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4.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5.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6.xml" ContentType="application/vnd.openxmlformats-officedocument.theme+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theme/theme7.xml" ContentType="application/vnd.openxmlformats-officedocument.theme+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theme/theme8.xml" ContentType="application/vnd.openxmlformats-officedocument.theme+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9.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theme/theme10.xml" ContentType="application/vnd.openxmlformats-officedocument.theme+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theme/theme11.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theme/theme12.xml" ContentType="application/vnd.openxmlformats-officedocument.theme+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theme/theme13.xml" ContentType="application/vnd.openxmlformats-officedocument.theme+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theme/theme14.xml" ContentType="application/vnd.openxmlformats-officedocument.theme+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theme/theme15.xml" ContentType="application/vnd.openxmlformats-officedocument.theme+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theme/theme16.xml" ContentType="application/vnd.openxmlformats-officedocument.theme+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theme/theme17.xml" ContentType="application/vnd.openxmlformats-officedocument.theme+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theme/theme18.xml" ContentType="application/vnd.openxmlformats-officedocument.theme+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19.xml" ContentType="application/vnd.openxmlformats-officedocument.theme+xml"/>
  <Override PartName="/ppt/theme/theme20.xml" ContentType="application/vnd.openxmlformats-officedocument.theme+xml"/>
  <Override PartName="/ppt/theme/theme2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6.xml" ContentType="application/vnd.openxmlformats-officedocument.presentationml.notesSlid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7.xml" ContentType="application/vnd.openxmlformats-officedocument.presentationml.notesSlid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1" r:id="rId4"/>
    <p:sldMasterId id="2147485002" r:id="rId5"/>
    <p:sldMasterId id="2147485017" r:id="rId6"/>
    <p:sldMasterId id="2147486914" r:id="rId7"/>
    <p:sldMasterId id="2147486931" r:id="rId8"/>
    <p:sldMasterId id="2147486950" r:id="rId9"/>
    <p:sldMasterId id="2147486981" r:id="rId10"/>
    <p:sldMasterId id="2147487007" r:id="rId11"/>
    <p:sldMasterId id="2147487032" r:id="rId12"/>
    <p:sldMasterId id="2147496160" r:id="rId13"/>
    <p:sldMasterId id="2147515707" r:id="rId14"/>
    <p:sldMasterId id="2147515742" r:id="rId15"/>
    <p:sldMasterId id="2147515755" r:id="rId16"/>
    <p:sldMasterId id="2147515767" r:id="rId17"/>
    <p:sldMasterId id="2147515780" r:id="rId18"/>
    <p:sldMasterId id="2147515792" r:id="rId19"/>
    <p:sldMasterId id="2147515804" r:id="rId20"/>
    <p:sldMasterId id="2147515817" r:id="rId21"/>
    <p:sldMasterId id="2147515830" r:id="rId22"/>
  </p:sldMasterIdLst>
  <p:notesMasterIdLst>
    <p:notesMasterId r:id="rId46"/>
  </p:notesMasterIdLst>
  <p:handoutMasterIdLst>
    <p:handoutMasterId r:id="rId47"/>
  </p:handoutMasterIdLst>
  <p:sldIdLst>
    <p:sldId id="2147479113" r:id="rId23"/>
    <p:sldId id="1390" r:id="rId24"/>
    <p:sldId id="2147479115" r:id="rId25"/>
    <p:sldId id="2147479093" r:id="rId26"/>
    <p:sldId id="1279" r:id="rId27"/>
    <p:sldId id="2147479114" r:id="rId28"/>
    <p:sldId id="1422" r:id="rId29"/>
    <p:sldId id="1434" r:id="rId30"/>
    <p:sldId id="1267" r:id="rId31"/>
    <p:sldId id="1274" r:id="rId32"/>
    <p:sldId id="2147479108" r:id="rId33"/>
    <p:sldId id="2147479117" r:id="rId34"/>
    <p:sldId id="2147479119" r:id="rId35"/>
    <p:sldId id="1389" r:id="rId36"/>
    <p:sldId id="1420" r:id="rId37"/>
    <p:sldId id="1288" r:id="rId38"/>
    <p:sldId id="2147479098" r:id="rId39"/>
    <p:sldId id="2147479103" r:id="rId40"/>
    <p:sldId id="2147479096" r:id="rId41"/>
    <p:sldId id="2147479112" r:id="rId42"/>
    <p:sldId id="1278" r:id="rId43"/>
    <p:sldId id="1310" r:id="rId44"/>
    <p:sldId id="1271" r:id="rId45"/>
  </p:sldIdLst>
  <p:sldSz cx="9144000" cy="5715000" type="screen16x10"/>
  <p:notesSz cx="9296400" cy="70104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5613" indent="1588"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2813" indent="1588"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0013" indent="1588"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7213" indent="1588"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1B353"/>
    <a:srgbClr val="225FA7"/>
    <a:srgbClr val="1C7CB6"/>
    <a:srgbClr val="88C146"/>
    <a:srgbClr val="FFFFFF"/>
    <a:srgbClr val="A5D36D"/>
    <a:srgbClr val="0E78C4"/>
    <a:srgbClr val="4F99CC"/>
    <a:srgbClr val="000000"/>
    <a:srgbClr val="08080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98" autoAdjust="0"/>
    <p:restoredTop sz="93488" autoAdjust="0"/>
  </p:normalViewPr>
  <p:slideViewPr>
    <p:cSldViewPr>
      <p:cViewPr varScale="1">
        <p:scale>
          <a:sx n="105" d="100"/>
          <a:sy n="105" d="100"/>
        </p:scale>
        <p:origin x="648" y="77"/>
      </p:cViewPr>
      <p:guideLst>
        <p:guide orient="horz" pos="1800"/>
        <p:guide pos="2880"/>
      </p:guideLst>
    </p:cSldViewPr>
  </p:slideViewPr>
  <p:notesTextViewPr>
    <p:cViewPr>
      <p:scale>
        <a:sx n="75" d="100"/>
        <a:sy n="75" d="100"/>
      </p:scale>
      <p:origin x="0" y="0"/>
    </p:cViewPr>
  </p:notesTextViewPr>
  <p:sorterViewPr>
    <p:cViewPr>
      <p:scale>
        <a:sx n="100" d="100"/>
        <a:sy n="100" d="100"/>
      </p:scale>
      <p:origin x="0" y="0"/>
    </p:cViewPr>
  </p:sorterViewPr>
  <p:notesViewPr>
    <p:cSldViewPr>
      <p:cViewPr varScale="1">
        <p:scale>
          <a:sx n="69" d="100"/>
          <a:sy n="69" d="100"/>
        </p:scale>
        <p:origin x="1776" y="5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4.xml"/><Relationship Id="rId39" Type="http://schemas.openxmlformats.org/officeDocument/2006/relationships/slide" Target="slides/slide17.xml"/><Relationship Id="rId21" Type="http://schemas.openxmlformats.org/officeDocument/2006/relationships/slideMaster" Target="slideMasters/slideMaster18.xml"/><Relationship Id="rId34" Type="http://schemas.openxmlformats.org/officeDocument/2006/relationships/slide" Target="slides/slide12.xml"/><Relationship Id="rId42" Type="http://schemas.openxmlformats.org/officeDocument/2006/relationships/slide" Target="slides/slide20.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7.xml"/><Relationship Id="rId11" Type="http://schemas.openxmlformats.org/officeDocument/2006/relationships/slideMaster" Target="slideMasters/slideMaster8.xml"/><Relationship Id="rId24" Type="http://schemas.openxmlformats.org/officeDocument/2006/relationships/slide" Target="slides/slide2.xml"/><Relationship Id="rId32" Type="http://schemas.openxmlformats.org/officeDocument/2006/relationships/slide" Target="slides/slide10.xml"/><Relationship Id="rId37" Type="http://schemas.openxmlformats.org/officeDocument/2006/relationships/slide" Target="slides/slide15.xml"/><Relationship Id="rId40" Type="http://schemas.openxmlformats.org/officeDocument/2006/relationships/slide" Target="slides/slide18.xml"/><Relationship Id="rId45" Type="http://schemas.openxmlformats.org/officeDocument/2006/relationships/slide" Target="slides/slide23.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1.xml"/><Relationship Id="rId28" Type="http://schemas.openxmlformats.org/officeDocument/2006/relationships/slide" Target="slides/slide6.xml"/><Relationship Id="rId36" Type="http://schemas.openxmlformats.org/officeDocument/2006/relationships/slide" Target="slides/slide14.xml"/><Relationship Id="rId49" Type="http://schemas.openxmlformats.org/officeDocument/2006/relationships/viewProps" Target="viewProps.xml"/><Relationship Id="rId10" Type="http://schemas.openxmlformats.org/officeDocument/2006/relationships/slideMaster" Target="slideMasters/slideMaster7.xml"/><Relationship Id="rId19" Type="http://schemas.openxmlformats.org/officeDocument/2006/relationships/slideMaster" Target="slideMasters/slideMaster16.xml"/><Relationship Id="rId31" Type="http://schemas.openxmlformats.org/officeDocument/2006/relationships/slide" Target="slides/slide9.xml"/><Relationship Id="rId44" Type="http://schemas.openxmlformats.org/officeDocument/2006/relationships/slide" Target="slides/slide22.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Master" Target="slideMasters/slideMaster19.xml"/><Relationship Id="rId27" Type="http://schemas.openxmlformats.org/officeDocument/2006/relationships/slide" Target="slides/slide5.xml"/><Relationship Id="rId30" Type="http://schemas.openxmlformats.org/officeDocument/2006/relationships/slide" Target="slides/slide8.xml"/><Relationship Id="rId35" Type="http://schemas.openxmlformats.org/officeDocument/2006/relationships/slide" Target="slides/slide13.xml"/><Relationship Id="rId43" Type="http://schemas.openxmlformats.org/officeDocument/2006/relationships/slide" Target="slides/slide21.xml"/><Relationship Id="rId48"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3.xml"/><Relationship Id="rId33" Type="http://schemas.openxmlformats.org/officeDocument/2006/relationships/slide" Target="slides/slide11.xml"/><Relationship Id="rId38" Type="http://schemas.openxmlformats.org/officeDocument/2006/relationships/slide" Target="slides/slide16.xml"/><Relationship Id="rId46" Type="http://schemas.openxmlformats.org/officeDocument/2006/relationships/notesMaster" Target="notesMasters/notesMaster1.xml"/><Relationship Id="rId20" Type="http://schemas.openxmlformats.org/officeDocument/2006/relationships/slideMaster" Target="slideMasters/slideMaster17.xml"/><Relationship Id="rId41" Type="http://schemas.openxmlformats.org/officeDocument/2006/relationships/slide" Target="slides/slide19.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9.xml"/><Relationship Id="rId1" Type="http://schemas.microsoft.com/office/2011/relationships/chartStyle" Target="style9.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6910069177555727E-2"/>
          <c:y val="0.13615326354769117"/>
          <c:w val="0.96617986164488856"/>
          <c:h val="0.67805145067234729"/>
        </c:manualLayout>
      </c:layout>
      <c:barChart>
        <c:barDir val="col"/>
        <c:grouping val="clustered"/>
        <c:varyColors val="0"/>
        <c:ser>
          <c:idx val="0"/>
          <c:order val="0"/>
          <c:tx>
            <c:strRef>
              <c:f>Sheet1!$B$1</c:f>
              <c:strCache>
                <c:ptCount val="1"/>
                <c:pt idx="0">
                  <c:v>Series 1</c:v>
                </c:pt>
              </c:strCache>
            </c:strRef>
          </c:tx>
          <c:spPr>
            <a:solidFill>
              <a:srgbClr val="51B353"/>
            </a:solidFill>
            <a:ln>
              <a:noFill/>
            </a:ln>
            <a:effectLst/>
          </c:spPr>
          <c:invertIfNegative val="0"/>
          <c:dPt>
            <c:idx val="3"/>
            <c:invertIfNegative val="0"/>
            <c:bubble3D val="0"/>
            <c:spPr>
              <a:solidFill>
                <a:srgbClr val="51B353"/>
              </a:solidFill>
              <a:ln>
                <a:noFill/>
              </a:ln>
              <a:effectLst/>
            </c:spPr>
            <c:extLst>
              <c:ext xmlns:c16="http://schemas.microsoft.com/office/drawing/2014/chart" uri="{C3380CC4-5D6E-409C-BE32-E72D297353CC}">
                <c16:uniqueId val="{00000001-9E79-42E7-8E23-D31D0FFD3A0A}"/>
              </c:ext>
            </c:extLst>
          </c:dPt>
          <c:dPt>
            <c:idx val="4"/>
            <c:invertIfNegative val="0"/>
            <c:bubble3D val="0"/>
            <c:spPr>
              <a:solidFill>
                <a:srgbClr val="51B353"/>
              </a:solidFill>
              <a:ln>
                <a:noFill/>
              </a:ln>
              <a:effectLst/>
            </c:spPr>
            <c:extLst>
              <c:ext xmlns:c16="http://schemas.microsoft.com/office/drawing/2014/chart" uri="{C3380CC4-5D6E-409C-BE32-E72D297353CC}">
                <c16:uniqueId val="{00000003-9E79-42E7-8E23-D31D0FFD3A0A}"/>
              </c:ext>
            </c:extLst>
          </c:dPt>
          <c:dLbls>
            <c:dLbl>
              <c:idx val="5"/>
              <c:tx>
                <c:rich>
                  <a:bodyPr/>
                  <a:lstStyle/>
                  <a:p>
                    <a:fld id="{A24B62EF-C13B-4BE1-87A3-5F278822E98C}" type="VALUE">
                      <a:rPr lang="en-US" smtClean="0"/>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9E79-42E7-8E23-D31D0FFD3A0A}"/>
                </c:ext>
              </c:extLst>
            </c:dLbl>
            <c:dLbl>
              <c:idx val="6"/>
              <c:tx>
                <c:rich>
                  <a:bodyPr/>
                  <a:lstStyle/>
                  <a:p>
                    <a:r>
                      <a:rPr lang="en-US"/>
                      <a:t>~</a:t>
                    </a:r>
                    <a:fld id="{ABAC3F37-F046-483E-B6F6-F52022273FB1}" type="VALUE">
                      <a:rPr lang="en-US" smtClean="0"/>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9E79-42E7-8E23-D31D0FFD3A0A}"/>
                </c:ext>
              </c:extLst>
            </c:dLbl>
            <c:numFmt formatCode="#,##0.00" sourceLinked="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2013</c:v>
                </c:pt>
                <c:pt idx="1">
                  <c:v>2016</c:v>
                </c:pt>
                <c:pt idx="2">
                  <c:v>2019</c:v>
                </c:pt>
                <c:pt idx="3">
                  <c:v>2022</c:v>
                </c:pt>
                <c:pt idx="4">
                  <c:v>2025</c:v>
                </c:pt>
                <c:pt idx="5">
                  <c:v>June 2026</c:v>
                </c:pt>
              </c:strCache>
            </c:strRef>
          </c:cat>
          <c:val>
            <c:numRef>
              <c:f>Sheet1!$B$2:$B$7</c:f>
              <c:numCache>
                <c:formatCode>General</c:formatCode>
                <c:ptCount val="6"/>
                <c:pt idx="0">
                  <c:v>0.09</c:v>
                </c:pt>
                <c:pt idx="1">
                  <c:v>1.1000000000000001</c:v>
                </c:pt>
                <c:pt idx="2">
                  <c:v>2.4</c:v>
                </c:pt>
                <c:pt idx="3">
                  <c:v>2.8</c:v>
                </c:pt>
                <c:pt idx="4">
                  <c:v>12.5</c:v>
                </c:pt>
                <c:pt idx="5">
                  <c:v>13.3</c:v>
                </c:pt>
              </c:numCache>
            </c:numRef>
          </c:val>
          <c:extLst>
            <c:ext xmlns:c16="http://schemas.microsoft.com/office/drawing/2014/chart" uri="{C3380CC4-5D6E-409C-BE32-E72D297353CC}">
              <c16:uniqueId val="{00000006-9E79-42E7-8E23-D31D0FFD3A0A}"/>
            </c:ext>
          </c:extLst>
        </c:ser>
        <c:dLbls>
          <c:dLblPos val="outEnd"/>
          <c:showLegendKey val="0"/>
          <c:showVal val="1"/>
          <c:showCatName val="0"/>
          <c:showSerName val="0"/>
          <c:showPercent val="0"/>
          <c:showBubbleSize val="0"/>
        </c:dLbls>
        <c:gapWidth val="80"/>
        <c:overlap val="-27"/>
        <c:axId val="35854992"/>
        <c:axId val="520742703"/>
      </c:barChart>
      <c:catAx>
        <c:axId val="35854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520742703"/>
        <c:crosses val="autoZero"/>
        <c:auto val="1"/>
        <c:lblAlgn val="ctr"/>
        <c:lblOffset val="100"/>
        <c:noMultiLvlLbl val="0"/>
      </c:catAx>
      <c:valAx>
        <c:axId val="520742703"/>
        <c:scaling>
          <c:orientation val="minMax"/>
        </c:scaling>
        <c:delete val="1"/>
        <c:axPos val="l"/>
        <c:numFmt formatCode="General" sourceLinked="1"/>
        <c:majorTickMark val="none"/>
        <c:minorTickMark val="none"/>
        <c:tickLblPos val="nextTo"/>
        <c:crossAx val="35854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100">
          <a:solidFill>
            <a:schemeClr val="tx1"/>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51B353"/>
            </a:solidFill>
            <a:ln>
              <a:noFill/>
            </a:ln>
            <a:effectLst/>
          </c:spPr>
          <c:invertIfNegative val="0"/>
          <c:dPt>
            <c:idx val="3"/>
            <c:invertIfNegative val="0"/>
            <c:bubble3D val="0"/>
            <c:spPr>
              <a:solidFill>
                <a:srgbClr val="FFC000"/>
              </a:solidFill>
              <a:ln>
                <a:noFill/>
              </a:ln>
              <a:effectLst/>
            </c:spPr>
            <c:extLst>
              <c:ext xmlns:c16="http://schemas.microsoft.com/office/drawing/2014/chart" uri="{C3380CC4-5D6E-409C-BE32-E72D297353CC}">
                <c16:uniqueId val="{00000001-3CCC-4067-9B34-08E55F498179}"/>
              </c:ext>
            </c:extLst>
          </c:dPt>
          <c:dPt>
            <c:idx val="4"/>
            <c:invertIfNegative val="0"/>
            <c:bubble3D val="0"/>
            <c:spPr>
              <a:solidFill>
                <a:srgbClr val="FFC000"/>
              </a:solidFill>
              <a:ln>
                <a:noFill/>
              </a:ln>
              <a:effectLst/>
            </c:spPr>
            <c:extLst>
              <c:ext xmlns:c16="http://schemas.microsoft.com/office/drawing/2014/chart" uri="{C3380CC4-5D6E-409C-BE32-E72D297353CC}">
                <c16:uniqueId val="{00000003-3CCC-4067-9B34-08E55F498179}"/>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FY25</c:v>
                </c:pt>
                <c:pt idx="1">
                  <c:v>2030</c:v>
                </c:pt>
                <c:pt idx="2">
                  <c:v>2047</c:v>
                </c:pt>
              </c:strCache>
            </c:strRef>
          </c:cat>
          <c:val>
            <c:numRef>
              <c:f>Sheet1!$B$2:$B$4</c:f>
              <c:numCache>
                <c:formatCode>General</c:formatCode>
                <c:ptCount val="3"/>
                <c:pt idx="0">
                  <c:v>1460</c:v>
                </c:pt>
                <c:pt idx="1">
                  <c:v>2000</c:v>
                </c:pt>
                <c:pt idx="2">
                  <c:v>4000</c:v>
                </c:pt>
              </c:numCache>
            </c:numRef>
          </c:val>
          <c:extLst>
            <c:ext xmlns:c16="http://schemas.microsoft.com/office/drawing/2014/chart" uri="{C3380CC4-5D6E-409C-BE32-E72D297353CC}">
              <c16:uniqueId val="{00000004-3CCC-4067-9B34-08E55F498179}"/>
            </c:ext>
          </c:extLst>
        </c:ser>
        <c:dLbls>
          <c:dLblPos val="outEnd"/>
          <c:showLegendKey val="0"/>
          <c:showVal val="1"/>
          <c:showCatName val="0"/>
          <c:showSerName val="0"/>
          <c:showPercent val="0"/>
          <c:showBubbleSize val="0"/>
        </c:dLbls>
        <c:gapWidth val="80"/>
        <c:overlap val="-27"/>
        <c:axId val="35854992"/>
        <c:axId val="520742703"/>
      </c:barChart>
      <c:catAx>
        <c:axId val="35854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520742703"/>
        <c:crosses val="autoZero"/>
        <c:auto val="1"/>
        <c:lblAlgn val="ctr"/>
        <c:lblOffset val="100"/>
        <c:noMultiLvlLbl val="0"/>
      </c:catAx>
      <c:valAx>
        <c:axId val="520742703"/>
        <c:scaling>
          <c:orientation val="minMax"/>
        </c:scaling>
        <c:delete val="1"/>
        <c:axPos val="l"/>
        <c:numFmt formatCode="General" sourceLinked="1"/>
        <c:majorTickMark val="none"/>
        <c:minorTickMark val="none"/>
        <c:tickLblPos val="nextTo"/>
        <c:crossAx val="35854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900">
          <a:solidFill>
            <a:schemeClr val="tx1"/>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549787497893036"/>
          <c:y val="6.2724014336917558E-2"/>
          <c:w val="0.32683486238532106"/>
          <c:h val="0.91935483870967727"/>
        </c:manualLayout>
      </c:layout>
      <c:doughnutChart>
        <c:varyColors val="1"/>
        <c:ser>
          <c:idx val="0"/>
          <c:order val="0"/>
          <c:tx>
            <c:strRef>
              <c:f>Sheet1!$B$1</c:f>
              <c:strCache>
                <c:ptCount val="1"/>
                <c:pt idx="0">
                  <c:v>Sales</c:v>
                </c:pt>
              </c:strCache>
            </c:strRef>
          </c:tx>
          <c:dPt>
            <c:idx val="0"/>
            <c:bubble3D val="0"/>
            <c:spPr>
              <a:solidFill>
                <a:srgbClr val="0E78C4"/>
              </a:solidFill>
              <a:ln w="19050">
                <a:solidFill>
                  <a:schemeClr val="lt1"/>
                </a:solidFill>
              </a:ln>
              <a:effectLst/>
            </c:spPr>
            <c:extLst>
              <c:ext xmlns:c16="http://schemas.microsoft.com/office/drawing/2014/chart" uri="{C3380CC4-5D6E-409C-BE32-E72D297353CC}">
                <c16:uniqueId val="{00000001-C2EA-463C-86E6-FAE3A602CCD8}"/>
              </c:ext>
            </c:extLst>
          </c:dPt>
          <c:dPt>
            <c:idx val="1"/>
            <c:bubble3D val="0"/>
            <c:spPr>
              <a:solidFill>
                <a:srgbClr val="51B353"/>
              </a:solidFill>
              <a:ln w="19050">
                <a:solidFill>
                  <a:schemeClr val="lt1"/>
                </a:solidFill>
              </a:ln>
              <a:effectLst/>
            </c:spPr>
            <c:extLst>
              <c:ext xmlns:c16="http://schemas.microsoft.com/office/drawing/2014/chart" uri="{C3380CC4-5D6E-409C-BE32-E72D297353CC}">
                <c16:uniqueId val="{00000002-C2EA-463C-86E6-FAE3A602CCD8}"/>
              </c:ext>
            </c:extLst>
          </c:dPt>
          <c:dPt>
            <c:idx val="2"/>
            <c:bubble3D val="0"/>
            <c:spPr>
              <a:solidFill>
                <a:srgbClr val="FFC000"/>
              </a:solidFill>
              <a:ln w="19050">
                <a:solidFill>
                  <a:schemeClr val="lt1"/>
                </a:solidFill>
              </a:ln>
              <a:effectLst/>
            </c:spPr>
            <c:extLst>
              <c:ext xmlns:c16="http://schemas.microsoft.com/office/drawing/2014/chart" uri="{C3380CC4-5D6E-409C-BE32-E72D297353CC}">
                <c16:uniqueId val="{00000003-C2EA-463C-86E6-FAE3A602CCD8}"/>
              </c:ext>
            </c:extLst>
          </c:dPt>
          <c:dPt>
            <c:idx val="3"/>
            <c:bubble3D val="0"/>
            <c:spPr>
              <a:solidFill>
                <a:srgbClr val="E84181"/>
              </a:solidFill>
              <a:ln w="19050">
                <a:solidFill>
                  <a:schemeClr val="lt1"/>
                </a:solidFill>
              </a:ln>
              <a:effectLst/>
            </c:spPr>
            <c:extLst>
              <c:ext xmlns:c16="http://schemas.microsoft.com/office/drawing/2014/chart" uri="{C3380CC4-5D6E-409C-BE32-E72D297353CC}">
                <c16:uniqueId val="{00000004-C2EA-463C-86E6-FAE3A602CCD8}"/>
              </c:ext>
            </c:extLst>
          </c:dPt>
          <c:dPt>
            <c:idx val="4"/>
            <c:bubble3D val="0"/>
            <c:spPr>
              <a:solidFill>
                <a:srgbClr val="5B9BD5"/>
              </a:solidFill>
              <a:ln w="19050">
                <a:solidFill>
                  <a:schemeClr val="lt1"/>
                </a:solidFill>
              </a:ln>
              <a:effectLst/>
            </c:spPr>
            <c:extLst>
              <c:ext xmlns:c16="http://schemas.microsoft.com/office/drawing/2014/chart" uri="{C3380CC4-5D6E-409C-BE32-E72D297353CC}">
                <c16:uniqueId val="{00000005-C2EA-463C-86E6-FAE3A602CCD8}"/>
              </c:ext>
            </c:extLst>
          </c:dPt>
          <c:dPt>
            <c:idx val="5"/>
            <c:bubble3D val="0"/>
            <c:spPr>
              <a:solidFill>
                <a:srgbClr val="60378D"/>
              </a:solidFill>
              <a:ln w="19050">
                <a:solidFill>
                  <a:schemeClr val="lt1"/>
                </a:solidFill>
              </a:ln>
              <a:effectLst/>
            </c:spPr>
            <c:extLst>
              <c:ext xmlns:c16="http://schemas.microsoft.com/office/drawing/2014/chart" uri="{C3380CC4-5D6E-409C-BE32-E72D297353CC}">
                <c16:uniqueId val="{00000006-C2EA-463C-86E6-FAE3A602CCD8}"/>
              </c:ext>
            </c:extLst>
          </c:dPt>
          <c:dLbls>
            <c:dLbl>
              <c:idx val="4"/>
              <c:layout>
                <c:manualLayout>
                  <c:x val="-8.2823649337410862E-2"/>
                  <c:y val="-0.11648745519713262"/>
                </c:manualLayout>
              </c:layou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C2EA-463C-86E6-FAE3A602CCD8}"/>
                </c:ext>
              </c:extLst>
            </c:dLbl>
            <c:dLbl>
              <c:idx val="5"/>
              <c:layout>
                <c:manualLayout>
                  <c:x val="0.13379204892966362"/>
                  <c:y val="-6.2724014336917572E-2"/>
                </c:manualLayout>
              </c:layou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6-C2EA-463C-86E6-FAE3A602CCD8}"/>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mn-lt"/>
                    <a:ea typeface="+mn-ea"/>
                    <a:cs typeface="+mn-cs"/>
                  </a:defRPr>
                </a:pPr>
                <a:endParaRPr lang="en-US"/>
              </a:p>
            </c:txPr>
            <c:showLegendKey val="0"/>
            <c:showVal val="1"/>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Sheet1!$A$2:$A$7</c:f>
              <c:strCache>
                <c:ptCount val="6"/>
                <c:pt idx="0">
                  <c:v>Thermal</c:v>
                </c:pt>
                <c:pt idx="1">
                  <c:v>Hydro (incl. 
small Hydro)</c:v>
                </c:pt>
                <c:pt idx="2">
                  <c:v>Wind</c:v>
                </c:pt>
                <c:pt idx="3">
                  <c:v>Solar</c:v>
                </c:pt>
                <c:pt idx="4">
                  <c:v>Other renewable 
(Biomass, waste to energy)</c:v>
                </c:pt>
                <c:pt idx="5">
                  <c:v>Nuclear</c:v>
                </c:pt>
              </c:strCache>
            </c:strRef>
          </c:cat>
          <c:val>
            <c:numRef>
              <c:f>Sheet1!$B$2:$B$7</c:f>
              <c:numCache>
                <c:formatCode>General</c:formatCode>
                <c:ptCount val="6"/>
                <c:pt idx="0">
                  <c:v>251</c:v>
                </c:pt>
                <c:pt idx="1">
                  <c:v>162</c:v>
                </c:pt>
                <c:pt idx="2">
                  <c:v>57</c:v>
                </c:pt>
                <c:pt idx="3">
                  <c:v>57</c:v>
                </c:pt>
                <c:pt idx="4">
                  <c:v>12</c:v>
                </c:pt>
                <c:pt idx="5">
                  <c:v>9</c:v>
                </c:pt>
              </c:numCache>
            </c:numRef>
          </c:val>
          <c:extLst>
            <c:ext xmlns:c16="http://schemas.microsoft.com/office/drawing/2014/chart" uri="{C3380CC4-5D6E-409C-BE32-E72D297353CC}">
              <c16:uniqueId val="{00000000-C2EA-463C-86E6-FAE3A602CCD8}"/>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900">
          <a:solidFill>
            <a:schemeClr val="tx1"/>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626620788218352"/>
          <c:y val="2.2684323524893812E-2"/>
          <c:w val="0.52586659571230021"/>
          <c:h val="0.93194702942531871"/>
        </c:manualLayout>
      </c:layout>
      <c:pieChart>
        <c:varyColors val="1"/>
        <c:ser>
          <c:idx val="0"/>
          <c:order val="0"/>
          <c:tx>
            <c:strRef>
              <c:f>Sheet1!$B$1</c:f>
              <c:strCache>
                <c:ptCount val="1"/>
                <c:pt idx="0">
                  <c:v>Sales</c:v>
                </c:pt>
              </c:strCache>
            </c:strRef>
          </c:tx>
          <c:spPr>
            <a:ln w="9525"/>
          </c:spPr>
          <c:dPt>
            <c:idx val="0"/>
            <c:bubble3D val="0"/>
            <c:spPr>
              <a:solidFill>
                <a:srgbClr val="51B353"/>
              </a:solidFill>
              <a:ln w="9525">
                <a:solidFill>
                  <a:schemeClr val="lt1"/>
                </a:solidFill>
              </a:ln>
              <a:effectLst/>
            </c:spPr>
            <c:extLst>
              <c:ext xmlns:c16="http://schemas.microsoft.com/office/drawing/2014/chart" uri="{C3380CC4-5D6E-409C-BE32-E72D297353CC}">
                <c16:uniqueId val="{00000001-EA57-4079-9F16-6D146138A243}"/>
              </c:ext>
            </c:extLst>
          </c:dPt>
          <c:dPt>
            <c:idx val="1"/>
            <c:bubble3D val="0"/>
            <c:spPr>
              <a:solidFill>
                <a:srgbClr val="FFC000"/>
              </a:solidFill>
              <a:ln w="9525">
                <a:solidFill>
                  <a:schemeClr val="lt1"/>
                </a:solidFill>
              </a:ln>
              <a:effectLst/>
            </c:spPr>
            <c:extLst>
              <c:ext xmlns:c16="http://schemas.microsoft.com/office/drawing/2014/chart" uri="{C3380CC4-5D6E-409C-BE32-E72D297353CC}">
                <c16:uniqueId val="{00000003-EA57-4079-9F16-6D146138A243}"/>
              </c:ext>
            </c:extLst>
          </c:dPt>
          <c:dPt>
            <c:idx val="2"/>
            <c:bubble3D val="0"/>
            <c:spPr>
              <a:solidFill>
                <a:srgbClr val="E84181"/>
              </a:solidFill>
              <a:ln w="9525">
                <a:solidFill>
                  <a:schemeClr val="lt1"/>
                </a:solidFill>
              </a:ln>
              <a:effectLst/>
            </c:spPr>
            <c:extLst>
              <c:ext xmlns:c16="http://schemas.microsoft.com/office/drawing/2014/chart" uri="{C3380CC4-5D6E-409C-BE32-E72D297353CC}">
                <c16:uniqueId val="{00000005-EA57-4079-9F16-6D146138A243}"/>
              </c:ext>
            </c:extLst>
          </c:dPt>
          <c:dLbls>
            <c:dLbl>
              <c:idx val="1"/>
              <c:layout>
                <c:manualLayout>
                  <c:x val="0.19304022326436449"/>
                  <c:y val="0.1270232809033719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A57-4079-9F16-6D146138A243}"/>
                </c:ext>
              </c:extLst>
            </c:dLbl>
            <c:dLbl>
              <c:idx val="2"/>
              <c:layout>
                <c:manualLayout>
                  <c:x val="7.5466620707588389E-2"/>
                  <c:y val="5.9747293063598262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A57-4079-9F16-6D146138A243}"/>
                </c:ext>
              </c:extLst>
            </c:dLbl>
            <c:numFmt formatCode="#,##0" sourceLinked="0"/>
            <c:spPr>
              <a:noFill/>
              <a:ln>
                <a:noFill/>
              </a:ln>
              <a:effectLst/>
            </c:spPr>
            <c:txPr>
              <a:bodyPr rot="0" spcFirstLastPara="1" vertOverflow="ellipsis" vert="horz" wrap="none" lIns="38100" tIns="19050" rIns="38100" bIns="19050" anchor="ctr" anchorCtr="1">
                <a:spAutoFit/>
              </a:bodyPr>
              <a:lstStyle/>
              <a:p>
                <a:pPr>
                  <a:defRPr sz="8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pPr xmlns:c15="http://schemas.microsoft.com/office/drawing/2012/chart">
                  <a:prstGeom prst="rect">
                    <a:avLst/>
                  </a:prstGeom>
                </c15:spPr>
              </c:ext>
            </c:extLst>
          </c:dLbls>
          <c:cat>
            <c:strRef>
              <c:f>Sheet1!$A$2:$A$4</c:f>
              <c:strCache>
                <c:ptCount val="3"/>
                <c:pt idx="0">
                  <c:v>Solar</c:v>
                </c:pt>
                <c:pt idx="1">
                  <c:v>Wind </c:v>
                </c:pt>
                <c:pt idx="2">
                  <c:v>Others</c:v>
                </c:pt>
              </c:strCache>
            </c:strRef>
          </c:cat>
          <c:val>
            <c:numRef>
              <c:f>Sheet1!$B$2:$B$4</c:f>
              <c:numCache>
                <c:formatCode>General</c:formatCode>
                <c:ptCount val="3"/>
                <c:pt idx="0">
                  <c:v>162</c:v>
                </c:pt>
                <c:pt idx="1">
                  <c:v>57.4</c:v>
                </c:pt>
                <c:pt idx="2">
                  <c:v>17</c:v>
                </c:pt>
              </c:numCache>
            </c:numRef>
          </c:val>
          <c:extLst>
            <c:ext xmlns:c16="http://schemas.microsoft.com/office/drawing/2014/chart" uri="{C3380CC4-5D6E-409C-BE32-E72D297353CC}">
              <c16:uniqueId val="{00000006-EA57-4079-9F16-6D146138A243}"/>
            </c:ext>
          </c:extLst>
        </c:ser>
        <c:dLbls>
          <c:dLblPos val="inEnd"/>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9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666616272940485"/>
          <c:y val="5.5663504550971674E-2"/>
          <c:w val="0.67946667311706366"/>
          <c:h val="0.88749608355778831"/>
        </c:manualLayout>
      </c:layout>
      <c:pieChart>
        <c:varyColors val="1"/>
        <c:ser>
          <c:idx val="0"/>
          <c:order val="0"/>
          <c:tx>
            <c:strRef>
              <c:f>Sheet1!$B$1</c:f>
              <c:strCache>
                <c:ptCount val="1"/>
                <c:pt idx="0">
                  <c:v>Sales</c:v>
                </c:pt>
              </c:strCache>
            </c:strRef>
          </c:tx>
          <c:spPr>
            <a:ln w="9525"/>
          </c:spPr>
          <c:dPt>
            <c:idx val="0"/>
            <c:bubble3D val="0"/>
            <c:spPr>
              <a:solidFill>
                <a:srgbClr val="51B353"/>
              </a:solidFill>
              <a:ln w="9525">
                <a:solidFill>
                  <a:schemeClr val="lt1"/>
                </a:solidFill>
              </a:ln>
              <a:effectLst/>
            </c:spPr>
            <c:extLst>
              <c:ext xmlns:c16="http://schemas.microsoft.com/office/drawing/2014/chart" uri="{C3380CC4-5D6E-409C-BE32-E72D297353CC}">
                <c16:uniqueId val="{00000001-8008-4B8D-ABA7-44B3ACC74F22}"/>
              </c:ext>
            </c:extLst>
          </c:dPt>
          <c:dPt>
            <c:idx val="1"/>
            <c:bubble3D val="0"/>
            <c:spPr>
              <a:solidFill>
                <a:srgbClr val="FFC000"/>
              </a:solidFill>
              <a:ln w="9525">
                <a:solidFill>
                  <a:schemeClr val="lt1"/>
                </a:solidFill>
              </a:ln>
              <a:effectLst/>
            </c:spPr>
            <c:extLst>
              <c:ext xmlns:c16="http://schemas.microsoft.com/office/drawing/2014/chart" uri="{C3380CC4-5D6E-409C-BE32-E72D297353CC}">
                <c16:uniqueId val="{00000003-8008-4B8D-ABA7-44B3ACC74F22}"/>
              </c:ext>
            </c:extLst>
          </c:dPt>
          <c:dPt>
            <c:idx val="2"/>
            <c:bubble3D val="0"/>
            <c:spPr>
              <a:solidFill>
                <a:srgbClr val="E84181"/>
              </a:solidFill>
              <a:ln w="9525">
                <a:solidFill>
                  <a:schemeClr val="lt1"/>
                </a:solidFill>
              </a:ln>
              <a:effectLst/>
            </c:spPr>
            <c:extLst>
              <c:ext xmlns:c16="http://schemas.microsoft.com/office/drawing/2014/chart" uri="{C3380CC4-5D6E-409C-BE32-E72D297353CC}">
                <c16:uniqueId val="{00000005-8008-4B8D-ABA7-44B3ACC74F22}"/>
              </c:ext>
            </c:extLst>
          </c:dPt>
          <c:dLbls>
            <c:dLbl>
              <c:idx val="1"/>
              <c:layout>
                <c:manualLayout>
                  <c:x val="0.19304022326436446"/>
                  <c:y val="-0.17294745516825569"/>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008-4B8D-ABA7-44B3ACC74F22}"/>
                </c:ext>
              </c:extLst>
            </c:dLbl>
            <c:dLbl>
              <c:idx val="2"/>
              <c:layout>
                <c:manualLayout>
                  <c:x val="0.20346668521155789"/>
                  <c:y val="0.15644573983238946"/>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008-4B8D-ABA7-44B3ACC74F22}"/>
                </c:ext>
              </c:extLst>
            </c:dLbl>
            <c:numFmt formatCode="#,##0" sourceLinked="0"/>
            <c:spPr>
              <a:noFill/>
              <a:ln>
                <a:noFill/>
              </a:ln>
              <a:effectLst/>
            </c:spPr>
            <c:txPr>
              <a:bodyPr rot="0" spcFirstLastPara="1" vertOverflow="ellipsis" horzOverflow="clip" vert="horz" wrap="none" lIns="38100" tIns="19050" rIns="38100" bIns="19050" anchor="ctr" anchorCtr="1">
                <a:spAutoFit/>
              </a:bodyPr>
              <a:lstStyle/>
              <a:p>
                <a:pPr>
                  <a:defRPr sz="8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pPr xmlns:c15="http://schemas.microsoft.com/office/drawing/2012/chart">
                  <a:prstGeom prst="rect">
                    <a:avLst/>
                  </a:prstGeom>
                  <a:noFill/>
                  <a:ln>
                    <a:noFill/>
                  </a:ln>
                </c15:spPr>
              </c:ext>
            </c:extLst>
          </c:dLbls>
          <c:cat>
            <c:strRef>
              <c:f>Sheet1!$A$2:$A$4</c:f>
              <c:strCache>
                <c:ptCount val="3"/>
                <c:pt idx="0">
                  <c:v>Solar</c:v>
                </c:pt>
                <c:pt idx="1">
                  <c:v>Wind </c:v>
                </c:pt>
                <c:pt idx="2">
                  <c:v>Others</c:v>
                </c:pt>
              </c:strCache>
            </c:strRef>
          </c:cat>
          <c:val>
            <c:numRef>
              <c:f>Sheet1!$B$2:$B$4</c:f>
              <c:numCache>
                <c:formatCode>General</c:formatCode>
                <c:ptCount val="3"/>
                <c:pt idx="0">
                  <c:v>280</c:v>
                </c:pt>
                <c:pt idx="1">
                  <c:v>110</c:v>
                </c:pt>
                <c:pt idx="2">
                  <c:v>110</c:v>
                </c:pt>
              </c:numCache>
            </c:numRef>
          </c:val>
          <c:extLst>
            <c:ext xmlns:c16="http://schemas.microsoft.com/office/drawing/2014/chart" uri="{C3380CC4-5D6E-409C-BE32-E72D297353CC}">
              <c16:uniqueId val="{00000006-8008-4B8D-ABA7-44B3ACC74F22}"/>
            </c:ext>
          </c:extLst>
        </c:ser>
        <c:dLbls>
          <c:dLblPos val="inEnd"/>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900"/>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066117576626195E-2"/>
          <c:y val="5.9466584998868192E-2"/>
          <c:w val="0.87272258152949"/>
          <c:h val="0.88691229144751749"/>
        </c:manualLayout>
      </c:layout>
      <c:pieChart>
        <c:varyColors val="1"/>
        <c:ser>
          <c:idx val="0"/>
          <c:order val="0"/>
          <c:tx>
            <c:strRef>
              <c:f>Sheet1!$B$1</c:f>
              <c:strCache>
                <c:ptCount val="1"/>
                <c:pt idx="0">
                  <c:v>Sales</c:v>
                </c:pt>
              </c:strCache>
            </c:strRef>
          </c:tx>
          <c:spPr>
            <a:ln w="9525"/>
          </c:spPr>
          <c:dPt>
            <c:idx val="0"/>
            <c:bubble3D val="0"/>
            <c:spPr>
              <a:solidFill>
                <a:srgbClr val="51B353"/>
              </a:solidFill>
              <a:ln w="9525">
                <a:solidFill>
                  <a:schemeClr val="lt1"/>
                </a:solidFill>
              </a:ln>
              <a:effectLst/>
            </c:spPr>
            <c:extLst>
              <c:ext xmlns:c16="http://schemas.microsoft.com/office/drawing/2014/chart" uri="{C3380CC4-5D6E-409C-BE32-E72D297353CC}">
                <c16:uniqueId val="{00000001-2183-423D-999A-956C6DF769F7}"/>
              </c:ext>
            </c:extLst>
          </c:dPt>
          <c:dPt>
            <c:idx val="1"/>
            <c:bubble3D val="0"/>
            <c:spPr>
              <a:solidFill>
                <a:srgbClr val="FFC000"/>
              </a:solidFill>
              <a:ln w="9525">
                <a:solidFill>
                  <a:schemeClr val="lt1"/>
                </a:solidFill>
              </a:ln>
              <a:effectLst/>
            </c:spPr>
            <c:extLst>
              <c:ext xmlns:c16="http://schemas.microsoft.com/office/drawing/2014/chart" uri="{C3380CC4-5D6E-409C-BE32-E72D297353CC}">
                <c16:uniqueId val="{00000003-2183-423D-999A-956C6DF769F7}"/>
              </c:ext>
            </c:extLst>
          </c:dPt>
          <c:dPt>
            <c:idx val="2"/>
            <c:bubble3D val="0"/>
            <c:spPr>
              <a:solidFill>
                <a:srgbClr val="E84181"/>
              </a:solidFill>
              <a:ln w="9525">
                <a:solidFill>
                  <a:schemeClr val="lt1"/>
                </a:solidFill>
              </a:ln>
              <a:effectLst/>
            </c:spPr>
            <c:extLst>
              <c:ext xmlns:c16="http://schemas.microsoft.com/office/drawing/2014/chart" uri="{C3380CC4-5D6E-409C-BE32-E72D297353CC}">
                <c16:uniqueId val="{00000005-2183-423D-999A-956C6DF769F7}"/>
              </c:ext>
            </c:extLst>
          </c:dPt>
          <c:dLbls>
            <c:dLbl>
              <c:idx val="1"/>
              <c:layout>
                <c:manualLayout>
                  <c:x val="0.1546402039131736"/>
                  <c:y val="8.7214858349730057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183-423D-999A-956C6DF769F7}"/>
                </c:ext>
              </c:extLst>
            </c:dLbl>
            <c:dLbl>
              <c:idx val="2"/>
              <c:layout>
                <c:manualLayout>
                  <c:x val="0.1266666465091762"/>
                  <c:y val="7.839698949005082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183-423D-999A-956C6DF769F7}"/>
                </c:ext>
              </c:extLst>
            </c:dLbl>
            <c:numFmt formatCode="#,##0" sourceLinked="0"/>
            <c:spPr>
              <a:noFill/>
              <a:ln>
                <a:noFill/>
              </a:ln>
              <a:effectLst/>
            </c:spPr>
            <c:txPr>
              <a:bodyPr rot="0" spcFirstLastPara="1" vertOverflow="ellipsis" horzOverflow="clip" vert="horz" wrap="none" lIns="38100" tIns="19050" rIns="38100" bIns="19050" anchor="ctr" anchorCtr="1">
                <a:spAutoFit/>
              </a:bodyPr>
              <a:lstStyle/>
              <a:p>
                <a:pPr>
                  <a:defRPr sz="8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pPr xmlns:c15="http://schemas.microsoft.com/office/drawing/2012/chart">
                  <a:prstGeom prst="rect">
                    <a:avLst/>
                  </a:prstGeom>
                  <a:noFill/>
                  <a:ln>
                    <a:noFill/>
                  </a:ln>
                </c15:spPr>
              </c:ext>
            </c:extLst>
          </c:dLbls>
          <c:cat>
            <c:strRef>
              <c:f>Sheet1!$A$2:$A$4</c:f>
              <c:strCache>
                <c:ptCount val="3"/>
                <c:pt idx="0">
                  <c:v>Solar</c:v>
                </c:pt>
                <c:pt idx="1">
                  <c:v>Wind </c:v>
                </c:pt>
                <c:pt idx="2">
                  <c:v>Others</c:v>
                </c:pt>
              </c:strCache>
            </c:strRef>
          </c:cat>
          <c:val>
            <c:numRef>
              <c:f>Sheet1!$B$2:$B$4</c:f>
              <c:numCache>
                <c:formatCode>General</c:formatCode>
                <c:ptCount val="3"/>
                <c:pt idx="0">
                  <c:v>1200</c:v>
                </c:pt>
                <c:pt idx="1">
                  <c:v>400</c:v>
                </c:pt>
                <c:pt idx="2">
                  <c:v>150</c:v>
                </c:pt>
              </c:numCache>
            </c:numRef>
          </c:val>
          <c:extLst>
            <c:ext xmlns:c16="http://schemas.microsoft.com/office/drawing/2014/chart" uri="{C3380CC4-5D6E-409C-BE32-E72D297353CC}">
              <c16:uniqueId val="{00000006-2183-423D-999A-956C6DF769F7}"/>
            </c:ext>
          </c:extLst>
        </c:ser>
        <c:dLbls>
          <c:dLblPos val="inEnd"/>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900"/>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0880268406816123E-2"/>
          <c:y val="9.5103756360106248E-2"/>
          <c:w val="0.87407895687351012"/>
          <c:h val="0.44603457501487487"/>
        </c:manualLayout>
      </c:layout>
      <c:lineChart>
        <c:grouping val="standard"/>
        <c:varyColors val="0"/>
        <c:ser>
          <c:idx val="0"/>
          <c:order val="0"/>
          <c:tx>
            <c:strRef>
              <c:f>Sheet1!$B$1</c:f>
              <c:strCache>
                <c:ptCount val="1"/>
                <c:pt idx="0">
                  <c:v>FY24</c:v>
                </c:pt>
              </c:strCache>
            </c:strRef>
          </c:tx>
          <c:spPr>
            <a:ln w="9525" cap="rnd">
              <a:solidFill>
                <a:srgbClr val="0E78C4"/>
              </a:solidFill>
              <a:round/>
            </a:ln>
            <a:effectLst/>
          </c:spPr>
          <c:marker>
            <c:symbol val="circle"/>
            <c:size val="5"/>
            <c:spPr>
              <a:solidFill>
                <a:schemeClr val="accent1"/>
              </a:solidFill>
              <a:ln w="9525">
                <a:solidFill>
                  <a:srgbClr val="0E78C4"/>
                </a:solidFill>
              </a:ln>
              <a:effectLst/>
            </c:spPr>
          </c:marker>
          <c:cat>
            <c:strRef>
              <c:f>Sheet1!$A$2:$A$13</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Sheet1!$B$2:$B$13</c:f>
              <c:numCache>
                <c:formatCode>#,##0.00</c:formatCode>
                <c:ptCount val="12"/>
                <c:pt idx="0">
                  <c:v>130.08000000000001</c:v>
                </c:pt>
                <c:pt idx="1">
                  <c:v>136.56</c:v>
                </c:pt>
                <c:pt idx="2">
                  <c:v>133.4</c:v>
                </c:pt>
                <c:pt idx="3">
                  <c:v>136.19999999999999</c:v>
                </c:pt>
                <c:pt idx="4">
                  <c:v>152</c:v>
                </c:pt>
                <c:pt idx="5">
                  <c:v>140.5</c:v>
                </c:pt>
                <c:pt idx="6">
                  <c:v>131.19999999999999</c:v>
                </c:pt>
                <c:pt idx="7">
                  <c:v>113.8</c:v>
                </c:pt>
                <c:pt idx="8">
                  <c:v>117</c:v>
                </c:pt>
                <c:pt idx="9">
                  <c:v>121.7</c:v>
                </c:pt>
                <c:pt idx="10">
                  <c:v>117.9</c:v>
                </c:pt>
                <c:pt idx="11">
                  <c:v>128.80000000000001</c:v>
                </c:pt>
              </c:numCache>
            </c:numRef>
          </c:val>
          <c:smooth val="0"/>
          <c:extLst>
            <c:ext xmlns:c16="http://schemas.microsoft.com/office/drawing/2014/chart" uri="{C3380CC4-5D6E-409C-BE32-E72D297353CC}">
              <c16:uniqueId val="{00000000-0A8F-4C7E-A154-EB954B02EB90}"/>
            </c:ext>
          </c:extLst>
        </c:ser>
        <c:ser>
          <c:idx val="1"/>
          <c:order val="1"/>
          <c:tx>
            <c:strRef>
              <c:f>Sheet1!$C$1</c:f>
              <c:strCache>
                <c:ptCount val="1"/>
                <c:pt idx="0">
                  <c:v>FY25</c:v>
                </c:pt>
              </c:strCache>
            </c:strRef>
          </c:tx>
          <c:spPr>
            <a:ln w="9525" cap="rnd">
              <a:solidFill>
                <a:srgbClr val="51B353"/>
              </a:solidFill>
              <a:round/>
            </a:ln>
            <a:effectLst/>
          </c:spPr>
          <c:marker>
            <c:symbol val="circle"/>
            <c:size val="5"/>
            <c:spPr>
              <a:solidFill>
                <a:srgbClr val="51B353"/>
              </a:solidFill>
              <a:ln w="9525">
                <a:solidFill>
                  <a:srgbClr val="51B353"/>
                </a:solidFill>
              </a:ln>
              <a:effectLst/>
            </c:spPr>
          </c:marker>
          <c:cat>
            <c:strRef>
              <c:f>Sheet1!$A$2:$A$13</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Sheet1!$C$2:$C$13</c:f>
              <c:numCache>
                <c:formatCode>#,##0.00</c:formatCode>
                <c:ptCount val="12"/>
                <c:pt idx="0">
                  <c:v>144.28</c:v>
                </c:pt>
                <c:pt idx="1">
                  <c:v>156.30000000000001</c:v>
                </c:pt>
                <c:pt idx="2">
                  <c:v>152.4</c:v>
                </c:pt>
                <c:pt idx="3">
                  <c:v>145.4</c:v>
                </c:pt>
                <c:pt idx="4">
                  <c:v>144.19999999999999</c:v>
                </c:pt>
                <c:pt idx="5">
                  <c:v>140.61000000000001</c:v>
                </c:pt>
                <c:pt idx="6">
                  <c:v>139.1</c:v>
                </c:pt>
                <c:pt idx="7">
                  <c:v>123.79</c:v>
                </c:pt>
                <c:pt idx="8">
                  <c:v>132.4</c:v>
                </c:pt>
                <c:pt idx="9">
                  <c:v>131.6</c:v>
                </c:pt>
                <c:pt idx="10">
                  <c:v>123.8</c:v>
                </c:pt>
                <c:pt idx="11">
                  <c:v>138.1</c:v>
                </c:pt>
              </c:numCache>
            </c:numRef>
          </c:val>
          <c:smooth val="0"/>
          <c:extLst>
            <c:ext xmlns:c16="http://schemas.microsoft.com/office/drawing/2014/chart" uri="{C3380CC4-5D6E-409C-BE32-E72D297353CC}">
              <c16:uniqueId val="{00000001-0A8F-4C7E-A154-EB954B02EB90}"/>
            </c:ext>
          </c:extLst>
        </c:ser>
        <c:ser>
          <c:idx val="2"/>
          <c:order val="2"/>
          <c:tx>
            <c:strRef>
              <c:f>Sheet1!$D$1</c:f>
              <c:strCache>
                <c:ptCount val="1"/>
                <c:pt idx="0">
                  <c:v>FY26</c:v>
                </c:pt>
              </c:strCache>
            </c:strRef>
          </c:tx>
          <c:spPr>
            <a:ln w="9525" cap="rnd">
              <a:solidFill>
                <a:srgbClr val="FFC000"/>
              </a:solidFill>
              <a:round/>
            </a:ln>
            <a:effectLst/>
          </c:spPr>
          <c:marker>
            <c:symbol val="circle"/>
            <c:size val="5"/>
            <c:spPr>
              <a:solidFill>
                <a:srgbClr val="EFB300"/>
              </a:solidFill>
              <a:ln w="9525">
                <a:solidFill>
                  <a:srgbClr val="FFC000"/>
                </a:solidFill>
              </a:ln>
              <a:effectLst/>
            </c:spPr>
          </c:marker>
          <c:cat>
            <c:strRef>
              <c:f>Sheet1!$A$2:$A$13</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Sheet1!$D$2:$D$13</c:f>
              <c:numCache>
                <c:formatCode>#,##0.00</c:formatCode>
                <c:ptCount val="12"/>
                <c:pt idx="0">
                  <c:v>147.47999999999999</c:v>
                </c:pt>
                <c:pt idx="1">
                  <c:v>147.88999999999999</c:v>
                </c:pt>
                <c:pt idx="2">
                  <c:v>144.22999999999999</c:v>
                </c:pt>
                <c:pt idx="3">
                  <c:v>142.1</c:v>
                </c:pt>
                <c:pt idx="4">
                  <c:v>149.19999999999999</c:v>
                </c:pt>
                <c:pt idx="5">
                  <c:v>145.66</c:v>
                </c:pt>
                <c:pt idx="6">
                  <c:v>131.07</c:v>
                </c:pt>
                <c:pt idx="7">
                  <c:v>123.4</c:v>
                </c:pt>
                <c:pt idx="8">
                  <c:v>132.80000000000001</c:v>
                </c:pt>
                <c:pt idx="9">
                  <c:v>133.4</c:v>
                </c:pt>
                <c:pt idx="10">
                  <c:v>129.4</c:v>
                </c:pt>
                <c:pt idx="11">
                  <c:v>141.19999999999999</c:v>
                </c:pt>
              </c:numCache>
            </c:numRef>
          </c:val>
          <c:smooth val="0"/>
          <c:extLst>
            <c:ext xmlns:c16="http://schemas.microsoft.com/office/drawing/2014/chart" uri="{C3380CC4-5D6E-409C-BE32-E72D297353CC}">
              <c16:uniqueId val="{00000002-0A8F-4C7E-A154-EB954B02EB90}"/>
            </c:ext>
          </c:extLst>
        </c:ser>
        <c:ser>
          <c:idx val="3"/>
          <c:order val="3"/>
          <c:tx>
            <c:strRef>
              <c:f>Sheet1!$E$1</c:f>
              <c:strCache>
                <c:ptCount val="1"/>
                <c:pt idx="0">
                  <c:v>FY27</c:v>
                </c:pt>
              </c:strCache>
            </c:strRef>
          </c:tx>
          <c:spPr>
            <a:ln w="28575" cap="rnd">
              <a:solidFill>
                <a:srgbClr val="E84181"/>
              </a:solidFill>
              <a:round/>
            </a:ln>
            <a:effectLst/>
          </c:spPr>
          <c:marker>
            <c:symbol val="circle"/>
            <c:size val="5"/>
            <c:spPr>
              <a:solidFill>
                <a:srgbClr val="E84181"/>
              </a:solidFill>
              <a:ln w="9525">
                <a:solidFill>
                  <a:srgbClr val="E84181"/>
                </a:solidFill>
              </a:ln>
              <a:effectLst/>
            </c:spPr>
          </c:marker>
          <c:cat>
            <c:strRef>
              <c:f>Sheet1!$A$2:$A$13</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Sheet1!$E$2:$E$13</c:f>
              <c:numCache>
                <c:formatCode>#,##0.00</c:formatCode>
                <c:ptCount val="12"/>
                <c:pt idx="0">
                  <c:v>154</c:v>
                </c:pt>
                <c:pt idx="1">
                  <c:v>164.98</c:v>
                </c:pt>
                <c:pt idx="2">
                  <c:v>165.8</c:v>
                </c:pt>
                <c:pt idx="3">
                  <c:v>170.7</c:v>
                </c:pt>
              </c:numCache>
            </c:numRef>
          </c:val>
          <c:smooth val="0"/>
          <c:extLst>
            <c:ext xmlns:c16="http://schemas.microsoft.com/office/drawing/2014/chart" uri="{C3380CC4-5D6E-409C-BE32-E72D297353CC}">
              <c16:uniqueId val="{00000003-0A8F-4C7E-A154-EB954B02EB90}"/>
            </c:ext>
          </c:extLst>
        </c:ser>
        <c:dLbls>
          <c:showLegendKey val="0"/>
          <c:showVal val="0"/>
          <c:showCatName val="0"/>
          <c:showSerName val="0"/>
          <c:showPercent val="0"/>
          <c:showBubbleSize val="0"/>
        </c:dLbls>
        <c:marker val="1"/>
        <c:smooth val="0"/>
        <c:axId val="2135702511"/>
        <c:axId val="2133668847"/>
      </c:lineChart>
      <c:catAx>
        <c:axId val="21357025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2133668847"/>
        <c:crosses val="autoZero"/>
        <c:auto val="1"/>
        <c:lblAlgn val="ctr"/>
        <c:lblOffset val="100"/>
        <c:noMultiLvlLbl val="0"/>
      </c:catAx>
      <c:valAx>
        <c:axId val="2133668847"/>
        <c:scaling>
          <c:orientation val="minMax"/>
          <c:min val="11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2135702511"/>
        <c:crosses val="autoZero"/>
        <c:crossBetween val="between"/>
      </c:valAx>
      <c:spPr>
        <a:noFill/>
        <a:ln>
          <a:noFill/>
        </a:ln>
        <a:effectLst/>
      </c:spPr>
    </c:plotArea>
    <c:legend>
      <c:legendPos val="b"/>
      <c:layout>
        <c:manualLayout>
          <c:xMode val="edge"/>
          <c:yMode val="edge"/>
          <c:x val="0.18165067382632216"/>
          <c:y val="0.84545537475781563"/>
          <c:w val="0.63669840151861756"/>
          <c:h val="0.14589882920944747"/>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900">
          <a:solidFill>
            <a:schemeClr val="tx1"/>
          </a:solidFill>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Series 1</c:v>
                </c:pt>
              </c:strCache>
            </c:strRef>
          </c:tx>
          <c:spPr>
            <a:noFill/>
            <a:ln>
              <a:noFill/>
            </a:ln>
            <a:effectLst/>
          </c:spPr>
          <c:invertIfNegative val="0"/>
          <c:cat>
            <c:strRef>
              <c:f>Sheet1!$A$2:$A$11</c:f>
              <c:strCache>
                <c:ptCount val="10"/>
                <c:pt idx="0">
                  <c:v>FY18</c:v>
                </c:pt>
                <c:pt idx="1">
                  <c:v>FY19</c:v>
                </c:pt>
                <c:pt idx="2">
                  <c:v>FY20</c:v>
                </c:pt>
                <c:pt idx="3">
                  <c:v>FY21</c:v>
                </c:pt>
                <c:pt idx="4">
                  <c:v>FY22</c:v>
                </c:pt>
                <c:pt idx="5">
                  <c:v>FY23</c:v>
                </c:pt>
                <c:pt idx="6">
                  <c:v>FY24</c:v>
                </c:pt>
                <c:pt idx="7">
                  <c:v>FY25</c:v>
                </c:pt>
                <c:pt idx="8">
                  <c:v>FY26</c:v>
                </c:pt>
                <c:pt idx="9">
                  <c:v>Mar 2026</c:v>
                </c:pt>
              </c:strCache>
            </c:strRef>
          </c:cat>
          <c:val>
            <c:numRef>
              <c:f>Sheet1!$B$2:$B$11</c:f>
              <c:numCache>
                <c:formatCode>General</c:formatCode>
                <c:ptCount val="10"/>
                <c:pt idx="1">
                  <c:v>34145</c:v>
                </c:pt>
                <c:pt idx="2">
                  <c:v>35625</c:v>
                </c:pt>
                <c:pt idx="3">
                  <c:v>37742.800000000003</c:v>
                </c:pt>
                <c:pt idx="4">
                  <c:v>39245.800000000003</c:v>
                </c:pt>
                <c:pt idx="5">
                  <c:v>40356.300000000003</c:v>
                </c:pt>
                <c:pt idx="6">
                  <c:v>42631.3</c:v>
                </c:pt>
                <c:pt idx="7">
                  <c:v>45884.3</c:v>
                </c:pt>
                <c:pt idx="8">
                  <c:v>50035.3</c:v>
                </c:pt>
              </c:numCache>
            </c:numRef>
          </c:val>
          <c:extLst>
            <c:ext xmlns:c16="http://schemas.microsoft.com/office/drawing/2014/chart" uri="{C3380CC4-5D6E-409C-BE32-E72D297353CC}">
              <c16:uniqueId val="{00000000-72AC-46DF-925B-58D5246441A7}"/>
            </c:ext>
          </c:extLst>
        </c:ser>
        <c:ser>
          <c:idx val="1"/>
          <c:order val="1"/>
          <c:tx>
            <c:strRef>
              <c:f>Sheet1!$C$1</c:f>
              <c:strCache>
                <c:ptCount val="1"/>
                <c:pt idx="0">
                  <c:v>Series 2</c:v>
                </c:pt>
              </c:strCache>
            </c:strRef>
          </c:tx>
          <c:spPr>
            <a:solidFill>
              <a:srgbClr val="51B353"/>
            </a:solidFill>
            <a:ln>
              <a:noFill/>
            </a:ln>
            <a:effectLst/>
          </c:spPr>
          <c:invertIfNegative val="0"/>
          <c:dLbls>
            <c:dLbl>
              <c:idx val="0"/>
              <c:layout>
                <c:manualLayout>
                  <c:x val="0"/>
                  <c:y val="-9.986213520375980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2AC-46DF-925B-58D5246441A7}"/>
                </c:ext>
              </c:extLst>
            </c:dLbl>
            <c:dLbl>
              <c:idx val="1"/>
              <c:layout>
                <c:manualLayout>
                  <c:x val="-1.4600154137637608E-17"/>
                  <c:y val="-6.611975306265201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2AC-46DF-925B-58D5246441A7}"/>
                </c:ext>
              </c:extLst>
            </c:dLbl>
            <c:dLbl>
              <c:idx val="2"/>
              <c:layout>
                <c:manualLayout>
                  <c:x val="0"/>
                  <c:y val="-6.142470271900621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2AC-46DF-925B-58D5246441A7}"/>
                </c:ext>
              </c:extLst>
            </c:dLbl>
            <c:dLbl>
              <c:idx val="3"/>
              <c:layout>
                <c:manualLayout>
                  <c:x val="0"/>
                  <c:y val="-5.625290115019241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2AC-46DF-925B-58D5246441A7}"/>
                </c:ext>
              </c:extLst>
            </c:dLbl>
            <c:dLbl>
              <c:idx val="4"/>
              <c:layout>
                <c:manualLayout>
                  <c:x val="-5.8400616550550431E-17"/>
                  <c:y val="-4.7387413981565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2AC-46DF-925B-58D5246441A7}"/>
                </c:ext>
              </c:extLst>
            </c:dLbl>
            <c:dLbl>
              <c:idx val="5"/>
              <c:layout>
                <c:manualLayout>
                  <c:x val="0"/>
                  <c:y val="-6.021958899391861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72AC-46DF-925B-58D5246441A7}"/>
                </c:ext>
              </c:extLst>
            </c:dLbl>
            <c:dLbl>
              <c:idx val="6"/>
              <c:layout>
                <c:manualLayout>
                  <c:x val="0"/>
                  <c:y val="-7.38483102203911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72AC-46DF-925B-58D5246441A7}"/>
                </c:ext>
              </c:extLst>
            </c:dLbl>
            <c:dLbl>
              <c:idx val="7"/>
              <c:layout>
                <c:manualLayout>
                  <c:x val="0"/>
                  <c:y val="-8.975811092073147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72AC-46DF-925B-58D5246441A7}"/>
                </c:ext>
              </c:extLst>
            </c:dLbl>
            <c:dLbl>
              <c:idx val="8"/>
              <c:layout>
                <c:manualLayout>
                  <c:x val="-1.1680123310110086E-16"/>
                  <c:y val="-0.12311091003600101"/>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72AC-46DF-925B-58D5246441A7}"/>
                </c:ext>
              </c:extLst>
            </c:dLbl>
            <c:dLbl>
              <c:idx val="9"/>
              <c:layout>
                <c:manualLayout>
                  <c:x val="-1.1680123310110086E-16"/>
                  <c:y val="-0.409104156907037"/>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72AC-46DF-925B-58D5246441A7}"/>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FY18</c:v>
                </c:pt>
                <c:pt idx="1">
                  <c:v>FY19</c:v>
                </c:pt>
                <c:pt idx="2">
                  <c:v>FY20</c:v>
                </c:pt>
                <c:pt idx="3">
                  <c:v>FY21</c:v>
                </c:pt>
                <c:pt idx="4">
                  <c:v>FY22</c:v>
                </c:pt>
                <c:pt idx="5">
                  <c:v>FY23</c:v>
                </c:pt>
                <c:pt idx="6">
                  <c:v>FY24</c:v>
                </c:pt>
                <c:pt idx="7">
                  <c:v>FY25</c:v>
                </c:pt>
                <c:pt idx="8">
                  <c:v>FY26</c:v>
                </c:pt>
                <c:pt idx="9">
                  <c:v>Mar 2026</c:v>
                </c:pt>
              </c:strCache>
            </c:strRef>
          </c:cat>
          <c:val>
            <c:numRef>
              <c:f>Sheet1!$C$2:$C$11</c:f>
              <c:numCache>
                <c:formatCode>General</c:formatCode>
                <c:ptCount val="10"/>
                <c:pt idx="0">
                  <c:v>34145</c:v>
                </c:pt>
                <c:pt idx="1">
                  <c:v>1480</c:v>
                </c:pt>
                <c:pt idx="2">
                  <c:v>2117.8000000000002</c:v>
                </c:pt>
                <c:pt idx="3">
                  <c:v>1503</c:v>
                </c:pt>
                <c:pt idx="4">
                  <c:v>1110.5</c:v>
                </c:pt>
                <c:pt idx="5">
                  <c:v>2275</c:v>
                </c:pt>
                <c:pt idx="6">
                  <c:v>3253</c:v>
                </c:pt>
                <c:pt idx="7">
                  <c:v>4151</c:v>
                </c:pt>
                <c:pt idx="8">
                  <c:v>6057</c:v>
                </c:pt>
                <c:pt idx="9">
                  <c:v>56092.3</c:v>
                </c:pt>
              </c:numCache>
            </c:numRef>
          </c:val>
          <c:extLst>
            <c:ext xmlns:c16="http://schemas.microsoft.com/office/drawing/2014/chart" uri="{C3380CC4-5D6E-409C-BE32-E72D297353CC}">
              <c16:uniqueId val="{00000001-72AC-46DF-925B-58D5246441A7}"/>
            </c:ext>
          </c:extLst>
        </c:ser>
        <c:dLbls>
          <c:showLegendKey val="0"/>
          <c:showVal val="0"/>
          <c:showCatName val="0"/>
          <c:showSerName val="0"/>
          <c:showPercent val="0"/>
          <c:showBubbleSize val="0"/>
        </c:dLbls>
        <c:gapWidth val="100"/>
        <c:overlap val="100"/>
        <c:axId val="310764895"/>
        <c:axId val="2133703887"/>
      </c:barChart>
      <c:catAx>
        <c:axId val="3107648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2133703887"/>
        <c:crosses val="autoZero"/>
        <c:auto val="1"/>
        <c:lblAlgn val="ctr"/>
        <c:lblOffset val="100"/>
        <c:noMultiLvlLbl val="0"/>
      </c:catAx>
      <c:valAx>
        <c:axId val="2133703887"/>
        <c:scaling>
          <c:orientation val="minMax"/>
          <c:min val="30000"/>
        </c:scaling>
        <c:delete val="1"/>
        <c:axPos val="l"/>
        <c:numFmt formatCode="General" sourceLinked="1"/>
        <c:majorTickMark val="out"/>
        <c:minorTickMark val="none"/>
        <c:tickLblPos val="nextTo"/>
        <c:crossAx val="31076489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solidFill>
            <a:schemeClr val="tx1"/>
          </a:solidFill>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51B353"/>
            </a:solidFill>
            <a:ln>
              <a:noFill/>
            </a:ln>
            <a:effectLst/>
          </c:spPr>
          <c:invertIfNegative val="0"/>
          <c:dPt>
            <c:idx val="3"/>
            <c:invertIfNegative val="0"/>
            <c:bubble3D val="0"/>
            <c:spPr>
              <a:solidFill>
                <a:srgbClr val="51B353"/>
              </a:solidFill>
              <a:ln>
                <a:noFill/>
              </a:ln>
              <a:effectLst/>
            </c:spPr>
            <c:extLst>
              <c:ext xmlns:c16="http://schemas.microsoft.com/office/drawing/2014/chart" uri="{C3380CC4-5D6E-409C-BE32-E72D297353CC}">
                <c16:uniqueId val="{00000001-1752-4B1C-B97C-91C6D7115A05}"/>
              </c:ext>
            </c:extLst>
          </c:dPt>
          <c:dPt>
            <c:idx val="4"/>
            <c:invertIfNegative val="0"/>
            <c:bubble3D val="0"/>
            <c:spPr>
              <a:solidFill>
                <a:srgbClr val="51B353"/>
              </a:solidFill>
              <a:ln>
                <a:noFill/>
              </a:ln>
              <a:effectLst/>
            </c:spPr>
            <c:extLst>
              <c:ext xmlns:c16="http://schemas.microsoft.com/office/drawing/2014/chart" uri="{C3380CC4-5D6E-409C-BE32-E72D297353CC}">
                <c16:uniqueId val="{00000003-1752-4B1C-B97C-91C6D7115A05}"/>
              </c:ext>
            </c:extLst>
          </c:dPt>
          <c:dLbls>
            <c:numFmt formatCode="#,##0" sourceLinked="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2026</c:v>
                </c:pt>
                <c:pt idx="1">
                  <c:v>2030</c:v>
                </c:pt>
                <c:pt idx="2">
                  <c:v>2035</c:v>
                </c:pt>
                <c:pt idx="3">
                  <c:v>2047</c:v>
                </c:pt>
              </c:numCache>
            </c:numRef>
          </c:cat>
          <c:val>
            <c:numRef>
              <c:f>Sheet1!$B$2:$B$5</c:f>
              <c:numCache>
                <c:formatCode>General</c:formatCode>
                <c:ptCount val="4"/>
                <c:pt idx="0">
                  <c:v>57</c:v>
                </c:pt>
                <c:pt idx="1">
                  <c:v>100</c:v>
                </c:pt>
                <c:pt idx="2">
                  <c:v>160</c:v>
                </c:pt>
                <c:pt idx="3">
                  <c:v>400</c:v>
                </c:pt>
              </c:numCache>
            </c:numRef>
          </c:val>
          <c:extLst>
            <c:ext xmlns:c16="http://schemas.microsoft.com/office/drawing/2014/chart" uri="{C3380CC4-5D6E-409C-BE32-E72D297353CC}">
              <c16:uniqueId val="{00000004-1752-4B1C-B97C-91C6D7115A05}"/>
            </c:ext>
          </c:extLst>
        </c:ser>
        <c:dLbls>
          <c:dLblPos val="outEnd"/>
          <c:showLegendKey val="0"/>
          <c:showVal val="1"/>
          <c:showCatName val="0"/>
          <c:showSerName val="0"/>
          <c:showPercent val="0"/>
          <c:showBubbleSize val="0"/>
        </c:dLbls>
        <c:gapWidth val="80"/>
        <c:overlap val="-27"/>
        <c:axId val="35854992"/>
        <c:axId val="520742703"/>
      </c:barChart>
      <c:catAx>
        <c:axId val="35854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520742703"/>
        <c:crosses val="autoZero"/>
        <c:auto val="1"/>
        <c:lblAlgn val="ctr"/>
        <c:lblOffset val="100"/>
        <c:noMultiLvlLbl val="0"/>
      </c:catAx>
      <c:valAx>
        <c:axId val="520742703"/>
        <c:scaling>
          <c:orientation val="minMax"/>
        </c:scaling>
        <c:delete val="1"/>
        <c:axPos val="l"/>
        <c:numFmt formatCode="General" sourceLinked="1"/>
        <c:majorTickMark val="none"/>
        <c:minorTickMark val="none"/>
        <c:tickLblPos val="nextTo"/>
        <c:crossAx val="35854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solidFill>
            <a:schemeClr val="tx1"/>
          </a:solidFill>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672232553596988"/>
          <c:y val="0.14778182961158026"/>
          <c:w val="0.26281812286326961"/>
          <c:h val="0.72794485797256259"/>
        </c:manualLayout>
      </c:layout>
      <c:pieChart>
        <c:varyColors val="1"/>
        <c:ser>
          <c:idx val="0"/>
          <c:order val="0"/>
          <c:tx>
            <c:strRef>
              <c:f>Sheet1!$B$1</c:f>
              <c:strCache>
                <c:ptCount val="1"/>
                <c:pt idx="0">
                  <c:v>Sales</c:v>
                </c:pt>
              </c:strCache>
            </c:strRef>
          </c:tx>
          <c:spPr>
            <a:ln w="9525"/>
          </c:spPr>
          <c:dPt>
            <c:idx val="0"/>
            <c:bubble3D val="0"/>
            <c:spPr>
              <a:solidFill>
                <a:srgbClr val="51B353"/>
              </a:solidFill>
              <a:ln w="9525">
                <a:solidFill>
                  <a:schemeClr val="lt1"/>
                </a:solidFill>
              </a:ln>
              <a:effectLst/>
            </c:spPr>
            <c:extLst>
              <c:ext xmlns:c16="http://schemas.microsoft.com/office/drawing/2014/chart" uri="{C3380CC4-5D6E-409C-BE32-E72D297353CC}">
                <c16:uniqueId val="{00000001-72B5-4F5D-9C4E-AABB1D3DFF98}"/>
              </c:ext>
            </c:extLst>
          </c:dPt>
          <c:dPt>
            <c:idx val="1"/>
            <c:bubble3D val="0"/>
            <c:spPr>
              <a:solidFill>
                <a:srgbClr val="FFC000"/>
              </a:solidFill>
              <a:ln w="9525">
                <a:solidFill>
                  <a:schemeClr val="lt1"/>
                </a:solidFill>
              </a:ln>
              <a:effectLst/>
            </c:spPr>
            <c:extLst>
              <c:ext xmlns:c16="http://schemas.microsoft.com/office/drawing/2014/chart" uri="{C3380CC4-5D6E-409C-BE32-E72D297353CC}">
                <c16:uniqueId val="{00000003-72B5-4F5D-9C4E-AABB1D3DFF98}"/>
              </c:ext>
            </c:extLst>
          </c:dPt>
          <c:dPt>
            <c:idx val="2"/>
            <c:bubble3D val="0"/>
            <c:spPr>
              <a:solidFill>
                <a:srgbClr val="E84181"/>
              </a:solidFill>
              <a:ln w="9525">
                <a:solidFill>
                  <a:schemeClr val="lt1"/>
                </a:solidFill>
              </a:ln>
              <a:effectLst/>
            </c:spPr>
            <c:extLst>
              <c:ext xmlns:c16="http://schemas.microsoft.com/office/drawing/2014/chart" uri="{C3380CC4-5D6E-409C-BE32-E72D297353CC}">
                <c16:uniqueId val="{00000005-72B5-4F5D-9C4E-AABB1D3DFF98}"/>
              </c:ext>
            </c:extLst>
          </c:dPt>
          <c:dLbls>
            <c:dLbl>
              <c:idx val="0"/>
              <c:layout>
                <c:manualLayout>
                  <c:x val="0.24870619302522989"/>
                  <c:y val="-0.22961936869276908"/>
                </c:manualLayout>
              </c:layout>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72B5-4F5D-9C4E-AABB1D3DFF98}"/>
                </c:ext>
              </c:extLst>
            </c:dLbl>
            <c:dLbl>
              <c:idx val="1"/>
              <c:layout>
                <c:manualLayout>
                  <c:x val="-0.1626155877472657"/>
                  <c:y val="1.7663028360982231E-2"/>
                </c:manualLayout>
              </c:layout>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72B5-4F5D-9C4E-AABB1D3DFF98}"/>
                </c:ext>
              </c:extLst>
            </c:dLbl>
            <c:dLbl>
              <c:idx val="2"/>
              <c:layout>
                <c:manualLayout>
                  <c:x val="0.10522185089528946"/>
                  <c:y val="7.0652113443928924E-2"/>
                </c:manualLayout>
              </c:layout>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72B5-4F5D-9C4E-AABB1D3DFF9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S"/>
              </a:p>
            </c:tx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Solar</c:v>
                </c:pt>
                <c:pt idx="1">
                  <c:v>Wind</c:v>
                </c:pt>
                <c:pt idx="2">
                  <c:v>Small Hydro &amp; Others</c:v>
                </c:pt>
              </c:strCache>
            </c:strRef>
          </c:cat>
          <c:val>
            <c:numRef>
              <c:f>Sheet1!$B$2:$B$4</c:f>
              <c:numCache>
                <c:formatCode>0.0</c:formatCode>
                <c:ptCount val="3"/>
                <c:pt idx="0">
                  <c:v>11.89</c:v>
                </c:pt>
                <c:pt idx="1">
                  <c:v>1.35</c:v>
                </c:pt>
                <c:pt idx="2">
                  <c:v>0.6</c:v>
                </c:pt>
              </c:numCache>
            </c:numRef>
          </c:val>
          <c:extLst>
            <c:ext xmlns:c16="http://schemas.microsoft.com/office/drawing/2014/chart" uri="{C3380CC4-5D6E-409C-BE32-E72D297353CC}">
              <c16:uniqueId val="{00000006-72B5-4F5D-9C4E-AABB1D3DFF98}"/>
            </c:ext>
          </c:extLst>
        </c:ser>
        <c:dLbls>
          <c:dLblPos val="outEnd"/>
          <c:showLegendKey val="0"/>
          <c:showVal val="1"/>
          <c:showCatName val="0"/>
          <c:showSerName val="0"/>
          <c:showPercent val="0"/>
          <c:showBubbleSize val="0"/>
          <c:showLeaderLines val="1"/>
        </c:dLbls>
        <c:firstSliceAng val="3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900">
          <a:solidFill>
            <a:schemeClr val="tx1"/>
          </a:solidFill>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672232553596988"/>
          <c:y val="0.14793105081610022"/>
          <c:w val="0.25908978956383022"/>
          <c:h val="0.71882993129043593"/>
        </c:manualLayout>
      </c:layout>
      <c:pieChart>
        <c:varyColors val="1"/>
        <c:ser>
          <c:idx val="0"/>
          <c:order val="0"/>
          <c:tx>
            <c:strRef>
              <c:f>Sheet1!$B$1</c:f>
              <c:strCache>
                <c:ptCount val="1"/>
                <c:pt idx="0">
                  <c:v>Sales</c:v>
                </c:pt>
              </c:strCache>
            </c:strRef>
          </c:tx>
          <c:spPr>
            <a:ln w="9525"/>
          </c:spPr>
          <c:dPt>
            <c:idx val="0"/>
            <c:bubble3D val="0"/>
            <c:spPr>
              <a:solidFill>
                <a:srgbClr val="51B353"/>
              </a:solidFill>
              <a:ln w="9525">
                <a:solidFill>
                  <a:schemeClr val="lt1"/>
                </a:solidFill>
              </a:ln>
              <a:effectLst/>
            </c:spPr>
            <c:extLst>
              <c:ext xmlns:c16="http://schemas.microsoft.com/office/drawing/2014/chart" uri="{C3380CC4-5D6E-409C-BE32-E72D297353CC}">
                <c16:uniqueId val="{00000001-72B5-4F5D-9C4E-AABB1D3DFF98}"/>
              </c:ext>
            </c:extLst>
          </c:dPt>
          <c:dPt>
            <c:idx val="1"/>
            <c:bubble3D val="0"/>
            <c:spPr>
              <a:solidFill>
                <a:srgbClr val="FFC000"/>
              </a:solidFill>
              <a:ln w="9525">
                <a:solidFill>
                  <a:schemeClr val="lt1"/>
                </a:solidFill>
              </a:ln>
              <a:effectLst/>
            </c:spPr>
            <c:extLst>
              <c:ext xmlns:c16="http://schemas.microsoft.com/office/drawing/2014/chart" uri="{C3380CC4-5D6E-409C-BE32-E72D297353CC}">
                <c16:uniqueId val="{00000003-72B5-4F5D-9C4E-AABB1D3DFF98}"/>
              </c:ext>
            </c:extLst>
          </c:dPt>
          <c:dPt>
            <c:idx val="2"/>
            <c:bubble3D val="0"/>
            <c:spPr>
              <a:solidFill>
                <a:srgbClr val="E84181"/>
              </a:solidFill>
              <a:ln w="9525">
                <a:solidFill>
                  <a:schemeClr val="lt1"/>
                </a:solidFill>
              </a:ln>
              <a:effectLst/>
            </c:spPr>
            <c:extLst>
              <c:ext xmlns:c16="http://schemas.microsoft.com/office/drawing/2014/chart" uri="{C3380CC4-5D6E-409C-BE32-E72D297353CC}">
                <c16:uniqueId val="{00000005-72B5-4F5D-9C4E-AABB1D3DFF98}"/>
              </c:ext>
            </c:extLst>
          </c:dPt>
          <c:dPt>
            <c:idx val="3"/>
            <c:bubble3D val="0"/>
            <c:spPr>
              <a:solidFill>
                <a:srgbClr val="5B9BD5"/>
              </a:solidFill>
              <a:ln w="9525">
                <a:solidFill>
                  <a:schemeClr val="lt1"/>
                </a:solidFill>
              </a:ln>
              <a:effectLst/>
            </c:spPr>
            <c:extLst>
              <c:ext xmlns:c16="http://schemas.microsoft.com/office/drawing/2014/chart" uri="{C3380CC4-5D6E-409C-BE32-E72D297353CC}">
                <c16:uniqueId val="{00000006-9A5E-4F10-B7E4-D5BE196FC1E0}"/>
              </c:ext>
            </c:extLst>
          </c:dPt>
          <c:dLbls>
            <c:dLbl>
              <c:idx val="0"/>
              <c:layout>
                <c:manualLayout>
                  <c:x val="4.1451032170871649E-2"/>
                  <c:y val="-0.22116065109695682"/>
                </c:manualLayout>
              </c:layout>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72B5-4F5D-9C4E-AABB1D3DFF98}"/>
                </c:ext>
              </c:extLst>
            </c:dLbl>
            <c:dLbl>
              <c:idx val="1"/>
              <c:layout>
                <c:manualLayout>
                  <c:x val="-3.1885409362208961E-2"/>
                  <c:y val="0.1769285208775655"/>
                </c:manualLayout>
              </c:layout>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72B5-4F5D-9C4E-AABB1D3DFF98}"/>
                </c:ext>
              </c:extLst>
            </c:dLbl>
            <c:dLbl>
              <c:idx val="2"/>
              <c:layout>
                <c:manualLayout>
                  <c:x val="-0.27102597957877617"/>
                  <c:y val="0"/>
                </c:manualLayout>
              </c:layout>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72B5-4F5D-9C4E-AABB1D3DFF98}"/>
                </c:ext>
              </c:extLst>
            </c:dLbl>
            <c:dLbl>
              <c:idx val="3"/>
              <c:layout>
                <c:manualLayout>
                  <c:x val="0.14667288306616122"/>
                  <c:y val="8.8464260438782735E-3"/>
                </c:manualLayout>
              </c:layout>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6-9A5E-4F10-B7E4-D5BE196FC1E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S"/>
              </a:p>
            </c:tx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Solar</c:v>
                </c:pt>
                <c:pt idx="1">
                  <c:v>Wind</c:v>
                </c:pt>
                <c:pt idx="2">
                  <c:v>Biomass &amp; Others</c:v>
                </c:pt>
                <c:pt idx="3">
                  <c:v>Small hydro</c:v>
                </c:pt>
              </c:strCache>
            </c:strRef>
          </c:cat>
          <c:val>
            <c:numRef>
              <c:f>Sheet1!$B$2:$B$5</c:f>
              <c:numCache>
                <c:formatCode>0.0</c:formatCode>
                <c:ptCount val="4"/>
                <c:pt idx="0">
                  <c:v>162.15</c:v>
                </c:pt>
                <c:pt idx="1">
                  <c:v>57.44</c:v>
                </c:pt>
                <c:pt idx="2">
                  <c:v>11.75</c:v>
                </c:pt>
                <c:pt idx="3">
                  <c:v>5.17</c:v>
                </c:pt>
              </c:numCache>
            </c:numRef>
          </c:val>
          <c:extLst>
            <c:ext xmlns:c16="http://schemas.microsoft.com/office/drawing/2014/chart" uri="{C3380CC4-5D6E-409C-BE32-E72D297353CC}">
              <c16:uniqueId val="{00000006-72B5-4F5D-9C4E-AABB1D3DFF98}"/>
            </c:ext>
          </c:extLst>
        </c:ser>
        <c:dLbls>
          <c:dLblPos val="outEnd"/>
          <c:showLegendKey val="0"/>
          <c:showVal val="1"/>
          <c:showCatName val="0"/>
          <c:showSerName val="0"/>
          <c:showPercent val="0"/>
          <c:showBubbleSize val="0"/>
          <c:showLeaderLines val="1"/>
        </c:dLbls>
        <c:firstSliceAng val="1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900">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6B205B6-2E81-1B2C-5BAF-9DBDA8DFE4AC}"/>
              </a:ext>
            </a:extLst>
          </p:cNvPr>
          <p:cNvSpPr>
            <a:spLocks noGrp="1"/>
          </p:cNvSpPr>
          <p:nvPr>
            <p:ph type="hdr" sz="quarter"/>
          </p:nvPr>
        </p:nvSpPr>
        <p:spPr>
          <a:xfrm>
            <a:off x="0" y="0"/>
            <a:ext cx="4029075" cy="350838"/>
          </a:xfrm>
          <a:prstGeom prst="rect">
            <a:avLst/>
          </a:prstGeom>
        </p:spPr>
        <p:txBody>
          <a:bodyPr vert="horz" lIns="91436" tIns="45717" rIns="91436" bIns="45717"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03ABE368-186F-1480-BC2D-A0ED60C75ED6}"/>
              </a:ext>
            </a:extLst>
          </p:cNvPr>
          <p:cNvSpPr>
            <a:spLocks noGrp="1"/>
          </p:cNvSpPr>
          <p:nvPr>
            <p:ph type="dt" sz="quarter" idx="1"/>
          </p:nvPr>
        </p:nvSpPr>
        <p:spPr>
          <a:xfrm>
            <a:off x="5265738" y="0"/>
            <a:ext cx="4029075" cy="350838"/>
          </a:xfrm>
          <a:prstGeom prst="rect">
            <a:avLst/>
          </a:prstGeom>
        </p:spPr>
        <p:txBody>
          <a:bodyPr vert="horz" lIns="91436" tIns="45717" rIns="91436" bIns="45717" rtlCol="0"/>
          <a:lstStyle>
            <a:lvl1pPr algn="r" eaLnBrk="1" fontAlgn="auto" hangingPunct="1">
              <a:spcBef>
                <a:spcPts val="0"/>
              </a:spcBef>
              <a:spcAft>
                <a:spcPts val="0"/>
              </a:spcAft>
              <a:defRPr sz="1200">
                <a:latin typeface="+mn-lt"/>
              </a:defRPr>
            </a:lvl1pPr>
          </a:lstStyle>
          <a:p>
            <a:pPr>
              <a:defRPr/>
            </a:pPr>
            <a:fld id="{9E7096A4-91F7-4148-AF51-3FC306D0FAAA}" type="datetimeFigureOut">
              <a:rPr lang="en-US"/>
              <a:pPr>
                <a:defRPr/>
              </a:pPr>
              <a:t>8/7/2026</a:t>
            </a:fld>
            <a:endParaRPr lang="en-US"/>
          </a:p>
        </p:txBody>
      </p:sp>
      <p:sp>
        <p:nvSpPr>
          <p:cNvPr id="4" name="Footer Placeholder 3">
            <a:extLst>
              <a:ext uri="{FF2B5EF4-FFF2-40B4-BE49-F238E27FC236}">
                <a16:creationId xmlns:a16="http://schemas.microsoft.com/office/drawing/2014/main" id="{EEE9AEB8-4C6A-C56C-1540-3DA92A86DBE2}"/>
              </a:ext>
            </a:extLst>
          </p:cNvPr>
          <p:cNvSpPr>
            <a:spLocks noGrp="1"/>
          </p:cNvSpPr>
          <p:nvPr>
            <p:ph type="ftr" sz="quarter" idx="2"/>
          </p:nvPr>
        </p:nvSpPr>
        <p:spPr>
          <a:xfrm>
            <a:off x="0" y="6659563"/>
            <a:ext cx="4029075" cy="349250"/>
          </a:xfrm>
          <a:prstGeom prst="rect">
            <a:avLst/>
          </a:prstGeom>
        </p:spPr>
        <p:txBody>
          <a:bodyPr vert="horz" lIns="91436" tIns="45717" rIns="91436" bIns="45717" rtlCol="0" anchor="b"/>
          <a:lstStyle>
            <a:lvl1pPr algn="l" eaLnBrk="1" fontAlgn="auto" hangingPunct="1">
              <a:spcBef>
                <a:spcPts val="0"/>
              </a:spcBef>
              <a:spcAft>
                <a:spcPts val="0"/>
              </a:spcAft>
              <a:defRPr sz="1200">
                <a:latin typeface="+mn-lt"/>
              </a:defRPr>
            </a:lvl1pPr>
          </a:lstStyle>
          <a:p>
            <a:pPr>
              <a:defRPr/>
            </a:pPr>
            <a:endParaRPr lang="en-US"/>
          </a:p>
        </p:txBody>
      </p:sp>
      <p:sp>
        <p:nvSpPr>
          <p:cNvPr id="5" name="Slide Number Placeholder 4">
            <a:extLst>
              <a:ext uri="{FF2B5EF4-FFF2-40B4-BE49-F238E27FC236}">
                <a16:creationId xmlns:a16="http://schemas.microsoft.com/office/drawing/2014/main" id="{7903D068-5526-FF26-2584-DF22E8520AA2}"/>
              </a:ext>
            </a:extLst>
          </p:cNvPr>
          <p:cNvSpPr>
            <a:spLocks noGrp="1"/>
          </p:cNvSpPr>
          <p:nvPr>
            <p:ph type="sldNum" sz="quarter" idx="3"/>
          </p:nvPr>
        </p:nvSpPr>
        <p:spPr>
          <a:xfrm>
            <a:off x="5265738" y="6659563"/>
            <a:ext cx="4029075" cy="349250"/>
          </a:xfrm>
          <a:prstGeom prst="rect">
            <a:avLst/>
          </a:prstGeom>
        </p:spPr>
        <p:txBody>
          <a:bodyPr vert="horz" wrap="square" lIns="91436" tIns="45717" rIns="91436" bIns="45717" numCol="1" anchor="b" anchorCtr="0" compatLnSpc="1">
            <a:prstTxWarp prst="textNoShape">
              <a:avLst/>
            </a:prstTxWarp>
          </a:bodyPr>
          <a:lstStyle>
            <a:lvl1pPr algn="r" eaLnBrk="1" hangingPunct="1">
              <a:defRPr sz="1200"/>
            </a:lvl1pPr>
          </a:lstStyle>
          <a:p>
            <a:pPr>
              <a:defRPr/>
            </a:pPr>
            <a:fld id="{9D5BDC8C-9653-4EB0-86D5-CCCAA17E5247}"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D0CCE95-4A1D-996F-8407-7FD0BE2284D7}"/>
              </a:ext>
            </a:extLst>
          </p:cNvPr>
          <p:cNvSpPr>
            <a:spLocks noGrp="1"/>
          </p:cNvSpPr>
          <p:nvPr>
            <p:ph type="hdr" sz="quarter"/>
          </p:nvPr>
        </p:nvSpPr>
        <p:spPr>
          <a:xfrm>
            <a:off x="0" y="0"/>
            <a:ext cx="4029075" cy="350838"/>
          </a:xfrm>
          <a:prstGeom prst="rect">
            <a:avLst/>
          </a:prstGeom>
        </p:spPr>
        <p:txBody>
          <a:bodyPr vert="horz" lIns="91436" tIns="45717" rIns="91436" bIns="45717" rtlCol="0"/>
          <a:lstStyle>
            <a:lvl1pPr algn="l" eaLnBrk="1" fontAlgn="auto" hangingPunct="1">
              <a:spcBef>
                <a:spcPts val="0"/>
              </a:spcBef>
              <a:spcAft>
                <a:spcPts val="0"/>
              </a:spcAft>
              <a:defRPr sz="1200">
                <a:latin typeface="+mn-lt"/>
              </a:defRPr>
            </a:lvl1pPr>
          </a:lstStyle>
          <a:p>
            <a:pPr>
              <a:defRPr/>
            </a:pPr>
            <a:endParaRPr lang="en-IN"/>
          </a:p>
        </p:txBody>
      </p:sp>
      <p:sp>
        <p:nvSpPr>
          <p:cNvPr id="3" name="Date Placeholder 2">
            <a:extLst>
              <a:ext uri="{FF2B5EF4-FFF2-40B4-BE49-F238E27FC236}">
                <a16:creationId xmlns:a16="http://schemas.microsoft.com/office/drawing/2014/main" id="{B12C1F8B-24A0-FB90-899C-736373308302}"/>
              </a:ext>
            </a:extLst>
          </p:cNvPr>
          <p:cNvSpPr>
            <a:spLocks noGrp="1"/>
          </p:cNvSpPr>
          <p:nvPr>
            <p:ph type="dt" idx="1"/>
          </p:nvPr>
        </p:nvSpPr>
        <p:spPr>
          <a:xfrm>
            <a:off x="5265738" y="0"/>
            <a:ext cx="4029075" cy="350838"/>
          </a:xfrm>
          <a:prstGeom prst="rect">
            <a:avLst/>
          </a:prstGeom>
        </p:spPr>
        <p:txBody>
          <a:bodyPr vert="horz" lIns="91436" tIns="45717" rIns="91436" bIns="45717" rtlCol="0"/>
          <a:lstStyle>
            <a:lvl1pPr algn="r" eaLnBrk="1" fontAlgn="auto" hangingPunct="1">
              <a:spcBef>
                <a:spcPts val="0"/>
              </a:spcBef>
              <a:spcAft>
                <a:spcPts val="0"/>
              </a:spcAft>
              <a:defRPr sz="1200">
                <a:latin typeface="+mn-lt"/>
              </a:defRPr>
            </a:lvl1pPr>
          </a:lstStyle>
          <a:p>
            <a:pPr>
              <a:defRPr/>
            </a:pPr>
            <a:fld id="{9323DCED-490A-4FBD-AF14-09C6E70D16DC}" type="datetimeFigureOut">
              <a:rPr lang="en-IN"/>
              <a:pPr>
                <a:defRPr/>
              </a:pPr>
              <a:t>07-08-2026</a:t>
            </a:fld>
            <a:endParaRPr lang="en-IN"/>
          </a:p>
        </p:txBody>
      </p:sp>
      <p:sp>
        <p:nvSpPr>
          <p:cNvPr id="4" name="Slide Image Placeholder 3">
            <a:extLst>
              <a:ext uri="{FF2B5EF4-FFF2-40B4-BE49-F238E27FC236}">
                <a16:creationId xmlns:a16="http://schemas.microsoft.com/office/drawing/2014/main" id="{748DDAD9-1950-2C9A-22FA-55F1FA137A63}"/>
              </a:ext>
            </a:extLst>
          </p:cNvPr>
          <p:cNvSpPr>
            <a:spLocks noGrp="1" noRot="1" noChangeAspect="1"/>
          </p:cNvSpPr>
          <p:nvPr>
            <p:ph type="sldImg" idx="2"/>
          </p:nvPr>
        </p:nvSpPr>
        <p:spPr>
          <a:xfrm>
            <a:off x="2544763" y="523875"/>
            <a:ext cx="4206875" cy="2630488"/>
          </a:xfrm>
          <a:prstGeom prst="rect">
            <a:avLst/>
          </a:prstGeom>
          <a:noFill/>
          <a:ln w="12700">
            <a:solidFill>
              <a:prstClr val="black"/>
            </a:solidFill>
          </a:ln>
        </p:spPr>
        <p:txBody>
          <a:bodyPr vert="horz" lIns="91436" tIns="45717" rIns="91436" bIns="45717" rtlCol="0" anchor="ctr"/>
          <a:lstStyle/>
          <a:p>
            <a:pPr lvl="0"/>
            <a:endParaRPr lang="en-IN" noProof="0"/>
          </a:p>
        </p:txBody>
      </p:sp>
      <p:sp>
        <p:nvSpPr>
          <p:cNvPr id="5" name="Notes Placeholder 4">
            <a:extLst>
              <a:ext uri="{FF2B5EF4-FFF2-40B4-BE49-F238E27FC236}">
                <a16:creationId xmlns:a16="http://schemas.microsoft.com/office/drawing/2014/main" id="{AAD67191-9EDA-0976-E14B-3E9E54346979}"/>
              </a:ext>
            </a:extLst>
          </p:cNvPr>
          <p:cNvSpPr>
            <a:spLocks noGrp="1"/>
          </p:cNvSpPr>
          <p:nvPr>
            <p:ph type="body" sz="quarter" idx="3"/>
          </p:nvPr>
        </p:nvSpPr>
        <p:spPr>
          <a:xfrm>
            <a:off x="930275" y="3330575"/>
            <a:ext cx="7435850" cy="3154363"/>
          </a:xfrm>
          <a:prstGeom prst="rect">
            <a:avLst/>
          </a:prstGeom>
        </p:spPr>
        <p:txBody>
          <a:bodyPr vert="horz" lIns="91436" tIns="45717" rIns="91436" bIns="45717"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IN" noProof="0"/>
          </a:p>
        </p:txBody>
      </p:sp>
      <p:sp>
        <p:nvSpPr>
          <p:cNvPr id="6" name="Footer Placeholder 5">
            <a:extLst>
              <a:ext uri="{FF2B5EF4-FFF2-40B4-BE49-F238E27FC236}">
                <a16:creationId xmlns:a16="http://schemas.microsoft.com/office/drawing/2014/main" id="{C662D360-A754-A0E4-1755-CE42067F6FCF}"/>
              </a:ext>
            </a:extLst>
          </p:cNvPr>
          <p:cNvSpPr>
            <a:spLocks noGrp="1"/>
          </p:cNvSpPr>
          <p:nvPr>
            <p:ph type="ftr" sz="quarter" idx="4"/>
          </p:nvPr>
        </p:nvSpPr>
        <p:spPr>
          <a:xfrm>
            <a:off x="0" y="6659563"/>
            <a:ext cx="4029075" cy="349250"/>
          </a:xfrm>
          <a:prstGeom prst="rect">
            <a:avLst/>
          </a:prstGeom>
        </p:spPr>
        <p:txBody>
          <a:bodyPr vert="horz" lIns="91436" tIns="45717" rIns="91436" bIns="45717" rtlCol="0" anchor="b"/>
          <a:lstStyle>
            <a:lvl1pPr algn="l" eaLnBrk="1" fontAlgn="auto" hangingPunct="1">
              <a:spcBef>
                <a:spcPts val="0"/>
              </a:spcBef>
              <a:spcAft>
                <a:spcPts val="0"/>
              </a:spcAft>
              <a:defRPr sz="1200">
                <a:latin typeface="+mn-lt"/>
              </a:defRPr>
            </a:lvl1pPr>
          </a:lstStyle>
          <a:p>
            <a:pPr>
              <a:defRPr/>
            </a:pPr>
            <a:endParaRPr lang="en-IN"/>
          </a:p>
        </p:txBody>
      </p:sp>
      <p:sp>
        <p:nvSpPr>
          <p:cNvPr id="7" name="Slide Number Placeholder 6">
            <a:extLst>
              <a:ext uri="{FF2B5EF4-FFF2-40B4-BE49-F238E27FC236}">
                <a16:creationId xmlns:a16="http://schemas.microsoft.com/office/drawing/2014/main" id="{EC04E9FC-8A90-D592-AD0C-D024C7909CFC}"/>
              </a:ext>
            </a:extLst>
          </p:cNvPr>
          <p:cNvSpPr>
            <a:spLocks noGrp="1"/>
          </p:cNvSpPr>
          <p:nvPr>
            <p:ph type="sldNum" sz="quarter" idx="5"/>
          </p:nvPr>
        </p:nvSpPr>
        <p:spPr>
          <a:xfrm>
            <a:off x="5265738" y="6659563"/>
            <a:ext cx="4029075" cy="349250"/>
          </a:xfrm>
          <a:prstGeom prst="rect">
            <a:avLst/>
          </a:prstGeom>
        </p:spPr>
        <p:txBody>
          <a:bodyPr vert="horz" wrap="square" lIns="91436" tIns="45717" rIns="91436" bIns="45717" numCol="1" anchor="b" anchorCtr="0" compatLnSpc="1">
            <a:prstTxWarp prst="textNoShape">
              <a:avLst/>
            </a:prstTxWarp>
          </a:bodyPr>
          <a:lstStyle>
            <a:lvl1pPr algn="r" eaLnBrk="1" hangingPunct="1">
              <a:defRPr sz="1200"/>
            </a:lvl1pPr>
          </a:lstStyle>
          <a:p>
            <a:pPr>
              <a:defRPr/>
            </a:pPr>
            <a:fld id="{4B335A8C-CEEA-4BC9-A141-2CDF9089B6D5}" type="slidenum">
              <a:rPr lang="en-IN" altLang="en-US"/>
              <a:pPr>
                <a:defRPr/>
              </a:pPr>
              <a:t>‹#›</a:t>
            </a:fld>
            <a:endParaRPr lang="en-I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5613" algn="l" rtl="0" eaLnBrk="0" fontAlgn="base" hangingPunct="0">
      <a:spcBef>
        <a:spcPct val="30000"/>
      </a:spcBef>
      <a:spcAft>
        <a:spcPct val="0"/>
      </a:spcAft>
      <a:defRPr sz="1200" kern="1200">
        <a:solidFill>
          <a:schemeClr val="tx1"/>
        </a:solidFill>
        <a:latin typeface="+mn-lt"/>
        <a:ea typeface="+mn-ea"/>
        <a:cs typeface="+mn-cs"/>
      </a:defRPr>
    </a:lvl2pPr>
    <a:lvl3pPr marL="912813" algn="l" rtl="0" eaLnBrk="0" fontAlgn="base" hangingPunct="0">
      <a:spcBef>
        <a:spcPct val="30000"/>
      </a:spcBef>
      <a:spcAft>
        <a:spcPct val="0"/>
      </a:spcAft>
      <a:defRPr sz="1200" kern="1200">
        <a:solidFill>
          <a:schemeClr val="tx1"/>
        </a:solidFill>
        <a:latin typeface="+mn-lt"/>
        <a:ea typeface="+mn-ea"/>
        <a:cs typeface="+mn-cs"/>
      </a:defRPr>
    </a:lvl3pPr>
    <a:lvl4pPr marL="1370013" algn="l" rtl="0" eaLnBrk="0" fontAlgn="base" hangingPunct="0">
      <a:spcBef>
        <a:spcPct val="30000"/>
      </a:spcBef>
      <a:spcAft>
        <a:spcPct val="0"/>
      </a:spcAft>
      <a:defRPr sz="1200" kern="1200">
        <a:solidFill>
          <a:schemeClr val="tx1"/>
        </a:solidFill>
        <a:latin typeface="+mn-lt"/>
        <a:ea typeface="+mn-ea"/>
        <a:cs typeface="+mn-cs"/>
      </a:defRPr>
    </a:lvl4pPr>
    <a:lvl5pPr marL="1827213" algn="l" rtl="0" eaLnBrk="0" fontAlgn="base" hangingPunct="0">
      <a:spcBef>
        <a:spcPct val="30000"/>
      </a:spcBef>
      <a:spcAft>
        <a:spcPct val="0"/>
      </a:spcAft>
      <a:defRPr sz="1200" kern="1200">
        <a:solidFill>
          <a:schemeClr val="tx1"/>
        </a:solidFill>
        <a:latin typeface="+mn-lt"/>
        <a:ea typeface="+mn-ea"/>
        <a:cs typeface="+mn-cs"/>
      </a:defRPr>
    </a:lvl5pPr>
    <a:lvl6pPr marL="2284953" algn="l" defTabSz="913980" rtl="0" eaLnBrk="1" latinLnBrk="0" hangingPunct="1">
      <a:defRPr sz="1200" kern="1200">
        <a:solidFill>
          <a:schemeClr val="tx1"/>
        </a:solidFill>
        <a:latin typeface="+mn-lt"/>
        <a:ea typeface="+mn-ea"/>
        <a:cs typeface="+mn-cs"/>
      </a:defRPr>
    </a:lvl6pPr>
    <a:lvl7pPr marL="2741942" algn="l" defTabSz="913980" rtl="0" eaLnBrk="1" latinLnBrk="0" hangingPunct="1">
      <a:defRPr sz="1200" kern="1200">
        <a:solidFill>
          <a:schemeClr val="tx1"/>
        </a:solidFill>
        <a:latin typeface="+mn-lt"/>
        <a:ea typeface="+mn-ea"/>
        <a:cs typeface="+mn-cs"/>
      </a:defRPr>
    </a:lvl7pPr>
    <a:lvl8pPr marL="3198934" algn="l" defTabSz="913980" rtl="0" eaLnBrk="1" latinLnBrk="0" hangingPunct="1">
      <a:defRPr sz="1200" kern="1200">
        <a:solidFill>
          <a:schemeClr val="tx1"/>
        </a:solidFill>
        <a:latin typeface="+mn-lt"/>
        <a:ea typeface="+mn-ea"/>
        <a:cs typeface="+mn-cs"/>
      </a:defRPr>
    </a:lvl8pPr>
    <a:lvl9pPr marL="3655924" algn="l" defTabSz="91398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a:extLst>
              <a:ext uri="{FF2B5EF4-FFF2-40B4-BE49-F238E27FC236}">
                <a16:creationId xmlns:a16="http://schemas.microsoft.com/office/drawing/2014/main" id="{CEA5EA8E-10AA-CB8E-B71C-266F6B3E9D4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Notes Placeholder 2">
            <a:extLst>
              <a:ext uri="{FF2B5EF4-FFF2-40B4-BE49-F238E27FC236}">
                <a16:creationId xmlns:a16="http://schemas.microsoft.com/office/drawing/2014/main" id="{3FE0D568-FB81-A572-DBB1-2C4587C0FDB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N" altLang="en-US"/>
          </a:p>
        </p:txBody>
      </p:sp>
      <p:sp>
        <p:nvSpPr>
          <p:cNvPr id="132100" name="Slide Number Placeholder 3">
            <a:extLst>
              <a:ext uri="{FF2B5EF4-FFF2-40B4-BE49-F238E27FC236}">
                <a16:creationId xmlns:a16="http://schemas.microsoft.com/office/drawing/2014/main" id="{03C6075F-CC4A-E105-1DB5-62459CCAB3D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536E88B-FB0D-40FD-A714-B86DF5FE4E6C}" type="slidenum">
              <a:rPr kumimoji="0" lang="en-IN"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IN"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a:extLst>
              <a:ext uri="{FF2B5EF4-FFF2-40B4-BE49-F238E27FC236}">
                <a16:creationId xmlns:a16="http://schemas.microsoft.com/office/drawing/2014/main" id="{8E9E23D8-7C88-92E0-5A88-C57AE5652E5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Notes Placeholder 2">
            <a:extLst>
              <a:ext uri="{FF2B5EF4-FFF2-40B4-BE49-F238E27FC236}">
                <a16:creationId xmlns:a16="http://schemas.microsoft.com/office/drawing/2014/main" id="{11914564-2ABB-ED1A-CF2E-CD27EBF4BEA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N" altLang="en-US"/>
          </a:p>
        </p:txBody>
      </p:sp>
      <p:sp>
        <p:nvSpPr>
          <p:cNvPr id="134148" name="Slide Number Placeholder 3">
            <a:extLst>
              <a:ext uri="{FF2B5EF4-FFF2-40B4-BE49-F238E27FC236}">
                <a16:creationId xmlns:a16="http://schemas.microsoft.com/office/drawing/2014/main" id="{678FD29D-030C-0A2D-79D9-520CA40B99F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70662" indent="-296408">
              <a:defRPr>
                <a:solidFill>
                  <a:schemeClr val="tx1"/>
                </a:solidFill>
                <a:latin typeface="Calibri" panose="020F0502020204030204" pitchFamily="34" charset="0"/>
              </a:defRPr>
            </a:lvl2pPr>
            <a:lvl3pPr marL="1185634" indent="-237127">
              <a:defRPr>
                <a:solidFill>
                  <a:schemeClr val="tx1"/>
                </a:solidFill>
                <a:latin typeface="Calibri" panose="020F0502020204030204" pitchFamily="34" charset="0"/>
              </a:defRPr>
            </a:lvl3pPr>
            <a:lvl4pPr marL="1659887" indent="-237127">
              <a:defRPr>
                <a:solidFill>
                  <a:schemeClr val="tx1"/>
                </a:solidFill>
                <a:latin typeface="Calibri" panose="020F0502020204030204" pitchFamily="34" charset="0"/>
              </a:defRPr>
            </a:lvl4pPr>
            <a:lvl5pPr marL="2134141" indent="-237127">
              <a:defRPr>
                <a:solidFill>
                  <a:schemeClr val="tx1"/>
                </a:solidFill>
                <a:latin typeface="Calibri" panose="020F0502020204030204" pitchFamily="34" charset="0"/>
              </a:defRPr>
            </a:lvl5pPr>
            <a:lvl6pPr marL="2608395" indent="-237127" eaLnBrk="0" fontAlgn="base" hangingPunct="0">
              <a:spcBef>
                <a:spcPct val="0"/>
              </a:spcBef>
              <a:spcAft>
                <a:spcPct val="0"/>
              </a:spcAft>
              <a:defRPr>
                <a:solidFill>
                  <a:schemeClr val="tx1"/>
                </a:solidFill>
                <a:latin typeface="Calibri" panose="020F0502020204030204" pitchFamily="34" charset="0"/>
              </a:defRPr>
            </a:lvl6pPr>
            <a:lvl7pPr marL="3082648" indent="-237127" eaLnBrk="0" fontAlgn="base" hangingPunct="0">
              <a:spcBef>
                <a:spcPct val="0"/>
              </a:spcBef>
              <a:spcAft>
                <a:spcPct val="0"/>
              </a:spcAft>
              <a:defRPr>
                <a:solidFill>
                  <a:schemeClr val="tx1"/>
                </a:solidFill>
                <a:latin typeface="Calibri" panose="020F0502020204030204" pitchFamily="34" charset="0"/>
              </a:defRPr>
            </a:lvl7pPr>
            <a:lvl8pPr marL="3556902" indent="-237127" eaLnBrk="0" fontAlgn="base" hangingPunct="0">
              <a:spcBef>
                <a:spcPct val="0"/>
              </a:spcBef>
              <a:spcAft>
                <a:spcPct val="0"/>
              </a:spcAft>
              <a:defRPr>
                <a:solidFill>
                  <a:schemeClr val="tx1"/>
                </a:solidFill>
                <a:latin typeface="Calibri" panose="020F0502020204030204" pitchFamily="34" charset="0"/>
              </a:defRPr>
            </a:lvl8pPr>
            <a:lvl9pPr marL="4031155" indent="-237127" eaLnBrk="0" fontAlgn="base" hangingPunct="0">
              <a:spcBef>
                <a:spcPct val="0"/>
              </a:spcBef>
              <a:spcAft>
                <a:spcPct val="0"/>
              </a:spcAft>
              <a:defRPr>
                <a:solidFill>
                  <a:schemeClr val="tx1"/>
                </a:solidFill>
                <a:latin typeface="Calibri" panose="020F0502020204030204" pitchFamily="34" charset="0"/>
              </a:defRPr>
            </a:lvl9pPr>
          </a:lstStyle>
          <a:p>
            <a:fld id="{7E1EE91A-022E-4458-9453-0FBB6B10B989}" type="slidenum">
              <a:rPr lang="en-IN" altLang="en-US" smtClean="0"/>
              <a:pPr/>
              <a:t>2</a:t>
            </a:fld>
            <a:endParaRPr lang="en-IN" altLang="en-US"/>
          </a:p>
        </p:txBody>
      </p:sp>
    </p:spTree>
    <p:extLst>
      <p:ext uri="{BB962C8B-B14F-4D97-AF65-F5344CB8AC3E}">
        <p14:creationId xmlns:p14="http://schemas.microsoft.com/office/powerpoint/2010/main" val="818339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a:extLst>
              <a:ext uri="{FF2B5EF4-FFF2-40B4-BE49-F238E27FC236}">
                <a16:creationId xmlns:a16="http://schemas.microsoft.com/office/drawing/2014/main" id="{8E9E23D8-7C88-92E0-5A88-C57AE5652E5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Notes Placeholder 2">
            <a:extLst>
              <a:ext uri="{FF2B5EF4-FFF2-40B4-BE49-F238E27FC236}">
                <a16:creationId xmlns:a16="http://schemas.microsoft.com/office/drawing/2014/main" id="{11914564-2ABB-ED1A-CF2E-CD27EBF4BEA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N" altLang="en-US"/>
          </a:p>
        </p:txBody>
      </p:sp>
      <p:sp>
        <p:nvSpPr>
          <p:cNvPr id="134148" name="Slide Number Placeholder 3">
            <a:extLst>
              <a:ext uri="{FF2B5EF4-FFF2-40B4-BE49-F238E27FC236}">
                <a16:creationId xmlns:a16="http://schemas.microsoft.com/office/drawing/2014/main" id="{678FD29D-030C-0A2D-79D9-520CA40B99F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E1EE91A-022E-4458-9453-0FBB6B10B989}" type="slidenum">
              <a:rPr kumimoji="0" lang="en-IN"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IN"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a:extLst>
              <a:ext uri="{FF2B5EF4-FFF2-40B4-BE49-F238E27FC236}">
                <a16:creationId xmlns:a16="http://schemas.microsoft.com/office/drawing/2014/main" id="{7688227A-D991-12CF-051C-D24245212799}"/>
              </a:ext>
            </a:extLst>
          </p:cNvPr>
          <p:cNvSpPr>
            <a:spLocks noGrp="1" noRot="1" noChangeAspect="1" noTextEdit="1"/>
          </p:cNvSpPr>
          <p:nvPr>
            <p:ph type="sldImg"/>
          </p:nvPr>
        </p:nvSpPr>
        <p:spPr bwMode="auto">
          <a:xfrm>
            <a:off x="2544763" y="525463"/>
            <a:ext cx="4206875" cy="2628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Notes Placeholder 2">
            <a:extLst>
              <a:ext uri="{FF2B5EF4-FFF2-40B4-BE49-F238E27FC236}">
                <a16:creationId xmlns:a16="http://schemas.microsoft.com/office/drawing/2014/main" id="{6E019FCD-94A0-D445-CA34-37E2625D87B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NCLT approval received dated March 13, 2026</a:t>
            </a:r>
            <a:endParaRPr lang="en-IN" altLang="en-US" dirty="0"/>
          </a:p>
        </p:txBody>
      </p:sp>
      <p:sp>
        <p:nvSpPr>
          <p:cNvPr id="140292" name="Slide Number Placeholder 3">
            <a:extLst>
              <a:ext uri="{FF2B5EF4-FFF2-40B4-BE49-F238E27FC236}">
                <a16:creationId xmlns:a16="http://schemas.microsoft.com/office/drawing/2014/main" id="{24FC7B3D-8598-38C5-C718-97227E1B941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841" indent="-285708">
              <a:defRPr>
                <a:solidFill>
                  <a:schemeClr val="tx1"/>
                </a:solidFill>
                <a:latin typeface="Calibri" panose="020F0502020204030204" pitchFamily="34" charset="0"/>
              </a:defRPr>
            </a:lvl2pPr>
            <a:lvl3pPr marL="1142833" indent="-228567">
              <a:defRPr>
                <a:solidFill>
                  <a:schemeClr val="tx1"/>
                </a:solidFill>
                <a:latin typeface="Calibri" panose="020F0502020204030204" pitchFamily="34" charset="0"/>
              </a:defRPr>
            </a:lvl3pPr>
            <a:lvl4pPr marL="1599965" indent="-228567">
              <a:defRPr>
                <a:solidFill>
                  <a:schemeClr val="tx1"/>
                </a:solidFill>
                <a:latin typeface="Calibri" panose="020F0502020204030204" pitchFamily="34" charset="0"/>
              </a:defRPr>
            </a:lvl4pPr>
            <a:lvl5pPr marL="2057099" indent="-228567">
              <a:defRPr>
                <a:solidFill>
                  <a:schemeClr val="tx1"/>
                </a:solidFill>
                <a:latin typeface="Calibri" panose="020F0502020204030204" pitchFamily="34" charset="0"/>
              </a:defRPr>
            </a:lvl5pPr>
            <a:lvl6pPr marL="2514232" indent="-228567" eaLnBrk="0" fontAlgn="base" hangingPunct="0">
              <a:spcBef>
                <a:spcPct val="0"/>
              </a:spcBef>
              <a:spcAft>
                <a:spcPct val="0"/>
              </a:spcAft>
              <a:defRPr>
                <a:solidFill>
                  <a:schemeClr val="tx1"/>
                </a:solidFill>
                <a:latin typeface="Calibri" panose="020F0502020204030204" pitchFamily="34" charset="0"/>
              </a:defRPr>
            </a:lvl6pPr>
            <a:lvl7pPr marL="2971364" indent="-228567" eaLnBrk="0" fontAlgn="base" hangingPunct="0">
              <a:spcBef>
                <a:spcPct val="0"/>
              </a:spcBef>
              <a:spcAft>
                <a:spcPct val="0"/>
              </a:spcAft>
              <a:defRPr>
                <a:solidFill>
                  <a:schemeClr val="tx1"/>
                </a:solidFill>
                <a:latin typeface="Calibri" panose="020F0502020204030204" pitchFamily="34" charset="0"/>
              </a:defRPr>
            </a:lvl7pPr>
            <a:lvl8pPr marL="3428498" indent="-228567" eaLnBrk="0" fontAlgn="base" hangingPunct="0">
              <a:spcBef>
                <a:spcPct val="0"/>
              </a:spcBef>
              <a:spcAft>
                <a:spcPct val="0"/>
              </a:spcAft>
              <a:defRPr>
                <a:solidFill>
                  <a:schemeClr val="tx1"/>
                </a:solidFill>
                <a:latin typeface="Calibri" panose="020F0502020204030204" pitchFamily="34" charset="0"/>
              </a:defRPr>
            </a:lvl8pPr>
            <a:lvl9pPr marL="3885630" indent="-228567"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FC40920-655C-429E-B8E5-8F070193F39B}" type="slidenum">
              <a:rPr kumimoji="0" lang="en-GB"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GB"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9649065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a:extLst>
              <a:ext uri="{FF2B5EF4-FFF2-40B4-BE49-F238E27FC236}">
                <a16:creationId xmlns:a16="http://schemas.microsoft.com/office/drawing/2014/main" id="{7688227A-D991-12CF-051C-D24245212799}"/>
              </a:ext>
            </a:extLst>
          </p:cNvPr>
          <p:cNvSpPr>
            <a:spLocks noGrp="1" noRot="1" noChangeAspect="1" noTextEdit="1"/>
          </p:cNvSpPr>
          <p:nvPr>
            <p:ph type="sldImg"/>
          </p:nvPr>
        </p:nvSpPr>
        <p:spPr bwMode="auto">
          <a:xfrm>
            <a:off x="2546350" y="525463"/>
            <a:ext cx="4203700" cy="2628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Notes Placeholder 2">
            <a:extLst>
              <a:ext uri="{FF2B5EF4-FFF2-40B4-BE49-F238E27FC236}">
                <a16:creationId xmlns:a16="http://schemas.microsoft.com/office/drawing/2014/main" id="{6E019FCD-94A0-D445-CA34-37E2625D87B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140292" name="Slide Number Placeholder 3">
            <a:extLst>
              <a:ext uri="{FF2B5EF4-FFF2-40B4-BE49-F238E27FC236}">
                <a16:creationId xmlns:a16="http://schemas.microsoft.com/office/drawing/2014/main" id="{24FC7B3D-8598-38C5-C718-97227E1B941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5FC40920-655C-429E-B8E5-8F070193F39B}" type="slidenum">
              <a:rPr lang="en-GB" altLang="en-US" smtClean="0">
                <a:solidFill>
                  <a:srgbClr val="000000"/>
                </a:solidFill>
              </a:rPr>
              <a:pPr/>
              <a:t>5</a:t>
            </a:fld>
            <a:endParaRPr lang="en-GB" altLang="en-US">
              <a:solidFill>
                <a:srgbClr val="000000"/>
              </a:solidFill>
            </a:endParaRPr>
          </a:p>
        </p:txBody>
      </p:sp>
    </p:spTree>
    <p:extLst>
      <p:ext uri="{BB962C8B-B14F-4D97-AF65-F5344CB8AC3E}">
        <p14:creationId xmlns:p14="http://schemas.microsoft.com/office/powerpoint/2010/main" val="7842814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a:extLst>
              <a:ext uri="{FF2B5EF4-FFF2-40B4-BE49-F238E27FC236}">
                <a16:creationId xmlns:a16="http://schemas.microsoft.com/office/drawing/2014/main" id="{7EE24C09-4A5E-78D5-A553-DE83D717E850}"/>
              </a:ext>
            </a:extLst>
          </p:cNvPr>
          <p:cNvSpPr>
            <a:spLocks noGrp="1" noRot="1" noChangeAspect="1" noTextEdit="1"/>
          </p:cNvSpPr>
          <p:nvPr>
            <p:ph type="sldImg"/>
          </p:nvPr>
        </p:nvSpPr>
        <p:spPr bwMode="auto">
          <a:xfrm>
            <a:off x="2544763" y="527050"/>
            <a:ext cx="4206875" cy="2628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Notes Placeholder 2">
            <a:extLst>
              <a:ext uri="{FF2B5EF4-FFF2-40B4-BE49-F238E27FC236}">
                <a16:creationId xmlns:a16="http://schemas.microsoft.com/office/drawing/2014/main" id="{066080F4-FAB5-92D9-301C-A942A19CE19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36196" name="Slide Number Placeholder 3">
            <a:extLst>
              <a:ext uri="{FF2B5EF4-FFF2-40B4-BE49-F238E27FC236}">
                <a16:creationId xmlns:a16="http://schemas.microsoft.com/office/drawing/2014/main" id="{730D2669-88A1-5ADE-3DE4-3BFBC2BBF22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363">
              <a:defRPr>
                <a:solidFill>
                  <a:schemeClr val="tx1"/>
                </a:solidFill>
                <a:latin typeface="Calibri" panose="020F0502020204030204" pitchFamily="34" charset="0"/>
              </a:defRPr>
            </a:lvl1pPr>
            <a:lvl2pPr marL="742841" indent="-285708" defTabSz="852363">
              <a:defRPr>
                <a:solidFill>
                  <a:schemeClr val="tx1"/>
                </a:solidFill>
                <a:latin typeface="Calibri" panose="020F0502020204030204" pitchFamily="34" charset="0"/>
              </a:defRPr>
            </a:lvl2pPr>
            <a:lvl3pPr marL="1142833" indent="-228567" defTabSz="852363">
              <a:defRPr>
                <a:solidFill>
                  <a:schemeClr val="tx1"/>
                </a:solidFill>
                <a:latin typeface="Calibri" panose="020F0502020204030204" pitchFamily="34" charset="0"/>
              </a:defRPr>
            </a:lvl3pPr>
            <a:lvl4pPr marL="1599965" indent="-228567" defTabSz="852363">
              <a:defRPr>
                <a:solidFill>
                  <a:schemeClr val="tx1"/>
                </a:solidFill>
                <a:latin typeface="Calibri" panose="020F0502020204030204" pitchFamily="34" charset="0"/>
              </a:defRPr>
            </a:lvl4pPr>
            <a:lvl5pPr marL="2057099" indent="-228567" defTabSz="852363">
              <a:defRPr>
                <a:solidFill>
                  <a:schemeClr val="tx1"/>
                </a:solidFill>
                <a:latin typeface="Calibri" panose="020F0502020204030204" pitchFamily="34" charset="0"/>
              </a:defRPr>
            </a:lvl5pPr>
            <a:lvl6pPr marL="2514232" indent="-228567" defTabSz="852363" eaLnBrk="0" fontAlgn="base" hangingPunct="0">
              <a:spcBef>
                <a:spcPct val="0"/>
              </a:spcBef>
              <a:spcAft>
                <a:spcPct val="0"/>
              </a:spcAft>
              <a:defRPr>
                <a:solidFill>
                  <a:schemeClr val="tx1"/>
                </a:solidFill>
                <a:latin typeface="Calibri" panose="020F0502020204030204" pitchFamily="34" charset="0"/>
              </a:defRPr>
            </a:lvl6pPr>
            <a:lvl7pPr marL="2971364" indent="-228567" defTabSz="852363" eaLnBrk="0" fontAlgn="base" hangingPunct="0">
              <a:spcBef>
                <a:spcPct val="0"/>
              </a:spcBef>
              <a:spcAft>
                <a:spcPct val="0"/>
              </a:spcAft>
              <a:defRPr>
                <a:solidFill>
                  <a:schemeClr val="tx1"/>
                </a:solidFill>
                <a:latin typeface="Calibri" panose="020F0502020204030204" pitchFamily="34" charset="0"/>
              </a:defRPr>
            </a:lvl7pPr>
            <a:lvl8pPr marL="3428498" indent="-228567" defTabSz="852363" eaLnBrk="0" fontAlgn="base" hangingPunct="0">
              <a:spcBef>
                <a:spcPct val="0"/>
              </a:spcBef>
              <a:spcAft>
                <a:spcPct val="0"/>
              </a:spcAft>
              <a:defRPr>
                <a:solidFill>
                  <a:schemeClr val="tx1"/>
                </a:solidFill>
                <a:latin typeface="Calibri" panose="020F0502020204030204" pitchFamily="34" charset="0"/>
              </a:defRPr>
            </a:lvl8pPr>
            <a:lvl9pPr marL="3885630" indent="-228567" defTabSz="852363"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852363" rtl="0" eaLnBrk="1" fontAlgn="base" latinLnBrk="0" hangingPunct="1">
              <a:lnSpc>
                <a:spcPct val="100000"/>
              </a:lnSpc>
              <a:spcBef>
                <a:spcPct val="0"/>
              </a:spcBef>
              <a:spcAft>
                <a:spcPct val="0"/>
              </a:spcAft>
              <a:buClrTx/>
              <a:buSzTx/>
              <a:buFontTx/>
              <a:buNone/>
              <a:tabLst/>
              <a:defRPr/>
            </a:pPr>
            <a:fld id="{36606033-0329-4904-BDD5-DF646B819AFF}"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852363"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a:extLst>
              <a:ext uri="{FF2B5EF4-FFF2-40B4-BE49-F238E27FC236}">
                <a16:creationId xmlns:a16="http://schemas.microsoft.com/office/drawing/2014/main" id="{546357F4-A0A6-8F24-02BD-944BF492B227}"/>
              </a:ext>
            </a:extLst>
          </p:cNvPr>
          <p:cNvSpPr>
            <a:spLocks noGrp="1" noRot="1" noChangeAspect="1" noTextEdit="1"/>
          </p:cNvSpPr>
          <p:nvPr>
            <p:ph type="sldImg"/>
          </p:nvPr>
        </p:nvSpPr>
        <p:spPr bwMode="auto">
          <a:xfrm>
            <a:off x="2606675" y="547688"/>
            <a:ext cx="4387850" cy="27432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Notes Placeholder 2">
            <a:extLst>
              <a:ext uri="{FF2B5EF4-FFF2-40B4-BE49-F238E27FC236}">
                <a16:creationId xmlns:a16="http://schemas.microsoft.com/office/drawing/2014/main" id="{D5CE8B16-EEAE-312A-EA15-BA87ED5E5F8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Market cap as on June 30 2026:</a:t>
            </a:r>
          </a:p>
          <a:p>
            <a:r>
              <a:rPr lang="en-US" altLang="en-US" dirty="0"/>
              <a:t>GFL: Rs. 44,000 </a:t>
            </a:r>
            <a:r>
              <a:rPr lang="en-US" altLang="en-US" dirty="0" err="1"/>
              <a:t>crs</a:t>
            </a:r>
            <a:endParaRPr lang="en-US" altLang="en-US" dirty="0"/>
          </a:p>
          <a:p>
            <a:r>
              <a:rPr lang="en-US" altLang="en-US" dirty="0"/>
              <a:t>IWL: Rs. 14,500 </a:t>
            </a:r>
            <a:r>
              <a:rPr lang="en-US" altLang="en-US" dirty="0" err="1"/>
              <a:t>crs</a:t>
            </a:r>
            <a:endParaRPr lang="en-US" altLang="en-US" dirty="0"/>
          </a:p>
          <a:p>
            <a:r>
              <a:rPr lang="en-US" altLang="en-US" dirty="0"/>
              <a:t>IGESL: Rs. 5700 </a:t>
            </a:r>
            <a:r>
              <a:rPr lang="en-US" altLang="en-US" dirty="0" err="1"/>
              <a:t>crs</a:t>
            </a:r>
            <a:endParaRPr lang="en-US" altLang="en-US" dirty="0"/>
          </a:p>
          <a:p>
            <a:r>
              <a:rPr lang="en-US" altLang="en-US" dirty="0"/>
              <a:t>GFCL EV: Rs. 2540,000 </a:t>
            </a:r>
            <a:r>
              <a:rPr lang="en-US" altLang="en-US" dirty="0" err="1"/>
              <a:t>crs</a:t>
            </a:r>
            <a:endParaRPr lang="en-US" altLang="en-US" dirty="0"/>
          </a:p>
          <a:p>
            <a:r>
              <a:rPr lang="en-US" altLang="en-US" dirty="0"/>
              <a:t>Inox Clean: Rs. 70,000 </a:t>
            </a:r>
            <a:r>
              <a:rPr lang="en-US" altLang="en-US" dirty="0" err="1"/>
              <a:t>crs</a:t>
            </a:r>
            <a:endParaRPr lang="en-IN" altLang="en-US" dirty="0"/>
          </a:p>
        </p:txBody>
      </p:sp>
      <p:sp>
        <p:nvSpPr>
          <p:cNvPr id="138244" name="Slide Number Placeholder 3">
            <a:extLst>
              <a:ext uri="{FF2B5EF4-FFF2-40B4-BE49-F238E27FC236}">
                <a16:creationId xmlns:a16="http://schemas.microsoft.com/office/drawing/2014/main" id="{EE521531-394E-79B0-0797-25765A9D7FE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70662" indent="-296408">
              <a:defRPr>
                <a:solidFill>
                  <a:schemeClr val="tx1"/>
                </a:solidFill>
                <a:latin typeface="Calibri" panose="020F0502020204030204" pitchFamily="34" charset="0"/>
              </a:defRPr>
            </a:lvl2pPr>
            <a:lvl3pPr marL="1185634" indent="-237127">
              <a:defRPr>
                <a:solidFill>
                  <a:schemeClr val="tx1"/>
                </a:solidFill>
                <a:latin typeface="Calibri" panose="020F0502020204030204" pitchFamily="34" charset="0"/>
              </a:defRPr>
            </a:lvl3pPr>
            <a:lvl4pPr marL="1659887" indent="-237127">
              <a:defRPr>
                <a:solidFill>
                  <a:schemeClr val="tx1"/>
                </a:solidFill>
                <a:latin typeface="Calibri" panose="020F0502020204030204" pitchFamily="34" charset="0"/>
              </a:defRPr>
            </a:lvl4pPr>
            <a:lvl5pPr marL="2134141" indent="-237127">
              <a:defRPr>
                <a:solidFill>
                  <a:schemeClr val="tx1"/>
                </a:solidFill>
                <a:latin typeface="Calibri" panose="020F0502020204030204" pitchFamily="34" charset="0"/>
              </a:defRPr>
            </a:lvl5pPr>
            <a:lvl6pPr marL="2608395" indent="-237127" eaLnBrk="0" fontAlgn="base" hangingPunct="0">
              <a:spcBef>
                <a:spcPct val="0"/>
              </a:spcBef>
              <a:spcAft>
                <a:spcPct val="0"/>
              </a:spcAft>
              <a:defRPr>
                <a:solidFill>
                  <a:schemeClr val="tx1"/>
                </a:solidFill>
                <a:latin typeface="Calibri" panose="020F0502020204030204" pitchFamily="34" charset="0"/>
              </a:defRPr>
            </a:lvl6pPr>
            <a:lvl7pPr marL="3082648" indent="-237127" eaLnBrk="0" fontAlgn="base" hangingPunct="0">
              <a:spcBef>
                <a:spcPct val="0"/>
              </a:spcBef>
              <a:spcAft>
                <a:spcPct val="0"/>
              </a:spcAft>
              <a:defRPr>
                <a:solidFill>
                  <a:schemeClr val="tx1"/>
                </a:solidFill>
                <a:latin typeface="Calibri" panose="020F0502020204030204" pitchFamily="34" charset="0"/>
              </a:defRPr>
            </a:lvl7pPr>
            <a:lvl8pPr marL="3556902" indent="-237127" eaLnBrk="0" fontAlgn="base" hangingPunct="0">
              <a:spcBef>
                <a:spcPct val="0"/>
              </a:spcBef>
              <a:spcAft>
                <a:spcPct val="0"/>
              </a:spcAft>
              <a:defRPr>
                <a:solidFill>
                  <a:schemeClr val="tx1"/>
                </a:solidFill>
                <a:latin typeface="Calibri" panose="020F0502020204030204" pitchFamily="34" charset="0"/>
              </a:defRPr>
            </a:lvl8pPr>
            <a:lvl9pPr marL="4031155" indent="-237127"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F05D109-641F-46FC-BD65-0E92D95FABEB}" type="slidenum">
              <a:rPr kumimoji="0" lang="en-GB"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GB"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0168375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a:extLst>
              <a:ext uri="{FF2B5EF4-FFF2-40B4-BE49-F238E27FC236}">
                <a16:creationId xmlns:a16="http://schemas.microsoft.com/office/drawing/2014/main" id="{7688227A-D991-12CF-051C-D24245212799}"/>
              </a:ext>
            </a:extLst>
          </p:cNvPr>
          <p:cNvSpPr>
            <a:spLocks noGrp="1" noRot="1" noChangeAspect="1" noTextEdit="1"/>
          </p:cNvSpPr>
          <p:nvPr>
            <p:ph type="sldImg"/>
          </p:nvPr>
        </p:nvSpPr>
        <p:spPr bwMode="auto">
          <a:xfrm>
            <a:off x="2546350" y="525463"/>
            <a:ext cx="4203700" cy="2628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Notes Placeholder 2">
            <a:extLst>
              <a:ext uri="{FF2B5EF4-FFF2-40B4-BE49-F238E27FC236}">
                <a16:creationId xmlns:a16="http://schemas.microsoft.com/office/drawing/2014/main" id="{6E019FCD-94A0-D445-CA34-37E2625D87B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140292" name="Slide Number Placeholder 3">
            <a:extLst>
              <a:ext uri="{FF2B5EF4-FFF2-40B4-BE49-F238E27FC236}">
                <a16:creationId xmlns:a16="http://schemas.microsoft.com/office/drawing/2014/main" id="{24FC7B3D-8598-38C5-C718-97227E1B941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FC40920-655C-429E-B8E5-8F070193F39B}" type="slidenum">
              <a:rPr kumimoji="0" lang="en-GB"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GB"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5219082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a:extLst>
              <a:ext uri="{FF2B5EF4-FFF2-40B4-BE49-F238E27FC236}">
                <a16:creationId xmlns:a16="http://schemas.microsoft.com/office/drawing/2014/main" id="{7EE24C09-4A5E-78D5-A553-DE83D717E850}"/>
              </a:ext>
            </a:extLst>
          </p:cNvPr>
          <p:cNvSpPr>
            <a:spLocks noGrp="1" noRot="1" noChangeAspect="1" noTextEdit="1"/>
          </p:cNvSpPr>
          <p:nvPr>
            <p:ph type="sldImg"/>
          </p:nvPr>
        </p:nvSpPr>
        <p:spPr bwMode="auto">
          <a:xfrm>
            <a:off x="2546350" y="527050"/>
            <a:ext cx="4203700" cy="2628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Notes Placeholder 2">
            <a:extLst>
              <a:ext uri="{FF2B5EF4-FFF2-40B4-BE49-F238E27FC236}">
                <a16:creationId xmlns:a16="http://schemas.microsoft.com/office/drawing/2014/main" id="{066080F4-FAB5-92D9-301C-A942A19CE19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36196" name="Slide Number Placeholder 3">
            <a:extLst>
              <a:ext uri="{FF2B5EF4-FFF2-40B4-BE49-F238E27FC236}">
                <a16:creationId xmlns:a16="http://schemas.microsoft.com/office/drawing/2014/main" id="{730D2669-88A1-5ADE-3DE4-3BFBC2BBF22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defRPr>
                <a:solidFill>
                  <a:schemeClr val="tx1"/>
                </a:solidFill>
                <a:latin typeface="Calibri" panose="020F0502020204030204" pitchFamily="34" charset="0"/>
              </a:defRPr>
            </a:lvl1pPr>
            <a:lvl2pPr marL="742950" indent="-285750" defTabSz="852488">
              <a:defRPr>
                <a:solidFill>
                  <a:schemeClr val="tx1"/>
                </a:solidFill>
                <a:latin typeface="Calibri" panose="020F0502020204030204" pitchFamily="34" charset="0"/>
              </a:defRPr>
            </a:lvl2pPr>
            <a:lvl3pPr marL="1143000" indent="-228600" defTabSz="852488">
              <a:defRPr>
                <a:solidFill>
                  <a:schemeClr val="tx1"/>
                </a:solidFill>
                <a:latin typeface="Calibri" panose="020F0502020204030204" pitchFamily="34" charset="0"/>
              </a:defRPr>
            </a:lvl3pPr>
            <a:lvl4pPr marL="1600200" indent="-228600" defTabSz="852488">
              <a:defRPr>
                <a:solidFill>
                  <a:schemeClr val="tx1"/>
                </a:solidFill>
                <a:latin typeface="Calibri" panose="020F0502020204030204" pitchFamily="34" charset="0"/>
              </a:defRPr>
            </a:lvl4pPr>
            <a:lvl5pPr marL="2057400" indent="-228600" defTabSz="852488">
              <a:defRPr>
                <a:solidFill>
                  <a:schemeClr val="tx1"/>
                </a:solidFill>
                <a:latin typeface="Calibri" panose="020F0502020204030204" pitchFamily="34" charset="0"/>
              </a:defRPr>
            </a:lvl5pPr>
            <a:lvl6pPr marL="2514600" indent="-228600" defTabSz="852488" eaLnBrk="0" fontAlgn="base" hangingPunct="0">
              <a:spcBef>
                <a:spcPct val="0"/>
              </a:spcBef>
              <a:spcAft>
                <a:spcPct val="0"/>
              </a:spcAft>
              <a:defRPr>
                <a:solidFill>
                  <a:schemeClr val="tx1"/>
                </a:solidFill>
                <a:latin typeface="Calibri" panose="020F0502020204030204" pitchFamily="34" charset="0"/>
              </a:defRPr>
            </a:lvl6pPr>
            <a:lvl7pPr marL="2971800" indent="-228600" defTabSz="852488" eaLnBrk="0" fontAlgn="base" hangingPunct="0">
              <a:spcBef>
                <a:spcPct val="0"/>
              </a:spcBef>
              <a:spcAft>
                <a:spcPct val="0"/>
              </a:spcAft>
              <a:defRPr>
                <a:solidFill>
                  <a:schemeClr val="tx1"/>
                </a:solidFill>
                <a:latin typeface="Calibri" panose="020F0502020204030204" pitchFamily="34" charset="0"/>
              </a:defRPr>
            </a:lvl7pPr>
            <a:lvl8pPr marL="3429000" indent="-228600" defTabSz="852488" eaLnBrk="0" fontAlgn="base" hangingPunct="0">
              <a:spcBef>
                <a:spcPct val="0"/>
              </a:spcBef>
              <a:spcAft>
                <a:spcPct val="0"/>
              </a:spcAft>
              <a:defRPr>
                <a:solidFill>
                  <a:schemeClr val="tx1"/>
                </a:solidFill>
                <a:latin typeface="Calibri" panose="020F0502020204030204" pitchFamily="34" charset="0"/>
              </a:defRPr>
            </a:lvl8pPr>
            <a:lvl9pPr marL="3886200" indent="-228600" defTabSz="852488" eaLnBrk="0" fontAlgn="base" hangingPunct="0">
              <a:spcBef>
                <a:spcPct val="0"/>
              </a:spcBef>
              <a:spcAft>
                <a:spcPct val="0"/>
              </a:spcAft>
              <a:defRPr>
                <a:solidFill>
                  <a:schemeClr val="tx1"/>
                </a:solidFill>
                <a:latin typeface="Calibri" panose="020F0502020204030204" pitchFamily="34" charset="0"/>
              </a:defRPr>
            </a:lvl9pPr>
          </a:lstStyle>
          <a:p>
            <a:fld id="{36606033-0329-4904-BDD5-DF646B819AFF}" type="slidenum">
              <a:rPr lang="en-US" altLang="en-US" smtClean="0">
                <a:solidFill>
                  <a:srgbClr val="000000"/>
                </a:solidFill>
              </a:rPr>
              <a:pPr/>
              <a:t>9</a:t>
            </a:fld>
            <a:endParaRPr lang="en-US" altLang="en-US">
              <a:solidFill>
                <a:srgbClr val="000000"/>
              </a:solidFill>
            </a:endParaRPr>
          </a:p>
        </p:txBody>
      </p:sp>
    </p:spTree>
    <p:extLst>
      <p:ext uri="{BB962C8B-B14F-4D97-AF65-F5344CB8AC3E}">
        <p14:creationId xmlns:p14="http://schemas.microsoft.com/office/powerpoint/2010/main" val="22352156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Image Placeholder 1">
            <a:extLst>
              <a:ext uri="{FF2B5EF4-FFF2-40B4-BE49-F238E27FC236}">
                <a16:creationId xmlns:a16="http://schemas.microsoft.com/office/drawing/2014/main" id="{77E0E4F1-0F00-17E3-AD39-72121E7B640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Notes Placeholder 2">
            <a:extLst>
              <a:ext uri="{FF2B5EF4-FFF2-40B4-BE49-F238E27FC236}">
                <a16:creationId xmlns:a16="http://schemas.microsoft.com/office/drawing/2014/main" id="{8450463F-37EC-AFC8-763E-76AE7C9C59F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N" altLang="en-US" dirty="0"/>
          </a:p>
        </p:txBody>
      </p:sp>
      <p:sp>
        <p:nvSpPr>
          <p:cNvPr id="167940" name="Slide Number Placeholder 3">
            <a:extLst>
              <a:ext uri="{FF2B5EF4-FFF2-40B4-BE49-F238E27FC236}">
                <a16:creationId xmlns:a16="http://schemas.microsoft.com/office/drawing/2014/main" id="{E4934565-BDD9-38CA-E855-EEDDE08579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70662" indent="-296408">
              <a:defRPr>
                <a:solidFill>
                  <a:schemeClr val="tx1"/>
                </a:solidFill>
                <a:latin typeface="Calibri" panose="020F0502020204030204" pitchFamily="34" charset="0"/>
              </a:defRPr>
            </a:lvl2pPr>
            <a:lvl3pPr marL="1185634" indent="-237127">
              <a:defRPr>
                <a:solidFill>
                  <a:schemeClr val="tx1"/>
                </a:solidFill>
                <a:latin typeface="Calibri" panose="020F0502020204030204" pitchFamily="34" charset="0"/>
              </a:defRPr>
            </a:lvl3pPr>
            <a:lvl4pPr marL="1659887" indent="-237127">
              <a:defRPr>
                <a:solidFill>
                  <a:schemeClr val="tx1"/>
                </a:solidFill>
                <a:latin typeface="Calibri" panose="020F0502020204030204" pitchFamily="34" charset="0"/>
              </a:defRPr>
            </a:lvl4pPr>
            <a:lvl5pPr marL="2134141" indent="-237127">
              <a:defRPr>
                <a:solidFill>
                  <a:schemeClr val="tx1"/>
                </a:solidFill>
                <a:latin typeface="Calibri" panose="020F0502020204030204" pitchFamily="34" charset="0"/>
              </a:defRPr>
            </a:lvl5pPr>
            <a:lvl6pPr marL="2608395" indent="-237127" eaLnBrk="0" fontAlgn="base" hangingPunct="0">
              <a:spcBef>
                <a:spcPct val="0"/>
              </a:spcBef>
              <a:spcAft>
                <a:spcPct val="0"/>
              </a:spcAft>
              <a:defRPr>
                <a:solidFill>
                  <a:schemeClr val="tx1"/>
                </a:solidFill>
                <a:latin typeface="Calibri" panose="020F0502020204030204" pitchFamily="34" charset="0"/>
              </a:defRPr>
            </a:lvl6pPr>
            <a:lvl7pPr marL="3082648" indent="-237127" eaLnBrk="0" fontAlgn="base" hangingPunct="0">
              <a:spcBef>
                <a:spcPct val="0"/>
              </a:spcBef>
              <a:spcAft>
                <a:spcPct val="0"/>
              </a:spcAft>
              <a:defRPr>
                <a:solidFill>
                  <a:schemeClr val="tx1"/>
                </a:solidFill>
                <a:latin typeface="Calibri" panose="020F0502020204030204" pitchFamily="34" charset="0"/>
              </a:defRPr>
            </a:lvl7pPr>
            <a:lvl8pPr marL="3556902" indent="-237127" eaLnBrk="0" fontAlgn="base" hangingPunct="0">
              <a:spcBef>
                <a:spcPct val="0"/>
              </a:spcBef>
              <a:spcAft>
                <a:spcPct val="0"/>
              </a:spcAft>
              <a:defRPr>
                <a:solidFill>
                  <a:schemeClr val="tx1"/>
                </a:solidFill>
                <a:latin typeface="Calibri" panose="020F0502020204030204" pitchFamily="34" charset="0"/>
              </a:defRPr>
            </a:lvl8pPr>
            <a:lvl9pPr marL="4031155" indent="-237127"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375D47-1445-4276-92C1-42C6AFEC45A2}" type="slidenum">
              <a:rPr kumimoji="0" lang="en-IN"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IN"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0047000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a:defRPr/>
            </a:pPr>
            <a:fld id="{4B335A8C-CEEA-4BC9-A141-2CDF9089B6D5}" type="slidenum">
              <a:rPr lang="en-IN" altLang="en-US" smtClean="0"/>
              <a:pPr>
                <a:defRPr/>
              </a:pPr>
              <a:t>12</a:t>
            </a:fld>
            <a:endParaRPr lang="en-IN" altLang="en-US"/>
          </a:p>
        </p:txBody>
      </p:sp>
    </p:spTree>
    <p:extLst>
      <p:ext uri="{BB962C8B-B14F-4D97-AF65-F5344CB8AC3E}">
        <p14:creationId xmlns:p14="http://schemas.microsoft.com/office/powerpoint/2010/main" val="29544716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517E2-3CDB-59DD-6A91-C61BA09A8F7A}"/>
            </a:ext>
          </a:extLst>
        </p:cNvPr>
        <p:cNvGrpSpPr/>
        <p:nvPr/>
      </p:nvGrpSpPr>
      <p:grpSpPr>
        <a:xfrm>
          <a:off x="0" y="0"/>
          <a:ext cx="0" cy="0"/>
          <a:chOff x="0" y="0"/>
          <a:chExt cx="0" cy="0"/>
        </a:xfrm>
      </p:grpSpPr>
      <p:sp>
        <p:nvSpPr>
          <p:cNvPr id="147458" name="Slide Image Placeholder 1">
            <a:extLst>
              <a:ext uri="{FF2B5EF4-FFF2-40B4-BE49-F238E27FC236}">
                <a16:creationId xmlns:a16="http://schemas.microsoft.com/office/drawing/2014/main" id="{70F71BA3-EE4D-2F4C-0314-A7D90F8CBAB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Notes Placeholder 2">
            <a:extLst>
              <a:ext uri="{FF2B5EF4-FFF2-40B4-BE49-F238E27FC236}">
                <a16:creationId xmlns:a16="http://schemas.microsoft.com/office/drawing/2014/main" id="{058DC6BA-E00C-8F81-8967-77881F5B00C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47460" name="Slide Number Placeholder 3">
            <a:extLst>
              <a:ext uri="{FF2B5EF4-FFF2-40B4-BE49-F238E27FC236}">
                <a16:creationId xmlns:a16="http://schemas.microsoft.com/office/drawing/2014/main" id="{6F399E4A-C968-C6BE-7B0D-F6BB37E60C2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7D64163-E919-4CCB-B436-0F5BFD57CE8E}" type="slidenum">
              <a:rPr kumimoji="0" lang="en-IN"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IN"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305755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Image Placeholder 1">
            <a:extLst>
              <a:ext uri="{FF2B5EF4-FFF2-40B4-BE49-F238E27FC236}">
                <a16:creationId xmlns:a16="http://schemas.microsoft.com/office/drawing/2014/main" id="{77E0E4F1-0F00-17E3-AD39-72121E7B640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Notes Placeholder 2">
            <a:extLst>
              <a:ext uri="{FF2B5EF4-FFF2-40B4-BE49-F238E27FC236}">
                <a16:creationId xmlns:a16="http://schemas.microsoft.com/office/drawing/2014/main" id="{8450463F-37EC-AFC8-763E-76AE7C9C59F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N" altLang="en-US"/>
          </a:p>
        </p:txBody>
      </p:sp>
      <p:sp>
        <p:nvSpPr>
          <p:cNvPr id="167940" name="Slide Number Placeholder 3">
            <a:extLst>
              <a:ext uri="{FF2B5EF4-FFF2-40B4-BE49-F238E27FC236}">
                <a16:creationId xmlns:a16="http://schemas.microsoft.com/office/drawing/2014/main" id="{E4934565-BDD9-38CA-E855-EEDDE08579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A9375D47-1445-4276-92C1-42C6AFEC45A2}" type="slidenum">
              <a:rPr lang="en-IN" altLang="en-US" smtClean="0"/>
              <a:pPr/>
              <a:t>16</a:t>
            </a:fld>
            <a:endParaRPr lang="en-IN" altLang="en-US"/>
          </a:p>
        </p:txBody>
      </p:sp>
    </p:spTree>
    <p:extLst>
      <p:ext uri="{BB962C8B-B14F-4D97-AF65-F5344CB8AC3E}">
        <p14:creationId xmlns:p14="http://schemas.microsoft.com/office/powerpoint/2010/main" val="30956914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a:extLst>
              <a:ext uri="{FF2B5EF4-FFF2-40B4-BE49-F238E27FC236}">
                <a16:creationId xmlns:a16="http://schemas.microsoft.com/office/drawing/2014/main" id="{7EE24C09-4A5E-78D5-A553-DE83D717E850}"/>
              </a:ext>
            </a:extLst>
          </p:cNvPr>
          <p:cNvSpPr>
            <a:spLocks noGrp="1" noRot="1" noChangeAspect="1" noTextEdit="1"/>
          </p:cNvSpPr>
          <p:nvPr>
            <p:ph type="sldImg"/>
          </p:nvPr>
        </p:nvSpPr>
        <p:spPr bwMode="auto">
          <a:xfrm>
            <a:off x="2544763" y="527050"/>
            <a:ext cx="4206875" cy="2628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Notes Placeholder 2">
            <a:extLst>
              <a:ext uri="{FF2B5EF4-FFF2-40B4-BE49-F238E27FC236}">
                <a16:creationId xmlns:a16="http://schemas.microsoft.com/office/drawing/2014/main" id="{066080F4-FAB5-92D9-301C-A942A19CE19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36196" name="Slide Number Placeholder 3">
            <a:extLst>
              <a:ext uri="{FF2B5EF4-FFF2-40B4-BE49-F238E27FC236}">
                <a16:creationId xmlns:a16="http://schemas.microsoft.com/office/drawing/2014/main" id="{730D2669-88A1-5ADE-3DE4-3BFBC2BBF22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363">
              <a:defRPr>
                <a:solidFill>
                  <a:schemeClr val="tx1"/>
                </a:solidFill>
                <a:latin typeface="Calibri" panose="020F0502020204030204" pitchFamily="34" charset="0"/>
              </a:defRPr>
            </a:lvl1pPr>
            <a:lvl2pPr marL="742841" indent="-285708" defTabSz="852363">
              <a:defRPr>
                <a:solidFill>
                  <a:schemeClr val="tx1"/>
                </a:solidFill>
                <a:latin typeface="Calibri" panose="020F0502020204030204" pitchFamily="34" charset="0"/>
              </a:defRPr>
            </a:lvl2pPr>
            <a:lvl3pPr marL="1142833" indent="-228567" defTabSz="852363">
              <a:defRPr>
                <a:solidFill>
                  <a:schemeClr val="tx1"/>
                </a:solidFill>
                <a:latin typeface="Calibri" panose="020F0502020204030204" pitchFamily="34" charset="0"/>
              </a:defRPr>
            </a:lvl3pPr>
            <a:lvl4pPr marL="1599965" indent="-228567" defTabSz="852363">
              <a:defRPr>
                <a:solidFill>
                  <a:schemeClr val="tx1"/>
                </a:solidFill>
                <a:latin typeface="Calibri" panose="020F0502020204030204" pitchFamily="34" charset="0"/>
              </a:defRPr>
            </a:lvl4pPr>
            <a:lvl5pPr marL="2057099" indent="-228567" defTabSz="852363">
              <a:defRPr>
                <a:solidFill>
                  <a:schemeClr val="tx1"/>
                </a:solidFill>
                <a:latin typeface="Calibri" panose="020F0502020204030204" pitchFamily="34" charset="0"/>
              </a:defRPr>
            </a:lvl5pPr>
            <a:lvl6pPr marL="2514232" indent="-228567" defTabSz="852363" eaLnBrk="0" fontAlgn="base" hangingPunct="0">
              <a:spcBef>
                <a:spcPct val="0"/>
              </a:spcBef>
              <a:spcAft>
                <a:spcPct val="0"/>
              </a:spcAft>
              <a:defRPr>
                <a:solidFill>
                  <a:schemeClr val="tx1"/>
                </a:solidFill>
                <a:latin typeface="Calibri" panose="020F0502020204030204" pitchFamily="34" charset="0"/>
              </a:defRPr>
            </a:lvl6pPr>
            <a:lvl7pPr marL="2971364" indent="-228567" defTabSz="852363" eaLnBrk="0" fontAlgn="base" hangingPunct="0">
              <a:spcBef>
                <a:spcPct val="0"/>
              </a:spcBef>
              <a:spcAft>
                <a:spcPct val="0"/>
              </a:spcAft>
              <a:defRPr>
                <a:solidFill>
                  <a:schemeClr val="tx1"/>
                </a:solidFill>
                <a:latin typeface="Calibri" panose="020F0502020204030204" pitchFamily="34" charset="0"/>
              </a:defRPr>
            </a:lvl7pPr>
            <a:lvl8pPr marL="3428498" indent="-228567" defTabSz="852363" eaLnBrk="0" fontAlgn="base" hangingPunct="0">
              <a:spcBef>
                <a:spcPct val="0"/>
              </a:spcBef>
              <a:spcAft>
                <a:spcPct val="0"/>
              </a:spcAft>
              <a:defRPr>
                <a:solidFill>
                  <a:schemeClr val="tx1"/>
                </a:solidFill>
                <a:latin typeface="Calibri" panose="020F0502020204030204" pitchFamily="34" charset="0"/>
              </a:defRPr>
            </a:lvl8pPr>
            <a:lvl9pPr marL="3885630" indent="-228567" defTabSz="852363"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852363" rtl="0" eaLnBrk="1" fontAlgn="base" latinLnBrk="0" hangingPunct="1">
              <a:lnSpc>
                <a:spcPct val="100000"/>
              </a:lnSpc>
              <a:spcBef>
                <a:spcPct val="0"/>
              </a:spcBef>
              <a:spcAft>
                <a:spcPct val="0"/>
              </a:spcAft>
              <a:buClrTx/>
              <a:buSzTx/>
              <a:buFontTx/>
              <a:buNone/>
              <a:tabLst/>
              <a:defRPr/>
            </a:pPr>
            <a:fld id="{36606033-0329-4904-BDD5-DF646B819AFF}"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852363"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4197141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a:extLst>
              <a:ext uri="{FF2B5EF4-FFF2-40B4-BE49-F238E27FC236}">
                <a16:creationId xmlns:a16="http://schemas.microsoft.com/office/drawing/2014/main" id="{2B0719D6-AFB8-5A73-2E82-E771D63633A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Notes Placeholder 2">
            <a:extLst>
              <a:ext uri="{FF2B5EF4-FFF2-40B4-BE49-F238E27FC236}">
                <a16:creationId xmlns:a16="http://schemas.microsoft.com/office/drawing/2014/main" id="{68636F03-CA66-A73C-3BC5-3BF3BAB1CD8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47460" name="Slide Number Placeholder 3">
            <a:extLst>
              <a:ext uri="{FF2B5EF4-FFF2-40B4-BE49-F238E27FC236}">
                <a16:creationId xmlns:a16="http://schemas.microsoft.com/office/drawing/2014/main" id="{23F8533A-E629-CC4B-1B16-64868DC856B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7D64163-E919-4CCB-B436-0F5BFD57CE8E}" type="slidenum">
              <a:rPr kumimoji="0" lang="en-IN"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IN"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5588998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FE042-285A-03DC-77FD-AD008B218BAF}"/>
            </a:ext>
          </a:extLst>
        </p:cNvPr>
        <p:cNvGrpSpPr/>
        <p:nvPr/>
      </p:nvGrpSpPr>
      <p:grpSpPr>
        <a:xfrm>
          <a:off x="0" y="0"/>
          <a:ext cx="0" cy="0"/>
          <a:chOff x="0" y="0"/>
          <a:chExt cx="0" cy="0"/>
        </a:xfrm>
      </p:grpSpPr>
      <p:sp>
        <p:nvSpPr>
          <p:cNvPr id="147458" name="Slide Image Placeholder 1">
            <a:extLst>
              <a:ext uri="{FF2B5EF4-FFF2-40B4-BE49-F238E27FC236}">
                <a16:creationId xmlns:a16="http://schemas.microsoft.com/office/drawing/2014/main" id="{A2FACC22-EC8D-7B92-F4BE-7FCEA4137A8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Notes Placeholder 2">
            <a:extLst>
              <a:ext uri="{FF2B5EF4-FFF2-40B4-BE49-F238E27FC236}">
                <a16:creationId xmlns:a16="http://schemas.microsoft.com/office/drawing/2014/main" id="{8F21553B-854F-57CE-7915-00B9DC19E9B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Wind growth to outpace power; Strong 10% CAGR </a:t>
            </a:r>
            <a:b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projected against 6% growth in power consumption</a:t>
            </a:r>
          </a:p>
          <a:p>
            <a:endParaRPr lang="en-US" altLang="en-US" dirty="0"/>
          </a:p>
        </p:txBody>
      </p:sp>
      <p:sp>
        <p:nvSpPr>
          <p:cNvPr id="147460" name="Slide Number Placeholder 3">
            <a:extLst>
              <a:ext uri="{FF2B5EF4-FFF2-40B4-BE49-F238E27FC236}">
                <a16:creationId xmlns:a16="http://schemas.microsoft.com/office/drawing/2014/main" id="{D27A0429-34EB-2679-62EB-8814583A1AB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7D64163-E919-4CCB-B436-0F5BFD57CE8E}" type="slidenum">
              <a:rPr kumimoji="0" lang="en-IN"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IN"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4265385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a:extLst>
              <a:ext uri="{FF2B5EF4-FFF2-40B4-BE49-F238E27FC236}">
                <a16:creationId xmlns:a16="http://schemas.microsoft.com/office/drawing/2014/main" id="{2B0719D6-AFB8-5A73-2E82-E771D63633A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Notes Placeholder 2">
            <a:extLst>
              <a:ext uri="{FF2B5EF4-FFF2-40B4-BE49-F238E27FC236}">
                <a16:creationId xmlns:a16="http://schemas.microsoft.com/office/drawing/2014/main" id="{68636F03-CA66-A73C-3BC5-3BF3BAB1CD8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47460" name="Slide Number Placeholder 3">
            <a:extLst>
              <a:ext uri="{FF2B5EF4-FFF2-40B4-BE49-F238E27FC236}">
                <a16:creationId xmlns:a16="http://schemas.microsoft.com/office/drawing/2014/main" id="{23F8533A-E629-CC4B-1B16-64868DC856B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7D64163-E919-4CCB-B436-0F5BFD57CE8E}" type="slidenum">
              <a:rPr kumimoji="0" lang="en-IN"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IN"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5055496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a:extLst>
              <a:ext uri="{FF2B5EF4-FFF2-40B4-BE49-F238E27FC236}">
                <a16:creationId xmlns:a16="http://schemas.microsoft.com/office/drawing/2014/main" id="{7EE24C09-4A5E-78D5-A553-DE83D717E850}"/>
              </a:ext>
            </a:extLst>
          </p:cNvPr>
          <p:cNvSpPr>
            <a:spLocks noGrp="1" noRot="1" noChangeAspect="1" noTextEdit="1"/>
          </p:cNvSpPr>
          <p:nvPr>
            <p:ph type="sldImg"/>
          </p:nvPr>
        </p:nvSpPr>
        <p:spPr bwMode="auto">
          <a:xfrm>
            <a:off x="2546350" y="527050"/>
            <a:ext cx="4203700" cy="2628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Notes Placeholder 2">
            <a:extLst>
              <a:ext uri="{FF2B5EF4-FFF2-40B4-BE49-F238E27FC236}">
                <a16:creationId xmlns:a16="http://schemas.microsoft.com/office/drawing/2014/main" id="{066080F4-FAB5-92D9-301C-A942A19CE19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36196" name="Slide Number Placeholder 3">
            <a:extLst>
              <a:ext uri="{FF2B5EF4-FFF2-40B4-BE49-F238E27FC236}">
                <a16:creationId xmlns:a16="http://schemas.microsoft.com/office/drawing/2014/main" id="{730D2669-88A1-5ADE-3DE4-3BFBC2BBF22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defRPr>
                <a:solidFill>
                  <a:schemeClr val="tx1"/>
                </a:solidFill>
                <a:latin typeface="Calibri" panose="020F0502020204030204" pitchFamily="34" charset="0"/>
              </a:defRPr>
            </a:lvl1pPr>
            <a:lvl2pPr marL="742950" indent="-285750" defTabSz="852488">
              <a:defRPr>
                <a:solidFill>
                  <a:schemeClr val="tx1"/>
                </a:solidFill>
                <a:latin typeface="Calibri" panose="020F0502020204030204" pitchFamily="34" charset="0"/>
              </a:defRPr>
            </a:lvl2pPr>
            <a:lvl3pPr marL="1143000" indent="-228600" defTabSz="852488">
              <a:defRPr>
                <a:solidFill>
                  <a:schemeClr val="tx1"/>
                </a:solidFill>
                <a:latin typeface="Calibri" panose="020F0502020204030204" pitchFamily="34" charset="0"/>
              </a:defRPr>
            </a:lvl3pPr>
            <a:lvl4pPr marL="1600200" indent="-228600" defTabSz="852488">
              <a:defRPr>
                <a:solidFill>
                  <a:schemeClr val="tx1"/>
                </a:solidFill>
                <a:latin typeface="Calibri" panose="020F0502020204030204" pitchFamily="34" charset="0"/>
              </a:defRPr>
            </a:lvl4pPr>
            <a:lvl5pPr marL="2057400" indent="-228600" defTabSz="852488">
              <a:defRPr>
                <a:solidFill>
                  <a:schemeClr val="tx1"/>
                </a:solidFill>
                <a:latin typeface="Calibri" panose="020F0502020204030204" pitchFamily="34" charset="0"/>
              </a:defRPr>
            </a:lvl5pPr>
            <a:lvl6pPr marL="2514600" indent="-228600" defTabSz="852488" eaLnBrk="0" fontAlgn="base" hangingPunct="0">
              <a:spcBef>
                <a:spcPct val="0"/>
              </a:spcBef>
              <a:spcAft>
                <a:spcPct val="0"/>
              </a:spcAft>
              <a:defRPr>
                <a:solidFill>
                  <a:schemeClr val="tx1"/>
                </a:solidFill>
                <a:latin typeface="Calibri" panose="020F0502020204030204" pitchFamily="34" charset="0"/>
              </a:defRPr>
            </a:lvl6pPr>
            <a:lvl7pPr marL="2971800" indent="-228600" defTabSz="852488" eaLnBrk="0" fontAlgn="base" hangingPunct="0">
              <a:spcBef>
                <a:spcPct val="0"/>
              </a:spcBef>
              <a:spcAft>
                <a:spcPct val="0"/>
              </a:spcAft>
              <a:defRPr>
                <a:solidFill>
                  <a:schemeClr val="tx1"/>
                </a:solidFill>
                <a:latin typeface="Calibri" panose="020F0502020204030204" pitchFamily="34" charset="0"/>
              </a:defRPr>
            </a:lvl7pPr>
            <a:lvl8pPr marL="3429000" indent="-228600" defTabSz="852488" eaLnBrk="0" fontAlgn="base" hangingPunct="0">
              <a:spcBef>
                <a:spcPct val="0"/>
              </a:spcBef>
              <a:spcAft>
                <a:spcPct val="0"/>
              </a:spcAft>
              <a:defRPr>
                <a:solidFill>
                  <a:schemeClr val="tx1"/>
                </a:solidFill>
                <a:latin typeface="Calibri" panose="020F0502020204030204" pitchFamily="34" charset="0"/>
              </a:defRPr>
            </a:lvl8pPr>
            <a:lvl9pPr marL="3886200" indent="-228600" defTabSz="852488" eaLnBrk="0" fontAlgn="base" hangingPunct="0">
              <a:spcBef>
                <a:spcPct val="0"/>
              </a:spcBef>
              <a:spcAft>
                <a:spcPct val="0"/>
              </a:spcAft>
              <a:defRPr>
                <a:solidFill>
                  <a:schemeClr val="tx1"/>
                </a:solidFill>
                <a:latin typeface="Calibri" panose="020F0502020204030204" pitchFamily="34" charset="0"/>
              </a:defRPr>
            </a:lvl9pPr>
          </a:lstStyle>
          <a:p>
            <a:fld id="{36606033-0329-4904-BDD5-DF646B819AFF}" type="slidenum">
              <a:rPr lang="en-US" altLang="en-US" smtClean="0">
                <a:solidFill>
                  <a:srgbClr val="000000"/>
                </a:solidFill>
              </a:rPr>
              <a:pPr/>
              <a:t>21</a:t>
            </a:fld>
            <a:endParaRPr lang="en-US" altLang="en-US">
              <a:solidFill>
                <a:srgbClr val="000000"/>
              </a:solidFill>
            </a:endParaRPr>
          </a:p>
        </p:txBody>
      </p:sp>
    </p:spTree>
    <p:extLst>
      <p:ext uri="{BB962C8B-B14F-4D97-AF65-F5344CB8AC3E}">
        <p14:creationId xmlns:p14="http://schemas.microsoft.com/office/powerpoint/2010/main" val="17036924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Image Placeholder 1">
            <a:extLst>
              <a:ext uri="{FF2B5EF4-FFF2-40B4-BE49-F238E27FC236}">
                <a16:creationId xmlns:a16="http://schemas.microsoft.com/office/drawing/2014/main" id="{77E0E4F1-0F00-17E3-AD39-72121E7B640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Notes Placeholder 2">
            <a:extLst>
              <a:ext uri="{FF2B5EF4-FFF2-40B4-BE49-F238E27FC236}">
                <a16:creationId xmlns:a16="http://schemas.microsoft.com/office/drawing/2014/main" id="{8450463F-37EC-AFC8-763E-76AE7C9C59F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N" altLang="en-US"/>
          </a:p>
        </p:txBody>
      </p:sp>
      <p:sp>
        <p:nvSpPr>
          <p:cNvPr id="167940" name="Slide Number Placeholder 3">
            <a:extLst>
              <a:ext uri="{FF2B5EF4-FFF2-40B4-BE49-F238E27FC236}">
                <a16:creationId xmlns:a16="http://schemas.microsoft.com/office/drawing/2014/main" id="{E4934565-BDD9-38CA-E855-EEDDE08579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A9375D47-1445-4276-92C1-42C6AFEC45A2}" type="slidenum">
              <a:rPr lang="en-IN" altLang="en-US" smtClean="0"/>
              <a:pPr/>
              <a:t>22</a:t>
            </a:fld>
            <a:endParaRPr lang="en-IN" altLang="en-US"/>
          </a:p>
        </p:txBody>
      </p:sp>
    </p:spTree>
    <p:extLst>
      <p:ext uri="{BB962C8B-B14F-4D97-AF65-F5344CB8AC3E}">
        <p14:creationId xmlns:p14="http://schemas.microsoft.com/office/powerpoint/2010/main" val="34962650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a:extLst>
              <a:ext uri="{FF2B5EF4-FFF2-40B4-BE49-F238E27FC236}">
                <a16:creationId xmlns:a16="http://schemas.microsoft.com/office/drawing/2014/main" id="{7EE24C09-4A5E-78D5-A553-DE83D717E850}"/>
              </a:ext>
            </a:extLst>
          </p:cNvPr>
          <p:cNvSpPr>
            <a:spLocks noGrp="1" noRot="1" noChangeAspect="1" noTextEdit="1"/>
          </p:cNvSpPr>
          <p:nvPr>
            <p:ph type="sldImg"/>
          </p:nvPr>
        </p:nvSpPr>
        <p:spPr bwMode="auto">
          <a:xfrm>
            <a:off x="2546350" y="527050"/>
            <a:ext cx="4203700" cy="2628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Notes Placeholder 2">
            <a:extLst>
              <a:ext uri="{FF2B5EF4-FFF2-40B4-BE49-F238E27FC236}">
                <a16:creationId xmlns:a16="http://schemas.microsoft.com/office/drawing/2014/main" id="{066080F4-FAB5-92D9-301C-A942A19CE19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36196" name="Slide Number Placeholder 3">
            <a:extLst>
              <a:ext uri="{FF2B5EF4-FFF2-40B4-BE49-F238E27FC236}">
                <a16:creationId xmlns:a16="http://schemas.microsoft.com/office/drawing/2014/main" id="{730D2669-88A1-5ADE-3DE4-3BFBC2BBF22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defRPr>
                <a:solidFill>
                  <a:schemeClr val="tx1"/>
                </a:solidFill>
                <a:latin typeface="Calibri" panose="020F0502020204030204" pitchFamily="34" charset="0"/>
              </a:defRPr>
            </a:lvl1pPr>
            <a:lvl2pPr marL="742950" indent="-285750" defTabSz="852488">
              <a:defRPr>
                <a:solidFill>
                  <a:schemeClr val="tx1"/>
                </a:solidFill>
                <a:latin typeface="Calibri" panose="020F0502020204030204" pitchFamily="34" charset="0"/>
              </a:defRPr>
            </a:lvl2pPr>
            <a:lvl3pPr marL="1143000" indent="-228600" defTabSz="852488">
              <a:defRPr>
                <a:solidFill>
                  <a:schemeClr val="tx1"/>
                </a:solidFill>
                <a:latin typeface="Calibri" panose="020F0502020204030204" pitchFamily="34" charset="0"/>
              </a:defRPr>
            </a:lvl3pPr>
            <a:lvl4pPr marL="1600200" indent="-228600" defTabSz="852488">
              <a:defRPr>
                <a:solidFill>
                  <a:schemeClr val="tx1"/>
                </a:solidFill>
                <a:latin typeface="Calibri" panose="020F0502020204030204" pitchFamily="34" charset="0"/>
              </a:defRPr>
            </a:lvl4pPr>
            <a:lvl5pPr marL="2057400" indent="-228600" defTabSz="852488">
              <a:defRPr>
                <a:solidFill>
                  <a:schemeClr val="tx1"/>
                </a:solidFill>
                <a:latin typeface="Calibri" panose="020F0502020204030204" pitchFamily="34" charset="0"/>
              </a:defRPr>
            </a:lvl5pPr>
            <a:lvl6pPr marL="2514600" indent="-228600" defTabSz="852488" eaLnBrk="0" fontAlgn="base" hangingPunct="0">
              <a:spcBef>
                <a:spcPct val="0"/>
              </a:spcBef>
              <a:spcAft>
                <a:spcPct val="0"/>
              </a:spcAft>
              <a:defRPr>
                <a:solidFill>
                  <a:schemeClr val="tx1"/>
                </a:solidFill>
                <a:latin typeface="Calibri" panose="020F0502020204030204" pitchFamily="34" charset="0"/>
              </a:defRPr>
            </a:lvl6pPr>
            <a:lvl7pPr marL="2971800" indent="-228600" defTabSz="852488" eaLnBrk="0" fontAlgn="base" hangingPunct="0">
              <a:spcBef>
                <a:spcPct val="0"/>
              </a:spcBef>
              <a:spcAft>
                <a:spcPct val="0"/>
              </a:spcAft>
              <a:defRPr>
                <a:solidFill>
                  <a:schemeClr val="tx1"/>
                </a:solidFill>
                <a:latin typeface="Calibri" panose="020F0502020204030204" pitchFamily="34" charset="0"/>
              </a:defRPr>
            </a:lvl7pPr>
            <a:lvl8pPr marL="3429000" indent="-228600" defTabSz="852488" eaLnBrk="0" fontAlgn="base" hangingPunct="0">
              <a:spcBef>
                <a:spcPct val="0"/>
              </a:spcBef>
              <a:spcAft>
                <a:spcPct val="0"/>
              </a:spcAft>
              <a:defRPr>
                <a:solidFill>
                  <a:schemeClr val="tx1"/>
                </a:solidFill>
                <a:latin typeface="Calibri" panose="020F0502020204030204" pitchFamily="34" charset="0"/>
              </a:defRPr>
            </a:lvl8pPr>
            <a:lvl9pPr marL="3886200" indent="-228600" defTabSz="852488" eaLnBrk="0" fontAlgn="base" hangingPunct="0">
              <a:spcBef>
                <a:spcPct val="0"/>
              </a:spcBef>
              <a:spcAft>
                <a:spcPct val="0"/>
              </a:spcAft>
              <a:defRPr>
                <a:solidFill>
                  <a:schemeClr val="tx1"/>
                </a:solidFill>
                <a:latin typeface="Calibri" panose="020F0502020204030204" pitchFamily="34" charset="0"/>
              </a:defRPr>
            </a:lvl9pPr>
          </a:lstStyle>
          <a:p>
            <a:fld id="{36606033-0329-4904-BDD5-DF646B819AFF}" type="slidenum">
              <a:rPr lang="en-US" altLang="en-US" smtClean="0">
                <a:solidFill>
                  <a:srgbClr val="000000"/>
                </a:solidFill>
              </a:rPr>
              <a:pPr/>
              <a:t>23</a:t>
            </a:fld>
            <a:endParaRPr lang="en-US" altLang="en-US">
              <a:solidFill>
                <a:srgbClr val="000000"/>
              </a:solidFill>
            </a:endParaRPr>
          </a:p>
        </p:txBody>
      </p:sp>
    </p:spTree>
    <p:extLst>
      <p:ext uri="{BB962C8B-B14F-4D97-AF65-F5344CB8AC3E}">
        <p14:creationId xmlns:p14="http://schemas.microsoft.com/office/powerpoint/2010/main" val="40128913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3.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7.emf"/><Relationship Id="rId5" Type="http://schemas.openxmlformats.org/officeDocument/2006/relationships/oleObject" Target="../embeddings/oleObject2.bin"/><Relationship Id="rId4" Type="http://schemas.openxmlformats.org/officeDocument/2006/relationships/slideMaster" Target="../slideMasters/slideMaster11.xml"/></Relationships>
</file>

<file path=ppt/slideLayouts/_rels/slideLayout204.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image" Target="../media/image7.emf"/><Relationship Id="rId5" Type="http://schemas.openxmlformats.org/officeDocument/2006/relationships/oleObject" Target="../embeddings/oleObject3.bin"/><Relationship Id="rId4" Type="http://schemas.openxmlformats.org/officeDocument/2006/relationships/slideMaster" Target="../slideMasters/slideMaster11.xml"/></Relationships>
</file>

<file path=ppt/slideLayouts/_rels/slideLayout205.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vmlDrawing" Target="../drawings/vmlDrawing4.vml"/><Relationship Id="rId6" Type="http://schemas.openxmlformats.org/officeDocument/2006/relationships/image" Target="../media/image7.emf"/><Relationship Id="rId5" Type="http://schemas.openxmlformats.org/officeDocument/2006/relationships/oleObject" Target="../embeddings/oleObject4.bin"/><Relationship Id="rId4" Type="http://schemas.openxmlformats.org/officeDocument/2006/relationships/slideMaster" Target="../slideMasters/slideMaster11.xml"/></Relationships>
</file>

<file path=ppt/slideLayouts/_rels/slideLayout206.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vmlDrawing" Target="../drawings/vmlDrawing5.vml"/><Relationship Id="rId6" Type="http://schemas.openxmlformats.org/officeDocument/2006/relationships/image" Target="../media/image8.emf"/><Relationship Id="rId5" Type="http://schemas.openxmlformats.org/officeDocument/2006/relationships/oleObject" Target="../embeddings/oleObject5.bin"/><Relationship Id="rId4" Type="http://schemas.openxmlformats.org/officeDocument/2006/relationships/slideMaster" Target="../slideMasters/slideMaster11.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8.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vmlDrawing" Target="../drawings/vmlDrawing6.vml"/><Relationship Id="rId6" Type="http://schemas.openxmlformats.org/officeDocument/2006/relationships/image" Target="../media/image7.emf"/><Relationship Id="rId5" Type="http://schemas.openxmlformats.org/officeDocument/2006/relationships/oleObject" Target="../embeddings/oleObject6.bin"/><Relationship Id="rId4" Type="http://schemas.openxmlformats.org/officeDocument/2006/relationships/slideMaster" Target="../slideMasters/slideMaster11.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935038"/>
            <a:ext cx="6858000" cy="1990725"/>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143000" y="3001963"/>
            <a:ext cx="6858000" cy="1379537"/>
          </a:xfrm>
        </p:spPr>
        <p:txBody>
          <a:bodyPr/>
          <a:lstStyle>
            <a:lvl1pPr marL="0" indent="0" algn="ctr">
              <a:buNone/>
              <a:defRPr sz="2400"/>
            </a:lvl1pPr>
            <a:lvl2pPr marL="456990" indent="0" algn="ctr">
              <a:buNone/>
              <a:defRPr sz="2000"/>
            </a:lvl2pPr>
            <a:lvl3pPr marL="913980" indent="0" algn="ctr">
              <a:buNone/>
              <a:defRPr sz="1800"/>
            </a:lvl3pPr>
            <a:lvl4pPr marL="1370971" indent="0" algn="ctr">
              <a:buNone/>
              <a:defRPr sz="1600"/>
            </a:lvl4pPr>
            <a:lvl5pPr marL="1827960" indent="0" algn="ctr">
              <a:buNone/>
              <a:defRPr sz="1600"/>
            </a:lvl5pPr>
            <a:lvl6pPr marL="2284953" indent="0" algn="ctr">
              <a:buNone/>
              <a:defRPr sz="1600"/>
            </a:lvl6pPr>
            <a:lvl7pPr marL="2741942" indent="0" algn="ctr">
              <a:buNone/>
              <a:defRPr sz="1600"/>
            </a:lvl7pPr>
            <a:lvl8pPr marL="3198934" indent="0" algn="ctr">
              <a:buNone/>
              <a:defRPr sz="1600"/>
            </a:lvl8pPr>
            <a:lvl9pPr marL="3655924"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635AA70-E3F2-3337-0061-B83C23F1C26F}"/>
              </a:ext>
            </a:extLst>
          </p:cNvPr>
          <p:cNvSpPr>
            <a:spLocks noGrp="1"/>
          </p:cNvSpPr>
          <p:nvPr>
            <p:ph type="dt" sz="half" idx="10"/>
          </p:nvPr>
        </p:nvSpPr>
        <p:spPr/>
        <p:txBody>
          <a:bodyPr/>
          <a:lstStyle>
            <a:lvl1pPr>
              <a:defRPr/>
            </a:lvl1pPr>
          </a:lstStyle>
          <a:p>
            <a:pPr>
              <a:defRPr/>
            </a:pPr>
            <a:fld id="{CCECE72A-20EA-4829-A49B-5A80368C8DBB}" type="datetime1">
              <a:rPr lang="en-IN" smtClean="0"/>
              <a:t>07-08-2026</a:t>
            </a:fld>
            <a:endParaRPr lang="en-IN"/>
          </a:p>
        </p:txBody>
      </p:sp>
      <p:sp>
        <p:nvSpPr>
          <p:cNvPr id="5" name="Footer Placeholder 4">
            <a:extLst>
              <a:ext uri="{FF2B5EF4-FFF2-40B4-BE49-F238E27FC236}">
                <a16:creationId xmlns:a16="http://schemas.microsoft.com/office/drawing/2014/main" id="{DF9AF38E-4509-B004-B026-13A3DAE0F9D3}"/>
              </a:ext>
            </a:extLst>
          </p:cNvPr>
          <p:cNvSpPr>
            <a:spLocks noGrp="1"/>
          </p:cNvSpPr>
          <p:nvPr>
            <p:ph type="ftr" sz="quarter" idx="11"/>
          </p:nvPr>
        </p:nvSpPr>
        <p:spPr/>
        <p:txBody>
          <a:bodyPr/>
          <a:lstStyle>
            <a:lvl1pPr>
              <a:defRPr/>
            </a:lvl1pPr>
          </a:lstStyle>
          <a:p>
            <a:pPr>
              <a:defRPr/>
            </a:pPr>
            <a:endParaRPr lang="en-IN"/>
          </a:p>
        </p:txBody>
      </p:sp>
      <p:sp>
        <p:nvSpPr>
          <p:cNvPr id="6" name="Slide Number Placeholder 5">
            <a:extLst>
              <a:ext uri="{FF2B5EF4-FFF2-40B4-BE49-F238E27FC236}">
                <a16:creationId xmlns:a16="http://schemas.microsoft.com/office/drawing/2014/main" id="{797C64B7-CFEE-F9BF-31FA-B88E56714EEE}"/>
              </a:ext>
            </a:extLst>
          </p:cNvPr>
          <p:cNvSpPr>
            <a:spLocks noGrp="1"/>
          </p:cNvSpPr>
          <p:nvPr>
            <p:ph type="sldNum" sz="quarter" idx="12"/>
          </p:nvPr>
        </p:nvSpPr>
        <p:spPr/>
        <p:txBody>
          <a:bodyPr/>
          <a:lstStyle>
            <a:lvl1pPr>
              <a:defRPr/>
            </a:lvl1pPr>
          </a:lstStyle>
          <a:p>
            <a:pPr>
              <a:defRPr/>
            </a:pPr>
            <a:fld id="{FDAD531B-F924-4FB4-AF58-9BCCB48F3A28}" type="slidenum">
              <a:rPr lang="en-IN" altLang="en-US"/>
              <a:pPr>
                <a:defRPr/>
              </a:pPr>
              <a:t>‹#›</a:t>
            </a:fld>
            <a:endParaRPr lang="en-IN" altLang="en-US"/>
          </a:p>
        </p:txBody>
      </p:sp>
    </p:spTree>
    <p:extLst>
      <p:ext uri="{BB962C8B-B14F-4D97-AF65-F5344CB8AC3E}">
        <p14:creationId xmlns:p14="http://schemas.microsoft.com/office/powerpoint/2010/main" val="28609900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4F572A4-6FAF-E232-98BC-394908D697EF}"/>
              </a:ext>
            </a:extLst>
          </p:cNvPr>
          <p:cNvSpPr>
            <a:spLocks noGrp="1"/>
          </p:cNvSpPr>
          <p:nvPr>
            <p:ph type="dt" sz="half" idx="10"/>
          </p:nvPr>
        </p:nvSpPr>
        <p:spPr/>
        <p:txBody>
          <a:bodyPr/>
          <a:lstStyle>
            <a:lvl1pPr>
              <a:defRPr/>
            </a:lvl1pPr>
          </a:lstStyle>
          <a:p>
            <a:pPr>
              <a:defRPr/>
            </a:pPr>
            <a:fld id="{2D5CD578-6897-4C92-83E3-3A7C1F1FBE98}" type="datetime1">
              <a:rPr lang="en-IN" smtClean="0"/>
              <a:t>07-08-2026</a:t>
            </a:fld>
            <a:endParaRPr lang="en-IN"/>
          </a:p>
        </p:txBody>
      </p:sp>
      <p:sp>
        <p:nvSpPr>
          <p:cNvPr id="5" name="Footer Placeholder 4">
            <a:extLst>
              <a:ext uri="{FF2B5EF4-FFF2-40B4-BE49-F238E27FC236}">
                <a16:creationId xmlns:a16="http://schemas.microsoft.com/office/drawing/2014/main" id="{04E76A6B-B04B-4E3D-6A40-F7409DF49B3F}"/>
              </a:ext>
            </a:extLst>
          </p:cNvPr>
          <p:cNvSpPr>
            <a:spLocks noGrp="1"/>
          </p:cNvSpPr>
          <p:nvPr>
            <p:ph type="ftr" sz="quarter" idx="11"/>
          </p:nvPr>
        </p:nvSpPr>
        <p:spPr/>
        <p:txBody>
          <a:bodyPr/>
          <a:lstStyle>
            <a:lvl1pPr>
              <a:defRPr/>
            </a:lvl1pPr>
          </a:lstStyle>
          <a:p>
            <a:pPr>
              <a:defRPr/>
            </a:pPr>
            <a:endParaRPr lang="en-IN"/>
          </a:p>
        </p:txBody>
      </p:sp>
      <p:sp>
        <p:nvSpPr>
          <p:cNvPr id="6" name="Slide Number Placeholder 5">
            <a:extLst>
              <a:ext uri="{FF2B5EF4-FFF2-40B4-BE49-F238E27FC236}">
                <a16:creationId xmlns:a16="http://schemas.microsoft.com/office/drawing/2014/main" id="{6D41310D-2B5D-AC68-5BD4-4D3085890C35}"/>
              </a:ext>
            </a:extLst>
          </p:cNvPr>
          <p:cNvSpPr>
            <a:spLocks noGrp="1"/>
          </p:cNvSpPr>
          <p:nvPr>
            <p:ph type="sldNum" sz="quarter" idx="12"/>
          </p:nvPr>
        </p:nvSpPr>
        <p:spPr/>
        <p:txBody>
          <a:bodyPr/>
          <a:lstStyle>
            <a:lvl1pPr>
              <a:defRPr/>
            </a:lvl1pPr>
          </a:lstStyle>
          <a:p>
            <a:pPr>
              <a:defRPr/>
            </a:pPr>
            <a:fld id="{E9A22997-4E59-4712-96B2-D956645E139A}" type="slidenum">
              <a:rPr lang="en-IN" altLang="en-US"/>
              <a:pPr>
                <a:defRPr/>
              </a:pPr>
              <a:t>‹#›</a:t>
            </a:fld>
            <a:endParaRPr lang="en-IN" altLang="en-US"/>
          </a:p>
        </p:txBody>
      </p:sp>
    </p:spTree>
    <p:extLst>
      <p:ext uri="{BB962C8B-B14F-4D97-AF65-F5344CB8AC3E}">
        <p14:creationId xmlns:p14="http://schemas.microsoft.com/office/powerpoint/2010/main" val="13514667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92" y="1425575"/>
            <a:ext cx="7886700" cy="2376488"/>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623892" y="3824288"/>
            <a:ext cx="7886700" cy="1250950"/>
          </a:xfrm>
        </p:spPr>
        <p:txBody>
          <a:bodyPr/>
          <a:lstStyle>
            <a:lvl1pPr marL="0" indent="0">
              <a:buNone/>
              <a:defRPr sz="2400">
                <a:solidFill>
                  <a:schemeClr val="tx1">
                    <a:tint val="75000"/>
                  </a:schemeClr>
                </a:solidFill>
              </a:defRPr>
            </a:lvl1pPr>
            <a:lvl2pPr marL="456990" indent="0">
              <a:buNone/>
              <a:defRPr sz="2000">
                <a:solidFill>
                  <a:schemeClr val="tx1">
                    <a:tint val="75000"/>
                  </a:schemeClr>
                </a:solidFill>
              </a:defRPr>
            </a:lvl2pPr>
            <a:lvl3pPr marL="913980" indent="0">
              <a:buNone/>
              <a:defRPr sz="1800">
                <a:solidFill>
                  <a:schemeClr val="tx1">
                    <a:tint val="75000"/>
                  </a:schemeClr>
                </a:solidFill>
              </a:defRPr>
            </a:lvl3pPr>
            <a:lvl4pPr marL="1370971" indent="0">
              <a:buNone/>
              <a:defRPr sz="1600">
                <a:solidFill>
                  <a:schemeClr val="tx1">
                    <a:tint val="75000"/>
                  </a:schemeClr>
                </a:solidFill>
              </a:defRPr>
            </a:lvl4pPr>
            <a:lvl5pPr marL="1827960" indent="0">
              <a:buNone/>
              <a:defRPr sz="1600">
                <a:solidFill>
                  <a:schemeClr val="tx1">
                    <a:tint val="75000"/>
                  </a:schemeClr>
                </a:solidFill>
              </a:defRPr>
            </a:lvl5pPr>
            <a:lvl6pPr marL="2284953" indent="0">
              <a:buNone/>
              <a:defRPr sz="1600">
                <a:solidFill>
                  <a:schemeClr val="tx1">
                    <a:tint val="75000"/>
                  </a:schemeClr>
                </a:solidFill>
              </a:defRPr>
            </a:lvl6pPr>
            <a:lvl7pPr marL="2741942" indent="0">
              <a:buNone/>
              <a:defRPr sz="1600">
                <a:solidFill>
                  <a:schemeClr val="tx1">
                    <a:tint val="75000"/>
                  </a:schemeClr>
                </a:solidFill>
              </a:defRPr>
            </a:lvl7pPr>
            <a:lvl8pPr marL="3198934" indent="0">
              <a:buNone/>
              <a:defRPr sz="1600">
                <a:solidFill>
                  <a:schemeClr val="tx1">
                    <a:tint val="75000"/>
                  </a:schemeClr>
                </a:solidFill>
              </a:defRPr>
            </a:lvl8pPr>
            <a:lvl9pPr marL="3655924"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CEDE295-5390-94D7-0B77-6DBD11780D58}"/>
              </a:ext>
            </a:extLst>
          </p:cNvPr>
          <p:cNvSpPr>
            <a:spLocks noGrp="1"/>
          </p:cNvSpPr>
          <p:nvPr>
            <p:ph type="dt" sz="half" idx="10"/>
          </p:nvPr>
        </p:nvSpPr>
        <p:spPr/>
        <p:txBody>
          <a:bodyPr/>
          <a:lstStyle>
            <a:lvl1pPr>
              <a:defRPr/>
            </a:lvl1pPr>
          </a:lstStyle>
          <a:p>
            <a:pPr>
              <a:defRPr/>
            </a:pPr>
            <a:fld id="{E4117917-1C06-4CA9-89A6-2FF58CBAC453}" type="datetime1">
              <a:rPr lang="en-IN" smtClean="0"/>
              <a:t>07-08-2026</a:t>
            </a:fld>
            <a:endParaRPr lang="en-IN"/>
          </a:p>
        </p:txBody>
      </p:sp>
      <p:sp>
        <p:nvSpPr>
          <p:cNvPr id="5" name="Footer Placeholder 4">
            <a:extLst>
              <a:ext uri="{FF2B5EF4-FFF2-40B4-BE49-F238E27FC236}">
                <a16:creationId xmlns:a16="http://schemas.microsoft.com/office/drawing/2014/main" id="{9D402866-DD89-9E5D-332D-2746CB44A1D6}"/>
              </a:ext>
            </a:extLst>
          </p:cNvPr>
          <p:cNvSpPr>
            <a:spLocks noGrp="1"/>
          </p:cNvSpPr>
          <p:nvPr>
            <p:ph type="ftr" sz="quarter" idx="11"/>
          </p:nvPr>
        </p:nvSpPr>
        <p:spPr/>
        <p:txBody>
          <a:bodyPr/>
          <a:lstStyle>
            <a:lvl1pPr>
              <a:defRPr/>
            </a:lvl1pPr>
          </a:lstStyle>
          <a:p>
            <a:pPr>
              <a:defRPr/>
            </a:pPr>
            <a:endParaRPr lang="en-IN"/>
          </a:p>
        </p:txBody>
      </p:sp>
      <p:sp>
        <p:nvSpPr>
          <p:cNvPr id="6" name="Slide Number Placeholder 5">
            <a:extLst>
              <a:ext uri="{FF2B5EF4-FFF2-40B4-BE49-F238E27FC236}">
                <a16:creationId xmlns:a16="http://schemas.microsoft.com/office/drawing/2014/main" id="{89A70F97-6290-CA7B-5E17-08F277A821DD}"/>
              </a:ext>
            </a:extLst>
          </p:cNvPr>
          <p:cNvSpPr>
            <a:spLocks noGrp="1"/>
          </p:cNvSpPr>
          <p:nvPr>
            <p:ph type="sldNum" sz="quarter" idx="12"/>
          </p:nvPr>
        </p:nvSpPr>
        <p:spPr/>
        <p:txBody>
          <a:bodyPr/>
          <a:lstStyle>
            <a:lvl1pPr>
              <a:defRPr/>
            </a:lvl1pPr>
          </a:lstStyle>
          <a:p>
            <a:pPr>
              <a:defRPr/>
            </a:pPr>
            <a:fld id="{77F1B78A-6A2C-4F78-A647-67DD419EA203}" type="slidenum">
              <a:rPr lang="en-IN" altLang="en-US"/>
              <a:pPr>
                <a:defRPr/>
              </a:pPr>
              <a:t>‹#›</a:t>
            </a:fld>
            <a:endParaRPr lang="en-IN" altLang="en-US"/>
          </a:p>
        </p:txBody>
      </p:sp>
    </p:spTree>
    <p:extLst>
      <p:ext uri="{BB962C8B-B14F-4D97-AF65-F5344CB8AC3E}">
        <p14:creationId xmlns:p14="http://schemas.microsoft.com/office/powerpoint/2010/main" val="3736649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520825"/>
            <a:ext cx="3867150" cy="36274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3" y="1520825"/>
            <a:ext cx="3867150" cy="36274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3">
            <a:extLst>
              <a:ext uri="{FF2B5EF4-FFF2-40B4-BE49-F238E27FC236}">
                <a16:creationId xmlns:a16="http://schemas.microsoft.com/office/drawing/2014/main" id="{445EB50F-C56F-FB78-5C2C-BCF1E8FA1B36}"/>
              </a:ext>
            </a:extLst>
          </p:cNvPr>
          <p:cNvSpPr>
            <a:spLocks noGrp="1"/>
          </p:cNvSpPr>
          <p:nvPr>
            <p:ph type="dt" sz="half" idx="10"/>
          </p:nvPr>
        </p:nvSpPr>
        <p:spPr/>
        <p:txBody>
          <a:bodyPr/>
          <a:lstStyle>
            <a:lvl1pPr>
              <a:defRPr/>
            </a:lvl1pPr>
          </a:lstStyle>
          <a:p>
            <a:pPr>
              <a:defRPr/>
            </a:pPr>
            <a:fld id="{BB5693CE-AC86-4308-9914-83B3EFDFA1A9}" type="datetime1">
              <a:rPr lang="en-IN" smtClean="0"/>
              <a:t>07-08-2026</a:t>
            </a:fld>
            <a:endParaRPr lang="en-IN"/>
          </a:p>
        </p:txBody>
      </p:sp>
      <p:sp>
        <p:nvSpPr>
          <p:cNvPr id="6" name="Footer Placeholder 4">
            <a:extLst>
              <a:ext uri="{FF2B5EF4-FFF2-40B4-BE49-F238E27FC236}">
                <a16:creationId xmlns:a16="http://schemas.microsoft.com/office/drawing/2014/main" id="{6E955F19-4852-CC10-1E10-4AC045E952AF}"/>
              </a:ext>
            </a:extLst>
          </p:cNvPr>
          <p:cNvSpPr>
            <a:spLocks noGrp="1"/>
          </p:cNvSpPr>
          <p:nvPr>
            <p:ph type="ftr" sz="quarter" idx="11"/>
          </p:nvPr>
        </p:nvSpPr>
        <p:spPr/>
        <p:txBody>
          <a:bodyPr/>
          <a:lstStyle>
            <a:lvl1pPr>
              <a:defRPr/>
            </a:lvl1pPr>
          </a:lstStyle>
          <a:p>
            <a:pPr>
              <a:defRPr/>
            </a:pPr>
            <a:endParaRPr lang="en-IN"/>
          </a:p>
        </p:txBody>
      </p:sp>
      <p:sp>
        <p:nvSpPr>
          <p:cNvPr id="7" name="Slide Number Placeholder 5">
            <a:extLst>
              <a:ext uri="{FF2B5EF4-FFF2-40B4-BE49-F238E27FC236}">
                <a16:creationId xmlns:a16="http://schemas.microsoft.com/office/drawing/2014/main" id="{C6FC1138-CF03-CD52-E922-307867F59745}"/>
              </a:ext>
            </a:extLst>
          </p:cNvPr>
          <p:cNvSpPr>
            <a:spLocks noGrp="1"/>
          </p:cNvSpPr>
          <p:nvPr>
            <p:ph type="sldNum" sz="quarter" idx="12"/>
          </p:nvPr>
        </p:nvSpPr>
        <p:spPr/>
        <p:txBody>
          <a:bodyPr/>
          <a:lstStyle>
            <a:lvl1pPr>
              <a:defRPr/>
            </a:lvl1pPr>
          </a:lstStyle>
          <a:p>
            <a:pPr>
              <a:defRPr/>
            </a:pPr>
            <a:fld id="{E007C50E-616D-49D2-90FF-636D03392427}" type="slidenum">
              <a:rPr lang="en-IN" altLang="en-US"/>
              <a:pPr>
                <a:defRPr/>
              </a:pPr>
              <a:t>‹#›</a:t>
            </a:fld>
            <a:endParaRPr lang="en-IN" altLang="en-US"/>
          </a:p>
        </p:txBody>
      </p:sp>
    </p:spTree>
    <p:extLst>
      <p:ext uri="{BB962C8B-B14F-4D97-AF65-F5344CB8AC3E}">
        <p14:creationId xmlns:p14="http://schemas.microsoft.com/office/powerpoint/2010/main" val="2633963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40" y="304800"/>
            <a:ext cx="7886700" cy="1104900"/>
          </a:xfrm>
        </p:spPr>
        <p:txBody>
          <a:bodyPr/>
          <a:lstStyle/>
          <a:p>
            <a:r>
              <a:rPr lang="en-US"/>
              <a:t>Click to edit Master title style</a:t>
            </a:r>
            <a:endParaRPr lang="en-IN"/>
          </a:p>
        </p:txBody>
      </p:sp>
      <p:sp>
        <p:nvSpPr>
          <p:cNvPr id="3" name="Text Placeholder 2"/>
          <p:cNvSpPr>
            <a:spLocks noGrp="1"/>
          </p:cNvSpPr>
          <p:nvPr>
            <p:ph type="body" idx="1"/>
          </p:nvPr>
        </p:nvSpPr>
        <p:spPr>
          <a:xfrm>
            <a:off x="630247" y="1401763"/>
            <a:ext cx="3868737" cy="685800"/>
          </a:xfrm>
        </p:spPr>
        <p:txBody>
          <a:bodyPr anchor="b"/>
          <a:lstStyle>
            <a:lvl1pPr marL="0" indent="0">
              <a:buNone/>
              <a:defRPr sz="2400" b="1"/>
            </a:lvl1pPr>
            <a:lvl2pPr marL="456990" indent="0">
              <a:buNone/>
              <a:defRPr sz="2000" b="1"/>
            </a:lvl2pPr>
            <a:lvl3pPr marL="913980" indent="0">
              <a:buNone/>
              <a:defRPr sz="1800" b="1"/>
            </a:lvl3pPr>
            <a:lvl4pPr marL="1370971" indent="0">
              <a:buNone/>
              <a:defRPr sz="1600" b="1"/>
            </a:lvl4pPr>
            <a:lvl5pPr marL="1827960" indent="0">
              <a:buNone/>
              <a:defRPr sz="1600" b="1"/>
            </a:lvl5pPr>
            <a:lvl6pPr marL="2284953" indent="0">
              <a:buNone/>
              <a:defRPr sz="1600" b="1"/>
            </a:lvl6pPr>
            <a:lvl7pPr marL="2741942" indent="0">
              <a:buNone/>
              <a:defRPr sz="1600" b="1"/>
            </a:lvl7pPr>
            <a:lvl8pPr marL="3198934" indent="0">
              <a:buNone/>
              <a:defRPr sz="1600" b="1"/>
            </a:lvl8pPr>
            <a:lvl9pPr marL="3655924" indent="0">
              <a:buNone/>
              <a:defRPr sz="1600" b="1"/>
            </a:lvl9pPr>
          </a:lstStyle>
          <a:p>
            <a:pPr lvl="0"/>
            <a:r>
              <a:rPr lang="en-US"/>
              <a:t>Edit Master text styles</a:t>
            </a:r>
          </a:p>
        </p:txBody>
      </p:sp>
      <p:sp>
        <p:nvSpPr>
          <p:cNvPr id="4" name="Content Placeholder 3"/>
          <p:cNvSpPr>
            <a:spLocks noGrp="1"/>
          </p:cNvSpPr>
          <p:nvPr>
            <p:ph sz="half" idx="2"/>
          </p:nvPr>
        </p:nvSpPr>
        <p:spPr>
          <a:xfrm>
            <a:off x="630247" y="2087563"/>
            <a:ext cx="3868737" cy="30702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0" y="1401763"/>
            <a:ext cx="3887788" cy="685800"/>
          </a:xfrm>
        </p:spPr>
        <p:txBody>
          <a:bodyPr anchor="b"/>
          <a:lstStyle>
            <a:lvl1pPr marL="0" indent="0">
              <a:buNone/>
              <a:defRPr sz="2400" b="1"/>
            </a:lvl1pPr>
            <a:lvl2pPr marL="456990" indent="0">
              <a:buNone/>
              <a:defRPr sz="2000" b="1"/>
            </a:lvl2pPr>
            <a:lvl3pPr marL="913980" indent="0">
              <a:buNone/>
              <a:defRPr sz="1800" b="1"/>
            </a:lvl3pPr>
            <a:lvl4pPr marL="1370971" indent="0">
              <a:buNone/>
              <a:defRPr sz="1600" b="1"/>
            </a:lvl4pPr>
            <a:lvl5pPr marL="1827960" indent="0">
              <a:buNone/>
              <a:defRPr sz="1600" b="1"/>
            </a:lvl5pPr>
            <a:lvl6pPr marL="2284953" indent="0">
              <a:buNone/>
              <a:defRPr sz="1600" b="1"/>
            </a:lvl6pPr>
            <a:lvl7pPr marL="2741942" indent="0">
              <a:buNone/>
              <a:defRPr sz="1600" b="1"/>
            </a:lvl7pPr>
            <a:lvl8pPr marL="3198934" indent="0">
              <a:buNone/>
              <a:defRPr sz="1600" b="1"/>
            </a:lvl8pPr>
            <a:lvl9pPr marL="3655924"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087563"/>
            <a:ext cx="3887788" cy="30702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3">
            <a:extLst>
              <a:ext uri="{FF2B5EF4-FFF2-40B4-BE49-F238E27FC236}">
                <a16:creationId xmlns:a16="http://schemas.microsoft.com/office/drawing/2014/main" id="{D33F7683-D0A7-6A23-21A0-617598DB008E}"/>
              </a:ext>
            </a:extLst>
          </p:cNvPr>
          <p:cNvSpPr>
            <a:spLocks noGrp="1"/>
          </p:cNvSpPr>
          <p:nvPr>
            <p:ph type="dt" sz="half" idx="10"/>
          </p:nvPr>
        </p:nvSpPr>
        <p:spPr/>
        <p:txBody>
          <a:bodyPr/>
          <a:lstStyle>
            <a:lvl1pPr>
              <a:defRPr/>
            </a:lvl1pPr>
          </a:lstStyle>
          <a:p>
            <a:pPr>
              <a:defRPr/>
            </a:pPr>
            <a:fld id="{C47082AC-BF2C-49E1-A80D-A2797D025375}" type="datetime1">
              <a:rPr lang="en-IN" smtClean="0"/>
              <a:t>07-08-2026</a:t>
            </a:fld>
            <a:endParaRPr lang="en-IN"/>
          </a:p>
        </p:txBody>
      </p:sp>
      <p:sp>
        <p:nvSpPr>
          <p:cNvPr id="8" name="Footer Placeholder 4">
            <a:extLst>
              <a:ext uri="{FF2B5EF4-FFF2-40B4-BE49-F238E27FC236}">
                <a16:creationId xmlns:a16="http://schemas.microsoft.com/office/drawing/2014/main" id="{274BE232-3FF4-B23B-9DDA-99EAF22A3033}"/>
              </a:ext>
            </a:extLst>
          </p:cNvPr>
          <p:cNvSpPr>
            <a:spLocks noGrp="1"/>
          </p:cNvSpPr>
          <p:nvPr>
            <p:ph type="ftr" sz="quarter" idx="11"/>
          </p:nvPr>
        </p:nvSpPr>
        <p:spPr/>
        <p:txBody>
          <a:bodyPr/>
          <a:lstStyle>
            <a:lvl1pPr>
              <a:defRPr/>
            </a:lvl1pPr>
          </a:lstStyle>
          <a:p>
            <a:pPr>
              <a:defRPr/>
            </a:pPr>
            <a:endParaRPr lang="en-IN"/>
          </a:p>
        </p:txBody>
      </p:sp>
      <p:sp>
        <p:nvSpPr>
          <p:cNvPr id="9" name="Slide Number Placeholder 5">
            <a:extLst>
              <a:ext uri="{FF2B5EF4-FFF2-40B4-BE49-F238E27FC236}">
                <a16:creationId xmlns:a16="http://schemas.microsoft.com/office/drawing/2014/main" id="{3BE584F8-FD75-1999-1741-53A76890B4FC}"/>
              </a:ext>
            </a:extLst>
          </p:cNvPr>
          <p:cNvSpPr>
            <a:spLocks noGrp="1"/>
          </p:cNvSpPr>
          <p:nvPr>
            <p:ph type="sldNum" sz="quarter" idx="12"/>
          </p:nvPr>
        </p:nvSpPr>
        <p:spPr/>
        <p:txBody>
          <a:bodyPr/>
          <a:lstStyle>
            <a:lvl1pPr>
              <a:defRPr/>
            </a:lvl1pPr>
          </a:lstStyle>
          <a:p>
            <a:pPr>
              <a:defRPr/>
            </a:pPr>
            <a:fld id="{9300AF06-50A8-4FA0-B8C3-41FB7929DD4E}" type="slidenum">
              <a:rPr lang="en-IN" altLang="en-US"/>
              <a:pPr>
                <a:defRPr/>
              </a:pPr>
              <a:t>‹#›</a:t>
            </a:fld>
            <a:endParaRPr lang="en-IN" altLang="en-US"/>
          </a:p>
        </p:txBody>
      </p:sp>
    </p:spTree>
    <p:extLst>
      <p:ext uri="{BB962C8B-B14F-4D97-AF65-F5344CB8AC3E}">
        <p14:creationId xmlns:p14="http://schemas.microsoft.com/office/powerpoint/2010/main" val="8555744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3">
            <a:extLst>
              <a:ext uri="{FF2B5EF4-FFF2-40B4-BE49-F238E27FC236}">
                <a16:creationId xmlns:a16="http://schemas.microsoft.com/office/drawing/2014/main" id="{1B256562-283E-4D83-7BAB-13807F2CFD70}"/>
              </a:ext>
            </a:extLst>
          </p:cNvPr>
          <p:cNvSpPr>
            <a:spLocks noGrp="1"/>
          </p:cNvSpPr>
          <p:nvPr>
            <p:ph type="dt" sz="half" idx="10"/>
          </p:nvPr>
        </p:nvSpPr>
        <p:spPr/>
        <p:txBody>
          <a:bodyPr/>
          <a:lstStyle>
            <a:lvl1pPr>
              <a:defRPr/>
            </a:lvl1pPr>
          </a:lstStyle>
          <a:p>
            <a:pPr>
              <a:defRPr/>
            </a:pPr>
            <a:fld id="{EDBE0585-16D8-40DB-ACE3-F09BD0698280}" type="datetime1">
              <a:rPr lang="en-IN" smtClean="0"/>
              <a:t>07-08-2026</a:t>
            </a:fld>
            <a:endParaRPr lang="en-IN"/>
          </a:p>
        </p:txBody>
      </p:sp>
      <p:sp>
        <p:nvSpPr>
          <p:cNvPr id="4" name="Footer Placeholder 4">
            <a:extLst>
              <a:ext uri="{FF2B5EF4-FFF2-40B4-BE49-F238E27FC236}">
                <a16:creationId xmlns:a16="http://schemas.microsoft.com/office/drawing/2014/main" id="{716B8C9F-9359-6A42-6E79-C25E54137ADB}"/>
              </a:ext>
            </a:extLst>
          </p:cNvPr>
          <p:cNvSpPr>
            <a:spLocks noGrp="1"/>
          </p:cNvSpPr>
          <p:nvPr>
            <p:ph type="ftr" sz="quarter" idx="11"/>
          </p:nvPr>
        </p:nvSpPr>
        <p:spPr/>
        <p:txBody>
          <a:bodyPr/>
          <a:lstStyle>
            <a:lvl1pPr>
              <a:defRPr/>
            </a:lvl1pPr>
          </a:lstStyle>
          <a:p>
            <a:pPr>
              <a:defRPr/>
            </a:pPr>
            <a:endParaRPr lang="en-IN"/>
          </a:p>
        </p:txBody>
      </p:sp>
      <p:sp>
        <p:nvSpPr>
          <p:cNvPr id="5" name="Slide Number Placeholder 5">
            <a:extLst>
              <a:ext uri="{FF2B5EF4-FFF2-40B4-BE49-F238E27FC236}">
                <a16:creationId xmlns:a16="http://schemas.microsoft.com/office/drawing/2014/main" id="{C5CE5C83-A759-E0B5-9E8F-DB6F94AFB9C1}"/>
              </a:ext>
            </a:extLst>
          </p:cNvPr>
          <p:cNvSpPr>
            <a:spLocks noGrp="1"/>
          </p:cNvSpPr>
          <p:nvPr>
            <p:ph type="sldNum" sz="quarter" idx="12"/>
          </p:nvPr>
        </p:nvSpPr>
        <p:spPr/>
        <p:txBody>
          <a:bodyPr/>
          <a:lstStyle>
            <a:lvl1pPr>
              <a:defRPr/>
            </a:lvl1pPr>
          </a:lstStyle>
          <a:p>
            <a:pPr>
              <a:defRPr/>
            </a:pPr>
            <a:fld id="{237162C3-19CB-442C-AEE5-801DEB0802DA}" type="slidenum">
              <a:rPr lang="en-IN" altLang="en-US"/>
              <a:pPr>
                <a:defRPr/>
              </a:pPr>
              <a:t>‹#›</a:t>
            </a:fld>
            <a:endParaRPr lang="en-IN" altLang="en-US"/>
          </a:p>
        </p:txBody>
      </p:sp>
    </p:spTree>
    <p:extLst>
      <p:ext uri="{BB962C8B-B14F-4D97-AF65-F5344CB8AC3E}">
        <p14:creationId xmlns:p14="http://schemas.microsoft.com/office/powerpoint/2010/main" val="1940424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E0F5846A-1484-3699-FBAA-CE956A7EB4B1}"/>
              </a:ext>
            </a:extLst>
          </p:cNvPr>
          <p:cNvSpPr>
            <a:spLocks noGrp="1"/>
          </p:cNvSpPr>
          <p:nvPr>
            <p:ph type="dt" sz="half" idx="10"/>
          </p:nvPr>
        </p:nvSpPr>
        <p:spPr/>
        <p:txBody>
          <a:bodyPr/>
          <a:lstStyle>
            <a:lvl1pPr>
              <a:defRPr/>
            </a:lvl1pPr>
          </a:lstStyle>
          <a:p>
            <a:pPr>
              <a:defRPr/>
            </a:pPr>
            <a:fld id="{2484E95D-C45E-4E45-B271-219C414B7381}" type="datetime1">
              <a:rPr lang="en-IN" smtClean="0"/>
              <a:t>07-08-2026</a:t>
            </a:fld>
            <a:endParaRPr lang="en-IN"/>
          </a:p>
        </p:txBody>
      </p:sp>
      <p:sp>
        <p:nvSpPr>
          <p:cNvPr id="3" name="Footer Placeholder 4">
            <a:extLst>
              <a:ext uri="{FF2B5EF4-FFF2-40B4-BE49-F238E27FC236}">
                <a16:creationId xmlns:a16="http://schemas.microsoft.com/office/drawing/2014/main" id="{4449945A-EFDC-2DD5-F088-A3A4D73A97CD}"/>
              </a:ext>
            </a:extLst>
          </p:cNvPr>
          <p:cNvSpPr>
            <a:spLocks noGrp="1"/>
          </p:cNvSpPr>
          <p:nvPr>
            <p:ph type="ftr" sz="quarter" idx="11"/>
          </p:nvPr>
        </p:nvSpPr>
        <p:spPr/>
        <p:txBody>
          <a:bodyPr/>
          <a:lstStyle>
            <a:lvl1pPr>
              <a:defRPr/>
            </a:lvl1pPr>
          </a:lstStyle>
          <a:p>
            <a:pPr>
              <a:defRPr/>
            </a:pPr>
            <a:endParaRPr lang="en-IN"/>
          </a:p>
        </p:txBody>
      </p:sp>
      <p:sp>
        <p:nvSpPr>
          <p:cNvPr id="4" name="Slide Number Placeholder 5">
            <a:extLst>
              <a:ext uri="{FF2B5EF4-FFF2-40B4-BE49-F238E27FC236}">
                <a16:creationId xmlns:a16="http://schemas.microsoft.com/office/drawing/2014/main" id="{E9A5FF08-5A7A-173A-0CED-31CC8CEDF6C7}"/>
              </a:ext>
            </a:extLst>
          </p:cNvPr>
          <p:cNvSpPr>
            <a:spLocks noGrp="1"/>
          </p:cNvSpPr>
          <p:nvPr>
            <p:ph type="sldNum" sz="quarter" idx="12"/>
          </p:nvPr>
        </p:nvSpPr>
        <p:spPr/>
        <p:txBody>
          <a:bodyPr/>
          <a:lstStyle>
            <a:lvl1pPr>
              <a:defRPr/>
            </a:lvl1pPr>
          </a:lstStyle>
          <a:p>
            <a:pPr>
              <a:defRPr/>
            </a:pPr>
            <a:fld id="{14C15CAD-2D74-4675-B082-E7BD1D0302F9}" type="slidenum">
              <a:rPr lang="en-IN" altLang="en-US"/>
              <a:pPr>
                <a:defRPr/>
              </a:pPr>
              <a:t>‹#›</a:t>
            </a:fld>
            <a:endParaRPr lang="en-IN" altLang="en-US"/>
          </a:p>
        </p:txBody>
      </p:sp>
    </p:spTree>
    <p:extLst>
      <p:ext uri="{BB962C8B-B14F-4D97-AF65-F5344CB8AC3E}">
        <p14:creationId xmlns:p14="http://schemas.microsoft.com/office/powerpoint/2010/main" val="17698294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50" y="381000"/>
            <a:ext cx="2949575" cy="13335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3887788" y="822325"/>
            <a:ext cx="4629150" cy="40624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30250" y="1714500"/>
            <a:ext cx="2949575" cy="3176588"/>
          </a:xfrm>
        </p:spPr>
        <p:txBody>
          <a:bodyPr/>
          <a:lstStyle>
            <a:lvl1pPr marL="0" indent="0">
              <a:buNone/>
              <a:defRPr sz="1600"/>
            </a:lvl1pPr>
            <a:lvl2pPr marL="456990" indent="0">
              <a:buNone/>
              <a:defRPr sz="1400"/>
            </a:lvl2pPr>
            <a:lvl3pPr marL="913980" indent="0">
              <a:buNone/>
              <a:defRPr sz="1200"/>
            </a:lvl3pPr>
            <a:lvl4pPr marL="1370971" indent="0">
              <a:buNone/>
              <a:defRPr sz="1000"/>
            </a:lvl4pPr>
            <a:lvl5pPr marL="1827960" indent="0">
              <a:buNone/>
              <a:defRPr sz="1000"/>
            </a:lvl5pPr>
            <a:lvl6pPr marL="2284953" indent="0">
              <a:buNone/>
              <a:defRPr sz="1000"/>
            </a:lvl6pPr>
            <a:lvl7pPr marL="2741942" indent="0">
              <a:buNone/>
              <a:defRPr sz="1000"/>
            </a:lvl7pPr>
            <a:lvl8pPr marL="3198934" indent="0">
              <a:buNone/>
              <a:defRPr sz="1000"/>
            </a:lvl8pPr>
            <a:lvl9pPr marL="3655924" indent="0">
              <a:buNone/>
              <a:defRPr sz="1000"/>
            </a:lvl9pPr>
          </a:lstStyle>
          <a:p>
            <a:pPr lvl="0"/>
            <a:r>
              <a:rPr lang="en-US"/>
              <a:t>Edit Master text styles</a:t>
            </a:r>
          </a:p>
        </p:txBody>
      </p:sp>
      <p:sp>
        <p:nvSpPr>
          <p:cNvPr id="5" name="Date Placeholder 3">
            <a:extLst>
              <a:ext uri="{FF2B5EF4-FFF2-40B4-BE49-F238E27FC236}">
                <a16:creationId xmlns:a16="http://schemas.microsoft.com/office/drawing/2014/main" id="{D849AA09-710A-FFDA-DB76-9B3711367DF7}"/>
              </a:ext>
            </a:extLst>
          </p:cNvPr>
          <p:cNvSpPr>
            <a:spLocks noGrp="1"/>
          </p:cNvSpPr>
          <p:nvPr>
            <p:ph type="dt" sz="half" idx="10"/>
          </p:nvPr>
        </p:nvSpPr>
        <p:spPr/>
        <p:txBody>
          <a:bodyPr/>
          <a:lstStyle>
            <a:lvl1pPr>
              <a:defRPr/>
            </a:lvl1pPr>
          </a:lstStyle>
          <a:p>
            <a:pPr>
              <a:defRPr/>
            </a:pPr>
            <a:fld id="{B1E19C4A-D47A-418E-B224-9CFC4D9B3C07}" type="datetime1">
              <a:rPr lang="en-IN" smtClean="0"/>
              <a:t>07-08-2026</a:t>
            </a:fld>
            <a:endParaRPr lang="en-IN"/>
          </a:p>
        </p:txBody>
      </p:sp>
      <p:sp>
        <p:nvSpPr>
          <p:cNvPr id="6" name="Footer Placeholder 4">
            <a:extLst>
              <a:ext uri="{FF2B5EF4-FFF2-40B4-BE49-F238E27FC236}">
                <a16:creationId xmlns:a16="http://schemas.microsoft.com/office/drawing/2014/main" id="{12ED2ACD-AACB-62E2-5F08-8B2575D89838}"/>
              </a:ext>
            </a:extLst>
          </p:cNvPr>
          <p:cNvSpPr>
            <a:spLocks noGrp="1"/>
          </p:cNvSpPr>
          <p:nvPr>
            <p:ph type="ftr" sz="quarter" idx="11"/>
          </p:nvPr>
        </p:nvSpPr>
        <p:spPr/>
        <p:txBody>
          <a:bodyPr/>
          <a:lstStyle>
            <a:lvl1pPr>
              <a:defRPr/>
            </a:lvl1pPr>
          </a:lstStyle>
          <a:p>
            <a:pPr>
              <a:defRPr/>
            </a:pPr>
            <a:endParaRPr lang="en-IN"/>
          </a:p>
        </p:txBody>
      </p:sp>
      <p:sp>
        <p:nvSpPr>
          <p:cNvPr id="7" name="Slide Number Placeholder 5">
            <a:extLst>
              <a:ext uri="{FF2B5EF4-FFF2-40B4-BE49-F238E27FC236}">
                <a16:creationId xmlns:a16="http://schemas.microsoft.com/office/drawing/2014/main" id="{4F2E3730-8463-5141-9A9F-2C455D90328C}"/>
              </a:ext>
            </a:extLst>
          </p:cNvPr>
          <p:cNvSpPr>
            <a:spLocks noGrp="1"/>
          </p:cNvSpPr>
          <p:nvPr>
            <p:ph type="sldNum" sz="quarter" idx="12"/>
          </p:nvPr>
        </p:nvSpPr>
        <p:spPr/>
        <p:txBody>
          <a:bodyPr/>
          <a:lstStyle>
            <a:lvl1pPr>
              <a:defRPr/>
            </a:lvl1pPr>
          </a:lstStyle>
          <a:p>
            <a:pPr>
              <a:defRPr/>
            </a:pPr>
            <a:fld id="{627BF5DA-BC34-4EE8-AFF0-9E77EF3070CD}" type="slidenum">
              <a:rPr lang="en-IN" altLang="en-US"/>
              <a:pPr>
                <a:defRPr/>
              </a:pPr>
              <a:t>‹#›</a:t>
            </a:fld>
            <a:endParaRPr lang="en-IN" altLang="en-US"/>
          </a:p>
        </p:txBody>
      </p:sp>
    </p:spTree>
    <p:extLst>
      <p:ext uri="{BB962C8B-B14F-4D97-AF65-F5344CB8AC3E}">
        <p14:creationId xmlns:p14="http://schemas.microsoft.com/office/powerpoint/2010/main" val="3598374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50" y="381000"/>
            <a:ext cx="2949575" cy="13335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3887788" y="822325"/>
            <a:ext cx="4629150" cy="4062413"/>
          </a:xfrm>
        </p:spPr>
        <p:txBody>
          <a:bodyPr rtlCol="0">
            <a:normAutofit/>
          </a:bodyPr>
          <a:lstStyle>
            <a:lvl1pPr marL="0" indent="0">
              <a:buNone/>
              <a:defRPr sz="3200"/>
            </a:lvl1pPr>
            <a:lvl2pPr marL="456990" indent="0">
              <a:buNone/>
              <a:defRPr sz="2800"/>
            </a:lvl2pPr>
            <a:lvl3pPr marL="913980" indent="0">
              <a:buNone/>
              <a:defRPr sz="2400"/>
            </a:lvl3pPr>
            <a:lvl4pPr marL="1370971" indent="0">
              <a:buNone/>
              <a:defRPr sz="2000"/>
            </a:lvl4pPr>
            <a:lvl5pPr marL="1827960" indent="0">
              <a:buNone/>
              <a:defRPr sz="2000"/>
            </a:lvl5pPr>
            <a:lvl6pPr marL="2284953" indent="0">
              <a:buNone/>
              <a:defRPr sz="2000"/>
            </a:lvl6pPr>
            <a:lvl7pPr marL="2741942" indent="0">
              <a:buNone/>
              <a:defRPr sz="2000"/>
            </a:lvl7pPr>
            <a:lvl8pPr marL="3198934" indent="0">
              <a:buNone/>
              <a:defRPr sz="2000"/>
            </a:lvl8pPr>
            <a:lvl9pPr marL="3655924" indent="0">
              <a:buNone/>
              <a:defRPr sz="2000"/>
            </a:lvl9pPr>
          </a:lstStyle>
          <a:p>
            <a:pPr lvl="0"/>
            <a:endParaRPr lang="en-IN" noProof="0"/>
          </a:p>
        </p:txBody>
      </p:sp>
      <p:sp>
        <p:nvSpPr>
          <p:cNvPr id="4" name="Text Placeholder 3"/>
          <p:cNvSpPr>
            <a:spLocks noGrp="1"/>
          </p:cNvSpPr>
          <p:nvPr>
            <p:ph type="body" sz="half" idx="2"/>
          </p:nvPr>
        </p:nvSpPr>
        <p:spPr>
          <a:xfrm>
            <a:off x="630250" y="1714500"/>
            <a:ext cx="2949575" cy="3176588"/>
          </a:xfrm>
        </p:spPr>
        <p:txBody>
          <a:bodyPr/>
          <a:lstStyle>
            <a:lvl1pPr marL="0" indent="0">
              <a:buNone/>
              <a:defRPr sz="1600"/>
            </a:lvl1pPr>
            <a:lvl2pPr marL="456990" indent="0">
              <a:buNone/>
              <a:defRPr sz="1400"/>
            </a:lvl2pPr>
            <a:lvl3pPr marL="913980" indent="0">
              <a:buNone/>
              <a:defRPr sz="1200"/>
            </a:lvl3pPr>
            <a:lvl4pPr marL="1370971" indent="0">
              <a:buNone/>
              <a:defRPr sz="1000"/>
            </a:lvl4pPr>
            <a:lvl5pPr marL="1827960" indent="0">
              <a:buNone/>
              <a:defRPr sz="1000"/>
            </a:lvl5pPr>
            <a:lvl6pPr marL="2284953" indent="0">
              <a:buNone/>
              <a:defRPr sz="1000"/>
            </a:lvl6pPr>
            <a:lvl7pPr marL="2741942" indent="0">
              <a:buNone/>
              <a:defRPr sz="1000"/>
            </a:lvl7pPr>
            <a:lvl8pPr marL="3198934" indent="0">
              <a:buNone/>
              <a:defRPr sz="1000"/>
            </a:lvl8pPr>
            <a:lvl9pPr marL="3655924" indent="0">
              <a:buNone/>
              <a:defRPr sz="1000"/>
            </a:lvl9pPr>
          </a:lstStyle>
          <a:p>
            <a:pPr lvl="0"/>
            <a:r>
              <a:rPr lang="en-US"/>
              <a:t>Edit Master text styles</a:t>
            </a:r>
          </a:p>
        </p:txBody>
      </p:sp>
      <p:sp>
        <p:nvSpPr>
          <p:cNvPr id="5" name="Date Placeholder 3">
            <a:extLst>
              <a:ext uri="{FF2B5EF4-FFF2-40B4-BE49-F238E27FC236}">
                <a16:creationId xmlns:a16="http://schemas.microsoft.com/office/drawing/2014/main" id="{8ABFC8FE-C801-5B39-D13A-50EB2F8E24FB}"/>
              </a:ext>
            </a:extLst>
          </p:cNvPr>
          <p:cNvSpPr>
            <a:spLocks noGrp="1"/>
          </p:cNvSpPr>
          <p:nvPr>
            <p:ph type="dt" sz="half" idx="10"/>
          </p:nvPr>
        </p:nvSpPr>
        <p:spPr/>
        <p:txBody>
          <a:bodyPr/>
          <a:lstStyle>
            <a:lvl1pPr>
              <a:defRPr/>
            </a:lvl1pPr>
          </a:lstStyle>
          <a:p>
            <a:pPr>
              <a:defRPr/>
            </a:pPr>
            <a:fld id="{D5D56D69-36EE-4048-BC19-1A43240552CD}" type="datetime1">
              <a:rPr lang="en-IN" smtClean="0"/>
              <a:t>07-08-2026</a:t>
            </a:fld>
            <a:endParaRPr lang="en-IN"/>
          </a:p>
        </p:txBody>
      </p:sp>
      <p:sp>
        <p:nvSpPr>
          <p:cNvPr id="6" name="Footer Placeholder 4">
            <a:extLst>
              <a:ext uri="{FF2B5EF4-FFF2-40B4-BE49-F238E27FC236}">
                <a16:creationId xmlns:a16="http://schemas.microsoft.com/office/drawing/2014/main" id="{A8CC5A0E-B3D7-EC40-ECB1-A61519CE6226}"/>
              </a:ext>
            </a:extLst>
          </p:cNvPr>
          <p:cNvSpPr>
            <a:spLocks noGrp="1"/>
          </p:cNvSpPr>
          <p:nvPr>
            <p:ph type="ftr" sz="quarter" idx="11"/>
          </p:nvPr>
        </p:nvSpPr>
        <p:spPr/>
        <p:txBody>
          <a:bodyPr/>
          <a:lstStyle>
            <a:lvl1pPr>
              <a:defRPr/>
            </a:lvl1pPr>
          </a:lstStyle>
          <a:p>
            <a:pPr>
              <a:defRPr/>
            </a:pPr>
            <a:endParaRPr lang="en-IN"/>
          </a:p>
        </p:txBody>
      </p:sp>
      <p:sp>
        <p:nvSpPr>
          <p:cNvPr id="7" name="Slide Number Placeholder 5">
            <a:extLst>
              <a:ext uri="{FF2B5EF4-FFF2-40B4-BE49-F238E27FC236}">
                <a16:creationId xmlns:a16="http://schemas.microsoft.com/office/drawing/2014/main" id="{5D331ED3-97FA-58F9-DE5A-0DA1522EA78D}"/>
              </a:ext>
            </a:extLst>
          </p:cNvPr>
          <p:cNvSpPr>
            <a:spLocks noGrp="1"/>
          </p:cNvSpPr>
          <p:nvPr>
            <p:ph type="sldNum" sz="quarter" idx="12"/>
          </p:nvPr>
        </p:nvSpPr>
        <p:spPr/>
        <p:txBody>
          <a:bodyPr/>
          <a:lstStyle>
            <a:lvl1pPr>
              <a:defRPr/>
            </a:lvl1pPr>
          </a:lstStyle>
          <a:p>
            <a:pPr>
              <a:defRPr/>
            </a:pPr>
            <a:fld id="{C9F179DE-0E03-43B7-80DD-EB687F82D890}" type="slidenum">
              <a:rPr lang="en-IN" altLang="en-US"/>
              <a:pPr>
                <a:defRPr/>
              </a:pPr>
              <a:t>‹#›</a:t>
            </a:fld>
            <a:endParaRPr lang="en-IN" altLang="en-US"/>
          </a:p>
        </p:txBody>
      </p:sp>
    </p:spTree>
    <p:extLst>
      <p:ext uri="{BB962C8B-B14F-4D97-AF65-F5344CB8AC3E}">
        <p14:creationId xmlns:p14="http://schemas.microsoft.com/office/powerpoint/2010/main" val="22624233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7504A28-954F-548F-F921-09FF7A5958A7}"/>
              </a:ext>
            </a:extLst>
          </p:cNvPr>
          <p:cNvSpPr>
            <a:spLocks noGrp="1"/>
          </p:cNvSpPr>
          <p:nvPr>
            <p:ph type="dt" sz="half" idx="10"/>
          </p:nvPr>
        </p:nvSpPr>
        <p:spPr/>
        <p:txBody>
          <a:bodyPr/>
          <a:lstStyle>
            <a:lvl1pPr>
              <a:defRPr/>
            </a:lvl1pPr>
          </a:lstStyle>
          <a:p>
            <a:pPr>
              <a:defRPr/>
            </a:pPr>
            <a:fld id="{0D4EECCA-A617-4B14-840E-6ABB0822F2E8}" type="datetime1">
              <a:rPr lang="en-IN" smtClean="0"/>
              <a:t>07-08-2026</a:t>
            </a:fld>
            <a:endParaRPr lang="en-IN"/>
          </a:p>
        </p:txBody>
      </p:sp>
      <p:sp>
        <p:nvSpPr>
          <p:cNvPr id="5" name="Footer Placeholder 4">
            <a:extLst>
              <a:ext uri="{FF2B5EF4-FFF2-40B4-BE49-F238E27FC236}">
                <a16:creationId xmlns:a16="http://schemas.microsoft.com/office/drawing/2014/main" id="{C499BD6A-4D05-145E-BB7E-95E2B2E421E0}"/>
              </a:ext>
            </a:extLst>
          </p:cNvPr>
          <p:cNvSpPr>
            <a:spLocks noGrp="1"/>
          </p:cNvSpPr>
          <p:nvPr>
            <p:ph type="ftr" sz="quarter" idx="11"/>
          </p:nvPr>
        </p:nvSpPr>
        <p:spPr/>
        <p:txBody>
          <a:bodyPr/>
          <a:lstStyle>
            <a:lvl1pPr>
              <a:defRPr/>
            </a:lvl1pPr>
          </a:lstStyle>
          <a:p>
            <a:pPr>
              <a:defRPr/>
            </a:pPr>
            <a:endParaRPr lang="en-IN"/>
          </a:p>
        </p:txBody>
      </p:sp>
      <p:sp>
        <p:nvSpPr>
          <p:cNvPr id="6" name="Slide Number Placeholder 5">
            <a:extLst>
              <a:ext uri="{FF2B5EF4-FFF2-40B4-BE49-F238E27FC236}">
                <a16:creationId xmlns:a16="http://schemas.microsoft.com/office/drawing/2014/main" id="{1681AA32-F205-F464-8446-9649F1007408}"/>
              </a:ext>
            </a:extLst>
          </p:cNvPr>
          <p:cNvSpPr>
            <a:spLocks noGrp="1"/>
          </p:cNvSpPr>
          <p:nvPr>
            <p:ph type="sldNum" sz="quarter" idx="12"/>
          </p:nvPr>
        </p:nvSpPr>
        <p:spPr/>
        <p:txBody>
          <a:bodyPr/>
          <a:lstStyle>
            <a:lvl1pPr>
              <a:defRPr/>
            </a:lvl1pPr>
          </a:lstStyle>
          <a:p>
            <a:pPr>
              <a:defRPr/>
            </a:pPr>
            <a:fld id="{3160B09C-34F1-4465-BBB2-3E6E82216E1A}" type="slidenum">
              <a:rPr lang="en-IN" altLang="en-US"/>
              <a:pPr>
                <a:defRPr/>
              </a:pPr>
              <a:t>‹#›</a:t>
            </a:fld>
            <a:endParaRPr lang="en-IN" altLang="en-US"/>
          </a:p>
        </p:txBody>
      </p:sp>
    </p:spTree>
    <p:extLst>
      <p:ext uri="{BB962C8B-B14F-4D97-AF65-F5344CB8AC3E}">
        <p14:creationId xmlns:p14="http://schemas.microsoft.com/office/powerpoint/2010/main" val="17159530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83" y="304800"/>
            <a:ext cx="1971675" cy="4843463"/>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28654" y="304800"/>
            <a:ext cx="5762625" cy="484346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647EEA1-1298-7FC3-DD32-7DB3F7B17F04}"/>
              </a:ext>
            </a:extLst>
          </p:cNvPr>
          <p:cNvSpPr>
            <a:spLocks noGrp="1"/>
          </p:cNvSpPr>
          <p:nvPr>
            <p:ph type="dt" sz="half" idx="10"/>
          </p:nvPr>
        </p:nvSpPr>
        <p:spPr/>
        <p:txBody>
          <a:bodyPr/>
          <a:lstStyle>
            <a:lvl1pPr>
              <a:defRPr/>
            </a:lvl1pPr>
          </a:lstStyle>
          <a:p>
            <a:pPr>
              <a:defRPr/>
            </a:pPr>
            <a:fld id="{54E67115-6043-4AC3-837B-6C6737BDE04B}" type="datetime1">
              <a:rPr lang="en-IN" smtClean="0"/>
              <a:t>07-08-2026</a:t>
            </a:fld>
            <a:endParaRPr lang="en-IN"/>
          </a:p>
        </p:txBody>
      </p:sp>
      <p:sp>
        <p:nvSpPr>
          <p:cNvPr id="5" name="Footer Placeholder 4">
            <a:extLst>
              <a:ext uri="{FF2B5EF4-FFF2-40B4-BE49-F238E27FC236}">
                <a16:creationId xmlns:a16="http://schemas.microsoft.com/office/drawing/2014/main" id="{2BB9D10A-2E62-2277-274C-BB9E60C800BC}"/>
              </a:ext>
            </a:extLst>
          </p:cNvPr>
          <p:cNvSpPr>
            <a:spLocks noGrp="1"/>
          </p:cNvSpPr>
          <p:nvPr>
            <p:ph type="ftr" sz="quarter" idx="11"/>
          </p:nvPr>
        </p:nvSpPr>
        <p:spPr/>
        <p:txBody>
          <a:bodyPr/>
          <a:lstStyle>
            <a:lvl1pPr>
              <a:defRPr/>
            </a:lvl1pPr>
          </a:lstStyle>
          <a:p>
            <a:pPr>
              <a:defRPr/>
            </a:pPr>
            <a:endParaRPr lang="en-IN"/>
          </a:p>
        </p:txBody>
      </p:sp>
      <p:sp>
        <p:nvSpPr>
          <p:cNvPr id="6" name="Slide Number Placeholder 5">
            <a:extLst>
              <a:ext uri="{FF2B5EF4-FFF2-40B4-BE49-F238E27FC236}">
                <a16:creationId xmlns:a16="http://schemas.microsoft.com/office/drawing/2014/main" id="{98A0965B-79CC-882B-B09D-01E48D523800}"/>
              </a:ext>
            </a:extLst>
          </p:cNvPr>
          <p:cNvSpPr>
            <a:spLocks noGrp="1"/>
          </p:cNvSpPr>
          <p:nvPr>
            <p:ph type="sldNum" sz="quarter" idx="12"/>
          </p:nvPr>
        </p:nvSpPr>
        <p:spPr/>
        <p:txBody>
          <a:bodyPr/>
          <a:lstStyle>
            <a:lvl1pPr>
              <a:defRPr/>
            </a:lvl1pPr>
          </a:lstStyle>
          <a:p>
            <a:pPr>
              <a:defRPr/>
            </a:pPr>
            <a:fld id="{9A2A7351-EFE8-4AE6-91CE-88787E37E56E}" type="slidenum">
              <a:rPr lang="en-IN" altLang="en-US"/>
              <a:pPr>
                <a:defRPr/>
              </a:pPr>
              <a:t>‹#›</a:t>
            </a:fld>
            <a:endParaRPr lang="en-IN" altLang="en-US"/>
          </a:p>
        </p:txBody>
      </p:sp>
    </p:spTree>
    <p:extLst>
      <p:ext uri="{BB962C8B-B14F-4D97-AF65-F5344CB8AC3E}">
        <p14:creationId xmlns:p14="http://schemas.microsoft.com/office/powerpoint/2010/main" val="3674117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5757974B-68CE-341A-8D2C-4FC77AA83419}"/>
              </a:ext>
            </a:extLst>
          </p:cNvPr>
          <p:cNvSpPr>
            <a:spLocks noGrp="1"/>
          </p:cNvSpPr>
          <p:nvPr>
            <p:ph type="sldNum" sz="quarter" idx="10"/>
          </p:nvPr>
        </p:nvSpPr>
        <p:spPr>
          <a:xfrm>
            <a:off x="6921500" y="5397500"/>
            <a:ext cx="2133600" cy="304800"/>
          </a:xfrm>
        </p:spPr>
        <p:txBody>
          <a:bodyPr/>
          <a:lstStyle>
            <a:lvl1pPr>
              <a:defRPr/>
            </a:lvl1pPr>
          </a:lstStyle>
          <a:p>
            <a:pPr>
              <a:defRPr/>
            </a:pPr>
            <a:fld id="{725EC954-9A40-41C6-BEC6-E408781BAB8B}" type="slidenum">
              <a:rPr lang="en-IN" altLang="en-US"/>
              <a:pPr>
                <a:defRPr/>
              </a:pPr>
              <a:t>‹#›</a:t>
            </a:fld>
            <a:endParaRPr lang="en-IN" altLang="en-US"/>
          </a:p>
        </p:txBody>
      </p:sp>
    </p:spTree>
    <p:extLst>
      <p:ext uri="{BB962C8B-B14F-4D97-AF65-F5344CB8AC3E}">
        <p14:creationId xmlns:p14="http://schemas.microsoft.com/office/powerpoint/2010/main" val="17870550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6BA687F6-C751-4485-CCA7-0905B559B5A0}"/>
              </a:ext>
            </a:extLst>
          </p:cNvPr>
          <p:cNvSpPr>
            <a:spLocks noGrp="1"/>
          </p:cNvSpPr>
          <p:nvPr>
            <p:ph type="sldNum" sz="quarter" idx="10"/>
          </p:nvPr>
        </p:nvSpPr>
        <p:spPr>
          <a:xfrm>
            <a:off x="6921500" y="5397500"/>
            <a:ext cx="2133600" cy="304800"/>
          </a:xfrm>
        </p:spPr>
        <p:txBody>
          <a:bodyPr/>
          <a:lstStyle>
            <a:lvl1pPr>
              <a:defRPr/>
            </a:lvl1pPr>
          </a:lstStyle>
          <a:p>
            <a:pPr>
              <a:defRPr/>
            </a:pPr>
            <a:fld id="{C7C559D3-5A8A-45F4-8CD8-115F220296D2}" type="slidenum">
              <a:rPr lang="en-IN" altLang="en-US"/>
              <a:pPr>
                <a:defRPr/>
              </a:pPr>
              <a:t>‹#›</a:t>
            </a:fld>
            <a:endParaRPr lang="en-IN" altLang="en-US"/>
          </a:p>
        </p:txBody>
      </p:sp>
    </p:spTree>
    <p:extLst>
      <p:ext uri="{BB962C8B-B14F-4D97-AF65-F5344CB8AC3E}">
        <p14:creationId xmlns:p14="http://schemas.microsoft.com/office/powerpoint/2010/main" val="32317777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FB2DDC58-D65A-6758-CEBF-828CE9110173}"/>
              </a:ext>
            </a:extLst>
          </p:cNvPr>
          <p:cNvSpPr>
            <a:spLocks noGrp="1"/>
          </p:cNvSpPr>
          <p:nvPr>
            <p:ph type="sldNum" sz="quarter" idx="10"/>
          </p:nvPr>
        </p:nvSpPr>
        <p:spPr>
          <a:xfrm>
            <a:off x="6921500" y="5397500"/>
            <a:ext cx="2133600" cy="304800"/>
          </a:xfrm>
        </p:spPr>
        <p:txBody>
          <a:bodyPr/>
          <a:lstStyle>
            <a:lvl1pPr>
              <a:defRPr/>
            </a:lvl1pPr>
          </a:lstStyle>
          <a:p>
            <a:pPr>
              <a:defRPr/>
            </a:pPr>
            <a:fld id="{9AEA6898-9AB9-4BBE-BDED-72205B521223}" type="slidenum">
              <a:rPr lang="en-IN" altLang="en-US"/>
              <a:pPr>
                <a:defRPr/>
              </a:pPr>
              <a:t>‹#›</a:t>
            </a:fld>
            <a:endParaRPr lang="en-IN" altLang="en-US"/>
          </a:p>
        </p:txBody>
      </p:sp>
    </p:spTree>
    <p:extLst>
      <p:ext uri="{BB962C8B-B14F-4D97-AF65-F5344CB8AC3E}">
        <p14:creationId xmlns:p14="http://schemas.microsoft.com/office/powerpoint/2010/main" val="30777009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690F0469-14B4-8C05-C221-1090D21062BD}"/>
              </a:ext>
            </a:extLst>
          </p:cNvPr>
          <p:cNvSpPr>
            <a:spLocks noGrp="1"/>
          </p:cNvSpPr>
          <p:nvPr>
            <p:ph type="sldNum" sz="quarter" idx="10"/>
          </p:nvPr>
        </p:nvSpPr>
        <p:spPr>
          <a:xfrm>
            <a:off x="6921500" y="5397500"/>
            <a:ext cx="2133600" cy="304800"/>
          </a:xfrm>
        </p:spPr>
        <p:txBody>
          <a:bodyPr/>
          <a:lstStyle>
            <a:lvl1pPr>
              <a:defRPr/>
            </a:lvl1pPr>
          </a:lstStyle>
          <a:p>
            <a:pPr>
              <a:defRPr/>
            </a:pPr>
            <a:fld id="{40641F49-1ED1-44F7-BC7C-4AD8B9CB5A69}" type="slidenum">
              <a:rPr lang="en-IN" altLang="en-US"/>
              <a:pPr>
                <a:defRPr/>
              </a:pPr>
              <a:t>‹#›</a:t>
            </a:fld>
            <a:endParaRPr lang="en-IN" altLang="en-US"/>
          </a:p>
        </p:txBody>
      </p:sp>
    </p:spTree>
    <p:extLst>
      <p:ext uri="{BB962C8B-B14F-4D97-AF65-F5344CB8AC3E}">
        <p14:creationId xmlns:p14="http://schemas.microsoft.com/office/powerpoint/2010/main" val="13266437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7AEA9438-71E8-CFF7-E20E-973BEFF3615C}"/>
              </a:ext>
            </a:extLst>
          </p:cNvPr>
          <p:cNvSpPr>
            <a:spLocks noGrp="1"/>
          </p:cNvSpPr>
          <p:nvPr>
            <p:ph type="sldNum" sz="quarter" idx="10"/>
          </p:nvPr>
        </p:nvSpPr>
        <p:spPr>
          <a:xfrm>
            <a:off x="6921500" y="5397500"/>
            <a:ext cx="2133600" cy="304800"/>
          </a:xfrm>
        </p:spPr>
        <p:txBody>
          <a:bodyPr/>
          <a:lstStyle>
            <a:lvl1pPr>
              <a:defRPr/>
            </a:lvl1pPr>
          </a:lstStyle>
          <a:p>
            <a:pPr>
              <a:defRPr/>
            </a:pPr>
            <a:fld id="{2D16AE74-8437-49A1-BADF-9560F8E19CFF}" type="slidenum">
              <a:rPr lang="en-IN" altLang="en-US"/>
              <a:pPr>
                <a:defRPr/>
              </a:pPr>
              <a:t>‹#›</a:t>
            </a:fld>
            <a:endParaRPr lang="en-IN" altLang="en-US"/>
          </a:p>
        </p:txBody>
      </p:sp>
    </p:spTree>
    <p:extLst>
      <p:ext uri="{BB962C8B-B14F-4D97-AF65-F5344CB8AC3E}">
        <p14:creationId xmlns:p14="http://schemas.microsoft.com/office/powerpoint/2010/main" val="36087348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811A3BEC-4D13-159B-6A69-6B44CB57F08E}"/>
              </a:ext>
            </a:extLst>
          </p:cNvPr>
          <p:cNvSpPr>
            <a:spLocks noGrp="1"/>
          </p:cNvSpPr>
          <p:nvPr>
            <p:ph type="sldNum" sz="quarter" idx="10"/>
          </p:nvPr>
        </p:nvSpPr>
        <p:spPr>
          <a:xfrm>
            <a:off x="6921500" y="5397500"/>
            <a:ext cx="2133600" cy="304800"/>
          </a:xfrm>
        </p:spPr>
        <p:txBody>
          <a:bodyPr/>
          <a:lstStyle>
            <a:lvl1pPr>
              <a:defRPr/>
            </a:lvl1pPr>
          </a:lstStyle>
          <a:p>
            <a:pPr>
              <a:defRPr/>
            </a:pPr>
            <a:fld id="{5FC7FE11-F226-406C-924D-9824DAEC00A3}" type="slidenum">
              <a:rPr lang="en-IN" altLang="en-US"/>
              <a:pPr>
                <a:defRPr/>
              </a:pPr>
              <a:t>‹#›</a:t>
            </a:fld>
            <a:endParaRPr lang="en-IN" altLang="en-US"/>
          </a:p>
        </p:txBody>
      </p:sp>
    </p:spTree>
    <p:extLst>
      <p:ext uri="{BB962C8B-B14F-4D97-AF65-F5344CB8AC3E}">
        <p14:creationId xmlns:p14="http://schemas.microsoft.com/office/powerpoint/2010/main" val="35852430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95415251-4185-8F53-B8C0-E8CA51F33E68}"/>
              </a:ext>
            </a:extLst>
          </p:cNvPr>
          <p:cNvSpPr>
            <a:spLocks noGrp="1"/>
          </p:cNvSpPr>
          <p:nvPr>
            <p:ph type="sldNum" sz="quarter" idx="10"/>
          </p:nvPr>
        </p:nvSpPr>
        <p:spPr>
          <a:xfrm>
            <a:off x="6921500" y="5397500"/>
            <a:ext cx="2133600" cy="304800"/>
          </a:xfrm>
        </p:spPr>
        <p:txBody>
          <a:bodyPr/>
          <a:lstStyle>
            <a:lvl1pPr>
              <a:defRPr/>
            </a:lvl1pPr>
          </a:lstStyle>
          <a:p>
            <a:pPr>
              <a:defRPr/>
            </a:pPr>
            <a:fld id="{8D2CF049-CC86-4637-9CC9-9922529E9918}" type="slidenum">
              <a:rPr lang="en-IN" altLang="en-US"/>
              <a:pPr>
                <a:defRPr/>
              </a:pPr>
              <a:t>‹#›</a:t>
            </a:fld>
            <a:endParaRPr lang="en-IN" altLang="en-US"/>
          </a:p>
        </p:txBody>
      </p:sp>
    </p:spTree>
    <p:extLst>
      <p:ext uri="{BB962C8B-B14F-4D97-AF65-F5344CB8AC3E}">
        <p14:creationId xmlns:p14="http://schemas.microsoft.com/office/powerpoint/2010/main" val="13147006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5367"/>
            <a:ext cx="7772400" cy="1225021"/>
          </a:xfrm>
          <a:prstGeom prst="rect">
            <a:avLst/>
          </a:prstGeom>
        </p:spPr>
        <p:txBody>
          <a:bodyPr lIns="91398" tIns="45699" rIns="91398" bIns="45699"/>
          <a:lstStyle/>
          <a:p>
            <a:r>
              <a:rPr lang="en-US"/>
              <a:t>Click to edit Master title style</a:t>
            </a:r>
            <a:endParaRPr lang="en-IN"/>
          </a:p>
        </p:txBody>
      </p:sp>
      <p:sp>
        <p:nvSpPr>
          <p:cNvPr id="3" name="Subtitle 2"/>
          <p:cNvSpPr>
            <a:spLocks noGrp="1"/>
          </p:cNvSpPr>
          <p:nvPr>
            <p:ph type="subTitle" idx="1"/>
          </p:nvPr>
        </p:nvSpPr>
        <p:spPr>
          <a:xfrm>
            <a:off x="1371600" y="3238500"/>
            <a:ext cx="6400800" cy="1460500"/>
          </a:xfrm>
          <a:prstGeom prst="rect">
            <a:avLst/>
          </a:prstGeom>
        </p:spPr>
        <p:txBody>
          <a:bodyPr lIns="91398" tIns="45699" rIns="91398" bIns="45699"/>
          <a:lstStyle>
            <a:lvl1pPr marL="0" indent="0" algn="ctr">
              <a:buNone/>
              <a:defRPr>
                <a:solidFill>
                  <a:schemeClr val="tx1">
                    <a:tint val="75000"/>
                  </a:schemeClr>
                </a:solidFill>
              </a:defRPr>
            </a:lvl1pPr>
            <a:lvl2pPr marL="456990" indent="0" algn="ctr">
              <a:buNone/>
              <a:defRPr>
                <a:solidFill>
                  <a:schemeClr val="tx1">
                    <a:tint val="75000"/>
                  </a:schemeClr>
                </a:solidFill>
              </a:defRPr>
            </a:lvl2pPr>
            <a:lvl3pPr marL="913980" indent="0" algn="ctr">
              <a:buNone/>
              <a:defRPr>
                <a:solidFill>
                  <a:schemeClr val="tx1">
                    <a:tint val="75000"/>
                  </a:schemeClr>
                </a:solidFill>
              </a:defRPr>
            </a:lvl3pPr>
            <a:lvl4pPr marL="1370971" indent="0" algn="ctr">
              <a:buNone/>
              <a:defRPr>
                <a:solidFill>
                  <a:schemeClr val="tx1">
                    <a:tint val="75000"/>
                  </a:schemeClr>
                </a:solidFill>
              </a:defRPr>
            </a:lvl4pPr>
            <a:lvl5pPr marL="1827960" indent="0" algn="ctr">
              <a:buNone/>
              <a:defRPr>
                <a:solidFill>
                  <a:schemeClr val="tx1">
                    <a:tint val="75000"/>
                  </a:schemeClr>
                </a:solidFill>
              </a:defRPr>
            </a:lvl5pPr>
            <a:lvl6pPr marL="2284953" indent="0" algn="ctr">
              <a:buNone/>
              <a:defRPr>
                <a:solidFill>
                  <a:schemeClr val="tx1">
                    <a:tint val="75000"/>
                  </a:schemeClr>
                </a:solidFill>
              </a:defRPr>
            </a:lvl6pPr>
            <a:lvl7pPr marL="2741942" indent="0" algn="ctr">
              <a:buNone/>
              <a:defRPr>
                <a:solidFill>
                  <a:schemeClr val="tx1">
                    <a:tint val="75000"/>
                  </a:schemeClr>
                </a:solidFill>
              </a:defRPr>
            </a:lvl7pPr>
            <a:lvl8pPr marL="3198934" indent="0" algn="ctr">
              <a:buNone/>
              <a:defRPr>
                <a:solidFill>
                  <a:schemeClr val="tx1">
                    <a:tint val="75000"/>
                  </a:schemeClr>
                </a:solidFill>
              </a:defRPr>
            </a:lvl8pPr>
            <a:lvl9pPr marL="3655924" indent="0" algn="ctr">
              <a:buNone/>
              <a:defRPr>
                <a:solidFill>
                  <a:schemeClr val="tx1">
                    <a:tint val="75000"/>
                  </a:schemeClr>
                </a:solidFill>
              </a:defRPr>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0E8BAAD4-A3B7-A713-33A6-4826CAC6D0C2}"/>
              </a:ext>
            </a:extLst>
          </p:cNvPr>
          <p:cNvSpPr>
            <a:spLocks noGrp="1"/>
          </p:cNvSpPr>
          <p:nvPr>
            <p:ph type="dt" sz="half" idx="10"/>
          </p:nvPr>
        </p:nvSpPr>
        <p:spPr/>
        <p:txBody>
          <a:bodyPr/>
          <a:lstStyle>
            <a:lvl1pPr>
              <a:defRPr/>
            </a:lvl1pPr>
          </a:lstStyle>
          <a:p>
            <a:pPr>
              <a:defRPr/>
            </a:pPr>
            <a:fld id="{41F2F1B6-BA12-4128-B916-82C4BD181101}" type="datetime1">
              <a:rPr lang="en-IN" smtClean="0"/>
              <a:t>07-08-2026</a:t>
            </a:fld>
            <a:endParaRPr lang="en-US"/>
          </a:p>
        </p:txBody>
      </p:sp>
      <p:sp>
        <p:nvSpPr>
          <p:cNvPr id="5" name="Footer Placeholder 4">
            <a:extLst>
              <a:ext uri="{FF2B5EF4-FFF2-40B4-BE49-F238E27FC236}">
                <a16:creationId xmlns:a16="http://schemas.microsoft.com/office/drawing/2014/main" id="{98097F54-F3CF-CD67-2D45-3AE575AE73E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433C28B-D00A-C078-1856-BCFC81F9BF67}"/>
              </a:ext>
            </a:extLst>
          </p:cNvPr>
          <p:cNvSpPr>
            <a:spLocks noGrp="1"/>
          </p:cNvSpPr>
          <p:nvPr>
            <p:ph type="sldNum" sz="quarter" idx="12"/>
          </p:nvPr>
        </p:nvSpPr>
        <p:spPr/>
        <p:txBody>
          <a:bodyPr/>
          <a:lstStyle>
            <a:lvl1pPr>
              <a:defRPr/>
            </a:lvl1pPr>
          </a:lstStyle>
          <a:p>
            <a:pPr>
              <a:defRPr/>
            </a:pPr>
            <a:fld id="{198A68E8-B6D6-4598-B5C0-9843ECA9F655}" type="slidenum">
              <a:rPr lang="en-US" altLang="en-US"/>
              <a:pPr>
                <a:defRPr/>
              </a:pPr>
              <a:t>‹#›</a:t>
            </a:fld>
            <a:endParaRPr lang="en-US" altLang="en-US"/>
          </a:p>
        </p:txBody>
      </p:sp>
    </p:spTree>
    <p:extLst>
      <p:ext uri="{BB962C8B-B14F-4D97-AF65-F5344CB8AC3E}">
        <p14:creationId xmlns:p14="http://schemas.microsoft.com/office/powerpoint/2010/main" val="4764552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C53B577B-1F68-849B-A36C-E86FD58549ED}"/>
              </a:ext>
            </a:extLst>
          </p:cNvPr>
          <p:cNvSpPr>
            <a:spLocks noGrp="1"/>
          </p:cNvSpPr>
          <p:nvPr>
            <p:ph type="sldNum" sz="quarter" idx="10"/>
          </p:nvPr>
        </p:nvSpPr>
        <p:spPr>
          <a:xfrm>
            <a:off x="6921500" y="5397500"/>
            <a:ext cx="2133600" cy="304800"/>
          </a:xfrm>
        </p:spPr>
        <p:txBody>
          <a:bodyPr/>
          <a:lstStyle>
            <a:lvl1pPr>
              <a:defRPr/>
            </a:lvl1pPr>
          </a:lstStyle>
          <a:p>
            <a:pPr>
              <a:defRPr/>
            </a:pPr>
            <a:fld id="{C5C0A4E9-608F-4BAA-832E-99AB8F213646}" type="slidenum">
              <a:rPr lang="en-US" altLang="en-US"/>
              <a:pPr>
                <a:defRPr/>
              </a:pPr>
              <a:t>‹#›</a:t>
            </a:fld>
            <a:endParaRPr lang="en-US" altLang="en-US"/>
          </a:p>
        </p:txBody>
      </p:sp>
    </p:spTree>
    <p:extLst>
      <p:ext uri="{BB962C8B-B14F-4D97-AF65-F5344CB8AC3E}">
        <p14:creationId xmlns:p14="http://schemas.microsoft.com/office/powerpoint/2010/main" val="4234832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8"/>
            <a:ext cx="7772400" cy="1135062"/>
          </a:xfrm>
          <a:prstGeom prst="rect">
            <a:avLst/>
          </a:prstGeom>
        </p:spPr>
        <p:txBody>
          <a:bodyPr lIns="91398" tIns="45699" rIns="91398" bIns="45699"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722313" y="2422261"/>
            <a:ext cx="7772400" cy="1250156"/>
          </a:xfrm>
          <a:prstGeom prst="rect">
            <a:avLst/>
          </a:prstGeom>
        </p:spPr>
        <p:txBody>
          <a:bodyPr lIns="91398" tIns="45699" rIns="91398" bIns="45699" anchor="b"/>
          <a:lstStyle>
            <a:lvl1pPr marL="0" indent="0">
              <a:buNone/>
              <a:defRPr sz="2000">
                <a:solidFill>
                  <a:schemeClr val="tx1">
                    <a:tint val="75000"/>
                  </a:schemeClr>
                </a:solidFill>
              </a:defRPr>
            </a:lvl1pPr>
            <a:lvl2pPr marL="456990" indent="0">
              <a:buNone/>
              <a:defRPr sz="1800">
                <a:solidFill>
                  <a:schemeClr val="tx1">
                    <a:tint val="75000"/>
                  </a:schemeClr>
                </a:solidFill>
              </a:defRPr>
            </a:lvl2pPr>
            <a:lvl3pPr marL="913980" indent="0">
              <a:buNone/>
              <a:defRPr sz="1600">
                <a:solidFill>
                  <a:schemeClr val="tx1">
                    <a:tint val="75000"/>
                  </a:schemeClr>
                </a:solidFill>
              </a:defRPr>
            </a:lvl3pPr>
            <a:lvl4pPr marL="1370971" indent="0">
              <a:buNone/>
              <a:defRPr sz="1400">
                <a:solidFill>
                  <a:schemeClr val="tx1">
                    <a:tint val="75000"/>
                  </a:schemeClr>
                </a:solidFill>
              </a:defRPr>
            </a:lvl4pPr>
            <a:lvl5pPr marL="1827960" indent="0">
              <a:buNone/>
              <a:defRPr sz="1400">
                <a:solidFill>
                  <a:schemeClr val="tx1">
                    <a:tint val="75000"/>
                  </a:schemeClr>
                </a:solidFill>
              </a:defRPr>
            </a:lvl5pPr>
            <a:lvl6pPr marL="2284953" indent="0">
              <a:buNone/>
              <a:defRPr sz="1400">
                <a:solidFill>
                  <a:schemeClr val="tx1">
                    <a:tint val="75000"/>
                  </a:schemeClr>
                </a:solidFill>
              </a:defRPr>
            </a:lvl6pPr>
            <a:lvl7pPr marL="2741942" indent="0">
              <a:buNone/>
              <a:defRPr sz="1400">
                <a:solidFill>
                  <a:schemeClr val="tx1">
                    <a:tint val="75000"/>
                  </a:schemeClr>
                </a:solidFill>
              </a:defRPr>
            </a:lvl7pPr>
            <a:lvl8pPr marL="3198934" indent="0">
              <a:buNone/>
              <a:defRPr sz="1400">
                <a:solidFill>
                  <a:schemeClr val="tx1">
                    <a:tint val="75000"/>
                  </a:schemeClr>
                </a:solidFill>
              </a:defRPr>
            </a:lvl8pPr>
            <a:lvl9pPr marL="3655924"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C8A48DB-1996-5258-058D-326B00D23485}"/>
              </a:ext>
            </a:extLst>
          </p:cNvPr>
          <p:cNvSpPr>
            <a:spLocks noGrp="1"/>
          </p:cNvSpPr>
          <p:nvPr>
            <p:ph type="dt" sz="half" idx="10"/>
          </p:nvPr>
        </p:nvSpPr>
        <p:spPr/>
        <p:txBody>
          <a:bodyPr/>
          <a:lstStyle>
            <a:lvl1pPr>
              <a:defRPr/>
            </a:lvl1pPr>
          </a:lstStyle>
          <a:p>
            <a:pPr>
              <a:defRPr/>
            </a:pPr>
            <a:fld id="{9822A25B-2B8A-40F4-9ABF-3B25B24961A6}" type="datetime1">
              <a:rPr lang="en-IN" smtClean="0"/>
              <a:t>07-08-2026</a:t>
            </a:fld>
            <a:endParaRPr lang="en-US"/>
          </a:p>
        </p:txBody>
      </p:sp>
      <p:sp>
        <p:nvSpPr>
          <p:cNvPr id="5" name="Footer Placeholder 4">
            <a:extLst>
              <a:ext uri="{FF2B5EF4-FFF2-40B4-BE49-F238E27FC236}">
                <a16:creationId xmlns:a16="http://schemas.microsoft.com/office/drawing/2014/main" id="{332E5790-F4F8-DA69-194E-668C448E586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82868EE-BFA8-C0E5-BE35-AB9A5EEF2523}"/>
              </a:ext>
            </a:extLst>
          </p:cNvPr>
          <p:cNvSpPr>
            <a:spLocks noGrp="1"/>
          </p:cNvSpPr>
          <p:nvPr>
            <p:ph type="sldNum" sz="quarter" idx="12"/>
          </p:nvPr>
        </p:nvSpPr>
        <p:spPr/>
        <p:txBody>
          <a:bodyPr/>
          <a:lstStyle>
            <a:lvl1pPr>
              <a:defRPr/>
            </a:lvl1pPr>
          </a:lstStyle>
          <a:p>
            <a:pPr>
              <a:defRPr/>
            </a:pPr>
            <a:fld id="{0AAEEF94-9D7A-445C-8313-DFF0C787D1B8}" type="slidenum">
              <a:rPr lang="en-US" altLang="en-US"/>
              <a:pPr>
                <a:defRPr/>
              </a:pPr>
              <a:t>‹#›</a:t>
            </a:fld>
            <a:endParaRPr lang="en-US" altLang="en-US"/>
          </a:p>
        </p:txBody>
      </p:sp>
    </p:spTree>
    <p:extLst>
      <p:ext uri="{BB962C8B-B14F-4D97-AF65-F5344CB8AC3E}">
        <p14:creationId xmlns:p14="http://schemas.microsoft.com/office/powerpoint/2010/main" val="19771184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4"/>
            <a:ext cx="8229600" cy="952500"/>
          </a:xfrm>
          <a:prstGeom prst="rect">
            <a:avLst/>
          </a:prstGeom>
        </p:spPr>
        <p:txBody>
          <a:bodyPr lIns="91398" tIns="45699" rIns="91398" bIns="45699"/>
          <a:lstStyle/>
          <a:p>
            <a:r>
              <a:rPr lang="en-US"/>
              <a:t>Click to edit Master title style</a:t>
            </a:r>
            <a:endParaRPr lang="en-IN"/>
          </a:p>
        </p:txBody>
      </p:sp>
      <p:sp>
        <p:nvSpPr>
          <p:cNvPr id="3" name="Content Placeholder 2"/>
          <p:cNvSpPr>
            <a:spLocks noGrp="1"/>
          </p:cNvSpPr>
          <p:nvPr>
            <p:ph sz="half" idx="1"/>
          </p:nvPr>
        </p:nvSpPr>
        <p:spPr>
          <a:xfrm>
            <a:off x="457200" y="1333501"/>
            <a:ext cx="4038600" cy="3771636"/>
          </a:xfrm>
          <a:prstGeom prst="rect">
            <a:avLst/>
          </a:prstGeom>
        </p:spPr>
        <p:txBody>
          <a:bodyPr lIns="91398" tIns="45699" rIns="91398" bIns="45699"/>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333501"/>
            <a:ext cx="4038600" cy="3771636"/>
          </a:xfrm>
          <a:prstGeom prst="rect">
            <a:avLst/>
          </a:prstGeom>
        </p:spPr>
        <p:txBody>
          <a:bodyPr lIns="91398" tIns="45699" rIns="91398" bIns="45699"/>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3">
            <a:extLst>
              <a:ext uri="{FF2B5EF4-FFF2-40B4-BE49-F238E27FC236}">
                <a16:creationId xmlns:a16="http://schemas.microsoft.com/office/drawing/2014/main" id="{4DF97342-5FAF-80D2-AAE8-D1099C87842D}"/>
              </a:ext>
            </a:extLst>
          </p:cNvPr>
          <p:cNvSpPr>
            <a:spLocks noGrp="1"/>
          </p:cNvSpPr>
          <p:nvPr>
            <p:ph type="dt" sz="half" idx="10"/>
          </p:nvPr>
        </p:nvSpPr>
        <p:spPr/>
        <p:txBody>
          <a:bodyPr/>
          <a:lstStyle>
            <a:lvl1pPr>
              <a:defRPr/>
            </a:lvl1pPr>
          </a:lstStyle>
          <a:p>
            <a:pPr>
              <a:defRPr/>
            </a:pPr>
            <a:fld id="{696717D2-E7C4-426B-93AC-D30B432CD238}" type="datetime1">
              <a:rPr lang="en-IN" smtClean="0"/>
              <a:t>07-08-2026</a:t>
            </a:fld>
            <a:endParaRPr lang="en-US"/>
          </a:p>
        </p:txBody>
      </p:sp>
      <p:sp>
        <p:nvSpPr>
          <p:cNvPr id="6" name="Footer Placeholder 4">
            <a:extLst>
              <a:ext uri="{FF2B5EF4-FFF2-40B4-BE49-F238E27FC236}">
                <a16:creationId xmlns:a16="http://schemas.microsoft.com/office/drawing/2014/main" id="{2D01FB44-A276-C785-97B8-E8AF05D2E870}"/>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985E850-6A58-7D3E-C513-069EE6684896}"/>
              </a:ext>
            </a:extLst>
          </p:cNvPr>
          <p:cNvSpPr>
            <a:spLocks noGrp="1"/>
          </p:cNvSpPr>
          <p:nvPr>
            <p:ph type="sldNum" sz="quarter" idx="12"/>
          </p:nvPr>
        </p:nvSpPr>
        <p:spPr/>
        <p:txBody>
          <a:bodyPr/>
          <a:lstStyle>
            <a:lvl1pPr>
              <a:defRPr/>
            </a:lvl1pPr>
          </a:lstStyle>
          <a:p>
            <a:pPr>
              <a:defRPr/>
            </a:pPr>
            <a:fld id="{B374D0EE-50EB-4943-884D-32CCEAF2235E}" type="slidenum">
              <a:rPr lang="en-US" altLang="en-US"/>
              <a:pPr>
                <a:defRPr/>
              </a:pPr>
              <a:t>‹#›</a:t>
            </a:fld>
            <a:endParaRPr lang="en-US" altLang="en-US"/>
          </a:p>
        </p:txBody>
      </p:sp>
    </p:spTree>
    <p:extLst>
      <p:ext uri="{BB962C8B-B14F-4D97-AF65-F5344CB8AC3E}">
        <p14:creationId xmlns:p14="http://schemas.microsoft.com/office/powerpoint/2010/main" val="231108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4"/>
            <a:ext cx="8229600" cy="952500"/>
          </a:xfrm>
          <a:prstGeom prst="rect">
            <a:avLst/>
          </a:prstGeom>
        </p:spPr>
        <p:txBody>
          <a:bodyPr lIns="91398" tIns="45699" rIns="91398" bIns="45699"/>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279261"/>
            <a:ext cx="4040188" cy="533136"/>
          </a:xfrm>
          <a:prstGeom prst="rect">
            <a:avLst/>
          </a:prstGeom>
        </p:spPr>
        <p:txBody>
          <a:bodyPr lIns="91398" tIns="45699" rIns="91398" bIns="45699" anchor="b"/>
          <a:lstStyle>
            <a:lvl1pPr marL="0" indent="0">
              <a:buNone/>
              <a:defRPr sz="2400" b="1"/>
            </a:lvl1pPr>
            <a:lvl2pPr marL="456990" indent="0">
              <a:buNone/>
              <a:defRPr sz="2000" b="1"/>
            </a:lvl2pPr>
            <a:lvl3pPr marL="913980" indent="0">
              <a:buNone/>
              <a:defRPr sz="1800" b="1"/>
            </a:lvl3pPr>
            <a:lvl4pPr marL="1370971" indent="0">
              <a:buNone/>
              <a:defRPr sz="1600" b="1"/>
            </a:lvl4pPr>
            <a:lvl5pPr marL="1827960" indent="0">
              <a:buNone/>
              <a:defRPr sz="1600" b="1"/>
            </a:lvl5pPr>
            <a:lvl6pPr marL="2284953" indent="0">
              <a:buNone/>
              <a:defRPr sz="1600" b="1"/>
            </a:lvl6pPr>
            <a:lvl7pPr marL="2741942" indent="0">
              <a:buNone/>
              <a:defRPr sz="1600" b="1"/>
            </a:lvl7pPr>
            <a:lvl8pPr marL="3198934" indent="0">
              <a:buNone/>
              <a:defRPr sz="1600" b="1"/>
            </a:lvl8pPr>
            <a:lvl9pPr marL="365592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812396"/>
            <a:ext cx="4040188" cy="3292740"/>
          </a:xfrm>
          <a:prstGeom prst="rect">
            <a:avLst/>
          </a:prstGeom>
        </p:spPr>
        <p:txBody>
          <a:bodyPr lIns="91398" tIns="45699" rIns="91398" bIns="45699"/>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33" y="1279261"/>
            <a:ext cx="4041775" cy="533136"/>
          </a:xfrm>
          <a:prstGeom prst="rect">
            <a:avLst/>
          </a:prstGeom>
        </p:spPr>
        <p:txBody>
          <a:bodyPr lIns="91398" tIns="45699" rIns="91398" bIns="45699" anchor="b"/>
          <a:lstStyle>
            <a:lvl1pPr marL="0" indent="0">
              <a:buNone/>
              <a:defRPr sz="2400" b="1"/>
            </a:lvl1pPr>
            <a:lvl2pPr marL="456990" indent="0">
              <a:buNone/>
              <a:defRPr sz="2000" b="1"/>
            </a:lvl2pPr>
            <a:lvl3pPr marL="913980" indent="0">
              <a:buNone/>
              <a:defRPr sz="1800" b="1"/>
            </a:lvl3pPr>
            <a:lvl4pPr marL="1370971" indent="0">
              <a:buNone/>
              <a:defRPr sz="1600" b="1"/>
            </a:lvl4pPr>
            <a:lvl5pPr marL="1827960" indent="0">
              <a:buNone/>
              <a:defRPr sz="1600" b="1"/>
            </a:lvl5pPr>
            <a:lvl6pPr marL="2284953" indent="0">
              <a:buNone/>
              <a:defRPr sz="1600" b="1"/>
            </a:lvl6pPr>
            <a:lvl7pPr marL="2741942" indent="0">
              <a:buNone/>
              <a:defRPr sz="1600" b="1"/>
            </a:lvl7pPr>
            <a:lvl8pPr marL="3198934" indent="0">
              <a:buNone/>
              <a:defRPr sz="1600" b="1"/>
            </a:lvl8pPr>
            <a:lvl9pPr marL="365592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812396"/>
            <a:ext cx="4041775" cy="3292740"/>
          </a:xfrm>
          <a:prstGeom prst="rect">
            <a:avLst/>
          </a:prstGeom>
        </p:spPr>
        <p:txBody>
          <a:bodyPr lIns="91398" tIns="45699" rIns="91398" bIns="45699"/>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3">
            <a:extLst>
              <a:ext uri="{FF2B5EF4-FFF2-40B4-BE49-F238E27FC236}">
                <a16:creationId xmlns:a16="http://schemas.microsoft.com/office/drawing/2014/main" id="{F7724972-2978-AEF6-24DB-909236297963}"/>
              </a:ext>
            </a:extLst>
          </p:cNvPr>
          <p:cNvSpPr>
            <a:spLocks noGrp="1"/>
          </p:cNvSpPr>
          <p:nvPr>
            <p:ph type="dt" sz="half" idx="10"/>
          </p:nvPr>
        </p:nvSpPr>
        <p:spPr/>
        <p:txBody>
          <a:bodyPr/>
          <a:lstStyle>
            <a:lvl1pPr>
              <a:defRPr/>
            </a:lvl1pPr>
          </a:lstStyle>
          <a:p>
            <a:pPr>
              <a:defRPr/>
            </a:pPr>
            <a:fld id="{5B2F1B28-42C8-4DAA-A873-56F9397F9D4A}" type="datetime1">
              <a:rPr lang="en-IN" smtClean="0"/>
              <a:t>07-08-2026</a:t>
            </a:fld>
            <a:endParaRPr lang="en-US"/>
          </a:p>
        </p:txBody>
      </p:sp>
      <p:sp>
        <p:nvSpPr>
          <p:cNvPr id="8" name="Footer Placeholder 4">
            <a:extLst>
              <a:ext uri="{FF2B5EF4-FFF2-40B4-BE49-F238E27FC236}">
                <a16:creationId xmlns:a16="http://schemas.microsoft.com/office/drawing/2014/main" id="{8AFDD50C-81FC-B2D5-FC16-D8A1077B04CB}"/>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603D7CF7-916C-7692-F63E-8A37C63E5B99}"/>
              </a:ext>
            </a:extLst>
          </p:cNvPr>
          <p:cNvSpPr>
            <a:spLocks noGrp="1"/>
          </p:cNvSpPr>
          <p:nvPr>
            <p:ph type="sldNum" sz="quarter" idx="12"/>
          </p:nvPr>
        </p:nvSpPr>
        <p:spPr/>
        <p:txBody>
          <a:bodyPr/>
          <a:lstStyle>
            <a:lvl1pPr>
              <a:defRPr/>
            </a:lvl1pPr>
          </a:lstStyle>
          <a:p>
            <a:pPr>
              <a:defRPr/>
            </a:pPr>
            <a:fld id="{5F57CB2B-D020-4DC1-944E-D9E8DD3D2533}" type="slidenum">
              <a:rPr lang="en-US" altLang="en-US"/>
              <a:pPr>
                <a:defRPr/>
              </a:pPr>
              <a:t>‹#›</a:t>
            </a:fld>
            <a:endParaRPr lang="en-US" altLang="en-US"/>
          </a:p>
        </p:txBody>
      </p:sp>
    </p:spTree>
    <p:extLst>
      <p:ext uri="{BB962C8B-B14F-4D97-AF65-F5344CB8AC3E}">
        <p14:creationId xmlns:p14="http://schemas.microsoft.com/office/powerpoint/2010/main" val="28683885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4"/>
            <a:ext cx="8229600" cy="952500"/>
          </a:xfrm>
          <a:prstGeom prst="rect">
            <a:avLst/>
          </a:prstGeom>
        </p:spPr>
        <p:txBody>
          <a:bodyPr lIns="91398" tIns="45699" rIns="91398" bIns="45699"/>
          <a:lstStyle/>
          <a:p>
            <a:r>
              <a:rPr lang="en-US"/>
              <a:t>Click to edit Master title style</a:t>
            </a:r>
            <a:endParaRPr lang="en-IN"/>
          </a:p>
        </p:txBody>
      </p:sp>
      <p:sp>
        <p:nvSpPr>
          <p:cNvPr id="3" name="Date Placeholder 3">
            <a:extLst>
              <a:ext uri="{FF2B5EF4-FFF2-40B4-BE49-F238E27FC236}">
                <a16:creationId xmlns:a16="http://schemas.microsoft.com/office/drawing/2014/main" id="{C11DAB6D-8E8D-1920-89FE-3B301BD3B281}"/>
              </a:ext>
            </a:extLst>
          </p:cNvPr>
          <p:cNvSpPr>
            <a:spLocks noGrp="1"/>
          </p:cNvSpPr>
          <p:nvPr>
            <p:ph type="dt" sz="half" idx="10"/>
          </p:nvPr>
        </p:nvSpPr>
        <p:spPr/>
        <p:txBody>
          <a:bodyPr/>
          <a:lstStyle>
            <a:lvl1pPr>
              <a:defRPr/>
            </a:lvl1pPr>
          </a:lstStyle>
          <a:p>
            <a:pPr>
              <a:defRPr/>
            </a:pPr>
            <a:fld id="{5783FB4A-8361-4D26-BF58-ABBFB032EA72}" type="datetime1">
              <a:rPr lang="en-IN" smtClean="0"/>
              <a:t>07-08-2026</a:t>
            </a:fld>
            <a:endParaRPr lang="en-US"/>
          </a:p>
        </p:txBody>
      </p:sp>
      <p:sp>
        <p:nvSpPr>
          <p:cNvPr id="4" name="Footer Placeholder 4">
            <a:extLst>
              <a:ext uri="{FF2B5EF4-FFF2-40B4-BE49-F238E27FC236}">
                <a16:creationId xmlns:a16="http://schemas.microsoft.com/office/drawing/2014/main" id="{D9C74263-CA16-9B32-1D02-AEAC4EF1BA09}"/>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D23E6DB7-93C9-8D97-A53A-DE192AF0E255}"/>
              </a:ext>
            </a:extLst>
          </p:cNvPr>
          <p:cNvSpPr>
            <a:spLocks noGrp="1"/>
          </p:cNvSpPr>
          <p:nvPr>
            <p:ph type="sldNum" sz="quarter" idx="12"/>
          </p:nvPr>
        </p:nvSpPr>
        <p:spPr/>
        <p:txBody>
          <a:bodyPr/>
          <a:lstStyle>
            <a:lvl1pPr>
              <a:defRPr/>
            </a:lvl1pPr>
          </a:lstStyle>
          <a:p>
            <a:pPr>
              <a:defRPr/>
            </a:pPr>
            <a:fld id="{281F861B-8F08-4966-953E-750058B31971}" type="slidenum">
              <a:rPr lang="en-US" altLang="en-US"/>
              <a:pPr>
                <a:defRPr/>
              </a:pPr>
              <a:t>‹#›</a:t>
            </a:fld>
            <a:endParaRPr lang="en-US" altLang="en-US"/>
          </a:p>
        </p:txBody>
      </p:sp>
    </p:spTree>
    <p:extLst>
      <p:ext uri="{BB962C8B-B14F-4D97-AF65-F5344CB8AC3E}">
        <p14:creationId xmlns:p14="http://schemas.microsoft.com/office/powerpoint/2010/main" val="7159853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A3A844EA-2B6D-5F23-C1F5-F4664A0A6B9D}"/>
              </a:ext>
            </a:extLst>
          </p:cNvPr>
          <p:cNvSpPr>
            <a:spLocks noGrp="1"/>
          </p:cNvSpPr>
          <p:nvPr>
            <p:ph type="dt" sz="half" idx="10"/>
          </p:nvPr>
        </p:nvSpPr>
        <p:spPr/>
        <p:txBody>
          <a:bodyPr/>
          <a:lstStyle>
            <a:lvl1pPr>
              <a:defRPr/>
            </a:lvl1pPr>
          </a:lstStyle>
          <a:p>
            <a:pPr>
              <a:defRPr/>
            </a:pPr>
            <a:fld id="{CB4D07A9-C7DD-40CF-AE29-D984ECC166A5}" type="datetime1">
              <a:rPr lang="en-IN" smtClean="0"/>
              <a:t>07-08-2026</a:t>
            </a:fld>
            <a:endParaRPr lang="en-US"/>
          </a:p>
        </p:txBody>
      </p:sp>
      <p:sp>
        <p:nvSpPr>
          <p:cNvPr id="3" name="Footer Placeholder 4">
            <a:extLst>
              <a:ext uri="{FF2B5EF4-FFF2-40B4-BE49-F238E27FC236}">
                <a16:creationId xmlns:a16="http://schemas.microsoft.com/office/drawing/2014/main" id="{836CCD8A-A286-63F3-976A-B52E99B85F79}"/>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7E94FDCD-BFDD-CB81-8B41-13803F6D9434}"/>
              </a:ext>
            </a:extLst>
          </p:cNvPr>
          <p:cNvSpPr>
            <a:spLocks noGrp="1"/>
          </p:cNvSpPr>
          <p:nvPr>
            <p:ph type="sldNum" sz="quarter" idx="12"/>
          </p:nvPr>
        </p:nvSpPr>
        <p:spPr/>
        <p:txBody>
          <a:bodyPr/>
          <a:lstStyle>
            <a:lvl1pPr>
              <a:defRPr/>
            </a:lvl1pPr>
          </a:lstStyle>
          <a:p>
            <a:pPr>
              <a:defRPr/>
            </a:pPr>
            <a:fld id="{CA40B71E-9719-4509-8731-E67DE4DEE342}" type="slidenum">
              <a:rPr lang="en-US" altLang="en-US"/>
              <a:pPr>
                <a:defRPr/>
              </a:pPr>
              <a:t>‹#›</a:t>
            </a:fld>
            <a:endParaRPr lang="en-US" altLang="en-US"/>
          </a:p>
        </p:txBody>
      </p:sp>
    </p:spTree>
    <p:extLst>
      <p:ext uri="{BB962C8B-B14F-4D97-AF65-F5344CB8AC3E}">
        <p14:creationId xmlns:p14="http://schemas.microsoft.com/office/powerpoint/2010/main" val="22931334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8" y="227541"/>
            <a:ext cx="3008313" cy="968376"/>
          </a:xfrm>
          <a:prstGeom prst="rect">
            <a:avLst/>
          </a:prstGeom>
        </p:spPr>
        <p:txBody>
          <a:bodyPr lIns="91398" tIns="45699" rIns="91398" bIns="45699"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3575051" y="227546"/>
            <a:ext cx="5111750" cy="4877594"/>
          </a:xfrm>
          <a:prstGeom prst="rect">
            <a:avLst/>
          </a:prstGeom>
        </p:spPr>
        <p:txBody>
          <a:bodyPr lIns="91398" tIns="45699" rIns="91398" bIns="45699"/>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8" y="1195920"/>
            <a:ext cx="3008313" cy="3909219"/>
          </a:xfrm>
          <a:prstGeom prst="rect">
            <a:avLst/>
          </a:prstGeom>
        </p:spPr>
        <p:txBody>
          <a:bodyPr lIns="91398" tIns="45699" rIns="91398" bIns="45699"/>
          <a:lstStyle>
            <a:lvl1pPr marL="0" indent="0">
              <a:buNone/>
              <a:defRPr sz="1400"/>
            </a:lvl1pPr>
            <a:lvl2pPr marL="456990" indent="0">
              <a:buNone/>
              <a:defRPr sz="1200"/>
            </a:lvl2pPr>
            <a:lvl3pPr marL="913980" indent="0">
              <a:buNone/>
              <a:defRPr sz="1000"/>
            </a:lvl3pPr>
            <a:lvl4pPr marL="1370971" indent="0">
              <a:buNone/>
              <a:defRPr sz="900"/>
            </a:lvl4pPr>
            <a:lvl5pPr marL="1827960" indent="0">
              <a:buNone/>
              <a:defRPr sz="900"/>
            </a:lvl5pPr>
            <a:lvl6pPr marL="2284953" indent="0">
              <a:buNone/>
              <a:defRPr sz="900"/>
            </a:lvl6pPr>
            <a:lvl7pPr marL="2741942" indent="0">
              <a:buNone/>
              <a:defRPr sz="900"/>
            </a:lvl7pPr>
            <a:lvl8pPr marL="3198934" indent="0">
              <a:buNone/>
              <a:defRPr sz="900"/>
            </a:lvl8pPr>
            <a:lvl9pPr marL="3655924"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AB45315C-3B15-C140-8157-CE63E96E3C46}"/>
              </a:ext>
            </a:extLst>
          </p:cNvPr>
          <p:cNvSpPr>
            <a:spLocks noGrp="1"/>
          </p:cNvSpPr>
          <p:nvPr>
            <p:ph type="dt" sz="half" idx="10"/>
          </p:nvPr>
        </p:nvSpPr>
        <p:spPr/>
        <p:txBody>
          <a:bodyPr/>
          <a:lstStyle>
            <a:lvl1pPr>
              <a:defRPr/>
            </a:lvl1pPr>
          </a:lstStyle>
          <a:p>
            <a:pPr>
              <a:defRPr/>
            </a:pPr>
            <a:fld id="{8A7F894A-56F2-4489-BD7A-B531C140AD53}" type="datetime1">
              <a:rPr lang="en-IN" smtClean="0"/>
              <a:t>07-08-2026</a:t>
            </a:fld>
            <a:endParaRPr lang="en-US"/>
          </a:p>
        </p:txBody>
      </p:sp>
      <p:sp>
        <p:nvSpPr>
          <p:cNvPr id="6" name="Footer Placeholder 4">
            <a:extLst>
              <a:ext uri="{FF2B5EF4-FFF2-40B4-BE49-F238E27FC236}">
                <a16:creationId xmlns:a16="http://schemas.microsoft.com/office/drawing/2014/main" id="{67B73D3D-B344-68D4-FBD1-1FF82145BC0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14F2D3E4-72C0-8D01-8A65-15A35F84DCB7}"/>
              </a:ext>
            </a:extLst>
          </p:cNvPr>
          <p:cNvSpPr>
            <a:spLocks noGrp="1"/>
          </p:cNvSpPr>
          <p:nvPr>
            <p:ph type="sldNum" sz="quarter" idx="12"/>
          </p:nvPr>
        </p:nvSpPr>
        <p:spPr/>
        <p:txBody>
          <a:bodyPr/>
          <a:lstStyle>
            <a:lvl1pPr>
              <a:defRPr/>
            </a:lvl1pPr>
          </a:lstStyle>
          <a:p>
            <a:pPr>
              <a:defRPr/>
            </a:pPr>
            <a:fld id="{0FCAA89A-404C-46EE-A9B0-D0AB6C17CEBA}" type="slidenum">
              <a:rPr lang="en-US" altLang="en-US"/>
              <a:pPr>
                <a:defRPr/>
              </a:pPr>
              <a:t>‹#›</a:t>
            </a:fld>
            <a:endParaRPr lang="en-US" altLang="en-US"/>
          </a:p>
        </p:txBody>
      </p:sp>
    </p:spTree>
    <p:extLst>
      <p:ext uri="{BB962C8B-B14F-4D97-AF65-F5344CB8AC3E}">
        <p14:creationId xmlns:p14="http://schemas.microsoft.com/office/powerpoint/2010/main" val="8872126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1"/>
            <a:ext cx="5486400" cy="472282"/>
          </a:xfrm>
          <a:prstGeom prst="rect">
            <a:avLst/>
          </a:prstGeom>
        </p:spPr>
        <p:txBody>
          <a:bodyPr lIns="91398" tIns="45699" rIns="91398" bIns="45699"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1792288" y="510646"/>
            <a:ext cx="5486400" cy="3429000"/>
          </a:xfrm>
          <a:prstGeom prst="rect">
            <a:avLst/>
          </a:prstGeom>
        </p:spPr>
        <p:txBody>
          <a:bodyPr lIns="91398" tIns="45699" rIns="91398" bIns="45699"/>
          <a:lstStyle>
            <a:lvl1pPr marL="0" indent="0">
              <a:buNone/>
              <a:defRPr sz="3200"/>
            </a:lvl1pPr>
            <a:lvl2pPr marL="456990" indent="0">
              <a:buNone/>
              <a:defRPr sz="2800"/>
            </a:lvl2pPr>
            <a:lvl3pPr marL="913980" indent="0">
              <a:buNone/>
              <a:defRPr sz="2400"/>
            </a:lvl3pPr>
            <a:lvl4pPr marL="1370971" indent="0">
              <a:buNone/>
              <a:defRPr sz="2000"/>
            </a:lvl4pPr>
            <a:lvl5pPr marL="1827960" indent="0">
              <a:buNone/>
              <a:defRPr sz="2000"/>
            </a:lvl5pPr>
            <a:lvl6pPr marL="2284953" indent="0">
              <a:buNone/>
              <a:defRPr sz="2000"/>
            </a:lvl6pPr>
            <a:lvl7pPr marL="2741942" indent="0">
              <a:buNone/>
              <a:defRPr sz="2000"/>
            </a:lvl7pPr>
            <a:lvl8pPr marL="3198934" indent="0">
              <a:buNone/>
              <a:defRPr sz="2000"/>
            </a:lvl8pPr>
            <a:lvl9pPr marL="3655924" indent="0">
              <a:buNone/>
              <a:defRPr sz="2000"/>
            </a:lvl9pPr>
          </a:lstStyle>
          <a:p>
            <a:pPr lvl="0"/>
            <a:r>
              <a:rPr lang="en-US" noProof="0"/>
              <a:t>Click icon to add picture</a:t>
            </a:r>
            <a:endParaRPr lang="en-IN" noProof="0"/>
          </a:p>
        </p:txBody>
      </p:sp>
      <p:sp>
        <p:nvSpPr>
          <p:cNvPr id="4" name="Text Placeholder 3"/>
          <p:cNvSpPr>
            <a:spLocks noGrp="1"/>
          </p:cNvSpPr>
          <p:nvPr>
            <p:ph type="body" sz="half" idx="2"/>
          </p:nvPr>
        </p:nvSpPr>
        <p:spPr>
          <a:xfrm>
            <a:off x="1792288" y="4472794"/>
            <a:ext cx="5486400" cy="670719"/>
          </a:xfrm>
          <a:prstGeom prst="rect">
            <a:avLst/>
          </a:prstGeom>
        </p:spPr>
        <p:txBody>
          <a:bodyPr lIns="91398" tIns="45699" rIns="91398" bIns="45699"/>
          <a:lstStyle>
            <a:lvl1pPr marL="0" indent="0">
              <a:buNone/>
              <a:defRPr sz="1400"/>
            </a:lvl1pPr>
            <a:lvl2pPr marL="456990" indent="0">
              <a:buNone/>
              <a:defRPr sz="1200"/>
            </a:lvl2pPr>
            <a:lvl3pPr marL="913980" indent="0">
              <a:buNone/>
              <a:defRPr sz="1000"/>
            </a:lvl3pPr>
            <a:lvl4pPr marL="1370971" indent="0">
              <a:buNone/>
              <a:defRPr sz="900"/>
            </a:lvl4pPr>
            <a:lvl5pPr marL="1827960" indent="0">
              <a:buNone/>
              <a:defRPr sz="900"/>
            </a:lvl5pPr>
            <a:lvl6pPr marL="2284953" indent="0">
              <a:buNone/>
              <a:defRPr sz="900"/>
            </a:lvl6pPr>
            <a:lvl7pPr marL="2741942" indent="0">
              <a:buNone/>
              <a:defRPr sz="900"/>
            </a:lvl7pPr>
            <a:lvl8pPr marL="3198934" indent="0">
              <a:buNone/>
              <a:defRPr sz="900"/>
            </a:lvl8pPr>
            <a:lvl9pPr marL="3655924"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01646028-88FD-CDE1-B0BA-B82435C6E631}"/>
              </a:ext>
            </a:extLst>
          </p:cNvPr>
          <p:cNvSpPr>
            <a:spLocks noGrp="1"/>
          </p:cNvSpPr>
          <p:nvPr>
            <p:ph type="dt" sz="half" idx="10"/>
          </p:nvPr>
        </p:nvSpPr>
        <p:spPr/>
        <p:txBody>
          <a:bodyPr/>
          <a:lstStyle>
            <a:lvl1pPr>
              <a:defRPr/>
            </a:lvl1pPr>
          </a:lstStyle>
          <a:p>
            <a:pPr>
              <a:defRPr/>
            </a:pPr>
            <a:fld id="{1FD3AD6C-236A-4C8B-9CF5-DD2D4198C95A}" type="datetime1">
              <a:rPr lang="en-IN" smtClean="0"/>
              <a:t>07-08-2026</a:t>
            </a:fld>
            <a:endParaRPr lang="en-US"/>
          </a:p>
        </p:txBody>
      </p:sp>
      <p:sp>
        <p:nvSpPr>
          <p:cNvPr id="6" name="Footer Placeholder 4">
            <a:extLst>
              <a:ext uri="{FF2B5EF4-FFF2-40B4-BE49-F238E27FC236}">
                <a16:creationId xmlns:a16="http://schemas.microsoft.com/office/drawing/2014/main" id="{37C33E90-6921-B451-D41D-86E445C2E5F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17779AB-B623-0AF7-C923-F0499F74957F}"/>
              </a:ext>
            </a:extLst>
          </p:cNvPr>
          <p:cNvSpPr>
            <a:spLocks noGrp="1"/>
          </p:cNvSpPr>
          <p:nvPr>
            <p:ph type="sldNum" sz="quarter" idx="12"/>
          </p:nvPr>
        </p:nvSpPr>
        <p:spPr/>
        <p:txBody>
          <a:bodyPr/>
          <a:lstStyle>
            <a:lvl1pPr>
              <a:defRPr/>
            </a:lvl1pPr>
          </a:lstStyle>
          <a:p>
            <a:pPr>
              <a:defRPr/>
            </a:pPr>
            <a:fld id="{3D554AFC-2CF0-4B16-A523-132A4F57C43D}" type="slidenum">
              <a:rPr lang="en-US" altLang="en-US"/>
              <a:pPr>
                <a:defRPr/>
              </a:pPr>
              <a:t>‹#›</a:t>
            </a:fld>
            <a:endParaRPr lang="en-US" altLang="en-US"/>
          </a:p>
        </p:txBody>
      </p:sp>
    </p:spTree>
    <p:extLst>
      <p:ext uri="{BB962C8B-B14F-4D97-AF65-F5344CB8AC3E}">
        <p14:creationId xmlns:p14="http://schemas.microsoft.com/office/powerpoint/2010/main" val="8064483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4"/>
            <a:ext cx="8229600" cy="952500"/>
          </a:xfrm>
          <a:prstGeom prst="rect">
            <a:avLst/>
          </a:prstGeom>
        </p:spPr>
        <p:txBody>
          <a:bodyPr lIns="91398" tIns="45699" rIns="91398" bIns="45699"/>
          <a:lstStyle/>
          <a:p>
            <a:r>
              <a:rPr lang="en-US"/>
              <a:t>Click to edit Master title style</a:t>
            </a:r>
            <a:endParaRPr lang="en-IN"/>
          </a:p>
        </p:txBody>
      </p:sp>
      <p:sp>
        <p:nvSpPr>
          <p:cNvPr id="3" name="Vertical Text Placeholder 2"/>
          <p:cNvSpPr>
            <a:spLocks noGrp="1"/>
          </p:cNvSpPr>
          <p:nvPr>
            <p:ph type="body" orient="vert" idx="1"/>
          </p:nvPr>
        </p:nvSpPr>
        <p:spPr>
          <a:xfrm>
            <a:off x="457200" y="1333501"/>
            <a:ext cx="8229600" cy="3771636"/>
          </a:xfrm>
          <a:prstGeom prst="rect">
            <a:avLst/>
          </a:prstGeom>
        </p:spPr>
        <p:txBody>
          <a:bodyPr vert="eaVert" lIns="91398" tIns="45699" rIns="91398" bIns="45699"/>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43B1BCD-4B5C-C679-42AD-9BD3728330A3}"/>
              </a:ext>
            </a:extLst>
          </p:cNvPr>
          <p:cNvSpPr>
            <a:spLocks noGrp="1"/>
          </p:cNvSpPr>
          <p:nvPr>
            <p:ph type="dt" sz="half" idx="10"/>
          </p:nvPr>
        </p:nvSpPr>
        <p:spPr/>
        <p:txBody>
          <a:bodyPr/>
          <a:lstStyle>
            <a:lvl1pPr>
              <a:defRPr/>
            </a:lvl1pPr>
          </a:lstStyle>
          <a:p>
            <a:pPr>
              <a:defRPr/>
            </a:pPr>
            <a:fld id="{7AC3D533-8CBB-4455-9B3A-50AAFE13D9FF}" type="datetime1">
              <a:rPr lang="en-IN" smtClean="0"/>
              <a:t>07-08-2026</a:t>
            </a:fld>
            <a:endParaRPr lang="en-US"/>
          </a:p>
        </p:txBody>
      </p:sp>
      <p:sp>
        <p:nvSpPr>
          <p:cNvPr id="5" name="Footer Placeholder 4">
            <a:extLst>
              <a:ext uri="{FF2B5EF4-FFF2-40B4-BE49-F238E27FC236}">
                <a16:creationId xmlns:a16="http://schemas.microsoft.com/office/drawing/2014/main" id="{184A2AE6-8A9E-C154-9BAE-A687A4BB39B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2B5A5AC-0DF0-7D02-960A-1B0E0520D0CD}"/>
              </a:ext>
            </a:extLst>
          </p:cNvPr>
          <p:cNvSpPr>
            <a:spLocks noGrp="1"/>
          </p:cNvSpPr>
          <p:nvPr>
            <p:ph type="sldNum" sz="quarter" idx="12"/>
          </p:nvPr>
        </p:nvSpPr>
        <p:spPr/>
        <p:txBody>
          <a:bodyPr/>
          <a:lstStyle>
            <a:lvl1pPr>
              <a:defRPr/>
            </a:lvl1pPr>
          </a:lstStyle>
          <a:p>
            <a:pPr>
              <a:defRPr/>
            </a:pPr>
            <a:fld id="{8899E0FC-C21F-418D-BEFD-0FFBD2750518}" type="slidenum">
              <a:rPr lang="en-US" altLang="en-US"/>
              <a:pPr>
                <a:defRPr/>
              </a:pPr>
              <a:t>‹#›</a:t>
            </a:fld>
            <a:endParaRPr lang="en-US" altLang="en-US"/>
          </a:p>
        </p:txBody>
      </p:sp>
    </p:spTree>
    <p:extLst>
      <p:ext uri="{BB962C8B-B14F-4D97-AF65-F5344CB8AC3E}">
        <p14:creationId xmlns:p14="http://schemas.microsoft.com/office/powerpoint/2010/main" val="28323820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876"/>
            <a:ext cx="2057400" cy="4876271"/>
          </a:xfrm>
          <a:prstGeom prst="rect">
            <a:avLst/>
          </a:prstGeom>
        </p:spPr>
        <p:txBody>
          <a:bodyPr vert="eaVert" lIns="91398" tIns="45699" rIns="91398" bIns="45699"/>
          <a:lstStyle/>
          <a:p>
            <a:r>
              <a:rPr lang="en-US"/>
              <a:t>Click to edit Master title style</a:t>
            </a:r>
            <a:endParaRPr lang="en-IN"/>
          </a:p>
        </p:txBody>
      </p:sp>
      <p:sp>
        <p:nvSpPr>
          <p:cNvPr id="3" name="Vertical Text Placeholder 2"/>
          <p:cNvSpPr>
            <a:spLocks noGrp="1"/>
          </p:cNvSpPr>
          <p:nvPr>
            <p:ph type="body" orient="vert" idx="1"/>
          </p:nvPr>
        </p:nvSpPr>
        <p:spPr>
          <a:xfrm>
            <a:off x="457200" y="228876"/>
            <a:ext cx="6019800" cy="4876271"/>
          </a:xfrm>
          <a:prstGeom prst="rect">
            <a:avLst/>
          </a:prstGeom>
        </p:spPr>
        <p:txBody>
          <a:bodyPr vert="eaVert" lIns="91398" tIns="45699" rIns="91398" bIns="45699"/>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D7B5547-1A30-DDED-951B-6739C6F55543}"/>
              </a:ext>
            </a:extLst>
          </p:cNvPr>
          <p:cNvSpPr>
            <a:spLocks noGrp="1"/>
          </p:cNvSpPr>
          <p:nvPr>
            <p:ph type="dt" sz="half" idx="10"/>
          </p:nvPr>
        </p:nvSpPr>
        <p:spPr/>
        <p:txBody>
          <a:bodyPr/>
          <a:lstStyle>
            <a:lvl1pPr>
              <a:defRPr/>
            </a:lvl1pPr>
          </a:lstStyle>
          <a:p>
            <a:pPr>
              <a:defRPr/>
            </a:pPr>
            <a:fld id="{7F6A1AE6-5110-4DF0-94B2-6F9ECD98539C}" type="datetime1">
              <a:rPr lang="en-IN" smtClean="0"/>
              <a:t>07-08-2026</a:t>
            </a:fld>
            <a:endParaRPr lang="en-US"/>
          </a:p>
        </p:txBody>
      </p:sp>
      <p:sp>
        <p:nvSpPr>
          <p:cNvPr id="5" name="Footer Placeholder 4">
            <a:extLst>
              <a:ext uri="{FF2B5EF4-FFF2-40B4-BE49-F238E27FC236}">
                <a16:creationId xmlns:a16="http://schemas.microsoft.com/office/drawing/2014/main" id="{99804A8A-B4BA-B325-2C91-CD04F805F50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F57752F-D2D8-2511-17FE-1A3C3C9DC95F}"/>
              </a:ext>
            </a:extLst>
          </p:cNvPr>
          <p:cNvSpPr>
            <a:spLocks noGrp="1"/>
          </p:cNvSpPr>
          <p:nvPr>
            <p:ph type="sldNum" sz="quarter" idx="12"/>
          </p:nvPr>
        </p:nvSpPr>
        <p:spPr/>
        <p:txBody>
          <a:bodyPr/>
          <a:lstStyle>
            <a:lvl1pPr>
              <a:defRPr/>
            </a:lvl1pPr>
          </a:lstStyle>
          <a:p>
            <a:pPr>
              <a:defRPr/>
            </a:pPr>
            <a:fld id="{C0763B5F-2CB6-44ED-9063-D5D3E54B3C09}" type="slidenum">
              <a:rPr lang="en-US" altLang="en-US"/>
              <a:pPr>
                <a:defRPr/>
              </a:pPr>
              <a:t>‹#›</a:t>
            </a:fld>
            <a:endParaRPr lang="en-US" altLang="en-US"/>
          </a:p>
        </p:txBody>
      </p:sp>
    </p:spTree>
    <p:extLst>
      <p:ext uri="{BB962C8B-B14F-4D97-AF65-F5344CB8AC3E}">
        <p14:creationId xmlns:p14="http://schemas.microsoft.com/office/powerpoint/2010/main" val="38490409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F0AEA03-634C-7D93-331A-87B2CFB540BD}"/>
              </a:ext>
            </a:extLst>
          </p:cNvPr>
          <p:cNvSpPr txBox="1">
            <a:spLocks noChangeArrowheads="1"/>
          </p:cNvSpPr>
          <p:nvPr userDrawn="1"/>
        </p:nvSpPr>
        <p:spPr bwMode="auto">
          <a:xfrm rot="20070591">
            <a:off x="1887538" y="2746375"/>
            <a:ext cx="5319712" cy="769938"/>
          </a:xfrm>
          <a:prstGeom prst="rect">
            <a:avLst/>
          </a:prstGeom>
          <a:noFill/>
          <a:ln>
            <a:noFill/>
          </a:ln>
        </p:spPr>
        <p:txBody>
          <a:bodyPr lIns="91398" tIns="45699" rIns="91398" bIns="45699">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defRPr/>
            </a:pPr>
            <a:r>
              <a:rPr lang="en-IN" altLang="en-US" sz="4400" i="1">
                <a:solidFill>
                  <a:srgbClr val="D9D9D9"/>
                </a:solidFill>
              </a:rPr>
              <a:t>Private &amp; Confidential</a:t>
            </a:r>
          </a:p>
        </p:txBody>
      </p:sp>
      <p:sp>
        <p:nvSpPr>
          <p:cNvPr id="2" name="Title 1"/>
          <p:cNvSpPr>
            <a:spLocks noGrp="1"/>
          </p:cNvSpPr>
          <p:nvPr>
            <p:ph type="title"/>
          </p:nvPr>
        </p:nvSpPr>
        <p:spPr>
          <a:xfrm>
            <a:off x="457200" y="228865"/>
            <a:ext cx="8229600" cy="952500"/>
          </a:xfrm>
          <a:prstGeom prst="rect">
            <a:avLst/>
          </a:prstGeom>
        </p:spPr>
        <p:txBody>
          <a:bodyPr lIns="91398" tIns="45699" rIns="91398" bIns="45699"/>
          <a:lstStyle/>
          <a:p>
            <a:r>
              <a:rPr lang="en-US"/>
              <a:t>Click to edit Master title style</a:t>
            </a:r>
          </a:p>
        </p:txBody>
      </p:sp>
      <p:sp>
        <p:nvSpPr>
          <p:cNvPr id="3" name="Content Placeholder 2"/>
          <p:cNvSpPr>
            <a:spLocks noGrp="1"/>
          </p:cNvSpPr>
          <p:nvPr>
            <p:ph idx="1"/>
          </p:nvPr>
        </p:nvSpPr>
        <p:spPr>
          <a:xfrm>
            <a:off x="457200" y="1333500"/>
            <a:ext cx="8229600" cy="3771636"/>
          </a:xfrm>
          <a:prstGeom prst="rect">
            <a:avLst/>
          </a:prstGeom>
        </p:spPr>
        <p:txBody>
          <a:bodyPr lIns="91398" tIns="45699" rIns="91398" bIns="45699"/>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5AD922F5-D7DA-D083-E333-BD9843AA5AC2}"/>
              </a:ext>
            </a:extLst>
          </p:cNvPr>
          <p:cNvSpPr>
            <a:spLocks noGrp="1"/>
          </p:cNvSpPr>
          <p:nvPr>
            <p:ph type="dt" sz="half" idx="10"/>
          </p:nvPr>
        </p:nvSpPr>
        <p:spPr/>
        <p:txBody>
          <a:bodyPr/>
          <a:lstStyle>
            <a:lvl1pPr>
              <a:defRPr/>
            </a:lvl1pPr>
          </a:lstStyle>
          <a:p>
            <a:pPr>
              <a:defRPr/>
            </a:pPr>
            <a:fld id="{5B89672D-47E1-4308-B24B-1CF31B5416BD}" type="datetime1">
              <a:rPr lang="en-IN" smtClean="0"/>
              <a:t>07-08-2026</a:t>
            </a:fld>
            <a:endParaRPr lang="en-US"/>
          </a:p>
        </p:txBody>
      </p:sp>
      <p:sp>
        <p:nvSpPr>
          <p:cNvPr id="6" name="Footer Placeholder 4">
            <a:extLst>
              <a:ext uri="{FF2B5EF4-FFF2-40B4-BE49-F238E27FC236}">
                <a16:creationId xmlns:a16="http://schemas.microsoft.com/office/drawing/2014/main" id="{2EC063F6-5C76-B438-F7FD-B2841729B0A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20EA7E64-46F0-0206-9B5E-B23CF0D5029C}"/>
              </a:ext>
            </a:extLst>
          </p:cNvPr>
          <p:cNvSpPr>
            <a:spLocks noGrp="1"/>
          </p:cNvSpPr>
          <p:nvPr>
            <p:ph type="sldNum" sz="quarter" idx="12"/>
          </p:nvPr>
        </p:nvSpPr>
        <p:spPr/>
        <p:txBody>
          <a:bodyPr/>
          <a:lstStyle>
            <a:lvl1pPr>
              <a:defRPr/>
            </a:lvl1pPr>
          </a:lstStyle>
          <a:p>
            <a:pPr>
              <a:defRPr/>
            </a:pPr>
            <a:fld id="{F85E71D5-6F4B-4516-A621-8A8FC202D513}" type="slidenum">
              <a:rPr lang="en-US" altLang="en-US"/>
              <a:pPr>
                <a:defRPr/>
              </a:pPr>
              <a:t>‹#›</a:t>
            </a:fld>
            <a:endParaRPr lang="en-US" altLang="en-US"/>
          </a:p>
        </p:txBody>
      </p:sp>
    </p:spTree>
    <p:extLst>
      <p:ext uri="{BB962C8B-B14F-4D97-AF65-F5344CB8AC3E}">
        <p14:creationId xmlns:p14="http://schemas.microsoft.com/office/powerpoint/2010/main" val="16574843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Cov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14812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Standard slide">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1" y="1188000"/>
            <a:ext cx="8229600" cy="3915000"/>
          </a:xfrm>
          <a:prstGeom prst="rect">
            <a:avLst/>
          </a:prstGeom>
        </p:spPr>
        <p:txBody>
          <a:bodyPr lIns="0" tIns="45699" rIns="91398" bIns="45699"/>
          <a:lstStyle>
            <a:lvl1pPr>
              <a:defRPr lang="en-US" sz="1600" dirty="0" smtClean="0"/>
            </a:lvl1pPr>
            <a:lvl2pPr>
              <a:defRPr lang="en-US" dirty="0" smtClean="0"/>
            </a:lvl2pPr>
            <a:lvl3pPr>
              <a:defRPr lang="en-US" dirty="0" smtClean="0"/>
            </a:lvl3pPr>
            <a:lvl4pPr>
              <a:defRPr lang="en-US" dirty="0" smtClean="0"/>
            </a:lvl4pPr>
            <a:lvl5pPr>
              <a:defRPr lang="en-GB"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itle 3"/>
          <p:cNvSpPr>
            <a:spLocks noGrp="1"/>
          </p:cNvSpPr>
          <p:nvPr>
            <p:ph type="title"/>
          </p:nvPr>
        </p:nvSpPr>
        <p:spPr>
          <a:xfrm>
            <a:off x="457200" y="228865"/>
            <a:ext cx="8229600" cy="952500"/>
          </a:xfrm>
          <a:prstGeom prst="rect">
            <a:avLst/>
          </a:prstGeom>
        </p:spPr>
        <p:txBody>
          <a:bodyPr lIns="91398" tIns="45699" rIns="91398" bIns="45699"/>
          <a:lstStyle/>
          <a:p>
            <a:r>
              <a:rPr lang="en-US"/>
              <a:t>Click to edit Master title style</a:t>
            </a:r>
            <a:endParaRPr lang="en-IN"/>
          </a:p>
        </p:txBody>
      </p:sp>
      <p:sp>
        <p:nvSpPr>
          <p:cNvPr id="2" name="Slide Number Placeholder 5">
            <a:extLst>
              <a:ext uri="{FF2B5EF4-FFF2-40B4-BE49-F238E27FC236}">
                <a16:creationId xmlns:a16="http://schemas.microsoft.com/office/drawing/2014/main" id="{0765B1DC-D188-86F2-49CF-E7523EC0F0E2}"/>
              </a:ext>
            </a:extLst>
          </p:cNvPr>
          <p:cNvSpPr>
            <a:spLocks noGrp="1"/>
          </p:cNvSpPr>
          <p:nvPr>
            <p:ph type="sldNum" sz="quarter" idx="10"/>
          </p:nvPr>
        </p:nvSpPr>
        <p:spPr>
          <a:xfrm>
            <a:off x="6921500" y="5397500"/>
            <a:ext cx="2133600" cy="304800"/>
          </a:xfrm>
        </p:spPr>
        <p:txBody>
          <a:bodyPr/>
          <a:lstStyle>
            <a:lvl1pPr>
              <a:defRPr>
                <a:solidFill>
                  <a:schemeClr val="bg1"/>
                </a:solidFill>
              </a:defRPr>
            </a:lvl1pPr>
          </a:lstStyle>
          <a:p>
            <a:pPr>
              <a:defRPr/>
            </a:pPr>
            <a:fld id="{B7995141-31B4-427D-BB97-D57BA71A4BFA}" type="slidenum">
              <a:rPr lang="en-IN" altLang="en-US"/>
              <a:pPr>
                <a:defRPr/>
              </a:pPr>
              <a:t>‹#›</a:t>
            </a:fld>
            <a:endParaRPr lang="en-IN" altLang="en-US"/>
          </a:p>
        </p:txBody>
      </p:sp>
    </p:spTree>
    <p:extLst>
      <p:ext uri="{BB962C8B-B14F-4D97-AF65-F5344CB8AC3E}">
        <p14:creationId xmlns:p14="http://schemas.microsoft.com/office/powerpoint/2010/main" val="32534957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Standard slide">
    <p:spTree>
      <p:nvGrpSpPr>
        <p:cNvPr id="1" name=""/>
        <p:cNvGrpSpPr/>
        <p:nvPr/>
      </p:nvGrpSpPr>
      <p:grpSpPr>
        <a:xfrm>
          <a:off x="0" y="0"/>
          <a:ext cx="0" cy="0"/>
          <a:chOff x="0" y="0"/>
          <a:chExt cx="0" cy="0"/>
        </a:xfrm>
      </p:grpSpPr>
      <p:sp>
        <p:nvSpPr>
          <p:cNvPr id="2" name="Line 10">
            <a:extLst>
              <a:ext uri="{FF2B5EF4-FFF2-40B4-BE49-F238E27FC236}">
                <a16:creationId xmlns:a16="http://schemas.microsoft.com/office/drawing/2014/main" id="{1CB6A812-1123-4AE6-F661-8352621FBFCF}"/>
              </a:ext>
            </a:extLst>
          </p:cNvPr>
          <p:cNvSpPr>
            <a:spLocks noChangeShapeType="1"/>
          </p:cNvSpPr>
          <p:nvPr userDrawn="1"/>
        </p:nvSpPr>
        <p:spPr bwMode="auto">
          <a:xfrm>
            <a:off x="457200" y="869950"/>
            <a:ext cx="8229600" cy="0"/>
          </a:xfrm>
          <a:prstGeom prst="line">
            <a:avLst/>
          </a:prstGeom>
          <a:noFill/>
          <a:ln w="19050">
            <a:solidFill>
              <a:schemeClr val="accent2"/>
            </a:solidFill>
            <a:round/>
            <a:headEnd/>
            <a:tailEnd/>
          </a:ln>
          <a:effectLst/>
        </p:spPr>
        <p:txBody>
          <a:bodyPr wrap="none" lIns="79965" tIns="39982" rIns="79965" bIns="39982"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solidFill>
                <a:prstClr val="white"/>
              </a:solidFill>
              <a:latin typeface="EYInterstate" panose="02000503020000020004" pitchFamily="2" charset="0"/>
            </a:endParaRPr>
          </a:p>
        </p:txBody>
      </p:sp>
      <p:sp>
        <p:nvSpPr>
          <p:cNvPr id="4" name="Title 3"/>
          <p:cNvSpPr>
            <a:spLocks noGrp="1"/>
          </p:cNvSpPr>
          <p:nvPr>
            <p:ph type="title"/>
          </p:nvPr>
        </p:nvSpPr>
        <p:spPr>
          <a:xfrm>
            <a:off x="457200" y="228865"/>
            <a:ext cx="8229600" cy="952500"/>
          </a:xfrm>
          <a:prstGeom prst="rect">
            <a:avLst/>
          </a:prstGeom>
        </p:spPr>
        <p:txBody>
          <a:bodyPr lIns="91398" tIns="45699" rIns="91398" bIns="45699"/>
          <a:lstStyle/>
          <a:p>
            <a:r>
              <a:rPr lang="en-US"/>
              <a:t>Click to edit Master title style</a:t>
            </a:r>
            <a:endParaRPr lang="en-IN"/>
          </a:p>
        </p:txBody>
      </p:sp>
    </p:spTree>
    <p:extLst>
      <p:ext uri="{BB962C8B-B14F-4D97-AF65-F5344CB8AC3E}">
        <p14:creationId xmlns:p14="http://schemas.microsoft.com/office/powerpoint/2010/main" val="37783588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B1E175DF-64B8-63FD-13EF-241B8C04C3DB}"/>
              </a:ext>
            </a:extLst>
          </p:cNvPr>
          <p:cNvSpPr>
            <a:spLocks noGrp="1"/>
          </p:cNvSpPr>
          <p:nvPr>
            <p:ph type="sldNum" sz="quarter" idx="10"/>
          </p:nvPr>
        </p:nvSpPr>
        <p:spPr>
          <a:xfrm>
            <a:off x="6921500" y="5397500"/>
            <a:ext cx="2133600" cy="304800"/>
          </a:xfrm>
        </p:spPr>
        <p:txBody>
          <a:bodyPr/>
          <a:lstStyle>
            <a:lvl1pPr>
              <a:defRPr/>
            </a:lvl1pPr>
          </a:lstStyle>
          <a:p>
            <a:pPr>
              <a:defRPr/>
            </a:pPr>
            <a:fld id="{40460B8F-CA1C-4D64-91F7-F8856D2037D8}" type="slidenum">
              <a:rPr lang="en-US" altLang="en-US"/>
              <a:pPr>
                <a:defRPr/>
              </a:pPr>
              <a:t>‹#›</a:t>
            </a:fld>
            <a:endParaRPr lang="en-US" altLang="en-US"/>
          </a:p>
        </p:txBody>
      </p:sp>
    </p:spTree>
    <p:extLst>
      <p:ext uri="{BB962C8B-B14F-4D97-AF65-F5344CB8AC3E}">
        <p14:creationId xmlns:p14="http://schemas.microsoft.com/office/powerpoint/2010/main" val="11445523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D9861CA2-10AB-ECBC-712B-EF749F3E1CA6}"/>
              </a:ext>
            </a:extLst>
          </p:cNvPr>
          <p:cNvSpPr>
            <a:spLocks noGrp="1"/>
          </p:cNvSpPr>
          <p:nvPr>
            <p:ph type="sldNum" sz="quarter" idx="10"/>
          </p:nvPr>
        </p:nvSpPr>
        <p:spPr>
          <a:xfrm>
            <a:off x="6921500" y="5397500"/>
            <a:ext cx="2133600" cy="304800"/>
          </a:xfrm>
        </p:spPr>
        <p:txBody>
          <a:bodyPr/>
          <a:lstStyle>
            <a:lvl1pPr>
              <a:defRPr/>
            </a:lvl1pPr>
          </a:lstStyle>
          <a:p>
            <a:pPr>
              <a:defRPr/>
            </a:pPr>
            <a:fld id="{97524EB5-4ADA-49D0-9AE7-ACC6FB0CE568}" type="slidenum">
              <a:rPr lang="en-US" altLang="en-US"/>
              <a:pPr>
                <a:defRPr/>
              </a:pPr>
              <a:t>‹#›</a:t>
            </a:fld>
            <a:endParaRPr lang="en-US" altLang="en-US"/>
          </a:p>
        </p:txBody>
      </p:sp>
    </p:spTree>
    <p:extLst>
      <p:ext uri="{BB962C8B-B14F-4D97-AF65-F5344CB8AC3E}">
        <p14:creationId xmlns:p14="http://schemas.microsoft.com/office/powerpoint/2010/main" val="8081834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1AA175A4-D891-A037-138A-51444010D4B9}"/>
              </a:ext>
            </a:extLst>
          </p:cNvPr>
          <p:cNvSpPr>
            <a:spLocks noGrp="1"/>
          </p:cNvSpPr>
          <p:nvPr>
            <p:ph type="sldNum" sz="quarter" idx="10"/>
          </p:nvPr>
        </p:nvSpPr>
        <p:spPr>
          <a:xfrm>
            <a:off x="6921500" y="5397500"/>
            <a:ext cx="2133600" cy="304800"/>
          </a:xfrm>
        </p:spPr>
        <p:txBody>
          <a:bodyPr/>
          <a:lstStyle>
            <a:lvl1pPr>
              <a:defRPr/>
            </a:lvl1pPr>
          </a:lstStyle>
          <a:p>
            <a:pPr>
              <a:defRPr/>
            </a:pPr>
            <a:fld id="{C8A156BC-8BE6-4776-81B6-9E9D7259C4A1}" type="slidenum">
              <a:rPr lang="en-IN" altLang="en-US"/>
              <a:pPr>
                <a:defRPr/>
              </a:pPr>
              <a:t>‹#›</a:t>
            </a:fld>
            <a:endParaRPr lang="en-IN" altLang="en-US"/>
          </a:p>
        </p:txBody>
      </p:sp>
    </p:spTree>
    <p:extLst>
      <p:ext uri="{BB962C8B-B14F-4D97-AF65-F5344CB8AC3E}">
        <p14:creationId xmlns:p14="http://schemas.microsoft.com/office/powerpoint/2010/main" val="127263626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8BCEE3E-25FE-F897-3206-B7FE5C5AF1DF}"/>
              </a:ext>
            </a:extLst>
          </p:cNvPr>
          <p:cNvCxnSpPr/>
          <p:nvPr userDrawn="1"/>
        </p:nvCxnSpPr>
        <p:spPr>
          <a:xfrm>
            <a:off x="152400" y="5207000"/>
            <a:ext cx="8763000" cy="158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Footer Placeholder 3">
            <a:extLst>
              <a:ext uri="{FF2B5EF4-FFF2-40B4-BE49-F238E27FC236}">
                <a16:creationId xmlns:a16="http://schemas.microsoft.com/office/drawing/2014/main" id="{7FEF001F-58B9-33FF-CC71-DC85C0A8F0FA}"/>
              </a:ext>
            </a:extLst>
          </p:cNvPr>
          <p:cNvSpPr>
            <a:spLocks noGrp="1"/>
          </p:cNvSpPr>
          <p:nvPr>
            <p:ph type="ftr" sz="quarter" idx="10"/>
          </p:nvPr>
        </p:nvSpPr>
        <p:spPr/>
        <p:txBody>
          <a:bodyPr/>
          <a:lstStyle>
            <a:lvl1pPr eaLnBrk="0" hangingPunct="0">
              <a:defRPr/>
            </a:lvl1pPr>
          </a:lstStyle>
          <a:p>
            <a:pPr>
              <a:defRPr/>
            </a:pPr>
            <a:endParaRPr lang="en-US"/>
          </a:p>
        </p:txBody>
      </p:sp>
      <p:sp>
        <p:nvSpPr>
          <p:cNvPr id="4" name="Slide Number Placeholder 4">
            <a:extLst>
              <a:ext uri="{FF2B5EF4-FFF2-40B4-BE49-F238E27FC236}">
                <a16:creationId xmlns:a16="http://schemas.microsoft.com/office/drawing/2014/main" id="{FF4D6FCA-7209-8A70-ACA4-5F63F4081E95}"/>
              </a:ext>
            </a:extLst>
          </p:cNvPr>
          <p:cNvSpPr>
            <a:spLocks noGrp="1"/>
          </p:cNvSpPr>
          <p:nvPr>
            <p:ph type="sldNum" sz="quarter" idx="11"/>
          </p:nvPr>
        </p:nvSpPr>
        <p:spPr/>
        <p:txBody>
          <a:bodyPr/>
          <a:lstStyle>
            <a:lvl1pPr eaLnBrk="0" hangingPunct="0">
              <a:defRPr/>
            </a:lvl1pPr>
          </a:lstStyle>
          <a:p>
            <a:pPr>
              <a:defRPr/>
            </a:pPr>
            <a:fld id="{F6352EEF-4136-4096-B0D9-F9A015E1B8A0}" type="slidenum">
              <a:rPr lang="en-US" altLang="en-US"/>
              <a:pPr>
                <a:defRPr/>
              </a:pPr>
              <a:t>‹#›</a:t>
            </a:fld>
            <a:endParaRPr lang="en-US" altLang="en-US"/>
          </a:p>
        </p:txBody>
      </p:sp>
    </p:spTree>
    <p:extLst>
      <p:ext uri="{BB962C8B-B14F-4D97-AF65-F5344CB8AC3E}">
        <p14:creationId xmlns:p14="http://schemas.microsoft.com/office/powerpoint/2010/main" val="261774092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5426"/>
            <a:ext cx="7772400" cy="1225021"/>
          </a:xfrm>
          <a:prstGeom prst="rect">
            <a:avLst/>
          </a:prstGeom>
        </p:spPr>
        <p:txBody>
          <a:bodyPr/>
          <a:lstStyle/>
          <a:p>
            <a:r>
              <a:rPr lang="en-US" dirty="0"/>
              <a:t>Click to edit Master title style</a:t>
            </a:r>
          </a:p>
        </p:txBody>
      </p:sp>
      <p:sp>
        <p:nvSpPr>
          <p:cNvPr id="6" name="Text Placeholder 5"/>
          <p:cNvSpPr>
            <a:spLocks noGrp="1"/>
          </p:cNvSpPr>
          <p:nvPr>
            <p:ph type="body" sz="quarter" idx="10"/>
          </p:nvPr>
        </p:nvSpPr>
        <p:spPr>
          <a:xfrm>
            <a:off x="6553200" y="227853"/>
            <a:ext cx="1981200" cy="317500"/>
          </a:xfrm>
          <a:prstGeom prst="rect">
            <a:avLst/>
          </a:prstGeom>
        </p:spPr>
        <p:txBody>
          <a:bodyPr/>
          <a:lstStyle>
            <a:lvl1pPr algn="r">
              <a:buNone/>
              <a:defRPr sz="1800">
                <a:solidFill>
                  <a:schemeClr val="tx2"/>
                </a:solidFill>
              </a:defRPr>
            </a:lvl1pPr>
          </a:lstStyle>
          <a:p>
            <a:pPr lvl="0"/>
            <a:r>
              <a:rPr lang="en-US" dirty="0"/>
              <a:t>Click to edit Master text styles</a:t>
            </a:r>
          </a:p>
        </p:txBody>
      </p:sp>
      <p:sp>
        <p:nvSpPr>
          <p:cNvPr id="8" name="Picture Placeholder 7"/>
          <p:cNvSpPr>
            <a:spLocks noGrp="1"/>
          </p:cNvSpPr>
          <p:nvPr>
            <p:ph type="pic" sz="quarter" idx="11"/>
          </p:nvPr>
        </p:nvSpPr>
        <p:spPr>
          <a:xfrm>
            <a:off x="685800" y="3175000"/>
            <a:ext cx="7848600" cy="1841500"/>
          </a:xfrm>
          <a:prstGeom prst="rect">
            <a:avLst/>
          </a:prstGeom>
        </p:spPr>
        <p:txBody>
          <a:bodyPr rtlCol="0">
            <a:normAutofit/>
          </a:bodyPr>
          <a:lstStyle/>
          <a:p>
            <a:pPr lvl="0"/>
            <a:endParaRPr lang="en-US" noProof="0" dirty="0"/>
          </a:p>
        </p:txBody>
      </p:sp>
    </p:spTree>
    <p:extLst>
      <p:ext uri="{BB962C8B-B14F-4D97-AF65-F5344CB8AC3E}">
        <p14:creationId xmlns:p14="http://schemas.microsoft.com/office/powerpoint/2010/main" val="23043763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5366"/>
            <a:ext cx="7772400" cy="1225021"/>
          </a:xfrm>
          <a:prstGeom prst="rect">
            <a:avLst/>
          </a:prstGeom>
        </p:spPr>
        <p:txBody>
          <a:bodyPr lIns="91398" tIns="45699" rIns="91398" bIns="45699"/>
          <a:lstStyle/>
          <a:p>
            <a:r>
              <a:rPr lang="en-US"/>
              <a:t>Click to edit Master title style</a:t>
            </a:r>
            <a:endParaRPr lang="en-IN"/>
          </a:p>
        </p:txBody>
      </p:sp>
      <p:sp>
        <p:nvSpPr>
          <p:cNvPr id="3" name="Subtitle 2"/>
          <p:cNvSpPr>
            <a:spLocks noGrp="1"/>
          </p:cNvSpPr>
          <p:nvPr>
            <p:ph type="subTitle" idx="1"/>
          </p:nvPr>
        </p:nvSpPr>
        <p:spPr>
          <a:xfrm>
            <a:off x="1371600" y="3238500"/>
            <a:ext cx="6400800" cy="1460500"/>
          </a:xfrm>
          <a:prstGeom prst="rect">
            <a:avLst/>
          </a:prstGeom>
        </p:spPr>
        <p:txBody>
          <a:bodyPr lIns="91398" tIns="45699" rIns="91398" bIns="45699"/>
          <a:lstStyle>
            <a:lvl1pPr marL="0" indent="0" algn="ctr">
              <a:buNone/>
              <a:defRPr>
                <a:solidFill>
                  <a:schemeClr val="tx1">
                    <a:tint val="75000"/>
                  </a:schemeClr>
                </a:solidFill>
              </a:defRPr>
            </a:lvl1pPr>
            <a:lvl2pPr marL="456990" indent="0" algn="ctr">
              <a:buNone/>
              <a:defRPr>
                <a:solidFill>
                  <a:schemeClr val="tx1">
                    <a:tint val="75000"/>
                  </a:schemeClr>
                </a:solidFill>
              </a:defRPr>
            </a:lvl2pPr>
            <a:lvl3pPr marL="913980" indent="0" algn="ctr">
              <a:buNone/>
              <a:defRPr>
                <a:solidFill>
                  <a:schemeClr val="tx1">
                    <a:tint val="75000"/>
                  </a:schemeClr>
                </a:solidFill>
              </a:defRPr>
            </a:lvl3pPr>
            <a:lvl4pPr marL="1370971" indent="0" algn="ctr">
              <a:buNone/>
              <a:defRPr>
                <a:solidFill>
                  <a:schemeClr val="tx1">
                    <a:tint val="75000"/>
                  </a:schemeClr>
                </a:solidFill>
              </a:defRPr>
            </a:lvl4pPr>
            <a:lvl5pPr marL="1827960" indent="0" algn="ctr">
              <a:buNone/>
              <a:defRPr>
                <a:solidFill>
                  <a:schemeClr val="tx1">
                    <a:tint val="75000"/>
                  </a:schemeClr>
                </a:solidFill>
              </a:defRPr>
            </a:lvl5pPr>
            <a:lvl6pPr marL="2284953" indent="0" algn="ctr">
              <a:buNone/>
              <a:defRPr>
                <a:solidFill>
                  <a:schemeClr val="tx1">
                    <a:tint val="75000"/>
                  </a:schemeClr>
                </a:solidFill>
              </a:defRPr>
            </a:lvl6pPr>
            <a:lvl7pPr marL="2741942" indent="0" algn="ctr">
              <a:buNone/>
              <a:defRPr>
                <a:solidFill>
                  <a:schemeClr val="tx1">
                    <a:tint val="75000"/>
                  </a:schemeClr>
                </a:solidFill>
              </a:defRPr>
            </a:lvl7pPr>
            <a:lvl8pPr marL="3198934" indent="0" algn="ctr">
              <a:buNone/>
              <a:defRPr>
                <a:solidFill>
                  <a:schemeClr val="tx1">
                    <a:tint val="75000"/>
                  </a:schemeClr>
                </a:solidFill>
              </a:defRPr>
            </a:lvl8pPr>
            <a:lvl9pPr marL="3655924" indent="0" algn="ctr">
              <a:buNone/>
              <a:defRPr>
                <a:solidFill>
                  <a:schemeClr val="tx1">
                    <a:tint val="75000"/>
                  </a:schemeClr>
                </a:solidFill>
              </a:defRPr>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2D73B90C-519B-4C26-AC0D-C55C3DABF594}"/>
              </a:ext>
            </a:extLst>
          </p:cNvPr>
          <p:cNvSpPr>
            <a:spLocks noGrp="1"/>
          </p:cNvSpPr>
          <p:nvPr>
            <p:ph type="dt" sz="half" idx="10"/>
          </p:nvPr>
        </p:nvSpPr>
        <p:spPr/>
        <p:txBody>
          <a:bodyPr/>
          <a:lstStyle>
            <a:lvl1pPr>
              <a:defRPr/>
            </a:lvl1pPr>
          </a:lstStyle>
          <a:p>
            <a:pPr>
              <a:defRPr/>
            </a:pPr>
            <a:fld id="{E7F8F9DB-97F0-4DB3-9174-C98500565716}" type="datetime1">
              <a:rPr lang="en-IN" smtClean="0"/>
              <a:t>07-08-2026</a:t>
            </a:fld>
            <a:endParaRPr lang="en-US"/>
          </a:p>
        </p:txBody>
      </p:sp>
      <p:sp>
        <p:nvSpPr>
          <p:cNvPr id="5" name="Footer Placeholder 4">
            <a:extLst>
              <a:ext uri="{FF2B5EF4-FFF2-40B4-BE49-F238E27FC236}">
                <a16:creationId xmlns:a16="http://schemas.microsoft.com/office/drawing/2014/main" id="{623DCE09-3BF6-D7C4-2715-5C75A620E38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B626BB9-EC48-651A-418A-5E5C590782F5}"/>
              </a:ext>
            </a:extLst>
          </p:cNvPr>
          <p:cNvSpPr>
            <a:spLocks noGrp="1"/>
          </p:cNvSpPr>
          <p:nvPr>
            <p:ph type="sldNum" sz="quarter" idx="12"/>
          </p:nvPr>
        </p:nvSpPr>
        <p:spPr/>
        <p:txBody>
          <a:bodyPr/>
          <a:lstStyle>
            <a:lvl1pPr>
              <a:defRPr/>
            </a:lvl1pPr>
          </a:lstStyle>
          <a:p>
            <a:pPr>
              <a:defRPr/>
            </a:pPr>
            <a:fld id="{E6DF30D5-13E6-476D-BFD1-EE365A262D7D}" type="slidenum">
              <a:rPr lang="en-US" altLang="en-US"/>
              <a:pPr>
                <a:defRPr/>
              </a:pPr>
              <a:t>‹#›</a:t>
            </a:fld>
            <a:endParaRPr lang="en-US" altLang="en-US"/>
          </a:p>
        </p:txBody>
      </p:sp>
    </p:spTree>
    <p:extLst>
      <p:ext uri="{BB962C8B-B14F-4D97-AF65-F5344CB8AC3E}">
        <p14:creationId xmlns:p14="http://schemas.microsoft.com/office/powerpoint/2010/main" val="511123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8670A17C-A1FD-A6BE-8A0E-2DFAE015F412}"/>
              </a:ext>
            </a:extLst>
          </p:cNvPr>
          <p:cNvSpPr>
            <a:spLocks noGrp="1"/>
          </p:cNvSpPr>
          <p:nvPr>
            <p:ph type="sldNum" sz="quarter" idx="10"/>
          </p:nvPr>
        </p:nvSpPr>
        <p:spPr>
          <a:xfrm>
            <a:off x="6921500" y="5397500"/>
            <a:ext cx="2133600" cy="304800"/>
          </a:xfrm>
        </p:spPr>
        <p:txBody>
          <a:bodyPr/>
          <a:lstStyle>
            <a:lvl1pPr>
              <a:defRPr/>
            </a:lvl1pPr>
          </a:lstStyle>
          <a:p>
            <a:pPr>
              <a:defRPr/>
            </a:pPr>
            <a:fld id="{1C827C56-3B6A-41DB-8E67-52623C4F23BB}" type="slidenum">
              <a:rPr lang="en-US" altLang="en-US"/>
              <a:pPr>
                <a:defRPr/>
              </a:pPr>
              <a:t>‹#›</a:t>
            </a:fld>
            <a:endParaRPr lang="en-US" altLang="en-US"/>
          </a:p>
        </p:txBody>
      </p:sp>
    </p:spTree>
    <p:extLst>
      <p:ext uri="{BB962C8B-B14F-4D97-AF65-F5344CB8AC3E}">
        <p14:creationId xmlns:p14="http://schemas.microsoft.com/office/powerpoint/2010/main" val="210673467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8"/>
            <a:ext cx="7772400" cy="1135062"/>
          </a:xfrm>
          <a:prstGeom prst="rect">
            <a:avLst/>
          </a:prstGeom>
        </p:spPr>
        <p:txBody>
          <a:bodyPr lIns="91398" tIns="45699" rIns="91398" bIns="45699"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722313" y="2422261"/>
            <a:ext cx="7772400" cy="1250156"/>
          </a:xfrm>
          <a:prstGeom prst="rect">
            <a:avLst/>
          </a:prstGeom>
        </p:spPr>
        <p:txBody>
          <a:bodyPr lIns="91398" tIns="45699" rIns="91398" bIns="45699" anchor="b"/>
          <a:lstStyle>
            <a:lvl1pPr marL="0" indent="0">
              <a:buNone/>
              <a:defRPr sz="2000">
                <a:solidFill>
                  <a:schemeClr val="tx1">
                    <a:tint val="75000"/>
                  </a:schemeClr>
                </a:solidFill>
              </a:defRPr>
            </a:lvl1pPr>
            <a:lvl2pPr marL="456990" indent="0">
              <a:buNone/>
              <a:defRPr sz="1800">
                <a:solidFill>
                  <a:schemeClr val="tx1">
                    <a:tint val="75000"/>
                  </a:schemeClr>
                </a:solidFill>
              </a:defRPr>
            </a:lvl2pPr>
            <a:lvl3pPr marL="913980" indent="0">
              <a:buNone/>
              <a:defRPr sz="1600">
                <a:solidFill>
                  <a:schemeClr val="tx1">
                    <a:tint val="75000"/>
                  </a:schemeClr>
                </a:solidFill>
              </a:defRPr>
            </a:lvl3pPr>
            <a:lvl4pPr marL="1370971" indent="0">
              <a:buNone/>
              <a:defRPr sz="1400">
                <a:solidFill>
                  <a:schemeClr val="tx1">
                    <a:tint val="75000"/>
                  </a:schemeClr>
                </a:solidFill>
              </a:defRPr>
            </a:lvl4pPr>
            <a:lvl5pPr marL="1827960" indent="0">
              <a:buNone/>
              <a:defRPr sz="1400">
                <a:solidFill>
                  <a:schemeClr val="tx1">
                    <a:tint val="75000"/>
                  </a:schemeClr>
                </a:solidFill>
              </a:defRPr>
            </a:lvl5pPr>
            <a:lvl6pPr marL="2284953" indent="0">
              <a:buNone/>
              <a:defRPr sz="1400">
                <a:solidFill>
                  <a:schemeClr val="tx1">
                    <a:tint val="75000"/>
                  </a:schemeClr>
                </a:solidFill>
              </a:defRPr>
            </a:lvl6pPr>
            <a:lvl7pPr marL="2741942" indent="0">
              <a:buNone/>
              <a:defRPr sz="1400">
                <a:solidFill>
                  <a:schemeClr val="tx1">
                    <a:tint val="75000"/>
                  </a:schemeClr>
                </a:solidFill>
              </a:defRPr>
            </a:lvl7pPr>
            <a:lvl8pPr marL="3198934" indent="0">
              <a:buNone/>
              <a:defRPr sz="1400">
                <a:solidFill>
                  <a:schemeClr val="tx1">
                    <a:tint val="75000"/>
                  </a:schemeClr>
                </a:solidFill>
              </a:defRPr>
            </a:lvl8pPr>
            <a:lvl9pPr marL="3655924"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F2BF006-C590-C582-E5B8-F41CE5E55E82}"/>
              </a:ext>
            </a:extLst>
          </p:cNvPr>
          <p:cNvSpPr>
            <a:spLocks noGrp="1"/>
          </p:cNvSpPr>
          <p:nvPr>
            <p:ph type="dt" sz="half" idx="10"/>
          </p:nvPr>
        </p:nvSpPr>
        <p:spPr/>
        <p:txBody>
          <a:bodyPr/>
          <a:lstStyle>
            <a:lvl1pPr>
              <a:defRPr/>
            </a:lvl1pPr>
          </a:lstStyle>
          <a:p>
            <a:pPr>
              <a:defRPr/>
            </a:pPr>
            <a:fld id="{A46B6BDF-6B83-4679-B92E-26641D50F8F9}" type="datetime1">
              <a:rPr lang="en-IN" smtClean="0"/>
              <a:t>07-08-2026</a:t>
            </a:fld>
            <a:endParaRPr lang="en-US"/>
          </a:p>
        </p:txBody>
      </p:sp>
      <p:sp>
        <p:nvSpPr>
          <p:cNvPr id="5" name="Footer Placeholder 4">
            <a:extLst>
              <a:ext uri="{FF2B5EF4-FFF2-40B4-BE49-F238E27FC236}">
                <a16:creationId xmlns:a16="http://schemas.microsoft.com/office/drawing/2014/main" id="{BEFFFDD9-E28C-6546-635E-79EF216276B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4CF0D07-DA6D-712B-90FA-A27C3BCCD779}"/>
              </a:ext>
            </a:extLst>
          </p:cNvPr>
          <p:cNvSpPr>
            <a:spLocks noGrp="1"/>
          </p:cNvSpPr>
          <p:nvPr>
            <p:ph type="sldNum" sz="quarter" idx="12"/>
          </p:nvPr>
        </p:nvSpPr>
        <p:spPr/>
        <p:txBody>
          <a:bodyPr/>
          <a:lstStyle>
            <a:lvl1pPr>
              <a:defRPr/>
            </a:lvl1pPr>
          </a:lstStyle>
          <a:p>
            <a:pPr>
              <a:defRPr/>
            </a:pPr>
            <a:fld id="{486CEB21-EFE6-42EE-977D-74443E5B4F86}" type="slidenum">
              <a:rPr lang="en-US" altLang="en-US"/>
              <a:pPr>
                <a:defRPr/>
              </a:pPr>
              <a:t>‹#›</a:t>
            </a:fld>
            <a:endParaRPr lang="en-US" altLang="en-US"/>
          </a:p>
        </p:txBody>
      </p:sp>
    </p:spTree>
    <p:extLst>
      <p:ext uri="{BB962C8B-B14F-4D97-AF65-F5344CB8AC3E}">
        <p14:creationId xmlns:p14="http://schemas.microsoft.com/office/powerpoint/2010/main" val="275394386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4"/>
            <a:ext cx="8229600" cy="952500"/>
          </a:xfrm>
          <a:prstGeom prst="rect">
            <a:avLst/>
          </a:prstGeom>
        </p:spPr>
        <p:txBody>
          <a:bodyPr lIns="91398" tIns="45699" rIns="91398" bIns="45699"/>
          <a:lstStyle/>
          <a:p>
            <a:r>
              <a:rPr lang="en-US"/>
              <a:t>Click to edit Master title style</a:t>
            </a:r>
            <a:endParaRPr lang="en-IN"/>
          </a:p>
        </p:txBody>
      </p:sp>
      <p:sp>
        <p:nvSpPr>
          <p:cNvPr id="3" name="Content Placeholder 2"/>
          <p:cNvSpPr>
            <a:spLocks noGrp="1"/>
          </p:cNvSpPr>
          <p:nvPr>
            <p:ph sz="half" idx="1"/>
          </p:nvPr>
        </p:nvSpPr>
        <p:spPr>
          <a:xfrm>
            <a:off x="457200" y="1333501"/>
            <a:ext cx="4038600" cy="3771636"/>
          </a:xfrm>
          <a:prstGeom prst="rect">
            <a:avLst/>
          </a:prstGeom>
        </p:spPr>
        <p:txBody>
          <a:bodyPr lIns="91398" tIns="45699" rIns="91398" bIns="45699"/>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333501"/>
            <a:ext cx="4038600" cy="3771636"/>
          </a:xfrm>
          <a:prstGeom prst="rect">
            <a:avLst/>
          </a:prstGeom>
        </p:spPr>
        <p:txBody>
          <a:bodyPr lIns="91398" tIns="45699" rIns="91398" bIns="45699"/>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3">
            <a:extLst>
              <a:ext uri="{FF2B5EF4-FFF2-40B4-BE49-F238E27FC236}">
                <a16:creationId xmlns:a16="http://schemas.microsoft.com/office/drawing/2014/main" id="{4F0C3C5B-6E84-B621-3B80-1E9C44AA07B1}"/>
              </a:ext>
            </a:extLst>
          </p:cNvPr>
          <p:cNvSpPr>
            <a:spLocks noGrp="1"/>
          </p:cNvSpPr>
          <p:nvPr>
            <p:ph type="dt" sz="half" idx="10"/>
          </p:nvPr>
        </p:nvSpPr>
        <p:spPr/>
        <p:txBody>
          <a:bodyPr/>
          <a:lstStyle>
            <a:lvl1pPr>
              <a:defRPr/>
            </a:lvl1pPr>
          </a:lstStyle>
          <a:p>
            <a:pPr>
              <a:defRPr/>
            </a:pPr>
            <a:fld id="{59CE0AB4-29AB-46AC-95AA-4BFE73A3BCC1}" type="datetime1">
              <a:rPr lang="en-IN" smtClean="0"/>
              <a:t>07-08-2026</a:t>
            </a:fld>
            <a:endParaRPr lang="en-US"/>
          </a:p>
        </p:txBody>
      </p:sp>
      <p:sp>
        <p:nvSpPr>
          <p:cNvPr id="6" name="Footer Placeholder 4">
            <a:extLst>
              <a:ext uri="{FF2B5EF4-FFF2-40B4-BE49-F238E27FC236}">
                <a16:creationId xmlns:a16="http://schemas.microsoft.com/office/drawing/2014/main" id="{706A344C-FAC1-8539-EC4E-121B74123C10}"/>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106976FB-0682-1433-0036-2A3C4F55E666}"/>
              </a:ext>
            </a:extLst>
          </p:cNvPr>
          <p:cNvSpPr>
            <a:spLocks noGrp="1"/>
          </p:cNvSpPr>
          <p:nvPr>
            <p:ph type="sldNum" sz="quarter" idx="12"/>
          </p:nvPr>
        </p:nvSpPr>
        <p:spPr/>
        <p:txBody>
          <a:bodyPr/>
          <a:lstStyle>
            <a:lvl1pPr>
              <a:defRPr/>
            </a:lvl1pPr>
          </a:lstStyle>
          <a:p>
            <a:pPr>
              <a:defRPr/>
            </a:pPr>
            <a:fld id="{C9A31314-BBD1-4B2E-917A-D96D78D8A854}" type="slidenum">
              <a:rPr lang="en-US" altLang="en-US"/>
              <a:pPr>
                <a:defRPr/>
              </a:pPr>
              <a:t>‹#›</a:t>
            </a:fld>
            <a:endParaRPr lang="en-US" altLang="en-US"/>
          </a:p>
        </p:txBody>
      </p:sp>
    </p:spTree>
    <p:extLst>
      <p:ext uri="{BB962C8B-B14F-4D97-AF65-F5344CB8AC3E}">
        <p14:creationId xmlns:p14="http://schemas.microsoft.com/office/powerpoint/2010/main" val="380892590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4"/>
            <a:ext cx="8229600" cy="952500"/>
          </a:xfrm>
          <a:prstGeom prst="rect">
            <a:avLst/>
          </a:prstGeom>
        </p:spPr>
        <p:txBody>
          <a:bodyPr lIns="91398" tIns="45699" rIns="91398" bIns="45699"/>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279261"/>
            <a:ext cx="4040188" cy="533136"/>
          </a:xfrm>
          <a:prstGeom prst="rect">
            <a:avLst/>
          </a:prstGeom>
        </p:spPr>
        <p:txBody>
          <a:bodyPr lIns="91398" tIns="45699" rIns="91398" bIns="45699" anchor="b"/>
          <a:lstStyle>
            <a:lvl1pPr marL="0" indent="0">
              <a:buNone/>
              <a:defRPr sz="2400" b="1"/>
            </a:lvl1pPr>
            <a:lvl2pPr marL="456990" indent="0">
              <a:buNone/>
              <a:defRPr sz="2000" b="1"/>
            </a:lvl2pPr>
            <a:lvl3pPr marL="913980" indent="0">
              <a:buNone/>
              <a:defRPr sz="1800" b="1"/>
            </a:lvl3pPr>
            <a:lvl4pPr marL="1370971" indent="0">
              <a:buNone/>
              <a:defRPr sz="1600" b="1"/>
            </a:lvl4pPr>
            <a:lvl5pPr marL="1827960" indent="0">
              <a:buNone/>
              <a:defRPr sz="1600" b="1"/>
            </a:lvl5pPr>
            <a:lvl6pPr marL="2284953" indent="0">
              <a:buNone/>
              <a:defRPr sz="1600" b="1"/>
            </a:lvl6pPr>
            <a:lvl7pPr marL="2741942" indent="0">
              <a:buNone/>
              <a:defRPr sz="1600" b="1"/>
            </a:lvl7pPr>
            <a:lvl8pPr marL="3198934" indent="0">
              <a:buNone/>
              <a:defRPr sz="1600" b="1"/>
            </a:lvl8pPr>
            <a:lvl9pPr marL="365592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812396"/>
            <a:ext cx="4040188" cy="3292740"/>
          </a:xfrm>
          <a:prstGeom prst="rect">
            <a:avLst/>
          </a:prstGeom>
        </p:spPr>
        <p:txBody>
          <a:bodyPr lIns="91398" tIns="45699" rIns="91398" bIns="45699"/>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33" y="1279261"/>
            <a:ext cx="4041775" cy="533136"/>
          </a:xfrm>
          <a:prstGeom prst="rect">
            <a:avLst/>
          </a:prstGeom>
        </p:spPr>
        <p:txBody>
          <a:bodyPr lIns="91398" tIns="45699" rIns="91398" bIns="45699" anchor="b"/>
          <a:lstStyle>
            <a:lvl1pPr marL="0" indent="0">
              <a:buNone/>
              <a:defRPr sz="2400" b="1"/>
            </a:lvl1pPr>
            <a:lvl2pPr marL="456990" indent="0">
              <a:buNone/>
              <a:defRPr sz="2000" b="1"/>
            </a:lvl2pPr>
            <a:lvl3pPr marL="913980" indent="0">
              <a:buNone/>
              <a:defRPr sz="1800" b="1"/>
            </a:lvl3pPr>
            <a:lvl4pPr marL="1370971" indent="0">
              <a:buNone/>
              <a:defRPr sz="1600" b="1"/>
            </a:lvl4pPr>
            <a:lvl5pPr marL="1827960" indent="0">
              <a:buNone/>
              <a:defRPr sz="1600" b="1"/>
            </a:lvl5pPr>
            <a:lvl6pPr marL="2284953" indent="0">
              <a:buNone/>
              <a:defRPr sz="1600" b="1"/>
            </a:lvl6pPr>
            <a:lvl7pPr marL="2741942" indent="0">
              <a:buNone/>
              <a:defRPr sz="1600" b="1"/>
            </a:lvl7pPr>
            <a:lvl8pPr marL="3198934" indent="0">
              <a:buNone/>
              <a:defRPr sz="1600" b="1"/>
            </a:lvl8pPr>
            <a:lvl9pPr marL="365592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812396"/>
            <a:ext cx="4041775" cy="3292740"/>
          </a:xfrm>
          <a:prstGeom prst="rect">
            <a:avLst/>
          </a:prstGeom>
        </p:spPr>
        <p:txBody>
          <a:bodyPr lIns="91398" tIns="45699" rIns="91398" bIns="45699"/>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3">
            <a:extLst>
              <a:ext uri="{FF2B5EF4-FFF2-40B4-BE49-F238E27FC236}">
                <a16:creationId xmlns:a16="http://schemas.microsoft.com/office/drawing/2014/main" id="{35ACCB51-56C3-4968-E5ED-094FBE361D79}"/>
              </a:ext>
            </a:extLst>
          </p:cNvPr>
          <p:cNvSpPr>
            <a:spLocks noGrp="1"/>
          </p:cNvSpPr>
          <p:nvPr>
            <p:ph type="dt" sz="half" idx="10"/>
          </p:nvPr>
        </p:nvSpPr>
        <p:spPr/>
        <p:txBody>
          <a:bodyPr/>
          <a:lstStyle>
            <a:lvl1pPr>
              <a:defRPr/>
            </a:lvl1pPr>
          </a:lstStyle>
          <a:p>
            <a:pPr>
              <a:defRPr/>
            </a:pPr>
            <a:fld id="{7A5F1041-6E3D-4BB6-BA18-EA9273DD7377}" type="datetime1">
              <a:rPr lang="en-IN" smtClean="0"/>
              <a:t>07-08-2026</a:t>
            </a:fld>
            <a:endParaRPr lang="en-US"/>
          </a:p>
        </p:txBody>
      </p:sp>
      <p:sp>
        <p:nvSpPr>
          <p:cNvPr id="8" name="Footer Placeholder 4">
            <a:extLst>
              <a:ext uri="{FF2B5EF4-FFF2-40B4-BE49-F238E27FC236}">
                <a16:creationId xmlns:a16="http://schemas.microsoft.com/office/drawing/2014/main" id="{58D23F71-7921-7717-3AFA-E8F606D8CD0F}"/>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3C8F7778-51AE-A477-8F24-30A5E08BA734}"/>
              </a:ext>
            </a:extLst>
          </p:cNvPr>
          <p:cNvSpPr>
            <a:spLocks noGrp="1"/>
          </p:cNvSpPr>
          <p:nvPr>
            <p:ph type="sldNum" sz="quarter" idx="12"/>
          </p:nvPr>
        </p:nvSpPr>
        <p:spPr/>
        <p:txBody>
          <a:bodyPr/>
          <a:lstStyle>
            <a:lvl1pPr>
              <a:defRPr/>
            </a:lvl1pPr>
          </a:lstStyle>
          <a:p>
            <a:pPr>
              <a:defRPr/>
            </a:pPr>
            <a:fld id="{82DC0265-1737-4537-872A-E3301A803142}" type="slidenum">
              <a:rPr lang="en-US" altLang="en-US"/>
              <a:pPr>
                <a:defRPr/>
              </a:pPr>
              <a:t>‹#›</a:t>
            </a:fld>
            <a:endParaRPr lang="en-US" altLang="en-US"/>
          </a:p>
        </p:txBody>
      </p:sp>
    </p:spTree>
    <p:extLst>
      <p:ext uri="{BB962C8B-B14F-4D97-AF65-F5344CB8AC3E}">
        <p14:creationId xmlns:p14="http://schemas.microsoft.com/office/powerpoint/2010/main" val="245189959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4"/>
            <a:ext cx="8229600" cy="952500"/>
          </a:xfrm>
          <a:prstGeom prst="rect">
            <a:avLst/>
          </a:prstGeom>
        </p:spPr>
        <p:txBody>
          <a:bodyPr lIns="91398" tIns="45699" rIns="91398" bIns="45699"/>
          <a:lstStyle/>
          <a:p>
            <a:r>
              <a:rPr lang="en-US"/>
              <a:t>Click to edit Master title style</a:t>
            </a:r>
            <a:endParaRPr lang="en-IN"/>
          </a:p>
        </p:txBody>
      </p:sp>
      <p:sp>
        <p:nvSpPr>
          <p:cNvPr id="3" name="Date Placeholder 3">
            <a:extLst>
              <a:ext uri="{FF2B5EF4-FFF2-40B4-BE49-F238E27FC236}">
                <a16:creationId xmlns:a16="http://schemas.microsoft.com/office/drawing/2014/main" id="{671FA5BF-41A4-B211-9C7C-D001AA0B6F51}"/>
              </a:ext>
            </a:extLst>
          </p:cNvPr>
          <p:cNvSpPr>
            <a:spLocks noGrp="1"/>
          </p:cNvSpPr>
          <p:nvPr>
            <p:ph type="dt" sz="half" idx="10"/>
          </p:nvPr>
        </p:nvSpPr>
        <p:spPr/>
        <p:txBody>
          <a:bodyPr/>
          <a:lstStyle>
            <a:lvl1pPr>
              <a:defRPr/>
            </a:lvl1pPr>
          </a:lstStyle>
          <a:p>
            <a:pPr>
              <a:defRPr/>
            </a:pPr>
            <a:fld id="{DA798C5B-3A71-41C4-A67E-CDCDADEADC8B}" type="datetime1">
              <a:rPr lang="en-IN" smtClean="0"/>
              <a:t>07-08-2026</a:t>
            </a:fld>
            <a:endParaRPr lang="en-US"/>
          </a:p>
        </p:txBody>
      </p:sp>
      <p:sp>
        <p:nvSpPr>
          <p:cNvPr id="4" name="Footer Placeholder 4">
            <a:extLst>
              <a:ext uri="{FF2B5EF4-FFF2-40B4-BE49-F238E27FC236}">
                <a16:creationId xmlns:a16="http://schemas.microsoft.com/office/drawing/2014/main" id="{73D2B4A1-63AF-1A85-1462-6ACC97BE30DA}"/>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E1B34A2E-2DA2-4956-8574-920F40CCDC1B}"/>
              </a:ext>
            </a:extLst>
          </p:cNvPr>
          <p:cNvSpPr>
            <a:spLocks noGrp="1"/>
          </p:cNvSpPr>
          <p:nvPr>
            <p:ph type="sldNum" sz="quarter" idx="12"/>
          </p:nvPr>
        </p:nvSpPr>
        <p:spPr/>
        <p:txBody>
          <a:bodyPr/>
          <a:lstStyle>
            <a:lvl1pPr>
              <a:defRPr/>
            </a:lvl1pPr>
          </a:lstStyle>
          <a:p>
            <a:pPr>
              <a:defRPr/>
            </a:pPr>
            <a:fld id="{E418BCE9-EC38-430B-8834-41318B825030}" type="slidenum">
              <a:rPr lang="en-US" altLang="en-US"/>
              <a:pPr>
                <a:defRPr/>
              </a:pPr>
              <a:t>‹#›</a:t>
            </a:fld>
            <a:endParaRPr lang="en-US" altLang="en-US"/>
          </a:p>
        </p:txBody>
      </p:sp>
    </p:spTree>
    <p:extLst>
      <p:ext uri="{BB962C8B-B14F-4D97-AF65-F5344CB8AC3E}">
        <p14:creationId xmlns:p14="http://schemas.microsoft.com/office/powerpoint/2010/main" val="52856530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F85958CD-8D22-EA04-91B0-E37FA1D0DAB4}"/>
              </a:ext>
            </a:extLst>
          </p:cNvPr>
          <p:cNvSpPr>
            <a:spLocks noGrp="1"/>
          </p:cNvSpPr>
          <p:nvPr>
            <p:ph type="dt" sz="half" idx="10"/>
          </p:nvPr>
        </p:nvSpPr>
        <p:spPr/>
        <p:txBody>
          <a:bodyPr/>
          <a:lstStyle>
            <a:lvl1pPr>
              <a:defRPr/>
            </a:lvl1pPr>
          </a:lstStyle>
          <a:p>
            <a:pPr>
              <a:defRPr/>
            </a:pPr>
            <a:fld id="{7F34A2FC-05B8-4469-ACC9-C9634A6A873F}" type="datetime1">
              <a:rPr lang="en-IN" smtClean="0"/>
              <a:t>07-08-2026</a:t>
            </a:fld>
            <a:endParaRPr lang="en-US"/>
          </a:p>
        </p:txBody>
      </p:sp>
      <p:sp>
        <p:nvSpPr>
          <p:cNvPr id="3" name="Footer Placeholder 4">
            <a:extLst>
              <a:ext uri="{FF2B5EF4-FFF2-40B4-BE49-F238E27FC236}">
                <a16:creationId xmlns:a16="http://schemas.microsoft.com/office/drawing/2014/main" id="{A3E61F2F-DF3F-8467-03B1-DDF39F9B4AFA}"/>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87C64F86-6E99-0C4A-1F1C-7ACB903496CB}"/>
              </a:ext>
            </a:extLst>
          </p:cNvPr>
          <p:cNvSpPr>
            <a:spLocks noGrp="1"/>
          </p:cNvSpPr>
          <p:nvPr>
            <p:ph type="sldNum" sz="quarter" idx="12"/>
          </p:nvPr>
        </p:nvSpPr>
        <p:spPr/>
        <p:txBody>
          <a:bodyPr/>
          <a:lstStyle>
            <a:lvl1pPr>
              <a:defRPr/>
            </a:lvl1pPr>
          </a:lstStyle>
          <a:p>
            <a:pPr>
              <a:defRPr/>
            </a:pPr>
            <a:fld id="{37E03AD5-80A4-4B4A-851A-03E06EB7D4CB}" type="slidenum">
              <a:rPr lang="en-US" altLang="en-US"/>
              <a:pPr>
                <a:defRPr/>
              </a:pPr>
              <a:t>‹#›</a:t>
            </a:fld>
            <a:endParaRPr lang="en-US" altLang="en-US"/>
          </a:p>
        </p:txBody>
      </p:sp>
    </p:spTree>
    <p:extLst>
      <p:ext uri="{BB962C8B-B14F-4D97-AF65-F5344CB8AC3E}">
        <p14:creationId xmlns:p14="http://schemas.microsoft.com/office/powerpoint/2010/main" val="295135312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8" y="227541"/>
            <a:ext cx="3008313" cy="968376"/>
          </a:xfrm>
          <a:prstGeom prst="rect">
            <a:avLst/>
          </a:prstGeom>
        </p:spPr>
        <p:txBody>
          <a:bodyPr lIns="91398" tIns="45699" rIns="91398" bIns="45699"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3575051" y="227546"/>
            <a:ext cx="5111750" cy="4877594"/>
          </a:xfrm>
          <a:prstGeom prst="rect">
            <a:avLst/>
          </a:prstGeom>
        </p:spPr>
        <p:txBody>
          <a:bodyPr lIns="91398" tIns="45699" rIns="91398" bIns="45699"/>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8" y="1195920"/>
            <a:ext cx="3008313" cy="3909219"/>
          </a:xfrm>
          <a:prstGeom prst="rect">
            <a:avLst/>
          </a:prstGeom>
        </p:spPr>
        <p:txBody>
          <a:bodyPr lIns="91398" tIns="45699" rIns="91398" bIns="45699"/>
          <a:lstStyle>
            <a:lvl1pPr marL="0" indent="0">
              <a:buNone/>
              <a:defRPr sz="1400"/>
            </a:lvl1pPr>
            <a:lvl2pPr marL="456990" indent="0">
              <a:buNone/>
              <a:defRPr sz="1200"/>
            </a:lvl2pPr>
            <a:lvl3pPr marL="913980" indent="0">
              <a:buNone/>
              <a:defRPr sz="1000"/>
            </a:lvl3pPr>
            <a:lvl4pPr marL="1370971" indent="0">
              <a:buNone/>
              <a:defRPr sz="900"/>
            </a:lvl4pPr>
            <a:lvl5pPr marL="1827960" indent="0">
              <a:buNone/>
              <a:defRPr sz="900"/>
            </a:lvl5pPr>
            <a:lvl6pPr marL="2284953" indent="0">
              <a:buNone/>
              <a:defRPr sz="900"/>
            </a:lvl6pPr>
            <a:lvl7pPr marL="2741942" indent="0">
              <a:buNone/>
              <a:defRPr sz="900"/>
            </a:lvl7pPr>
            <a:lvl8pPr marL="3198934" indent="0">
              <a:buNone/>
              <a:defRPr sz="900"/>
            </a:lvl8pPr>
            <a:lvl9pPr marL="3655924"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FFD71F53-7401-F136-F9D9-BAE5EA46AC05}"/>
              </a:ext>
            </a:extLst>
          </p:cNvPr>
          <p:cNvSpPr>
            <a:spLocks noGrp="1"/>
          </p:cNvSpPr>
          <p:nvPr>
            <p:ph type="dt" sz="half" idx="10"/>
          </p:nvPr>
        </p:nvSpPr>
        <p:spPr/>
        <p:txBody>
          <a:bodyPr/>
          <a:lstStyle>
            <a:lvl1pPr>
              <a:defRPr/>
            </a:lvl1pPr>
          </a:lstStyle>
          <a:p>
            <a:pPr>
              <a:defRPr/>
            </a:pPr>
            <a:fld id="{B5806D52-DC46-4A31-8DDE-339E679F015E}" type="datetime1">
              <a:rPr lang="en-IN" smtClean="0"/>
              <a:t>07-08-2026</a:t>
            </a:fld>
            <a:endParaRPr lang="en-US"/>
          </a:p>
        </p:txBody>
      </p:sp>
      <p:sp>
        <p:nvSpPr>
          <p:cNvPr id="6" name="Footer Placeholder 4">
            <a:extLst>
              <a:ext uri="{FF2B5EF4-FFF2-40B4-BE49-F238E27FC236}">
                <a16:creationId xmlns:a16="http://schemas.microsoft.com/office/drawing/2014/main" id="{C8E2FCFE-CF08-8591-F419-1AFA9D84AD62}"/>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AD6B767-A68E-F010-7AB2-4A6B1FE252ED}"/>
              </a:ext>
            </a:extLst>
          </p:cNvPr>
          <p:cNvSpPr>
            <a:spLocks noGrp="1"/>
          </p:cNvSpPr>
          <p:nvPr>
            <p:ph type="sldNum" sz="quarter" idx="12"/>
          </p:nvPr>
        </p:nvSpPr>
        <p:spPr/>
        <p:txBody>
          <a:bodyPr/>
          <a:lstStyle>
            <a:lvl1pPr>
              <a:defRPr/>
            </a:lvl1pPr>
          </a:lstStyle>
          <a:p>
            <a:pPr>
              <a:defRPr/>
            </a:pPr>
            <a:fld id="{2E1E5136-6848-4CC8-B5AE-202D30CF96AD}" type="slidenum">
              <a:rPr lang="en-US" altLang="en-US"/>
              <a:pPr>
                <a:defRPr/>
              </a:pPr>
              <a:t>‹#›</a:t>
            </a:fld>
            <a:endParaRPr lang="en-US" altLang="en-US"/>
          </a:p>
        </p:txBody>
      </p:sp>
    </p:spTree>
    <p:extLst>
      <p:ext uri="{BB962C8B-B14F-4D97-AF65-F5344CB8AC3E}">
        <p14:creationId xmlns:p14="http://schemas.microsoft.com/office/powerpoint/2010/main" val="27544233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1"/>
            <a:ext cx="5486400" cy="472282"/>
          </a:xfrm>
          <a:prstGeom prst="rect">
            <a:avLst/>
          </a:prstGeom>
        </p:spPr>
        <p:txBody>
          <a:bodyPr lIns="91398" tIns="45699" rIns="91398" bIns="45699"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1792288" y="510646"/>
            <a:ext cx="5486400" cy="3429000"/>
          </a:xfrm>
          <a:prstGeom prst="rect">
            <a:avLst/>
          </a:prstGeom>
        </p:spPr>
        <p:txBody>
          <a:bodyPr lIns="91398" tIns="45699" rIns="91398" bIns="45699"/>
          <a:lstStyle>
            <a:lvl1pPr marL="0" indent="0">
              <a:buNone/>
              <a:defRPr sz="3200"/>
            </a:lvl1pPr>
            <a:lvl2pPr marL="456990" indent="0">
              <a:buNone/>
              <a:defRPr sz="2800"/>
            </a:lvl2pPr>
            <a:lvl3pPr marL="913980" indent="0">
              <a:buNone/>
              <a:defRPr sz="2400"/>
            </a:lvl3pPr>
            <a:lvl4pPr marL="1370971" indent="0">
              <a:buNone/>
              <a:defRPr sz="2000"/>
            </a:lvl4pPr>
            <a:lvl5pPr marL="1827960" indent="0">
              <a:buNone/>
              <a:defRPr sz="2000"/>
            </a:lvl5pPr>
            <a:lvl6pPr marL="2284953" indent="0">
              <a:buNone/>
              <a:defRPr sz="2000"/>
            </a:lvl6pPr>
            <a:lvl7pPr marL="2741942" indent="0">
              <a:buNone/>
              <a:defRPr sz="2000"/>
            </a:lvl7pPr>
            <a:lvl8pPr marL="3198934" indent="0">
              <a:buNone/>
              <a:defRPr sz="2000"/>
            </a:lvl8pPr>
            <a:lvl9pPr marL="3655924" indent="0">
              <a:buNone/>
              <a:defRPr sz="2000"/>
            </a:lvl9pPr>
          </a:lstStyle>
          <a:p>
            <a:pPr lvl="0"/>
            <a:r>
              <a:rPr lang="en-US" noProof="0"/>
              <a:t>Click icon to add picture</a:t>
            </a:r>
            <a:endParaRPr lang="en-IN" noProof="0"/>
          </a:p>
        </p:txBody>
      </p:sp>
      <p:sp>
        <p:nvSpPr>
          <p:cNvPr id="4" name="Text Placeholder 3"/>
          <p:cNvSpPr>
            <a:spLocks noGrp="1"/>
          </p:cNvSpPr>
          <p:nvPr>
            <p:ph type="body" sz="half" idx="2"/>
          </p:nvPr>
        </p:nvSpPr>
        <p:spPr>
          <a:xfrm>
            <a:off x="1792288" y="4472793"/>
            <a:ext cx="5486400" cy="670719"/>
          </a:xfrm>
          <a:prstGeom prst="rect">
            <a:avLst/>
          </a:prstGeom>
        </p:spPr>
        <p:txBody>
          <a:bodyPr lIns="91398" tIns="45699" rIns="91398" bIns="45699"/>
          <a:lstStyle>
            <a:lvl1pPr marL="0" indent="0">
              <a:buNone/>
              <a:defRPr sz="1400"/>
            </a:lvl1pPr>
            <a:lvl2pPr marL="456990" indent="0">
              <a:buNone/>
              <a:defRPr sz="1200"/>
            </a:lvl2pPr>
            <a:lvl3pPr marL="913980" indent="0">
              <a:buNone/>
              <a:defRPr sz="1000"/>
            </a:lvl3pPr>
            <a:lvl4pPr marL="1370971" indent="0">
              <a:buNone/>
              <a:defRPr sz="900"/>
            </a:lvl4pPr>
            <a:lvl5pPr marL="1827960" indent="0">
              <a:buNone/>
              <a:defRPr sz="900"/>
            </a:lvl5pPr>
            <a:lvl6pPr marL="2284953" indent="0">
              <a:buNone/>
              <a:defRPr sz="900"/>
            </a:lvl6pPr>
            <a:lvl7pPr marL="2741942" indent="0">
              <a:buNone/>
              <a:defRPr sz="900"/>
            </a:lvl7pPr>
            <a:lvl8pPr marL="3198934" indent="0">
              <a:buNone/>
              <a:defRPr sz="900"/>
            </a:lvl8pPr>
            <a:lvl9pPr marL="3655924"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8185AD20-66B4-C77D-FD47-3F8D3F8D4318}"/>
              </a:ext>
            </a:extLst>
          </p:cNvPr>
          <p:cNvSpPr>
            <a:spLocks noGrp="1"/>
          </p:cNvSpPr>
          <p:nvPr>
            <p:ph type="dt" sz="half" idx="10"/>
          </p:nvPr>
        </p:nvSpPr>
        <p:spPr/>
        <p:txBody>
          <a:bodyPr/>
          <a:lstStyle>
            <a:lvl1pPr>
              <a:defRPr/>
            </a:lvl1pPr>
          </a:lstStyle>
          <a:p>
            <a:pPr>
              <a:defRPr/>
            </a:pPr>
            <a:fld id="{2BBCEF52-38D3-4E98-8E31-A0C997F3E9E4}" type="datetime1">
              <a:rPr lang="en-IN" smtClean="0"/>
              <a:t>07-08-2026</a:t>
            </a:fld>
            <a:endParaRPr lang="en-US"/>
          </a:p>
        </p:txBody>
      </p:sp>
      <p:sp>
        <p:nvSpPr>
          <p:cNvPr id="6" name="Footer Placeholder 4">
            <a:extLst>
              <a:ext uri="{FF2B5EF4-FFF2-40B4-BE49-F238E27FC236}">
                <a16:creationId xmlns:a16="http://schemas.microsoft.com/office/drawing/2014/main" id="{DFEB5FA9-F1CB-4058-DCC3-4BFA2EEB15F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785F2BEB-4090-E57F-5DAF-9603B9B7FB8A}"/>
              </a:ext>
            </a:extLst>
          </p:cNvPr>
          <p:cNvSpPr>
            <a:spLocks noGrp="1"/>
          </p:cNvSpPr>
          <p:nvPr>
            <p:ph type="sldNum" sz="quarter" idx="12"/>
          </p:nvPr>
        </p:nvSpPr>
        <p:spPr/>
        <p:txBody>
          <a:bodyPr/>
          <a:lstStyle>
            <a:lvl1pPr>
              <a:defRPr/>
            </a:lvl1pPr>
          </a:lstStyle>
          <a:p>
            <a:pPr>
              <a:defRPr/>
            </a:pPr>
            <a:fld id="{C1535CB9-8A74-4A6A-A092-CE8737991D53}" type="slidenum">
              <a:rPr lang="en-US" altLang="en-US"/>
              <a:pPr>
                <a:defRPr/>
              </a:pPr>
              <a:t>‹#›</a:t>
            </a:fld>
            <a:endParaRPr lang="en-US" altLang="en-US"/>
          </a:p>
        </p:txBody>
      </p:sp>
    </p:spTree>
    <p:extLst>
      <p:ext uri="{BB962C8B-B14F-4D97-AF65-F5344CB8AC3E}">
        <p14:creationId xmlns:p14="http://schemas.microsoft.com/office/powerpoint/2010/main" val="333788053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4"/>
            <a:ext cx="8229600" cy="952500"/>
          </a:xfrm>
          <a:prstGeom prst="rect">
            <a:avLst/>
          </a:prstGeom>
        </p:spPr>
        <p:txBody>
          <a:bodyPr lIns="91398" tIns="45699" rIns="91398" bIns="45699"/>
          <a:lstStyle/>
          <a:p>
            <a:r>
              <a:rPr lang="en-US"/>
              <a:t>Click to edit Master title style</a:t>
            </a:r>
            <a:endParaRPr lang="en-IN"/>
          </a:p>
        </p:txBody>
      </p:sp>
      <p:sp>
        <p:nvSpPr>
          <p:cNvPr id="3" name="Vertical Text Placeholder 2"/>
          <p:cNvSpPr>
            <a:spLocks noGrp="1"/>
          </p:cNvSpPr>
          <p:nvPr>
            <p:ph type="body" orient="vert" idx="1"/>
          </p:nvPr>
        </p:nvSpPr>
        <p:spPr>
          <a:xfrm>
            <a:off x="457200" y="1333501"/>
            <a:ext cx="8229600" cy="3771636"/>
          </a:xfrm>
          <a:prstGeom prst="rect">
            <a:avLst/>
          </a:prstGeom>
        </p:spPr>
        <p:txBody>
          <a:bodyPr vert="eaVert" lIns="91398" tIns="45699" rIns="91398" bIns="45699"/>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BF9B494-723F-C392-CD15-70080CAFAE36}"/>
              </a:ext>
            </a:extLst>
          </p:cNvPr>
          <p:cNvSpPr>
            <a:spLocks noGrp="1"/>
          </p:cNvSpPr>
          <p:nvPr>
            <p:ph type="dt" sz="half" idx="10"/>
          </p:nvPr>
        </p:nvSpPr>
        <p:spPr/>
        <p:txBody>
          <a:bodyPr/>
          <a:lstStyle>
            <a:lvl1pPr>
              <a:defRPr/>
            </a:lvl1pPr>
          </a:lstStyle>
          <a:p>
            <a:pPr>
              <a:defRPr/>
            </a:pPr>
            <a:fld id="{917F5E1D-295A-4935-A6A5-72909B450604}" type="datetime1">
              <a:rPr lang="en-IN" smtClean="0"/>
              <a:t>07-08-2026</a:t>
            </a:fld>
            <a:endParaRPr lang="en-US"/>
          </a:p>
        </p:txBody>
      </p:sp>
      <p:sp>
        <p:nvSpPr>
          <p:cNvPr id="5" name="Footer Placeholder 4">
            <a:extLst>
              <a:ext uri="{FF2B5EF4-FFF2-40B4-BE49-F238E27FC236}">
                <a16:creationId xmlns:a16="http://schemas.microsoft.com/office/drawing/2014/main" id="{8093952D-ACDC-F90D-CB00-6236C90B086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902C594-5E5F-FC26-F0D3-856CFEC5F067}"/>
              </a:ext>
            </a:extLst>
          </p:cNvPr>
          <p:cNvSpPr>
            <a:spLocks noGrp="1"/>
          </p:cNvSpPr>
          <p:nvPr>
            <p:ph type="sldNum" sz="quarter" idx="12"/>
          </p:nvPr>
        </p:nvSpPr>
        <p:spPr/>
        <p:txBody>
          <a:bodyPr/>
          <a:lstStyle>
            <a:lvl1pPr>
              <a:defRPr/>
            </a:lvl1pPr>
          </a:lstStyle>
          <a:p>
            <a:pPr>
              <a:defRPr/>
            </a:pPr>
            <a:fld id="{71ABA52C-EA97-491C-BB83-A4CAD78C09DF}" type="slidenum">
              <a:rPr lang="en-US" altLang="en-US"/>
              <a:pPr>
                <a:defRPr/>
              </a:pPr>
              <a:t>‹#›</a:t>
            </a:fld>
            <a:endParaRPr lang="en-US" altLang="en-US"/>
          </a:p>
        </p:txBody>
      </p:sp>
    </p:spTree>
    <p:extLst>
      <p:ext uri="{BB962C8B-B14F-4D97-AF65-F5344CB8AC3E}">
        <p14:creationId xmlns:p14="http://schemas.microsoft.com/office/powerpoint/2010/main" val="35548348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874"/>
            <a:ext cx="2057400" cy="4876271"/>
          </a:xfrm>
          <a:prstGeom prst="rect">
            <a:avLst/>
          </a:prstGeom>
        </p:spPr>
        <p:txBody>
          <a:bodyPr vert="eaVert" lIns="91398" tIns="45699" rIns="91398" bIns="45699"/>
          <a:lstStyle/>
          <a:p>
            <a:r>
              <a:rPr lang="en-US"/>
              <a:t>Click to edit Master title style</a:t>
            </a:r>
            <a:endParaRPr lang="en-IN"/>
          </a:p>
        </p:txBody>
      </p:sp>
      <p:sp>
        <p:nvSpPr>
          <p:cNvPr id="3" name="Vertical Text Placeholder 2"/>
          <p:cNvSpPr>
            <a:spLocks noGrp="1"/>
          </p:cNvSpPr>
          <p:nvPr>
            <p:ph type="body" orient="vert" idx="1"/>
          </p:nvPr>
        </p:nvSpPr>
        <p:spPr>
          <a:xfrm>
            <a:off x="457200" y="228874"/>
            <a:ext cx="6019800" cy="4876271"/>
          </a:xfrm>
          <a:prstGeom prst="rect">
            <a:avLst/>
          </a:prstGeom>
        </p:spPr>
        <p:txBody>
          <a:bodyPr vert="eaVert" lIns="91398" tIns="45699" rIns="91398" bIns="45699"/>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AAA8A8F-98E7-E4A2-C55B-3121CC1857E4}"/>
              </a:ext>
            </a:extLst>
          </p:cNvPr>
          <p:cNvSpPr>
            <a:spLocks noGrp="1"/>
          </p:cNvSpPr>
          <p:nvPr>
            <p:ph type="dt" sz="half" idx="10"/>
          </p:nvPr>
        </p:nvSpPr>
        <p:spPr/>
        <p:txBody>
          <a:bodyPr/>
          <a:lstStyle>
            <a:lvl1pPr>
              <a:defRPr/>
            </a:lvl1pPr>
          </a:lstStyle>
          <a:p>
            <a:pPr>
              <a:defRPr/>
            </a:pPr>
            <a:fld id="{B47340CC-E0C1-408F-990D-087A12A733B5}" type="datetime1">
              <a:rPr lang="en-IN" smtClean="0"/>
              <a:t>07-08-2026</a:t>
            </a:fld>
            <a:endParaRPr lang="en-US"/>
          </a:p>
        </p:txBody>
      </p:sp>
      <p:sp>
        <p:nvSpPr>
          <p:cNvPr id="5" name="Footer Placeholder 4">
            <a:extLst>
              <a:ext uri="{FF2B5EF4-FFF2-40B4-BE49-F238E27FC236}">
                <a16:creationId xmlns:a16="http://schemas.microsoft.com/office/drawing/2014/main" id="{5FE48106-A64D-8CFC-E1C4-4431DE90F53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E73638B-5305-B284-2558-61BF3D0F6CE5}"/>
              </a:ext>
            </a:extLst>
          </p:cNvPr>
          <p:cNvSpPr>
            <a:spLocks noGrp="1"/>
          </p:cNvSpPr>
          <p:nvPr>
            <p:ph type="sldNum" sz="quarter" idx="12"/>
          </p:nvPr>
        </p:nvSpPr>
        <p:spPr/>
        <p:txBody>
          <a:bodyPr/>
          <a:lstStyle>
            <a:lvl1pPr>
              <a:defRPr/>
            </a:lvl1pPr>
          </a:lstStyle>
          <a:p>
            <a:pPr>
              <a:defRPr/>
            </a:pPr>
            <a:fld id="{4592EACA-9C73-455A-94E4-B2A58F267169}" type="slidenum">
              <a:rPr lang="en-US" altLang="en-US"/>
              <a:pPr>
                <a:defRPr/>
              </a:pPr>
              <a:t>‹#›</a:t>
            </a:fld>
            <a:endParaRPr lang="en-US" altLang="en-US"/>
          </a:p>
        </p:txBody>
      </p:sp>
    </p:spTree>
    <p:extLst>
      <p:ext uri="{BB962C8B-B14F-4D97-AF65-F5344CB8AC3E}">
        <p14:creationId xmlns:p14="http://schemas.microsoft.com/office/powerpoint/2010/main" val="190308612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_Cov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103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Standard slide">
    <p:spTree>
      <p:nvGrpSpPr>
        <p:cNvPr id="1" name=""/>
        <p:cNvGrpSpPr/>
        <p:nvPr/>
      </p:nvGrpSpPr>
      <p:grpSpPr>
        <a:xfrm>
          <a:off x="0" y="0"/>
          <a:ext cx="0" cy="0"/>
          <a:chOff x="0" y="0"/>
          <a:chExt cx="0" cy="0"/>
        </a:xfrm>
      </p:grpSpPr>
      <p:sp>
        <p:nvSpPr>
          <p:cNvPr id="2" name="Line 10">
            <a:extLst>
              <a:ext uri="{FF2B5EF4-FFF2-40B4-BE49-F238E27FC236}">
                <a16:creationId xmlns:a16="http://schemas.microsoft.com/office/drawing/2014/main" id="{E3AE5375-012F-4BD0-460B-982ACBBF84DD}"/>
              </a:ext>
            </a:extLst>
          </p:cNvPr>
          <p:cNvSpPr>
            <a:spLocks noChangeShapeType="1"/>
          </p:cNvSpPr>
          <p:nvPr userDrawn="1"/>
        </p:nvSpPr>
        <p:spPr bwMode="auto">
          <a:xfrm>
            <a:off x="457200" y="869950"/>
            <a:ext cx="8229600" cy="0"/>
          </a:xfrm>
          <a:prstGeom prst="line">
            <a:avLst/>
          </a:prstGeom>
          <a:noFill/>
          <a:ln w="19050">
            <a:solidFill>
              <a:schemeClr val="accent2"/>
            </a:solidFill>
            <a:round/>
            <a:headEnd/>
            <a:tailEnd/>
          </a:ln>
          <a:effectLst/>
        </p:spPr>
        <p:txBody>
          <a:bodyPr wrap="none" lIns="79965" tIns="39982" rIns="79965" bIns="39982"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solidFill>
                <a:prstClr val="white"/>
              </a:solidFill>
              <a:latin typeface="EYInterstate" panose="02000503020000020004" pitchFamily="2" charset="0"/>
            </a:endParaRPr>
          </a:p>
        </p:txBody>
      </p:sp>
      <p:sp>
        <p:nvSpPr>
          <p:cNvPr id="5" name="TextBox 4">
            <a:extLst>
              <a:ext uri="{FF2B5EF4-FFF2-40B4-BE49-F238E27FC236}">
                <a16:creationId xmlns:a16="http://schemas.microsoft.com/office/drawing/2014/main" id="{4DBA8A03-45F7-5871-D0D5-6567826D476E}"/>
              </a:ext>
            </a:extLst>
          </p:cNvPr>
          <p:cNvSpPr txBox="1">
            <a:spLocks noChangeArrowheads="1"/>
          </p:cNvSpPr>
          <p:nvPr userDrawn="1"/>
        </p:nvSpPr>
        <p:spPr bwMode="auto">
          <a:xfrm>
            <a:off x="3171825" y="5275263"/>
            <a:ext cx="1916113" cy="163512"/>
          </a:xfrm>
          <a:prstGeom prst="rect">
            <a:avLst/>
          </a:prstGeom>
          <a:noFill/>
          <a:ln>
            <a:noFill/>
          </a:ln>
        </p:spPr>
        <p:txBody>
          <a:bodyPr lIns="0" tIns="31986" rIns="0" bIns="0">
            <a:spAutoFit/>
          </a:bodyPr>
          <a:lstStyle>
            <a:lvl1pPr defTabSz="798513">
              <a:defRPr>
                <a:solidFill>
                  <a:schemeClr val="tx1"/>
                </a:solidFill>
                <a:latin typeface="Calibri" panose="020F0502020204030204" pitchFamily="34" charset="0"/>
              </a:defRPr>
            </a:lvl1pPr>
            <a:lvl2pPr marL="742950" indent="-285750" defTabSz="798513">
              <a:defRPr>
                <a:solidFill>
                  <a:schemeClr val="tx1"/>
                </a:solidFill>
                <a:latin typeface="Calibri" panose="020F0502020204030204" pitchFamily="34" charset="0"/>
              </a:defRPr>
            </a:lvl2pPr>
            <a:lvl3pPr marL="1143000" indent="-228600" defTabSz="798513">
              <a:defRPr>
                <a:solidFill>
                  <a:schemeClr val="tx1"/>
                </a:solidFill>
                <a:latin typeface="Calibri" panose="020F0502020204030204" pitchFamily="34" charset="0"/>
              </a:defRPr>
            </a:lvl3pPr>
            <a:lvl4pPr marL="1600200" indent="-228600" defTabSz="798513">
              <a:defRPr>
                <a:solidFill>
                  <a:schemeClr val="tx1"/>
                </a:solidFill>
                <a:latin typeface="Calibri" panose="020F0502020204030204" pitchFamily="34" charset="0"/>
              </a:defRPr>
            </a:lvl4pPr>
            <a:lvl5pPr marL="2057400" indent="-228600" defTabSz="798513">
              <a:defRPr>
                <a:solidFill>
                  <a:schemeClr val="tx1"/>
                </a:solidFill>
                <a:latin typeface="Calibri" panose="020F0502020204030204" pitchFamily="34" charset="0"/>
              </a:defRPr>
            </a:lvl5pPr>
            <a:lvl6pPr marL="2514600" indent="-228600" defTabSz="798513" eaLnBrk="0" fontAlgn="base" hangingPunct="0">
              <a:spcBef>
                <a:spcPct val="0"/>
              </a:spcBef>
              <a:spcAft>
                <a:spcPct val="0"/>
              </a:spcAft>
              <a:defRPr>
                <a:solidFill>
                  <a:schemeClr val="tx1"/>
                </a:solidFill>
                <a:latin typeface="Calibri" panose="020F0502020204030204" pitchFamily="34" charset="0"/>
              </a:defRPr>
            </a:lvl6pPr>
            <a:lvl7pPr marL="2971800" indent="-228600" defTabSz="798513" eaLnBrk="0" fontAlgn="base" hangingPunct="0">
              <a:spcBef>
                <a:spcPct val="0"/>
              </a:spcBef>
              <a:spcAft>
                <a:spcPct val="0"/>
              </a:spcAft>
              <a:defRPr>
                <a:solidFill>
                  <a:schemeClr val="tx1"/>
                </a:solidFill>
                <a:latin typeface="Calibri" panose="020F0502020204030204" pitchFamily="34" charset="0"/>
              </a:defRPr>
            </a:lvl7pPr>
            <a:lvl8pPr marL="3429000" indent="-228600" defTabSz="798513" eaLnBrk="0" fontAlgn="base" hangingPunct="0">
              <a:spcBef>
                <a:spcPct val="0"/>
              </a:spcBef>
              <a:spcAft>
                <a:spcPct val="0"/>
              </a:spcAft>
              <a:defRPr>
                <a:solidFill>
                  <a:schemeClr val="tx1"/>
                </a:solidFill>
                <a:latin typeface="Calibri" panose="020F0502020204030204" pitchFamily="34" charset="0"/>
              </a:defRPr>
            </a:lvl8pPr>
            <a:lvl9pPr marL="3886200" indent="-228600" defTabSz="798513"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lnSpc>
                <a:spcPct val="85000"/>
              </a:lnSpc>
              <a:spcAft>
                <a:spcPts val="525"/>
              </a:spcAft>
              <a:buClr>
                <a:srgbClr val="C0504D"/>
              </a:buClr>
              <a:buSzPct val="70000"/>
              <a:buFont typeface="Arial" panose="020B0604020202020204" pitchFamily="34" charset="0"/>
              <a:buNone/>
              <a:defRPr/>
            </a:pPr>
            <a:r>
              <a:rPr lang="en-US" altLang="en-US" sz="1000" i="1">
                <a:solidFill>
                  <a:srgbClr val="FFFFFF"/>
                </a:solidFill>
                <a:latin typeface="EYInterstate Light"/>
              </a:rPr>
              <a:t>Strictly Private &amp; Confidential</a:t>
            </a:r>
            <a:endParaRPr lang="en-IN" altLang="en-US" sz="1000" i="1">
              <a:solidFill>
                <a:srgbClr val="FFFFFF"/>
              </a:solidFill>
              <a:latin typeface="EYInterstate Light"/>
            </a:endParaRPr>
          </a:p>
        </p:txBody>
      </p:sp>
      <p:sp>
        <p:nvSpPr>
          <p:cNvPr id="6" name="TextBox 5">
            <a:extLst>
              <a:ext uri="{FF2B5EF4-FFF2-40B4-BE49-F238E27FC236}">
                <a16:creationId xmlns:a16="http://schemas.microsoft.com/office/drawing/2014/main" id="{E86B1E95-1145-AF59-89FE-AD3788EFB02C}"/>
              </a:ext>
            </a:extLst>
          </p:cNvPr>
          <p:cNvSpPr txBox="1">
            <a:spLocks noChangeArrowheads="1"/>
          </p:cNvSpPr>
          <p:nvPr userDrawn="1"/>
        </p:nvSpPr>
        <p:spPr bwMode="auto">
          <a:xfrm>
            <a:off x="463550" y="5368925"/>
            <a:ext cx="617538" cy="150813"/>
          </a:xfrm>
          <a:prstGeom prst="rect">
            <a:avLst/>
          </a:prstGeom>
          <a:noFill/>
          <a:ln>
            <a:noFill/>
          </a:ln>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r>
              <a:rPr lang="en-GB" altLang="en-US" sz="1000">
                <a:solidFill>
                  <a:srgbClr val="FFFFFF"/>
                </a:solidFill>
                <a:latin typeface="EYInterstate Light"/>
                <a:cs typeface="Arial" panose="020B0604020202020204" pitchFamily="34" charset="0"/>
              </a:rPr>
              <a:t>Page </a:t>
            </a:r>
            <a:fld id="{FF84FC76-DE98-4F5C-A557-DEE5C3188126}" type="slidenum">
              <a:rPr lang="en-GB" altLang="en-US" sz="1000" smtClean="0">
                <a:solidFill>
                  <a:srgbClr val="FFFFFF"/>
                </a:solidFill>
                <a:latin typeface="EYInterstate Light"/>
                <a:cs typeface="Arial" panose="020B0604020202020204" pitchFamily="34" charset="0"/>
              </a:rPr>
              <a:pPr eaLnBrk="1" hangingPunct="1">
                <a:defRPr/>
              </a:pPr>
              <a:t>‹#›</a:t>
            </a:fld>
            <a:endParaRPr lang="en-GB" altLang="en-US" sz="1000">
              <a:solidFill>
                <a:srgbClr val="FFFFFF"/>
              </a:solidFill>
              <a:latin typeface="EYInterstate Light"/>
              <a:cs typeface="Arial" panose="020B0604020202020204" pitchFamily="34" charset="0"/>
            </a:endParaRPr>
          </a:p>
        </p:txBody>
      </p:sp>
      <p:sp>
        <p:nvSpPr>
          <p:cNvPr id="7" name="TextBox 6">
            <a:extLst>
              <a:ext uri="{FF2B5EF4-FFF2-40B4-BE49-F238E27FC236}">
                <a16:creationId xmlns:a16="http://schemas.microsoft.com/office/drawing/2014/main" id="{75E52223-8B19-6DFD-3FEA-E7C1DA72BD37}"/>
              </a:ext>
            </a:extLst>
          </p:cNvPr>
          <p:cNvSpPr txBox="1">
            <a:spLocks noChangeArrowheads="1"/>
          </p:cNvSpPr>
          <p:nvPr userDrawn="1"/>
        </p:nvSpPr>
        <p:spPr bwMode="auto">
          <a:xfrm rot="20070591">
            <a:off x="1887538" y="2746375"/>
            <a:ext cx="5319712" cy="769938"/>
          </a:xfrm>
          <a:prstGeom prst="rect">
            <a:avLst/>
          </a:prstGeom>
          <a:noFill/>
          <a:ln>
            <a:noFill/>
          </a:ln>
        </p:spPr>
        <p:txBody>
          <a:bodyPr lIns="91398" tIns="45699" rIns="91398" bIns="45699">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defRPr/>
            </a:pPr>
            <a:r>
              <a:rPr lang="en-IN" altLang="en-US" sz="4400" i="1">
                <a:solidFill>
                  <a:srgbClr val="D9D9D9"/>
                </a:solidFill>
              </a:rPr>
              <a:t>Private &amp; Confidential</a:t>
            </a:r>
          </a:p>
        </p:txBody>
      </p:sp>
      <p:sp>
        <p:nvSpPr>
          <p:cNvPr id="3" name="Content Placeholder 2"/>
          <p:cNvSpPr>
            <a:spLocks noGrp="1"/>
          </p:cNvSpPr>
          <p:nvPr>
            <p:ph idx="1"/>
          </p:nvPr>
        </p:nvSpPr>
        <p:spPr>
          <a:xfrm>
            <a:off x="457201" y="1188000"/>
            <a:ext cx="8229600" cy="3915000"/>
          </a:xfrm>
          <a:prstGeom prst="rect">
            <a:avLst/>
          </a:prstGeom>
        </p:spPr>
        <p:txBody>
          <a:bodyPr lIns="0" tIns="45699" rIns="91398" bIns="45699"/>
          <a:lstStyle>
            <a:lvl1pPr>
              <a:defRPr lang="en-US" sz="1600" dirty="0" smtClean="0"/>
            </a:lvl1pPr>
            <a:lvl2pPr>
              <a:defRPr lang="en-US" dirty="0" smtClean="0"/>
            </a:lvl2pPr>
            <a:lvl3pPr>
              <a:defRPr lang="en-US" dirty="0" smtClean="0"/>
            </a:lvl3pPr>
            <a:lvl4pPr>
              <a:defRPr lang="en-US" dirty="0" smtClean="0"/>
            </a:lvl4pPr>
            <a:lvl5pPr>
              <a:defRPr lang="en-GB"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itle 3"/>
          <p:cNvSpPr>
            <a:spLocks noGrp="1"/>
          </p:cNvSpPr>
          <p:nvPr>
            <p:ph type="title"/>
          </p:nvPr>
        </p:nvSpPr>
        <p:spPr>
          <a:xfrm>
            <a:off x="457200" y="228865"/>
            <a:ext cx="8229600" cy="952500"/>
          </a:xfrm>
          <a:prstGeom prst="rect">
            <a:avLst/>
          </a:prstGeom>
        </p:spPr>
        <p:txBody>
          <a:bodyPr lIns="91398" tIns="45699" rIns="91398" bIns="45699"/>
          <a:lstStyle/>
          <a:p>
            <a:r>
              <a:rPr lang="en-US"/>
              <a:t>Click to edit Master title style</a:t>
            </a:r>
            <a:endParaRPr lang="en-IN"/>
          </a:p>
        </p:txBody>
      </p:sp>
    </p:spTree>
    <p:extLst>
      <p:ext uri="{BB962C8B-B14F-4D97-AF65-F5344CB8AC3E}">
        <p14:creationId xmlns:p14="http://schemas.microsoft.com/office/powerpoint/2010/main" val="399144897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5359"/>
            <a:ext cx="7772400" cy="1225021"/>
          </a:xfrm>
          <a:prstGeom prst="rect">
            <a:avLst/>
          </a:prstGeom>
        </p:spPr>
        <p:txBody>
          <a:bodyPr/>
          <a:lstStyle/>
          <a:p>
            <a:r>
              <a:rPr lang="en-US"/>
              <a:t>Click to edit Master title style</a:t>
            </a:r>
            <a:endParaRPr lang="en-IN"/>
          </a:p>
        </p:txBody>
      </p:sp>
      <p:sp>
        <p:nvSpPr>
          <p:cNvPr id="3" name="Subtitle 2"/>
          <p:cNvSpPr>
            <a:spLocks noGrp="1"/>
          </p:cNvSpPr>
          <p:nvPr>
            <p:ph type="subTitle" idx="1"/>
          </p:nvPr>
        </p:nvSpPr>
        <p:spPr>
          <a:xfrm>
            <a:off x="1371600" y="3238500"/>
            <a:ext cx="6400800" cy="14605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BC6B4881-C723-1E8B-42DC-0AEEE5F118DA}"/>
              </a:ext>
            </a:extLst>
          </p:cNvPr>
          <p:cNvSpPr>
            <a:spLocks noGrp="1"/>
          </p:cNvSpPr>
          <p:nvPr>
            <p:ph type="dt" sz="half" idx="10"/>
          </p:nvPr>
        </p:nvSpPr>
        <p:spPr/>
        <p:txBody>
          <a:bodyPr/>
          <a:lstStyle>
            <a:lvl1pPr>
              <a:defRPr/>
            </a:lvl1pPr>
          </a:lstStyle>
          <a:p>
            <a:pPr>
              <a:defRPr/>
            </a:pPr>
            <a:fld id="{2A4EA63B-2256-49B9-AB37-2AFDF6EB2A62}" type="datetime1">
              <a:rPr lang="en-IN" smtClean="0"/>
              <a:t>07-08-2026</a:t>
            </a:fld>
            <a:endParaRPr lang="en-IN"/>
          </a:p>
        </p:txBody>
      </p:sp>
      <p:sp>
        <p:nvSpPr>
          <p:cNvPr id="5" name="Footer Placeholder 4">
            <a:extLst>
              <a:ext uri="{FF2B5EF4-FFF2-40B4-BE49-F238E27FC236}">
                <a16:creationId xmlns:a16="http://schemas.microsoft.com/office/drawing/2014/main" id="{8DFB45CE-BE89-47BB-D4FB-1F36EB87198F}"/>
              </a:ext>
            </a:extLst>
          </p:cNvPr>
          <p:cNvSpPr>
            <a:spLocks noGrp="1"/>
          </p:cNvSpPr>
          <p:nvPr>
            <p:ph type="ftr" sz="quarter" idx="11"/>
          </p:nvPr>
        </p:nvSpPr>
        <p:spPr/>
        <p:txBody>
          <a:bodyPr/>
          <a:lstStyle>
            <a:lvl1pPr>
              <a:defRPr/>
            </a:lvl1pPr>
          </a:lstStyle>
          <a:p>
            <a:pPr>
              <a:defRPr/>
            </a:pPr>
            <a:endParaRPr lang="en-IN"/>
          </a:p>
        </p:txBody>
      </p:sp>
      <p:sp>
        <p:nvSpPr>
          <p:cNvPr id="6" name="Slide Number Placeholder 5">
            <a:extLst>
              <a:ext uri="{FF2B5EF4-FFF2-40B4-BE49-F238E27FC236}">
                <a16:creationId xmlns:a16="http://schemas.microsoft.com/office/drawing/2014/main" id="{19FD1FC1-11E3-2C42-6054-E1913AB39365}"/>
              </a:ext>
            </a:extLst>
          </p:cNvPr>
          <p:cNvSpPr>
            <a:spLocks noGrp="1"/>
          </p:cNvSpPr>
          <p:nvPr>
            <p:ph type="sldNum" sz="quarter" idx="12"/>
          </p:nvPr>
        </p:nvSpPr>
        <p:spPr/>
        <p:txBody>
          <a:bodyPr/>
          <a:lstStyle>
            <a:lvl1pPr>
              <a:defRPr/>
            </a:lvl1pPr>
          </a:lstStyle>
          <a:p>
            <a:pPr>
              <a:defRPr/>
            </a:pPr>
            <a:fld id="{1629A558-0EE2-4F50-B6B3-4685A8158395}" type="slidenum">
              <a:rPr lang="en-IN" altLang="en-US"/>
              <a:pPr>
                <a:defRPr/>
              </a:pPr>
              <a:t>‹#›</a:t>
            </a:fld>
            <a:endParaRPr lang="en-IN" altLang="en-US"/>
          </a:p>
        </p:txBody>
      </p:sp>
    </p:spTree>
    <p:extLst>
      <p:ext uri="{BB962C8B-B14F-4D97-AF65-F5344CB8AC3E}">
        <p14:creationId xmlns:p14="http://schemas.microsoft.com/office/powerpoint/2010/main" val="151664783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DBA868DC-28F9-650E-FD2E-08E7C3F320CE}"/>
              </a:ext>
            </a:extLst>
          </p:cNvPr>
          <p:cNvSpPr>
            <a:spLocks noGrp="1"/>
          </p:cNvSpPr>
          <p:nvPr>
            <p:ph type="sldNum" sz="quarter" idx="10"/>
          </p:nvPr>
        </p:nvSpPr>
        <p:spPr>
          <a:xfrm>
            <a:off x="6921500" y="5397500"/>
            <a:ext cx="2133600" cy="304800"/>
          </a:xfrm>
        </p:spPr>
        <p:txBody>
          <a:bodyPr/>
          <a:lstStyle>
            <a:lvl1pPr>
              <a:defRPr/>
            </a:lvl1pPr>
          </a:lstStyle>
          <a:p>
            <a:pPr>
              <a:defRPr/>
            </a:pPr>
            <a:fld id="{2DEF5649-0401-4D24-ACAC-E839AB96947A}" type="slidenum">
              <a:rPr lang="en-IN" altLang="en-US"/>
              <a:pPr>
                <a:defRPr/>
              </a:pPr>
              <a:t>‹#›</a:t>
            </a:fld>
            <a:endParaRPr lang="en-IN" altLang="en-US"/>
          </a:p>
        </p:txBody>
      </p:sp>
    </p:spTree>
    <p:extLst>
      <p:ext uri="{BB962C8B-B14F-4D97-AF65-F5344CB8AC3E}">
        <p14:creationId xmlns:p14="http://schemas.microsoft.com/office/powerpoint/2010/main" val="197550443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8"/>
            <a:ext cx="7772400" cy="1135062"/>
          </a:xfrm>
          <a:prstGeom prst="rect">
            <a:avLst/>
          </a:prstGeom>
        </p:spPr>
        <p:txBody>
          <a:bodyPr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722313" y="2422261"/>
            <a:ext cx="7772400" cy="1250156"/>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20B750D-32FC-9B72-009D-75C3E65AA686}"/>
              </a:ext>
            </a:extLst>
          </p:cNvPr>
          <p:cNvSpPr>
            <a:spLocks noGrp="1"/>
          </p:cNvSpPr>
          <p:nvPr>
            <p:ph type="dt" sz="half" idx="10"/>
          </p:nvPr>
        </p:nvSpPr>
        <p:spPr/>
        <p:txBody>
          <a:bodyPr/>
          <a:lstStyle>
            <a:lvl1pPr>
              <a:defRPr/>
            </a:lvl1pPr>
          </a:lstStyle>
          <a:p>
            <a:pPr>
              <a:defRPr/>
            </a:pPr>
            <a:fld id="{218140FB-F3C9-4FA0-BBDE-3BEA7A1D7758}" type="datetime1">
              <a:rPr lang="en-IN" smtClean="0"/>
              <a:t>07-08-2026</a:t>
            </a:fld>
            <a:endParaRPr lang="en-IN"/>
          </a:p>
        </p:txBody>
      </p:sp>
      <p:sp>
        <p:nvSpPr>
          <p:cNvPr id="5" name="Footer Placeholder 4">
            <a:extLst>
              <a:ext uri="{FF2B5EF4-FFF2-40B4-BE49-F238E27FC236}">
                <a16:creationId xmlns:a16="http://schemas.microsoft.com/office/drawing/2014/main" id="{6CCB40E7-65E6-4F9F-ACA1-E0BE30ED6FB7}"/>
              </a:ext>
            </a:extLst>
          </p:cNvPr>
          <p:cNvSpPr>
            <a:spLocks noGrp="1"/>
          </p:cNvSpPr>
          <p:nvPr>
            <p:ph type="ftr" sz="quarter" idx="11"/>
          </p:nvPr>
        </p:nvSpPr>
        <p:spPr/>
        <p:txBody>
          <a:bodyPr/>
          <a:lstStyle>
            <a:lvl1pPr>
              <a:defRPr/>
            </a:lvl1pPr>
          </a:lstStyle>
          <a:p>
            <a:pPr>
              <a:defRPr/>
            </a:pPr>
            <a:endParaRPr lang="en-IN"/>
          </a:p>
        </p:txBody>
      </p:sp>
      <p:sp>
        <p:nvSpPr>
          <p:cNvPr id="6" name="Slide Number Placeholder 5">
            <a:extLst>
              <a:ext uri="{FF2B5EF4-FFF2-40B4-BE49-F238E27FC236}">
                <a16:creationId xmlns:a16="http://schemas.microsoft.com/office/drawing/2014/main" id="{8D8A95C2-8CB7-2A1C-5D8D-053F10CD4A52}"/>
              </a:ext>
            </a:extLst>
          </p:cNvPr>
          <p:cNvSpPr>
            <a:spLocks noGrp="1"/>
          </p:cNvSpPr>
          <p:nvPr>
            <p:ph type="sldNum" sz="quarter" idx="12"/>
          </p:nvPr>
        </p:nvSpPr>
        <p:spPr/>
        <p:txBody>
          <a:bodyPr/>
          <a:lstStyle>
            <a:lvl1pPr>
              <a:defRPr/>
            </a:lvl1pPr>
          </a:lstStyle>
          <a:p>
            <a:pPr>
              <a:defRPr/>
            </a:pPr>
            <a:fld id="{A574CE63-1538-4908-883D-DE18E68F804A}" type="slidenum">
              <a:rPr lang="en-IN" altLang="en-US"/>
              <a:pPr>
                <a:defRPr/>
              </a:pPr>
              <a:t>‹#›</a:t>
            </a:fld>
            <a:endParaRPr lang="en-IN" altLang="en-US"/>
          </a:p>
        </p:txBody>
      </p:sp>
    </p:spTree>
    <p:extLst>
      <p:ext uri="{BB962C8B-B14F-4D97-AF65-F5344CB8AC3E}">
        <p14:creationId xmlns:p14="http://schemas.microsoft.com/office/powerpoint/2010/main" val="211595840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4"/>
            <a:ext cx="8229600" cy="952500"/>
          </a:xfrm>
          <a:prstGeom prst="rect">
            <a:avLst/>
          </a:prstGeom>
        </p:spPr>
        <p:txBody>
          <a:bodyPr/>
          <a:lstStyle/>
          <a:p>
            <a:r>
              <a:rPr lang="en-US"/>
              <a:t>Click to edit Master title style</a:t>
            </a:r>
            <a:endParaRPr lang="en-IN"/>
          </a:p>
        </p:txBody>
      </p:sp>
      <p:sp>
        <p:nvSpPr>
          <p:cNvPr id="3" name="Content Placeholder 2"/>
          <p:cNvSpPr>
            <a:spLocks noGrp="1"/>
          </p:cNvSpPr>
          <p:nvPr>
            <p:ph sz="half" idx="1"/>
          </p:nvPr>
        </p:nvSpPr>
        <p:spPr>
          <a:xfrm>
            <a:off x="457200" y="1333501"/>
            <a:ext cx="4038600" cy="377163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333501"/>
            <a:ext cx="4038600" cy="377163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3">
            <a:extLst>
              <a:ext uri="{FF2B5EF4-FFF2-40B4-BE49-F238E27FC236}">
                <a16:creationId xmlns:a16="http://schemas.microsoft.com/office/drawing/2014/main" id="{235C1A15-895E-160B-8A58-1A28790C48F9}"/>
              </a:ext>
            </a:extLst>
          </p:cNvPr>
          <p:cNvSpPr>
            <a:spLocks noGrp="1"/>
          </p:cNvSpPr>
          <p:nvPr>
            <p:ph type="dt" sz="half" idx="10"/>
          </p:nvPr>
        </p:nvSpPr>
        <p:spPr/>
        <p:txBody>
          <a:bodyPr/>
          <a:lstStyle>
            <a:lvl1pPr>
              <a:defRPr/>
            </a:lvl1pPr>
          </a:lstStyle>
          <a:p>
            <a:pPr>
              <a:defRPr/>
            </a:pPr>
            <a:fld id="{26345B9D-2ED4-4DE6-A668-B0BAA29239CC}" type="datetime1">
              <a:rPr lang="en-IN" smtClean="0"/>
              <a:t>07-08-2026</a:t>
            </a:fld>
            <a:endParaRPr lang="en-IN"/>
          </a:p>
        </p:txBody>
      </p:sp>
      <p:sp>
        <p:nvSpPr>
          <p:cNvPr id="6" name="Footer Placeholder 4">
            <a:extLst>
              <a:ext uri="{FF2B5EF4-FFF2-40B4-BE49-F238E27FC236}">
                <a16:creationId xmlns:a16="http://schemas.microsoft.com/office/drawing/2014/main" id="{D9336117-9940-322B-EA7A-55D5209BBA66}"/>
              </a:ext>
            </a:extLst>
          </p:cNvPr>
          <p:cNvSpPr>
            <a:spLocks noGrp="1"/>
          </p:cNvSpPr>
          <p:nvPr>
            <p:ph type="ftr" sz="quarter" idx="11"/>
          </p:nvPr>
        </p:nvSpPr>
        <p:spPr/>
        <p:txBody>
          <a:bodyPr/>
          <a:lstStyle>
            <a:lvl1pPr>
              <a:defRPr/>
            </a:lvl1pPr>
          </a:lstStyle>
          <a:p>
            <a:pPr>
              <a:defRPr/>
            </a:pPr>
            <a:endParaRPr lang="en-IN"/>
          </a:p>
        </p:txBody>
      </p:sp>
      <p:sp>
        <p:nvSpPr>
          <p:cNvPr id="7" name="Slide Number Placeholder 5">
            <a:extLst>
              <a:ext uri="{FF2B5EF4-FFF2-40B4-BE49-F238E27FC236}">
                <a16:creationId xmlns:a16="http://schemas.microsoft.com/office/drawing/2014/main" id="{428E6E18-652D-035D-CA36-43DBD9D7627E}"/>
              </a:ext>
            </a:extLst>
          </p:cNvPr>
          <p:cNvSpPr>
            <a:spLocks noGrp="1"/>
          </p:cNvSpPr>
          <p:nvPr>
            <p:ph type="sldNum" sz="quarter" idx="12"/>
          </p:nvPr>
        </p:nvSpPr>
        <p:spPr/>
        <p:txBody>
          <a:bodyPr/>
          <a:lstStyle>
            <a:lvl1pPr>
              <a:defRPr/>
            </a:lvl1pPr>
          </a:lstStyle>
          <a:p>
            <a:pPr>
              <a:defRPr/>
            </a:pPr>
            <a:fld id="{D0CFB53B-D6EB-4841-9BEC-BC2C603833AF}" type="slidenum">
              <a:rPr lang="en-IN" altLang="en-US"/>
              <a:pPr>
                <a:defRPr/>
              </a:pPr>
              <a:t>‹#›</a:t>
            </a:fld>
            <a:endParaRPr lang="en-IN" altLang="en-US"/>
          </a:p>
        </p:txBody>
      </p:sp>
    </p:spTree>
    <p:extLst>
      <p:ext uri="{BB962C8B-B14F-4D97-AF65-F5344CB8AC3E}">
        <p14:creationId xmlns:p14="http://schemas.microsoft.com/office/powerpoint/2010/main" val="93106113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4"/>
            <a:ext cx="8229600" cy="952500"/>
          </a:xfrm>
          <a:prstGeom prst="rect">
            <a:avLst/>
          </a:prstGeom>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279261"/>
            <a:ext cx="4040188" cy="533136"/>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812396"/>
            <a:ext cx="4040188" cy="329274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33" y="1279261"/>
            <a:ext cx="4041775" cy="533136"/>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812396"/>
            <a:ext cx="4041775" cy="329274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3">
            <a:extLst>
              <a:ext uri="{FF2B5EF4-FFF2-40B4-BE49-F238E27FC236}">
                <a16:creationId xmlns:a16="http://schemas.microsoft.com/office/drawing/2014/main" id="{CFCE1A59-4620-D4C5-745F-BD1BD60564D9}"/>
              </a:ext>
            </a:extLst>
          </p:cNvPr>
          <p:cNvSpPr>
            <a:spLocks noGrp="1"/>
          </p:cNvSpPr>
          <p:nvPr>
            <p:ph type="dt" sz="half" idx="10"/>
          </p:nvPr>
        </p:nvSpPr>
        <p:spPr/>
        <p:txBody>
          <a:bodyPr/>
          <a:lstStyle>
            <a:lvl1pPr>
              <a:defRPr/>
            </a:lvl1pPr>
          </a:lstStyle>
          <a:p>
            <a:pPr>
              <a:defRPr/>
            </a:pPr>
            <a:fld id="{EE9599E8-805A-4EAC-8996-5C86EC72E587}" type="datetime1">
              <a:rPr lang="en-IN" smtClean="0"/>
              <a:t>07-08-2026</a:t>
            </a:fld>
            <a:endParaRPr lang="en-IN"/>
          </a:p>
        </p:txBody>
      </p:sp>
      <p:sp>
        <p:nvSpPr>
          <p:cNvPr id="8" name="Footer Placeholder 4">
            <a:extLst>
              <a:ext uri="{FF2B5EF4-FFF2-40B4-BE49-F238E27FC236}">
                <a16:creationId xmlns:a16="http://schemas.microsoft.com/office/drawing/2014/main" id="{E9C95397-4F31-A38C-74BC-F1B532DB8010}"/>
              </a:ext>
            </a:extLst>
          </p:cNvPr>
          <p:cNvSpPr>
            <a:spLocks noGrp="1"/>
          </p:cNvSpPr>
          <p:nvPr>
            <p:ph type="ftr" sz="quarter" idx="11"/>
          </p:nvPr>
        </p:nvSpPr>
        <p:spPr/>
        <p:txBody>
          <a:bodyPr/>
          <a:lstStyle>
            <a:lvl1pPr>
              <a:defRPr/>
            </a:lvl1pPr>
          </a:lstStyle>
          <a:p>
            <a:pPr>
              <a:defRPr/>
            </a:pPr>
            <a:endParaRPr lang="en-IN"/>
          </a:p>
        </p:txBody>
      </p:sp>
      <p:sp>
        <p:nvSpPr>
          <p:cNvPr id="9" name="Slide Number Placeholder 5">
            <a:extLst>
              <a:ext uri="{FF2B5EF4-FFF2-40B4-BE49-F238E27FC236}">
                <a16:creationId xmlns:a16="http://schemas.microsoft.com/office/drawing/2014/main" id="{611367B0-6DDF-4864-B963-1126D730B381}"/>
              </a:ext>
            </a:extLst>
          </p:cNvPr>
          <p:cNvSpPr>
            <a:spLocks noGrp="1"/>
          </p:cNvSpPr>
          <p:nvPr>
            <p:ph type="sldNum" sz="quarter" idx="12"/>
          </p:nvPr>
        </p:nvSpPr>
        <p:spPr/>
        <p:txBody>
          <a:bodyPr/>
          <a:lstStyle>
            <a:lvl1pPr>
              <a:defRPr/>
            </a:lvl1pPr>
          </a:lstStyle>
          <a:p>
            <a:pPr>
              <a:defRPr/>
            </a:pPr>
            <a:fld id="{647037D9-9734-480A-B9ED-A364ED11CE2E}" type="slidenum">
              <a:rPr lang="en-IN" altLang="en-US"/>
              <a:pPr>
                <a:defRPr/>
              </a:pPr>
              <a:t>‹#›</a:t>
            </a:fld>
            <a:endParaRPr lang="en-IN" altLang="en-US"/>
          </a:p>
        </p:txBody>
      </p:sp>
    </p:spTree>
    <p:extLst>
      <p:ext uri="{BB962C8B-B14F-4D97-AF65-F5344CB8AC3E}">
        <p14:creationId xmlns:p14="http://schemas.microsoft.com/office/powerpoint/2010/main" val="2312674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4"/>
            <a:ext cx="8229600" cy="952500"/>
          </a:xfrm>
          <a:prstGeom prst="rect">
            <a:avLst/>
          </a:prstGeom>
        </p:spPr>
        <p:txBody>
          <a:bodyPr/>
          <a:lstStyle/>
          <a:p>
            <a:r>
              <a:rPr lang="en-US"/>
              <a:t>Click to edit Master title style</a:t>
            </a:r>
            <a:endParaRPr lang="en-IN"/>
          </a:p>
        </p:txBody>
      </p:sp>
      <p:sp>
        <p:nvSpPr>
          <p:cNvPr id="3" name="Date Placeholder 3">
            <a:extLst>
              <a:ext uri="{FF2B5EF4-FFF2-40B4-BE49-F238E27FC236}">
                <a16:creationId xmlns:a16="http://schemas.microsoft.com/office/drawing/2014/main" id="{BED53604-0EA2-04A6-599C-24F883414014}"/>
              </a:ext>
            </a:extLst>
          </p:cNvPr>
          <p:cNvSpPr>
            <a:spLocks noGrp="1"/>
          </p:cNvSpPr>
          <p:nvPr>
            <p:ph type="dt" sz="half" idx="10"/>
          </p:nvPr>
        </p:nvSpPr>
        <p:spPr/>
        <p:txBody>
          <a:bodyPr/>
          <a:lstStyle>
            <a:lvl1pPr>
              <a:defRPr/>
            </a:lvl1pPr>
          </a:lstStyle>
          <a:p>
            <a:pPr>
              <a:defRPr/>
            </a:pPr>
            <a:fld id="{3F85A471-991A-4619-9A6A-6DA846D8ED8B}" type="datetime1">
              <a:rPr lang="en-IN" smtClean="0"/>
              <a:t>07-08-2026</a:t>
            </a:fld>
            <a:endParaRPr lang="en-IN"/>
          </a:p>
        </p:txBody>
      </p:sp>
      <p:sp>
        <p:nvSpPr>
          <p:cNvPr id="4" name="Footer Placeholder 4">
            <a:extLst>
              <a:ext uri="{FF2B5EF4-FFF2-40B4-BE49-F238E27FC236}">
                <a16:creationId xmlns:a16="http://schemas.microsoft.com/office/drawing/2014/main" id="{117F756D-7740-1481-CDA0-055109AD92ED}"/>
              </a:ext>
            </a:extLst>
          </p:cNvPr>
          <p:cNvSpPr>
            <a:spLocks noGrp="1"/>
          </p:cNvSpPr>
          <p:nvPr>
            <p:ph type="ftr" sz="quarter" idx="11"/>
          </p:nvPr>
        </p:nvSpPr>
        <p:spPr/>
        <p:txBody>
          <a:bodyPr/>
          <a:lstStyle>
            <a:lvl1pPr>
              <a:defRPr/>
            </a:lvl1pPr>
          </a:lstStyle>
          <a:p>
            <a:pPr>
              <a:defRPr/>
            </a:pPr>
            <a:endParaRPr lang="en-IN"/>
          </a:p>
        </p:txBody>
      </p:sp>
      <p:sp>
        <p:nvSpPr>
          <p:cNvPr id="5" name="Slide Number Placeholder 5">
            <a:extLst>
              <a:ext uri="{FF2B5EF4-FFF2-40B4-BE49-F238E27FC236}">
                <a16:creationId xmlns:a16="http://schemas.microsoft.com/office/drawing/2014/main" id="{BF613FDA-A977-738C-69D2-84F5EE7608C0}"/>
              </a:ext>
            </a:extLst>
          </p:cNvPr>
          <p:cNvSpPr>
            <a:spLocks noGrp="1"/>
          </p:cNvSpPr>
          <p:nvPr>
            <p:ph type="sldNum" sz="quarter" idx="12"/>
          </p:nvPr>
        </p:nvSpPr>
        <p:spPr/>
        <p:txBody>
          <a:bodyPr/>
          <a:lstStyle>
            <a:lvl1pPr>
              <a:defRPr/>
            </a:lvl1pPr>
          </a:lstStyle>
          <a:p>
            <a:pPr>
              <a:defRPr/>
            </a:pPr>
            <a:fld id="{8FE46E72-5514-45BC-A912-9C4765E377FB}" type="slidenum">
              <a:rPr lang="en-IN" altLang="en-US"/>
              <a:pPr>
                <a:defRPr/>
              </a:pPr>
              <a:t>‹#›</a:t>
            </a:fld>
            <a:endParaRPr lang="en-IN" altLang="en-US"/>
          </a:p>
        </p:txBody>
      </p:sp>
    </p:spTree>
    <p:extLst>
      <p:ext uri="{BB962C8B-B14F-4D97-AF65-F5344CB8AC3E}">
        <p14:creationId xmlns:p14="http://schemas.microsoft.com/office/powerpoint/2010/main" val="38446979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771F12BB-2194-12ED-F831-82A62C31B81B}"/>
              </a:ext>
            </a:extLst>
          </p:cNvPr>
          <p:cNvSpPr>
            <a:spLocks noGrp="1"/>
          </p:cNvSpPr>
          <p:nvPr>
            <p:ph type="dt" sz="half" idx="10"/>
          </p:nvPr>
        </p:nvSpPr>
        <p:spPr/>
        <p:txBody>
          <a:bodyPr/>
          <a:lstStyle>
            <a:lvl1pPr>
              <a:defRPr/>
            </a:lvl1pPr>
          </a:lstStyle>
          <a:p>
            <a:pPr>
              <a:defRPr/>
            </a:pPr>
            <a:fld id="{9D732839-05E0-4F82-BA54-0F0778AD866A}" type="datetime1">
              <a:rPr lang="en-IN" smtClean="0"/>
              <a:t>07-08-2026</a:t>
            </a:fld>
            <a:endParaRPr lang="en-IN"/>
          </a:p>
        </p:txBody>
      </p:sp>
      <p:sp>
        <p:nvSpPr>
          <p:cNvPr id="3" name="Footer Placeholder 4">
            <a:extLst>
              <a:ext uri="{FF2B5EF4-FFF2-40B4-BE49-F238E27FC236}">
                <a16:creationId xmlns:a16="http://schemas.microsoft.com/office/drawing/2014/main" id="{821F3666-DA33-E8C3-6DF0-E5D37BE6B65A}"/>
              </a:ext>
            </a:extLst>
          </p:cNvPr>
          <p:cNvSpPr>
            <a:spLocks noGrp="1"/>
          </p:cNvSpPr>
          <p:nvPr>
            <p:ph type="ftr" sz="quarter" idx="11"/>
          </p:nvPr>
        </p:nvSpPr>
        <p:spPr/>
        <p:txBody>
          <a:bodyPr/>
          <a:lstStyle>
            <a:lvl1pPr>
              <a:defRPr/>
            </a:lvl1pPr>
          </a:lstStyle>
          <a:p>
            <a:pPr>
              <a:defRPr/>
            </a:pPr>
            <a:endParaRPr lang="en-IN"/>
          </a:p>
        </p:txBody>
      </p:sp>
      <p:sp>
        <p:nvSpPr>
          <p:cNvPr id="4" name="Slide Number Placeholder 5">
            <a:extLst>
              <a:ext uri="{FF2B5EF4-FFF2-40B4-BE49-F238E27FC236}">
                <a16:creationId xmlns:a16="http://schemas.microsoft.com/office/drawing/2014/main" id="{B4AB6D57-021C-9513-A412-0BC872CEE2A6}"/>
              </a:ext>
            </a:extLst>
          </p:cNvPr>
          <p:cNvSpPr>
            <a:spLocks noGrp="1"/>
          </p:cNvSpPr>
          <p:nvPr>
            <p:ph type="sldNum" sz="quarter" idx="12"/>
          </p:nvPr>
        </p:nvSpPr>
        <p:spPr/>
        <p:txBody>
          <a:bodyPr/>
          <a:lstStyle>
            <a:lvl1pPr>
              <a:defRPr/>
            </a:lvl1pPr>
          </a:lstStyle>
          <a:p>
            <a:pPr>
              <a:defRPr/>
            </a:pPr>
            <a:fld id="{EC88DDAE-02E9-4BEB-B605-F95BB6D8B233}" type="slidenum">
              <a:rPr lang="en-IN" altLang="en-US"/>
              <a:pPr>
                <a:defRPr/>
              </a:pPr>
              <a:t>‹#›</a:t>
            </a:fld>
            <a:endParaRPr lang="en-IN" altLang="en-US"/>
          </a:p>
        </p:txBody>
      </p:sp>
    </p:spTree>
    <p:extLst>
      <p:ext uri="{BB962C8B-B14F-4D97-AF65-F5344CB8AC3E}">
        <p14:creationId xmlns:p14="http://schemas.microsoft.com/office/powerpoint/2010/main" val="288987811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27541"/>
            <a:ext cx="3008313" cy="968376"/>
          </a:xfrm>
          <a:prstGeom prst="rect">
            <a:avLst/>
          </a:prstGeo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3575050" y="227545"/>
            <a:ext cx="5111750" cy="4877594"/>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2" y="1195920"/>
            <a:ext cx="3008313" cy="390921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43E2E168-3B3C-EC89-4E0C-B628C7A37156}"/>
              </a:ext>
            </a:extLst>
          </p:cNvPr>
          <p:cNvSpPr>
            <a:spLocks noGrp="1"/>
          </p:cNvSpPr>
          <p:nvPr>
            <p:ph type="dt" sz="half" idx="10"/>
          </p:nvPr>
        </p:nvSpPr>
        <p:spPr/>
        <p:txBody>
          <a:bodyPr/>
          <a:lstStyle>
            <a:lvl1pPr>
              <a:defRPr/>
            </a:lvl1pPr>
          </a:lstStyle>
          <a:p>
            <a:pPr>
              <a:defRPr/>
            </a:pPr>
            <a:fld id="{86E58303-762E-4BA6-81F0-7FDACD48B644}" type="datetime1">
              <a:rPr lang="en-IN" smtClean="0"/>
              <a:t>07-08-2026</a:t>
            </a:fld>
            <a:endParaRPr lang="en-IN"/>
          </a:p>
        </p:txBody>
      </p:sp>
      <p:sp>
        <p:nvSpPr>
          <p:cNvPr id="6" name="Footer Placeholder 4">
            <a:extLst>
              <a:ext uri="{FF2B5EF4-FFF2-40B4-BE49-F238E27FC236}">
                <a16:creationId xmlns:a16="http://schemas.microsoft.com/office/drawing/2014/main" id="{D81B7A1D-3944-ED04-A014-FB88B250BF1C}"/>
              </a:ext>
            </a:extLst>
          </p:cNvPr>
          <p:cNvSpPr>
            <a:spLocks noGrp="1"/>
          </p:cNvSpPr>
          <p:nvPr>
            <p:ph type="ftr" sz="quarter" idx="11"/>
          </p:nvPr>
        </p:nvSpPr>
        <p:spPr/>
        <p:txBody>
          <a:bodyPr/>
          <a:lstStyle>
            <a:lvl1pPr>
              <a:defRPr/>
            </a:lvl1pPr>
          </a:lstStyle>
          <a:p>
            <a:pPr>
              <a:defRPr/>
            </a:pPr>
            <a:endParaRPr lang="en-IN"/>
          </a:p>
        </p:txBody>
      </p:sp>
      <p:sp>
        <p:nvSpPr>
          <p:cNvPr id="7" name="Slide Number Placeholder 5">
            <a:extLst>
              <a:ext uri="{FF2B5EF4-FFF2-40B4-BE49-F238E27FC236}">
                <a16:creationId xmlns:a16="http://schemas.microsoft.com/office/drawing/2014/main" id="{CC20B14C-1BCC-444C-F771-49FED6D98761}"/>
              </a:ext>
            </a:extLst>
          </p:cNvPr>
          <p:cNvSpPr>
            <a:spLocks noGrp="1"/>
          </p:cNvSpPr>
          <p:nvPr>
            <p:ph type="sldNum" sz="quarter" idx="12"/>
          </p:nvPr>
        </p:nvSpPr>
        <p:spPr/>
        <p:txBody>
          <a:bodyPr/>
          <a:lstStyle>
            <a:lvl1pPr>
              <a:defRPr/>
            </a:lvl1pPr>
          </a:lstStyle>
          <a:p>
            <a:pPr>
              <a:defRPr/>
            </a:pPr>
            <a:fld id="{C0472162-D84D-444A-A507-A4B1C701F665}" type="slidenum">
              <a:rPr lang="en-IN" altLang="en-US"/>
              <a:pPr>
                <a:defRPr/>
              </a:pPr>
              <a:t>‹#›</a:t>
            </a:fld>
            <a:endParaRPr lang="en-IN" altLang="en-US"/>
          </a:p>
        </p:txBody>
      </p:sp>
    </p:spTree>
    <p:extLst>
      <p:ext uri="{BB962C8B-B14F-4D97-AF65-F5344CB8AC3E}">
        <p14:creationId xmlns:p14="http://schemas.microsoft.com/office/powerpoint/2010/main" val="63424562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1"/>
            <a:ext cx="5486400" cy="472282"/>
          </a:xfrm>
          <a:prstGeom prst="rect">
            <a:avLst/>
          </a:prstGeo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1792288" y="510646"/>
            <a:ext cx="5486400" cy="3429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IN" noProof="0"/>
          </a:p>
        </p:txBody>
      </p:sp>
      <p:sp>
        <p:nvSpPr>
          <p:cNvPr id="4" name="Text Placeholder 3"/>
          <p:cNvSpPr>
            <a:spLocks noGrp="1"/>
          </p:cNvSpPr>
          <p:nvPr>
            <p:ph type="body" sz="half" idx="2"/>
          </p:nvPr>
        </p:nvSpPr>
        <p:spPr>
          <a:xfrm>
            <a:off x="1792288" y="4472786"/>
            <a:ext cx="5486400" cy="67071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BE5D0E68-DFED-387C-4F45-9ED4E1E5272E}"/>
              </a:ext>
            </a:extLst>
          </p:cNvPr>
          <p:cNvSpPr>
            <a:spLocks noGrp="1"/>
          </p:cNvSpPr>
          <p:nvPr>
            <p:ph type="dt" sz="half" idx="10"/>
          </p:nvPr>
        </p:nvSpPr>
        <p:spPr/>
        <p:txBody>
          <a:bodyPr/>
          <a:lstStyle>
            <a:lvl1pPr>
              <a:defRPr/>
            </a:lvl1pPr>
          </a:lstStyle>
          <a:p>
            <a:pPr>
              <a:defRPr/>
            </a:pPr>
            <a:fld id="{D5C96B45-1474-474A-8588-68064E13B9FD}" type="datetime1">
              <a:rPr lang="en-IN" smtClean="0"/>
              <a:t>07-08-2026</a:t>
            </a:fld>
            <a:endParaRPr lang="en-IN"/>
          </a:p>
        </p:txBody>
      </p:sp>
      <p:sp>
        <p:nvSpPr>
          <p:cNvPr id="6" name="Footer Placeholder 4">
            <a:extLst>
              <a:ext uri="{FF2B5EF4-FFF2-40B4-BE49-F238E27FC236}">
                <a16:creationId xmlns:a16="http://schemas.microsoft.com/office/drawing/2014/main" id="{8A842318-5B2F-CAD1-2678-B63F4D22C303}"/>
              </a:ext>
            </a:extLst>
          </p:cNvPr>
          <p:cNvSpPr>
            <a:spLocks noGrp="1"/>
          </p:cNvSpPr>
          <p:nvPr>
            <p:ph type="ftr" sz="quarter" idx="11"/>
          </p:nvPr>
        </p:nvSpPr>
        <p:spPr/>
        <p:txBody>
          <a:bodyPr/>
          <a:lstStyle>
            <a:lvl1pPr>
              <a:defRPr/>
            </a:lvl1pPr>
          </a:lstStyle>
          <a:p>
            <a:pPr>
              <a:defRPr/>
            </a:pPr>
            <a:endParaRPr lang="en-IN"/>
          </a:p>
        </p:txBody>
      </p:sp>
      <p:sp>
        <p:nvSpPr>
          <p:cNvPr id="7" name="Slide Number Placeholder 5">
            <a:extLst>
              <a:ext uri="{FF2B5EF4-FFF2-40B4-BE49-F238E27FC236}">
                <a16:creationId xmlns:a16="http://schemas.microsoft.com/office/drawing/2014/main" id="{31FCF3C1-3012-B0EE-0B82-BF30E4A56533}"/>
              </a:ext>
            </a:extLst>
          </p:cNvPr>
          <p:cNvSpPr>
            <a:spLocks noGrp="1"/>
          </p:cNvSpPr>
          <p:nvPr>
            <p:ph type="sldNum" sz="quarter" idx="12"/>
          </p:nvPr>
        </p:nvSpPr>
        <p:spPr/>
        <p:txBody>
          <a:bodyPr/>
          <a:lstStyle>
            <a:lvl1pPr>
              <a:defRPr/>
            </a:lvl1pPr>
          </a:lstStyle>
          <a:p>
            <a:pPr>
              <a:defRPr/>
            </a:pPr>
            <a:fld id="{315147ED-E8F0-4742-AA0F-500ACDC70FDA}" type="slidenum">
              <a:rPr lang="en-IN" altLang="en-US"/>
              <a:pPr>
                <a:defRPr/>
              </a:pPr>
              <a:t>‹#›</a:t>
            </a:fld>
            <a:endParaRPr lang="en-IN" altLang="en-US"/>
          </a:p>
        </p:txBody>
      </p:sp>
    </p:spTree>
    <p:extLst>
      <p:ext uri="{BB962C8B-B14F-4D97-AF65-F5344CB8AC3E}">
        <p14:creationId xmlns:p14="http://schemas.microsoft.com/office/powerpoint/2010/main" val="185005899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4"/>
            <a:ext cx="8229600" cy="952500"/>
          </a:xfrm>
          <a:prstGeom prst="rect">
            <a:avLst/>
          </a:prstGeom>
        </p:spPr>
        <p:txBody>
          <a:bodyPr/>
          <a:lstStyle/>
          <a:p>
            <a:r>
              <a:rPr lang="en-US"/>
              <a:t>Click to edit Master title style</a:t>
            </a:r>
            <a:endParaRPr lang="en-IN"/>
          </a:p>
        </p:txBody>
      </p:sp>
      <p:sp>
        <p:nvSpPr>
          <p:cNvPr id="3" name="Vertical Text Placeholder 2"/>
          <p:cNvSpPr>
            <a:spLocks noGrp="1"/>
          </p:cNvSpPr>
          <p:nvPr>
            <p:ph type="body" orient="vert" idx="1"/>
          </p:nvPr>
        </p:nvSpPr>
        <p:spPr>
          <a:xfrm>
            <a:off x="457200" y="1333501"/>
            <a:ext cx="8229600" cy="3771636"/>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605D72B-AFBB-4B8B-6D8A-4F25B37C9FA8}"/>
              </a:ext>
            </a:extLst>
          </p:cNvPr>
          <p:cNvSpPr>
            <a:spLocks noGrp="1"/>
          </p:cNvSpPr>
          <p:nvPr>
            <p:ph type="dt" sz="half" idx="10"/>
          </p:nvPr>
        </p:nvSpPr>
        <p:spPr/>
        <p:txBody>
          <a:bodyPr/>
          <a:lstStyle>
            <a:lvl1pPr>
              <a:defRPr/>
            </a:lvl1pPr>
          </a:lstStyle>
          <a:p>
            <a:pPr>
              <a:defRPr/>
            </a:pPr>
            <a:fld id="{7D69CE1E-F8FA-4467-8A62-12A05DF958A2}" type="datetime1">
              <a:rPr lang="en-IN" smtClean="0"/>
              <a:t>07-08-2026</a:t>
            </a:fld>
            <a:endParaRPr lang="en-IN"/>
          </a:p>
        </p:txBody>
      </p:sp>
      <p:sp>
        <p:nvSpPr>
          <p:cNvPr id="5" name="Footer Placeholder 4">
            <a:extLst>
              <a:ext uri="{FF2B5EF4-FFF2-40B4-BE49-F238E27FC236}">
                <a16:creationId xmlns:a16="http://schemas.microsoft.com/office/drawing/2014/main" id="{22630B99-9A25-3CC5-FDCC-65A267DF2936}"/>
              </a:ext>
            </a:extLst>
          </p:cNvPr>
          <p:cNvSpPr>
            <a:spLocks noGrp="1"/>
          </p:cNvSpPr>
          <p:nvPr>
            <p:ph type="ftr" sz="quarter" idx="11"/>
          </p:nvPr>
        </p:nvSpPr>
        <p:spPr/>
        <p:txBody>
          <a:bodyPr/>
          <a:lstStyle>
            <a:lvl1pPr>
              <a:defRPr/>
            </a:lvl1pPr>
          </a:lstStyle>
          <a:p>
            <a:pPr>
              <a:defRPr/>
            </a:pPr>
            <a:endParaRPr lang="en-IN"/>
          </a:p>
        </p:txBody>
      </p:sp>
      <p:sp>
        <p:nvSpPr>
          <p:cNvPr id="6" name="Slide Number Placeholder 5">
            <a:extLst>
              <a:ext uri="{FF2B5EF4-FFF2-40B4-BE49-F238E27FC236}">
                <a16:creationId xmlns:a16="http://schemas.microsoft.com/office/drawing/2014/main" id="{C1C8D6A4-CE65-2402-3F88-7FA23EBD06E0}"/>
              </a:ext>
            </a:extLst>
          </p:cNvPr>
          <p:cNvSpPr>
            <a:spLocks noGrp="1"/>
          </p:cNvSpPr>
          <p:nvPr>
            <p:ph type="sldNum" sz="quarter" idx="12"/>
          </p:nvPr>
        </p:nvSpPr>
        <p:spPr/>
        <p:txBody>
          <a:bodyPr/>
          <a:lstStyle>
            <a:lvl1pPr>
              <a:defRPr/>
            </a:lvl1pPr>
          </a:lstStyle>
          <a:p>
            <a:pPr>
              <a:defRPr/>
            </a:pPr>
            <a:fld id="{8A7E0ED0-67F3-4EA1-A224-06E40454661F}" type="slidenum">
              <a:rPr lang="en-IN" altLang="en-US"/>
              <a:pPr>
                <a:defRPr/>
              </a:pPr>
              <a:t>‹#›</a:t>
            </a:fld>
            <a:endParaRPr lang="en-IN" altLang="en-US"/>
          </a:p>
        </p:txBody>
      </p:sp>
    </p:spTree>
    <p:extLst>
      <p:ext uri="{BB962C8B-B14F-4D97-AF65-F5344CB8AC3E}">
        <p14:creationId xmlns:p14="http://schemas.microsoft.com/office/powerpoint/2010/main" val="140314128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868"/>
            <a:ext cx="2057400" cy="4876271"/>
          </a:xfrm>
          <a:prstGeom prst="rect">
            <a:avLst/>
          </a:prstGeo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457200" y="228868"/>
            <a:ext cx="6019800" cy="4876271"/>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A3CF3BC-8C8A-CF96-8B55-F5158FC19611}"/>
              </a:ext>
            </a:extLst>
          </p:cNvPr>
          <p:cNvSpPr>
            <a:spLocks noGrp="1"/>
          </p:cNvSpPr>
          <p:nvPr>
            <p:ph type="dt" sz="half" idx="10"/>
          </p:nvPr>
        </p:nvSpPr>
        <p:spPr/>
        <p:txBody>
          <a:bodyPr/>
          <a:lstStyle>
            <a:lvl1pPr>
              <a:defRPr/>
            </a:lvl1pPr>
          </a:lstStyle>
          <a:p>
            <a:pPr>
              <a:defRPr/>
            </a:pPr>
            <a:fld id="{D5ED88A1-65C2-4167-908A-F811A17FABBD}" type="datetime1">
              <a:rPr lang="en-IN" smtClean="0"/>
              <a:t>07-08-2026</a:t>
            </a:fld>
            <a:endParaRPr lang="en-IN"/>
          </a:p>
        </p:txBody>
      </p:sp>
      <p:sp>
        <p:nvSpPr>
          <p:cNvPr id="5" name="Footer Placeholder 4">
            <a:extLst>
              <a:ext uri="{FF2B5EF4-FFF2-40B4-BE49-F238E27FC236}">
                <a16:creationId xmlns:a16="http://schemas.microsoft.com/office/drawing/2014/main" id="{3B1EE829-AA78-1E8E-8D35-675FD08DF31C}"/>
              </a:ext>
            </a:extLst>
          </p:cNvPr>
          <p:cNvSpPr>
            <a:spLocks noGrp="1"/>
          </p:cNvSpPr>
          <p:nvPr>
            <p:ph type="ftr" sz="quarter" idx="11"/>
          </p:nvPr>
        </p:nvSpPr>
        <p:spPr/>
        <p:txBody>
          <a:bodyPr/>
          <a:lstStyle>
            <a:lvl1pPr>
              <a:defRPr/>
            </a:lvl1pPr>
          </a:lstStyle>
          <a:p>
            <a:pPr>
              <a:defRPr/>
            </a:pPr>
            <a:endParaRPr lang="en-IN"/>
          </a:p>
        </p:txBody>
      </p:sp>
      <p:sp>
        <p:nvSpPr>
          <p:cNvPr id="6" name="Slide Number Placeholder 5">
            <a:extLst>
              <a:ext uri="{FF2B5EF4-FFF2-40B4-BE49-F238E27FC236}">
                <a16:creationId xmlns:a16="http://schemas.microsoft.com/office/drawing/2014/main" id="{C728E762-8FB0-7D0F-6D05-9C56F2392A19}"/>
              </a:ext>
            </a:extLst>
          </p:cNvPr>
          <p:cNvSpPr>
            <a:spLocks noGrp="1"/>
          </p:cNvSpPr>
          <p:nvPr>
            <p:ph type="sldNum" sz="quarter" idx="12"/>
          </p:nvPr>
        </p:nvSpPr>
        <p:spPr/>
        <p:txBody>
          <a:bodyPr/>
          <a:lstStyle>
            <a:lvl1pPr>
              <a:defRPr/>
            </a:lvl1pPr>
          </a:lstStyle>
          <a:p>
            <a:pPr>
              <a:defRPr/>
            </a:pPr>
            <a:fld id="{305FCEA7-A0BB-49BF-BAF2-AB40164C4E6F}" type="slidenum">
              <a:rPr lang="en-IN" altLang="en-US"/>
              <a:pPr>
                <a:defRPr/>
              </a:pPr>
              <a:t>‹#›</a:t>
            </a:fld>
            <a:endParaRPr lang="en-IN" altLang="en-US"/>
          </a:p>
        </p:txBody>
      </p:sp>
    </p:spTree>
    <p:extLst>
      <p:ext uri="{BB962C8B-B14F-4D97-AF65-F5344CB8AC3E}">
        <p14:creationId xmlns:p14="http://schemas.microsoft.com/office/powerpoint/2010/main" val="167236719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1_Standard slide">
    <p:spTree>
      <p:nvGrpSpPr>
        <p:cNvPr id="1" name=""/>
        <p:cNvGrpSpPr/>
        <p:nvPr/>
      </p:nvGrpSpPr>
      <p:grpSpPr>
        <a:xfrm>
          <a:off x="0" y="0"/>
          <a:ext cx="0" cy="0"/>
          <a:chOff x="0" y="0"/>
          <a:chExt cx="0" cy="0"/>
        </a:xfrm>
      </p:grpSpPr>
      <p:sp>
        <p:nvSpPr>
          <p:cNvPr id="2" name="Line 10">
            <a:extLst>
              <a:ext uri="{FF2B5EF4-FFF2-40B4-BE49-F238E27FC236}">
                <a16:creationId xmlns:a16="http://schemas.microsoft.com/office/drawing/2014/main" id="{9A7CB013-EB4F-37C7-0114-6F8732802BF1}"/>
              </a:ext>
            </a:extLst>
          </p:cNvPr>
          <p:cNvSpPr>
            <a:spLocks noChangeShapeType="1"/>
          </p:cNvSpPr>
          <p:nvPr userDrawn="1"/>
        </p:nvSpPr>
        <p:spPr bwMode="auto">
          <a:xfrm>
            <a:off x="457200" y="869950"/>
            <a:ext cx="8229600" cy="0"/>
          </a:xfrm>
          <a:prstGeom prst="line">
            <a:avLst/>
          </a:prstGeom>
          <a:noFill/>
          <a:ln w="19050">
            <a:solidFill>
              <a:schemeClr val="accent2"/>
            </a:solidFill>
            <a:round/>
            <a:headEnd/>
            <a:tailEnd/>
          </a:ln>
          <a:effectLst/>
        </p:spPr>
        <p:txBody>
          <a:bodyPr wrap="none" lIns="79965" tIns="39982" rIns="79965" bIns="39982"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solidFill>
                <a:prstClr val="white"/>
              </a:solidFill>
              <a:latin typeface="EYInterstate" panose="02000503020000020004" pitchFamily="2" charset="0"/>
            </a:endParaRPr>
          </a:p>
        </p:txBody>
      </p:sp>
      <p:sp>
        <p:nvSpPr>
          <p:cNvPr id="4" name="Title 3"/>
          <p:cNvSpPr>
            <a:spLocks noGrp="1"/>
          </p:cNvSpPr>
          <p:nvPr>
            <p:ph type="title"/>
          </p:nvPr>
        </p:nvSpPr>
        <p:spPr>
          <a:xfrm>
            <a:off x="457200" y="228865"/>
            <a:ext cx="8229600" cy="952500"/>
          </a:xfrm>
          <a:prstGeom prst="rect">
            <a:avLst/>
          </a:prstGeom>
        </p:spPr>
        <p:txBody>
          <a:bodyPr lIns="91398" tIns="45699" rIns="91398" bIns="45699"/>
          <a:lstStyle/>
          <a:p>
            <a:r>
              <a:rPr lang="en-US"/>
              <a:t>Click to edit Master title style</a:t>
            </a:r>
            <a:endParaRPr lang="en-IN"/>
          </a:p>
        </p:txBody>
      </p:sp>
    </p:spTree>
    <p:extLst>
      <p:ext uri="{BB962C8B-B14F-4D97-AF65-F5344CB8AC3E}">
        <p14:creationId xmlns:p14="http://schemas.microsoft.com/office/powerpoint/2010/main" val="180616523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Standard slide">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1" y="1188000"/>
            <a:ext cx="8229600" cy="3915000"/>
          </a:xfrm>
          <a:prstGeom prst="rect">
            <a:avLst/>
          </a:prstGeom>
        </p:spPr>
        <p:txBody>
          <a:bodyPr lIns="0" tIns="45699" rIns="91398" bIns="45699"/>
          <a:lstStyle>
            <a:lvl1pPr>
              <a:defRPr lang="en-US" sz="1600" dirty="0" smtClean="0"/>
            </a:lvl1pPr>
            <a:lvl2pPr>
              <a:defRPr lang="en-US" dirty="0" smtClean="0"/>
            </a:lvl2pPr>
            <a:lvl3pPr>
              <a:defRPr lang="en-US" dirty="0" smtClean="0"/>
            </a:lvl3pPr>
            <a:lvl4pPr>
              <a:defRPr lang="en-US" dirty="0" smtClean="0"/>
            </a:lvl4pPr>
            <a:lvl5pPr>
              <a:defRPr lang="en-GB"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itle 3"/>
          <p:cNvSpPr>
            <a:spLocks noGrp="1"/>
          </p:cNvSpPr>
          <p:nvPr>
            <p:ph type="title"/>
          </p:nvPr>
        </p:nvSpPr>
        <p:spPr>
          <a:xfrm>
            <a:off x="457200" y="228865"/>
            <a:ext cx="8229600" cy="952500"/>
          </a:xfrm>
          <a:prstGeom prst="rect">
            <a:avLst/>
          </a:prstGeom>
        </p:spPr>
        <p:txBody>
          <a:bodyPr lIns="91398" tIns="45699" rIns="91398" bIns="45699"/>
          <a:lstStyle/>
          <a:p>
            <a:r>
              <a:rPr lang="en-US"/>
              <a:t>Click to edit Master title style</a:t>
            </a:r>
            <a:endParaRPr lang="en-IN"/>
          </a:p>
        </p:txBody>
      </p:sp>
      <p:sp>
        <p:nvSpPr>
          <p:cNvPr id="2" name="Slide Number Placeholder 5">
            <a:extLst>
              <a:ext uri="{FF2B5EF4-FFF2-40B4-BE49-F238E27FC236}">
                <a16:creationId xmlns:a16="http://schemas.microsoft.com/office/drawing/2014/main" id="{0022E18D-C536-7B22-5B2F-D3A352FAF203}"/>
              </a:ext>
            </a:extLst>
          </p:cNvPr>
          <p:cNvSpPr>
            <a:spLocks noGrp="1"/>
          </p:cNvSpPr>
          <p:nvPr>
            <p:ph type="sldNum" sz="quarter" idx="10"/>
          </p:nvPr>
        </p:nvSpPr>
        <p:spPr>
          <a:xfrm>
            <a:off x="6921500" y="5397500"/>
            <a:ext cx="2133600" cy="304800"/>
          </a:xfrm>
        </p:spPr>
        <p:txBody>
          <a:bodyPr/>
          <a:lstStyle>
            <a:lvl1pPr>
              <a:defRPr/>
            </a:lvl1pPr>
          </a:lstStyle>
          <a:p>
            <a:pPr>
              <a:defRPr/>
            </a:pPr>
            <a:fld id="{65818C67-F3FD-4702-8CFD-4B9470BA25FC}" type="slidenum">
              <a:rPr lang="en-IN" altLang="en-US"/>
              <a:pPr>
                <a:defRPr/>
              </a:pPr>
              <a:t>‹#›</a:t>
            </a:fld>
            <a:endParaRPr lang="en-IN" altLang="en-US"/>
          </a:p>
        </p:txBody>
      </p:sp>
    </p:spTree>
    <p:extLst>
      <p:ext uri="{BB962C8B-B14F-4D97-AF65-F5344CB8AC3E}">
        <p14:creationId xmlns:p14="http://schemas.microsoft.com/office/powerpoint/2010/main" val="265414122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8099" y="487680"/>
            <a:ext cx="7290054" cy="1249680"/>
          </a:xfrm>
          <a:prstGeom prst="rect">
            <a:avLst/>
          </a:prstGeom>
        </p:spPr>
        <p:txBody>
          <a:bodyPr lIns="71291" tIns="35645" rIns="71291" bIns="35645"/>
          <a:lstStyle/>
          <a:p>
            <a:r>
              <a:rPr lang="en-US"/>
              <a:t>Click to edit Master title style</a:t>
            </a:r>
            <a:endParaRPr lang="en-US" dirty="0"/>
          </a:p>
        </p:txBody>
      </p:sp>
      <p:sp>
        <p:nvSpPr>
          <p:cNvPr id="3" name="Content Placeholder 2"/>
          <p:cNvSpPr>
            <a:spLocks noGrp="1"/>
          </p:cNvSpPr>
          <p:nvPr>
            <p:ph idx="1"/>
          </p:nvPr>
        </p:nvSpPr>
        <p:spPr>
          <a:xfrm>
            <a:off x="768107" y="1905000"/>
            <a:ext cx="7290053" cy="3352800"/>
          </a:xfrm>
          <a:prstGeom prst="rect">
            <a:avLst/>
          </a:prstGeom>
        </p:spPr>
        <p:txBody>
          <a:bodyPr lIns="71291" tIns="35645" rIns="71291" bIns="3564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49C0067-9829-4368-0D70-A1C872EDE859}"/>
              </a:ext>
            </a:extLst>
          </p:cNvPr>
          <p:cNvSpPr>
            <a:spLocks noGrp="1"/>
          </p:cNvSpPr>
          <p:nvPr>
            <p:ph type="dt" sz="half" idx="10"/>
          </p:nvPr>
        </p:nvSpPr>
        <p:spPr/>
        <p:txBody>
          <a:bodyPr/>
          <a:lstStyle>
            <a:lvl1pPr>
              <a:defRPr/>
            </a:lvl1pPr>
          </a:lstStyle>
          <a:p>
            <a:pPr>
              <a:defRPr/>
            </a:pPr>
            <a:fld id="{9C246BCE-2E4A-4605-A373-1D0BDB5333EA}" type="datetime1">
              <a:rPr lang="en-IN" smtClean="0"/>
              <a:t>07-08-2026</a:t>
            </a:fld>
            <a:endParaRPr lang="en-IN"/>
          </a:p>
        </p:txBody>
      </p:sp>
      <p:sp>
        <p:nvSpPr>
          <p:cNvPr id="5" name="Footer Placeholder 4">
            <a:extLst>
              <a:ext uri="{FF2B5EF4-FFF2-40B4-BE49-F238E27FC236}">
                <a16:creationId xmlns:a16="http://schemas.microsoft.com/office/drawing/2014/main" id="{65E19408-4F48-9C84-497A-1CCAA4D45E6D}"/>
              </a:ext>
            </a:extLst>
          </p:cNvPr>
          <p:cNvSpPr>
            <a:spLocks noGrp="1"/>
          </p:cNvSpPr>
          <p:nvPr>
            <p:ph type="ftr" sz="quarter" idx="11"/>
          </p:nvPr>
        </p:nvSpPr>
        <p:spPr/>
        <p:txBody>
          <a:bodyPr/>
          <a:lstStyle>
            <a:lvl1pPr>
              <a:defRPr/>
            </a:lvl1pPr>
          </a:lstStyle>
          <a:p>
            <a:pPr>
              <a:defRPr/>
            </a:pPr>
            <a:endParaRPr lang="en-IN"/>
          </a:p>
        </p:txBody>
      </p:sp>
      <p:sp>
        <p:nvSpPr>
          <p:cNvPr id="6" name="Slide Number Placeholder 5">
            <a:extLst>
              <a:ext uri="{FF2B5EF4-FFF2-40B4-BE49-F238E27FC236}">
                <a16:creationId xmlns:a16="http://schemas.microsoft.com/office/drawing/2014/main" id="{A63392F9-DBC3-3561-2AEB-A34120F84A38}"/>
              </a:ext>
            </a:extLst>
          </p:cNvPr>
          <p:cNvSpPr>
            <a:spLocks noGrp="1"/>
          </p:cNvSpPr>
          <p:nvPr>
            <p:ph type="sldNum" sz="quarter" idx="12"/>
          </p:nvPr>
        </p:nvSpPr>
        <p:spPr/>
        <p:txBody>
          <a:bodyPr/>
          <a:lstStyle>
            <a:lvl1pPr>
              <a:defRPr/>
            </a:lvl1pPr>
          </a:lstStyle>
          <a:p>
            <a:pPr>
              <a:defRPr/>
            </a:pPr>
            <a:fld id="{C37F62ED-1425-47AB-8D6F-36D3BBF45673}" type="slidenum">
              <a:rPr lang="en-IN" altLang="en-US"/>
              <a:pPr>
                <a:defRPr/>
              </a:pPr>
              <a:t>‹#›</a:t>
            </a:fld>
            <a:endParaRPr lang="en-IN" altLang="en-US"/>
          </a:p>
        </p:txBody>
      </p:sp>
    </p:spTree>
    <p:extLst>
      <p:ext uri="{BB962C8B-B14F-4D97-AF65-F5344CB8AC3E}">
        <p14:creationId xmlns:p14="http://schemas.microsoft.com/office/powerpoint/2010/main" val="73036166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CB27A12B-9F0E-D8C4-B0D9-EFE572039008}"/>
              </a:ext>
            </a:extLst>
          </p:cNvPr>
          <p:cNvSpPr>
            <a:spLocks noGrp="1"/>
          </p:cNvSpPr>
          <p:nvPr>
            <p:ph type="sldNum" sz="quarter" idx="10"/>
          </p:nvPr>
        </p:nvSpPr>
        <p:spPr>
          <a:xfrm>
            <a:off x="6921500" y="5397500"/>
            <a:ext cx="2133600" cy="304800"/>
          </a:xfrm>
        </p:spPr>
        <p:txBody>
          <a:bodyPr/>
          <a:lstStyle>
            <a:lvl1pPr>
              <a:defRPr/>
            </a:lvl1pPr>
          </a:lstStyle>
          <a:p>
            <a:pPr>
              <a:defRPr/>
            </a:pPr>
            <a:fld id="{11828657-C0E8-45A3-9AF2-DC862AAAAE2B}" type="slidenum">
              <a:rPr lang="en-US" altLang="en-US"/>
              <a:pPr>
                <a:defRPr/>
              </a:pPr>
              <a:t>‹#›</a:t>
            </a:fld>
            <a:endParaRPr lang="en-US" altLang="en-US"/>
          </a:p>
        </p:txBody>
      </p:sp>
    </p:spTree>
    <p:extLst>
      <p:ext uri="{BB962C8B-B14F-4D97-AF65-F5344CB8AC3E}">
        <p14:creationId xmlns:p14="http://schemas.microsoft.com/office/powerpoint/2010/main" val="9633971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408B1284-0C56-2574-E8C9-69EA0739AC6D}"/>
              </a:ext>
            </a:extLst>
          </p:cNvPr>
          <p:cNvSpPr>
            <a:spLocks noGrp="1"/>
          </p:cNvSpPr>
          <p:nvPr>
            <p:ph type="sldNum" sz="quarter" idx="10"/>
          </p:nvPr>
        </p:nvSpPr>
        <p:spPr>
          <a:xfrm>
            <a:off x="6921500" y="5397500"/>
            <a:ext cx="2133600" cy="304800"/>
          </a:xfrm>
        </p:spPr>
        <p:txBody>
          <a:bodyPr/>
          <a:lstStyle>
            <a:lvl1pPr>
              <a:defRPr/>
            </a:lvl1pPr>
          </a:lstStyle>
          <a:p>
            <a:pPr>
              <a:defRPr/>
            </a:pPr>
            <a:fld id="{9E25EC18-D961-4755-90C0-3791CF7A7EBF}" type="slidenum">
              <a:rPr lang="en-US" altLang="en-US"/>
              <a:pPr>
                <a:defRPr/>
              </a:pPr>
              <a:t>‹#›</a:t>
            </a:fld>
            <a:endParaRPr lang="en-US" altLang="en-US"/>
          </a:p>
        </p:txBody>
      </p:sp>
    </p:spTree>
    <p:extLst>
      <p:ext uri="{BB962C8B-B14F-4D97-AF65-F5344CB8AC3E}">
        <p14:creationId xmlns:p14="http://schemas.microsoft.com/office/powerpoint/2010/main" val="243347557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3EB98D8C-F266-D0B9-0092-7DEBECAE016E}"/>
              </a:ext>
            </a:extLst>
          </p:cNvPr>
          <p:cNvSpPr>
            <a:spLocks noGrp="1"/>
          </p:cNvSpPr>
          <p:nvPr>
            <p:ph type="sldNum" sz="quarter" idx="10"/>
          </p:nvPr>
        </p:nvSpPr>
        <p:spPr>
          <a:xfrm>
            <a:off x="6921500" y="5397500"/>
            <a:ext cx="2133600" cy="304800"/>
          </a:xfrm>
        </p:spPr>
        <p:txBody>
          <a:bodyPr/>
          <a:lstStyle>
            <a:lvl1pPr>
              <a:defRPr/>
            </a:lvl1pPr>
          </a:lstStyle>
          <a:p>
            <a:pPr>
              <a:defRPr/>
            </a:pPr>
            <a:fld id="{E00F7EE9-867F-4BF6-9069-76038D517FDA}" type="slidenum">
              <a:rPr lang="en-IN" altLang="en-US"/>
              <a:pPr>
                <a:defRPr/>
              </a:pPr>
              <a:t>‹#›</a:t>
            </a:fld>
            <a:endParaRPr lang="en-IN" altLang="en-US"/>
          </a:p>
        </p:txBody>
      </p:sp>
    </p:spTree>
    <p:extLst>
      <p:ext uri="{BB962C8B-B14F-4D97-AF65-F5344CB8AC3E}">
        <p14:creationId xmlns:p14="http://schemas.microsoft.com/office/powerpoint/2010/main" val="155750693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C802414D-4936-0F70-5765-36A0E0A0EB03}"/>
              </a:ext>
            </a:extLst>
          </p:cNvPr>
          <p:cNvSpPr>
            <a:spLocks noGrp="1"/>
          </p:cNvSpPr>
          <p:nvPr>
            <p:ph type="sldNum" sz="quarter" idx="10"/>
          </p:nvPr>
        </p:nvSpPr>
        <p:spPr>
          <a:xfrm>
            <a:off x="6921500" y="5397500"/>
            <a:ext cx="2133600" cy="304800"/>
          </a:xfrm>
        </p:spPr>
        <p:txBody>
          <a:bodyPr/>
          <a:lstStyle>
            <a:lvl1pPr>
              <a:defRPr/>
            </a:lvl1pPr>
          </a:lstStyle>
          <a:p>
            <a:pPr>
              <a:defRPr/>
            </a:pPr>
            <a:fld id="{CEFAD15E-0853-4829-945D-FC83D81E0854}" type="slidenum">
              <a:rPr lang="en-IN" altLang="en-US"/>
              <a:pPr>
                <a:defRPr/>
              </a:pPr>
              <a:t>‹#›</a:t>
            </a:fld>
            <a:endParaRPr lang="en-IN" altLang="en-US"/>
          </a:p>
        </p:txBody>
      </p:sp>
    </p:spTree>
    <p:extLst>
      <p:ext uri="{BB962C8B-B14F-4D97-AF65-F5344CB8AC3E}">
        <p14:creationId xmlns:p14="http://schemas.microsoft.com/office/powerpoint/2010/main" val="100763617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935038"/>
            <a:ext cx="6858000" cy="1990725"/>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143000" y="3001963"/>
            <a:ext cx="6858000" cy="1379537"/>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E09897A-8899-A69D-FF55-624AA977D125}"/>
              </a:ext>
            </a:extLst>
          </p:cNvPr>
          <p:cNvSpPr>
            <a:spLocks noGrp="1"/>
          </p:cNvSpPr>
          <p:nvPr>
            <p:ph type="dt" sz="half" idx="10"/>
          </p:nvPr>
        </p:nvSpPr>
        <p:spPr/>
        <p:txBody>
          <a:bodyPr/>
          <a:lstStyle>
            <a:lvl1pPr>
              <a:defRPr/>
            </a:lvl1pPr>
          </a:lstStyle>
          <a:p>
            <a:pPr>
              <a:defRPr/>
            </a:pPr>
            <a:fld id="{CF41B8D5-FD38-437B-A7DA-ADB0B81A818B}" type="datetime1">
              <a:rPr lang="en-IN" smtClean="0"/>
              <a:t>07-08-2026</a:t>
            </a:fld>
            <a:endParaRPr lang="en-IN"/>
          </a:p>
        </p:txBody>
      </p:sp>
      <p:sp>
        <p:nvSpPr>
          <p:cNvPr id="5" name="Footer Placeholder 4">
            <a:extLst>
              <a:ext uri="{FF2B5EF4-FFF2-40B4-BE49-F238E27FC236}">
                <a16:creationId xmlns:a16="http://schemas.microsoft.com/office/drawing/2014/main" id="{6FC93034-683D-7D40-B206-FF1B82869BA4}"/>
              </a:ext>
            </a:extLst>
          </p:cNvPr>
          <p:cNvSpPr>
            <a:spLocks noGrp="1"/>
          </p:cNvSpPr>
          <p:nvPr>
            <p:ph type="ftr" sz="quarter" idx="11"/>
          </p:nvPr>
        </p:nvSpPr>
        <p:spPr/>
        <p:txBody>
          <a:bodyPr/>
          <a:lstStyle>
            <a:lvl1pPr>
              <a:defRPr/>
            </a:lvl1pPr>
          </a:lstStyle>
          <a:p>
            <a:pPr>
              <a:defRPr/>
            </a:pPr>
            <a:endParaRPr lang="en-IN"/>
          </a:p>
        </p:txBody>
      </p:sp>
      <p:sp>
        <p:nvSpPr>
          <p:cNvPr id="6" name="Slide Number Placeholder 5">
            <a:extLst>
              <a:ext uri="{FF2B5EF4-FFF2-40B4-BE49-F238E27FC236}">
                <a16:creationId xmlns:a16="http://schemas.microsoft.com/office/drawing/2014/main" id="{9F2C8504-2F39-AC35-A3DF-81072318B561}"/>
              </a:ext>
            </a:extLst>
          </p:cNvPr>
          <p:cNvSpPr>
            <a:spLocks noGrp="1"/>
          </p:cNvSpPr>
          <p:nvPr>
            <p:ph type="sldNum" sz="quarter" idx="12"/>
          </p:nvPr>
        </p:nvSpPr>
        <p:spPr/>
        <p:txBody>
          <a:bodyPr/>
          <a:lstStyle>
            <a:lvl1pPr>
              <a:defRPr/>
            </a:lvl1pPr>
          </a:lstStyle>
          <a:p>
            <a:pPr>
              <a:defRPr/>
            </a:pPr>
            <a:fld id="{DEF256E2-B6B3-44F4-AA49-C492F88C5FF6}" type="slidenum">
              <a:rPr lang="en-IN" altLang="en-US"/>
              <a:pPr>
                <a:defRPr/>
              </a:pPr>
              <a:t>‹#›</a:t>
            </a:fld>
            <a:endParaRPr lang="en-IN" altLang="en-US"/>
          </a:p>
        </p:txBody>
      </p:sp>
    </p:spTree>
    <p:extLst>
      <p:ext uri="{BB962C8B-B14F-4D97-AF65-F5344CB8AC3E}">
        <p14:creationId xmlns:p14="http://schemas.microsoft.com/office/powerpoint/2010/main" val="99942973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9C9B649-50A2-D0CE-DA44-6BB206E0A615}"/>
              </a:ext>
            </a:extLst>
          </p:cNvPr>
          <p:cNvSpPr>
            <a:spLocks noGrp="1"/>
          </p:cNvSpPr>
          <p:nvPr>
            <p:ph type="dt" sz="half" idx="10"/>
          </p:nvPr>
        </p:nvSpPr>
        <p:spPr/>
        <p:txBody>
          <a:bodyPr/>
          <a:lstStyle>
            <a:lvl1pPr>
              <a:defRPr/>
            </a:lvl1pPr>
          </a:lstStyle>
          <a:p>
            <a:pPr>
              <a:defRPr/>
            </a:pPr>
            <a:fld id="{2D7C2EBB-3A69-49B9-8523-A10369B13C04}" type="datetime1">
              <a:rPr lang="en-IN" smtClean="0"/>
              <a:t>07-08-2026</a:t>
            </a:fld>
            <a:endParaRPr lang="en-IN"/>
          </a:p>
        </p:txBody>
      </p:sp>
      <p:sp>
        <p:nvSpPr>
          <p:cNvPr id="5" name="Footer Placeholder 4">
            <a:extLst>
              <a:ext uri="{FF2B5EF4-FFF2-40B4-BE49-F238E27FC236}">
                <a16:creationId xmlns:a16="http://schemas.microsoft.com/office/drawing/2014/main" id="{07A22133-6778-8D82-D144-3C13076C58D9}"/>
              </a:ext>
            </a:extLst>
          </p:cNvPr>
          <p:cNvSpPr>
            <a:spLocks noGrp="1"/>
          </p:cNvSpPr>
          <p:nvPr>
            <p:ph type="ftr" sz="quarter" idx="11"/>
          </p:nvPr>
        </p:nvSpPr>
        <p:spPr/>
        <p:txBody>
          <a:bodyPr/>
          <a:lstStyle>
            <a:lvl1pPr>
              <a:defRPr/>
            </a:lvl1pPr>
          </a:lstStyle>
          <a:p>
            <a:pPr>
              <a:defRPr/>
            </a:pPr>
            <a:endParaRPr lang="en-IN"/>
          </a:p>
        </p:txBody>
      </p:sp>
      <p:sp>
        <p:nvSpPr>
          <p:cNvPr id="6" name="Slide Number Placeholder 5">
            <a:extLst>
              <a:ext uri="{FF2B5EF4-FFF2-40B4-BE49-F238E27FC236}">
                <a16:creationId xmlns:a16="http://schemas.microsoft.com/office/drawing/2014/main" id="{965EB0B1-61B8-0612-54DC-E85AFFC5B948}"/>
              </a:ext>
            </a:extLst>
          </p:cNvPr>
          <p:cNvSpPr>
            <a:spLocks noGrp="1"/>
          </p:cNvSpPr>
          <p:nvPr>
            <p:ph type="sldNum" sz="quarter" idx="12"/>
          </p:nvPr>
        </p:nvSpPr>
        <p:spPr/>
        <p:txBody>
          <a:bodyPr/>
          <a:lstStyle>
            <a:lvl1pPr>
              <a:defRPr/>
            </a:lvl1pPr>
          </a:lstStyle>
          <a:p>
            <a:pPr>
              <a:defRPr/>
            </a:pPr>
            <a:fld id="{B4A9CAD7-3DA9-4FA4-9C3A-56C4F6EAE3C0}" type="slidenum">
              <a:rPr lang="en-IN" altLang="en-US"/>
              <a:pPr>
                <a:defRPr/>
              </a:pPr>
              <a:t>‹#›</a:t>
            </a:fld>
            <a:endParaRPr lang="en-IN" altLang="en-US"/>
          </a:p>
        </p:txBody>
      </p:sp>
    </p:spTree>
    <p:extLst>
      <p:ext uri="{BB962C8B-B14F-4D97-AF65-F5344CB8AC3E}">
        <p14:creationId xmlns:p14="http://schemas.microsoft.com/office/powerpoint/2010/main" val="392217642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425575"/>
            <a:ext cx="7886700" cy="2376488"/>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623888" y="3824288"/>
            <a:ext cx="7886700" cy="125095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75CDEE8-FB93-7EF8-F3E2-2FE724B90900}"/>
              </a:ext>
            </a:extLst>
          </p:cNvPr>
          <p:cNvSpPr>
            <a:spLocks noGrp="1"/>
          </p:cNvSpPr>
          <p:nvPr>
            <p:ph type="dt" sz="half" idx="10"/>
          </p:nvPr>
        </p:nvSpPr>
        <p:spPr/>
        <p:txBody>
          <a:bodyPr/>
          <a:lstStyle>
            <a:lvl1pPr>
              <a:defRPr/>
            </a:lvl1pPr>
          </a:lstStyle>
          <a:p>
            <a:pPr>
              <a:defRPr/>
            </a:pPr>
            <a:fld id="{CDDE5849-E355-4564-8EA4-FFD2601A7D11}" type="datetime1">
              <a:rPr lang="en-IN" smtClean="0"/>
              <a:t>07-08-2026</a:t>
            </a:fld>
            <a:endParaRPr lang="en-IN"/>
          </a:p>
        </p:txBody>
      </p:sp>
      <p:sp>
        <p:nvSpPr>
          <p:cNvPr id="5" name="Footer Placeholder 4">
            <a:extLst>
              <a:ext uri="{FF2B5EF4-FFF2-40B4-BE49-F238E27FC236}">
                <a16:creationId xmlns:a16="http://schemas.microsoft.com/office/drawing/2014/main" id="{296745C8-6073-5B4F-9845-756875AF64A4}"/>
              </a:ext>
            </a:extLst>
          </p:cNvPr>
          <p:cNvSpPr>
            <a:spLocks noGrp="1"/>
          </p:cNvSpPr>
          <p:nvPr>
            <p:ph type="ftr" sz="quarter" idx="11"/>
          </p:nvPr>
        </p:nvSpPr>
        <p:spPr/>
        <p:txBody>
          <a:bodyPr/>
          <a:lstStyle>
            <a:lvl1pPr>
              <a:defRPr/>
            </a:lvl1pPr>
          </a:lstStyle>
          <a:p>
            <a:pPr>
              <a:defRPr/>
            </a:pPr>
            <a:endParaRPr lang="en-IN"/>
          </a:p>
        </p:txBody>
      </p:sp>
      <p:sp>
        <p:nvSpPr>
          <p:cNvPr id="6" name="Slide Number Placeholder 5">
            <a:extLst>
              <a:ext uri="{FF2B5EF4-FFF2-40B4-BE49-F238E27FC236}">
                <a16:creationId xmlns:a16="http://schemas.microsoft.com/office/drawing/2014/main" id="{5EC9D817-4688-5CB3-916F-2567334E7920}"/>
              </a:ext>
            </a:extLst>
          </p:cNvPr>
          <p:cNvSpPr>
            <a:spLocks noGrp="1"/>
          </p:cNvSpPr>
          <p:nvPr>
            <p:ph type="sldNum" sz="quarter" idx="12"/>
          </p:nvPr>
        </p:nvSpPr>
        <p:spPr/>
        <p:txBody>
          <a:bodyPr/>
          <a:lstStyle>
            <a:lvl1pPr>
              <a:defRPr/>
            </a:lvl1pPr>
          </a:lstStyle>
          <a:p>
            <a:pPr>
              <a:defRPr/>
            </a:pPr>
            <a:fld id="{CB3BAF48-C9FA-46CB-90D0-5E0A0DBC623D}" type="slidenum">
              <a:rPr lang="en-IN" altLang="en-US"/>
              <a:pPr>
                <a:defRPr/>
              </a:pPr>
              <a:t>‹#›</a:t>
            </a:fld>
            <a:endParaRPr lang="en-IN" altLang="en-US"/>
          </a:p>
        </p:txBody>
      </p:sp>
    </p:spTree>
    <p:extLst>
      <p:ext uri="{BB962C8B-B14F-4D97-AF65-F5344CB8AC3E}">
        <p14:creationId xmlns:p14="http://schemas.microsoft.com/office/powerpoint/2010/main" val="11616508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520825"/>
            <a:ext cx="3867150" cy="36274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520825"/>
            <a:ext cx="3867150" cy="36274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3">
            <a:extLst>
              <a:ext uri="{FF2B5EF4-FFF2-40B4-BE49-F238E27FC236}">
                <a16:creationId xmlns:a16="http://schemas.microsoft.com/office/drawing/2014/main" id="{54519D49-D9BB-520A-C6F4-51147BD9EBCB}"/>
              </a:ext>
            </a:extLst>
          </p:cNvPr>
          <p:cNvSpPr>
            <a:spLocks noGrp="1"/>
          </p:cNvSpPr>
          <p:nvPr>
            <p:ph type="dt" sz="half" idx="10"/>
          </p:nvPr>
        </p:nvSpPr>
        <p:spPr/>
        <p:txBody>
          <a:bodyPr/>
          <a:lstStyle>
            <a:lvl1pPr>
              <a:defRPr/>
            </a:lvl1pPr>
          </a:lstStyle>
          <a:p>
            <a:pPr>
              <a:defRPr/>
            </a:pPr>
            <a:fld id="{B0538BB3-5744-46A8-B861-C7028CFDF59D}" type="datetime1">
              <a:rPr lang="en-IN" smtClean="0"/>
              <a:t>07-08-2026</a:t>
            </a:fld>
            <a:endParaRPr lang="en-IN"/>
          </a:p>
        </p:txBody>
      </p:sp>
      <p:sp>
        <p:nvSpPr>
          <p:cNvPr id="6" name="Footer Placeholder 4">
            <a:extLst>
              <a:ext uri="{FF2B5EF4-FFF2-40B4-BE49-F238E27FC236}">
                <a16:creationId xmlns:a16="http://schemas.microsoft.com/office/drawing/2014/main" id="{3FB43C40-DCCF-6D38-9752-5ED563A01CCF}"/>
              </a:ext>
            </a:extLst>
          </p:cNvPr>
          <p:cNvSpPr>
            <a:spLocks noGrp="1"/>
          </p:cNvSpPr>
          <p:nvPr>
            <p:ph type="ftr" sz="quarter" idx="11"/>
          </p:nvPr>
        </p:nvSpPr>
        <p:spPr/>
        <p:txBody>
          <a:bodyPr/>
          <a:lstStyle>
            <a:lvl1pPr>
              <a:defRPr/>
            </a:lvl1pPr>
          </a:lstStyle>
          <a:p>
            <a:pPr>
              <a:defRPr/>
            </a:pPr>
            <a:endParaRPr lang="en-IN"/>
          </a:p>
        </p:txBody>
      </p:sp>
      <p:sp>
        <p:nvSpPr>
          <p:cNvPr id="7" name="Slide Number Placeholder 5">
            <a:extLst>
              <a:ext uri="{FF2B5EF4-FFF2-40B4-BE49-F238E27FC236}">
                <a16:creationId xmlns:a16="http://schemas.microsoft.com/office/drawing/2014/main" id="{A174BE22-0969-C232-D098-440EDC632BC1}"/>
              </a:ext>
            </a:extLst>
          </p:cNvPr>
          <p:cNvSpPr>
            <a:spLocks noGrp="1"/>
          </p:cNvSpPr>
          <p:nvPr>
            <p:ph type="sldNum" sz="quarter" idx="12"/>
          </p:nvPr>
        </p:nvSpPr>
        <p:spPr/>
        <p:txBody>
          <a:bodyPr/>
          <a:lstStyle>
            <a:lvl1pPr>
              <a:defRPr/>
            </a:lvl1pPr>
          </a:lstStyle>
          <a:p>
            <a:pPr>
              <a:defRPr/>
            </a:pPr>
            <a:fld id="{7295047D-C01D-4EC1-9101-9BBE78F2E075}" type="slidenum">
              <a:rPr lang="en-IN" altLang="en-US"/>
              <a:pPr>
                <a:defRPr/>
              </a:pPr>
              <a:t>‹#›</a:t>
            </a:fld>
            <a:endParaRPr lang="en-IN" altLang="en-US"/>
          </a:p>
        </p:txBody>
      </p:sp>
    </p:spTree>
    <p:extLst>
      <p:ext uri="{BB962C8B-B14F-4D97-AF65-F5344CB8AC3E}">
        <p14:creationId xmlns:p14="http://schemas.microsoft.com/office/powerpoint/2010/main" val="152260353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04800"/>
            <a:ext cx="7886700" cy="1104900"/>
          </a:xfrm>
        </p:spPr>
        <p:txBody>
          <a:bodyPr/>
          <a:lstStyle/>
          <a:p>
            <a:r>
              <a:rPr lang="en-US"/>
              <a:t>Click to edit Master title style</a:t>
            </a:r>
            <a:endParaRPr lang="en-IN"/>
          </a:p>
        </p:txBody>
      </p:sp>
      <p:sp>
        <p:nvSpPr>
          <p:cNvPr id="3" name="Text Placeholder 2"/>
          <p:cNvSpPr>
            <a:spLocks noGrp="1"/>
          </p:cNvSpPr>
          <p:nvPr>
            <p:ph type="body" idx="1"/>
          </p:nvPr>
        </p:nvSpPr>
        <p:spPr>
          <a:xfrm>
            <a:off x="630239" y="1401763"/>
            <a:ext cx="3868737" cy="6858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9" y="2087563"/>
            <a:ext cx="3868737" cy="3070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0" y="1401763"/>
            <a:ext cx="3887788" cy="6858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087563"/>
            <a:ext cx="3887788" cy="3070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3">
            <a:extLst>
              <a:ext uri="{FF2B5EF4-FFF2-40B4-BE49-F238E27FC236}">
                <a16:creationId xmlns:a16="http://schemas.microsoft.com/office/drawing/2014/main" id="{21FCF624-4B1E-9A20-E23C-DDA2484291A1}"/>
              </a:ext>
            </a:extLst>
          </p:cNvPr>
          <p:cNvSpPr>
            <a:spLocks noGrp="1"/>
          </p:cNvSpPr>
          <p:nvPr>
            <p:ph type="dt" sz="half" idx="10"/>
          </p:nvPr>
        </p:nvSpPr>
        <p:spPr/>
        <p:txBody>
          <a:bodyPr/>
          <a:lstStyle>
            <a:lvl1pPr>
              <a:defRPr/>
            </a:lvl1pPr>
          </a:lstStyle>
          <a:p>
            <a:pPr>
              <a:defRPr/>
            </a:pPr>
            <a:fld id="{9D26A90D-A7AD-4CA7-8147-8BCE4E263F0F}" type="datetime1">
              <a:rPr lang="en-IN" smtClean="0"/>
              <a:t>07-08-2026</a:t>
            </a:fld>
            <a:endParaRPr lang="en-IN"/>
          </a:p>
        </p:txBody>
      </p:sp>
      <p:sp>
        <p:nvSpPr>
          <p:cNvPr id="8" name="Footer Placeholder 4">
            <a:extLst>
              <a:ext uri="{FF2B5EF4-FFF2-40B4-BE49-F238E27FC236}">
                <a16:creationId xmlns:a16="http://schemas.microsoft.com/office/drawing/2014/main" id="{9FFFC065-6A93-B70A-A676-BC72EBD9D493}"/>
              </a:ext>
            </a:extLst>
          </p:cNvPr>
          <p:cNvSpPr>
            <a:spLocks noGrp="1"/>
          </p:cNvSpPr>
          <p:nvPr>
            <p:ph type="ftr" sz="quarter" idx="11"/>
          </p:nvPr>
        </p:nvSpPr>
        <p:spPr/>
        <p:txBody>
          <a:bodyPr/>
          <a:lstStyle>
            <a:lvl1pPr>
              <a:defRPr/>
            </a:lvl1pPr>
          </a:lstStyle>
          <a:p>
            <a:pPr>
              <a:defRPr/>
            </a:pPr>
            <a:endParaRPr lang="en-IN"/>
          </a:p>
        </p:txBody>
      </p:sp>
      <p:sp>
        <p:nvSpPr>
          <p:cNvPr id="9" name="Slide Number Placeholder 5">
            <a:extLst>
              <a:ext uri="{FF2B5EF4-FFF2-40B4-BE49-F238E27FC236}">
                <a16:creationId xmlns:a16="http://schemas.microsoft.com/office/drawing/2014/main" id="{ABEAB793-0470-96BC-A3B4-2B3311C52274}"/>
              </a:ext>
            </a:extLst>
          </p:cNvPr>
          <p:cNvSpPr>
            <a:spLocks noGrp="1"/>
          </p:cNvSpPr>
          <p:nvPr>
            <p:ph type="sldNum" sz="quarter" idx="12"/>
          </p:nvPr>
        </p:nvSpPr>
        <p:spPr/>
        <p:txBody>
          <a:bodyPr/>
          <a:lstStyle>
            <a:lvl1pPr>
              <a:defRPr/>
            </a:lvl1pPr>
          </a:lstStyle>
          <a:p>
            <a:pPr>
              <a:defRPr/>
            </a:pPr>
            <a:fld id="{6C43D1D0-6416-4FFA-9202-2FEE0CE7AA82}" type="slidenum">
              <a:rPr lang="en-IN" altLang="en-US"/>
              <a:pPr>
                <a:defRPr/>
              </a:pPr>
              <a:t>‹#›</a:t>
            </a:fld>
            <a:endParaRPr lang="en-IN" altLang="en-US"/>
          </a:p>
        </p:txBody>
      </p:sp>
    </p:spTree>
    <p:extLst>
      <p:ext uri="{BB962C8B-B14F-4D97-AF65-F5344CB8AC3E}">
        <p14:creationId xmlns:p14="http://schemas.microsoft.com/office/powerpoint/2010/main" val="420334785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3">
            <a:extLst>
              <a:ext uri="{FF2B5EF4-FFF2-40B4-BE49-F238E27FC236}">
                <a16:creationId xmlns:a16="http://schemas.microsoft.com/office/drawing/2014/main" id="{EE2EF959-18EE-8FDD-2B9E-491DF77C6689}"/>
              </a:ext>
            </a:extLst>
          </p:cNvPr>
          <p:cNvSpPr>
            <a:spLocks noGrp="1"/>
          </p:cNvSpPr>
          <p:nvPr>
            <p:ph type="dt" sz="half" idx="10"/>
          </p:nvPr>
        </p:nvSpPr>
        <p:spPr/>
        <p:txBody>
          <a:bodyPr/>
          <a:lstStyle>
            <a:lvl1pPr>
              <a:defRPr/>
            </a:lvl1pPr>
          </a:lstStyle>
          <a:p>
            <a:pPr>
              <a:defRPr/>
            </a:pPr>
            <a:fld id="{FE73D0F9-C270-4A4B-9AAC-1FC0D0F18A93}" type="datetime1">
              <a:rPr lang="en-IN" smtClean="0"/>
              <a:t>07-08-2026</a:t>
            </a:fld>
            <a:endParaRPr lang="en-IN"/>
          </a:p>
        </p:txBody>
      </p:sp>
      <p:sp>
        <p:nvSpPr>
          <p:cNvPr id="4" name="Footer Placeholder 4">
            <a:extLst>
              <a:ext uri="{FF2B5EF4-FFF2-40B4-BE49-F238E27FC236}">
                <a16:creationId xmlns:a16="http://schemas.microsoft.com/office/drawing/2014/main" id="{D7B0F295-2D3A-4CDC-0B5B-2DD813EA571D}"/>
              </a:ext>
            </a:extLst>
          </p:cNvPr>
          <p:cNvSpPr>
            <a:spLocks noGrp="1"/>
          </p:cNvSpPr>
          <p:nvPr>
            <p:ph type="ftr" sz="quarter" idx="11"/>
          </p:nvPr>
        </p:nvSpPr>
        <p:spPr/>
        <p:txBody>
          <a:bodyPr/>
          <a:lstStyle>
            <a:lvl1pPr>
              <a:defRPr/>
            </a:lvl1pPr>
          </a:lstStyle>
          <a:p>
            <a:pPr>
              <a:defRPr/>
            </a:pPr>
            <a:endParaRPr lang="en-IN"/>
          </a:p>
        </p:txBody>
      </p:sp>
      <p:sp>
        <p:nvSpPr>
          <p:cNvPr id="5" name="Slide Number Placeholder 5">
            <a:extLst>
              <a:ext uri="{FF2B5EF4-FFF2-40B4-BE49-F238E27FC236}">
                <a16:creationId xmlns:a16="http://schemas.microsoft.com/office/drawing/2014/main" id="{C4FF7D34-CFF1-8B01-9D69-D3EE2A32B908}"/>
              </a:ext>
            </a:extLst>
          </p:cNvPr>
          <p:cNvSpPr>
            <a:spLocks noGrp="1"/>
          </p:cNvSpPr>
          <p:nvPr>
            <p:ph type="sldNum" sz="quarter" idx="12"/>
          </p:nvPr>
        </p:nvSpPr>
        <p:spPr/>
        <p:txBody>
          <a:bodyPr/>
          <a:lstStyle>
            <a:lvl1pPr>
              <a:defRPr/>
            </a:lvl1pPr>
          </a:lstStyle>
          <a:p>
            <a:pPr>
              <a:defRPr/>
            </a:pPr>
            <a:fld id="{065B807F-8A8F-40CA-B2BB-57261697531E}" type="slidenum">
              <a:rPr lang="en-IN" altLang="en-US"/>
              <a:pPr>
                <a:defRPr/>
              </a:pPr>
              <a:t>‹#›</a:t>
            </a:fld>
            <a:endParaRPr lang="en-IN" altLang="en-US"/>
          </a:p>
        </p:txBody>
      </p:sp>
    </p:spTree>
    <p:extLst>
      <p:ext uri="{BB962C8B-B14F-4D97-AF65-F5344CB8AC3E}">
        <p14:creationId xmlns:p14="http://schemas.microsoft.com/office/powerpoint/2010/main" val="384211654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0A108D4C-3AC0-DF11-F4EE-6C24CA880817}"/>
              </a:ext>
            </a:extLst>
          </p:cNvPr>
          <p:cNvSpPr>
            <a:spLocks noGrp="1"/>
          </p:cNvSpPr>
          <p:nvPr>
            <p:ph type="dt" sz="half" idx="10"/>
          </p:nvPr>
        </p:nvSpPr>
        <p:spPr/>
        <p:txBody>
          <a:bodyPr/>
          <a:lstStyle>
            <a:lvl1pPr>
              <a:defRPr/>
            </a:lvl1pPr>
          </a:lstStyle>
          <a:p>
            <a:pPr>
              <a:defRPr/>
            </a:pPr>
            <a:fld id="{D9232EF6-F511-4B0B-A3A9-66501633D4DB}" type="datetime1">
              <a:rPr lang="en-IN" smtClean="0"/>
              <a:t>07-08-2026</a:t>
            </a:fld>
            <a:endParaRPr lang="en-IN"/>
          </a:p>
        </p:txBody>
      </p:sp>
      <p:sp>
        <p:nvSpPr>
          <p:cNvPr id="3" name="Footer Placeholder 4">
            <a:extLst>
              <a:ext uri="{FF2B5EF4-FFF2-40B4-BE49-F238E27FC236}">
                <a16:creationId xmlns:a16="http://schemas.microsoft.com/office/drawing/2014/main" id="{5716CAC6-368A-4703-C5CB-802468CB1A6C}"/>
              </a:ext>
            </a:extLst>
          </p:cNvPr>
          <p:cNvSpPr>
            <a:spLocks noGrp="1"/>
          </p:cNvSpPr>
          <p:nvPr>
            <p:ph type="ftr" sz="quarter" idx="11"/>
          </p:nvPr>
        </p:nvSpPr>
        <p:spPr/>
        <p:txBody>
          <a:bodyPr/>
          <a:lstStyle>
            <a:lvl1pPr>
              <a:defRPr/>
            </a:lvl1pPr>
          </a:lstStyle>
          <a:p>
            <a:pPr>
              <a:defRPr/>
            </a:pPr>
            <a:endParaRPr lang="en-IN"/>
          </a:p>
        </p:txBody>
      </p:sp>
      <p:sp>
        <p:nvSpPr>
          <p:cNvPr id="4" name="Slide Number Placeholder 5">
            <a:extLst>
              <a:ext uri="{FF2B5EF4-FFF2-40B4-BE49-F238E27FC236}">
                <a16:creationId xmlns:a16="http://schemas.microsoft.com/office/drawing/2014/main" id="{71E8042C-38AA-54A2-94E5-4606B7D33454}"/>
              </a:ext>
            </a:extLst>
          </p:cNvPr>
          <p:cNvSpPr>
            <a:spLocks noGrp="1"/>
          </p:cNvSpPr>
          <p:nvPr>
            <p:ph type="sldNum" sz="quarter" idx="12"/>
          </p:nvPr>
        </p:nvSpPr>
        <p:spPr/>
        <p:txBody>
          <a:bodyPr/>
          <a:lstStyle>
            <a:lvl1pPr>
              <a:defRPr/>
            </a:lvl1pPr>
          </a:lstStyle>
          <a:p>
            <a:pPr>
              <a:defRPr/>
            </a:pPr>
            <a:fld id="{5A90B566-5FEF-4EC7-8AC4-73CB37445152}" type="slidenum">
              <a:rPr lang="en-IN" altLang="en-US"/>
              <a:pPr>
                <a:defRPr/>
              </a:pPr>
              <a:t>‹#›</a:t>
            </a:fld>
            <a:endParaRPr lang="en-IN" altLang="en-US"/>
          </a:p>
        </p:txBody>
      </p:sp>
    </p:spTree>
    <p:extLst>
      <p:ext uri="{BB962C8B-B14F-4D97-AF65-F5344CB8AC3E}">
        <p14:creationId xmlns:p14="http://schemas.microsoft.com/office/powerpoint/2010/main" val="204084786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0" y="381000"/>
            <a:ext cx="2949575" cy="13335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3887788" y="822325"/>
            <a:ext cx="4629150" cy="40624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30240" y="1714500"/>
            <a:ext cx="2949575" cy="3176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8587A657-D8F8-466A-E769-3E28DEB24820}"/>
              </a:ext>
            </a:extLst>
          </p:cNvPr>
          <p:cNvSpPr>
            <a:spLocks noGrp="1"/>
          </p:cNvSpPr>
          <p:nvPr>
            <p:ph type="dt" sz="half" idx="10"/>
          </p:nvPr>
        </p:nvSpPr>
        <p:spPr/>
        <p:txBody>
          <a:bodyPr/>
          <a:lstStyle>
            <a:lvl1pPr>
              <a:defRPr/>
            </a:lvl1pPr>
          </a:lstStyle>
          <a:p>
            <a:pPr>
              <a:defRPr/>
            </a:pPr>
            <a:fld id="{AF658645-38AB-4BDF-98AC-2537FD8F1CFA}" type="datetime1">
              <a:rPr lang="en-IN" smtClean="0"/>
              <a:t>07-08-2026</a:t>
            </a:fld>
            <a:endParaRPr lang="en-IN"/>
          </a:p>
        </p:txBody>
      </p:sp>
      <p:sp>
        <p:nvSpPr>
          <p:cNvPr id="6" name="Footer Placeholder 4">
            <a:extLst>
              <a:ext uri="{FF2B5EF4-FFF2-40B4-BE49-F238E27FC236}">
                <a16:creationId xmlns:a16="http://schemas.microsoft.com/office/drawing/2014/main" id="{FB358A16-6980-65F8-824A-780FE73BA441}"/>
              </a:ext>
            </a:extLst>
          </p:cNvPr>
          <p:cNvSpPr>
            <a:spLocks noGrp="1"/>
          </p:cNvSpPr>
          <p:nvPr>
            <p:ph type="ftr" sz="quarter" idx="11"/>
          </p:nvPr>
        </p:nvSpPr>
        <p:spPr/>
        <p:txBody>
          <a:bodyPr/>
          <a:lstStyle>
            <a:lvl1pPr>
              <a:defRPr/>
            </a:lvl1pPr>
          </a:lstStyle>
          <a:p>
            <a:pPr>
              <a:defRPr/>
            </a:pPr>
            <a:endParaRPr lang="en-IN"/>
          </a:p>
        </p:txBody>
      </p:sp>
      <p:sp>
        <p:nvSpPr>
          <p:cNvPr id="7" name="Slide Number Placeholder 5">
            <a:extLst>
              <a:ext uri="{FF2B5EF4-FFF2-40B4-BE49-F238E27FC236}">
                <a16:creationId xmlns:a16="http://schemas.microsoft.com/office/drawing/2014/main" id="{E844E551-0421-79B8-383A-CDCAD375A2BE}"/>
              </a:ext>
            </a:extLst>
          </p:cNvPr>
          <p:cNvSpPr>
            <a:spLocks noGrp="1"/>
          </p:cNvSpPr>
          <p:nvPr>
            <p:ph type="sldNum" sz="quarter" idx="12"/>
          </p:nvPr>
        </p:nvSpPr>
        <p:spPr/>
        <p:txBody>
          <a:bodyPr/>
          <a:lstStyle>
            <a:lvl1pPr>
              <a:defRPr/>
            </a:lvl1pPr>
          </a:lstStyle>
          <a:p>
            <a:pPr>
              <a:defRPr/>
            </a:pPr>
            <a:fld id="{E8B7B77C-6FD7-4C0C-95BE-49B76F50C88D}" type="slidenum">
              <a:rPr lang="en-IN" altLang="en-US"/>
              <a:pPr>
                <a:defRPr/>
              </a:pPr>
              <a:t>‹#›</a:t>
            </a:fld>
            <a:endParaRPr lang="en-IN" altLang="en-US"/>
          </a:p>
        </p:txBody>
      </p:sp>
    </p:spTree>
    <p:extLst>
      <p:ext uri="{BB962C8B-B14F-4D97-AF65-F5344CB8AC3E}">
        <p14:creationId xmlns:p14="http://schemas.microsoft.com/office/powerpoint/2010/main" val="417955922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0" y="381000"/>
            <a:ext cx="2949575" cy="13335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3887788" y="822325"/>
            <a:ext cx="4629150" cy="4062413"/>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IN" noProof="0"/>
          </a:p>
        </p:txBody>
      </p:sp>
      <p:sp>
        <p:nvSpPr>
          <p:cNvPr id="4" name="Text Placeholder 3"/>
          <p:cNvSpPr>
            <a:spLocks noGrp="1"/>
          </p:cNvSpPr>
          <p:nvPr>
            <p:ph type="body" sz="half" idx="2"/>
          </p:nvPr>
        </p:nvSpPr>
        <p:spPr>
          <a:xfrm>
            <a:off x="630240" y="1714500"/>
            <a:ext cx="2949575" cy="3176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421D47C4-D0C1-F8C1-DD39-119257995E0E}"/>
              </a:ext>
            </a:extLst>
          </p:cNvPr>
          <p:cNvSpPr>
            <a:spLocks noGrp="1"/>
          </p:cNvSpPr>
          <p:nvPr>
            <p:ph type="dt" sz="half" idx="10"/>
          </p:nvPr>
        </p:nvSpPr>
        <p:spPr/>
        <p:txBody>
          <a:bodyPr/>
          <a:lstStyle>
            <a:lvl1pPr>
              <a:defRPr/>
            </a:lvl1pPr>
          </a:lstStyle>
          <a:p>
            <a:pPr>
              <a:defRPr/>
            </a:pPr>
            <a:fld id="{8E2E8386-001F-46EA-970C-8CE9D70DC046}" type="datetime1">
              <a:rPr lang="en-IN" smtClean="0"/>
              <a:t>07-08-2026</a:t>
            </a:fld>
            <a:endParaRPr lang="en-IN"/>
          </a:p>
        </p:txBody>
      </p:sp>
      <p:sp>
        <p:nvSpPr>
          <p:cNvPr id="6" name="Footer Placeholder 4">
            <a:extLst>
              <a:ext uri="{FF2B5EF4-FFF2-40B4-BE49-F238E27FC236}">
                <a16:creationId xmlns:a16="http://schemas.microsoft.com/office/drawing/2014/main" id="{615CDAD6-5E34-307A-EED1-32355E64AA21}"/>
              </a:ext>
            </a:extLst>
          </p:cNvPr>
          <p:cNvSpPr>
            <a:spLocks noGrp="1"/>
          </p:cNvSpPr>
          <p:nvPr>
            <p:ph type="ftr" sz="quarter" idx="11"/>
          </p:nvPr>
        </p:nvSpPr>
        <p:spPr/>
        <p:txBody>
          <a:bodyPr/>
          <a:lstStyle>
            <a:lvl1pPr>
              <a:defRPr/>
            </a:lvl1pPr>
          </a:lstStyle>
          <a:p>
            <a:pPr>
              <a:defRPr/>
            </a:pPr>
            <a:endParaRPr lang="en-IN"/>
          </a:p>
        </p:txBody>
      </p:sp>
      <p:sp>
        <p:nvSpPr>
          <p:cNvPr id="7" name="Slide Number Placeholder 5">
            <a:extLst>
              <a:ext uri="{FF2B5EF4-FFF2-40B4-BE49-F238E27FC236}">
                <a16:creationId xmlns:a16="http://schemas.microsoft.com/office/drawing/2014/main" id="{E921D1F5-0D72-3939-C1F2-C2AD8D817939}"/>
              </a:ext>
            </a:extLst>
          </p:cNvPr>
          <p:cNvSpPr>
            <a:spLocks noGrp="1"/>
          </p:cNvSpPr>
          <p:nvPr>
            <p:ph type="sldNum" sz="quarter" idx="12"/>
          </p:nvPr>
        </p:nvSpPr>
        <p:spPr/>
        <p:txBody>
          <a:bodyPr/>
          <a:lstStyle>
            <a:lvl1pPr>
              <a:defRPr/>
            </a:lvl1pPr>
          </a:lstStyle>
          <a:p>
            <a:pPr>
              <a:defRPr/>
            </a:pPr>
            <a:fld id="{DF49685C-7C6D-4BF5-B3FE-6F1564EEA066}" type="slidenum">
              <a:rPr lang="en-IN" altLang="en-US"/>
              <a:pPr>
                <a:defRPr/>
              </a:pPr>
              <a:t>‹#›</a:t>
            </a:fld>
            <a:endParaRPr lang="en-IN" altLang="en-US"/>
          </a:p>
        </p:txBody>
      </p:sp>
    </p:spTree>
    <p:extLst>
      <p:ext uri="{BB962C8B-B14F-4D97-AF65-F5344CB8AC3E}">
        <p14:creationId xmlns:p14="http://schemas.microsoft.com/office/powerpoint/2010/main" val="90596850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7083DC8-736B-3D6B-870F-4650AAAC60DF}"/>
              </a:ext>
            </a:extLst>
          </p:cNvPr>
          <p:cNvSpPr>
            <a:spLocks noGrp="1"/>
          </p:cNvSpPr>
          <p:nvPr>
            <p:ph type="dt" sz="half" idx="10"/>
          </p:nvPr>
        </p:nvSpPr>
        <p:spPr/>
        <p:txBody>
          <a:bodyPr/>
          <a:lstStyle>
            <a:lvl1pPr>
              <a:defRPr/>
            </a:lvl1pPr>
          </a:lstStyle>
          <a:p>
            <a:pPr>
              <a:defRPr/>
            </a:pPr>
            <a:fld id="{FD349F76-3543-48B0-95CB-FE21BF47C122}" type="datetime1">
              <a:rPr lang="en-IN" smtClean="0"/>
              <a:t>07-08-2026</a:t>
            </a:fld>
            <a:endParaRPr lang="en-IN"/>
          </a:p>
        </p:txBody>
      </p:sp>
      <p:sp>
        <p:nvSpPr>
          <p:cNvPr id="5" name="Footer Placeholder 4">
            <a:extLst>
              <a:ext uri="{FF2B5EF4-FFF2-40B4-BE49-F238E27FC236}">
                <a16:creationId xmlns:a16="http://schemas.microsoft.com/office/drawing/2014/main" id="{B410095D-F2DC-BFD7-1A60-6ABEC0765C34}"/>
              </a:ext>
            </a:extLst>
          </p:cNvPr>
          <p:cNvSpPr>
            <a:spLocks noGrp="1"/>
          </p:cNvSpPr>
          <p:nvPr>
            <p:ph type="ftr" sz="quarter" idx="11"/>
          </p:nvPr>
        </p:nvSpPr>
        <p:spPr/>
        <p:txBody>
          <a:bodyPr/>
          <a:lstStyle>
            <a:lvl1pPr>
              <a:defRPr/>
            </a:lvl1pPr>
          </a:lstStyle>
          <a:p>
            <a:pPr>
              <a:defRPr/>
            </a:pPr>
            <a:endParaRPr lang="en-IN"/>
          </a:p>
        </p:txBody>
      </p:sp>
      <p:sp>
        <p:nvSpPr>
          <p:cNvPr id="6" name="Slide Number Placeholder 5">
            <a:extLst>
              <a:ext uri="{FF2B5EF4-FFF2-40B4-BE49-F238E27FC236}">
                <a16:creationId xmlns:a16="http://schemas.microsoft.com/office/drawing/2014/main" id="{3467FC6F-1F76-F07E-1BEA-BFE1D4A1B6E8}"/>
              </a:ext>
            </a:extLst>
          </p:cNvPr>
          <p:cNvSpPr>
            <a:spLocks noGrp="1"/>
          </p:cNvSpPr>
          <p:nvPr>
            <p:ph type="sldNum" sz="quarter" idx="12"/>
          </p:nvPr>
        </p:nvSpPr>
        <p:spPr/>
        <p:txBody>
          <a:bodyPr/>
          <a:lstStyle>
            <a:lvl1pPr>
              <a:defRPr/>
            </a:lvl1pPr>
          </a:lstStyle>
          <a:p>
            <a:pPr>
              <a:defRPr/>
            </a:pPr>
            <a:fld id="{AD40C24F-0F81-4AFC-9C75-FFACFE3E9312}" type="slidenum">
              <a:rPr lang="en-IN" altLang="en-US"/>
              <a:pPr>
                <a:defRPr/>
              </a:pPr>
              <a:t>‹#›</a:t>
            </a:fld>
            <a:endParaRPr lang="en-IN" altLang="en-US"/>
          </a:p>
        </p:txBody>
      </p:sp>
    </p:spTree>
    <p:extLst>
      <p:ext uri="{BB962C8B-B14F-4D97-AF65-F5344CB8AC3E}">
        <p14:creationId xmlns:p14="http://schemas.microsoft.com/office/powerpoint/2010/main" val="203141172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04800"/>
            <a:ext cx="1971675" cy="4843463"/>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28654" y="304800"/>
            <a:ext cx="5762625" cy="48434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92219CB-CC26-555B-9D15-D26B234C27A3}"/>
              </a:ext>
            </a:extLst>
          </p:cNvPr>
          <p:cNvSpPr>
            <a:spLocks noGrp="1"/>
          </p:cNvSpPr>
          <p:nvPr>
            <p:ph type="dt" sz="half" idx="10"/>
          </p:nvPr>
        </p:nvSpPr>
        <p:spPr/>
        <p:txBody>
          <a:bodyPr/>
          <a:lstStyle>
            <a:lvl1pPr>
              <a:defRPr/>
            </a:lvl1pPr>
          </a:lstStyle>
          <a:p>
            <a:pPr>
              <a:defRPr/>
            </a:pPr>
            <a:fld id="{2E3C6B05-071A-4DE9-8219-B2F400C7AD1F}" type="datetime1">
              <a:rPr lang="en-IN" smtClean="0"/>
              <a:t>07-08-2026</a:t>
            </a:fld>
            <a:endParaRPr lang="en-IN"/>
          </a:p>
        </p:txBody>
      </p:sp>
      <p:sp>
        <p:nvSpPr>
          <p:cNvPr id="5" name="Footer Placeholder 4">
            <a:extLst>
              <a:ext uri="{FF2B5EF4-FFF2-40B4-BE49-F238E27FC236}">
                <a16:creationId xmlns:a16="http://schemas.microsoft.com/office/drawing/2014/main" id="{A8B3DD3A-2F85-AD28-40A9-01560825704E}"/>
              </a:ext>
            </a:extLst>
          </p:cNvPr>
          <p:cNvSpPr>
            <a:spLocks noGrp="1"/>
          </p:cNvSpPr>
          <p:nvPr>
            <p:ph type="ftr" sz="quarter" idx="11"/>
          </p:nvPr>
        </p:nvSpPr>
        <p:spPr/>
        <p:txBody>
          <a:bodyPr/>
          <a:lstStyle>
            <a:lvl1pPr>
              <a:defRPr/>
            </a:lvl1pPr>
          </a:lstStyle>
          <a:p>
            <a:pPr>
              <a:defRPr/>
            </a:pPr>
            <a:endParaRPr lang="en-IN"/>
          </a:p>
        </p:txBody>
      </p:sp>
      <p:sp>
        <p:nvSpPr>
          <p:cNvPr id="6" name="Slide Number Placeholder 5">
            <a:extLst>
              <a:ext uri="{FF2B5EF4-FFF2-40B4-BE49-F238E27FC236}">
                <a16:creationId xmlns:a16="http://schemas.microsoft.com/office/drawing/2014/main" id="{3E548023-97DD-7244-DCEF-8BDD52C33568}"/>
              </a:ext>
            </a:extLst>
          </p:cNvPr>
          <p:cNvSpPr>
            <a:spLocks noGrp="1"/>
          </p:cNvSpPr>
          <p:nvPr>
            <p:ph type="sldNum" sz="quarter" idx="12"/>
          </p:nvPr>
        </p:nvSpPr>
        <p:spPr/>
        <p:txBody>
          <a:bodyPr/>
          <a:lstStyle>
            <a:lvl1pPr>
              <a:defRPr/>
            </a:lvl1pPr>
          </a:lstStyle>
          <a:p>
            <a:pPr>
              <a:defRPr/>
            </a:pPr>
            <a:fld id="{885C3973-DC27-4A19-953B-17FCB418BBFE}" type="slidenum">
              <a:rPr lang="en-IN" altLang="en-US"/>
              <a:pPr>
                <a:defRPr/>
              </a:pPr>
              <a:t>‹#›</a:t>
            </a:fld>
            <a:endParaRPr lang="en-IN" altLang="en-US"/>
          </a:p>
        </p:txBody>
      </p:sp>
    </p:spTree>
    <p:extLst>
      <p:ext uri="{BB962C8B-B14F-4D97-AF65-F5344CB8AC3E}">
        <p14:creationId xmlns:p14="http://schemas.microsoft.com/office/powerpoint/2010/main" val="324969404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1F9425B6-3709-F29C-0C71-B3E77D808C74}"/>
              </a:ext>
            </a:extLst>
          </p:cNvPr>
          <p:cNvSpPr>
            <a:spLocks noGrp="1"/>
          </p:cNvSpPr>
          <p:nvPr>
            <p:ph type="sldNum" sz="quarter" idx="10"/>
          </p:nvPr>
        </p:nvSpPr>
        <p:spPr>
          <a:xfrm>
            <a:off x="6921500" y="5397500"/>
            <a:ext cx="2133600" cy="304800"/>
          </a:xfrm>
        </p:spPr>
        <p:txBody>
          <a:bodyPr/>
          <a:lstStyle>
            <a:lvl1pPr>
              <a:defRPr/>
            </a:lvl1pPr>
          </a:lstStyle>
          <a:p>
            <a:pPr>
              <a:defRPr/>
            </a:pPr>
            <a:fld id="{3B3D9D35-0EA9-497A-8911-95A755FC19D0}" type="slidenum">
              <a:rPr lang="en-IN" altLang="en-US"/>
              <a:pPr>
                <a:defRPr/>
              </a:pPr>
              <a:t>‹#›</a:t>
            </a:fld>
            <a:endParaRPr lang="en-IN" altLang="en-US"/>
          </a:p>
        </p:txBody>
      </p:sp>
    </p:spTree>
    <p:extLst>
      <p:ext uri="{BB962C8B-B14F-4D97-AF65-F5344CB8AC3E}">
        <p14:creationId xmlns:p14="http://schemas.microsoft.com/office/powerpoint/2010/main" val="380199988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F10DCE2D-F43E-9B56-A0C0-9762C4ACF7EE}"/>
              </a:ext>
            </a:extLst>
          </p:cNvPr>
          <p:cNvSpPr>
            <a:spLocks noGrp="1"/>
          </p:cNvSpPr>
          <p:nvPr>
            <p:ph type="sldNum" sz="quarter" idx="10"/>
          </p:nvPr>
        </p:nvSpPr>
        <p:spPr>
          <a:xfrm>
            <a:off x="6921500" y="5397500"/>
            <a:ext cx="2133600" cy="304800"/>
          </a:xfrm>
        </p:spPr>
        <p:txBody>
          <a:bodyPr/>
          <a:lstStyle>
            <a:lvl1pPr>
              <a:defRPr/>
            </a:lvl1pPr>
          </a:lstStyle>
          <a:p>
            <a:pPr>
              <a:defRPr/>
            </a:pPr>
            <a:fld id="{D849457C-74B1-4019-AF6F-0DC84FD3865E}" type="slidenum">
              <a:rPr lang="en-IN" altLang="en-US"/>
              <a:pPr>
                <a:defRPr/>
              </a:pPr>
              <a:t>‹#›</a:t>
            </a:fld>
            <a:endParaRPr lang="en-IN" altLang="en-US"/>
          </a:p>
        </p:txBody>
      </p:sp>
    </p:spTree>
    <p:extLst>
      <p:ext uri="{BB962C8B-B14F-4D97-AF65-F5344CB8AC3E}">
        <p14:creationId xmlns:p14="http://schemas.microsoft.com/office/powerpoint/2010/main" val="294628210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117B2F95-D77B-1B1A-B626-111E5293BFD5}"/>
              </a:ext>
            </a:extLst>
          </p:cNvPr>
          <p:cNvSpPr>
            <a:spLocks noGrp="1"/>
          </p:cNvSpPr>
          <p:nvPr>
            <p:ph type="sldNum" sz="quarter" idx="10"/>
          </p:nvPr>
        </p:nvSpPr>
        <p:spPr>
          <a:xfrm>
            <a:off x="6921500" y="5397500"/>
            <a:ext cx="2133600" cy="304800"/>
          </a:xfrm>
        </p:spPr>
        <p:txBody>
          <a:bodyPr/>
          <a:lstStyle>
            <a:lvl1pPr>
              <a:defRPr/>
            </a:lvl1pPr>
          </a:lstStyle>
          <a:p>
            <a:pPr>
              <a:defRPr/>
            </a:pPr>
            <a:fld id="{6FEAB732-D770-4C7A-BE0C-B33410DE34F2}" type="slidenum">
              <a:rPr lang="en-IN" altLang="en-US"/>
              <a:pPr>
                <a:defRPr/>
              </a:pPr>
              <a:t>‹#›</a:t>
            </a:fld>
            <a:endParaRPr lang="en-IN" altLang="en-US"/>
          </a:p>
        </p:txBody>
      </p:sp>
    </p:spTree>
    <p:extLst>
      <p:ext uri="{BB962C8B-B14F-4D97-AF65-F5344CB8AC3E}">
        <p14:creationId xmlns:p14="http://schemas.microsoft.com/office/powerpoint/2010/main" val="16789259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9D35CC9E-EE0C-180F-1233-EAF3310EE1A4}"/>
              </a:ext>
            </a:extLst>
          </p:cNvPr>
          <p:cNvSpPr>
            <a:spLocks noGrp="1"/>
          </p:cNvSpPr>
          <p:nvPr>
            <p:ph type="sldNum" sz="quarter" idx="10"/>
          </p:nvPr>
        </p:nvSpPr>
        <p:spPr>
          <a:xfrm>
            <a:off x="6921500" y="5397500"/>
            <a:ext cx="2133600" cy="304800"/>
          </a:xfrm>
        </p:spPr>
        <p:txBody>
          <a:bodyPr/>
          <a:lstStyle>
            <a:lvl1pPr>
              <a:defRPr/>
            </a:lvl1pPr>
          </a:lstStyle>
          <a:p>
            <a:pPr>
              <a:defRPr/>
            </a:pPr>
            <a:fld id="{F2644C53-62A2-49FB-B239-7746D0A0139A}" type="slidenum">
              <a:rPr lang="en-IN" altLang="en-US"/>
              <a:pPr>
                <a:defRPr/>
              </a:pPr>
              <a:t>‹#›</a:t>
            </a:fld>
            <a:endParaRPr lang="en-IN" altLang="en-US"/>
          </a:p>
        </p:txBody>
      </p:sp>
    </p:spTree>
    <p:extLst>
      <p:ext uri="{BB962C8B-B14F-4D97-AF65-F5344CB8AC3E}">
        <p14:creationId xmlns:p14="http://schemas.microsoft.com/office/powerpoint/2010/main" val="35050281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84E7CF66-E3A0-F47D-07C9-C91D8B14C296}"/>
              </a:ext>
            </a:extLst>
          </p:cNvPr>
          <p:cNvSpPr>
            <a:spLocks noGrp="1"/>
          </p:cNvSpPr>
          <p:nvPr>
            <p:ph type="sldNum" sz="quarter" idx="10"/>
          </p:nvPr>
        </p:nvSpPr>
        <p:spPr>
          <a:xfrm>
            <a:off x="6921500" y="5397500"/>
            <a:ext cx="2133600" cy="304800"/>
          </a:xfrm>
        </p:spPr>
        <p:txBody>
          <a:bodyPr/>
          <a:lstStyle>
            <a:lvl1pPr>
              <a:defRPr/>
            </a:lvl1pPr>
          </a:lstStyle>
          <a:p>
            <a:pPr>
              <a:defRPr/>
            </a:pPr>
            <a:fld id="{75659454-7221-4881-B731-78711E80D6DB}" type="slidenum">
              <a:rPr lang="en-IN" altLang="en-US"/>
              <a:pPr>
                <a:defRPr/>
              </a:pPr>
              <a:t>‹#›</a:t>
            </a:fld>
            <a:endParaRPr lang="en-IN" altLang="en-US"/>
          </a:p>
        </p:txBody>
      </p:sp>
    </p:spTree>
    <p:extLst>
      <p:ext uri="{BB962C8B-B14F-4D97-AF65-F5344CB8AC3E}">
        <p14:creationId xmlns:p14="http://schemas.microsoft.com/office/powerpoint/2010/main" val="326617058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B385D251-AF60-0F5F-3B2A-23743400296A}"/>
              </a:ext>
            </a:extLst>
          </p:cNvPr>
          <p:cNvSpPr>
            <a:spLocks noGrp="1"/>
          </p:cNvSpPr>
          <p:nvPr>
            <p:ph type="sldNum" sz="quarter" idx="10"/>
          </p:nvPr>
        </p:nvSpPr>
        <p:spPr>
          <a:xfrm>
            <a:off x="6921500" y="5397500"/>
            <a:ext cx="2133600" cy="304800"/>
          </a:xfrm>
        </p:spPr>
        <p:txBody>
          <a:bodyPr/>
          <a:lstStyle>
            <a:lvl1pPr>
              <a:defRPr/>
            </a:lvl1pPr>
          </a:lstStyle>
          <a:p>
            <a:pPr>
              <a:defRPr/>
            </a:pPr>
            <a:fld id="{12691F7D-B011-4B36-BFF1-637D579E371F}" type="slidenum">
              <a:rPr lang="en-IN" altLang="en-US"/>
              <a:pPr>
                <a:defRPr/>
              </a:pPr>
              <a:t>‹#›</a:t>
            </a:fld>
            <a:endParaRPr lang="en-IN" altLang="en-US"/>
          </a:p>
        </p:txBody>
      </p:sp>
    </p:spTree>
    <p:extLst>
      <p:ext uri="{BB962C8B-B14F-4D97-AF65-F5344CB8AC3E}">
        <p14:creationId xmlns:p14="http://schemas.microsoft.com/office/powerpoint/2010/main" val="296724409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5A5F83BA-EA84-40CB-F723-5C72110A57D6}"/>
              </a:ext>
            </a:extLst>
          </p:cNvPr>
          <p:cNvSpPr>
            <a:spLocks noGrp="1"/>
          </p:cNvSpPr>
          <p:nvPr>
            <p:ph type="sldNum" sz="quarter" idx="10"/>
          </p:nvPr>
        </p:nvSpPr>
        <p:spPr>
          <a:xfrm>
            <a:off x="6921500" y="5397500"/>
            <a:ext cx="2133600" cy="304800"/>
          </a:xfrm>
        </p:spPr>
        <p:txBody>
          <a:bodyPr/>
          <a:lstStyle>
            <a:lvl1pPr>
              <a:defRPr/>
            </a:lvl1pPr>
          </a:lstStyle>
          <a:p>
            <a:pPr>
              <a:defRPr/>
            </a:pPr>
            <a:fld id="{DCF6D1D0-AD87-4217-B574-4C5BBB7840DC}" type="slidenum">
              <a:rPr lang="en-IN" altLang="en-US"/>
              <a:pPr>
                <a:defRPr/>
              </a:pPr>
              <a:t>‹#›</a:t>
            </a:fld>
            <a:endParaRPr lang="en-IN" altLang="en-US"/>
          </a:p>
        </p:txBody>
      </p:sp>
    </p:spTree>
    <p:extLst>
      <p:ext uri="{BB962C8B-B14F-4D97-AF65-F5344CB8AC3E}">
        <p14:creationId xmlns:p14="http://schemas.microsoft.com/office/powerpoint/2010/main" val="395543562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935038"/>
            <a:ext cx="6858000" cy="1990725"/>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143000" y="3001963"/>
            <a:ext cx="6858000" cy="1379537"/>
          </a:xfrm>
        </p:spPr>
        <p:txBody>
          <a:bodyPr/>
          <a:lstStyle>
            <a:lvl1pPr marL="0" indent="0" algn="ctr">
              <a:buNone/>
              <a:defRPr sz="2400"/>
            </a:lvl1pPr>
            <a:lvl2pPr marL="456990" indent="0" algn="ctr">
              <a:buNone/>
              <a:defRPr sz="2000"/>
            </a:lvl2pPr>
            <a:lvl3pPr marL="913980" indent="0" algn="ctr">
              <a:buNone/>
              <a:defRPr sz="1800"/>
            </a:lvl3pPr>
            <a:lvl4pPr marL="1370971" indent="0" algn="ctr">
              <a:buNone/>
              <a:defRPr sz="1600"/>
            </a:lvl4pPr>
            <a:lvl5pPr marL="1827960" indent="0" algn="ctr">
              <a:buNone/>
              <a:defRPr sz="1600"/>
            </a:lvl5pPr>
            <a:lvl6pPr marL="2284953" indent="0" algn="ctr">
              <a:buNone/>
              <a:defRPr sz="1600"/>
            </a:lvl6pPr>
            <a:lvl7pPr marL="2741942" indent="0" algn="ctr">
              <a:buNone/>
              <a:defRPr sz="1600"/>
            </a:lvl7pPr>
            <a:lvl8pPr marL="3198934" indent="0" algn="ctr">
              <a:buNone/>
              <a:defRPr sz="1600"/>
            </a:lvl8pPr>
            <a:lvl9pPr marL="3655924"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9A8960EB-924A-005F-A0F8-E505F972B103}"/>
              </a:ext>
            </a:extLst>
          </p:cNvPr>
          <p:cNvSpPr>
            <a:spLocks noGrp="1"/>
          </p:cNvSpPr>
          <p:nvPr>
            <p:ph type="dt" sz="half" idx="10"/>
          </p:nvPr>
        </p:nvSpPr>
        <p:spPr/>
        <p:txBody>
          <a:bodyPr/>
          <a:lstStyle>
            <a:lvl1pPr>
              <a:defRPr/>
            </a:lvl1pPr>
          </a:lstStyle>
          <a:p>
            <a:pPr>
              <a:defRPr/>
            </a:pPr>
            <a:fld id="{85E59317-7808-4024-B971-84D970C1A325}" type="datetime1">
              <a:rPr lang="en-IN" smtClean="0"/>
              <a:t>07-08-2026</a:t>
            </a:fld>
            <a:endParaRPr lang="en-IN"/>
          </a:p>
        </p:txBody>
      </p:sp>
      <p:sp>
        <p:nvSpPr>
          <p:cNvPr id="5" name="Footer Placeholder 4">
            <a:extLst>
              <a:ext uri="{FF2B5EF4-FFF2-40B4-BE49-F238E27FC236}">
                <a16:creationId xmlns:a16="http://schemas.microsoft.com/office/drawing/2014/main" id="{7A9253E1-09B8-34B5-8FD4-B1CCF5C1CFF1}"/>
              </a:ext>
            </a:extLst>
          </p:cNvPr>
          <p:cNvSpPr>
            <a:spLocks noGrp="1"/>
          </p:cNvSpPr>
          <p:nvPr>
            <p:ph type="ftr" sz="quarter" idx="11"/>
          </p:nvPr>
        </p:nvSpPr>
        <p:spPr/>
        <p:txBody>
          <a:bodyPr/>
          <a:lstStyle>
            <a:lvl1pPr>
              <a:defRPr/>
            </a:lvl1pPr>
          </a:lstStyle>
          <a:p>
            <a:pPr>
              <a:defRPr/>
            </a:pPr>
            <a:endParaRPr lang="en-IN"/>
          </a:p>
        </p:txBody>
      </p:sp>
      <p:sp>
        <p:nvSpPr>
          <p:cNvPr id="6" name="Slide Number Placeholder 5">
            <a:extLst>
              <a:ext uri="{FF2B5EF4-FFF2-40B4-BE49-F238E27FC236}">
                <a16:creationId xmlns:a16="http://schemas.microsoft.com/office/drawing/2014/main" id="{6AD3995A-0988-EF2F-D382-4B480849C6C7}"/>
              </a:ext>
            </a:extLst>
          </p:cNvPr>
          <p:cNvSpPr>
            <a:spLocks noGrp="1"/>
          </p:cNvSpPr>
          <p:nvPr>
            <p:ph type="sldNum" sz="quarter" idx="12"/>
          </p:nvPr>
        </p:nvSpPr>
        <p:spPr/>
        <p:txBody>
          <a:bodyPr/>
          <a:lstStyle>
            <a:lvl1pPr>
              <a:defRPr/>
            </a:lvl1pPr>
          </a:lstStyle>
          <a:p>
            <a:pPr>
              <a:defRPr/>
            </a:pPr>
            <a:fld id="{78ACEBF9-5E39-4C46-A836-93AC8CB2BA35}" type="slidenum">
              <a:rPr lang="en-IN" altLang="en-US"/>
              <a:pPr>
                <a:defRPr/>
              </a:pPr>
              <a:t>‹#›</a:t>
            </a:fld>
            <a:endParaRPr lang="en-IN" altLang="en-US"/>
          </a:p>
        </p:txBody>
      </p:sp>
    </p:spTree>
    <p:extLst>
      <p:ext uri="{BB962C8B-B14F-4D97-AF65-F5344CB8AC3E}">
        <p14:creationId xmlns:p14="http://schemas.microsoft.com/office/powerpoint/2010/main" val="359052765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dirty="0"/>
          </a:p>
        </p:txBody>
      </p:sp>
      <p:sp>
        <p:nvSpPr>
          <p:cNvPr id="4" name="Date Placeholder 3">
            <a:extLst>
              <a:ext uri="{FF2B5EF4-FFF2-40B4-BE49-F238E27FC236}">
                <a16:creationId xmlns:a16="http://schemas.microsoft.com/office/drawing/2014/main" id="{5F28EBE4-10B8-B8AD-9833-A271C0F33022}"/>
              </a:ext>
            </a:extLst>
          </p:cNvPr>
          <p:cNvSpPr>
            <a:spLocks noGrp="1"/>
          </p:cNvSpPr>
          <p:nvPr>
            <p:ph type="dt" sz="half" idx="10"/>
          </p:nvPr>
        </p:nvSpPr>
        <p:spPr/>
        <p:txBody>
          <a:bodyPr/>
          <a:lstStyle>
            <a:lvl1pPr>
              <a:defRPr/>
            </a:lvl1pPr>
          </a:lstStyle>
          <a:p>
            <a:pPr>
              <a:defRPr/>
            </a:pPr>
            <a:fld id="{0AF16452-A65F-401F-83FA-747C325E2828}" type="datetime1">
              <a:rPr lang="en-IN" smtClean="0"/>
              <a:t>07-08-2026</a:t>
            </a:fld>
            <a:endParaRPr lang="en-IN"/>
          </a:p>
        </p:txBody>
      </p:sp>
      <p:sp>
        <p:nvSpPr>
          <p:cNvPr id="5" name="Footer Placeholder 4">
            <a:extLst>
              <a:ext uri="{FF2B5EF4-FFF2-40B4-BE49-F238E27FC236}">
                <a16:creationId xmlns:a16="http://schemas.microsoft.com/office/drawing/2014/main" id="{ACA70704-3C10-EE6F-C076-3B098075BC84}"/>
              </a:ext>
            </a:extLst>
          </p:cNvPr>
          <p:cNvSpPr>
            <a:spLocks noGrp="1"/>
          </p:cNvSpPr>
          <p:nvPr>
            <p:ph type="ftr" sz="quarter" idx="11"/>
          </p:nvPr>
        </p:nvSpPr>
        <p:spPr/>
        <p:txBody>
          <a:bodyPr/>
          <a:lstStyle>
            <a:lvl1pPr>
              <a:defRPr/>
            </a:lvl1pPr>
          </a:lstStyle>
          <a:p>
            <a:pPr>
              <a:defRPr/>
            </a:pPr>
            <a:endParaRPr lang="en-IN"/>
          </a:p>
        </p:txBody>
      </p:sp>
      <p:sp>
        <p:nvSpPr>
          <p:cNvPr id="6" name="Slide Number Placeholder 5">
            <a:extLst>
              <a:ext uri="{FF2B5EF4-FFF2-40B4-BE49-F238E27FC236}">
                <a16:creationId xmlns:a16="http://schemas.microsoft.com/office/drawing/2014/main" id="{EA6C7842-96DD-70AC-FE7A-28D7D4E322B7}"/>
              </a:ext>
            </a:extLst>
          </p:cNvPr>
          <p:cNvSpPr>
            <a:spLocks noGrp="1"/>
          </p:cNvSpPr>
          <p:nvPr>
            <p:ph type="sldNum" sz="quarter" idx="12"/>
          </p:nvPr>
        </p:nvSpPr>
        <p:spPr/>
        <p:txBody>
          <a:bodyPr/>
          <a:lstStyle>
            <a:lvl1pPr>
              <a:defRPr/>
            </a:lvl1pPr>
          </a:lstStyle>
          <a:p>
            <a:pPr>
              <a:defRPr/>
            </a:pPr>
            <a:fld id="{DAB98BD0-7C64-4303-8D01-FC1D765A7AB1}" type="slidenum">
              <a:rPr lang="en-IN" altLang="en-US"/>
              <a:pPr>
                <a:defRPr/>
              </a:pPr>
              <a:t>‹#›</a:t>
            </a:fld>
            <a:endParaRPr lang="en-IN" altLang="en-US"/>
          </a:p>
        </p:txBody>
      </p:sp>
    </p:spTree>
    <p:extLst>
      <p:ext uri="{BB962C8B-B14F-4D97-AF65-F5344CB8AC3E}">
        <p14:creationId xmlns:p14="http://schemas.microsoft.com/office/powerpoint/2010/main" val="121718577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92" y="1425575"/>
            <a:ext cx="7886700" cy="2376488"/>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623892" y="3824288"/>
            <a:ext cx="7886700" cy="1250950"/>
          </a:xfrm>
        </p:spPr>
        <p:txBody>
          <a:bodyPr/>
          <a:lstStyle>
            <a:lvl1pPr marL="0" indent="0">
              <a:buNone/>
              <a:defRPr sz="2400">
                <a:solidFill>
                  <a:schemeClr val="tx1">
                    <a:tint val="75000"/>
                  </a:schemeClr>
                </a:solidFill>
              </a:defRPr>
            </a:lvl1pPr>
            <a:lvl2pPr marL="456990" indent="0">
              <a:buNone/>
              <a:defRPr sz="2000">
                <a:solidFill>
                  <a:schemeClr val="tx1">
                    <a:tint val="75000"/>
                  </a:schemeClr>
                </a:solidFill>
              </a:defRPr>
            </a:lvl2pPr>
            <a:lvl3pPr marL="913980" indent="0">
              <a:buNone/>
              <a:defRPr sz="1800">
                <a:solidFill>
                  <a:schemeClr val="tx1">
                    <a:tint val="75000"/>
                  </a:schemeClr>
                </a:solidFill>
              </a:defRPr>
            </a:lvl3pPr>
            <a:lvl4pPr marL="1370971" indent="0">
              <a:buNone/>
              <a:defRPr sz="1600">
                <a:solidFill>
                  <a:schemeClr val="tx1">
                    <a:tint val="75000"/>
                  </a:schemeClr>
                </a:solidFill>
              </a:defRPr>
            </a:lvl4pPr>
            <a:lvl5pPr marL="1827960" indent="0">
              <a:buNone/>
              <a:defRPr sz="1600">
                <a:solidFill>
                  <a:schemeClr val="tx1">
                    <a:tint val="75000"/>
                  </a:schemeClr>
                </a:solidFill>
              </a:defRPr>
            </a:lvl5pPr>
            <a:lvl6pPr marL="2284953" indent="0">
              <a:buNone/>
              <a:defRPr sz="1600">
                <a:solidFill>
                  <a:schemeClr val="tx1">
                    <a:tint val="75000"/>
                  </a:schemeClr>
                </a:solidFill>
              </a:defRPr>
            </a:lvl6pPr>
            <a:lvl7pPr marL="2741942" indent="0">
              <a:buNone/>
              <a:defRPr sz="1600">
                <a:solidFill>
                  <a:schemeClr val="tx1">
                    <a:tint val="75000"/>
                  </a:schemeClr>
                </a:solidFill>
              </a:defRPr>
            </a:lvl7pPr>
            <a:lvl8pPr marL="3198934" indent="0">
              <a:buNone/>
              <a:defRPr sz="1600">
                <a:solidFill>
                  <a:schemeClr val="tx1">
                    <a:tint val="75000"/>
                  </a:schemeClr>
                </a:solidFill>
              </a:defRPr>
            </a:lvl8pPr>
            <a:lvl9pPr marL="3655924"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64E78B1-718A-BFFD-E8D0-A75E8717C880}"/>
              </a:ext>
            </a:extLst>
          </p:cNvPr>
          <p:cNvSpPr>
            <a:spLocks noGrp="1"/>
          </p:cNvSpPr>
          <p:nvPr>
            <p:ph type="dt" sz="half" idx="10"/>
          </p:nvPr>
        </p:nvSpPr>
        <p:spPr/>
        <p:txBody>
          <a:bodyPr/>
          <a:lstStyle>
            <a:lvl1pPr>
              <a:defRPr/>
            </a:lvl1pPr>
          </a:lstStyle>
          <a:p>
            <a:pPr>
              <a:defRPr/>
            </a:pPr>
            <a:fld id="{B41CE5B8-07AB-482A-B791-90DBBA94FBEB}" type="datetime1">
              <a:rPr lang="en-IN" smtClean="0"/>
              <a:t>07-08-2026</a:t>
            </a:fld>
            <a:endParaRPr lang="en-IN"/>
          </a:p>
        </p:txBody>
      </p:sp>
      <p:sp>
        <p:nvSpPr>
          <p:cNvPr id="5" name="Footer Placeholder 4">
            <a:extLst>
              <a:ext uri="{FF2B5EF4-FFF2-40B4-BE49-F238E27FC236}">
                <a16:creationId xmlns:a16="http://schemas.microsoft.com/office/drawing/2014/main" id="{8CE96332-A020-BECE-E9C6-41342B324355}"/>
              </a:ext>
            </a:extLst>
          </p:cNvPr>
          <p:cNvSpPr>
            <a:spLocks noGrp="1"/>
          </p:cNvSpPr>
          <p:nvPr>
            <p:ph type="ftr" sz="quarter" idx="11"/>
          </p:nvPr>
        </p:nvSpPr>
        <p:spPr/>
        <p:txBody>
          <a:bodyPr/>
          <a:lstStyle>
            <a:lvl1pPr>
              <a:defRPr/>
            </a:lvl1pPr>
          </a:lstStyle>
          <a:p>
            <a:pPr>
              <a:defRPr/>
            </a:pPr>
            <a:endParaRPr lang="en-IN"/>
          </a:p>
        </p:txBody>
      </p:sp>
      <p:sp>
        <p:nvSpPr>
          <p:cNvPr id="6" name="Slide Number Placeholder 5">
            <a:extLst>
              <a:ext uri="{FF2B5EF4-FFF2-40B4-BE49-F238E27FC236}">
                <a16:creationId xmlns:a16="http://schemas.microsoft.com/office/drawing/2014/main" id="{EF2E849B-FC52-5E58-91CB-4AF0BCE04A59}"/>
              </a:ext>
            </a:extLst>
          </p:cNvPr>
          <p:cNvSpPr>
            <a:spLocks noGrp="1"/>
          </p:cNvSpPr>
          <p:nvPr>
            <p:ph type="sldNum" sz="quarter" idx="12"/>
          </p:nvPr>
        </p:nvSpPr>
        <p:spPr/>
        <p:txBody>
          <a:bodyPr/>
          <a:lstStyle>
            <a:lvl1pPr>
              <a:defRPr/>
            </a:lvl1pPr>
          </a:lstStyle>
          <a:p>
            <a:pPr>
              <a:defRPr/>
            </a:pPr>
            <a:fld id="{B6CFDD39-BEFC-496E-AF4D-9F0A65A2FCFB}" type="slidenum">
              <a:rPr lang="en-IN" altLang="en-US"/>
              <a:pPr>
                <a:defRPr/>
              </a:pPr>
              <a:t>‹#›</a:t>
            </a:fld>
            <a:endParaRPr lang="en-IN" altLang="en-US"/>
          </a:p>
        </p:txBody>
      </p:sp>
    </p:spTree>
    <p:extLst>
      <p:ext uri="{BB962C8B-B14F-4D97-AF65-F5344CB8AC3E}">
        <p14:creationId xmlns:p14="http://schemas.microsoft.com/office/powerpoint/2010/main" val="404157059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520825"/>
            <a:ext cx="3867150" cy="36274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3" y="1520825"/>
            <a:ext cx="3867150" cy="36274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3">
            <a:extLst>
              <a:ext uri="{FF2B5EF4-FFF2-40B4-BE49-F238E27FC236}">
                <a16:creationId xmlns:a16="http://schemas.microsoft.com/office/drawing/2014/main" id="{1EBF91B4-FC55-3226-1FF3-3E617BAA82CC}"/>
              </a:ext>
            </a:extLst>
          </p:cNvPr>
          <p:cNvSpPr>
            <a:spLocks noGrp="1"/>
          </p:cNvSpPr>
          <p:nvPr>
            <p:ph type="dt" sz="half" idx="10"/>
          </p:nvPr>
        </p:nvSpPr>
        <p:spPr/>
        <p:txBody>
          <a:bodyPr/>
          <a:lstStyle>
            <a:lvl1pPr>
              <a:defRPr/>
            </a:lvl1pPr>
          </a:lstStyle>
          <a:p>
            <a:pPr>
              <a:defRPr/>
            </a:pPr>
            <a:fld id="{82D06915-B611-4A27-88A0-DB7B621E0ED0}" type="datetime1">
              <a:rPr lang="en-IN" smtClean="0"/>
              <a:t>07-08-2026</a:t>
            </a:fld>
            <a:endParaRPr lang="en-IN"/>
          </a:p>
        </p:txBody>
      </p:sp>
      <p:sp>
        <p:nvSpPr>
          <p:cNvPr id="6" name="Footer Placeholder 4">
            <a:extLst>
              <a:ext uri="{FF2B5EF4-FFF2-40B4-BE49-F238E27FC236}">
                <a16:creationId xmlns:a16="http://schemas.microsoft.com/office/drawing/2014/main" id="{C9553103-604C-18C8-3EA2-FDA08AC8754C}"/>
              </a:ext>
            </a:extLst>
          </p:cNvPr>
          <p:cNvSpPr>
            <a:spLocks noGrp="1"/>
          </p:cNvSpPr>
          <p:nvPr>
            <p:ph type="ftr" sz="quarter" idx="11"/>
          </p:nvPr>
        </p:nvSpPr>
        <p:spPr/>
        <p:txBody>
          <a:bodyPr/>
          <a:lstStyle>
            <a:lvl1pPr>
              <a:defRPr/>
            </a:lvl1pPr>
          </a:lstStyle>
          <a:p>
            <a:pPr>
              <a:defRPr/>
            </a:pPr>
            <a:endParaRPr lang="en-IN"/>
          </a:p>
        </p:txBody>
      </p:sp>
      <p:sp>
        <p:nvSpPr>
          <p:cNvPr id="7" name="Slide Number Placeholder 5">
            <a:extLst>
              <a:ext uri="{FF2B5EF4-FFF2-40B4-BE49-F238E27FC236}">
                <a16:creationId xmlns:a16="http://schemas.microsoft.com/office/drawing/2014/main" id="{57C4D8BB-F709-D453-B2F1-2F0117DAF302}"/>
              </a:ext>
            </a:extLst>
          </p:cNvPr>
          <p:cNvSpPr>
            <a:spLocks noGrp="1"/>
          </p:cNvSpPr>
          <p:nvPr>
            <p:ph type="sldNum" sz="quarter" idx="12"/>
          </p:nvPr>
        </p:nvSpPr>
        <p:spPr/>
        <p:txBody>
          <a:bodyPr/>
          <a:lstStyle>
            <a:lvl1pPr>
              <a:defRPr/>
            </a:lvl1pPr>
          </a:lstStyle>
          <a:p>
            <a:pPr>
              <a:defRPr/>
            </a:pPr>
            <a:fld id="{70BB745C-C2B2-4BE4-9379-5684889BD92F}" type="slidenum">
              <a:rPr lang="en-IN" altLang="en-US"/>
              <a:pPr>
                <a:defRPr/>
              </a:pPr>
              <a:t>‹#›</a:t>
            </a:fld>
            <a:endParaRPr lang="en-IN" altLang="en-US"/>
          </a:p>
        </p:txBody>
      </p:sp>
    </p:spTree>
    <p:extLst>
      <p:ext uri="{BB962C8B-B14F-4D97-AF65-F5344CB8AC3E}">
        <p14:creationId xmlns:p14="http://schemas.microsoft.com/office/powerpoint/2010/main" val="238196534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40" y="304800"/>
            <a:ext cx="7886700" cy="1104900"/>
          </a:xfrm>
        </p:spPr>
        <p:txBody>
          <a:bodyPr/>
          <a:lstStyle/>
          <a:p>
            <a:r>
              <a:rPr lang="en-US"/>
              <a:t>Click to edit Master title style</a:t>
            </a:r>
            <a:endParaRPr lang="en-IN"/>
          </a:p>
        </p:txBody>
      </p:sp>
      <p:sp>
        <p:nvSpPr>
          <p:cNvPr id="3" name="Text Placeholder 2"/>
          <p:cNvSpPr>
            <a:spLocks noGrp="1"/>
          </p:cNvSpPr>
          <p:nvPr>
            <p:ph type="body" idx="1"/>
          </p:nvPr>
        </p:nvSpPr>
        <p:spPr>
          <a:xfrm>
            <a:off x="630247" y="1401763"/>
            <a:ext cx="3868737" cy="685800"/>
          </a:xfrm>
        </p:spPr>
        <p:txBody>
          <a:bodyPr anchor="b"/>
          <a:lstStyle>
            <a:lvl1pPr marL="0" indent="0">
              <a:buNone/>
              <a:defRPr sz="2400" b="1"/>
            </a:lvl1pPr>
            <a:lvl2pPr marL="456990" indent="0">
              <a:buNone/>
              <a:defRPr sz="2000" b="1"/>
            </a:lvl2pPr>
            <a:lvl3pPr marL="913980" indent="0">
              <a:buNone/>
              <a:defRPr sz="1800" b="1"/>
            </a:lvl3pPr>
            <a:lvl4pPr marL="1370971" indent="0">
              <a:buNone/>
              <a:defRPr sz="1600" b="1"/>
            </a:lvl4pPr>
            <a:lvl5pPr marL="1827960" indent="0">
              <a:buNone/>
              <a:defRPr sz="1600" b="1"/>
            </a:lvl5pPr>
            <a:lvl6pPr marL="2284953" indent="0">
              <a:buNone/>
              <a:defRPr sz="1600" b="1"/>
            </a:lvl6pPr>
            <a:lvl7pPr marL="2741942" indent="0">
              <a:buNone/>
              <a:defRPr sz="1600" b="1"/>
            </a:lvl7pPr>
            <a:lvl8pPr marL="3198934" indent="0">
              <a:buNone/>
              <a:defRPr sz="1600" b="1"/>
            </a:lvl8pPr>
            <a:lvl9pPr marL="3655924"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47" y="2087563"/>
            <a:ext cx="3868737" cy="3070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0" y="1401763"/>
            <a:ext cx="3887788" cy="685800"/>
          </a:xfrm>
        </p:spPr>
        <p:txBody>
          <a:bodyPr anchor="b"/>
          <a:lstStyle>
            <a:lvl1pPr marL="0" indent="0">
              <a:buNone/>
              <a:defRPr sz="2400" b="1"/>
            </a:lvl1pPr>
            <a:lvl2pPr marL="456990" indent="0">
              <a:buNone/>
              <a:defRPr sz="2000" b="1"/>
            </a:lvl2pPr>
            <a:lvl3pPr marL="913980" indent="0">
              <a:buNone/>
              <a:defRPr sz="1800" b="1"/>
            </a:lvl3pPr>
            <a:lvl4pPr marL="1370971" indent="0">
              <a:buNone/>
              <a:defRPr sz="1600" b="1"/>
            </a:lvl4pPr>
            <a:lvl5pPr marL="1827960" indent="0">
              <a:buNone/>
              <a:defRPr sz="1600" b="1"/>
            </a:lvl5pPr>
            <a:lvl6pPr marL="2284953" indent="0">
              <a:buNone/>
              <a:defRPr sz="1600" b="1"/>
            </a:lvl6pPr>
            <a:lvl7pPr marL="2741942" indent="0">
              <a:buNone/>
              <a:defRPr sz="1600" b="1"/>
            </a:lvl7pPr>
            <a:lvl8pPr marL="3198934" indent="0">
              <a:buNone/>
              <a:defRPr sz="1600" b="1"/>
            </a:lvl8pPr>
            <a:lvl9pPr marL="365592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087563"/>
            <a:ext cx="3887788" cy="3070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3">
            <a:extLst>
              <a:ext uri="{FF2B5EF4-FFF2-40B4-BE49-F238E27FC236}">
                <a16:creationId xmlns:a16="http://schemas.microsoft.com/office/drawing/2014/main" id="{4E325096-2709-FECE-A635-8EC54D6B87E6}"/>
              </a:ext>
            </a:extLst>
          </p:cNvPr>
          <p:cNvSpPr>
            <a:spLocks noGrp="1"/>
          </p:cNvSpPr>
          <p:nvPr>
            <p:ph type="dt" sz="half" idx="10"/>
          </p:nvPr>
        </p:nvSpPr>
        <p:spPr/>
        <p:txBody>
          <a:bodyPr/>
          <a:lstStyle>
            <a:lvl1pPr>
              <a:defRPr/>
            </a:lvl1pPr>
          </a:lstStyle>
          <a:p>
            <a:pPr>
              <a:defRPr/>
            </a:pPr>
            <a:fld id="{FD6D4340-4EDB-40A6-A793-63B6E394068B}" type="datetime1">
              <a:rPr lang="en-IN" smtClean="0"/>
              <a:t>07-08-2026</a:t>
            </a:fld>
            <a:endParaRPr lang="en-IN"/>
          </a:p>
        </p:txBody>
      </p:sp>
      <p:sp>
        <p:nvSpPr>
          <p:cNvPr id="8" name="Footer Placeholder 4">
            <a:extLst>
              <a:ext uri="{FF2B5EF4-FFF2-40B4-BE49-F238E27FC236}">
                <a16:creationId xmlns:a16="http://schemas.microsoft.com/office/drawing/2014/main" id="{89F2197B-F442-9739-4BEB-539C329D6659}"/>
              </a:ext>
            </a:extLst>
          </p:cNvPr>
          <p:cNvSpPr>
            <a:spLocks noGrp="1"/>
          </p:cNvSpPr>
          <p:nvPr>
            <p:ph type="ftr" sz="quarter" idx="11"/>
          </p:nvPr>
        </p:nvSpPr>
        <p:spPr/>
        <p:txBody>
          <a:bodyPr/>
          <a:lstStyle>
            <a:lvl1pPr>
              <a:defRPr/>
            </a:lvl1pPr>
          </a:lstStyle>
          <a:p>
            <a:pPr>
              <a:defRPr/>
            </a:pPr>
            <a:endParaRPr lang="en-IN"/>
          </a:p>
        </p:txBody>
      </p:sp>
      <p:sp>
        <p:nvSpPr>
          <p:cNvPr id="9" name="Slide Number Placeholder 5">
            <a:extLst>
              <a:ext uri="{FF2B5EF4-FFF2-40B4-BE49-F238E27FC236}">
                <a16:creationId xmlns:a16="http://schemas.microsoft.com/office/drawing/2014/main" id="{CDE53C0B-2260-AE32-2EF7-4A3099462BE0}"/>
              </a:ext>
            </a:extLst>
          </p:cNvPr>
          <p:cNvSpPr>
            <a:spLocks noGrp="1"/>
          </p:cNvSpPr>
          <p:nvPr>
            <p:ph type="sldNum" sz="quarter" idx="12"/>
          </p:nvPr>
        </p:nvSpPr>
        <p:spPr/>
        <p:txBody>
          <a:bodyPr/>
          <a:lstStyle>
            <a:lvl1pPr>
              <a:defRPr/>
            </a:lvl1pPr>
          </a:lstStyle>
          <a:p>
            <a:pPr>
              <a:defRPr/>
            </a:pPr>
            <a:fld id="{169585F6-E88D-4891-A731-86CF77F3D440}" type="slidenum">
              <a:rPr lang="en-IN" altLang="en-US"/>
              <a:pPr>
                <a:defRPr/>
              </a:pPr>
              <a:t>‹#›</a:t>
            </a:fld>
            <a:endParaRPr lang="en-IN" altLang="en-US"/>
          </a:p>
        </p:txBody>
      </p:sp>
    </p:spTree>
    <p:extLst>
      <p:ext uri="{BB962C8B-B14F-4D97-AF65-F5344CB8AC3E}">
        <p14:creationId xmlns:p14="http://schemas.microsoft.com/office/powerpoint/2010/main" val="150596804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3">
            <a:extLst>
              <a:ext uri="{FF2B5EF4-FFF2-40B4-BE49-F238E27FC236}">
                <a16:creationId xmlns:a16="http://schemas.microsoft.com/office/drawing/2014/main" id="{A3256FD3-5463-E45C-CAD9-39A6D2337262}"/>
              </a:ext>
            </a:extLst>
          </p:cNvPr>
          <p:cNvSpPr>
            <a:spLocks noGrp="1"/>
          </p:cNvSpPr>
          <p:nvPr>
            <p:ph type="dt" sz="half" idx="10"/>
          </p:nvPr>
        </p:nvSpPr>
        <p:spPr/>
        <p:txBody>
          <a:bodyPr/>
          <a:lstStyle>
            <a:lvl1pPr>
              <a:defRPr/>
            </a:lvl1pPr>
          </a:lstStyle>
          <a:p>
            <a:pPr>
              <a:defRPr/>
            </a:pPr>
            <a:fld id="{397BDA1B-C9A3-460F-A50D-04FF4883BF0F}" type="datetime1">
              <a:rPr lang="en-IN" smtClean="0"/>
              <a:t>07-08-2026</a:t>
            </a:fld>
            <a:endParaRPr lang="en-IN"/>
          </a:p>
        </p:txBody>
      </p:sp>
      <p:sp>
        <p:nvSpPr>
          <p:cNvPr id="4" name="Footer Placeholder 4">
            <a:extLst>
              <a:ext uri="{FF2B5EF4-FFF2-40B4-BE49-F238E27FC236}">
                <a16:creationId xmlns:a16="http://schemas.microsoft.com/office/drawing/2014/main" id="{54D737C3-DEF8-C93C-77B1-1C9836A9BD89}"/>
              </a:ext>
            </a:extLst>
          </p:cNvPr>
          <p:cNvSpPr>
            <a:spLocks noGrp="1"/>
          </p:cNvSpPr>
          <p:nvPr>
            <p:ph type="ftr" sz="quarter" idx="11"/>
          </p:nvPr>
        </p:nvSpPr>
        <p:spPr/>
        <p:txBody>
          <a:bodyPr/>
          <a:lstStyle>
            <a:lvl1pPr>
              <a:defRPr/>
            </a:lvl1pPr>
          </a:lstStyle>
          <a:p>
            <a:pPr>
              <a:defRPr/>
            </a:pPr>
            <a:endParaRPr lang="en-IN"/>
          </a:p>
        </p:txBody>
      </p:sp>
      <p:sp>
        <p:nvSpPr>
          <p:cNvPr id="5" name="Slide Number Placeholder 5">
            <a:extLst>
              <a:ext uri="{FF2B5EF4-FFF2-40B4-BE49-F238E27FC236}">
                <a16:creationId xmlns:a16="http://schemas.microsoft.com/office/drawing/2014/main" id="{08E692F8-BBF5-D8FC-536A-B84FC704FBA6}"/>
              </a:ext>
            </a:extLst>
          </p:cNvPr>
          <p:cNvSpPr>
            <a:spLocks noGrp="1"/>
          </p:cNvSpPr>
          <p:nvPr>
            <p:ph type="sldNum" sz="quarter" idx="12"/>
          </p:nvPr>
        </p:nvSpPr>
        <p:spPr/>
        <p:txBody>
          <a:bodyPr/>
          <a:lstStyle>
            <a:lvl1pPr>
              <a:defRPr/>
            </a:lvl1pPr>
          </a:lstStyle>
          <a:p>
            <a:pPr>
              <a:defRPr/>
            </a:pPr>
            <a:fld id="{D5E0AE88-8480-49B3-8D5F-0E66103B11C1}" type="slidenum">
              <a:rPr lang="en-IN" altLang="en-US"/>
              <a:pPr>
                <a:defRPr/>
              </a:pPr>
              <a:t>‹#›</a:t>
            </a:fld>
            <a:endParaRPr lang="en-IN" altLang="en-US"/>
          </a:p>
        </p:txBody>
      </p:sp>
    </p:spTree>
    <p:extLst>
      <p:ext uri="{BB962C8B-B14F-4D97-AF65-F5344CB8AC3E}">
        <p14:creationId xmlns:p14="http://schemas.microsoft.com/office/powerpoint/2010/main" val="5155754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D9B2F360-E0D0-58F3-B019-C5D4FA2FB596}"/>
              </a:ext>
            </a:extLst>
          </p:cNvPr>
          <p:cNvSpPr>
            <a:spLocks noGrp="1"/>
          </p:cNvSpPr>
          <p:nvPr>
            <p:ph type="dt" sz="half" idx="10"/>
          </p:nvPr>
        </p:nvSpPr>
        <p:spPr/>
        <p:txBody>
          <a:bodyPr/>
          <a:lstStyle>
            <a:lvl1pPr>
              <a:defRPr/>
            </a:lvl1pPr>
          </a:lstStyle>
          <a:p>
            <a:pPr>
              <a:defRPr/>
            </a:pPr>
            <a:fld id="{7BB7AF46-8C56-4BE6-A469-C515217EFE32}" type="datetime1">
              <a:rPr lang="en-IN" smtClean="0"/>
              <a:t>07-08-2026</a:t>
            </a:fld>
            <a:endParaRPr lang="en-IN"/>
          </a:p>
        </p:txBody>
      </p:sp>
      <p:sp>
        <p:nvSpPr>
          <p:cNvPr id="3" name="Footer Placeholder 4">
            <a:extLst>
              <a:ext uri="{FF2B5EF4-FFF2-40B4-BE49-F238E27FC236}">
                <a16:creationId xmlns:a16="http://schemas.microsoft.com/office/drawing/2014/main" id="{38408186-23E5-AB4A-E91F-5C80356FC88D}"/>
              </a:ext>
            </a:extLst>
          </p:cNvPr>
          <p:cNvSpPr>
            <a:spLocks noGrp="1"/>
          </p:cNvSpPr>
          <p:nvPr>
            <p:ph type="ftr" sz="quarter" idx="11"/>
          </p:nvPr>
        </p:nvSpPr>
        <p:spPr/>
        <p:txBody>
          <a:bodyPr/>
          <a:lstStyle>
            <a:lvl1pPr>
              <a:defRPr/>
            </a:lvl1pPr>
          </a:lstStyle>
          <a:p>
            <a:pPr>
              <a:defRPr/>
            </a:pPr>
            <a:endParaRPr lang="en-IN"/>
          </a:p>
        </p:txBody>
      </p:sp>
      <p:sp>
        <p:nvSpPr>
          <p:cNvPr id="4" name="Slide Number Placeholder 5">
            <a:extLst>
              <a:ext uri="{FF2B5EF4-FFF2-40B4-BE49-F238E27FC236}">
                <a16:creationId xmlns:a16="http://schemas.microsoft.com/office/drawing/2014/main" id="{B9C8EA3D-2869-75A7-3043-9DB1F7A2A2E8}"/>
              </a:ext>
            </a:extLst>
          </p:cNvPr>
          <p:cNvSpPr>
            <a:spLocks noGrp="1"/>
          </p:cNvSpPr>
          <p:nvPr>
            <p:ph type="sldNum" sz="quarter" idx="12"/>
          </p:nvPr>
        </p:nvSpPr>
        <p:spPr/>
        <p:txBody>
          <a:bodyPr/>
          <a:lstStyle>
            <a:lvl1pPr>
              <a:defRPr/>
            </a:lvl1pPr>
          </a:lstStyle>
          <a:p>
            <a:pPr>
              <a:defRPr/>
            </a:pPr>
            <a:fld id="{4A316858-C511-44DD-94D4-F553B60B4EDA}" type="slidenum">
              <a:rPr lang="en-IN" altLang="en-US"/>
              <a:pPr>
                <a:defRPr/>
              </a:pPr>
              <a:t>‹#›</a:t>
            </a:fld>
            <a:endParaRPr lang="en-IN" altLang="en-US"/>
          </a:p>
        </p:txBody>
      </p:sp>
    </p:spTree>
    <p:extLst>
      <p:ext uri="{BB962C8B-B14F-4D97-AF65-F5344CB8AC3E}">
        <p14:creationId xmlns:p14="http://schemas.microsoft.com/office/powerpoint/2010/main" val="66622691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50" y="381000"/>
            <a:ext cx="2949575" cy="13335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3887788" y="822325"/>
            <a:ext cx="4629150" cy="40624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30250" y="1714500"/>
            <a:ext cx="2949575" cy="3176588"/>
          </a:xfrm>
        </p:spPr>
        <p:txBody>
          <a:bodyPr/>
          <a:lstStyle>
            <a:lvl1pPr marL="0" indent="0">
              <a:buNone/>
              <a:defRPr sz="1600"/>
            </a:lvl1pPr>
            <a:lvl2pPr marL="456990" indent="0">
              <a:buNone/>
              <a:defRPr sz="1400"/>
            </a:lvl2pPr>
            <a:lvl3pPr marL="913980" indent="0">
              <a:buNone/>
              <a:defRPr sz="1200"/>
            </a:lvl3pPr>
            <a:lvl4pPr marL="1370971" indent="0">
              <a:buNone/>
              <a:defRPr sz="1000"/>
            </a:lvl4pPr>
            <a:lvl5pPr marL="1827960" indent="0">
              <a:buNone/>
              <a:defRPr sz="1000"/>
            </a:lvl5pPr>
            <a:lvl6pPr marL="2284953" indent="0">
              <a:buNone/>
              <a:defRPr sz="1000"/>
            </a:lvl6pPr>
            <a:lvl7pPr marL="2741942" indent="0">
              <a:buNone/>
              <a:defRPr sz="1000"/>
            </a:lvl7pPr>
            <a:lvl8pPr marL="3198934" indent="0">
              <a:buNone/>
              <a:defRPr sz="1000"/>
            </a:lvl8pPr>
            <a:lvl9pPr marL="3655924"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5333613D-F5A5-4D79-DC60-5EB6CB85252C}"/>
              </a:ext>
            </a:extLst>
          </p:cNvPr>
          <p:cNvSpPr>
            <a:spLocks noGrp="1"/>
          </p:cNvSpPr>
          <p:nvPr>
            <p:ph type="dt" sz="half" idx="10"/>
          </p:nvPr>
        </p:nvSpPr>
        <p:spPr/>
        <p:txBody>
          <a:bodyPr/>
          <a:lstStyle>
            <a:lvl1pPr>
              <a:defRPr/>
            </a:lvl1pPr>
          </a:lstStyle>
          <a:p>
            <a:pPr>
              <a:defRPr/>
            </a:pPr>
            <a:fld id="{0B053FEB-2C5F-456A-A4DC-BBB871F9D44E}" type="datetime1">
              <a:rPr lang="en-IN" smtClean="0"/>
              <a:t>07-08-2026</a:t>
            </a:fld>
            <a:endParaRPr lang="en-IN"/>
          </a:p>
        </p:txBody>
      </p:sp>
      <p:sp>
        <p:nvSpPr>
          <p:cNvPr id="6" name="Footer Placeholder 4">
            <a:extLst>
              <a:ext uri="{FF2B5EF4-FFF2-40B4-BE49-F238E27FC236}">
                <a16:creationId xmlns:a16="http://schemas.microsoft.com/office/drawing/2014/main" id="{40C5EDE2-3AD6-1600-E0D3-736DAA5CEC5A}"/>
              </a:ext>
            </a:extLst>
          </p:cNvPr>
          <p:cNvSpPr>
            <a:spLocks noGrp="1"/>
          </p:cNvSpPr>
          <p:nvPr>
            <p:ph type="ftr" sz="quarter" idx="11"/>
          </p:nvPr>
        </p:nvSpPr>
        <p:spPr/>
        <p:txBody>
          <a:bodyPr/>
          <a:lstStyle>
            <a:lvl1pPr>
              <a:defRPr/>
            </a:lvl1pPr>
          </a:lstStyle>
          <a:p>
            <a:pPr>
              <a:defRPr/>
            </a:pPr>
            <a:endParaRPr lang="en-IN"/>
          </a:p>
        </p:txBody>
      </p:sp>
      <p:sp>
        <p:nvSpPr>
          <p:cNvPr id="7" name="Slide Number Placeholder 5">
            <a:extLst>
              <a:ext uri="{FF2B5EF4-FFF2-40B4-BE49-F238E27FC236}">
                <a16:creationId xmlns:a16="http://schemas.microsoft.com/office/drawing/2014/main" id="{C6D6845B-DEB3-7082-4273-B065280C3CB8}"/>
              </a:ext>
            </a:extLst>
          </p:cNvPr>
          <p:cNvSpPr>
            <a:spLocks noGrp="1"/>
          </p:cNvSpPr>
          <p:nvPr>
            <p:ph type="sldNum" sz="quarter" idx="12"/>
          </p:nvPr>
        </p:nvSpPr>
        <p:spPr/>
        <p:txBody>
          <a:bodyPr/>
          <a:lstStyle>
            <a:lvl1pPr>
              <a:defRPr/>
            </a:lvl1pPr>
          </a:lstStyle>
          <a:p>
            <a:pPr>
              <a:defRPr/>
            </a:pPr>
            <a:fld id="{1BDA12FB-8662-4213-B83F-9EE42AB1E5A9}" type="slidenum">
              <a:rPr lang="en-IN" altLang="en-US"/>
              <a:pPr>
                <a:defRPr/>
              </a:pPr>
              <a:t>‹#›</a:t>
            </a:fld>
            <a:endParaRPr lang="en-IN" altLang="en-US"/>
          </a:p>
        </p:txBody>
      </p:sp>
    </p:spTree>
    <p:extLst>
      <p:ext uri="{BB962C8B-B14F-4D97-AF65-F5344CB8AC3E}">
        <p14:creationId xmlns:p14="http://schemas.microsoft.com/office/powerpoint/2010/main" val="111188904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50" y="381000"/>
            <a:ext cx="2949575" cy="13335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3887788" y="822325"/>
            <a:ext cx="4629150" cy="4062413"/>
          </a:xfrm>
        </p:spPr>
        <p:txBody>
          <a:bodyPr rtlCol="0">
            <a:normAutofit/>
          </a:bodyPr>
          <a:lstStyle>
            <a:lvl1pPr marL="0" indent="0">
              <a:buNone/>
              <a:defRPr sz="3200"/>
            </a:lvl1pPr>
            <a:lvl2pPr marL="456990" indent="0">
              <a:buNone/>
              <a:defRPr sz="2800"/>
            </a:lvl2pPr>
            <a:lvl3pPr marL="913980" indent="0">
              <a:buNone/>
              <a:defRPr sz="2400"/>
            </a:lvl3pPr>
            <a:lvl4pPr marL="1370971" indent="0">
              <a:buNone/>
              <a:defRPr sz="2000"/>
            </a:lvl4pPr>
            <a:lvl5pPr marL="1827960" indent="0">
              <a:buNone/>
              <a:defRPr sz="2000"/>
            </a:lvl5pPr>
            <a:lvl6pPr marL="2284953" indent="0">
              <a:buNone/>
              <a:defRPr sz="2000"/>
            </a:lvl6pPr>
            <a:lvl7pPr marL="2741942" indent="0">
              <a:buNone/>
              <a:defRPr sz="2000"/>
            </a:lvl7pPr>
            <a:lvl8pPr marL="3198934" indent="0">
              <a:buNone/>
              <a:defRPr sz="2000"/>
            </a:lvl8pPr>
            <a:lvl9pPr marL="3655924" indent="0">
              <a:buNone/>
              <a:defRPr sz="2000"/>
            </a:lvl9pPr>
          </a:lstStyle>
          <a:p>
            <a:pPr lvl="0"/>
            <a:r>
              <a:rPr lang="en-US" noProof="0"/>
              <a:t>Click icon to add picture</a:t>
            </a:r>
            <a:endParaRPr lang="en-IN" noProof="0"/>
          </a:p>
        </p:txBody>
      </p:sp>
      <p:sp>
        <p:nvSpPr>
          <p:cNvPr id="4" name="Text Placeholder 3"/>
          <p:cNvSpPr>
            <a:spLocks noGrp="1"/>
          </p:cNvSpPr>
          <p:nvPr>
            <p:ph type="body" sz="half" idx="2"/>
          </p:nvPr>
        </p:nvSpPr>
        <p:spPr>
          <a:xfrm>
            <a:off x="630250" y="1714500"/>
            <a:ext cx="2949575" cy="3176588"/>
          </a:xfrm>
        </p:spPr>
        <p:txBody>
          <a:bodyPr/>
          <a:lstStyle>
            <a:lvl1pPr marL="0" indent="0">
              <a:buNone/>
              <a:defRPr sz="1600"/>
            </a:lvl1pPr>
            <a:lvl2pPr marL="456990" indent="0">
              <a:buNone/>
              <a:defRPr sz="1400"/>
            </a:lvl2pPr>
            <a:lvl3pPr marL="913980" indent="0">
              <a:buNone/>
              <a:defRPr sz="1200"/>
            </a:lvl3pPr>
            <a:lvl4pPr marL="1370971" indent="0">
              <a:buNone/>
              <a:defRPr sz="1000"/>
            </a:lvl4pPr>
            <a:lvl5pPr marL="1827960" indent="0">
              <a:buNone/>
              <a:defRPr sz="1000"/>
            </a:lvl5pPr>
            <a:lvl6pPr marL="2284953" indent="0">
              <a:buNone/>
              <a:defRPr sz="1000"/>
            </a:lvl6pPr>
            <a:lvl7pPr marL="2741942" indent="0">
              <a:buNone/>
              <a:defRPr sz="1000"/>
            </a:lvl7pPr>
            <a:lvl8pPr marL="3198934" indent="0">
              <a:buNone/>
              <a:defRPr sz="1000"/>
            </a:lvl8pPr>
            <a:lvl9pPr marL="3655924"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68A9794E-F923-A83B-6ECF-522384455F8A}"/>
              </a:ext>
            </a:extLst>
          </p:cNvPr>
          <p:cNvSpPr>
            <a:spLocks noGrp="1"/>
          </p:cNvSpPr>
          <p:nvPr>
            <p:ph type="dt" sz="half" idx="10"/>
          </p:nvPr>
        </p:nvSpPr>
        <p:spPr/>
        <p:txBody>
          <a:bodyPr/>
          <a:lstStyle>
            <a:lvl1pPr>
              <a:defRPr/>
            </a:lvl1pPr>
          </a:lstStyle>
          <a:p>
            <a:pPr>
              <a:defRPr/>
            </a:pPr>
            <a:fld id="{67F9BC63-A255-479B-83F0-537A34D08200}" type="datetime1">
              <a:rPr lang="en-IN" smtClean="0"/>
              <a:t>07-08-2026</a:t>
            </a:fld>
            <a:endParaRPr lang="en-IN"/>
          </a:p>
        </p:txBody>
      </p:sp>
      <p:sp>
        <p:nvSpPr>
          <p:cNvPr id="6" name="Footer Placeholder 4">
            <a:extLst>
              <a:ext uri="{FF2B5EF4-FFF2-40B4-BE49-F238E27FC236}">
                <a16:creationId xmlns:a16="http://schemas.microsoft.com/office/drawing/2014/main" id="{173FB765-913C-2E00-00BE-9CCCB167D507}"/>
              </a:ext>
            </a:extLst>
          </p:cNvPr>
          <p:cNvSpPr>
            <a:spLocks noGrp="1"/>
          </p:cNvSpPr>
          <p:nvPr>
            <p:ph type="ftr" sz="quarter" idx="11"/>
          </p:nvPr>
        </p:nvSpPr>
        <p:spPr/>
        <p:txBody>
          <a:bodyPr/>
          <a:lstStyle>
            <a:lvl1pPr>
              <a:defRPr/>
            </a:lvl1pPr>
          </a:lstStyle>
          <a:p>
            <a:pPr>
              <a:defRPr/>
            </a:pPr>
            <a:endParaRPr lang="en-IN"/>
          </a:p>
        </p:txBody>
      </p:sp>
      <p:sp>
        <p:nvSpPr>
          <p:cNvPr id="7" name="Slide Number Placeholder 5">
            <a:extLst>
              <a:ext uri="{FF2B5EF4-FFF2-40B4-BE49-F238E27FC236}">
                <a16:creationId xmlns:a16="http://schemas.microsoft.com/office/drawing/2014/main" id="{D5F738B3-7832-1356-C465-7C4F37FFEDF5}"/>
              </a:ext>
            </a:extLst>
          </p:cNvPr>
          <p:cNvSpPr>
            <a:spLocks noGrp="1"/>
          </p:cNvSpPr>
          <p:nvPr>
            <p:ph type="sldNum" sz="quarter" idx="12"/>
          </p:nvPr>
        </p:nvSpPr>
        <p:spPr/>
        <p:txBody>
          <a:bodyPr/>
          <a:lstStyle>
            <a:lvl1pPr>
              <a:defRPr/>
            </a:lvl1pPr>
          </a:lstStyle>
          <a:p>
            <a:pPr>
              <a:defRPr/>
            </a:pPr>
            <a:fld id="{1CDC6C13-685D-470B-BD16-991A9767C3FA}" type="slidenum">
              <a:rPr lang="en-IN" altLang="en-US"/>
              <a:pPr>
                <a:defRPr/>
              </a:pPr>
              <a:t>‹#›</a:t>
            </a:fld>
            <a:endParaRPr lang="en-IN" altLang="en-US"/>
          </a:p>
        </p:txBody>
      </p:sp>
    </p:spTree>
    <p:extLst>
      <p:ext uri="{BB962C8B-B14F-4D97-AF65-F5344CB8AC3E}">
        <p14:creationId xmlns:p14="http://schemas.microsoft.com/office/powerpoint/2010/main" val="213623147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8B1C333-036F-CF6A-F834-7838D376F5D0}"/>
              </a:ext>
            </a:extLst>
          </p:cNvPr>
          <p:cNvSpPr>
            <a:spLocks noGrp="1"/>
          </p:cNvSpPr>
          <p:nvPr>
            <p:ph type="dt" sz="half" idx="10"/>
          </p:nvPr>
        </p:nvSpPr>
        <p:spPr/>
        <p:txBody>
          <a:bodyPr/>
          <a:lstStyle>
            <a:lvl1pPr>
              <a:defRPr/>
            </a:lvl1pPr>
          </a:lstStyle>
          <a:p>
            <a:pPr>
              <a:defRPr/>
            </a:pPr>
            <a:fld id="{E3A52A85-B339-42F9-9D07-A0584FC5921A}" type="datetime1">
              <a:rPr lang="en-IN" smtClean="0"/>
              <a:t>07-08-2026</a:t>
            </a:fld>
            <a:endParaRPr lang="en-IN"/>
          </a:p>
        </p:txBody>
      </p:sp>
      <p:sp>
        <p:nvSpPr>
          <p:cNvPr id="5" name="Footer Placeholder 4">
            <a:extLst>
              <a:ext uri="{FF2B5EF4-FFF2-40B4-BE49-F238E27FC236}">
                <a16:creationId xmlns:a16="http://schemas.microsoft.com/office/drawing/2014/main" id="{FED9F85D-466A-DA64-0BEC-9B9D7881AEAC}"/>
              </a:ext>
            </a:extLst>
          </p:cNvPr>
          <p:cNvSpPr>
            <a:spLocks noGrp="1"/>
          </p:cNvSpPr>
          <p:nvPr>
            <p:ph type="ftr" sz="quarter" idx="11"/>
          </p:nvPr>
        </p:nvSpPr>
        <p:spPr/>
        <p:txBody>
          <a:bodyPr/>
          <a:lstStyle>
            <a:lvl1pPr>
              <a:defRPr/>
            </a:lvl1pPr>
          </a:lstStyle>
          <a:p>
            <a:pPr>
              <a:defRPr/>
            </a:pPr>
            <a:endParaRPr lang="en-IN"/>
          </a:p>
        </p:txBody>
      </p:sp>
      <p:sp>
        <p:nvSpPr>
          <p:cNvPr id="6" name="Slide Number Placeholder 5">
            <a:extLst>
              <a:ext uri="{FF2B5EF4-FFF2-40B4-BE49-F238E27FC236}">
                <a16:creationId xmlns:a16="http://schemas.microsoft.com/office/drawing/2014/main" id="{6B181DCB-5E14-8913-99CA-1356357DD16D}"/>
              </a:ext>
            </a:extLst>
          </p:cNvPr>
          <p:cNvSpPr>
            <a:spLocks noGrp="1"/>
          </p:cNvSpPr>
          <p:nvPr>
            <p:ph type="sldNum" sz="quarter" idx="12"/>
          </p:nvPr>
        </p:nvSpPr>
        <p:spPr/>
        <p:txBody>
          <a:bodyPr/>
          <a:lstStyle>
            <a:lvl1pPr>
              <a:defRPr/>
            </a:lvl1pPr>
          </a:lstStyle>
          <a:p>
            <a:pPr>
              <a:defRPr/>
            </a:pPr>
            <a:fld id="{234021EB-95F2-4C5F-A3F1-9425C08BA0D5}" type="slidenum">
              <a:rPr lang="en-IN" altLang="en-US"/>
              <a:pPr>
                <a:defRPr/>
              </a:pPr>
              <a:t>‹#›</a:t>
            </a:fld>
            <a:endParaRPr lang="en-IN" altLang="en-US"/>
          </a:p>
        </p:txBody>
      </p:sp>
    </p:spTree>
    <p:extLst>
      <p:ext uri="{BB962C8B-B14F-4D97-AF65-F5344CB8AC3E}">
        <p14:creationId xmlns:p14="http://schemas.microsoft.com/office/powerpoint/2010/main" val="181805184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83" y="304800"/>
            <a:ext cx="1971675" cy="4843463"/>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28654" y="304800"/>
            <a:ext cx="5762625" cy="48434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7DDD967-3C9E-1518-64BE-FAC956834E9E}"/>
              </a:ext>
            </a:extLst>
          </p:cNvPr>
          <p:cNvSpPr>
            <a:spLocks noGrp="1"/>
          </p:cNvSpPr>
          <p:nvPr>
            <p:ph type="dt" sz="half" idx="10"/>
          </p:nvPr>
        </p:nvSpPr>
        <p:spPr/>
        <p:txBody>
          <a:bodyPr/>
          <a:lstStyle>
            <a:lvl1pPr>
              <a:defRPr/>
            </a:lvl1pPr>
          </a:lstStyle>
          <a:p>
            <a:pPr>
              <a:defRPr/>
            </a:pPr>
            <a:fld id="{2AAA97B7-64A0-470E-97F9-51B4F5A23CD6}" type="datetime1">
              <a:rPr lang="en-IN" smtClean="0"/>
              <a:t>07-08-2026</a:t>
            </a:fld>
            <a:endParaRPr lang="en-IN"/>
          </a:p>
        </p:txBody>
      </p:sp>
      <p:sp>
        <p:nvSpPr>
          <p:cNvPr id="5" name="Footer Placeholder 4">
            <a:extLst>
              <a:ext uri="{FF2B5EF4-FFF2-40B4-BE49-F238E27FC236}">
                <a16:creationId xmlns:a16="http://schemas.microsoft.com/office/drawing/2014/main" id="{8DEF912D-24FC-5B47-3F03-2DACBB56E79A}"/>
              </a:ext>
            </a:extLst>
          </p:cNvPr>
          <p:cNvSpPr>
            <a:spLocks noGrp="1"/>
          </p:cNvSpPr>
          <p:nvPr>
            <p:ph type="ftr" sz="quarter" idx="11"/>
          </p:nvPr>
        </p:nvSpPr>
        <p:spPr/>
        <p:txBody>
          <a:bodyPr/>
          <a:lstStyle>
            <a:lvl1pPr>
              <a:defRPr/>
            </a:lvl1pPr>
          </a:lstStyle>
          <a:p>
            <a:pPr>
              <a:defRPr/>
            </a:pPr>
            <a:endParaRPr lang="en-IN"/>
          </a:p>
        </p:txBody>
      </p:sp>
      <p:sp>
        <p:nvSpPr>
          <p:cNvPr id="6" name="Slide Number Placeholder 5">
            <a:extLst>
              <a:ext uri="{FF2B5EF4-FFF2-40B4-BE49-F238E27FC236}">
                <a16:creationId xmlns:a16="http://schemas.microsoft.com/office/drawing/2014/main" id="{C2E04363-6186-782A-00A5-E32FE1620984}"/>
              </a:ext>
            </a:extLst>
          </p:cNvPr>
          <p:cNvSpPr>
            <a:spLocks noGrp="1"/>
          </p:cNvSpPr>
          <p:nvPr>
            <p:ph type="sldNum" sz="quarter" idx="12"/>
          </p:nvPr>
        </p:nvSpPr>
        <p:spPr/>
        <p:txBody>
          <a:bodyPr/>
          <a:lstStyle>
            <a:lvl1pPr>
              <a:defRPr/>
            </a:lvl1pPr>
          </a:lstStyle>
          <a:p>
            <a:pPr>
              <a:defRPr/>
            </a:pPr>
            <a:fld id="{ED0FF8D0-56A0-4014-918B-3968F7A6960C}" type="slidenum">
              <a:rPr lang="en-IN" altLang="en-US"/>
              <a:pPr>
                <a:defRPr/>
              </a:pPr>
              <a:t>‹#›</a:t>
            </a:fld>
            <a:endParaRPr lang="en-IN" altLang="en-US"/>
          </a:p>
        </p:txBody>
      </p:sp>
    </p:spTree>
    <p:extLst>
      <p:ext uri="{BB962C8B-B14F-4D97-AF65-F5344CB8AC3E}">
        <p14:creationId xmlns:p14="http://schemas.microsoft.com/office/powerpoint/2010/main" val="173321593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355A3CCB-8959-9A4B-5CB0-16DB9BDD7BBA}"/>
              </a:ext>
            </a:extLst>
          </p:cNvPr>
          <p:cNvSpPr>
            <a:spLocks noGrp="1"/>
          </p:cNvSpPr>
          <p:nvPr>
            <p:ph type="sldNum" sz="quarter" idx="10"/>
          </p:nvPr>
        </p:nvSpPr>
        <p:spPr>
          <a:xfrm>
            <a:off x="6921500" y="5397500"/>
            <a:ext cx="2133600" cy="304800"/>
          </a:xfrm>
        </p:spPr>
        <p:txBody>
          <a:bodyPr/>
          <a:lstStyle>
            <a:lvl1pPr>
              <a:defRPr/>
            </a:lvl1pPr>
          </a:lstStyle>
          <a:p>
            <a:pPr>
              <a:defRPr/>
            </a:pPr>
            <a:fld id="{5C2F3148-B231-4265-9EE5-355AD2B0C2D7}" type="slidenum">
              <a:rPr lang="en-IN" altLang="en-US"/>
              <a:pPr>
                <a:defRPr/>
              </a:pPr>
              <a:t>‹#›</a:t>
            </a:fld>
            <a:endParaRPr lang="en-IN" altLang="en-US"/>
          </a:p>
        </p:txBody>
      </p:sp>
    </p:spTree>
    <p:extLst>
      <p:ext uri="{BB962C8B-B14F-4D97-AF65-F5344CB8AC3E}">
        <p14:creationId xmlns:p14="http://schemas.microsoft.com/office/powerpoint/2010/main" val="244158117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5045B08E-8657-290A-38D6-7CAB01B079F9}"/>
              </a:ext>
            </a:extLst>
          </p:cNvPr>
          <p:cNvSpPr>
            <a:spLocks noGrp="1"/>
          </p:cNvSpPr>
          <p:nvPr>
            <p:ph type="sldNum" sz="quarter" idx="10"/>
          </p:nvPr>
        </p:nvSpPr>
        <p:spPr>
          <a:xfrm>
            <a:off x="6921500" y="5397500"/>
            <a:ext cx="2133600" cy="304800"/>
          </a:xfrm>
        </p:spPr>
        <p:txBody>
          <a:bodyPr/>
          <a:lstStyle>
            <a:lvl1pPr>
              <a:defRPr/>
            </a:lvl1pPr>
          </a:lstStyle>
          <a:p>
            <a:pPr>
              <a:defRPr/>
            </a:pPr>
            <a:fld id="{76FF32B5-BB33-4CD0-9B29-82499B57E739}" type="slidenum">
              <a:rPr lang="en-US" altLang="en-US"/>
              <a:pPr>
                <a:defRPr/>
              </a:pPr>
              <a:t>‹#›</a:t>
            </a:fld>
            <a:endParaRPr lang="en-US" altLang="en-US"/>
          </a:p>
        </p:txBody>
      </p:sp>
    </p:spTree>
    <p:extLst>
      <p:ext uri="{BB962C8B-B14F-4D97-AF65-F5344CB8AC3E}">
        <p14:creationId xmlns:p14="http://schemas.microsoft.com/office/powerpoint/2010/main" val="314639179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cSld name="4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18EB7784-D04B-9EB8-9768-147FA97ED508}"/>
              </a:ext>
            </a:extLst>
          </p:cNvPr>
          <p:cNvSpPr>
            <a:spLocks noGrp="1"/>
          </p:cNvSpPr>
          <p:nvPr>
            <p:ph type="sldNum" sz="quarter" idx="10"/>
          </p:nvPr>
        </p:nvSpPr>
        <p:spPr>
          <a:xfrm>
            <a:off x="6921500" y="5397500"/>
            <a:ext cx="2133600" cy="304800"/>
          </a:xfrm>
        </p:spPr>
        <p:txBody>
          <a:bodyPr/>
          <a:lstStyle>
            <a:lvl1pPr>
              <a:defRPr/>
            </a:lvl1pPr>
          </a:lstStyle>
          <a:p>
            <a:pPr>
              <a:defRPr/>
            </a:pPr>
            <a:fld id="{34C77C75-9D65-46F0-9CB8-F72BEBDCD7CE}" type="slidenum">
              <a:rPr lang="en-IN" altLang="en-US"/>
              <a:pPr>
                <a:defRPr/>
              </a:pPr>
              <a:t>‹#›</a:t>
            </a:fld>
            <a:endParaRPr lang="en-IN" altLang="en-US"/>
          </a:p>
        </p:txBody>
      </p:sp>
    </p:spTree>
    <p:extLst>
      <p:ext uri="{BB962C8B-B14F-4D97-AF65-F5344CB8AC3E}">
        <p14:creationId xmlns:p14="http://schemas.microsoft.com/office/powerpoint/2010/main" val="220801097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cSld name="5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BE6E02CC-23FF-409C-6BBD-A4981AC0FDC0}"/>
              </a:ext>
            </a:extLst>
          </p:cNvPr>
          <p:cNvSpPr>
            <a:spLocks noGrp="1"/>
          </p:cNvSpPr>
          <p:nvPr>
            <p:ph type="sldNum" sz="quarter" idx="10"/>
          </p:nvPr>
        </p:nvSpPr>
        <p:spPr>
          <a:xfrm>
            <a:off x="6921500" y="5397500"/>
            <a:ext cx="2133600" cy="304800"/>
          </a:xfrm>
        </p:spPr>
        <p:txBody>
          <a:bodyPr/>
          <a:lstStyle>
            <a:lvl1pPr>
              <a:defRPr/>
            </a:lvl1pPr>
          </a:lstStyle>
          <a:p>
            <a:pPr>
              <a:defRPr/>
            </a:pPr>
            <a:fld id="{0A0F313A-F55B-4E10-A917-E049C2EF0147}" type="slidenum">
              <a:rPr lang="en-IN" altLang="en-US"/>
              <a:pPr>
                <a:defRPr/>
              </a:pPr>
              <a:t>‹#›</a:t>
            </a:fld>
            <a:endParaRPr lang="en-IN" altLang="en-US"/>
          </a:p>
        </p:txBody>
      </p:sp>
    </p:spTree>
    <p:extLst>
      <p:ext uri="{BB962C8B-B14F-4D97-AF65-F5344CB8AC3E}">
        <p14:creationId xmlns:p14="http://schemas.microsoft.com/office/powerpoint/2010/main" val="112887166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cSld name="6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9DE3C499-1A72-3CFD-135F-5C5DA88233EC}"/>
              </a:ext>
            </a:extLst>
          </p:cNvPr>
          <p:cNvSpPr>
            <a:spLocks noGrp="1"/>
          </p:cNvSpPr>
          <p:nvPr>
            <p:ph type="sldNum" sz="quarter" idx="10"/>
          </p:nvPr>
        </p:nvSpPr>
        <p:spPr>
          <a:xfrm>
            <a:off x="6921500" y="5397500"/>
            <a:ext cx="2133600" cy="304800"/>
          </a:xfrm>
        </p:spPr>
        <p:txBody>
          <a:bodyPr/>
          <a:lstStyle>
            <a:lvl1pPr>
              <a:defRPr/>
            </a:lvl1pPr>
          </a:lstStyle>
          <a:p>
            <a:pPr>
              <a:defRPr/>
            </a:pPr>
            <a:fld id="{091B9D36-C2D4-4C33-ACCE-11F0B269F4C2}" type="slidenum">
              <a:rPr lang="en-IN" altLang="en-US"/>
              <a:pPr>
                <a:defRPr/>
              </a:pPr>
              <a:t>‹#›</a:t>
            </a:fld>
            <a:endParaRPr lang="en-IN" altLang="en-US"/>
          </a:p>
        </p:txBody>
      </p:sp>
    </p:spTree>
    <p:extLst>
      <p:ext uri="{BB962C8B-B14F-4D97-AF65-F5344CB8AC3E}">
        <p14:creationId xmlns:p14="http://schemas.microsoft.com/office/powerpoint/2010/main" val="60232747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cSld name="7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A6582316-318A-7CBA-97D5-F05102DCBE6D}"/>
              </a:ext>
            </a:extLst>
          </p:cNvPr>
          <p:cNvSpPr>
            <a:spLocks noGrp="1"/>
          </p:cNvSpPr>
          <p:nvPr>
            <p:ph type="sldNum" sz="quarter" idx="10"/>
          </p:nvPr>
        </p:nvSpPr>
        <p:spPr>
          <a:xfrm>
            <a:off x="6921500" y="5397500"/>
            <a:ext cx="2133600" cy="304800"/>
          </a:xfrm>
        </p:spPr>
        <p:txBody>
          <a:bodyPr/>
          <a:lstStyle>
            <a:lvl1pPr>
              <a:defRPr/>
            </a:lvl1pPr>
          </a:lstStyle>
          <a:p>
            <a:pPr>
              <a:defRPr/>
            </a:pPr>
            <a:fld id="{0E7D8A2F-92C9-47E6-8823-0C807F3A0663}" type="slidenum">
              <a:rPr lang="en-IN" altLang="en-US"/>
              <a:pPr>
                <a:defRPr/>
              </a:pPr>
              <a:t>‹#›</a:t>
            </a:fld>
            <a:endParaRPr lang="en-IN" altLang="en-US"/>
          </a:p>
        </p:txBody>
      </p:sp>
    </p:spTree>
    <p:extLst>
      <p:ext uri="{BB962C8B-B14F-4D97-AF65-F5344CB8AC3E}">
        <p14:creationId xmlns:p14="http://schemas.microsoft.com/office/powerpoint/2010/main" val="419672367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45F19D7D-D1FB-D2BE-E50C-EBAB59A6F317}"/>
              </a:ext>
            </a:extLst>
          </p:cNvPr>
          <p:cNvSpPr>
            <a:spLocks noGrp="1"/>
          </p:cNvSpPr>
          <p:nvPr>
            <p:ph type="sldNum" sz="quarter" idx="10"/>
          </p:nvPr>
        </p:nvSpPr>
        <p:spPr>
          <a:xfrm>
            <a:off x="6921500" y="5397500"/>
            <a:ext cx="2133600" cy="304800"/>
          </a:xfrm>
        </p:spPr>
        <p:txBody>
          <a:bodyPr/>
          <a:lstStyle>
            <a:lvl1pPr>
              <a:defRPr/>
            </a:lvl1pPr>
          </a:lstStyle>
          <a:p>
            <a:pPr>
              <a:defRPr/>
            </a:pPr>
            <a:fld id="{F57E65ED-83F1-47D7-9097-14B03C66AEC1}" type="slidenum">
              <a:rPr lang="en-US" altLang="en-US"/>
              <a:pPr>
                <a:defRPr/>
              </a:pPr>
              <a:t>‹#›</a:t>
            </a:fld>
            <a:endParaRPr lang="en-US" altLang="en-US"/>
          </a:p>
        </p:txBody>
      </p:sp>
    </p:spTree>
    <p:extLst>
      <p:ext uri="{BB962C8B-B14F-4D97-AF65-F5344CB8AC3E}">
        <p14:creationId xmlns:p14="http://schemas.microsoft.com/office/powerpoint/2010/main" val="25670007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cSld name="8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B430143A-E253-9004-07D9-18F6B258EFE5}"/>
              </a:ext>
            </a:extLst>
          </p:cNvPr>
          <p:cNvSpPr>
            <a:spLocks noGrp="1"/>
          </p:cNvSpPr>
          <p:nvPr>
            <p:ph type="sldNum" sz="quarter" idx="10"/>
          </p:nvPr>
        </p:nvSpPr>
        <p:spPr>
          <a:xfrm>
            <a:off x="6921500" y="5397500"/>
            <a:ext cx="2133600" cy="304800"/>
          </a:xfrm>
        </p:spPr>
        <p:txBody>
          <a:bodyPr/>
          <a:lstStyle>
            <a:lvl1pPr>
              <a:defRPr/>
            </a:lvl1pPr>
          </a:lstStyle>
          <a:p>
            <a:pPr>
              <a:defRPr/>
            </a:pPr>
            <a:fld id="{7794F923-6034-482A-A960-6C50CDACDCC9}" type="slidenum">
              <a:rPr lang="en-IN" altLang="en-US"/>
              <a:pPr>
                <a:defRPr/>
              </a:pPr>
              <a:t>‹#›</a:t>
            </a:fld>
            <a:endParaRPr lang="en-IN" altLang="en-US"/>
          </a:p>
        </p:txBody>
      </p:sp>
    </p:spTree>
    <p:extLst>
      <p:ext uri="{BB962C8B-B14F-4D97-AF65-F5344CB8AC3E}">
        <p14:creationId xmlns:p14="http://schemas.microsoft.com/office/powerpoint/2010/main" val="278309434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cSld name="9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B26599CC-57AD-BBCD-9B7D-E44FB77A786A}"/>
              </a:ext>
            </a:extLst>
          </p:cNvPr>
          <p:cNvSpPr>
            <a:spLocks noGrp="1"/>
          </p:cNvSpPr>
          <p:nvPr>
            <p:ph type="sldNum" sz="quarter" idx="10"/>
          </p:nvPr>
        </p:nvSpPr>
        <p:spPr>
          <a:xfrm>
            <a:off x="6921500" y="5397500"/>
            <a:ext cx="2133600" cy="304800"/>
          </a:xfrm>
        </p:spPr>
        <p:txBody>
          <a:bodyPr/>
          <a:lstStyle>
            <a:lvl1pPr>
              <a:defRPr/>
            </a:lvl1pPr>
          </a:lstStyle>
          <a:p>
            <a:pPr>
              <a:defRPr/>
            </a:pPr>
            <a:fld id="{AAF173BB-E155-4FDB-9232-E3966931D796}" type="slidenum">
              <a:rPr lang="en-IN" altLang="en-US"/>
              <a:pPr>
                <a:defRPr/>
              </a:pPr>
              <a:t>‹#›</a:t>
            </a:fld>
            <a:endParaRPr lang="en-IN" altLang="en-US"/>
          </a:p>
        </p:txBody>
      </p:sp>
    </p:spTree>
    <p:extLst>
      <p:ext uri="{BB962C8B-B14F-4D97-AF65-F5344CB8AC3E}">
        <p14:creationId xmlns:p14="http://schemas.microsoft.com/office/powerpoint/2010/main" val="307780182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cSld name="10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2781CE0D-7CE3-0C70-AD33-E07B14C92E14}"/>
              </a:ext>
            </a:extLst>
          </p:cNvPr>
          <p:cNvSpPr>
            <a:spLocks noGrp="1"/>
          </p:cNvSpPr>
          <p:nvPr>
            <p:ph type="sldNum" sz="quarter" idx="10"/>
          </p:nvPr>
        </p:nvSpPr>
        <p:spPr>
          <a:xfrm>
            <a:off x="6921500" y="5397500"/>
            <a:ext cx="2133600" cy="304800"/>
          </a:xfrm>
        </p:spPr>
        <p:txBody>
          <a:bodyPr/>
          <a:lstStyle>
            <a:lvl1pPr>
              <a:defRPr/>
            </a:lvl1pPr>
          </a:lstStyle>
          <a:p>
            <a:pPr>
              <a:defRPr/>
            </a:pPr>
            <a:fld id="{DF16DE9D-9EA8-44AA-BB8C-1266BA918A6D}" type="slidenum">
              <a:rPr lang="en-IN" altLang="en-US"/>
              <a:pPr>
                <a:defRPr/>
              </a:pPr>
              <a:t>‹#›</a:t>
            </a:fld>
            <a:endParaRPr lang="en-IN" altLang="en-US"/>
          </a:p>
        </p:txBody>
      </p:sp>
    </p:spTree>
    <p:extLst>
      <p:ext uri="{BB962C8B-B14F-4D97-AF65-F5344CB8AC3E}">
        <p14:creationId xmlns:p14="http://schemas.microsoft.com/office/powerpoint/2010/main" val="117661892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cSld name="11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B7DC1EFB-9876-FF1D-DC51-E1E75A50B236}"/>
              </a:ext>
            </a:extLst>
          </p:cNvPr>
          <p:cNvSpPr>
            <a:spLocks noGrp="1"/>
          </p:cNvSpPr>
          <p:nvPr>
            <p:ph type="sldNum" sz="quarter" idx="10"/>
          </p:nvPr>
        </p:nvSpPr>
        <p:spPr>
          <a:xfrm>
            <a:off x="6921500" y="5397500"/>
            <a:ext cx="2133600" cy="304800"/>
          </a:xfrm>
        </p:spPr>
        <p:txBody>
          <a:bodyPr/>
          <a:lstStyle>
            <a:lvl1pPr>
              <a:defRPr/>
            </a:lvl1pPr>
          </a:lstStyle>
          <a:p>
            <a:pPr>
              <a:defRPr/>
            </a:pPr>
            <a:fld id="{EE6CE15A-8993-4036-BFA9-8D4DCF184A6A}" type="slidenum">
              <a:rPr lang="en-IN" altLang="en-US"/>
              <a:pPr>
                <a:defRPr/>
              </a:pPr>
              <a:t>‹#›</a:t>
            </a:fld>
            <a:endParaRPr lang="en-IN" altLang="en-US"/>
          </a:p>
        </p:txBody>
      </p:sp>
    </p:spTree>
    <p:extLst>
      <p:ext uri="{BB962C8B-B14F-4D97-AF65-F5344CB8AC3E}">
        <p14:creationId xmlns:p14="http://schemas.microsoft.com/office/powerpoint/2010/main" val="132731057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cSld name="12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486B6F08-3353-7BFB-F7EA-A727C5224B29}"/>
              </a:ext>
            </a:extLst>
          </p:cNvPr>
          <p:cNvSpPr>
            <a:spLocks noGrp="1"/>
          </p:cNvSpPr>
          <p:nvPr>
            <p:ph type="sldNum" sz="quarter" idx="10"/>
          </p:nvPr>
        </p:nvSpPr>
        <p:spPr>
          <a:xfrm>
            <a:off x="6921500" y="5397500"/>
            <a:ext cx="2133600" cy="304800"/>
          </a:xfrm>
        </p:spPr>
        <p:txBody>
          <a:bodyPr/>
          <a:lstStyle>
            <a:lvl1pPr>
              <a:defRPr/>
            </a:lvl1pPr>
          </a:lstStyle>
          <a:p>
            <a:pPr>
              <a:defRPr/>
            </a:pPr>
            <a:fld id="{EEC2ED9D-1C8A-432B-9D8D-DBC21C4FE45A}" type="slidenum">
              <a:rPr lang="en-IN" altLang="en-US"/>
              <a:pPr>
                <a:defRPr/>
              </a:pPr>
              <a:t>‹#›</a:t>
            </a:fld>
            <a:endParaRPr lang="en-IN" altLang="en-US"/>
          </a:p>
        </p:txBody>
      </p:sp>
    </p:spTree>
    <p:extLst>
      <p:ext uri="{BB962C8B-B14F-4D97-AF65-F5344CB8AC3E}">
        <p14:creationId xmlns:p14="http://schemas.microsoft.com/office/powerpoint/2010/main" val="204382953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1_Standard slide">
    <p:spTree>
      <p:nvGrpSpPr>
        <p:cNvPr id="1" name=""/>
        <p:cNvGrpSpPr/>
        <p:nvPr/>
      </p:nvGrpSpPr>
      <p:grpSpPr>
        <a:xfrm>
          <a:off x="0" y="0"/>
          <a:ext cx="0" cy="0"/>
          <a:chOff x="0" y="0"/>
          <a:chExt cx="0" cy="0"/>
        </a:xfrm>
      </p:grpSpPr>
      <p:sp>
        <p:nvSpPr>
          <p:cNvPr id="2" name="Line 10">
            <a:extLst>
              <a:ext uri="{FF2B5EF4-FFF2-40B4-BE49-F238E27FC236}">
                <a16:creationId xmlns:a16="http://schemas.microsoft.com/office/drawing/2014/main" id="{7D26B73D-9DCF-510F-6FC5-55AE61321FC0}"/>
              </a:ext>
            </a:extLst>
          </p:cNvPr>
          <p:cNvSpPr>
            <a:spLocks noChangeShapeType="1"/>
          </p:cNvSpPr>
          <p:nvPr userDrawn="1"/>
        </p:nvSpPr>
        <p:spPr bwMode="auto">
          <a:xfrm>
            <a:off x="457200" y="869950"/>
            <a:ext cx="8229600" cy="0"/>
          </a:xfrm>
          <a:prstGeom prst="line">
            <a:avLst/>
          </a:prstGeom>
          <a:noFill/>
          <a:ln w="19050">
            <a:solidFill>
              <a:schemeClr val="accent2"/>
            </a:solidFill>
            <a:round/>
            <a:headEnd/>
            <a:tailEnd/>
          </a:ln>
          <a:effectLst/>
        </p:spPr>
        <p:txBody>
          <a:bodyPr wrap="none" lIns="79965" tIns="39982" rIns="79965" bIns="39982"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solidFill>
                <a:prstClr val="white"/>
              </a:solidFill>
              <a:latin typeface="EYInterstate" panose="02000503020000020004" pitchFamily="2" charset="0"/>
            </a:endParaRPr>
          </a:p>
        </p:txBody>
      </p:sp>
      <p:sp>
        <p:nvSpPr>
          <p:cNvPr id="4" name="Title 3"/>
          <p:cNvSpPr>
            <a:spLocks noGrp="1"/>
          </p:cNvSpPr>
          <p:nvPr>
            <p:ph type="title"/>
          </p:nvPr>
        </p:nvSpPr>
        <p:spPr>
          <a:xfrm>
            <a:off x="457200" y="228865"/>
            <a:ext cx="8229600" cy="952500"/>
          </a:xfrm>
          <a:prstGeom prst="rect">
            <a:avLst/>
          </a:prstGeom>
        </p:spPr>
        <p:txBody>
          <a:bodyPr/>
          <a:lstStyle/>
          <a:p>
            <a:r>
              <a:rPr lang="en-US"/>
              <a:t>Click to edit Master title style</a:t>
            </a:r>
            <a:endParaRPr lang="en-IN"/>
          </a:p>
        </p:txBody>
      </p:sp>
    </p:spTree>
    <p:extLst>
      <p:ext uri="{BB962C8B-B14F-4D97-AF65-F5344CB8AC3E}">
        <p14:creationId xmlns:p14="http://schemas.microsoft.com/office/powerpoint/2010/main" val="400852518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Standard slide">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1" y="1188000"/>
            <a:ext cx="8229600" cy="3915000"/>
          </a:xfrm>
          <a:prstGeom prst="rect">
            <a:avLst/>
          </a:prstGeom>
        </p:spPr>
        <p:txBody>
          <a:bodyPr lIns="0"/>
          <a:lstStyle>
            <a:lvl1pPr>
              <a:defRPr lang="en-US" sz="1600" dirty="0" smtClean="0"/>
            </a:lvl1pPr>
            <a:lvl2pPr>
              <a:defRPr lang="en-US" dirty="0" smtClean="0"/>
            </a:lvl2pPr>
            <a:lvl3pPr>
              <a:defRPr lang="en-US" dirty="0" smtClean="0"/>
            </a:lvl3pPr>
            <a:lvl4pPr>
              <a:defRPr lang="en-US" dirty="0" smtClean="0"/>
            </a:lvl4pPr>
            <a:lvl5pPr>
              <a:defRPr lang="en-GB"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itle 3"/>
          <p:cNvSpPr>
            <a:spLocks noGrp="1"/>
          </p:cNvSpPr>
          <p:nvPr>
            <p:ph type="title"/>
          </p:nvPr>
        </p:nvSpPr>
        <p:spPr>
          <a:xfrm>
            <a:off x="457200" y="228865"/>
            <a:ext cx="8229600" cy="952500"/>
          </a:xfrm>
          <a:prstGeom prst="rect">
            <a:avLst/>
          </a:prstGeom>
        </p:spPr>
        <p:txBody>
          <a:bodyPr/>
          <a:lstStyle/>
          <a:p>
            <a:r>
              <a:rPr lang="en-US"/>
              <a:t>Click to edit Master title style</a:t>
            </a:r>
            <a:endParaRPr lang="en-IN"/>
          </a:p>
        </p:txBody>
      </p:sp>
      <p:sp>
        <p:nvSpPr>
          <p:cNvPr id="2" name="Slide Number Placeholder 5">
            <a:extLst>
              <a:ext uri="{FF2B5EF4-FFF2-40B4-BE49-F238E27FC236}">
                <a16:creationId xmlns:a16="http://schemas.microsoft.com/office/drawing/2014/main" id="{182FC8B8-C305-749F-B6B7-B713616328BE}"/>
              </a:ext>
            </a:extLst>
          </p:cNvPr>
          <p:cNvSpPr>
            <a:spLocks noGrp="1"/>
          </p:cNvSpPr>
          <p:nvPr>
            <p:ph type="sldNum" sz="quarter" idx="10"/>
          </p:nvPr>
        </p:nvSpPr>
        <p:spPr>
          <a:xfrm>
            <a:off x="6921500" y="5397500"/>
            <a:ext cx="2133600" cy="304800"/>
          </a:xfrm>
        </p:spPr>
        <p:txBody>
          <a:bodyPr/>
          <a:lstStyle>
            <a:lvl1pPr>
              <a:defRPr>
                <a:solidFill>
                  <a:schemeClr val="bg1"/>
                </a:solidFill>
              </a:defRPr>
            </a:lvl1pPr>
          </a:lstStyle>
          <a:p>
            <a:pPr>
              <a:defRPr/>
            </a:pPr>
            <a:fld id="{D99F51DD-2B6E-4D16-8EA7-7147B473A69B}" type="slidenum">
              <a:rPr lang="en-IN" altLang="en-US"/>
              <a:pPr>
                <a:defRPr/>
              </a:pPr>
              <a:t>‹#›</a:t>
            </a:fld>
            <a:endParaRPr lang="en-IN" altLang="en-US"/>
          </a:p>
        </p:txBody>
      </p:sp>
    </p:spTree>
    <p:extLst>
      <p:ext uri="{BB962C8B-B14F-4D97-AF65-F5344CB8AC3E}">
        <p14:creationId xmlns:p14="http://schemas.microsoft.com/office/powerpoint/2010/main" val="377727409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cSld name="13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ECAFC940-A51B-900E-6A03-F878DDD2511F}"/>
              </a:ext>
            </a:extLst>
          </p:cNvPr>
          <p:cNvSpPr>
            <a:spLocks noGrp="1"/>
          </p:cNvSpPr>
          <p:nvPr>
            <p:ph type="sldNum" sz="quarter" idx="10"/>
          </p:nvPr>
        </p:nvSpPr>
        <p:spPr>
          <a:xfrm>
            <a:off x="6921500" y="5397500"/>
            <a:ext cx="2133600" cy="304800"/>
          </a:xfrm>
        </p:spPr>
        <p:txBody>
          <a:bodyPr/>
          <a:lstStyle>
            <a:lvl1pPr>
              <a:defRPr/>
            </a:lvl1pPr>
          </a:lstStyle>
          <a:p>
            <a:pPr>
              <a:defRPr/>
            </a:pPr>
            <a:fld id="{036D7EB6-C549-43AB-867B-E63703A81FA9}" type="slidenum">
              <a:rPr lang="en-IN" altLang="en-US"/>
              <a:pPr>
                <a:defRPr/>
              </a:pPr>
              <a:t>‹#›</a:t>
            </a:fld>
            <a:endParaRPr lang="en-IN" altLang="en-US"/>
          </a:p>
        </p:txBody>
      </p:sp>
    </p:spTree>
    <p:extLst>
      <p:ext uri="{BB962C8B-B14F-4D97-AF65-F5344CB8AC3E}">
        <p14:creationId xmlns:p14="http://schemas.microsoft.com/office/powerpoint/2010/main" val="182020696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cSld name="14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290AEB04-5439-D43C-5390-131F525B628E}"/>
              </a:ext>
            </a:extLst>
          </p:cNvPr>
          <p:cNvSpPr>
            <a:spLocks noGrp="1"/>
          </p:cNvSpPr>
          <p:nvPr>
            <p:ph type="sldNum" sz="quarter" idx="10"/>
          </p:nvPr>
        </p:nvSpPr>
        <p:spPr>
          <a:xfrm>
            <a:off x="6921500" y="5397500"/>
            <a:ext cx="2133600" cy="304800"/>
          </a:xfrm>
        </p:spPr>
        <p:txBody>
          <a:bodyPr/>
          <a:lstStyle>
            <a:lvl1pPr>
              <a:defRPr/>
            </a:lvl1pPr>
          </a:lstStyle>
          <a:p>
            <a:pPr>
              <a:defRPr/>
            </a:pPr>
            <a:fld id="{88730FA6-8B87-4DC4-ACB1-8F701F7EE5CA}" type="slidenum">
              <a:rPr lang="en-IN" altLang="en-US"/>
              <a:pPr>
                <a:defRPr/>
              </a:pPr>
              <a:t>‹#›</a:t>
            </a:fld>
            <a:endParaRPr lang="en-IN" altLang="en-US"/>
          </a:p>
        </p:txBody>
      </p:sp>
    </p:spTree>
    <p:extLst>
      <p:ext uri="{BB962C8B-B14F-4D97-AF65-F5344CB8AC3E}">
        <p14:creationId xmlns:p14="http://schemas.microsoft.com/office/powerpoint/2010/main" val="2092195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cSld name="15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AC67A30B-7627-2337-4167-B5DB6E754015}"/>
              </a:ext>
            </a:extLst>
          </p:cNvPr>
          <p:cNvSpPr>
            <a:spLocks noGrp="1"/>
          </p:cNvSpPr>
          <p:nvPr>
            <p:ph type="sldNum" sz="quarter" idx="10"/>
          </p:nvPr>
        </p:nvSpPr>
        <p:spPr>
          <a:xfrm>
            <a:off x="6921500" y="5397500"/>
            <a:ext cx="2133600" cy="304800"/>
          </a:xfrm>
        </p:spPr>
        <p:txBody>
          <a:bodyPr/>
          <a:lstStyle>
            <a:lvl1pPr>
              <a:defRPr/>
            </a:lvl1pPr>
          </a:lstStyle>
          <a:p>
            <a:pPr>
              <a:defRPr/>
            </a:pPr>
            <a:fld id="{6936E956-9FBF-4870-B01B-BF1D197209AD}" type="slidenum">
              <a:rPr lang="en-IN" altLang="en-US"/>
              <a:pPr>
                <a:defRPr/>
              </a:pPr>
              <a:t>‹#›</a:t>
            </a:fld>
            <a:endParaRPr lang="en-IN" altLang="en-US"/>
          </a:p>
        </p:txBody>
      </p:sp>
    </p:spTree>
    <p:extLst>
      <p:ext uri="{BB962C8B-B14F-4D97-AF65-F5344CB8AC3E}">
        <p14:creationId xmlns:p14="http://schemas.microsoft.com/office/powerpoint/2010/main" val="31320872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cSld name="16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FF8D5FCA-1547-C688-E32E-76105EFF3FDF}"/>
              </a:ext>
            </a:extLst>
          </p:cNvPr>
          <p:cNvSpPr>
            <a:spLocks noGrp="1"/>
          </p:cNvSpPr>
          <p:nvPr>
            <p:ph type="sldNum" sz="quarter" idx="10"/>
          </p:nvPr>
        </p:nvSpPr>
        <p:spPr>
          <a:xfrm>
            <a:off x="6921500" y="5397500"/>
            <a:ext cx="2133600" cy="304800"/>
          </a:xfrm>
        </p:spPr>
        <p:txBody>
          <a:bodyPr/>
          <a:lstStyle>
            <a:lvl1pPr>
              <a:defRPr/>
            </a:lvl1pPr>
          </a:lstStyle>
          <a:p>
            <a:pPr>
              <a:defRPr/>
            </a:pPr>
            <a:fld id="{B39C2467-659B-4534-882C-022C5A67A363}" type="slidenum">
              <a:rPr lang="en-IN" altLang="en-US"/>
              <a:pPr>
                <a:defRPr/>
              </a:pPr>
              <a:t>‹#›</a:t>
            </a:fld>
            <a:endParaRPr lang="en-IN" altLang="en-US"/>
          </a:p>
        </p:txBody>
      </p:sp>
    </p:spTree>
    <p:extLst>
      <p:ext uri="{BB962C8B-B14F-4D97-AF65-F5344CB8AC3E}">
        <p14:creationId xmlns:p14="http://schemas.microsoft.com/office/powerpoint/2010/main" val="52906138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cSld name="17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A4DFC102-E8C6-27EC-4B6B-59F1D76BE41A}"/>
              </a:ext>
            </a:extLst>
          </p:cNvPr>
          <p:cNvSpPr>
            <a:spLocks noGrp="1"/>
          </p:cNvSpPr>
          <p:nvPr>
            <p:ph type="sldNum" sz="quarter" idx="10"/>
          </p:nvPr>
        </p:nvSpPr>
        <p:spPr>
          <a:xfrm>
            <a:off x="6921500" y="5397500"/>
            <a:ext cx="2133600" cy="304800"/>
          </a:xfrm>
        </p:spPr>
        <p:txBody>
          <a:bodyPr/>
          <a:lstStyle>
            <a:lvl1pPr>
              <a:defRPr/>
            </a:lvl1pPr>
          </a:lstStyle>
          <a:p>
            <a:pPr>
              <a:defRPr/>
            </a:pPr>
            <a:fld id="{A48D39D7-892D-4AC2-B084-62648A3B4327}" type="slidenum">
              <a:rPr lang="en-IN" altLang="en-US"/>
              <a:pPr>
                <a:defRPr/>
              </a:pPr>
              <a:t>‹#›</a:t>
            </a:fld>
            <a:endParaRPr lang="en-IN" altLang="en-US"/>
          </a:p>
        </p:txBody>
      </p:sp>
    </p:spTree>
    <p:extLst>
      <p:ext uri="{BB962C8B-B14F-4D97-AF65-F5344CB8AC3E}">
        <p14:creationId xmlns:p14="http://schemas.microsoft.com/office/powerpoint/2010/main" val="415656772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5367"/>
            <a:ext cx="7772400" cy="1225021"/>
          </a:xfrm>
          <a:prstGeom prst="rect">
            <a:avLst/>
          </a:prstGeom>
        </p:spPr>
        <p:txBody>
          <a:bodyPr lIns="91398" tIns="45699" rIns="91398" bIns="45699"/>
          <a:lstStyle/>
          <a:p>
            <a:r>
              <a:rPr lang="en-US"/>
              <a:t>Click to edit Master title style</a:t>
            </a:r>
            <a:endParaRPr lang="en-IN"/>
          </a:p>
        </p:txBody>
      </p:sp>
      <p:sp>
        <p:nvSpPr>
          <p:cNvPr id="3" name="Subtitle 2"/>
          <p:cNvSpPr>
            <a:spLocks noGrp="1"/>
          </p:cNvSpPr>
          <p:nvPr>
            <p:ph type="subTitle" idx="1"/>
          </p:nvPr>
        </p:nvSpPr>
        <p:spPr>
          <a:xfrm>
            <a:off x="1371600" y="3238500"/>
            <a:ext cx="6400800" cy="1460500"/>
          </a:xfrm>
          <a:prstGeom prst="rect">
            <a:avLst/>
          </a:prstGeom>
        </p:spPr>
        <p:txBody>
          <a:bodyPr lIns="91398" tIns="45699" rIns="91398" bIns="45699"/>
          <a:lstStyle>
            <a:lvl1pPr marL="0" indent="0" algn="ctr">
              <a:buNone/>
              <a:defRPr>
                <a:solidFill>
                  <a:schemeClr val="tx1">
                    <a:tint val="75000"/>
                  </a:schemeClr>
                </a:solidFill>
              </a:defRPr>
            </a:lvl1pPr>
            <a:lvl2pPr marL="456990" indent="0" algn="ctr">
              <a:buNone/>
              <a:defRPr>
                <a:solidFill>
                  <a:schemeClr val="tx1">
                    <a:tint val="75000"/>
                  </a:schemeClr>
                </a:solidFill>
              </a:defRPr>
            </a:lvl2pPr>
            <a:lvl3pPr marL="913980" indent="0" algn="ctr">
              <a:buNone/>
              <a:defRPr>
                <a:solidFill>
                  <a:schemeClr val="tx1">
                    <a:tint val="75000"/>
                  </a:schemeClr>
                </a:solidFill>
              </a:defRPr>
            </a:lvl3pPr>
            <a:lvl4pPr marL="1370971" indent="0" algn="ctr">
              <a:buNone/>
              <a:defRPr>
                <a:solidFill>
                  <a:schemeClr val="tx1">
                    <a:tint val="75000"/>
                  </a:schemeClr>
                </a:solidFill>
              </a:defRPr>
            </a:lvl4pPr>
            <a:lvl5pPr marL="1827960" indent="0" algn="ctr">
              <a:buNone/>
              <a:defRPr>
                <a:solidFill>
                  <a:schemeClr val="tx1">
                    <a:tint val="75000"/>
                  </a:schemeClr>
                </a:solidFill>
              </a:defRPr>
            </a:lvl5pPr>
            <a:lvl6pPr marL="2284953" indent="0" algn="ctr">
              <a:buNone/>
              <a:defRPr>
                <a:solidFill>
                  <a:schemeClr val="tx1">
                    <a:tint val="75000"/>
                  </a:schemeClr>
                </a:solidFill>
              </a:defRPr>
            </a:lvl6pPr>
            <a:lvl7pPr marL="2741942" indent="0" algn="ctr">
              <a:buNone/>
              <a:defRPr>
                <a:solidFill>
                  <a:schemeClr val="tx1">
                    <a:tint val="75000"/>
                  </a:schemeClr>
                </a:solidFill>
              </a:defRPr>
            </a:lvl7pPr>
            <a:lvl8pPr marL="3198934" indent="0" algn="ctr">
              <a:buNone/>
              <a:defRPr>
                <a:solidFill>
                  <a:schemeClr val="tx1">
                    <a:tint val="75000"/>
                  </a:schemeClr>
                </a:solidFill>
              </a:defRPr>
            </a:lvl8pPr>
            <a:lvl9pPr marL="3655924" indent="0" algn="ctr">
              <a:buNone/>
              <a:defRPr>
                <a:solidFill>
                  <a:schemeClr val="tx1">
                    <a:tint val="75000"/>
                  </a:schemeClr>
                </a:solidFill>
              </a:defRPr>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AA34B51-4F01-1078-B060-983E6F06C5D3}"/>
              </a:ext>
            </a:extLst>
          </p:cNvPr>
          <p:cNvSpPr>
            <a:spLocks noGrp="1"/>
          </p:cNvSpPr>
          <p:nvPr>
            <p:ph type="dt" sz="half" idx="10"/>
          </p:nvPr>
        </p:nvSpPr>
        <p:spPr>
          <a:xfrm>
            <a:off x="457200" y="5297488"/>
            <a:ext cx="2133600" cy="303212"/>
          </a:xfrm>
          <a:prstGeom prst="rect">
            <a:avLst/>
          </a:prstGeom>
        </p:spPr>
        <p:txBody>
          <a:bodyPr/>
          <a:lstStyle>
            <a:lvl1pPr>
              <a:defRPr/>
            </a:lvl1pPr>
          </a:lstStyle>
          <a:p>
            <a:pPr>
              <a:defRPr/>
            </a:pPr>
            <a:fld id="{8B5409B4-5F81-4F4A-BECE-23794D1AFE31}" type="datetime1">
              <a:rPr lang="en-IN" smtClean="0"/>
              <a:t>07-08-2026</a:t>
            </a:fld>
            <a:endParaRPr lang="en-US"/>
          </a:p>
        </p:txBody>
      </p:sp>
      <p:sp>
        <p:nvSpPr>
          <p:cNvPr id="5" name="Footer Placeholder 4">
            <a:extLst>
              <a:ext uri="{FF2B5EF4-FFF2-40B4-BE49-F238E27FC236}">
                <a16:creationId xmlns:a16="http://schemas.microsoft.com/office/drawing/2014/main" id="{A7E98F58-A67B-9A14-7069-8465F13BB0D5}"/>
              </a:ext>
            </a:extLst>
          </p:cNvPr>
          <p:cNvSpPr>
            <a:spLocks noGrp="1"/>
          </p:cNvSpPr>
          <p:nvPr>
            <p:ph type="ftr" sz="quarter" idx="11"/>
          </p:nvPr>
        </p:nvSpPr>
        <p:spPr>
          <a:xfrm>
            <a:off x="3124200" y="5297488"/>
            <a:ext cx="2895600" cy="303212"/>
          </a:xfrm>
          <a:prstGeom prst="rect">
            <a:avLst/>
          </a:prstGeom>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8FE2F01-16D4-4D8D-18B3-20E8912A165A}"/>
              </a:ext>
            </a:extLst>
          </p:cNvPr>
          <p:cNvSpPr>
            <a:spLocks noGrp="1"/>
          </p:cNvSpPr>
          <p:nvPr>
            <p:ph type="sldNum" sz="quarter" idx="12"/>
          </p:nvPr>
        </p:nvSpPr>
        <p:spPr/>
        <p:txBody>
          <a:bodyPr/>
          <a:lstStyle>
            <a:lvl1pPr>
              <a:defRPr/>
            </a:lvl1pPr>
          </a:lstStyle>
          <a:p>
            <a:pPr>
              <a:defRPr/>
            </a:pPr>
            <a:fld id="{43E9AFEC-6D46-499B-AD57-3363C810FD3A}" type="slidenum">
              <a:rPr lang="en-US" altLang="en-US"/>
              <a:pPr>
                <a:defRPr/>
              </a:pPr>
              <a:t>‹#›</a:t>
            </a:fld>
            <a:endParaRPr lang="en-US" altLang="en-US"/>
          </a:p>
        </p:txBody>
      </p:sp>
    </p:spTree>
    <p:extLst>
      <p:ext uri="{BB962C8B-B14F-4D97-AF65-F5344CB8AC3E}">
        <p14:creationId xmlns:p14="http://schemas.microsoft.com/office/powerpoint/2010/main" val="25716940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AE1DB4AD-8B61-1441-A582-DB94B3F9D847}"/>
              </a:ext>
            </a:extLst>
          </p:cNvPr>
          <p:cNvSpPr>
            <a:spLocks noGrp="1"/>
          </p:cNvSpPr>
          <p:nvPr>
            <p:ph type="sldNum" sz="quarter" idx="10"/>
          </p:nvPr>
        </p:nvSpPr>
        <p:spPr>
          <a:xfrm>
            <a:off x="6921500" y="5397500"/>
            <a:ext cx="2133600" cy="304800"/>
          </a:xfrm>
        </p:spPr>
        <p:txBody>
          <a:bodyPr/>
          <a:lstStyle>
            <a:lvl1pPr>
              <a:defRPr/>
            </a:lvl1pPr>
          </a:lstStyle>
          <a:p>
            <a:pPr>
              <a:defRPr/>
            </a:pPr>
            <a:fld id="{76354AC8-AC3C-4645-AB69-21AD0A7ADE9A}" type="slidenum">
              <a:rPr lang="en-US" altLang="en-US"/>
              <a:pPr>
                <a:defRPr/>
              </a:pPr>
              <a:t>‹#›</a:t>
            </a:fld>
            <a:endParaRPr lang="en-US" altLang="en-US"/>
          </a:p>
        </p:txBody>
      </p:sp>
    </p:spTree>
    <p:extLst>
      <p:ext uri="{BB962C8B-B14F-4D97-AF65-F5344CB8AC3E}">
        <p14:creationId xmlns:p14="http://schemas.microsoft.com/office/powerpoint/2010/main" val="122624004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8"/>
            <a:ext cx="7772400" cy="1135062"/>
          </a:xfrm>
          <a:prstGeom prst="rect">
            <a:avLst/>
          </a:prstGeom>
        </p:spPr>
        <p:txBody>
          <a:bodyPr lIns="91398" tIns="45699" rIns="91398" bIns="45699"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722313" y="2422261"/>
            <a:ext cx="7772400" cy="1250156"/>
          </a:xfrm>
          <a:prstGeom prst="rect">
            <a:avLst/>
          </a:prstGeom>
        </p:spPr>
        <p:txBody>
          <a:bodyPr lIns="91398" tIns="45699" rIns="91398" bIns="45699" anchor="b"/>
          <a:lstStyle>
            <a:lvl1pPr marL="0" indent="0">
              <a:buNone/>
              <a:defRPr sz="2000">
                <a:solidFill>
                  <a:schemeClr val="tx1">
                    <a:tint val="75000"/>
                  </a:schemeClr>
                </a:solidFill>
              </a:defRPr>
            </a:lvl1pPr>
            <a:lvl2pPr marL="456990" indent="0">
              <a:buNone/>
              <a:defRPr sz="1800">
                <a:solidFill>
                  <a:schemeClr val="tx1">
                    <a:tint val="75000"/>
                  </a:schemeClr>
                </a:solidFill>
              </a:defRPr>
            </a:lvl2pPr>
            <a:lvl3pPr marL="913980" indent="0">
              <a:buNone/>
              <a:defRPr sz="1600">
                <a:solidFill>
                  <a:schemeClr val="tx1">
                    <a:tint val="75000"/>
                  </a:schemeClr>
                </a:solidFill>
              </a:defRPr>
            </a:lvl3pPr>
            <a:lvl4pPr marL="1370971" indent="0">
              <a:buNone/>
              <a:defRPr sz="1400">
                <a:solidFill>
                  <a:schemeClr val="tx1">
                    <a:tint val="75000"/>
                  </a:schemeClr>
                </a:solidFill>
              </a:defRPr>
            </a:lvl4pPr>
            <a:lvl5pPr marL="1827960" indent="0">
              <a:buNone/>
              <a:defRPr sz="1400">
                <a:solidFill>
                  <a:schemeClr val="tx1">
                    <a:tint val="75000"/>
                  </a:schemeClr>
                </a:solidFill>
              </a:defRPr>
            </a:lvl5pPr>
            <a:lvl6pPr marL="2284953" indent="0">
              <a:buNone/>
              <a:defRPr sz="1400">
                <a:solidFill>
                  <a:schemeClr val="tx1">
                    <a:tint val="75000"/>
                  </a:schemeClr>
                </a:solidFill>
              </a:defRPr>
            </a:lvl6pPr>
            <a:lvl7pPr marL="2741942" indent="0">
              <a:buNone/>
              <a:defRPr sz="1400">
                <a:solidFill>
                  <a:schemeClr val="tx1">
                    <a:tint val="75000"/>
                  </a:schemeClr>
                </a:solidFill>
              </a:defRPr>
            </a:lvl7pPr>
            <a:lvl8pPr marL="3198934" indent="0">
              <a:buNone/>
              <a:defRPr sz="1400">
                <a:solidFill>
                  <a:schemeClr val="tx1">
                    <a:tint val="75000"/>
                  </a:schemeClr>
                </a:solidFill>
              </a:defRPr>
            </a:lvl8pPr>
            <a:lvl9pPr marL="3655924"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7995FB9-E425-D9DA-3F37-FFDFE3476681}"/>
              </a:ext>
            </a:extLst>
          </p:cNvPr>
          <p:cNvSpPr>
            <a:spLocks noGrp="1"/>
          </p:cNvSpPr>
          <p:nvPr>
            <p:ph type="dt" sz="half" idx="10"/>
          </p:nvPr>
        </p:nvSpPr>
        <p:spPr>
          <a:xfrm>
            <a:off x="457200" y="5297488"/>
            <a:ext cx="2133600" cy="303212"/>
          </a:xfrm>
          <a:prstGeom prst="rect">
            <a:avLst/>
          </a:prstGeom>
        </p:spPr>
        <p:txBody>
          <a:bodyPr/>
          <a:lstStyle>
            <a:lvl1pPr>
              <a:defRPr/>
            </a:lvl1pPr>
          </a:lstStyle>
          <a:p>
            <a:pPr>
              <a:defRPr/>
            </a:pPr>
            <a:fld id="{DBC56970-8C72-4ED1-BC70-42C09B604AF1}" type="datetime1">
              <a:rPr lang="en-IN" smtClean="0"/>
              <a:t>07-08-2026</a:t>
            </a:fld>
            <a:endParaRPr lang="en-US"/>
          </a:p>
        </p:txBody>
      </p:sp>
      <p:sp>
        <p:nvSpPr>
          <p:cNvPr id="5" name="Footer Placeholder 4">
            <a:extLst>
              <a:ext uri="{FF2B5EF4-FFF2-40B4-BE49-F238E27FC236}">
                <a16:creationId xmlns:a16="http://schemas.microsoft.com/office/drawing/2014/main" id="{DC33938B-3836-8046-01B3-ADAAFFE8152A}"/>
              </a:ext>
            </a:extLst>
          </p:cNvPr>
          <p:cNvSpPr>
            <a:spLocks noGrp="1"/>
          </p:cNvSpPr>
          <p:nvPr>
            <p:ph type="ftr" sz="quarter" idx="11"/>
          </p:nvPr>
        </p:nvSpPr>
        <p:spPr>
          <a:xfrm>
            <a:off x="3124200" y="5297488"/>
            <a:ext cx="2895600" cy="303212"/>
          </a:xfrm>
          <a:prstGeom prst="rect">
            <a:avLst/>
          </a:prstGeom>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1F30899-C5EC-4662-08C9-6CA1879D0357}"/>
              </a:ext>
            </a:extLst>
          </p:cNvPr>
          <p:cNvSpPr>
            <a:spLocks noGrp="1"/>
          </p:cNvSpPr>
          <p:nvPr>
            <p:ph type="sldNum" sz="quarter" idx="12"/>
          </p:nvPr>
        </p:nvSpPr>
        <p:spPr/>
        <p:txBody>
          <a:bodyPr/>
          <a:lstStyle>
            <a:lvl1pPr>
              <a:defRPr/>
            </a:lvl1pPr>
          </a:lstStyle>
          <a:p>
            <a:pPr>
              <a:defRPr/>
            </a:pPr>
            <a:fld id="{69403136-85A6-4BC2-9933-AB0A5F618CB3}" type="slidenum">
              <a:rPr lang="en-US" altLang="en-US"/>
              <a:pPr>
                <a:defRPr/>
              </a:pPr>
              <a:t>‹#›</a:t>
            </a:fld>
            <a:endParaRPr lang="en-US" altLang="en-US"/>
          </a:p>
        </p:txBody>
      </p:sp>
    </p:spTree>
    <p:extLst>
      <p:ext uri="{BB962C8B-B14F-4D97-AF65-F5344CB8AC3E}">
        <p14:creationId xmlns:p14="http://schemas.microsoft.com/office/powerpoint/2010/main" val="263279668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4"/>
            <a:ext cx="8229600" cy="952500"/>
          </a:xfrm>
          <a:prstGeom prst="rect">
            <a:avLst/>
          </a:prstGeom>
        </p:spPr>
        <p:txBody>
          <a:bodyPr lIns="91398" tIns="45699" rIns="91398" bIns="45699"/>
          <a:lstStyle/>
          <a:p>
            <a:r>
              <a:rPr lang="en-US"/>
              <a:t>Click to edit Master title style</a:t>
            </a:r>
            <a:endParaRPr lang="en-IN"/>
          </a:p>
        </p:txBody>
      </p:sp>
      <p:sp>
        <p:nvSpPr>
          <p:cNvPr id="3" name="Content Placeholder 2"/>
          <p:cNvSpPr>
            <a:spLocks noGrp="1"/>
          </p:cNvSpPr>
          <p:nvPr>
            <p:ph sz="half" idx="1"/>
          </p:nvPr>
        </p:nvSpPr>
        <p:spPr>
          <a:xfrm>
            <a:off x="457200" y="1333501"/>
            <a:ext cx="4038600" cy="3771636"/>
          </a:xfrm>
          <a:prstGeom prst="rect">
            <a:avLst/>
          </a:prstGeom>
        </p:spPr>
        <p:txBody>
          <a:bodyPr lIns="91398" tIns="45699" rIns="91398" bIns="45699"/>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333501"/>
            <a:ext cx="4038600" cy="3771636"/>
          </a:xfrm>
          <a:prstGeom prst="rect">
            <a:avLst/>
          </a:prstGeom>
        </p:spPr>
        <p:txBody>
          <a:bodyPr lIns="91398" tIns="45699" rIns="91398" bIns="45699"/>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3">
            <a:extLst>
              <a:ext uri="{FF2B5EF4-FFF2-40B4-BE49-F238E27FC236}">
                <a16:creationId xmlns:a16="http://schemas.microsoft.com/office/drawing/2014/main" id="{A698621D-F620-5C98-ED92-D8FC15DEE975}"/>
              </a:ext>
            </a:extLst>
          </p:cNvPr>
          <p:cNvSpPr>
            <a:spLocks noGrp="1"/>
          </p:cNvSpPr>
          <p:nvPr>
            <p:ph type="dt" sz="half" idx="10"/>
          </p:nvPr>
        </p:nvSpPr>
        <p:spPr>
          <a:xfrm>
            <a:off x="457200" y="5297488"/>
            <a:ext cx="2133600" cy="303212"/>
          </a:xfrm>
          <a:prstGeom prst="rect">
            <a:avLst/>
          </a:prstGeom>
        </p:spPr>
        <p:txBody>
          <a:bodyPr/>
          <a:lstStyle>
            <a:lvl1pPr>
              <a:defRPr/>
            </a:lvl1pPr>
          </a:lstStyle>
          <a:p>
            <a:pPr>
              <a:defRPr/>
            </a:pPr>
            <a:fld id="{86080CB5-45C2-4A4A-BCE6-5B8C846D03D0}" type="datetime1">
              <a:rPr lang="en-IN" smtClean="0"/>
              <a:t>07-08-2026</a:t>
            </a:fld>
            <a:endParaRPr lang="en-US"/>
          </a:p>
        </p:txBody>
      </p:sp>
      <p:sp>
        <p:nvSpPr>
          <p:cNvPr id="6" name="Footer Placeholder 4">
            <a:extLst>
              <a:ext uri="{FF2B5EF4-FFF2-40B4-BE49-F238E27FC236}">
                <a16:creationId xmlns:a16="http://schemas.microsoft.com/office/drawing/2014/main" id="{983FD7EE-FDBF-EECF-353B-DC2235551687}"/>
              </a:ext>
            </a:extLst>
          </p:cNvPr>
          <p:cNvSpPr>
            <a:spLocks noGrp="1"/>
          </p:cNvSpPr>
          <p:nvPr>
            <p:ph type="ftr" sz="quarter" idx="11"/>
          </p:nvPr>
        </p:nvSpPr>
        <p:spPr>
          <a:xfrm>
            <a:off x="3124200" y="5297488"/>
            <a:ext cx="2895600" cy="303212"/>
          </a:xfrm>
          <a:prstGeom prst="rect">
            <a:avLst/>
          </a:prstGeom>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4D85C97-E805-F768-2ACD-794C8832270C}"/>
              </a:ext>
            </a:extLst>
          </p:cNvPr>
          <p:cNvSpPr>
            <a:spLocks noGrp="1"/>
          </p:cNvSpPr>
          <p:nvPr>
            <p:ph type="sldNum" sz="quarter" idx="12"/>
          </p:nvPr>
        </p:nvSpPr>
        <p:spPr/>
        <p:txBody>
          <a:bodyPr/>
          <a:lstStyle>
            <a:lvl1pPr>
              <a:defRPr/>
            </a:lvl1pPr>
          </a:lstStyle>
          <a:p>
            <a:pPr>
              <a:defRPr/>
            </a:pPr>
            <a:fld id="{55AB4A24-AF88-428C-9E1B-158C6AF65EA2}" type="slidenum">
              <a:rPr lang="en-US" altLang="en-US"/>
              <a:pPr>
                <a:defRPr/>
              </a:pPr>
              <a:t>‹#›</a:t>
            </a:fld>
            <a:endParaRPr lang="en-US" altLang="en-US"/>
          </a:p>
        </p:txBody>
      </p:sp>
    </p:spTree>
    <p:extLst>
      <p:ext uri="{BB962C8B-B14F-4D97-AF65-F5344CB8AC3E}">
        <p14:creationId xmlns:p14="http://schemas.microsoft.com/office/powerpoint/2010/main" val="404981145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4"/>
            <a:ext cx="8229600" cy="952500"/>
          </a:xfrm>
          <a:prstGeom prst="rect">
            <a:avLst/>
          </a:prstGeom>
        </p:spPr>
        <p:txBody>
          <a:bodyPr lIns="91398" tIns="45699" rIns="91398" bIns="45699"/>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279261"/>
            <a:ext cx="4040188" cy="533136"/>
          </a:xfrm>
          <a:prstGeom prst="rect">
            <a:avLst/>
          </a:prstGeom>
        </p:spPr>
        <p:txBody>
          <a:bodyPr lIns="91398" tIns="45699" rIns="91398" bIns="45699" anchor="b"/>
          <a:lstStyle>
            <a:lvl1pPr marL="0" indent="0">
              <a:buNone/>
              <a:defRPr sz="2400" b="1"/>
            </a:lvl1pPr>
            <a:lvl2pPr marL="456990" indent="0">
              <a:buNone/>
              <a:defRPr sz="2000" b="1"/>
            </a:lvl2pPr>
            <a:lvl3pPr marL="913980" indent="0">
              <a:buNone/>
              <a:defRPr sz="1800" b="1"/>
            </a:lvl3pPr>
            <a:lvl4pPr marL="1370971" indent="0">
              <a:buNone/>
              <a:defRPr sz="1600" b="1"/>
            </a:lvl4pPr>
            <a:lvl5pPr marL="1827960" indent="0">
              <a:buNone/>
              <a:defRPr sz="1600" b="1"/>
            </a:lvl5pPr>
            <a:lvl6pPr marL="2284953" indent="0">
              <a:buNone/>
              <a:defRPr sz="1600" b="1"/>
            </a:lvl6pPr>
            <a:lvl7pPr marL="2741942" indent="0">
              <a:buNone/>
              <a:defRPr sz="1600" b="1"/>
            </a:lvl7pPr>
            <a:lvl8pPr marL="3198934" indent="0">
              <a:buNone/>
              <a:defRPr sz="1600" b="1"/>
            </a:lvl8pPr>
            <a:lvl9pPr marL="365592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812396"/>
            <a:ext cx="4040188" cy="3292740"/>
          </a:xfrm>
          <a:prstGeom prst="rect">
            <a:avLst/>
          </a:prstGeom>
        </p:spPr>
        <p:txBody>
          <a:bodyPr lIns="91398" tIns="45699" rIns="91398" bIns="45699"/>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33" y="1279261"/>
            <a:ext cx="4041775" cy="533136"/>
          </a:xfrm>
          <a:prstGeom prst="rect">
            <a:avLst/>
          </a:prstGeom>
        </p:spPr>
        <p:txBody>
          <a:bodyPr lIns="91398" tIns="45699" rIns="91398" bIns="45699" anchor="b"/>
          <a:lstStyle>
            <a:lvl1pPr marL="0" indent="0">
              <a:buNone/>
              <a:defRPr sz="2400" b="1"/>
            </a:lvl1pPr>
            <a:lvl2pPr marL="456990" indent="0">
              <a:buNone/>
              <a:defRPr sz="2000" b="1"/>
            </a:lvl2pPr>
            <a:lvl3pPr marL="913980" indent="0">
              <a:buNone/>
              <a:defRPr sz="1800" b="1"/>
            </a:lvl3pPr>
            <a:lvl4pPr marL="1370971" indent="0">
              <a:buNone/>
              <a:defRPr sz="1600" b="1"/>
            </a:lvl4pPr>
            <a:lvl5pPr marL="1827960" indent="0">
              <a:buNone/>
              <a:defRPr sz="1600" b="1"/>
            </a:lvl5pPr>
            <a:lvl6pPr marL="2284953" indent="0">
              <a:buNone/>
              <a:defRPr sz="1600" b="1"/>
            </a:lvl6pPr>
            <a:lvl7pPr marL="2741942" indent="0">
              <a:buNone/>
              <a:defRPr sz="1600" b="1"/>
            </a:lvl7pPr>
            <a:lvl8pPr marL="3198934" indent="0">
              <a:buNone/>
              <a:defRPr sz="1600" b="1"/>
            </a:lvl8pPr>
            <a:lvl9pPr marL="365592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812396"/>
            <a:ext cx="4041775" cy="3292740"/>
          </a:xfrm>
          <a:prstGeom prst="rect">
            <a:avLst/>
          </a:prstGeom>
        </p:spPr>
        <p:txBody>
          <a:bodyPr lIns="91398" tIns="45699" rIns="91398" bIns="45699"/>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3">
            <a:extLst>
              <a:ext uri="{FF2B5EF4-FFF2-40B4-BE49-F238E27FC236}">
                <a16:creationId xmlns:a16="http://schemas.microsoft.com/office/drawing/2014/main" id="{2070294D-19E2-EF9D-C62C-0A1BBE22CD33}"/>
              </a:ext>
            </a:extLst>
          </p:cNvPr>
          <p:cNvSpPr>
            <a:spLocks noGrp="1"/>
          </p:cNvSpPr>
          <p:nvPr>
            <p:ph type="dt" sz="half" idx="10"/>
          </p:nvPr>
        </p:nvSpPr>
        <p:spPr>
          <a:xfrm>
            <a:off x="457200" y="5297488"/>
            <a:ext cx="2133600" cy="303212"/>
          </a:xfrm>
          <a:prstGeom prst="rect">
            <a:avLst/>
          </a:prstGeom>
        </p:spPr>
        <p:txBody>
          <a:bodyPr/>
          <a:lstStyle>
            <a:lvl1pPr>
              <a:defRPr/>
            </a:lvl1pPr>
          </a:lstStyle>
          <a:p>
            <a:pPr>
              <a:defRPr/>
            </a:pPr>
            <a:fld id="{D0E9BAE8-F75D-4ECB-8CDB-F4BD5AE6D5BD}" type="datetime1">
              <a:rPr lang="en-IN" smtClean="0"/>
              <a:t>07-08-2026</a:t>
            </a:fld>
            <a:endParaRPr lang="en-US"/>
          </a:p>
        </p:txBody>
      </p:sp>
      <p:sp>
        <p:nvSpPr>
          <p:cNvPr id="8" name="Footer Placeholder 4">
            <a:extLst>
              <a:ext uri="{FF2B5EF4-FFF2-40B4-BE49-F238E27FC236}">
                <a16:creationId xmlns:a16="http://schemas.microsoft.com/office/drawing/2014/main" id="{D1062193-1C6C-D000-51D8-FA9B27251E5C}"/>
              </a:ext>
            </a:extLst>
          </p:cNvPr>
          <p:cNvSpPr>
            <a:spLocks noGrp="1"/>
          </p:cNvSpPr>
          <p:nvPr>
            <p:ph type="ftr" sz="quarter" idx="11"/>
          </p:nvPr>
        </p:nvSpPr>
        <p:spPr>
          <a:xfrm>
            <a:off x="3124200" y="5297488"/>
            <a:ext cx="2895600" cy="303212"/>
          </a:xfrm>
          <a:prstGeom prst="rect">
            <a:avLst/>
          </a:prstGeom>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05DD1426-DCC3-17D6-1047-256ED18200DD}"/>
              </a:ext>
            </a:extLst>
          </p:cNvPr>
          <p:cNvSpPr>
            <a:spLocks noGrp="1"/>
          </p:cNvSpPr>
          <p:nvPr>
            <p:ph type="sldNum" sz="quarter" idx="12"/>
          </p:nvPr>
        </p:nvSpPr>
        <p:spPr/>
        <p:txBody>
          <a:bodyPr/>
          <a:lstStyle>
            <a:lvl1pPr>
              <a:defRPr/>
            </a:lvl1pPr>
          </a:lstStyle>
          <a:p>
            <a:pPr>
              <a:defRPr/>
            </a:pPr>
            <a:fld id="{C9AA76FC-F1AE-4F65-83D4-8795539508A6}" type="slidenum">
              <a:rPr lang="en-US" altLang="en-US"/>
              <a:pPr>
                <a:defRPr/>
              </a:pPr>
              <a:t>‹#›</a:t>
            </a:fld>
            <a:endParaRPr lang="en-US" altLang="en-US"/>
          </a:p>
        </p:txBody>
      </p:sp>
    </p:spTree>
    <p:extLst>
      <p:ext uri="{BB962C8B-B14F-4D97-AF65-F5344CB8AC3E}">
        <p14:creationId xmlns:p14="http://schemas.microsoft.com/office/powerpoint/2010/main" val="222198699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4"/>
            <a:ext cx="8229600" cy="952500"/>
          </a:xfrm>
          <a:prstGeom prst="rect">
            <a:avLst/>
          </a:prstGeom>
        </p:spPr>
        <p:txBody>
          <a:bodyPr lIns="91398" tIns="45699" rIns="91398" bIns="45699"/>
          <a:lstStyle/>
          <a:p>
            <a:r>
              <a:rPr lang="en-US"/>
              <a:t>Click to edit Master title style</a:t>
            </a:r>
            <a:endParaRPr lang="en-IN"/>
          </a:p>
        </p:txBody>
      </p:sp>
      <p:sp>
        <p:nvSpPr>
          <p:cNvPr id="3" name="Date Placeholder 3">
            <a:extLst>
              <a:ext uri="{FF2B5EF4-FFF2-40B4-BE49-F238E27FC236}">
                <a16:creationId xmlns:a16="http://schemas.microsoft.com/office/drawing/2014/main" id="{BF0B547E-F6BA-0C3F-61B3-60AC8A62EA5A}"/>
              </a:ext>
            </a:extLst>
          </p:cNvPr>
          <p:cNvSpPr>
            <a:spLocks noGrp="1"/>
          </p:cNvSpPr>
          <p:nvPr>
            <p:ph type="dt" sz="half" idx="10"/>
          </p:nvPr>
        </p:nvSpPr>
        <p:spPr>
          <a:xfrm>
            <a:off x="457200" y="5297488"/>
            <a:ext cx="2133600" cy="303212"/>
          </a:xfrm>
          <a:prstGeom prst="rect">
            <a:avLst/>
          </a:prstGeom>
        </p:spPr>
        <p:txBody>
          <a:bodyPr/>
          <a:lstStyle>
            <a:lvl1pPr>
              <a:defRPr/>
            </a:lvl1pPr>
          </a:lstStyle>
          <a:p>
            <a:pPr>
              <a:defRPr/>
            </a:pPr>
            <a:fld id="{B1E70BD6-6933-46D6-908F-235A627B4D35}" type="datetime1">
              <a:rPr lang="en-IN" smtClean="0"/>
              <a:t>07-08-2026</a:t>
            </a:fld>
            <a:endParaRPr lang="en-US"/>
          </a:p>
        </p:txBody>
      </p:sp>
      <p:sp>
        <p:nvSpPr>
          <p:cNvPr id="4" name="Footer Placeholder 4">
            <a:extLst>
              <a:ext uri="{FF2B5EF4-FFF2-40B4-BE49-F238E27FC236}">
                <a16:creationId xmlns:a16="http://schemas.microsoft.com/office/drawing/2014/main" id="{E14ECB5D-D2FD-1C1D-FD27-2B48C332D7B6}"/>
              </a:ext>
            </a:extLst>
          </p:cNvPr>
          <p:cNvSpPr>
            <a:spLocks noGrp="1"/>
          </p:cNvSpPr>
          <p:nvPr>
            <p:ph type="ftr" sz="quarter" idx="11"/>
          </p:nvPr>
        </p:nvSpPr>
        <p:spPr>
          <a:xfrm>
            <a:off x="3124200" y="5297488"/>
            <a:ext cx="2895600" cy="303212"/>
          </a:xfrm>
          <a:prstGeom prst="rect">
            <a:avLst/>
          </a:prstGeom>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4A04D641-81D8-CE2A-02A1-7C41BC83859B}"/>
              </a:ext>
            </a:extLst>
          </p:cNvPr>
          <p:cNvSpPr>
            <a:spLocks noGrp="1"/>
          </p:cNvSpPr>
          <p:nvPr>
            <p:ph type="sldNum" sz="quarter" idx="12"/>
          </p:nvPr>
        </p:nvSpPr>
        <p:spPr/>
        <p:txBody>
          <a:bodyPr/>
          <a:lstStyle>
            <a:lvl1pPr>
              <a:defRPr/>
            </a:lvl1pPr>
          </a:lstStyle>
          <a:p>
            <a:pPr>
              <a:defRPr/>
            </a:pPr>
            <a:fld id="{3824E162-1956-4B0D-838D-7A7F731E3D7B}" type="slidenum">
              <a:rPr lang="en-US" altLang="en-US"/>
              <a:pPr>
                <a:defRPr/>
              </a:pPr>
              <a:t>‹#›</a:t>
            </a:fld>
            <a:endParaRPr lang="en-US" altLang="en-US"/>
          </a:p>
        </p:txBody>
      </p:sp>
    </p:spTree>
    <p:extLst>
      <p:ext uri="{BB962C8B-B14F-4D97-AF65-F5344CB8AC3E}">
        <p14:creationId xmlns:p14="http://schemas.microsoft.com/office/powerpoint/2010/main" val="422588595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D3270C02-89EE-FCBC-F66E-1A190BC3B121}"/>
              </a:ext>
            </a:extLst>
          </p:cNvPr>
          <p:cNvSpPr>
            <a:spLocks noGrp="1"/>
          </p:cNvSpPr>
          <p:nvPr>
            <p:ph type="dt" sz="half" idx="10"/>
          </p:nvPr>
        </p:nvSpPr>
        <p:spPr>
          <a:xfrm>
            <a:off x="457200" y="5297488"/>
            <a:ext cx="2133600" cy="303212"/>
          </a:xfrm>
          <a:prstGeom prst="rect">
            <a:avLst/>
          </a:prstGeom>
        </p:spPr>
        <p:txBody>
          <a:bodyPr/>
          <a:lstStyle>
            <a:lvl1pPr>
              <a:defRPr/>
            </a:lvl1pPr>
          </a:lstStyle>
          <a:p>
            <a:pPr>
              <a:defRPr/>
            </a:pPr>
            <a:fld id="{2B67E177-1311-4D03-9A39-C718F51A6E3B}" type="datetime1">
              <a:rPr lang="en-IN" smtClean="0"/>
              <a:t>07-08-2026</a:t>
            </a:fld>
            <a:endParaRPr lang="en-US"/>
          </a:p>
        </p:txBody>
      </p:sp>
      <p:sp>
        <p:nvSpPr>
          <p:cNvPr id="3" name="Footer Placeholder 4">
            <a:extLst>
              <a:ext uri="{FF2B5EF4-FFF2-40B4-BE49-F238E27FC236}">
                <a16:creationId xmlns:a16="http://schemas.microsoft.com/office/drawing/2014/main" id="{28E6378B-A203-43C0-C0FB-564CF82A0624}"/>
              </a:ext>
            </a:extLst>
          </p:cNvPr>
          <p:cNvSpPr>
            <a:spLocks noGrp="1"/>
          </p:cNvSpPr>
          <p:nvPr>
            <p:ph type="ftr" sz="quarter" idx="11"/>
          </p:nvPr>
        </p:nvSpPr>
        <p:spPr>
          <a:xfrm>
            <a:off x="3124200" y="5297488"/>
            <a:ext cx="2895600" cy="303212"/>
          </a:xfrm>
          <a:prstGeom prst="rect">
            <a:avLst/>
          </a:prstGeom>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5D0F9F24-3C42-D752-8CA3-9C80777DA903}"/>
              </a:ext>
            </a:extLst>
          </p:cNvPr>
          <p:cNvSpPr>
            <a:spLocks noGrp="1"/>
          </p:cNvSpPr>
          <p:nvPr>
            <p:ph type="sldNum" sz="quarter" idx="12"/>
          </p:nvPr>
        </p:nvSpPr>
        <p:spPr/>
        <p:txBody>
          <a:bodyPr/>
          <a:lstStyle>
            <a:lvl1pPr>
              <a:defRPr/>
            </a:lvl1pPr>
          </a:lstStyle>
          <a:p>
            <a:pPr>
              <a:defRPr/>
            </a:pPr>
            <a:fld id="{65F49A5D-7E6A-4A68-8D18-67E1795E9059}" type="slidenum">
              <a:rPr lang="en-US" altLang="en-US"/>
              <a:pPr>
                <a:defRPr/>
              </a:pPr>
              <a:t>‹#›</a:t>
            </a:fld>
            <a:endParaRPr lang="en-US" altLang="en-US"/>
          </a:p>
        </p:txBody>
      </p:sp>
    </p:spTree>
    <p:extLst>
      <p:ext uri="{BB962C8B-B14F-4D97-AF65-F5344CB8AC3E}">
        <p14:creationId xmlns:p14="http://schemas.microsoft.com/office/powerpoint/2010/main" val="382415516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8" y="227541"/>
            <a:ext cx="3008313" cy="968376"/>
          </a:xfrm>
          <a:prstGeom prst="rect">
            <a:avLst/>
          </a:prstGeom>
        </p:spPr>
        <p:txBody>
          <a:bodyPr lIns="91398" tIns="45699" rIns="91398" bIns="45699"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3575051" y="227546"/>
            <a:ext cx="5111750" cy="4877594"/>
          </a:xfrm>
          <a:prstGeom prst="rect">
            <a:avLst/>
          </a:prstGeom>
        </p:spPr>
        <p:txBody>
          <a:bodyPr lIns="91398" tIns="45699" rIns="91398" bIns="45699"/>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8" y="1195920"/>
            <a:ext cx="3008313" cy="3909219"/>
          </a:xfrm>
          <a:prstGeom prst="rect">
            <a:avLst/>
          </a:prstGeom>
        </p:spPr>
        <p:txBody>
          <a:bodyPr lIns="91398" tIns="45699" rIns="91398" bIns="45699"/>
          <a:lstStyle>
            <a:lvl1pPr marL="0" indent="0">
              <a:buNone/>
              <a:defRPr sz="1400"/>
            </a:lvl1pPr>
            <a:lvl2pPr marL="456990" indent="0">
              <a:buNone/>
              <a:defRPr sz="1200"/>
            </a:lvl2pPr>
            <a:lvl3pPr marL="913980" indent="0">
              <a:buNone/>
              <a:defRPr sz="1000"/>
            </a:lvl3pPr>
            <a:lvl4pPr marL="1370971" indent="0">
              <a:buNone/>
              <a:defRPr sz="900"/>
            </a:lvl4pPr>
            <a:lvl5pPr marL="1827960" indent="0">
              <a:buNone/>
              <a:defRPr sz="900"/>
            </a:lvl5pPr>
            <a:lvl6pPr marL="2284953" indent="0">
              <a:buNone/>
              <a:defRPr sz="900"/>
            </a:lvl6pPr>
            <a:lvl7pPr marL="2741942" indent="0">
              <a:buNone/>
              <a:defRPr sz="900"/>
            </a:lvl7pPr>
            <a:lvl8pPr marL="3198934" indent="0">
              <a:buNone/>
              <a:defRPr sz="900"/>
            </a:lvl8pPr>
            <a:lvl9pPr marL="3655924"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4B09E580-8760-EA13-F365-206DDC2A57DF}"/>
              </a:ext>
            </a:extLst>
          </p:cNvPr>
          <p:cNvSpPr>
            <a:spLocks noGrp="1"/>
          </p:cNvSpPr>
          <p:nvPr>
            <p:ph type="dt" sz="half" idx="10"/>
          </p:nvPr>
        </p:nvSpPr>
        <p:spPr>
          <a:xfrm>
            <a:off x="457200" y="5297488"/>
            <a:ext cx="2133600" cy="303212"/>
          </a:xfrm>
          <a:prstGeom prst="rect">
            <a:avLst/>
          </a:prstGeom>
        </p:spPr>
        <p:txBody>
          <a:bodyPr/>
          <a:lstStyle>
            <a:lvl1pPr>
              <a:defRPr/>
            </a:lvl1pPr>
          </a:lstStyle>
          <a:p>
            <a:pPr>
              <a:defRPr/>
            </a:pPr>
            <a:fld id="{AE00A5F7-61F6-4D2E-9D51-8F343B09FF5B}" type="datetime1">
              <a:rPr lang="en-IN" smtClean="0"/>
              <a:t>07-08-2026</a:t>
            </a:fld>
            <a:endParaRPr lang="en-US"/>
          </a:p>
        </p:txBody>
      </p:sp>
      <p:sp>
        <p:nvSpPr>
          <p:cNvPr id="6" name="Footer Placeholder 4">
            <a:extLst>
              <a:ext uri="{FF2B5EF4-FFF2-40B4-BE49-F238E27FC236}">
                <a16:creationId xmlns:a16="http://schemas.microsoft.com/office/drawing/2014/main" id="{CF529CCF-812D-D9D1-7BC8-ED810D64B633}"/>
              </a:ext>
            </a:extLst>
          </p:cNvPr>
          <p:cNvSpPr>
            <a:spLocks noGrp="1"/>
          </p:cNvSpPr>
          <p:nvPr>
            <p:ph type="ftr" sz="quarter" idx="11"/>
          </p:nvPr>
        </p:nvSpPr>
        <p:spPr>
          <a:xfrm>
            <a:off x="3124200" y="5297488"/>
            <a:ext cx="2895600" cy="303212"/>
          </a:xfrm>
          <a:prstGeom prst="rect">
            <a:avLst/>
          </a:prstGeom>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F04F581-03CD-F815-E0DB-A325C5C7682E}"/>
              </a:ext>
            </a:extLst>
          </p:cNvPr>
          <p:cNvSpPr>
            <a:spLocks noGrp="1"/>
          </p:cNvSpPr>
          <p:nvPr>
            <p:ph type="sldNum" sz="quarter" idx="12"/>
          </p:nvPr>
        </p:nvSpPr>
        <p:spPr/>
        <p:txBody>
          <a:bodyPr/>
          <a:lstStyle>
            <a:lvl1pPr>
              <a:defRPr/>
            </a:lvl1pPr>
          </a:lstStyle>
          <a:p>
            <a:pPr>
              <a:defRPr/>
            </a:pPr>
            <a:fld id="{68B6AD51-EB97-499C-94FA-C8E3E40B5521}" type="slidenum">
              <a:rPr lang="en-US" altLang="en-US"/>
              <a:pPr>
                <a:defRPr/>
              </a:pPr>
              <a:t>‹#›</a:t>
            </a:fld>
            <a:endParaRPr lang="en-US" altLang="en-US"/>
          </a:p>
        </p:txBody>
      </p:sp>
    </p:spTree>
    <p:extLst>
      <p:ext uri="{BB962C8B-B14F-4D97-AF65-F5344CB8AC3E}">
        <p14:creationId xmlns:p14="http://schemas.microsoft.com/office/powerpoint/2010/main" val="81264718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1"/>
            <a:ext cx="5486400" cy="472282"/>
          </a:xfrm>
          <a:prstGeom prst="rect">
            <a:avLst/>
          </a:prstGeom>
        </p:spPr>
        <p:txBody>
          <a:bodyPr lIns="91398" tIns="45699" rIns="91398" bIns="45699"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1792288" y="510646"/>
            <a:ext cx="5486400" cy="3429000"/>
          </a:xfrm>
          <a:prstGeom prst="rect">
            <a:avLst/>
          </a:prstGeom>
        </p:spPr>
        <p:txBody>
          <a:bodyPr lIns="91398" tIns="45699" rIns="91398" bIns="45699"/>
          <a:lstStyle>
            <a:lvl1pPr marL="0" indent="0">
              <a:buNone/>
              <a:defRPr sz="3200"/>
            </a:lvl1pPr>
            <a:lvl2pPr marL="456990" indent="0">
              <a:buNone/>
              <a:defRPr sz="2800"/>
            </a:lvl2pPr>
            <a:lvl3pPr marL="913980" indent="0">
              <a:buNone/>
              <a:defRPr sz="2400"/>
            </a:lvl3pPr>
            <a:lvl4pPr marL="1370971" indent="0">
              <a:buNone/>
              <a:defRPr sz="2000"/>
            </a:lvl4pPr>
            <a:lvl5pPr marL="1827960" indent="0">
              <a:buNone/>
              <a:defRPr sz="2000"/>
            </a:lvl5pPr>
            <a:lvl6pPr marL="2284953" indent="0">
              <a:buNone/>
              <a:defRPr sz="2000"/>
            </a:lvl6pPr>
            <a:lvl7pPr marL="2741942" indent="0">
              <a:buNone/>
              <a:defRPr sz="2000"/>
            </a:lvl7pPr>
            <a:lvl8pPr marL="3198934" indent="0">
              <a:buNone/>
              <a:defRPr sz="2000"/>
            </a:lvl8pPr>
            <a:lvl9pPr marL="3655924" indent="0">
              <a:buNone/>
              <a:defRPr sz="2000"/>
            </a:lvl9pPr>
          </a:lstStyle>
          <a:p>
            <a:pPr lvl="0"/>
            <a:r>
              <a:rPr lang="en-US" noProof="0"/>
              <a:t>Click icon to add picture</a:t>
            </a:r>
            <a:endParaRPr lang="en-IN" noProof="0"/>
          </a:p>
        </p:txBody>
      </p:sp>
      <p:sp>
        <p:nvSpPr>
          <p:cNvPr id="4" name="Text Placeholder 3"/>
          <p:cNvSpPr>
            <a:spLocks noGrp="1"/>
          </p:cNvSpPr>
          <p:nvPr>
            <p:ph type="body" sz="half" idx="2"/>
          </p:nvPr>
        </p:nvSpPr>
        <p:spPr>
          <a:xfrm>
            <a:off x="1792288" y="4472794"/>
            <a:ext cx="5486400" cy="670719"/>
          </a:xfrm>
          <a:prstGeom prst="rect">
            <a:avLst/>
          </a:prstGeom>
        </p:spPr>
        <p:txBody>
          <a:bodyPr lIns="91398" tIns="45699" rIns="91398" bIns="45699"/>
          <a:lstStyle>
            <a:lvl1pPr marL="0" indent="0">
              <a:buNone/>
              <a:defRPr sz="1400"/>
            </a:lvl1pPr>
            <a:lvl2pPr marL="456990" indent="0">
              <a:buNone/>
              <a:defRPr sz="1200"/>
            </a:lvl2pPr>
            <a:lvl3pPr marL="913980" indent="0">
              <a:buNone/>
              <a:defRPr sz="1000"/>
            </a:lvl3pPr>
            <a:lvl4pPr marL="1370971" indent="0">
              <a:buNone/>
              <a:defRPr sz="900"/>
            </a:lvl4pPr>
            <a:lvl5pPr marL="1827960" indent="0">
              <a:buNone/>
              <a:defRPr sz="900"/>
            </a:lvl5pPr>
            <a:lvl6pPr marL="2284953" indent="0">
              <a:buNone/>
              <a:defRPr sz="900"/>
            </a:lvl6pPr>
            <a:lvl7pPr marL="2741942" indent="0">
              <a:buNone/>
              <a:defRPr sz="900"/>
            </a:lvl7pPr>
            <a:lvl8pPr marL="3198934" indent="0">
              <a:buNone/>
              <a:defRPr sz="900"/>
            </a:lvl8pPr>
            <a:lvl9pPr marL="3655924"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10CC8A4A-6CAF-E7EC-918E-184827C7EFF3}"/>
              </a:ext>
            </a:extLst>
          </p:cNvPr>
          <p:cNvSpPr>
            <a:spLocks noGrp="1"/>
          </p:cNvSpPr>
          <p:nvPr>
            <p:ph type="dt" sz="half" idx="10"/>
          </p:nvPr>
        </p:nvSpPr>
        <p:spPr>
          <a:xfrm>
            <a:off x="457200" y="5297488"/>
            <a:ext cx="2133600" cy="303212"/>
          </a:xfrm>
          <a:prstGeom prst="rect">
            <a:avLst/>
          </a:prstGeom>
        </p:spPr>
        <p:txBody>
          <a:bodyPr/>
          <a:lstStyle>
            <a:lvl1pPr>
              <a:defRPr/>
            </a:lvl1pPr>
          </a:lstStyle>
          <a:p>
            <a:pPr>
              <a:defRPr/>
            </a:pPr>
            <a:fld id="{F772DCA6-812D-46EB-9022-8AD1DE9F02C4}" type="datetime1">
              <a:rPr lang="en-IN" smtClean="0"/>
              <a:t>07-08-2026</a:t>
            </a:fld>
            <a:endParaRPr lang="en-US"/>
          </a:p>
        </p:txBody>
      </p:sp>
      <p:sp>
        <p:nvSpPr>
          <p:cNvPr id="6" name="Footer Placeholder 4">
            <a:extLst>
              <a:ext uri="{FF2B5EF4-FFF2-40B4-BE49-F238E27FC236}">
                <a16:creationId xmlns:a16="http://schemas.microsoft.com/office/drawing/2014/main" id="{8DC089DF-8726-A25E-8DC3-7ACE032A2BC1}"/>
              </a:ext>
            </a:extLst>
          </p:cNvPr>
          <p:cNvSpPr>
            <a:spLocks noGrp="1"/>
          </p:cNvSpPr>
          <p:nvPr>
            <p:ph type="ftr" sz="quarter" idx="11"/>
          </p:nvPr>
        </p:nvSpPr>
        <p:spPr>
          <a:xfrm>
            <a:off x="3124200" y="5297488"/>
            <a:ext cx="2895600" cy="303212"/>
          </a:xfrm>
          <a:prstGeom prst="rect">
            <a:avLst/>
          </a:prstGeom>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E3A44F8-03DA-B2DF-55B9-3E74B4409391}"/>
              </a:ext>
            </a:extLst>
          </p:cNvPr>
          <p:cNvSpPr>
            <a:spLocks noGrp="1"/>
          </p:cNvSpPr>
          <p:nvPr>
            <p:ph type="sldNum" sz="quarter" idx="12"/>
          </p:nvPr>
        </p:nvSpPr>
        <p:spPr/>
        <p:txBody>
          <a:bodyPr/>
          <a:lstStyle>
            <a:lvl1pPr>
              <a:defRPr/>
            </a:lvl1pPr>
          </a:lstStyle>
          <a:p>
            <a:pPr>
              <a:defRPr/>
            </a:pPr>
            <a:fld id="{5223DA54-1F6C-44DA-9308-C8E059B06E26}" type="slidenum">
              <a:rPr lang="en-US" altLang="en-US"/>
              <a:pPr>
                <a:defRPr/>
              </a:pPr>
              <a:t>‹#›</a:t>
            </a:fld>
            <a:endParaRPr lang="en-US" altLang="en-US"/>
          </a:p>
        </p:txBody>
      </p:sp>
    </p:spTree>
    <p:extLst>
      <p:ext uri="{BB962C8B-B14F-4D97-AF65-F5344CB8AC3E}">
        <p14:creationId xmlns:p14="http://schemas.microsoft.com/office/powerpoint/2010/main" val="226077035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4"/>
            <a:ext cx="8229600" cy="952500"/>
          </a:xfrm>
          <a:prstGeom prst="rect">
            <a:avLst/>
          </a:prstGeom>
        </p:spPr>
        <p:txBody>
          <a:bodyPr lIns="91398" tIns="45699" rIns="91398" bIns="45699"/>
          <a:lstStyle/>
          <a:p>
            <a:r>
              <a:rPr lang="en-US"/>
              <a:t>Click to edit Master title style</a:t>
            </a:r>
            <a:endParaRPr lang="en-IN"/>
          </a:p>
        </p:txBody>
      </p:sp>
      <p:sp>
        <p:nvSpPr>
          <p:cNvPr id="3" name="Vertical Text Placeholder 2"/>
          <p:cNvSpPr>
            <a:spLocks noGrp="1"/>
          </p:cNvSpPr>
          <p:nvPr>
            <p:ph type="body" orient="vert" idx="1"/>
          </p:nvPr>
        </p:nvSpPr>
        <p:spPr>
          <a:xfrm>
            <a:off x="457200" y="1333501"/>
            <a:ext cx="8229600" cy="3771636"/>
          </a:xfrm>
          <a:prstGeom prst="rect">
            <a:avLst/>
          </a:prstGeom>
        </p:spPr>
        <p:txBody>
          <a:bodyPr vert="eaVert" lIns="91398" tIns="45699" rIns="91398" bIns="45699"/>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7218BFA-3FD6-19DB-D574-42D4EDA2DBAD}"/>
              </a:ext>
            </a:extLst>
          </p:cNvPr>
          <p:cNvSpPr>
            <a:spLocks noGrp="1"/>
          </p:cNvSpPr>
          <p:nvPr>
            <p:ph type="dt" sz="half" idx="10"/>
          </p:nvPr>
        </p:nvSpPr>
        <p:spPr>
          <a:xfrm>
            <a:off x="457200" y="5297488"/>
            <a:ext cx="2133600" cy="303212"/>
          </a:xfrm>
          <a:prstGeom prst="rect">
            <a:avLst/>
          </a:prstGeom>
        </p:spPr>
        <p:txBody>
          <a:bodyPr/>
          <a:lstStyle>
            <a:lvl1pPr>
              <a:defRPr/>
            </a:lvl1pPr>
          </a:lstStyle>
          <a:p>
            <a:pPr>
              <a:defRPr/>
            </a:pPr>
            <a:fld id="{A5181C1E-3C09-4584-A2BE-383E0BD6A639}" type="datetime1">
              <a:rPr lang="en-IN" smtClean="0"/>
              <a:t>07-08-2026</a:t>
            </a:fld>
            <a:endParaRPr lang="en-US"/>
          </a:p>
        </p:txBody>
      </p:sp>
      <p:sp>
        <p:nvSpPr>
          <p:cNvPr id="5" name="Footer Placeholder 4">
            <a:extLst>
              <a:ext uri="{FF2B5EF4-FFF2-40B4-BE49-F238E27FC236}">
                <a16:creationId xmlns:a16="http://schemas.microsoft.com/office/drawing/2014/main" id="{41BA046C-D37F-9D35-19F6-219558260B8E}"/>
              </a:ext>
            </a:extLst>
          </p:cNvPr>
          <p:cNvSpPr>
            <a:spLocks noGrp="1"/>
          </p:cNvSpPr>
          <p:nvPr>
            <p:ph type="ftr" sz="quarter" idx="11"/>
          </p:nvPr>
        </p:nvSpPr>
        <p:spPr>
          <a:xfrm>
            <a:off x="3124200" y="5297488"/>
            <a:ext cx="2895600" cy="303212"/>
          </a:xfrm>
          <a:prstGeom prst="rect">
            <a:avLst/>
          </a:prstGeom>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26A37A3-DDA6-2CEF-A766-FAADECF9FB94}"/>
              </a:ext>
            </a:extLst>
          </p:cNvPr>
          <p:cNvSpPr>
            <a:spLocks noGrp="1"/>
          </p:cNvSpPr>
          <p:nvPr>
            <p:ph type="sldNum" sz="quarter" idx="12"/>
          </p:nvPr>
        </p:nvSpPr>
        <p:spPr/>
        <p:txBody>
          <a:bodyPr/>
          <a:lstStyle>
            <a:lvl1pPr>
              <a:defRPr/>
            </a:lvl1pPr>
          </a:lstStyle>
          <a:p>
            <a:pPr>
              <a:defRPr/>
            </a:pPr>
            <a:fld id="{D6D90A81-1691-4A20-921D-8E74FAA58405}" type="slidenum">
              <a:rPr lang="en-US" altLang="en-US"/>
              <a:pPr>
                <a:defRPr/>
              </a:pPr>
              <a:t>‹#›</a:t>
            </a:fld>
            <a:endParaRPr lang="en-US" altLang="en-US"/>
          </a:p>
        </p:txBody>
      </p:sp>
    </p:spTree>
    <p:extLst>
      <p:ext uri="{BB962C8B-B14F-4D97-AF65-F5344CB8AC3E}">
        <p14:creationId xmlns:p14="http://schemas.microsoft.com/office/powerpoint/2010/main" val="347237067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876"/>
            <a:ext cx="2057400" cy="4876271"/>
          </a:xfrm>
          <a:prstGeom prst="rect">
            <a:avLst/>
          </a:prstGeom>
        </p:spPr>
        <p:txBody>
          <a:bodyPr vert="eaVert" lIns="91398" tIns="45699" rIns="91398" bIns="45699"/>
          <a:lstStyle/>
          <a:p>
            <a:r>
              <a:rPr lang="en-US"/>
              <a:t>Click to edit Master title style</a:t>
            </a:r>
            <a:endParaRPr lang="en-IN"/>
          </a:p>
        </p:txBody>
      </p:sp>
      <p:sp>
        <p:nvSpPr>
          <p:cNvPr id="3" name="Vertical Text Placeholder 2"/>
          <p:cNvSpPr>
            <a:spLocks noGrp="1"/>
          </p:cNvSpPr>
          <p:nvPr>
            <p:ph type="body" orient="vert" idx="1"/>
          </p:nvPr>
        </p:nvSpPr>
        <p:spPr>
          <a:xfrm>
            <a:off x="457200" y="228876"/>
            <a:ext cx="6019800" cy="4876271"/>
          </a:xfrm>
          <a:prstGeom prst="rect">
            <a:avLst/>
          </a:prstGeom>
        </p:spPr>
        <p:txBody>
          <a:bodyPr vert="eaVert" lIns="91398" tIns="45699" rIns="91398" bIns="45699"/>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F75F253-C728-74AC-2893-8A592EF0A66B}"/>
              </a:ext>
            </a:extLst>
          </p:cNvPr>
          <p:cNvSpPr>
            <a:spLocks noGrp="1"/>
          </p:cNvSpPr>
          <p:nvPr>
            <p:ph type="dt" sz="half" idx="10"/>
          </p:nvPr>
        </p:nvSpPr>
        <p:spPr>
          <a:xfrm>
            <a:off x="457200" y="5297488"/>
            <a:ext cx="2133600" cy="303212"/>
          </a:xfrm>
          <a:prstGeom prst="rect">
            <a:avLst/>
          </a:prstGeom>
        </p:spPr>
        <p:txBody>
          <a:bodyPr/>
          <a:lstStyle>
            <a:lvl1pPr>
              <a:defRPr/>
            </a:lvl1pPr>
          </a:lstStyle>
          <a:p>
            <a:pPr>
              <a:defRPr/>
            </a:pPr>
            <a:fld id="{2DA9840A-571E-4B44-92B3-D5892DA90D5B}" type="datetime1">
              <a:rPr lang="en-IN" smtClean="0"/>
              <a:t>07-08-2026</a:t>
            </a:fld>
            <a:endParaRPr lang="en-US"/>
          </a:p>
        </p:txBody>
      </p:sp>
      <p:sp>
        <p:nvSpPr>
          <p:cNvPr id="5" name="Footer Placeholder 4">
            <a:extLst>
              <a:ext uri="{FF2B5EF4-FFF2-40B4-BE49-F238E27FC236}">
                <a16:creationId xmlns:a16="http://schemas.microsoft.com/office/drawing/2014/main" id="{56B7F66A-492F-4C9B-7801-840EAD57E492}"/>
              </a:ext>
            </a:extLst>
          </p:cNvPr>
          <p:cNvSpPr>
            <a:spLocks noGrp="1"/>
          </p:cNvSpPr>
          <p:nvPr>
            <p:ph type="ftr" sz="quarter" idx="11"/>
          </p:nvPr>
        </p:nvSpPr>
        <p:spPr>
          <a:xfrm>
            <a:off x="3124200" y="5297488"/>
            <a:ext cx="2895600" cy="303212"/>
          </a:xfrm>
          <a:prstGeom prst="rect">
            <a:avLst/>
          </a:prstGeom>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35F4E38-8060-C15F-3F50-7EBCB270C1F7}"/>
              </a:ext>
            </a:extLst>
          </p:cNvPr>
          <p:cNvSpPr>
            <a:spLocks noGrp="1"/>
          </p:cNvSpPr>
          <p:nvPr>
            <p:ph type="sldNum" sz="quarter" idx="12"/>
          </p:nvPr>
        </p:nvSpPr>
        <p:spPr/>
        <p:txBody>
          <a:bodyPr/>
          <a:lstStyle>
            <a:lvl1pPr>
              <a:defRPr/>
            </a:lvl1pPr>
          </a:lstStyle>
          <a:p>
            <a:pPr>
              <a:defRPr/>
            </a:pPr>
            <a:fld id="{97289B43-D6E3-47E9-ACA2-5473CA6064C5}" type="slidenum">
              <a:rPr lang="en-US" altLang="en-US"/>
              <a:pPr>
                <a:defRPr/>
              </a:pPr>
              <a:t>‹#›</a:t>
            </a:fld>
            <a:endParaRPr lang="en-US" altLang="en-US"/>
          </a:p>
        </p:txBody>
      </p:sp>
    </p:spTree>
    <p:extLst>
      <p:ext uri="{BB962C8B-B14F-4D97-AF65-F5344CB8AC3E}">
        <p14:creationId xmlns:p14="http://schemas.microsoft.com/office/powerpoint/2010/main" val="3966234836"/>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5"/>
            <a:ext cx="8229600" cy="952500"/>
          </a:xfrm>
          <a:prstGeom prst="rect">
            <a:avLst/>
          </a:prstGeom>
        </p:spPr>
        <p:txBody>
          <a:bodyPr lIns="91398" tIns="45699" rIns="91398" bIns="45699"/>
          <a:lstStyle/>
          <a:p>
            <a:r>
              <a:rPr lang="en-US"/>
              <a:t>Click to edit Master title style</a:t>
            </a:r>
          </a:p>
        </p:txBody>
      </p:sp>
      <p:sp>
        <p:nvSpPr>
          <p:cNvPr id="3" name="Slide Number Placeholder 5">
            <a:extLst>
              <a:ext uri="{FF2B5EF4-FFF2-40B4-BE49-F238E27FC236}">
                <a16:creationId xmlns:a16="http://schemas.microsoft.com/office/drawing/2014/main" id="{1A4AC3EC-3316-B28D-D588-8E45E65274F2}"/>
              </a:ext>
            </a:extLst>
          </p:cNvPr>
          <p:cNvSpPr>
            <a:spLocks noGrp="1"/>
          </p:cNvSpPr>
          <p:nvPr>
            <p:ph type="sldNum" sz="quarter" idx="10"/>
          </p:nvPr>
        </p:nvSpPr>
        <p:spPr/>
        <p:txBody>
          <a:bodyPr/>
          <a:lstStyle>
            <a:lvl1pPr>
              <a:defRPr/>
            </a:lvl1pPr>
          </a:lstStyle>
          <a:p>
            <a:pPr>
              <a:defRPr/>
            </a:pPr>
            <a:fld id="{A3F9499B-899E-4BA4-95BD-0515FA3B7BCD}" type="slidenum">
              <a:rPr lang="en-US" altLang="en-US"/>
              <a:pPr>
                <a:defRPr/>
              </a:pPr>
              <a:t>‹#›</a:t>
            </a:fld>
            <a:endParaRPr lang="en-US" altLang="en-US"/>
          </a:p>
        </p:txBody>
      </p:sp>
    </p:spTree>
    <p:extLst>
      <p:ext uri="{BB962C8B-B14F-4D97-AF65-F5344CB8AC3E}">
        <p14:creationId xmlns:p14="http://schemas.microsoft.com/office/powerpoint/2010/main" val="187163792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144366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Standard slide">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1" y="1188000"/>
            <a:ext cx="8229600" cy="3915000"/>
          </a:xfrm>
          <a:prstGeom prst="rect">
            <a:avLst/>
          </a:prstGeom>
        </p:spPr>
        <p:txBody>
          <a:bodyPr lIns="0" tIns="45699" rIns="91398" bIns="45699"/>
          <a:lstStyle>
            <a:lvl1pPr>
              <a:defRPr lang="en-US" sz="1600" dirty="0" smtClean="0"/>
            </a:lvl1pPr>
            <a:lvl2pPr>
              <a:defRPr lang="en-US" dirty="0" smtClean="0"/>
            </a:lvl2pPr>
            <a:lvl3pPr>
              <a:defRPr lang="en-US" dirty="0" smtClean="0"/>
            </a:lvl3pPr>
            <a:lvl4pPr>
              <a:defRPr lang="en-US" dirty="0" smtClean="0"/>
            </a:lvl4pPr>
            <a:lvl5pPr>
              <a:defRPr lang="en-GB"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p:cNvSpPr>
            <a:spLocks noGrp="1"/>
          </p:cNvSpPr>
          <p:nvPr>
            <p:ph type="title"/>
          </p:nvPr>
        </p:nvSpPr>
        <p:spPr>
          <a:xfrm>
            <a:off x="457200" y="228865"/>
            <a:ext cx="8229600" cy="952500"/>
          </a:xfrm>
          <a:prstGeom prst="rect">
            <a:avLst/>
          </a:prstGeom>
        </p:spPr>
        <p:txBody>
          <a:bodyPr lIns="91398" tIns="45699" rIns="91398" bIns="45699"/>
          <a:lstStyle/>
          <a:p>
            <a:r>
              <a:rPr lang="en-US"/>
              <a:t>Click to edit Master title style</a:t>
            </a:r>
            <a:endParaRPr lang="en-IN"/>
          </a:p>
        </p:txBody>
      </p:sp>
      <p:sp>
        <p:nvSpPr>
          <p:cNvPr id="2" name="Slide Number Placeholder 5">
            <a:extLst>
              <a:ext uri="{FF2B5EF4-FFF2-40B4-BE49-F238E27FC236}">
                <a16:creationId xmlns:a16="http://schemas.microsoft.com/office/drawing/2014/main" id="{A61E9317-BE65-DCC4-0162-538CB7C53FDE}"/>
              </a:ext>
            </a:extLst>
          </p:cNvPr>
          <p:cNvSpPr>
            <a:spLocks noGrp="1"/>
          </p:cNvSpPr>
          <p:nvPr>
            <p:ph type="sldNum" sz="quarter" idx="10"/>
          </p:nvPr>
        </p:nvSpPr>
        <p:spPr>
          <a:xfrm>
            <a:off x="6921500" y="5397500"/>
            <a:ext cx="2133600" cy="304800"/>
          </a:xfrm>
        </p:spPr>
        <p:txBody>
          <a:bodyPr/>
          <a:lstStyle>
            <a:lvl1pPr>
              <a:defRPr>
                <a:solidFill>
                  <a:schemeClr val="bg1"/>
                </a:solidFill>
              </a:defRPr>
            </a:lvl1pPr>
          </a:lstStyle>
          <a:p>
            <a:pPr>
              <a:defRPr/>
            </a:pPr>
            <a:fld id="{961FB413-B114-491C-82A6-4F34B43535A3}" type="slidenum">
              <a:rPr lang="en-IN" altLang="en-US"/>
              <a:pPr>
                <a:defRPr/>
              </a:pPr>
              <a:t>‹#›</a:t>
            </a:fld>
            <a:endParaRPr lang="en-IN" altLang="en-US"/>
          </a:p>
        </p:txBody>
      </p:sp>
    </p:spTree>
    <p:extLst>
      <p:ext uri="{BB962C8B-B14F-4D97-AF65-F5344CB8AC3E}">
        <p14:creationId xmlns:p14="http://schemas.microsoft.com/office/powerpoint/2010/main" val="341232901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C05466D1-9C28-E95C-F41C-F07033F78F9F}"/>
              </a:ext>
            </a:extLst>
          </p:cNvPr>
          <p:cNvSpPr>
            <a:spLocks noGrp="1"/>
          </p:cNvSpPr>
          <p:nvPr>
            <p:ph type="sldNum" sz="quarter" idx="10"/>
          </p:nvPr>
        </p:nvSpPr>
        <p:spPr>
          <a:xfrm>
            <a:off x="6921500" y="5397500"/>
            <a:ext cx="2133600" cy="304800"/>
          </a:xfrm>
        </p:spPr>
        <p:txBody>
          <a:bodyPr/>
          <a:lstStyle>
            <a:lvl1pPr>
              <a:defRPr/>
            </a:lvl1pPr>
          </a:lstStyle>
          <a:p>
            <a:pPr>
              <a:defRPr/>
            </a:pPr>
            <a:fld id="{3B96ABC5-9D34-4357-859A-048E324C9382}" type="slidenum">
              <a:rPr lang="en-US" altLang="en-US"/>
              <a:pPr>
                <a:defRPr/>
              </a:pPr>
              <a:t>‹#›</a:t>
            </a:fld>
            <a:endParaRPr lang="en-US" altLang="en-US"/>
          </a:p>
        </p:txBody>
      </p:sp>
    </p:spTree>
    <p:extLst>
      <p:ext uri="{BB962C8B-B14F-4D97-AF65-F5344CB8AC3E}">
        <p14:creationId xmlns:p14="http://schemas.microsoft.com/office/powerpoint/2010/main" val="107621726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E1694BE6-47F4-DA5C-5745-3A3574A5D0CF}"/>
              </a:ext>
            </a:extLst>
          </p:cNvPr>
          <p:cNvSpPr>
            <a:spLocks noGrp="1"/>
          </p:cNvSpPr>
          <p:nvPr>
            <p:ph type="sldNum" sz="quarter" idx="10"/>
          </p:nvPr>
        </p:nvSpPr>
        <p:spPr>
          <a:xfrm>
            <a:off x="6921500" y="5397500"/>
            <a:ext cx="2133600" cy="304800"/>
          </a:xfrm>
        </p:spPr>
        <p:txBody>
          <a:bodyPr/>
          <a:lstStyle>
            <a:lvl1pPr>
              <a:defRPr/>
            </a:lvl1pPr>
          </a:lstStyle>
          <a:p>
            <a:pPr>
              <a:defRPr/>
            </a:pPr>
            <a:fld id="{88303150-6C89-44C3-95CE-110063987B24}" type="slidenum">
              <a:rPr lang="en-US" altLang="en-US"/>
              <a:pPr>
                <a:defRPr/>
              </a:pPr>
              <a:t>‹#›</a:t>
            </a:fld>
            <a:endParaRPr lang="en-US" altLang="en-US"/>
          </a:p>
        </p:txBody>
      </p:sp>
    </p:spTree>
    <p:extLst>
      <p:ext uri="{BB962C8B-B14F-4D97-AF65-F5344CB8AC3E}">
        <p14:creationId xmlns:p14="http://schemas.microsoft.com/office/powerpoint/2010/main" val="3500543673"/>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4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6393EC9E-A010-A655-C9D4-EAB4A77C4748}"/>
              </a:ext>
            </a:extLst>
          </p:cNvPr>
          <p:cNvSpPr>
            <a:spLocks noGrp="1"/>
          </p:cNvSpPr>
          <p:nvPr>
            <p:ph type="sldNum" sz="quarter" idx="10"/>
          </p:nvPr>
        </p:nvSpPr>
        <p:spPr>
          <a:xfrm>
            <a:off x="6921500" y="5397500"/>
            <a:ext cx="2133600" cy="304800"/>
          </a:xfrm>
        </p:spPr>
        <p:txBody>
          <a:bodyPr/>
          <a:lstStyle>
            <a:lvl1pPr>
              <a:defRPr/>
            </a:lvl1pPr>
          </a:lstStyle>
          <a:p>
            <a:pPr>
              <a:defRPr/>
            </a:pPr>
            <a:fld id="{9B60721D-F09F-45AC-BEF4-D5FD955E1842}" type="slidenum">
              <a:rPr lang="en-US" altLang="en-US"/>
              <a:pPr>
                <a:defRPr/>
              </a:pPr>
              <a:t>‹#›</a:t>
            </a:fld>
            <a:endParaRPr lang="en-US" altLang="en-US"/>
          </a:p>
        </p:txBody>
      </p:sp>
    </p:spTree>
    <p:extLst>
      <p:ext uri="{BB962C8B-B14F-4D97-AF65-F5344CB8AC3E}">
        <p14:creationId xmlns:p14="http://schemas.microsoft.com/office/powerpoint/2010/main" val="214417823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5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E6C625B8-909F-EA6B-3951-129219A71260}"/>
              </a:ext>
            </a:extLst>
          </p:cNvPr>
          <p:cNvSpPr>
            <a:spLocks noGrp="1"/>
          </p:cNvSpPr>
          <p:nvPr>
            <p:ph type="sldNum" sz="quarter" idx="10"/>
          </p:nvPr>
        </p:nvSpPr>
        <p:spPr>
          <a:xfrm>
            <a:off x="6921500" y="5397500"/>
            <a:ext cx="2133600" cy="304800"/>
          </a:xfrm>
        </p:spPr>
        <p:txBody>
          <a:bodyPr/>
          <a:lstStyle>
            <a:lvl1pPr>
              <a:defRPr/>
            </a:lvl1pPr>
          </a:lstStyle>
          <a:p>
            <a:pPr>
              <a:defRPr/>
            </a:pPr>
            <a:fld id="{44F59608-1975-41BD-BF24-504BBDC76508}" type="slidenum">
              <a:rPr lang="en-US" altLang="en-US"/>
              <a:pPr>
                <a:defRPr/>
              </a:pPr>
              <a:t>‹#›</a:t>
            </a:fld>
            <a:endParaRPr lang="en-US" altLang="en-US"/>
          </a:p>
        </p:txBody>
      </p:sp>
    </p:spTree>
    <p:extLst>
      <p:ext uri="{BB962C8B-B14F-4D97-AF65-F5344CB8AC3E}">
        <p14:creationId xmlns:p14="http://schemas.microsoft.com/office/powerpoint/2010/main" val="385508284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5"/>
            <a:ext cx="8229600" cy="952500"/>
          </a:xfrm>
          <a:prstGeom prst="rect">
            <a:avLst/>
          </a:prstGeom>
        </p:spPr>
        <p:txBody>
          <a:bodyPr lIns="91398" tIns="45699" rIns="91398" bIns="45699"/>
          <a:lstStyle/>
          <a:p>
            <a:r>
              <a:rPr lang="en-US"/>
              <a:t>Click to edit Master title style</a:t>
            </a:r>
          </a:p>
        </p:txBody>
      </p:sp>
      <p:sp>
        <p:nvSpPr>
          <p:cNvPr id="3" name="Slide Number Placeholder 5">
            <a:extLst>
              <a:ext uri="{FF2B5EF4-FFF2-40B4-BE49-F238E27FC236}">
                <a16:creationId xmlns:a16="http://schemas.microsoft.com/office/drawing/2014/main" id="{6DDF934B-E093-B576-5B28-0F7DF85F1E94}"/>
              </a:ext>
            </a:extLst>
          </p:cNvPr>
          <p:cNvSpPr>
            <a:spLocks noGrp="1"/>
          </p:cNvSpPr>
          <p:nvPr>
            <p:ph type="sldNum" sz="quarter" idx="10"/>
          </p:nvPr>
        </p:nvSpPr>
        <p:spPr/>
        <p:txBody>
          <a:bodyPr/>
          <a:lstStyle>
            <a:lvl1pPr>
              <a:defRPr/>
            </a:lvl1pPr>
          </a:lstStyle>
          <a:p>
            <a:pPr>
              <a:defRPr/>
            </a:pPr>
            <a:fld id="{3944A430-0064-454F-836F-CA624014A1D5}" type="slidenum">
              <a:rPr lang="en-US" altLang="en-US"/>
              <a:pPr>
                <a:defRPr/>
              </a:pPr>
              <a:t>‹#›</a:t>
            </a:fld>
            <a:endParaRPr lang="en-US" altLang="en-US"/>
          </a:p>
        </p:txBody>
      </p:sp>
    </p:spTree>
    <p:extLst>
      <p:ext uri="{BB962C8B-B14F-4D97-AF65-F5344CB8AC3E}">
        <p14:creationId xmlns:p14="http://schemas.microsoft.com/office/powerpoint/2010/main" val="1179863041"/>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7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59DC7A40-A323-9295-2680-F6BDE60A5AAC}"/>
              </a:ext>
            </a:extLst>
          </p:cNvPr>
          <p:cNvSpPr>
            <a:spLocks noGrp="1"/>
          </p:cNvSpPr>
          <p:nvPr>
            <p:ph type="sldNum" sz="quarter" idx="10"/>
          </p:nvPr>
        </p:nvSpPr>
        <p:spPr>
          <a:xfrm>
            <a:off x="6921500" y="5397500"/>
            <a:ext cx="2133600" cy="304800"/>
          </a:xfrm>
        </p:spPr>
        <p:txBody>
          <a:bodyPr/>
          <a:lstStyle>
            <a:lvl1pPr>
              <a:defRPr/>
            </a:lvl1pPr>
          </a:lstStyle>
          <a:p>
            <a:pPr>
              <a:defRPr/>
            </a:pPr>
            <a:fld id="{78504795-C9AC-40E2-B219-0C9D8F9167E1}" type="slidenum">
              <a:rPr lang="en-US" altLang="en-US"/>
              <a:pPr>
                <a:defRPr/>
              </a:pPr>
              <a:t>‹#›</a:t>
            </a:fld>
            <a:endParaRPr lang="en-US" altLang="en-US"/>
          </a:p>
        </p:txBody>
      </p:sp>
    </p:spTree>
    <p:extLst>
      <p:ext uri="{BB962C8B-B14F-4D97-AF65-F5344CB8AC3E}">
        <p14:creationId xmlns:p14="http://schemas.microsoft.com/office/powerpoint/2010/main" val="328109666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8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E0E7A2F3-B45F-0A70-F9B2-D2DE2BDA7B3B}"/>
              </a:ext>
            </a:extLst>
          </p:cNvPr>
          <p:cNvSpPr>
            <a:spLocks noGrp="1"/>
          </p:cNvSpPr>
          <p:nvPr>
            <p:ph type="sldNum" sz="quarter" idx="10"/>
          </p:nvPr>
        </p:nvSpPr>
        <p:spPr>
          <a:xfrm>
            <a:off x="6921500" y="5397500"/>
            <a:ext cx="2133600" cy="304800"/>
          </a:xfrm>
        </p:spPr>
        <p:txBody>
          <a:bodyPr/>
          <a:lstStyle>
            <a:lvl1pPr>
              <a:defRPr/>
            </a:lvl1pPr>
          </a:lstStyle>
          <a:p>
            <a:pPr>
              <a:defRPr/>
            </a:pPr>
            <a:fld id="{5618A735-3E29-49CA-A0E3-4025CA94C298}" type="slidenum">
              <a:rPr lang="en-US" altLang="en-US"/>
              <a:pPr>
                <a:defRPr/>
              </a:pPr>
              <a:t>‹#›</a:t>
            </a:fld>
            <a:endParaRPr lang="en-US" altLang="en-US"/>
          </a:p>
        </p:txBody>
      </p:sp>
    </p:spTree>
    <p:extLst>
      <p:ext uri="{BB962C8B-B14F-4D97-AF65-F5344CB8AC3E}">
        <p14:creationId xmlns:p14="http://schemas.microsoft.com/office/powerpoint/2010/main" val="97778921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9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31C16692-ABCF-FAF2-C930-8401DB19E707}"/>
              </a:ext>
            </a:extLst>
          </p:cNvPr>
          <p:cNvSpPr>
            <a:spLocks noGrp="1"/>
          </p:cNvSpPr>
          <p:nvPr>
            <p:ph type="sldNum" sz="quarter" idx="10"/>
          </p:nvPr>
        </p:nvSpPr>
        <p:spPr>
          <a:xfrm>
            <a:off x="6921500" y="5397500"/>
            <a:ext cx="2133600" cy="304800"/>
          </a:xfrm>
        </p:spPr>
        <p:txBody>
          <a:bodyPr/>
          <a:lstStyle>
            <a:lvl1pPr>
              <a:defRPr/>
            </a:lvl1pPr>
          </a:lstStyle>
          <a:p>
            <a:pPr>
              <a:defRPr/>
            </a:pPr>
            <a:fld id="{4CD62624-E5DD-4742-9D52-856A5A725C66}" type="slidenum">
              <a:rPr lang="en-US" altLang="en-US"/>
              <a:pPr>
                <a:defRPr/>
              </a:pPr>
              <a:t>‹#›</a:t>
            </a:fld>
            <a:endParaRPr lang="en-US" altLang="en-US"/>
          </a:p>
        </p:txBody>
      </p:sp>
    </p:spTree>
    <p:extLst>
      <p:ext uri="{BB962C8B-B14F-4D97-AF65-F5344CB8AC3E}">
        <p14:creationId xmlns:p14="http://schemas.microsoft.com/office/powerpoint/2010/main" val="394811708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5"/>
            <a:ext cx="8229600" cy="952500"/>
          </a:xfrm>
          <a:prstGeom prst="rect">
            <a:avLst/>
          </a:prstGeom>
        </p:spPr>
        <p:txBody>
          <a:bodyPr lIns="91398" tIns="45699" rIns="91398" bIns="45699"/>
          <a:lstStyle/>
          <a:p>
            <a:r>
              <a:rPr lang="en-US"/>
              <a:t>Click to edit Master title style</a:t>
            </a:r>
          </a:p>
        </p:txBody>
      </p:sp>
      <p:sp>
        <p:nvSpPr>
          <p:cNvPr id="3" name="Slide Number Placeholder 5">
            <a:extLst>
              <a:ext uri="{FF2B5EF4-FFF2-40B4-BE49-F238E27FC236}">
                <a16:creationId xmlns:a16="http://schemas.microsoft.com/office/drawing/2014/main" id="{4B8A78DE-F1D6-65E4-79EC-6C868D7F2979}"/>
              </a:ext>
            </a:extLst>
          </p:cNvPr>
          <p:cNvSpPr>
            <a:spLocks noGrp="1"/>
          </p:cNvSpPr>
          <p:nvPr>
            <p:ph type="sldNum" sz="quarter" idx="10"/>
          </p:nvPr>
        </p:nvSpPr>
        <p:spPr/>
        <p:txBody>
          <a:bodyPr/>
          <a:lstStyle>
            <a:lvl1pPr>
              <a:defRPr/>
            </a:lvl1pPr>
          </a:lstStyle>
          <a:p>
            <a:pPr>
              <a:defRPr/>
            </a:pPr>
            <a:fld id="{6F72D391-6B07-4BB4-A909-DD4F6F59FF7F}" type="slidenum">
              <a:rPr lang="en-US" altLang="en-US"/>
              <a:pPr>
                <a:defRPr/>
              </a:pPr>
              <a:t>‹#›</a:t>
            </a:fld>
            <a:endParaRPr lang="en-US" altLang="en-US"/>
          </a:p>
        </p:txBody>
      </p:sp>
    </p:spTree>
    <p:extLst>
      <p:ext uri="{BB962C8B-B14F-4D97-AF65-F5344CB8AC3E}">
        <p14:creationId xmlns:p14="http://schemas.microsoft.com/office/powerpoint/2010/main" val="2432403380"/>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5"/>
            <a:ext cx="8229600" cy="952500"/>
          </a:xfrm>
          <a:prstGeom prst="rect">
            <a:avLst/>
          </a:prstGeom>
        </p:spPr>
        <p:txBody>
          <a:bodyPr lIns="91398" tIns="45699" rIns="91398" bIns="45699"/>
          <a:lstStyle/>
          <a:p>
            <a:r>
              <a:rPr lang="en-US"/>
              <a:t>Click to edit Master title style</a:t>
            </a:r>
          </a:p>
        </p:txBody>
      </p:sp>
      <p:sp>
        <p:nvSpPr>
          <p:cNvPr id="3" name="Slide Number Placeholder 5">
            <a:extLst>
              <a:ext uri="{FF2B5EF4-FFF2-40B4-BE49-F238E27FC236}">
                <a16:creationId xmlns:a16="http://schemas.microsoft.com/office/drawing/2014/main" id="{44B943EB-A823-97D5-C59E-BA75C02A4422}"/>
              </a:ext>
            </a:extLst>
          </p:cNvPr>
          <p:cNvSpPr>
            <a:spLocks noGrp="1"/>
          </p:cNvSpPr>
          <p:nvPr>
            <p:ph type="sldNum" sz="quarter" idx="10"/>
          </p:nvPr>
        </p:nvSpPr>
        <p:spPr/>
        <p:txBody>
          <a:bodyPr/>
          <a:lstStyle>
            <a:lvl1pPr>
              <a:defRPr/>
            </a:lvl1pPr>
          </a:lstStyle>
          <a:p>
            <a:pPr>
              <a:defRPr/>
            </a:pPr>
            <a:fld id="{7C842373-FC7A-46F0-A53A-64649F4A15CA}" type="slidenum">
              <a:rPr lang="en-US" altLang="en-US"/>
              <a:pPr>
                <a:defRPr/>
              </a:pPr>
              <a:t>‹#›</a:t>
            </a:fld>
            <a:endParaRPr lang="en-US" altLang="en-US"/>
          </a:p>
        </p:txBody>
      </p:sp>
    </p:spTree>
    <p:extLst>
      <p:ext uri="{BB962C8B-B14F-4D97-AF65-F5344CB8AC3E}">
        <p14:creationId xmlns:p14="http://schemas.microsoft.com/office/powerpoint/2010/main" val="815108255"/>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12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DBAA8DFA-1931-524C-6452-BC3A88EDFC15}"/>
              </a:ext>
            </a:extLst>
          </p:cNvPr>
          <p:cNvSpPr>
            <a:spLocks noGrp="1"/>
          </p:cNvSpPr>
          <p:nvPr>
            <p:ph type="sldNum" sz="quarter" idx="10"/>
          </p:nvPr>
        </p:nvSpPr>
        <p:spPr>
          <a:xfrm>
            <a:off x="6921500" y="5397500"/>
            <a:ext cx="2133600" cy="304800"/>
          </a:xfrm>
        </p:spPr>
        <p:txBody>
          <a:bodyPr/>
          <a:lstStyle>
            <a:lvl1pPr>
              <a:defRPr/>
            </a:lvl1pPr>
          </a:lstStyle>
          <a:p>
            <a:pPr>
              <a:defRPr/>
            </a:pPr>
            <a:fld id="{882BF0FB-0F54-4540-9F83-3E479266E9F2}" type="slidenum">
              <a:rPr lang="en-US" altLang="en-US"/>
              <a:pPr>
                <a:defRPr/>
              </a:pPr>
              <a:t>‹#›</a:t>
            </a:fld>
            <a:endParaRPr lang="en-US" altLang="en-US"/>
          </a:p>
        </p:txBody>
      </p:sp>
    </p:spTree>
    <p:extLst>
      <p:ext uri="{BB962C8B-B14F-4D97-AF65-F5344CB8AC3E}">
        <p14:creationId xmlns:p14="http://schemas.microsoft.com/office/powerpoint/2010/main" val="2780847608"/>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cSld name="13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408C9BFF-6A06-A943-3DE2-15D988768E0D}"/>
              </a:ext>
            </a:extLst>
          </p:cNvPr>
          <p:cNvSpPr>
            <a:spLocks noGrp="1"/>
          </p:cNvSpPr>
          <p:nvPr>
            <p:ph type="sldNum" sz="quarter" idx="10"/>
          </p:nvPr>
        </p:nvSpPr>
        <p:spPr>
          <a:xfrm>
            <a:off x="6921500" y="5397500"/>
            <a:ext cx="2133600" cy="304800"/>
          </a:xfrm>
        </p:spPr>
        <p:txBody>
          <a:bodyPr/>
          <a:lstStyle>
            <a:lvl1pPr>
              <a:defRPr/>
            </a:lvl1pPr>
          </a:lstStyle>
          <a:p>
            <a:pPr>
              <a:defRPr/>
            </a:pPr>
            <a:fld id="{A19DA93F-6DBD-421D-8BAF-6B7F0A1015CA}" type="slidenum">
              <a:rPr lang="en-IN" altLang="en-US"/>
              <a:pPr>
                <a:defRPr/>
              </a:pPr>
              <a:t>‹#›</a:t>
            </a:fld>
            <a:endParaRPr lang="en-IN" altLang="en-US"/>
          </a:p>
        </p:txBody>
      </p:sp>
    </p:spTree>
    <p:extLst>
      <p:ext uri="{BB962C8B-B14F-4D97-AF65-F5344CB8AC3E}">
        <p14:creationId xmlns:p14="http://schemas.microsoft.com/office/powerpoint/2010/main" val="138702102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cSld name="14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02F7D3A5-3929-95F9-975D-1ED372BBEB4B}"/>
              </a:ext>
            </a:extLst>
          </p:cNvPr>
          <p:cNvSpPr>
            <a:spLocks noGrp="1"/>
          </p:cNvSpPr>
          <p:nvPr>
            <p:ph type="sldNum" sz="quarter" idx="10"/>
          </p:nvPr>
        </p:nvSpPr>
        <p:spPr>
          <a:xfrm>
            <a:off x="6921500" y="5397500"/>
            <a:ext cx="2133600" cy="304800"/>
          </a:xfrm>
        </p:spPr>
        <p:txBody>
          <a:bodyPr/>
          <a:lstStyle>
            <a:lvl1pPr>
              <a:defRPr/>
            </a:lvl1pPr>
          </a:lstStyle>
          <a:p>
            <a:pPr>
              <a:defRPr/>
            </a:pPr>
            <a:fld id="{436BB0DC-C76A-44B1-99B1-AD43E387BF91}" type="slidenum">
              <a:rPr lang="en-IN" altLang="en-US"/>
              <a:pPr>
                <a:defRPr/>
              </a:pPr>
              <a:t>‹#›</a:t>
            </a:fld>
            <a:endParaRPr lang="en-IN" altLang="en-US"/>
          </a:p>
        </p:txBody>
      </p:sp>
    </p:spTree>
    <p:extLst>
      <p:ext uri="{BB962C8B-B14F-4D97-AF65-F5344CB8AC3E}">
        <p14:creationId xmlns:p14="http://schemas.microsoft.com/office/powerpoint/2010/main" val="385088465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userDrawn="1">
  <p:cSld name="1_Standard slide">
    <p:spTree>
      <p:nvGrpSpPr>
        <p:cNvPr id="1" name=""/>
        <p:cNvGrpSpPr/>
        <p:nvPr/>
      </p:nvGrpSpPr>
      <p:grpSpPr>
        <a:xfrm>
          <a:off x="0" y="0"/>
          <a:ext cx="0" cy="0"/>
          <a:chOff x="0" y="0"/>
          <a:chExt cx="0" cy="0"/>
        </a:xfrm>
      </p:grpSpPr>
      <p:sp>
        <p:nvSpPr>
          <p:cNvPr id="2" name="Line 10">
            <a:extLst>
              <a:ext uri="{FF2B5EF4-FFF2-40B4-BE49-F238E27FC236}">
                <a16:creationId xmlns:a16="http://schemas.microsoft.com/office/drawing/2014/main" id="{874A0290-A6DF-7259-1A05-9788278497C9}"/>
              </a:ext>
            </a:extLst>
          </p:cNvPr>
          <p:cNvSpPr>
            <a:spLocks noChangeShapeType="1"/>
          </p:cNvSpPr>
          <p:nvPr userDrawn="1"/>
        </p:nvSpPr>
        <p:spPr bwMode="auto">
          <a:xfrm>
            <a:off x="457200" y="869950"/>
            <a:ext cx="8229600" cy="0"/>
          </a:xfrm>
          <a:prstGeom prst="line">
            <a:avLst/>
          </a:prstGeom>
          <a:noFill/>
          <a:ln w="19050">
            <a:solidFill>
              <a:schemeClr val="accent2"/>
            </a:solidFill>
            <a:round/>
            <a:headEnd/>
            <a:tailEnd/>
          </a:ln>
          <a:effectLst/>
        </p:spPr>
        <p:txBody>
          <a:bodyPr wrap="none" lIns="79965" tIns="39982" rIns="79965" bIns="39982"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solidFill>
                <a:prstClr val="white"/>
              </a:solidFill>
              <a:latin typeface="EYInterstate" panose="02000503020000020004" pitchFamily="2" charset="0"/>
            </a:endParaRPr>
          </a:p>
        </p:txBody>
      </p:sp>
      <p:sp>
        <p:nvSpPr>
          <p:cNvPr id="4" name="Title 3"/>
          <p:cNvSpPr>
            <a:spLocks noGrp="1"/>
          </p:cNvSpPr>
          <p:nvPr>
            <p:ph type="title"/>
          </p:nvPr>
        </p:nvSpPr>
        <p:spPr>
          <a:xfrm>
            <a:off x="457200" y="228865"/>
            <a:ext cx="8229600" cy="952500"/>
          </a:xfrm>
          <a:prstGeom prst="rect">
            <a:avLst/>
          </a:prstGeom>
        </p:spPr>
        <p:txBody>
          <a:bodyPr lIns="91398" tIns="45699" rIns="91398" bIns="45699"/>
          <a:lstStyle/>
          <a:p>
            <a:r>
              <a:rPr lang="en-US"/>
              <a:t>Click to edit Master title style</a:t>
            </a:r>
            <a:endParaRPr lang="en-IN"/>
          </a:p>
        </p:txBody>
      </p:sp>
    </p:spTree>
    <p:extLst>
      <p:ext uri="{BB962C8B-B14F-4D97-AF65-F5344CB8AC3E}">
        <p14:creationId xmlns:p14="http://schemas.microsoft.com/office/powerpoint/2010/main" val="772776594"/>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
  <p:cSld name="1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865"/>
            <a:ext cx="7772400" cy="952500"/>
          </a:xfrm>
          <a:prstGeom prst="rect">
            <a:avLst/>
          </a:prstGeom>
        </p:spPr>
        <p:txBody>
          <a:bodyPr/>
          <a:lstStyle/>
          <a:p>
            <a:r>
              <a:rPr lang="en-US"/>
              <a:t>Click to edit Master title style</a:t>
            </a:r>
          </a:p>
        </p:txBody>
      </p:sp>
      <p:sp>
        <p:nvSpPr>
          <p:cNvPr id="8" name="Content Placeholder 7"/>
          <p:cNvSpPr>
            <a:spLocks noGrp="1"/>
          </p:cNvSpPr>
          <p:nvPr>
            <p:ph sz="quarter" idx="1"/>
          </p:nvPr>
        </p:nvSpPr>
        <p:spPr>
          <a:xfrm>
            <a:off x="914400" y="1206500"/>
            <a:ext cx="7772400" cy="3810000"/>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3">
            <a:extLst>
              <a:ext uri="{FF2B5EF4-FFF2-40B4-BE49-F238E27FC236}">
                <a16:creationId xmlns:a16="http://schemas.microsoft.com/office/drawing/2014/main" id="{3D4CD8A8-05A1-8FDA-4519-245638164426}"/>
              </a:ext>
            </a:extLst>
          </p:cNvPr>
          <p:cNvSpPr>
            <a:spLocks noGrp="1"/>
          </p:cNvSpPr>
          <p:nvPr>
            <p:ph type="dt" sz="half" idx="10"/>
          </p:nvPr>
        </p:nvSpPr>
        <p:spPr>
          <a:xfrm>
            <a:off x="6172200" y="5159375"/>
            <a:ext cx="2476500" cy="396875"/>
          </a:xfrm>
          <a:prstGeom prst="rect">
            <a:avLst/>
          </a:prstGeom>
        </p:spPr>
        <p:txBody>
          <a:bodyPr/>
          <a:lstStyle>
            <a:lvl1pPr>
              <a:defRPr/>
            </a:lvl1pPr>
          </a:lstStyle>
          <a:p>
            <a:pPr>
              <a:defRPr/>
            </a:pPr>
            <a:fld id="{8C3A8A0E-5F78-4919-BCDC-86957BE1D94E}" type="datetime1">
              <a:rPr lang="en-IN" smtClean="0"/>
              <a:t>07-08-2026</a:t>
            </a:fld>
            <a:endParaRPr lang="en-IN"/>
          </a:p>
        </p:txBody>
      </p:sp>
      <p:sp>
        <p:nvSpPr>
          <p:cNvPr id="4" name="Footer Placeholder 4">
            <a:extLst>
              <a:ext uri="{FF2B5EF4-FFF2-40B4-BE49-F238E27FC236}">
                <a16:creationId xmlns:a16="http://schemas.microsoft.com/office/drawing/2014/main" id="{6C45904A-59FE-003E-3E58-64C9569E8612}"/>
              </a:ext>
            </a:extLst>
          </p:cNvPr>
          <p:cNvSpPr>
            <a:spLocks noGrp="1"/>
          </p:cNvSpPr>
          <p:nvPr>
            <p:ph type="ftr" sz="quarter" idx="11"/>
          </p:nvPr>
        </p:nvSpPr>
        <p:spPr>
          <a:xfrm>
            <a:off x="914400" y="5143500"/>
            <a:ext cx="3962400" cy="381000"/>
          </a:xfrm>
          <a:prstGeom prst="rect">
            <a:avLst/>
          </a:prstGeom>
        </p:spPr>
        <p:txBody>
          <a:bodyPr/>
          <a:lstStyle>
            <a:lvl1pPr>
              <a:defRPr/>
            </a:lvl1pPr>
          </a:lstStyle>
          <a:p>
            <a:pPr>
              <a:defRPr/>
            </a:pPr>
            <a:endParaRPr lang="en-IN"/>
          </a:p>
        </p:txBody>
      </p:sp>
      <p:sp>
        <p:nvSpPr>
          <p:cNvPr id="5" name="Slide Number Placeholder 5">
            <a:extLst>
              <a:ext uri="{FF2B5EF4-FFF2-40B4-BE49-F238E27FC236}">
                <a16:creationId xmlns:a16="http://schemas.microsoft.com/office/drawing/2014/main" id="{5A976E5E-D1A8-1868-FC50-D9AAB9AB72B8}"/>
              </a:ext>
            </a:extLst>
          </p:cNvPr>
          <p:cNvSpPr>
            <a:spLocks noGrp="1"/>
          </p:cNvSpPr>
          <p:nvPr>
            <p:ph type="sldNum" sz="quarter" idx="12"/>
          </p:nvPr>
        </p:nvSpPr>
        <p:spPr/>
        <p:txBody>
          <a:bodyPr/>
          <a:lstStyle>
            <a:lvl1pPr>
              <a:defRPr/>
            </a:lvl1pPr>
          </a:lstStyle>
          <a:p>
            <a:pPr>
              <a:defRPr/>
            </a:pPr>
            <a:fld id="{10010DD7-3587-4DA1-95E4-B83194253E89}" type="slidenum">
              <a:rPr lang="en-IN" altLang="en-US"/>
              <a:pPr>
                <a:defRPr/>
              </a:pPr>
              <a:t>‹#›</a:t>
            </a:fld>
            <a:endParaRPr lang="en-IN" altLang="en-US"/>
          </a:p>
        </p:txBody>
      </p:sp>
    </p:spTree>
    <p:extLst>
      <p:ext uri="{BB962C8B-B14F-4D97-AF65-F5344CB8AC3E}">
        <p14:creationId xmlns:p14="http://schemas.microsoft.com/office/powerpoint/2010/main" val="1826381237"/>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cSld name="17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7986F8AC-591B-5671-B88D-FB15E1531F14}"/>
              </a:ext>
            </a:extLst>
          </p:cNvPr>
          <p:cNvSpPr>
            <a:spLocks noGrp="1"/>
          </p:cNvSpPr>
          <p:nvPr>
            <p:ph type="sldNum" sz="quarter" idx="10"/>
          </p:nvPr>
        </p:nvSpPr>
        <p:spPr>
          <a:xfrm>
            <a:off x="6921500" y="5397500"/>
            <a:ext cx="2133600" cy="304800"/>
          </a:xfrm>
        </p:spPr>
        <p:txBody>
          <a:bodyPr/>
          <a:lstStyle>
            <a:lvl1pPr>
              <a:defRPr/>
            </a:lvl1pPr>
          </a:lstStyle>
          <a:p>
            <a:pPr>
              <a:defRPr/>
            </a:pPr>
            <a:fld id="{25960672-2E1A-4241-B8D0-2DD72678F3F0}" type="slidenum">
              <a:rPr lang="en-IN" altLang="en-US"/>
              <a:pPr>
                <a:defRPr/>
              </a:pPr>
              <a:t>‹#›</a:t>
            </a:fld>
            <a:endParaRPr lang="en-IN" altLang="en-US"/>
          </a:p>
        </p:txBody>
      </p:sp>
    </p:spTree>
    <p:extLst>
      <p:ext uri="{BB962C8B-B14F-4D97-AF65-F5344CB8AC3E}">
        <p14:creationId xmlns:p14="http://schemas.microsoft.com/office/powerpoint/2010/main" val="3968294743"/>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userDrawn="1">
  <p:cSld name="2_Standard slide">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1" y="1188000"/>
            <a:ext cx="8229600" cy="3915000"/>
          </a:xfrm>
          <a:prstGeom prst="rect">
            <a:avLst/>
          </a:prstGeom>
        </p:spPr>
        <p:txBody>
          <a:bodyPr lIns="0" tIns="45699" rIns="91398" bIns="45699"/>
          <a:lstStyle>
            <a:lvl1pPr>
              <a:defRPr lang="en-US" sz="1600" dirty="0" smtClean="0"/>
            </a:lvl1pPr>
            <a:lvl2pPr>
              <a:defRPr lang="en-US" dirty="0" smtClean="0"/>
            </a:lvl2pPr>
            <a:lvl3pPr>
              <a:defRPr lang="en-US" dirty="0" smtClean="0"/>
            </a:lvl3pPr>
            <a:lvl4pPr>
              <a:defRPr lang="en-US" dirty="0" smtClean="0"/>
            </a:lvl4pPr>
            <a:lvl5pPr>
              <a:defRPr lang="en-GB"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itle 3"/>
          <p:cNvSpPr>
            <a:spLocks noGrp="1"/>
          </p:cNvSpPr>
          <p:nvPr>
            <p:ph type="title"/>
          </p:nvPr>
        </p:nvSpPr>
        <p:spPr>
          <a:xfrm>
            <a:off x="457200" y="228865"/>
            <a:ext cx="8229600" cy="952500"/>
          </a:xfrm>
          <a:prstGeom prst="rect">
            <a:avLst/>
          </a:prstGeom>
        </p:spPr>
        <p:txBody>
          <a:bodyPr lIns="91398" tIns="45699" rIns="91398" bIns="45699"/>
          <a:lstStyle/>
          <a:p>
            <a:r>
              <a:rPr lang="en-US"/>
              <a:t>Click to edit Master title style</a:t>
            </a:r>
            <a:endParaRPr lang="en-IN"/>
          </a:p>
        </p:txBody>
      </p:sp>
      <p:sp>
        <p:nvSpPr>
          <p:cNvPr id="2" name="Slide Number Placeholder 5">
            <a:extLst>
              <a:ext uri="{FF2B5EF4-FFF2-40B4-BE49-F238E27FC236}">
                <a16:creationId xmlns:a16="http://schemas.microsoft.com/office/drawing/2014/main" id="{53855C13-3C00-E933-4887-82CF9E4215B7}"/>
              </a:ext>
            </a:extLst>
          </p:cNvPr>
          <p:cNvSpPr>
            <a:spLocks noGrp="1"/>
          </p:cNvSpPr>
          <p:nvPr>
            <p:ph type="sldNum" sz="quarter" idx="10"/>
          </p:nvPr>
        </p:nvSpPr>
        <p:spPr>
          <a:xfrm>
            <a:off x="6921500" y="5397500"/>
            <a:ext cx="2133600" cy="304800"/>
          </a:xfrm>
        </p:spPr>
        <p:txBody>
          <a:bodyPr/>
          <a:lstStyle>
            <a:lvl1pPr>
              <a:defRPr>
                <a:solidFill>
                  <a:schemeClr val="bg1"/>
                </a:solidFill>
              </a:defRPr>
            </a:lvl1pPr>
          </a:lstStyle>
          <a:p>
            <a:pPr>
              <a:defRPr/>
            </a:pPr>
            <a:fld id="{8A2A3949-0807-418C-84CD-2246CF204D14}" type="slidenum">
              <a:rPr lang="en-IN" altLang="en-US"/>
              <a:pPr>
                <a:defRPr/>
              </a:pPr>
              <a:t>‹#›</a:t>
            </a:fld>
            <a:endParaRPr lang="en-IN" altLang="en-US"/>
          </a:p>
        </p:txBody>
      </p:sp>
    </p:spTree>
    <p:extLst>
      <p:ext uri="{BB962C8B-B14F-4D97-AF65-F5344CB8AC3E}">
        <p14:creationId xmlns:p14="http://schemas.microsoft.com/office/powerpoint/2010/main" val="1423208271"/>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935038"/>
            <a:ext cx="6858000" cy="1990725"/>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143000" y="3001963"/>
            <a:ext cx="6858000" cy="1379537"/>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377EB889-67E9-F9E4-D071-9FAAA202CA36}"/>
              </a:ext>
            </a:extLst>
          </p:cNvPr>
          <p:cNvSpPr>
            <a:spLocks noGrp="1"/>
          </p:cNvSpPr>
          <p:nvPr>
            <p:ph type="dt" sz="half" idx="10"/>
          </p:nvPr>
        </p:nvSpPr>
        <p:spPr/>
        <p:txBody>
          <a:bodyPr/>
          <a:lstStyle>
            <a:lvl1pPr>
              <a:defRPr/>
            </a:lvl1pPr>
          </a:lstStyle>
          <a:p>
            <a:pPr>
              <a:defRPr/>
            </a:pPr>
            <a:fld id="{D9D7C70D-BFBD-4AA5-ACD2-3C9B2BB2CF09}" type="datetime1">
              <a:rPr lang="en-IN" smtClean="0"/>
              <a:t>07-08-2026</a:t>
            </a:fld>
            <a:endParaRPr lang="en-IN"/>
          </a:p>
        </p:txBody>
      </p:sp>
      <p:sp>
        <p:nvSpPr>
          <p:cNvPr id="5" name="Footer Placeholder 4">
            <a:extLst>
              <a:ext uri="{FF2B5EF4-FFF2-40B4-BE49-F238E27FC236}">
                <a16:creationId xmlns:a16="http://schemas.microsoft.com/office/drawing/2014/main" id="{E473643B-3BF9-4511-FAED-89BFA6979FA5}"/>
              </a:ext>
            </a:extLst>
          </p:cNvPr>
          <p:cNvSpPr>
            <a:spLocks noGrp="1"/>
          </p:cNvSpPr>
          <p:nvPr>
            <p:ph type="ftr" sz="quarter" idx="11"/>
          </p:nvPr>
        </p:nvSpPr>
        <p:spPr/>
        <p:txBody>
          <a:bodyPr/>
          <a:lstStyle>
            <a:lvl1pPr>
              <a:defRPr/>
            </a:lvl1pPr>
          </a:lstStyle>
          <a:p>
            <a:pPr>
              <a:defRPr/>
            </a:pPr>
            <a:endParaRPr lang="en-IN"/>
          </a:p>
        </p:txBody>
      </p:sp>
      <p:sp>
        <p:nvSpPr>
          <p:cNvPr id="6" name="Slide Number Placeholder 5">
            <a:extLst>
              <a:ext uri="{FF2B5EF4-FFF2-40B4-BE49-F238E27FC236}">
                <a16:creationId xmlns:a16="http://schemas.microsoft.com/office/drawing/2014/main" id="{A8B7F961-B786-8347-E754-395272AC7FB7}"/>
              </a:ext>
            </a:extLst>
          </p:cNvPr>
          <p:cNvSpPr>
            <a:spLocks noGrp="1"/>
          </p:cNvSpPr>
          <p:nvPr>
            <p:ph type="sldNum" sz="quarter" idx="12"/>
          </p:nvPr>
        </p:nvSpPr>
        <p:spPr/>
        <p:txBody>
          <a:bodyPr/>
          <a:lstStyle>
            <a:lvl1pPr>
              <a:defRPr/>
            </a:lvl1pPr>
          </a:lstStyle>
          <a:p>
            <a:pPr>
              <a:defRPr/>
            </a:pPr>
            <a:fld id="{4C17B880-DC7C-479C-91AF-99E94B7DC000}" type="slidenum">
              <a:rPr lang="en-IN" altLang="en-US"/>
              <a:pPr>
                <a:defRPr/>
              </a:pPr>
              <a:t>‹#›</a:t>
            </a:fld>
            <a:endParaRPr lang="en-IN" altLang="en-US"/>
          </a:p>
        </p:txBody>
      </p:sp>
    </p:spTree>
    <p:extLst>
      <p:ext uri="{BB962C8B-B14F-4D97-AF65-F5344CB8AC3E}">
        <p14:creationId xmlns:p14="http://schemas.microsoft.com/office/powerpoint/2010/main" val="1852132162"/>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8491089-649F-5D93-C3B7-113B026AD290}"/>
              </a:ext>
            </a:extLst>
          </p:cNvPr>
          <p:cNvSpPr>
            <a:spLocks noGrp="1"/>
          </p:cNvSpPr>
          <p:nvPr>
            <p:ph type="dt" sz="half" idx="10"/>
          </p:nvPr>
        </p:nvSpPr>
        <p:spPr/>
        <p:txBody>
          <a:bodyPr/>
          <a:lstStyle>
            <a:lvl1pPr>
              <a:defRPr/>
            </a:lvl1pPr>
          </a:lstStyle>
          <a:p>
            <a:pPr>
              <a:defRPr/>
            </a:pPr>
            <a:fld id="{C1A34BD5-84C4-4095-9D62-E619B72E2052}" type="datetime1">
              <a:rPr lang="en-IN" smtClean="0"/>
              <a:t>07-08-2026</a:t>
            </a:fld>
            <a:endParaRPr lang="en-IN"/>
          </a:p>
        </p:txBody>
      </p:sp>
      <p:sp>
        <p:nvSpPr>
          <p:cNvPr id="5" name="Footer Placeholder 4">
            <a:extLst>
              <a:ext uri="{FF2B5EF4-FFF2-40B4-BE49-F238E27FC236}">
                <a16:creationId xmlns:a16="http://schemas.microsoft.com/office/drawing/2014/main" id="{F9B411FF-60CE-7AA7-DBA7-5898474C21CD}"/>
              </a:ext>
            </a:extLst>
          </p:cNvPr>
          <p:cNvSpPr>
            <a:spLocks noGrp="1"/>
          </p:cNvSpPr>
          <p:nvPr>
            <p:ph type="ftr" sz="quarter" idx="11"/>
          </p:nvPr>
        </p:nvSpPr>
        <p:spPr/>
        <p:txBody>
          <a:bodyPr/>
          <a:lstStyle>
            <a:lvl1pPr>
              <a:defRPr/>
            </a:lvl1pPr>
          </a:lstStyle>
          <a:p>
            <a:pPr>
              <a:defRPr/>
            </a:pPr>
            <a:endParaRPr lang="en-IN"/>
          </a:p>
        </p:txBody>
      </p:sp>
      <p:sp>
        <p:nvSpPr>
          <p:cNvPr id="6" name="Slide Number Placeholder 5">
            <a:extLst>
              <a:ext uri="{FF2B5EF4-FFF2-40B4-BE49-F238E27FC236}">
                <a16:creationId xmlns:a16="http://schemas.microsoft.com/office/drawing/2014/main" id="{FF6D23AA-0974-96B7-1087-CA3A83F62002}"/>
              </a:ext>
            </a:extLst>
          </p:cNvPr>
          <p:cNvSpPr>
            <a:spLocks noGrp="1"/>
          </p:cNvSpPr>
          <p:nvPr>
            <p:ph type="sldNum" sz="quarter" idx="12"/>
          </p:nvPr>
        </p:nvSpPr>
        <p:spPr/>
        <p:txBody>
          <a:bodyPr/>
          <a:lstStyle>
            <a:lvl1pPr>
              <a:defRPr/>
            </a:lvl1pPr>
          </a:lstStyle>
          <a:p>
            <a:pPr>
              <a:defRPr/>
            </a:pPr>
            <a:fld id="{6BD2BD04-FDF8-43E4-9733-DCDAF2874D01}" type="slidenum">
              <a:rPr lang="en-IN" altLang="en-US"/>
              <a:pPr>
                <a:defRPr/>
              </a:pPr>
              <a:t>‹#›</a:t>
            </a:fld>
            <a:endParaRPr lang="en-IN" altLang="en-US"/>
          </a:p>
        </p:txBody>
      </p:sp>
    </p:spTree>
    <p:extLst>
      <p:ext uri="{BB962C8B-B14F-4D97-AF65-F5344CB8AC3E}">
        <p14:creationId xmlns:p14="http://schemas.microsoft.com/office/powerpoint/2010/main" val="4045778437"/>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425575"/>
            <a:ext cx="7886700" cy="2376488"/>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623888" y="3824288"/>
            <a:ext cx="7886700" cy="125095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7EC12F6-428F-A632-C519-FDB9E4895E2B}"/>
              </a:ext>
            </a:extLst>
          </p:cNvPr>
          <p:cNvSpPr>
            <a:spLocks noGrp="1"/>
          </p:cNvSpPr>
          <p:nvPr>
            <p:ph type="dt" sz="half" idx="10"/>
          </p:nvPr>
        </p:nvSpPr>
        <p:spPr/>
        <p:txBody>
          <a:bodyPr/>
          <a:lstStyle>
            <a:lvl1pPr>
              <a:defRPr/>
            </a:lvl1pPr>
          </a:lstStyle>
          <a:p>
            <a:pPr>
              <a:defRPr/>
            </a:pPr>
            <a:fld id="{B1B03A28-3276-4C18-8F5A-2B1F17823154}" type="datetime1">
              <a:rPr lang="en-IN" smtClean="0"/>
              <a:t>07-08-2026</a:t>
            </a:fld>
            <a:endParaRPr lang="en-IN"/>
          </a:p>
        </p:txBody>
      </p:sp>
      <p:sp>
        <p:nvSpPr>
          <p:cNvPr id="5" name="Footer Placeholder 4">
            <a:extLst>
              <a:ext uri="{FF2B5EF4-FFF2-40B4-BE49-F238E27FC236}">
                <a16:creationId xmlns:a16="http://schemas.microsoft.com/office/drawing/2014/main" id="{15F330BD-8AD2-3A8F-8E13-C1BFD73439D6}"/>
              </a:ext>
            </a:extLst>
          </p:cNvPr>
          <p:cNvSpPr>
            <a:spLocks noGrp="1"/>
          </p:cNvSpPr>
          <p:nvPr>
            <p:ph type="ftr" sz="quarter" idx="11"/>
          </p:nvPr>
        </p:nvSpPr>
        <p:spPr/>
        <p:txBody>
          <a:bodyPr/>
          <a:lstStyle>
            <a:lvl1pPr>
              <a:defRPr/>
            </a:lvl1pPr>
          </a:lstStyle>
          <a:p>
            <a:pPr>
              <a:defRPr/>
            </a:pPr>
            <a:endParaRPr lang="en-IN"/>
          </a:p>
        </p:txBody>
      </p:sp>
      <p:sp>
        <p:nvSpPr>
          <p:cNvPr id="6" name="Slide Number Placeholder 5">
            <a:extLst>
              <a:ext uri="{FF2B5EF4-FFF2-40B4-BE49-F238E27FC236}">
                <a16:creationId xmlns:a16="http://schemas.microsoft.com/office/drawing/2014/main" id="{A412E5B3-1334-A3F4-AD01-A4C766A7A4CC}"/>
              </a:ext>
            </a:extLst>
          </p:cNvPr>
          <p:cNvSpPr>
            <a:spLocks noGrp="1"/>
          </p:cNvSpPr>
          <p:nvPr>
            <p:ph type="sldNum" sz="quarter" idx="12"/>
          </p:nvPr>
        </p:nvSpPr>
        <p:spPr/>
        <p:txBody>
          <a:bodyPr/>
          <a:lstStyle>
            <a:lvl1pPr>
              <a:defRPr/>
            </a:lvl1pPr>
          </a:lstStyle>
          <a:p>
            <a:pPr>
              <a:defRPr/>
            </a:pPr>
            <a:fld id="{9EA1C629-0C22-4E55-9939-1A1B7687FD79}" type="slidenum">
              <a:rPr lang="en-IN" altLang="en-US"/>
              <a:pPr>
                <a:defRPr/>
              </a:pPr>
              <a:t>‹#›</a:t>
            </a:fld>
            <a:endParaRPr lang="en-IN" altLang="en-US"/>
          </a:p>
        </p:txBody>
      </p:sp>
    </p:spTree>
    <p:extLst>
      <p:ext uri="{BB962C8B-B14F-4D97-AF65-F5344CB8AC3E}">
        <p14:creationId xmlns:p14="http://schemas.microsoft.com/office/powerpoint/2010/main" val="2309177440"/>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520825"/>
            <a:ext cx="3867150" cy="36274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520825"/>
            <a:ext cx="3867150" cy="36274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3">
            <a:extLst>
              <a:ext uri="{FF2B5EF4-FFF2-40B4-BE49-F238E27FC236}">
                <a16:creationId xmlns:a16="http://schemas.microsoft.com/office/drawing/2014/main" id="{9EC71B95-FE27-1E58-4AE9-EDE4031AE30D}"/>
              </a:ext>
            </a:extLst>
          </p:cNvPr>
          <p:cNvSpPr>
            <a:spLocks noGrp="1"/>
          </p:cNvSpPr>
          <p:nvPr>
            <p:ph type="dt" sz="half" idx="10"/>
          </p:nvPr>
        </p:nvSpPr>
        <p:spPr/>
        <p:txBody>
          <a:bodyPr/>
          <a:lstStyle>
            <a:lvl1pPr>
              <a:defRPr/>
            </a:lvl1pPr>
          </a:lstStyle>
          <a:p>
            <a:pPr>
              <a:defRPr/>
            </a:pPr>
            <a:fld id="{7CF668DA-1BD6-4BA0-8795-FEAEAC6122B4}" type="datetime1">
              <a:rPr lang="en-IN" smtClean="0"/>
              <a:t>07-08-2026</a:t>
            </a:fld>
            <a:endParaRPr lang="en-IN"/>
          </a:p>
        </p:txBody>
      </p:sp>
      <p:sp>
        <p:nvSpPr>
          <p:cNvPr id="6" name="Footer Placeholder 4">
            <a:extLst>
              <a:ext uri="{FF2B5EF4-FFF2-40B4-BE49-F238E27FC236}">
                <a16:creationId xmlns:a16="http://schemas.microsoft.com/office/drawing/2014/main" id="{166B1AAF-8D44-9279-3988-36F119D43775}"/>
              </a:ext>
            </a:extLst>
          </p:cNvPr>
          <p:cNvSpPr>
            <a:spLocks noGrp="1"/>
          </p:cNvSpPr>
          <p:nvPr>
            <p:ph type="ftr" sz="quarter" idx="11"/>
          </p:nvPr>
        </p:nvSpPr>
        <p:spPr/>
        <p:txBody>
          <a:bodyPr/>
          <a:lstStyle>
            <a:lvl1pPr>
              <a:defRPr/>
            </a:lvl1pPr>
          </a:lstStyle>
          <a:p>
            <a:pPr>
              <a:defRPr/>
            </a:pPr>
            <a:endParaRPr lang="en-IN"/>
          </a:p>
        </p:txBody>
      </p:sp>
      <p:sp>
        <p:nvSpPr>
          <p:cNvPr id="7" name="Slide Number Placeholder 5">
            <a:extLst>
              <a:ext uri="{FF2B5EF4-FFF2-40B4-BE49-F238E27FC236}">
                <a16:creationId xmlns:a16="http://schemas.microsoft.com/office/drawing/2014/main" id="{2306B5B9-6830-3EBB-A05F-E666736E296F}"/>
              </a:ext>
            </a:extLst>
          </p:cNvPr>
          <p:cNvSpPr>
            <a:spLocks noGrp="1"/>
          </p:cNvSpPr>
          <p:nvPr>
            <p:ph type="sldNum" sz="quarter" idx="12"/>
          </p:nvPr>
        </p:nvSpPr>
        <p:spPr/>
        <p:txBody>
          <a:bodyPr/>
          <a:lstStyle>
            <a:lvl1pPr>
              <a:defRPr/>
            </a:lvl1pPr>
          </a:lstStyle>
          <a:p>
            <a:pPr>
              <a:defRPr/>
            </a:pPr>
            <a:fld id="{23EC5F2C-2A9D-441E-A335-E1E3C26F944C}" type="slidenum">
              <a:rPr lang="en-IN" altLang="en-US"/>
              <a:pPr>
                <a:defRPr/>
              </a:pPr>
              <a:t>‹#›</a:t>
            </a:fld>
            <a:endParaRPr lang="en-IN" altLang="en-US"/>
          </a:p>
        </p:txBody>
      </p:sp>
    </p:spTree>
    <p:extLst>
      <p:ext uri="{BB962C8B-B14F-4D97-AF65-F5344CB8AC3E}">
        <p14:creationId xmlns:p14="http://schemas.microsoft.com/office/powerpoint/2010/main" val="3085537899"/>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04800"/>
            <a:ext cx="7886700" cy="1104900"/>
          </a:xfrm>
        </p:spPr>
        <p:txBody>
          <a:bodyPr/>
          <a:lstStyle/>
          <a:p>
            <a:r>
              <a:rPr lang="en-US"/>
              <a:t>Click to edit Master title style</a:t>
            </a:r>
            <a:endParaRPr lang="en-IN"/>
          </a:p>
        </p:txBody>
      </p:sp>
      <p:sp>
        <p:nvSpPr>
          <p:cNvPr id="3" name="Text Placeholder 2"/>
          <p:cNvSpPr>
            <a:spLocks noGrp="1"/>
          </p:cNvSpPr>
          <p:nvPr>
            <p:ph type="body" idx="1"/>
          </p:nvPr>
        </p:nvSpPr>
        <p:spPr>
          <a:xfrm>
            <a:off x="630239" y="1401763"/>
            <a:ext cx="3868737" cy="6858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9" y="2087563"/>
            <a:ext cx="3868737" cy="3070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0" y="1401763"/>
            <a:ext cx="3887788" cy="6858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087563"/>
            <a:ext cx="3887788" cy="3070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3">
            <a:extLst>
              <a:ext uri="{FF2B5EF4-FFF2-40B4-BE49-F238E27FC236}">
                <a16:creationId xmlns:a16="http://schemas.microsoft.com/office/drawing/2014/main" id="{D12280B2-6437-32B0-3D9E-FCD5166F0349}"/>
              </a:ext>
            </a:extLst>
          </p:cNvPr>
          <p:cNvSpPr>
            <a:spLocks noGrp="1"/>
          </p:cNvSpPr>
          <p:nvPr>
            <p:ph type="dt" sz="half" idx="10"/>
          </p:nvPr>
        </p:nvSpPr>
        <p:spPr/>
        <p:txBody>
          <a:bodyPr/>
          <a:lstStyle>
            <a:lvl1pPr>
              <a:defRPr/>
            </a:lvl1pPr>
          </a:lstStyle>
          <a:p>
            <a:pPr>
              <a:defRPr/>
            </a:pPr>
            <a:fld id="{711F4DC7-C3F9-4673-9E43-1C9D9ED36B54}" type="datetime1">
              <a:rPr lang="en-IN" smtClean="0"/>
              <a:t>07-08-2026</a:t>
            </a:fld>
            <a:endParaRPr lang="en-IN"/>
          </a:p>
        </p:txBody>
      </p:sp>
      <p:sp>
        <p:nvSpPr>
          <p:cNvPr id="8" name="Footer Placeholder 4">
            <a:extLst>
              <a:ext uri="{FF2B5EF4-FFF2-40B4-BE49-F238E27FC236}">
                <a16:creationId xmlns:a16="http://schemas.microsoft.com/office/drawing/2014/main" id="{A9A9B2D8-4E44-8376-B5DF-2D378CF725E2}"/>
              </a:ext>
            </a:extLst>
          </p:cNvPr>
          <p:cNvSpPr>
            <a:spLocks noGrp="1"/>
          </p:cNvSpPr>
          <p:nvPr>
            <p:ph type="ftr" sz="quarter" idx="11"/>
          </p:nvPr>
        </p:nvSpPr>
        <p:spPr/>
        <p:txBody>
          <a:bodyPr/>
          <a:lstStyle>
            <a:lvl1pPr>
              <a:defRPr/>
            </a:lvl1pPr>
          </a:lstStyle>
          <a:p>
            <a:pPr>
              <a:defRPr/>
            </a:pPr>
            <a:endParaRPr lang="en-IN"/>
          </a:p>
        </p:txBody>
      </p:sp>
      <p:sp>
        <p:nvSpPr>
          <p:cNvPr id="9" name="Slide Number Placeholder 5">
            <a:extLst>
              <a:ext uri="{FF2B5EF4-FFF2-40B4-BE49-F238E27FC236}">
                <a16:creationId xmlns:a16="http://schemas.microsoft.com/office/drawing/2014/main" id="{53D88D69-CF9F-E366-E36A-31373492183D}"/>
              </a:ext>
            </a:extLst>
          </p:cNvPr>
          <p:cNvSpPr>
            <a:spLocks noGrp="1"/>
          </p:cNvSpPr>
          <p:nvPr>
            <p:ph type="sldNum" sz="quarter" idx="12"/>
          </p:nvPr>
        </p:nvSpPr>
        <p:spPr/>
        <p:txBody>
          <a:bodyPr/>
          <a:lstStyle>
            <a:lvl1pPr>
              <a:defRPr/>
            </a:lvl1pPr>
          </a:lstStyle>
          <a:p>
            <a:pPr>
              <a:defRPr/>
            </a:pPr>
            <a:fld id="{5DA5265E-DA1C-41EF-AADE-03AFEB4BEFBA}" type="slidenum">
              <a:rPr lang="en-IN" altLang="en-US"/>
              <a:pPr>
                <a:defRPr/>
              </a:pPr>
              <a:t>‹#›</a:t>
            </a:fld>
            <a:endParaRPr lang="en-IN" altLang="en-US"/>
          </a:p>
        </p:txBody>
      </p:sp>
    </p:spTree>
    <p:extLst>
      <p:ext uri="{BB962C8B-B14F-4D97-AF65-F5344CB8AC3E}">
        <p14:creationId xmlns:p14="http://schemas.microsoft.com/office/powerpoint/2010/main" val="3196348407"/>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3">
            <a:extLst>
              <a:ext uri="{FF2B5EF4-FFF2-40B4-BE49-F238E27FC236}">
                <a16:creationId xmlns:a16="http://schemas.microsoft.com/office/drawing/2014/main" id="{87937B70-FD0A-D9BC-E071-60DFB214CEA8}"/>
              </a:ext>
            </a:extLst>
          </p:cNvPr>
          <p:cNvSpPr>
            <a:spLocks noGrp="1"/>
          </p:cNvSpPr>
          <p:nvPr>
            <p:ph type="dt" sz="half" idx="10"/>
          </p:nvPr>
        </p:nvSpPr>
        <p:spPr/>
        <p:txBody>
          <a:bodyPr/>
          <a:lstStyle>
            <a:lvl1pPr>
              <a:defRPr/>
            </a:lvl1pPr>
          </a:lstStyle>
          <a:p>
            <a:pPr>
              <a:defRPr/>
            </a:pPr>
            <a:fld id="{602BBBE6-9BDF-4408-BFB8-B9F4E750D5F8}" type="datetime1">
              <a:rPr lang="en-IN" smtClean="0"/>
              <a:t>07-08-2026</a:t>
            </a:fld>
            <a:endParaRPr lang="en-IN"/>
          </a:p>
        </p:txBody>
      </p:sp>
      <p:sp>
        <p:nvSpPr>
          <p:cNvPr id="4" name="Footer Placeholder 4">
            <a:extLst>
              <a:ext uri="{FF2B5EF4-FFF2-40B4-BE49-F238E27FC236}">
                <a16:creationId xmlns:a16="http://schemas.microsoft.com/office/drawing/2014/main" id="{B9D423AC-5F1E-1195-BED0-6A8EE0B72275}"/>
              </a:ext>
            </a:extLst>
          </p:cNvPr>
          <p:cNvSpPr>
            <a:spLocks noGrp="1"/>
          </p:cNvSpPr>
          <p:nvPr>
            <p:ph type="ftr" sz="quarter" idx="11"/>
          </p:nvPr>
        </p:nvSpPr>
        <p:spPr/>
        <p:txBody>
          <a:bodyPr/>
          <a:lstStyle>
            <a:lvl1pPr>
              <a:defRPr/>
            </a:lvl1pPr>
          </a:lstStyle>
          <a:p>
            <a:pPr>
              <a:defRPr/>
            </a:pPr>
            <a:endParaRPr lang="en-IN"/>
          </a:p>
        </p:txBody>
      </p:sp>
      <p:sp>
        <p:nvSpPr>
          <p:cNvPr id="5" name="Slide Number Placeholder 5">
            <a:extLst>
              <a:ext uri="{FF2B5EF4-FFF2-40B4-BE49-F238E27FC236}">
                <a16:creationId xmlns:a16="http://schemas.microsoft.com/office/drawing/2014/main" id="{BDD470A0-F4CC-FD60-0F0D-D3B247B50D89}"/>
              </a:ext>
            </a:extLst>
          </p:cNvPr>
          <p:cNvSpPr>
            <a:spLocks noGrp="1"/>
          </p:cNvSpPr>
          <p:nvPr>
            <p:ph type="sldNum" sz="quarter" idx="12"/>
          </p:nvPr>
        </p:nvSpPr>
        <p:spPr/>
        <p:txBody>
          <a:bodyPr/>
          <a:lstStyle>
            <a:lvl1pPr>
              <a:defRPr/>
            </a:lvl1pPr>
          </a:lstStyle>
          <a:p>
            <a:pPr>
              <a:defRPr/>
            </a:pPr>
            <a:fld id="{01C4CA40-26A3-497C-9290-BB11BEB06972}" type="slidenum">
              <a:rPr lang="en-IN" altLang="en-US"/>
              <a:pPr>
                <a:defRPr/>
              </a:pPr>
              <a:t>‹#›</a:t>
            </a:fld>
            <a:endParaRPr lang="en-IN" altLang="en-US"/>
          </a:p>
        </p:txBody>
      </p:sp>
    </p:spTree>
    <p:extLst>
      <p:ext uri="{BB962C8B-B14F-4D97-AF65-F5344CB8AC3E}">
        <p14:creationId xmlns:p14="http://schemas.microsoft.com/office/powerpoint/2010/main" val="995392108"/>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7685B132-99F4-BE80-85E2-71359E0FD8A7}"/>
              </a:ext>
            </a:extLst>
          </p:cNvPr>
          <p:cNvSpPr>
            <a:spLocks noGrp="1"/>
          </p:cNvSpPr>
          <p:nvPr>
            <p:ph type="dt" sz="half" idx="10"/>
          </p:nvPr>
        </p:nvSpPr>
        <p:spPr/>
        <p:txBody>
          <a:bodyPr/>
          <a:lstStyle>
            <a:lvl1pPr>
              <a:defRPr/>
            </a:lvl1pPr>
          </a:lstStyle>
          <a:p>
            <a:pPr>
              <a:defRPr/>
            </a:pPr>
            <a:fld id="{7299412E-1809-4628-9A4C-9B0480F9366C}" type="datetime1">
              <a:rPr lang="en-IN" smtClean="0"/>
              <a:t>07-08-2026</a:t>
            </a:fld>
            <a:endParaRPr lang="en-IN"/>
          </a:p>
        </p:txBody>
      </p:sp>
      <p:sp>
        <p:nvSpPr>
          <p:cNvPr id="3" name="Footer Placeholder 4">
            <a:extLst>
              <a:ext uri="{FF2B5EF4-FFF2-40B4-BE49-F238E27FC236}">
                <a16:creationId xmlns:a16="http://schemas.microsoft.com/office/drawing/2014/main" id="{ED948C6F-0A8E-EAC3-F926-4969CD251EE7}"/>
              </a:ext>
            </a:extLst>
          </p:cNvPr>
          <p:cNvSpPr>
            <a:spLocks noGrp="1"/>
          </p:cNvSpPr>
          <p:nvPr>
            <p:ph type="ftr" sz="quarter" idx="11"/>
          </p:nvPr>
        </p:nvSpPr>
        <p:spPr/>
        <p:txBody>
          <a:bodyPr/>
          <a:lstStyle>
            <a:lvl1pPr>
              <a:defRPr/>
            </a:lvl1pPr>
          </a:lstStyle>
          <a:p>
            <a:pPr>
              <a:defRPr/>
            </a:pPr>
            <a:endParaRPr lang="en-IN"/>
          </a:p>
        </p:txBody>
      </p:sp>
      <p:sp>
        <p:nvSpPr>
          <p:cNvPr id="4" name="Slide Number Placeholder 5">
            <a:extLst>
              <a:ext uri="{FF2B5EF4-FFF2-40B4-BE49-F238E27FC236}">
                <a16:creationId xmlns:a16="http://schemas.microsoft.com/office/drawing/2014/main" id="{89D87E89-4E55-EF8C-CCD0-F97D05FEF675}"/>
              </a:ext>
            </a:extLst>
          </p:cNvPr>
          <p:cNvSpPr>
            <a:spLocks noGrp="1"/>
          </p:cNvSpPr>
          <p:nvPr>
            <p:ph type="sldNum" sz="quarter" idx="12"/>
          </p:nvPr>
        </p:nvSpPr>
        <p:spPr/>
        <p:txBody>
          <a:bodyPr/>
          <a:lstStyle>
            <a:lvl1pPr>
              <a:defRPr/>
            </a:lvl1pPr>
          </a:lstStyle>
          <a:p>
            <a:pPr>
              <a:defRPr/>
            </a:pPr>
            <a:fld id="{C5160C44-48EB-44CB-AAC9-5D798A11634B}" type="slidenum">
              <a:rPr lang="en-IN" altLang="en-US"/>
              <a:pPr>
                <a:defRPr/>
              </a:pPr>
              <a:t>‹#›</a:t>
            </a:fld>
            <a:endParaRPr lang="en-IN" altLang="en-US"/>
          </a:p>
        </p:txBody>
      </p:sp>
    </p:spTree>
    <p:extLst>
      <p:ext uri="{BB962C8B-B14F-4D97-AF65-F5344CB8AC3E}">
        <p14:creationId xmlns:p14="http://schemas.microsoft.com/office/powerpoint/2010/main" val="2940045127"/>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0" y="381000"/>
            <a:ext cx="2949575" cy="13335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3887788" y="822325"/>
            <a:ext cx="4629150" cy="40624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30240" y="1714500"/>
            <a:ext cx="2949575" cy="3176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A9447177-1C8E-8F47-F038-99F21BBA3E61}"/>
              </a:ext>
            </a:extLst>
          </p:cNvPr>
          <p:cNvSpPr>
            <a:spLocks noGrp="1"/>
          </p:cNvSpPr>
          <p:nvPr>
            <p:ph type="dt" sz="half" idx="10"/>
          </p:nvPr>
        </p:nvSpPr>
        <p:spPr/>
        <p:txBody>
          <a:bodyPr/>
          <a:lstStyle>
            <a:lvl1pPr>
              <a:defRPr/>
            </a:lvl1pPr>
          </a:lstStyle>
          <a:p>
            <a:pPr>
              <a:defRPr/>
            </a:pPr>
            <a:fld id="{1A513FF2-FE66-4468-8769-7FCC71D72BB8}" type="datetime1">
              <a:rPr lang="en-IN" smtClean="0"/>
              <a:t>07-08-2026</a:t>
            </a:fld>
            <a:endParaRPr lang="en-IN"/>
          </a:p>
        </p:txBody>
      </p:sp>
      <p:sp>
        <p:nvSpPr>
          <p:cNvPr id="6" name="Footer Placeholder 4">
            <a:extLst>
              <a:ext uri="{FF2B5EF4-FFF2-40B4-BE49-F238E27FC236}">
                <a16:creationId xmlns:a16="http://schemas.microsoft.com/office/drawing/2014/main" id="{A59059ED-1E2B-10CB-5827-90BD92E1E0AB}"/>
              </a:ext>
            </a:extLst>
          </p:cNvPr>
          <p:cNvSpPr>
            <a:spLocks noGrp="1"/>
          </p:cNvSpPr>
          <p:nvPr>
            <p:ph type="ftr" sz="quarter" idx="11"/>
          </p:nvPr>
        </p:nvSpPr>
        <p:spPr/>
        <p:txBody>
          <a:bodyPr/>
          <a:lstStyle>
            <a:lvl1pPr>
              <a:defRPr/>
            </a:lvl1pPr>
          </a:lstStyle>
          <a:p>
            <a:pPr>
              <a:defRPr/>
            </a:pPr>
            <a:endParaRPr lang="en-IN"/>
          </a:p>
        </p:txBody>
      </p:sp>
      <p:sp>
        <p:nvSpPr>
          <p:cNvPr id="7" name="Slide Number Placeholder 5">
            <a:extLst>
              <a:ext uri="{FF2B5EF4-FFF2-40B4-BE49-F238E27FC236}">
                <a16:creationId xmlns:a16="http://schemas.microsoft.com/office/drawing/2014/main" id="{75FA60DF-67D0-0ADC-3C67-D297E665F9E7}"/>
              </a:ext>
            </a:extLst>
          </p:cNvPr>
          <p:cNvSpPr>
            <a:spLocks noGrp="1"/>
          </p:cNvSpPr>
          <p:nvPr>
            <p:ph type="sldNum" sz="quarter" idx="12"/>
          </p:nvPr>
        </p:nvSpPr>
        <p:spPr/>
        <p:txBody>
          <a:bodyPr/>
          <a:lstStyle>
            <a:lvl1pPr>
              <a:defRPr/>
            </a:lvl1pPr>
          </a:lstStyle>
          <a:p>
            <a:pPr>
              <a:defRPr/>
            </a:pPr>
            <a:fld id="{6755A11A-A314-4AA4-B710-82F18244ECAD}" type="slidenum">
              <a:rPr lang="en-IN" altLang="en-US"/>
              <a:pPr>
                <a:defRPr/>
              </a:pPr>
              <a:t>‹#›</a:t>
            </a:fld>
            <a:endParaRPr lang="en-IN" altLang="en-US"/>
          </a:p>
        </p:txBody>
      </p:sp>
    </p:spTree>
    <p:extLst>
      <p:ext uri="{BB962C8B-B14F-4D97-AF65-F5344CB8AC3E}">
        <p14:creationId xmlns:p14="http://schemas.microsoft.com/office/powerpoint/2010/main" val="1312523354"/>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0" y="381000"/>
            <a:ext cx="2949575" cy="13335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3887788" y="822325"/>
            <a:ext cx="4629150" cy="4062413"/>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IN" noProof="0"/>
          </a:p>
        </p:txBody>
      </p:sp>
      <p:sp>
        <p:nvSpPr>
          <p:cNvPr id="4" name="Text Placeholder 3"/>
          <p:cNvSpPr>
            <a:spLocks noGrp="1"/>
          </p:cNvSpPr>
          <p:nvPr>
            <p:ph type="body" sz="half" idx="2"/>
          </p:nvPr>
        </p:nvSpPr>
        <p:spPr>
          <a:xfrm>
            <a:off x="630240" y="1714500"/>
            <a:ext cx="2949575" cy="3176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D935E1E0-A922-6C31-0658-4A430BC5E11E}"/>
              </a:ext>
            </a:extLst>
          </p:cNvPr>
          <p:cNvSpPr>
            <a:spLocks noGrp="1"/>
          </p:cNvSpPr>
          <p:nvPr>
            <p:ph type="dt" sz="half" idx="10"/>
          </p:nvPr>
        </p:nvSpPr>
        <p:spPr/>
        <p:txBody>
          <a:bodyPr/>
          <a:lstStyle>
            <a:lvl1pPr>
              <a:defRPr/>
            </a:lvl1pPr>
          </a:lstStyle>
          <a:p>
            <a:pPr>
              <a:defRPr/>
            </a:pPr>
            <a:fld id="{66E5211A-7DD8-4A94-8E6A-7004A8FE91C9}" type="datetime1">
              <a:rPr lang="en-IN" smtClean="0"/>
              <a:t>07-08-2026</a:t>
            </a:fld>
            <a:endParaRPr lang="en-IN"/>
          </a:p>
        </p:txBody>
      </p:sp>
      <p:sp>
        <p:nvSpPr>
          <p:cNvPr id="6" name="Footer Placeholder 4">
            <a:extLst>
              <a:ext uri="{FF2B5EF4-FFF2-40B4-BE49-F238E27FC236}">
                <a16:creationId xmlns:a16="http://schemas.microsoft.com/office/drawing/2014/main" id="{E54A27CE-5E76-31C0-1DF2-107D02A39353}"/>
              </a:ext>
            </a:extLst>
          </p:cNvPr>
          <p:cNvSpPr>
            <a:spLocks noGrp="1"/>
          </p:cNvSpPr>
          <p:nvPr>
            <p:ph type="ftr" sz="quarter" idx="11"/>
          </p:nvPr>
        </p:nvSpPr>
        <p:spPr/>
        <p:txBody>
          <a:bodyPr/>
          <a:lstStyle>
            <a:lvl1pPr>
              <a:defRPr/>
            </a:lvl1pPr>
          </a:lstStyle>
          <a:p>
            <a:pPr>
              <a:defRPr/>
            </a:pPr>
            <a:endParaRPr lang="en-IN"/>
          </a:p>
        </p:txBody>
      </p:sp>
      <p:sp>
        <p:nvSpPr>
          <p:cNvPr id="7" name="Slide Number Placeholder 5">
            <a:extLst>
              <a:ext uri="{FF2B5EF4-FFF2-40B4-BE49-F238E27FC236}">
                <a16:creationId xmlns:a16="http://schemas.microsoft.com/office/drawing/2014/main" id="{FACE6AEE-6EA7-A6BA-5ADE-A60EE675FCB0}"/>
              </a:ext>
            </a:extLst>
          </p:cNvPr>
          <p:cNvSpPr>
            <a:spLocks noGrp="1"/>
          </p:cNvSpPr>
          <p:nvPr>
            <p:ph type="sldNum" sz="quarter" idx="12"/>
          </p:nvPr>
        </p:nvSpPr>
        <p:spPr/>
        <p:txBody>
          <a:bodyPr/>
          <a:lstStyle>
            <a:lvl1pPr>
              <a:defRPr/>
            </a:lvl1pPr>
          </a:lstStyle>
          <a:p>
            <a:pPr>
              <a:defRPr/>
            </a:pPr>
            <a:fld id="{6D290FED-0391-405F-B8D4-16EADF9A58B4}" type="slidenum">
              <a:rPr lang="en-IN" altLang="en-US"/>
              <a:pPr>
                <a:defRPr/>
              </a:pPr>
              <a:t>‹#›</a:t>
            </a:fld>
            <a:endParaRPr lang="en-IN" altLang="en-US"/>
          </a:p>
        </p:txBody>
      </p:sp>
    </p:spTree>
    <p:extLst>
      <p:ext uri="{BB962C8B-B14F-4D97-AF65-F5344CB8AC3E}">
        <p14:creationId xmlns:p14="http://schemas.microsoft.com/office/powerpoint/2010/main" val="386910008"/>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CD769DA-B32C-F50D-8C8D-278CD962F5D1}"/>
              </a:ext>
            </a:extLst>
          </p:cNvPr>
          <p:cNvSpPr>
            <a:spLocks noGrp="1"/>
          </p:cNvSpPr>
          <p:nvPr>
            <p:ph type="dt" sz="half" idx="10"/>
          </p:nvPr>
        </p:nvSpPr>
        <p:spPr/>
        <p:txBody>
          <a:bodyPr/>
          <a:lstStyle>
            <a:lvl1pPr>
              <a:defRPr/>
            </a:lvl1pPr>
          </a:lstStyle>
          <a:p>
            <a:pPr>
              <a:defRPr/>
            </a:pPr>
            <a:fld id="{6D97767D-8121-4E51-905A-E55D13E8EF45}" type="datetime1">
              <a:rPr lang="en-IN" smtClean="0"/>
              <a:t>07-08-2026</a:t>
            </a:fld>
            <a:endParaRPr lang="en-IN"/>
          </a:p>
        </p:txBody>
      </p:sp>
      <p:sp>
        <p:nvSpPr>
          <p:cNvPr id="5" name="Footer Placeholder 4">
            <a:extLst>
              <a:ext uri="{FF2B5EF4-FFF2-40B4-BE49-F238E27FC236}">
                <a16:creationId xmlns:a16="http://schemas.microsoft.com/office/drawing/2014/main" id="{E3851723-CD8B-B21D-627A-C26E5D20DC75}"/>
              </a:ext>
            </a:extLst>
          </p:cNvPr>
          <p:cNvSpPr>
            <a:spLocks noGrp="1"/>
          </p:cNvSpPr>
          <p:nvPr>
            <p:ph type="ftr" sz="quarter" idx="11"/>
          </p:nvPr>
        </p:nvSpPr>
        <p:spPr/>
        <p:txBody>
          <a:bodyPr/>
          <a:lstStyle>
            <a:lvl1pPr>
              <a:defRPr/>
            </a:lvl1pPr>
          </a:lstStyle>
          <a:p>
            <a:pPr>
              <a:defRPr/>
            </a:pPr>
            <a:endParaRPr lang="en-IN"/>
          </a:p>
        </p:txBody>
      </p:sp>
      <p:sp>
        <p:nvSpPr>
          <p:cNvPr id="6" name="Slide Number Placeholder 5">
            <a:extLst>
              <a:ext uri="{FF2B5EF4-FFF2-40B4-BE49-F238E27FC236}">
                <a16:creationId xmlns:a16="http://schemas.microsoft.com/office/drawing/2014/main" id="{7FB54D5C-8A38-4254-8807-8A1A80A5C4A0}"/>
              </a:ext>
            </a:extLst>
          </p:cNvPr>
          <p:cNvSpPr>
            <a:spLocks noGrp="1"/>
          </p:cNvSpPr>
          <p:nvPr>
            <p:ph type="sldNum" sz="quarter" idx="12"/>
          </p:nvPr>
        </p:nvSpPr>
        <p:spPr/>
        <p:txBody>
          <a:bodyPr/>
          <a:lstStyle>
            <a:lvl1pPr>
              <a:defRPr/>
            </a:lvl1pPr>
          </a:lstStyle>
          <a:p>
            <a:pPr>
              <a:defRPr/>
            </a:pPr>
            <a:fld id="{5E2A40A5-6FD5-4317-8914-319327E26BBB}" type="slidenum">
              <a:rPr lang="en-IN" altLang="en-US"/>
              <a:pPr>
                <a:defRPr/>
              </a:pPr>
              <a:t>‹#›</a:t>
            </a:fld>
            <a:endParaRPr lang="en-IN" altLang="en-US"/>
          </a:p>
        </p:txBody>
      </p:sp>
    </p:spTree>
    <p:extLst>
      <p:ext uri="{BB962C8B-B14F-4D97-AF65-F5344CB8AC3E}">
        <p14:creationId xmlns:p14="http://schemas.microsoft.com/office/powerpoint/2010/main" val="1224049478"/>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04800"/>
            <a:ext cx="1971675" cy="4843463"/>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28652" y="304800"/>
            <a:ext cx="5762625" cy="48434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CE71708-79A6-A818-451C-F4225162C2DC}"/>
              </a:ext>
            </a:extLst>
          </p:cNvPr>
          <p:cNvSpPr>
            <a:spLocks noGrp="1"/>
          </p:cNvSpPr>
          <p:nvPr>
            <p:ph type="dt" sz="half" idx="10"/>
          </p:nvPr>
        </p:nvSpPr>
        <p:spPr/>
        <p:txBody>
          <a:bodyPr/>
          <a:lstStyle>
            <a:lvl1pPr>
              <a:defRPr/>
            </a:lvl1pPr>
          </a:lstStyle>
          <a:p>
            <a:pPr>
              <a:defRPr/>
            </a:pPr>
            <a:fld id="{C48890E0-695B-49AF-8B27-177D663473B0}" type="datetime1">
              <a:rPr lang="en-IN" smtClean="0"/>
              <a:t>07-08-2026</a:t>
            </a:fld>
            <a:endParaRPr lang="en-IN"/>
          </a:p>
        </p:txBody>
      </p:sp>
      <p:sp>
        <p:nvSpPr>
          <p:cNvPr id="5" name="Footer Placeholder 4">
            <a:extLst>
              <a:ext uri="{FF2B5EF4-FFF2-40B4-BE49-F238E27FC236}">
                <a16:creationId xmlns:a16="http://schemas.microsoft.com/office/drawing/2014/main" id="{AE182556-919F-8F6A-3D7A-46ABD98BDB7B}"/>
              </a:ext>
            </a:extLst>
          </p:cNvPr>
          <p:cNvSpPr>
            <a:spLocks noGrp="1"/>
          </p:cNvSpPr>
          <p:nvPr>
            <p:ph type="ftr" sz="quarter" idx="11"/>
          </p:nvPr>
        </p:nvSpPr>
        <p:spPr/>
        <p:txBody>
          <a:bodyPr/>
          <a:lstStyle>
            <a:lvl1pPr>
              <a:defRPr/>
            </a:lvl1pPr>
          </a:lstStyle>
          <a:p>
            <a:pPr>
              <a:defRPr/>
            </a:pPr>
            <a:endParaRPr lang="en-IN"/>
          </a:p>
        </p:txBody>
      </p:sp>
      <p:sp>
        <p:nvSpPr>
          <p:cNvPr id="6" name="Slide Number Placeholder 5">
            <a:extLst>
              <a:ext uri="{FF2B5EF4-FFF2-40B4-BE49-F238E27FC236}">
                <a16:creationId xmlns:a16="http://schemas.microsoft.com/office/drawing/2014/main" id="{60007C9A-8CDD-B46A-7012-B90B62DD3984}"/>
              </a:ext>
            </a:extLst>
          </p:cNvPr>
          <p:cNvSpPr>
            <a:spLocks noGrp="1"/>
          </p:cNvSpPr>
          <p:nvPr>
            <p:ph type="sldNum" sz="quarter" idx="12"/>
          </p:nvPr>
        </p:nvSpPr>
        <p:spPr/>
        <p:txBody>
          <a:bodyPr/>
          <a:lstStyle>
            <a:lvl1pPr>
              <a:defRPr/>
            </a:lvl1pPr>
          </a:lstStyle>
          <a:p>
            <a:pPr>
              <a:defRPr/>
            </a:pPr>
            <a:fld id="{F90F006C-0E82-4098-8405-D237338EE825}" type="slidenum">
              <a:rPr lang="en-IN" altLang="en-US"/>
              <a:pPr>
                <a:defRPr/>
              </a:pPr>
              <a:t>‹#›</a:t>
            </a:fld>
            <a:endParaRPr lang="en-IN" altLang="en-US"/>
          </a:p>
        </p:txBody>
      </p:sp>
    </p:spTree>
    <p:extLst>
      <p:ext uri="{BB962C8B-B14F-4D97-AF65-F5344CB8AC3E}">
        <p14:creationId xmlns:p14="http://schemas.microsoft.com/office/powerpoint/2010/main" val="2819748456"/>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BCD1951F-379A-8CD7-0968-8F19EC201BFF}"/>
              </a:ext>
            </a:extLst>
          </p:cNvPr>
          <p:cNvSpPr>
            <a:spLocks noGrp="1"/>
          </p:cNvSpPr>
          <p:nvPr>
            <p:ph type="sldNum" sz="quarter" idx="10"/>
          </p:nvPr>
        </p:nvSpPr>
        <p:spPr>
          <a:xfrm>
            <a:off x="6921500" y="5397500"/>
            <a:ext cx="2133600" cy="304800"/>
          </a:xfrm>
        </p:spPr>
        <p:txBody>
          <a:bodyPr/>
          <a:lstStyle>
            <a:lvl1pPr>
              <a:defRPr/>
            </a:lvl1pPr>
          </a:lstStyle>
          <a:p>
            <a:pPr>
              <a:defRPr/>
            </a:pPr>
            <a:fld id="{D7188A98-7A64-4412-A595-2CB67700781B}" type="slidenum">
              <a:rPr lang="en-US" altLang="en-US"/>
              <a:pPr>
                <a:defRPr/>
              </a:pPr>
              <a:t>‹#›</a:t>
            </a:fld>
            <a:endParaRPr lang="en-US" altLang="en-US"/>
          </a:p>
        </p:txBody>
      </p:sp>
    </p:spTree>
    <p:extLst>
      <p:ext uri="{BB962C8B-B14F-4D97-AF65-F5344CB8AC3E}">
        <p14:creationId xmlns:p14="http://schemas.microsoft.com/office/powerpoint/2010/main" val="2470977554"/>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9B5173A1-D7D9-39A6-558B-4B37AACBD075}"/>
              </a:ext>
            </a:extLst>
          </p:cNvPr>
          <p:cNvSpPr>
            <a:spLocks noGrp="1"/>
          </p:cNvSpPr>
          <p:nvPr>
            <p:ph type="sldNum" sz="quarter" idx="10"/>
          </p:nvPr>
        </p:nvSpPr>
        <p:spPr>
          <a:xfrm>
            <a:off x="6921500" y="5397500"/>
            <a:ext cx="2133600" cy="304800"/>
          </a:xfrm>
        </p:spPr>
        <p:txBody>
          <a:bodyPr/>
          <a:lstStyle>
            <a:lvl1pPr>
              <a:defRPr/>
            </a:lvl1pPr>
          </a:lstStyle>
          <a:p>
            <a:pPr>
              <a:defRPr/>
            </a:pPr>
            <a:fld id="{3EF6EB36-6878-4392-8E4B-F4CF87AFE706}" type="slidenum">
              <a:rPr lang="en-US" altLang="en-US"/>
              <a:pPr>
                <a:defRPr/>
              </a:pPr>
              <a:t>‹#›</a:t>
            </a:fld>
            <a:endParaRPr lang="en-US" altLang="en-US"/>
          </a:p>
        </p:txBody>
      </p:sp>
    </p:spTree>
    <p:extLst>
      <p:ext uri="{BB962C8B-B14F-4D97-AF65-F5344CB8AC3E}">
        <p14:creationId xmlns:p14="http://schemas.microsoft.com/office/powerpoint/2010/main" val="1868207283"/>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781E28FA-C47F-C69E-B953-C75E7B489273}"/>
              </a:ext>
            </a:extLst>
          </p:cNvPr>
          <p:cNvSpPr>
            <a:spLocks noGrp="1"/>
          </p:cNvSpPr>
          <p:nvPr>
            <p:ph type="sldNum" sz="quarter" idx="10"/>
          </p:nvPr>
        </p:nvSpPr>
        <p:spPr>
          <a:xfrm>
            <a:off x="6921500" y="5397500"/>
            <a:ext cx="2133600" cy="304800"/>
          </a:xfrm>
        </p:spPr>
        <p:txBody>
          <a:bodyPr/>
          <a:lstStyle>
            <a:lvl1pPr>
              <a:defRPr/>
            </a:lvl1pPr>
          </a:lstStyle>
          <a:p>
            <a:pPr>
              <a:defRPr/>
            </a:pPr>
            <a:fld id="{6840952D-E35C-4A81-8DDD-57D132956D54}" type="slidenum">
              <a:rPr lang="en-US" altLang="en-US"/>
              <a:pPr>
                <a:defRPr/>
              </a:pPr>
              <a:t>‹#›</a:t>
            </a:fld>
            <a:endParaRPr lang="en-US" altLang="en-US"/>
          </a:p>
        </p:txBody>
      </p:sp>
    </p:spTree>
    <p:extLst>
      <p:ext uri="{BB962C8B-B14F-4D97-AF65-F5344CB8AC3E}">
        <p14:creationId xmlns:p14="http://schemas.microsoft.com/office/powerpoint/2010/main" val="1796485719"/>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4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F9C35569-4298-2950-57C2-66440AD047AC}"/>
              </a:ext>
            </a:extLst>
          </p:cNvPr>
          <p:cNvSpPr>
            <a:spLocks noGrp="1"/>
          </p:cNvSpPr>
          <p:nvPr>
            <p:ph type="sldNum" sz="quarter" idx="10"/>
          </p:nvPr>
        </p:nvSpPr>
        <p:spPr>
          <a:xfrm>
            <a:off x="6921500" y="5397500"/>
            <a:ext cx="2133600" cy="304800"/>
          </a:xfrm>
        </p:spPr>
        <p:txBody>
          <a:bodyPr/>
          <a:lstStyle>
            <a:lvl1pPr>
              <a:defRPr/>
            </a:lvl1pPr>
          </a:lstStyle>
          <a:p>
            <a:pPr>
              <a:defRPr/>
            </a:pPr>
            <a:fld id="{761FDA37-0B5F-4820-AF6C-81C6DA4EFA43}" type="slidenum">
              <a:rPr lang="en-US" altLang="en-US"/>
              <a:pPr>
                <a:defRPr/>
              </a:pPr>
              <a:t>‹#›</a:t>
            </a:fld>
            <a:endParaRPr lang="en-US" altLang="en-US"/>
          </a:p>
        </p:txBody>
      </p:sp>
    </p:spTree>
    <p:extLst>
      <p:ext uri="{BB962C8B-B14F-4D97-AF65-F5344CB8AC3E}">
        <p14:creationId xmlns:p14="http://schemas.microsoft.com/office/powerpoint/2010/main" val="2647484145"/>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5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712734E5-AFEB-3070-1027-E57751E7DE2C}"/>
              </a:ext>
            </a:extLst>
          </p:cNvPr>
          <p:cNvSpPr>
            <a:spLocks noGrp="1"/>
          </p:cNvSpPr>
          <p:nvPr>
            <p:ph type="sldNum" sz="quarter" idx="10"/>
          </p:nvPr>
        </p:nvSpPr>
        <p:spPr>
          <a:xfrm>
            <a:off x="6921500" y="5397500"/>
            <a:ext cx="2133600" cy="304800"/>
          </a:xfrm>
        </p:spPr>
        <p:txBody>
          <a:bodyPr/>
          <a:lstStyle>
            <a:lvl1pPr>
              <a:defRPr/>
            </a:lvl1pPr>
          </a:lstStyle>
          <a:p>
            <a:pPr>
              <a:defRPr/>
            </a:pPr>
            <a:fld id="{653D31BC-D607-480E-B53C-787585E12262}" type="slidenum">
              <a:rPr lang="en-US" altLang="en-US"/>
              <a:pPr>
                <a:defRPr/>
              </a:pPr>
              <a:t>‹#›</a:t>
            </a:fld>
            <a:endParaRPr lang="en-US" altLang="en-US"/>
          </a:p>
        </p:txBody>
      </p:sp>
    </p:spTree>
    <p:extLst>
      <p:ext uri="{BB962C8B-B14F-4D97-AF65-F5344CB8AC3E}">
        <p14:creationId xmlns:p14="http://schemas.microsoft.com/office/powerpoint/2010/main" val="986395889"/>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5"/>
            <a:ext cx="8229600" cy="952500"/>
          </a:xfrm>
          <a:prstGeom prst="rect">
            <a:avLst/>
          </a:prstGeom>
        </p:spPr>
        <p:txBody>
          <a:bodyPr lIns="91398" tIns="45699" rIns="91398" bIns="45699"/>
          <a:lstStyle/>
          <a:p>
            <a:r>
              <a:rPr lang="en-US"/>
              <a:t>Click to edit Master title style</a:t>
            </a:r>
          </a:p>
        </p:txBody>
      </p:sp>
      <p:sp>
        <p:nvSpPr>
          <p:cNvPr id="3" name="Slide Number Placeholder 5">
            <a:extLst>
              <a:ext uri="{FF2B5EF4-FFF2-40B4-BE49-F238E27FC236}">
                <a16:creationId xmlns:a16="http://schemas.microsoft.com/office/drawing/2014/main" id="{9C07FA98-4E15-2427-FB72-495267CAA4EB}"/>
              </a:ext>
            </a:extLst>
          </p:cNvPr>
          <p:cNvSpPr>
            <a:spLocks noGrp="1"/>
          </p:cNvSpPr>
          <p:nvPr>
            <p:ph type="sldNum" sz="quarter" idx="10"/>
          </p:nvPr>
        </p:nvSpPr>
        <p:spPr/>
        <p:txBody>
          <a:bodyPr/>
          <a:lstStyle>
            <a:lvl1pPr>
              <a:defRPr/>
            </a:lvl1pPr>
          </a:lstStyle>
          <a:p>
            <a:pPr>
              <a:defRPr/>
            </a:pPr>
            <a:fld id="{E108116C-B189-4D7C-AC7E-1D73FA5F58C8}" type="slidenum">
              <a:rPr lang="en-US" altLang="en-US"/>
              <a:pPr>
                <a:defRPr/>
              </a:pPr>
              <a:t>‹#›</a:t>
            </a:fld>
            <a:endParaRPr lang="en-US" altLang="en-US"/>
          </a:p>
        </p:txBody>
      </p:sp>
    </p:spTree>
    <p:extLst>
      <p:ext uri="{BB962C8B-B14F-4D97-AF65-F5344CB8AC3E}">
        <p14:creationId xmlns:p14="http://schemas.microsoft.com/office/powerpoint/2010/main" val="1933744845"/>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Standard slide">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1" y="1188000"/>
            <a:ext cx="8229600" cy="3915000"/>
          </a:xfrm>
          <a:prstGeom prst="rect">
            <a:avLst/>
          </a:prstGeom>
        </p:spPr>
        <p:txBody>
          <a:bodyPr lIns="0" tIns="45699" rIns="91398" bIns="45699"/>
          <a:lstStyle>
            <a:lvl1pPr>
              <a:defRPr lang="en-US" sz="1600" dirty="0" smtClean="0"/>
            </a:lvl1pPr>
            <a:lvl2pPr>
              <a:defRPr lang="en-US" dirty="0" smtClean="0"/>
            </a:lvl2pPr>
            <a:lvl3pPr>
              <a:defRPr lang="en-US" dirty="0" smtClean="0"/>
            </a:lvl3pPr>
            <a:lvl4pPr>
              <a:defRPr lang="en-US" dirty="0" smtClean="0"/>
            </a:lvl4pPr>
            <a:lvl5pPr>
              <a:defRPr lang="en-GB"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p:cNvSpPr>
            <a:spLocks noGrp="1"/>
          </p:cNvSpPr>
          <p:nvPr>
            <p:ph type="title"/>
          </p:nvPr>
        </p:nvSpPr>
        <p:spPr>
          <a:xfrm>
            <a:off x="457200" y="228865"/>
            <a:ext cx="8229600" cy="952500"/>
          </a:xfrm>
          <a:prstGeom prst="rect">
            <a:avLst/>
          </a:prstGeom>
        </p:spPr>
        <p:txBody>
          <a:bodyPr lIns="91398" tIns="45699" rIns="91398" bIns="45699"/>
          <a:lstStyle/>
          <a:p>
            <a:r>
              <a:rPr lang="en-US"/>
              <a:t>Click to edit Master title style</a:t>
            </a:r>
            <a:endParaRPr lang="en-IN"/>
          </a:p>
        </p:txBody>
      </p:sp>
      <p:sp>
        <p:nvSpPr>
          <p:cNvPr id="2" name="Slide Number Placeholder 5">
            <a:extLst>
              <a:ext uri="{FF2B5EF4-FFF2-40B4-BE49-F238E27FC236}">
                <a16:creationId xmlns:a16="http://schemas.microsoft.com/office/drawing/2014/main" id="{E8AB3DCA-A5F9-19FD-227B-CAA256D75424}"/>
              </a:ext>
            </a:extLst>
          </p:cNvPr>
          <p:cNvSpPr>
            <a:spLocks noGrp="1"/>
          </p:cNvSpPr>
          <p:nvPr>
            <p:ph type="sldNum" sz="quarter" idx="10"/>
          </p:nvPr>
        </p:nvSpPr>
        <p:spPr>
          <a:xfrm>
            <a:off x="6921500" y="5397500"/>
            <a:ext cx="2133600" cy="304800"/>
          </a:xfrm>
        </p:spPr>
        <p:txBody>
          <a:bodyPr/>
          <a:lstStyle>
            <a:lvl1pPr>
              <a:defRPr>
                <a:solidFill>
                  <a:schemeClr val="bg1"/>
                </a:solidFill>
              </a:defRPr>
            </a:lvl1pPr>
          </a:lstStyle>
          <a:p>
            <a:pPr>
              <a:defRPr/>
            </a:pPr>
            <a:fld id="{6A002901-A447-4777-B8F4-71163BDF1857}" type="slidenum">
              <a:rPr lang="en-IN" altLang="en-US"/>
              <a:pPr>
                <a:defRPr/>
              </a:pPr>
              <a:t>‹#›</a:t>
            </a:fld>
            <a:endParaRPr lang="en-IN" altLang="en-US"/>
          </a:p>
        </p:txBody>
      </p:sp>
    </p:spTree>
    <p:extLst>
      <p:ext uri="{BB962C8B-B14F-4D97-AF65-F5344CB8AC3E}">
        <p14:creationId xmlns:p14="http://schemas.microsoft.com/office/powerpoint/2010/main" val="1392189977"/>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7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1D160860-29E8-5AC8-48C0-84CC069184DF}"/>
              </a:ext>
            </a:extLst>
          </p:cNvPr>
          <p:cNvSpPr>
            <a:spLocks noGrp="1"/>
          </p:cNvSpPr>
          <p:nvPr>
            <p:ph type="sldNum" sz="quarter" idx="10"/>
          </p:nvPr>
        </p:nvSpPr>
        <p:spPr>
          <a:xfrm>
            <a:off x="6921500" y="5397500"/>
            <a:ext cx="2133600" cy="304800"/>
          </a:xfrm>
        </p:spPr>
        <p:txBody>
          <a:bodyPr/>
          <a:lstStyle>
            <a:lvl1pPr>
              <a:defRPr/>
            </a:lvl1pPr>
          </a:lstStyle>
          <a:p>
            <a:pPr>
              <a:defRPr/>
            </a:pPr>
            <a:fld id="{09E0BB15-D595-4162-A948-73C44989BBAD}" type="slidenum">
              <a:rPr lang="en-US" altLang="en-US"/>
              <a:pPr>
                <a:defRPr/>
              </a:pPr>
              <a:t>‹#›</a:t>
            </a:fld>
            <a:endParaRPr lang="en-US" altLang="en-US"/>
          </a:p>
        </p:txBody>
      </p:sp>
    </p:spTree>
    <p:extLst>
      <p:ext uri="{BB962C8B-B14F-4D97-AF65-F5344CB8AC3E}">
        <p14:creationId xmlns:p14="http://schemas.microsoft.com/office/powerpoint/2010/main" val="2880957208"/>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8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60B2EE53-4A48-08D4-E024-2AE9170D2DA6}"/>
              </a:ext>
            </a:extLst>
          </p:cNvPr>
          <p:cNvSpPr>
            <a:spLocks noGrp="1"/>
          </p:cNvSpPr>
          <p:nvPr>
            <p:ph type="sldNum" sz="quarter" idx="10"/>
          </p:nvPr>
        </p:nvSpPr>
        <p:spPr>
          <a:xfrm>
            <a:off x="6921500" y="5397500"/>
            <a:ext cx="2133600" cy="304800"/>
          </a:xfrm>
        </p:spPr>
        <p:txBody>
          <a:bodyPr/>
          <a:lstStyle>
            <a:lvl1pPr>
              <a:defRPr/>
            </a:lvl1pPr>
          </a:lstStyle>
          <a:p>
            <a:pPr>
              <a:defRPr/>
            </a:pPr>
            <a:fld id="{AFEE2513-4598-4E35-B330-C9E52D26E00B}" type="slidenum">
              <a:rPr lang="en-US" altLang="en-US"/>
              <a:pPr>
                <a:defRPr/>
              </a:pPr>
              <a:t>‹#›</a:t>
            </a:fld>
            <a:endParaRPr lang="en-US" altLang="en-US"/>
          </a:p>
        </p:txBody>
      </p:sp>
    </p:spTree>
    <p:extLst>
      <p:ext uri="{BB962C8B-B14F-4D97-AF65-F5344CB8AC3E}">
        <p14:creationId xmlns:p14="http://schemas.microsoft.com/office/powerpoint/2010/main" val="3549496354"/>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9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F693ABF9-9010-4E69-A996-A38484E2667B}"/>
              </a:ext>
            </a:extLst>
          </p:cNvPr>
          <p:cNvSpPr>
            <a:spLocks noGrp="1"/>
          </p:cNvSpPr>
          <p:nvPr>
            <p:ph type="sldNum" sz="quarter" idx="10"/>
          </p:nvPr>
        </p:nvSpPr>
        <p:spPr>
          <a:xfrm>
            <a:off x="6921500" y="5397500"/>
            <a:ext cx="2133600" cy="304800"/>
          </a:xfrm>
        </p:spPr>
        <p:txBody>
          <a:bodyPr/>
          <a:lstStyle>
            <a:lvl1pPr>
              <a:defRPr/>
            </a:lvl1pPr>
          </a:lstStyle>
          <a:p>
            <a:pPr>
              <a:defRPr/>
            </a:pPr>
            <a:fld id="{78380B13-0F6C-4273-8268-7057A938A425}" type="slidenum">
              <a:rPr lang="en-US" altLang="en-US"/>
              <a:pPr>
                <a:defRPr/>
              </a:pPr>
              <a:t>‹#›</a:t>
            </a:fld>
            <a:endParaRPr lang="en-US" altLang="en-US"/>
          </a:p>
        </p:txBody>
      </p:sp>
    </p:spTree>
    <p:extLst>
      <p:ext uri="{BB962C8B-B14F-4D97-AF65-F5344CB8AC3E}">
        <p14:creationId xmlns:p14="http://schemas.microsoft.com/office/powerpoint/2010/main" val="4032431789"/>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5"/>
            <a:ext cx="8229600" cy="952500"/>
          </a:xfrm>
          <a:prstGeom prst="rect">
            <a:avLst/>
          </a:prstGeom>
        </p:spPr>
        <p:txBody>
          <a:bodyPr lIns="91398" tIns="45699" rIns="91398" bIns="45699"/>
          <a:lstStyle/>
          <a:p>
            <a:r>
              <a:rPr lang="en-US"/>
              <a:t>Click to edit Master title style</a:t>
            </a:r>
          </a:p>
        </p:txBody>
      </p:sp>
      <p:sp>
        <p:nvSpPr>
          <p:cNvPr id="3" name="Slide Number Placeholder 5">
            <a:extLst>
              <a:ext uri="{FF2B5EF4-FFF2-40B4-BE49-F238E27FC236}">
                <a16:creationId xmlns:a16="http://schemas.microsoft.com/office/drawing/2014/main" id="{591926C1-1458-A234-E211-C229AC40A21C}"/>
              </a:ext>
            </a:extLst>
          </p:cNvPr>
          <p:cNvSpPr>
            <a:spLocks noGrp="1"/>
          </p:cNvSpPr>
          <p:nvPr>
            <p:ph type="sldNum" sz="quarter" idx="10"/>
          </p:nvPr>
        </p:nvSpPr>
        <p:spPr/>
        <p:txBody>
          <a:bodyPr/>
          <a:lstStyle>
            <a:lvl1pPr>
              <a:defRPr/>
            </a:lvl1pPr>
          </a:lstStyle>
          <a:p>
            <a:pPr>
              <a:defRPr/>
            </a:pPr>
            <a:fld id="{5BAB2E3A-2FE9-4CD5-8213-BAF44B6CAF5F}" type="slidenum">
              <a:rPr lang="en-US" altLang="en-US"/>
              <a:pPr>
                <a:defRPr/>
              </a:pPr>
              <a:t>‹#›</a:t>
            </a:fld>
            <a:endParaRPr lang="en-US" altLang="en-US"/>
          </a:p>
        </p:txBody>
      </p:sp>
    </p:spTree>
    <p:extLst>
      <p:ext uri="{BB962C8B-B14F-4D97-AF65-F5344CB8AC3E}">
        <p14:creationId xmlns:p14="http://schemas.microsoft.com/office/powerpoint/2010/main" val="1145715643"/>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5"/>
            <a:ext cx="8229600" cy="952500"/>
          </a:xfrm>
          <a:prstGeom prst="rect">
            <a:avLst/>
          </a:prstGeom>
        </p:spPr>
        <p:txBody>
          <a:bodyPr lIns="91398" tIns="45699" rIns="91398" bIns="45699"/>
          <a:lstStyle/>
          <a:p>
            <a:r>
              <a:rPr lang="en-US"/>
              <a:t>Click to edit Master title style</a:t>
            </a:r>
          </a:p>
        </p:txBody>
      </p:sp>
      <p:sp>
        <p:nvSpPr>
          <p:cNvPr id="3" name="Slide Number Placeholder 5">
            <a:extLst>
              <a:ext uri="{FF2B5EF4-FFF2-40B4-BE49-F238E27FC236}">
                <a16:creationId xmlns:a16="http://schemas.microsoft.com/office/drawing/2014/main" id="{EA830C29-D7D0-B57A-E64F-4254C5129A5E}"/>
              </a:ext>
            </a:extLst>
          </p:cNvPr>
          <p:cNvSpPr>
            <a:spLocks noGrp="1"/>
          </p:cNvSpPr>
          <p:nvPr>
            <p:ph type="sldNum" sz="quarter" idx="10"/>
          </p:nvPr>
        </p:nvSpPr>
        <p:spPr/>
        <p:txBody>
          <a:bodyPr/>
          <a:lstStyle>
            <a:lvl1pPr>
              <a:defRPr/>
            </a:lvl1pPr>
          </a:lstStyle>
          <a:p>
            <a:pPr>
              <a:defRPr/>
            </a:pPr>
            <a:fld id="{AF4481F8-B541-4016-973E-ACC7BA17D44C}" type="slidenum">
              <a:rPr lang="en-US" altLang="en-US"/>
              <a:pPr>
                <a:defRPr/>
              </a:pPr>
              <a:t>‹#›</a:t>
            </a:fld>
            <a:endParaRPr lang="en-US" altLang="en-US"/>
          </a:p>
        </p:txBody>
      </p:sp>
    </p:spTree>
    <p:extLst>
      <p:ext uri="{BB962C8B-B14F-4D97-AF65-F5344CB8AC3E}">
        <p14:creationId xmlns:p14="http://schemas.microsoft.com/office/powerpoint/2010/main" val="664001618"/>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p:cSld name="12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170BB6CE-8915-AE8B-EF0E-AA44E0A4B0BC}"/>
              </a:ext>
            </a:extLst>
          </p:cNvPr>
          <p:cNvSpPr>
            <a:spLocks noGrp="1"/>
          </p:cNvSpPr>
          <p:nvPr>
            <p:ph type="sldNum" sz="quarter" idx="10"/>
          </p:nvPr>
        </p:nvSpPr>
        <p:spPr>
          <a:xfrm>
            <a:off x="6921500" y="5397500"/>
            <a:ext cx="2133600" cy="304800"/>
          </a:xfrm>
        </p:spPr>
        <p:txBody>
          <a:bodyPr/>
          <a:lstStyle>
            <a:lvl1pPr>
              <a:defRPr/>
            </a:lvl1pPr>
          </a:lstStyle>
          <a:p>
            <a:pPr>
              <a:defRPr/>
            </a:pPr>
            <a:fld id="{E5DA33CA-6574-40E9-B46A-C2BF7E215829}" type="slidenum">
              <a:rPr lang="en-US" altLang="en-US"/>
              <a:pPr>
                <a:defRPr/>
              </a:pPr>
              <a:t>‹#›</a:t>
            </a:fld>
            <a:endParaRPr lang="en-US" altLang="en-US"/>
          </a:p>
        </p:txBody>
      </p:sp>
    </p:spTree>
    <p:extLst>
      <p:ext uri="{BB962C8B-B14F-4D97-AF65-F5344CB8AC3E}">
        <p14:creationId xmlns:p14="http://schemas.microsoft.com/office/powerpoint/2010/main" val="292385103"/>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5366"/>
            <a:ext cx="7772400" cy="1225021"/>
          </a:xfrm>
          <a:prstGeom prst="rect">
            <a:avLst/>
          </a:prstGeom>
        </p:spPr>
        <p:txBody>
          <a:bodyPr lIns="91398" tIns="45699" rIns="91398" bIns="45699"/>
          <a:lstStyle/>
          <a:p>
            <a:r>
              <a:rPr lang="en-US"/>
              <a:t>Click to edit Master title style</a:t>
            </a:r>
            <a:endParaRPr lang="en-IN"/>
          </a:p>
        </p:txBody>
      </p:sp>
      <p:sp>
        <p:nvSpPr>
          <p:cNvPr id="3" name="Subtitle 2"/>
          <p:cNvSpPr>
            <a:spLocks noGrp="1"/>
          </p:cNvSpPr>
          <p:nvPr>
            <p:ph type="subTitle" idx="1"/>
          </p:nvPr>
        </p:nvSpPr>
        <p:spPr>
          <a:xfrm>
            <a:off x="1371600" y="3238500"/>
            <a:ext cx="6400800" cy="1460500"/>
          </a:xfrm>
          <a:prstGeom prst="rect">
            <a:avLst/>
          </a:prstGeom>
        </p:spPr>
        <p:txBody>
          <a:bodyPr lIns="91398" tIns="45699" rIns="91398" bIns="45699"/>
          <a:lstStyle>
            <a:lvl1pPr marL="0" indent="0" algn="ctr">
              <a:buNone/>
              <a:defRPr>
                <a:solidFill>
                  <a:schemeClr val="tx1">
                    <a:tint val="75000"/>
                  </a:schemeClr>
                </a:solidFill>
              </a:defRPr>
            </a:lvl1pPr>
            <a:lvl2pPr marL="456990" indent="0" algn="ctr">
              <a:buNone/>
              <a:defRPr>
                <a:solidFill>
                  <a:schemeClr val="tx1">
                    <a:tint val="75000"/>
                  </a:schemeClr>
                </a:solidFill>
              </a:defRPr>
            </a:lvl2pPr>
            <a:lvl3pPr marL="913980" indent="0" algn="ctr">
              <a:buNone/>
              <a:defRPr>
                <a:solidFill>
                  <a:schemeClr val="tx1">
                    <a:tint val="75000"/>
                  </a:schemeClr>
                </a:solidFill>
              </a:defRPr>
            </a:lvl3pPr>
            <a:lvl4pPr marL="1370971" indent="0" algn="ctr">
              <a:buNone/>
              <a:defRPr>
                <a:solidFill>
                  <a:schemeClr val="tx1">
                    <a:tint val="75000"/>
                  </a:schemeClr>
                </a:solidFill>
              </a:defRPr>
            </a:lvl4pPr>
            <a:lvl5pPr marL="1827960" indent="0" algn="ctr">
              <a:buNone/>
              <a:defRPr>
                <a:solidFill>
                  <a:schemeClr val="tx1">
                    <a:tint val="75000"/>
                  </a:schemeClr>
                </a:solidFill>
              </a:defRPr>
            </a:lvl5pPr>
            <a:lvl6pPr marL="2284953" indent="0" algn="ctr">
              <a:buNone/>
              <a:defRPr>
                <a:solidFill>
                  <a:schemeClr val="tx1">
                    <a:tint val="75000"/>
                  </a:schemeClr>
                </a:solidFill>
              </a:defRPr>
            </a:lvl6pPr>
            <a:lvl7pPr marL="2741942" indent="0" algn="ctr">
              <a:buNone/>
              <a:defRPr>
                <a:solidFill>
                  <a:schemeClr val="tx1">
                    <a:tint val="75000"/>
                  </a:schemeClr>
                </a:solidFill>
              </a:defRPr>
            </a:lvl7pPr>
            <a:lvl8pPr marL="3198934" indent="0" algn="ctr">
              <a:buNone/>
              <a:defRPr>
                <a:solidFill>
                  <a:schemeClr val="tx1">
                    <a:tint val="75000"/>
                  </a:schemeClr>
                </a:solidFill>
              </a:defRPr>
            </a:lvl8pPr>
            <a:lvl9pPr marL="3655924" indent="0" algn="ctr">
              <a:buNone/>
              <a:defRPr>
                <a:solidFill>
                  <a:schemeClr val="tx1">
                    <a:tint val="75000"/>
                  </a:schemeClr>
                </a:solidFill>
              </a:defRPr>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3B92ACF0-E90F-6307-A674-7A8057F5646A}"/>
              </a:ext>
            </a:extLst>
          </p:cNvPr>
          <p:cNvSpPr>
            <a:spLocks noGrp="1"/>
          </p:cNvSpPr>
          <p:nvPr>
            <p:ph type="dt" sz="half" idx="10"/>
          </p:nvPr>
        </p:nvSpPr>
        <p:spPr/>
        <p:txBody>
          <a:bodyPr/>
          <a:lstStyle>
            <a:lvl1pPr>
              <a:defRPr/>
            </a:lvl1pPr>
          </a:lstStyle>
          <a:p>
            <a:pPr>
              <a:defRPr/>
            </a:pPr>
            <a:fld id="{27A22E22-62D2-4B95-81A0-7EDAE1397D74}" type="datetime1">
              <a:rPr lang="en-IN" smtClean="0"/>
              <a:t>07-08-2026</a:t>
            </a:fld>
            <a:endParaRPr lang="en-US"/>
          </a:p>
        </p:txBody>
      </p:sp>
      <p:sp>
        <p:nvSpPr>
          <p:cNvPr id="5" name="Footer Placeholder 4">
            <a:extLst>
              <a:ext uri="{FF2B5EF4-FFF2-40B4-BE49-F238E27FC236}">
                <a16:creationId xmlns:a16="http://schemas.microsoft.com/office/drawing/2014/main" id="{7B8A162B-BEDB-826F-40E5-C3147727132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F8EA99E-EECF-6862-1C51-9B6D9929D4CB}"/>
              </a:ext>
            </a:extLst>
          </p:cNvPr>
          <p:cNvSpPr>
            <a:spLocks noGrp="1"/>
          </p:cNvSpPr>
          <p:nvPr>
            <p:ph type="sldNum" sz="quarter" idx="12"/>
          </p:nvPr>
        </p:nvSpPr>
        <p:spPr/>
        <p:txBody>
          <a:bodyPr/>
          <a:lstStyle>
            <a:lvl1pPr>
              <a:defRPr/>
            </a:lvl1pPr>
          </a:lstStyle>
          <a:p>
            <a:pPr>
              <a:defRPr/>
            </a:pPr>
            <a:fld id="{17B612CF-76BB-43B1-A7B2-44063500EC0A}" type="slidenum">
              <a:rPr lang="en-US" altLang="en-US"/>
              <a:pPr>
                <a:defRPr/>
              </a:pPr>
              <a:t>‹#›</a:t>
            </a:fld>
            <a:endParaRPr lang="en-US" altLang="en-US"/>
          </a:p>
        </p:txBody>
      </p:sp>
    </p:spTree>
    <p:extLst>
      <p:ext uri="{BB962C8B-B14F-4D97-AF65-F5344CB8AC3E}">
        <p14:creationId xmlns:p14="http://schemas.microsoft.com/office/powerpoint/2010/main" val="3397519225"/>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88643D76-9120-3CE0-CEB7-544140C071EB}"/>
              </a:ext>
            </a:extLst>
          </p:cNvPr>
          <p:cNvSpPr>
            <a:spLocks noGrp="1"/>
          </p:cNvSpPr>
          <p:nvPr>
            <p:ph type="sldNum" sz="quarter" idx="10"/>
          </p:nvPr>
        </p:nvSpPr>
        <p:spPr>
          <a:xfrm>
            <a:off x="6921500" y="5397500"/>
            <a:ext cx="2133600" cy="304800"/>
          </a:xfrm>
        </p:spPr>
        <p:txBody>
          <a:bodyPr/>
          <a:lstStyle>
            <a:lvl1pPr>
              <a:defRPr/>
            </a:lvl1pPr>
          </a:lstStyle>
          <a:p>
            <a:pPr>
              <a:defRPr/>
            </a:pPr>
            <a:fld id="{C58B2764-6B32-4C38-B16A-2133CD9F8F53}" type="slidenum">
              <a:rPr lang="en-US" altLang="en-US"/>
              <a:pPr>
                <a:defRPr/>
              </a:pPr>
              <a:t>‹#›</a:t>
            </a:fld>
            <a:endParaRPr lang="en-US" altLang="en-US"/>
          </a:p>
        </p:txBody>
      </p:sp>
    </p:spTree>
    <p:extLst>
      <p:ext uri="{BB962C8B-B14F-4D97-AF65-F5344CB8AC3E}">
        <p14:creationId xmlns:p14="http://schemas.microsoft.com/office/powerpoint/2010/main" val="3790347284"/>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8"/>
            <a:ext cx="7772400" cy="1135062"/>
          </a:xfrm>
          <a:prstGeom prst="rect">
            <a:avLst/>
          </a:prstGeom>
        </p:spPr>
        <p:txBody>
          <a:bodyPr lIns="91398" tIns="45699" rIns="91398" bIns="45699"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722313" y="2422261"/>
            <a:ext cx="7772400" cy="1250156"/>
          </a:xfrm>
          <a:prstGeom prst="rect">
            <a:avLst/>
          </a:prstGeom>
        </p:spPr>
        <p:txBody>
          <a:bodyPr lIns="91398" tIns="45699" rIns="91398" bIns="45699" anchor="b"/>
          <a:lstStyle>
            <a:lvl1pPr marL="0" indent="0">
              <a:buNone/>
              <a:defRPr sz="2000">
                <a:solidFill>
                  <a:schemeClr val="tx1">
                    <a:tint val="75000"/>
                  </a:schemeClr>
                </a:solidFill>
              </a:defRPr>
            </a:lvl1pPr>
            <a:lvl2pPr marL="456990" indent="0">
              <a:buNone/>
              <a:defRPr sz="1800">
                <a:solidFill>
                  <a:schemeClr val="tx1">
                    <a:tint val="75000"/>
                  </a:schemeClr>
                </a:solidFill>
              </a:defRPr>
            </a:lvl2pPr>
            <a:lvl3pPr marL="913980" indent="0">
              <a:buNone/>
              <a:defRPr sz="1600">
                <a:solidFill>
                  <a:schemeClr val="tx1">
                    <a:tint val="75000"/>
                  </a:schemeClr>
                </a:solidFill>
              </a:defRPr>
            </a:lvl3pPr>
            <a:lvl4pPr marL="1370971" indent="0">
              <a:buNone/>
              <a:defRPr sz="1400">
                <a:solidFill>
                  <a:schemeClr val="tx1">
                    <a:tint val="75000"/>
                  </a:schemeClr>
                </a:solidFill>
              </a:defRPr>
            </a:lvl4pPr>
            <a:lvl5pPr marL="1827960" indent="0">
              <a:buNone/>
              <a:defRPr sz="1400">
                <a:solidFill>
                  <a:schemeClr val="tx1">
                    <a:tint val="75000"/>
                  </a:schemeClr>
                </a:solidFill>
              </a:defRPr>
            </a:lvl5pPr>
            <a:lvl6pPr marL="2284953" indent="0">
              <a:buNone/>
              <a:defRPr sz="1400">
                <a:solidFill>
                  <a:schemeClr val="tx1">
                    <a:tint val="75000"/>
                  </a:schemeClr>
                </a:solidFill>
              </a:defRPr>
            </a:lvl6pPr>
            <a:lvl7pPr marL="2741942" indent="0">
              <a:buNone/>
              <a:defRPr sz="1400">
                <a:solidFill>
                  <a:schemeClr val="tx1">
                    <a:tint val="75000"/>
                  </a:schemeClr>
                </a:solidFill>
              </a:defRPr>
            </a:lvl7pPr>
            <a:lvl8pPr marL="3198934" indent="0">
              <a:buNone/>
              <a:defRPr sz="1400">
                <a:solidFill>
                  <a:schemeClr val="tx1">
                    <a:tint val="75000"/>
                  </a:schemeClr>
                </a:solidFill>
              </a:defRPr>
            </a:lvl8pPr>
            <a:lvl9pPr marL="3655924"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2052563-680F-FEA7-85BB-782B999C567F}"/>
              </a:ext>
            </a:extLst>
          </p:cNvPr>
          <p:cNvSpPr>
            <a:spLocks noGrp="1"/>
          </p:cNvSpPr>
          <p:nvPr>
            <p:ph type="dt" sz="half" idx="10"/>
          </p:nvPr>
        </p:nvSpPr>
        <p:spPr/>
        <p:txBody>
          <a:bodyPr/>
          <a:lstStyle>
            <a:lvl1pPr>
              <a:defRPr/>
            </a:lvl1pPr>
          </a:lstStyle>
          <a:p>
            <a:pPr>
              <a:defRPr/>
            </a:pPr>
            <a:fld id="{6C37FB62-7513-40E8-9577-2B66B0229A7E}" type="datetime1">
              <a:rPr lang="en-IN" smtClean="0"/>
              <a:t>07-08-2026</a:t>
            </a:fld>
            <a:endParaRPr lang="en-US"/>
          </a:p>
        </p:txBody>
      </p:sp>
      <p:sp>
        <p:nvSpPr>
          <p:cNvPr id="5" name="Footer Placeholder 4">
            <a:extLst>
              <a:ext uri="{FF2B5EF4-FFF2-40B4-BE49-F238E27FC236}">
                <a16:creationId xmlns:a16="http://schemas.microsoft.com/office/drawing/2014/main" id="{65F63D1B-1378-14BC-6F8E-ED17943B855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54D5451-EC6B-5508-5DC8-5EED88DF8787}"/>
              </a:ext>
            </a:extLst>
          </p:cNvPr>
          <p:cNvSpPr>
            <a:spLocks noGrp="1"/>
          </p:cNvSpPr>
          <p:nvPr>
            <p:ph type="sldNum" sz="quarter" idx="12"/>
          </p:nvPr>
        </p:nvSpPr>
        <p:spPr/>
        <p:txBody>
          <a:bodyPr/>
          <a:lstStyle>
            <a:lvl1pPr>
              <a:defRPr/>
            </a:lvl1pPr>
          </a:lstStyle>
          <a:p>
            <a:pPr>
              <a:defRPr/>
            </a:pPr>
            <a:fld id="{BC98ED0A-2F45-4E45-8666-C90E4FFFE2EB}" type="slidenum">
              <a:rPr lang="en-US" altLang="en-US"/>
              <a:pPr>
                <a:defRPr/>
              </a:pPr>
              <a:t>‹#›</a:t>
            </a:fld>
            <a:endParaRPr lang="en-US" altLang="en-US"/>
          </a:p>
        </p:txBody>
      </p:sp>
    </p:spTree>
    <p:extLst>
      <p:ext uri="{BB962C8B-B14F-4D97-AF65-F5344CB8AC3E}">
        <p14:creationId xmlns:p14="http://schemas.microsoft.com/office/powerpoint/2010/main" val="4289962327"/>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4"/>
            <a:ext cx="8229600" cy="952500"/>
          </a:xfrm>
          <a:prstGeom prst="rect">
            <a:avLst/>
          </a:prstGeom>
        </p:spPr>
        <p:txBody>
          <a:bodyPr lIns="91398" tIns="45699" rIns="91398" bIns="45699"/>
          <a:lstStyle/>
          <a:p>
            <a:r>
              <a:rPr lang="en-US"/>
              <a:t>Click to edit Master title style</a:t>
            </a:r>
            <a:endParaRPr lang="en-IN"/>
          </a:p>
        </p:txBody>
      </p:sp>
      <p:sp>
        <p:nvSpPr>
          <p:cNvPr id="3" name="Content Placeholder 2"/>
          <p:cNvSpPr>
            <a:spLocks noGrp="1"/>
          </p:cNvSpPr>
          <p:nvPr>
            <p:ph sz="half" idx="1"/>
          </p:nvPr>
        </p:nvSpPr>
        <p:spPr>
          <a:xfrm>
            <a:off x="457200" y="1333501"/>
            <a:ext cx="4038600" cy="3771636"/>
          </a:xfrm>
          <a:prstGeom prst="rect">
            <a:avLst/>
          </a:prstGeom>
        </p:spPr>
        <p:txBody>
          <a:bodyPr lIns="91398" tIns="45699" rIns="91398" bIns="45699"/>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333501"/>
            <a:ext cx="4038600" cy="3771636"/>
          </a:xfrm>
          <a:prstGeom prst="rect">
            <a:avLst/>
          </a:prstGeom>
        </p:spPr>
        <p:txBody>
          <a:bodyPr lIns="91398" tIns="45699" rIns="91398" bIns="45699"/>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3">
            <a:extLst>
              <a:ext uri="{FF2B5EF4-FFF2-40B4-BE49-F238E27FC236}">
                <a16:creationId xmlns:a16="http://schemas.microsoft.com/office/drawing/2014/main" id="{28DDA5E2-8BFF-45BF-1C53-0A9C72A1E86F}"/>
              </a:ext>
            </a:extLst>
          </p:cNvPr>
          <p:cNvSpPr>
            <a:spLocks noGrp="1"/>
          </p:cNvSpPr>
          <p:nvPr>
            <p:ph type="dt" sz="half" idx="10"/>
          </p:nvPr>
        </p:nvSpPr>
        <p:spPr/>
        <p:txBody>
          <a:bodyPr/>
          <a:lstStyle>
            <a:lvl1pPr>
              <a:defRPr/>
            </a:lvl1pPr>
          </a:lstStyle>
          <a:p>
            <a:pPr>
              <a:defRPr/>
            </a:pPr>
            <a:fld id="{A2AB9FCD-4556-4385-BF62-D71F440579E8}" type="datetime1">
              <a:rPr lang="en-IN" smtClean="0"/>
              <a:t>07-08-2026</a:t>
            </a:fld>
            <a:endParaRPr lang="en-US"/>
          </a:p>
        </p:txBody>
      </p:sp>
      <p:sp>
        <p:nvSpPr>
          <p:cNvPr id="6" name="Footer Placeholder 4">
            <a:extLst>
              <a:ext uri="{FF2B5EF4-FFF2-40B4-BE49-F238E27FC236}">
                <a16:creationId xmlns:a16="http://schemas.microsoft.com/office/drawing/2014/main" id="{A5CE30CA-CC5A-0EBB-F80B-69D9AAA8E05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87BEC402-9B0F-1311-E892-C7403BD53DEF}"/>
              </a:ext>
            </a:extLst>
          </p:cNvPr>
          <p:cNvSpPr>
            <a:spLocks noGrp="1"/>
          </p:cNvSpPr>
          <p:nvPr>
            <p:ph type="sldNum" sz="quarter" idx="12"/>
          </p:nvPr>
        </p:nvSpPr>
        <p:spPr/>
        <p:txBody>
          <a:bodyPr/>
          <a:lstStyle>
            <a:lvl1pPr>
              <a:defRPr/>
            </a:lvl1pPr>
          </a:lstStyle>
          <a:p>
            <a:pPr>
              <a:defRPr/>
            </a:pPr>
            <a:fld id="{34DFA9B5-D4F2-4145-A39C-8A104E956798}" type="slidenum">
              <a:rPr lang="en-US" altLang="en-US"/>
              <a:pPr>
                <a:defRPr/>
              </a:pPr>
              <a:t>‹#›</a:t>
            </a:fld>
            <a:endParaRPr lang="en-US" altLang="en-US"/>
          </a:p>
        </p:txBody>
      </p:sp>
    </p:spTree>
    <p:extLst>
      <p:ext uri="{BB962C8B-B14F-4D97-AF65-F5344CB8AC3E}">
        <p14:creationId xmlns:p14="http://schemas.microsoft.com/office/powerpoint/2010/main" val="4156204835"/>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4"/>
            <a:ext cx="8229600" cy="952500"/>
          </a:xfrm>
          <a:prstGeom prst="rect">
            <a:avLst/>
          </a:prstGeom>
        </p:spPr>
        <p:txBody>
          <a:bodyPr lIns="91398" tIns="45699" rIns="91398" bIns="45699"/>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279261"/>
            <a:ext cx="4040188" cy="533136"/>
          </a:xfrm>
          <a:prstGeom prst="rect">
            <a:avLst/>
          </a:prstGeom>
        </p:spPr>
        <p:txBody>
          <a:bodyPr lIns="91398" tIns="45699" rIns="91398" bIns="45699" anchor="b"/>
          <a:lstStyle>
            <a:lvl1pPr marL="0" indent="0">
              <a:buNone/>
              <a:defRPr sz="2400" b="1"/>
            </a:lvl1pPr>
            <a:lvl2pPr marL="456990" indent="0">
              <a:buNone/>
              <a:defRPr sz="2000" b="1"/>
            </a:lvl2pPr>
            <a:lvl3pPr marL="913980" indent="0">
              <a:buNone/>
              <a:defRPr sz="1800" b="1"/>
            </a:lvl3pPr>
            <a:lvl4pPr marL="1370971" indent="0">
              <a:buNone/>
              <a:defRPr sz="1600" b="1"/>
            </a:lvl4pPr>
            <a:lvl5pPr marL="1827960" indent="0">
              <a:buNone/>
              <a:defRPr sz="1600" b="1"/>
            </a:lvl5pPr>
            <a:lvl6pPr marL="2284953" indent="0">
              <a:buNone/>
              <a:defRPr sz="1600" b="1"/>
            </a:lvl6pPr>
            <a:lvl7pPr marL="2741942" indent="0">
              <a:buNone/>
              <a:defRPr sz="1600" b="1"/>
            </a:lvl7pPr>
            <a:lvl8pPr marL="3198934" indent="0">
              <a:buNone/>
              <a:defRPr sz="1600" b="1"/>
            </a:lvl8pPr>
            <a:lvl9pPr marL="365592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812396"/>
            <a:ext cx="4040188" cy="3292740"/>
          </a:xfrm>
          <a:prstGeom prst="rect">
            <a:avLst/>
          </a:prstGeom>
        </p:spPr>
        <p:txBody>
          <a:bodyPr lIns="91398" tIns="45699" rIns="91398" bIns="45699"/>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33" y="1279261"/>
            <a:ext cx="4041775" cy="533136"/>
          </a:xfrm>
          <a:prstGeom prst="rect">
            <a:avLst/>
          </a:prstGeom>
        </p:spPr>
        <p:txBody>
          <a:bodyPr lIns="91398" tIns="45699" rIns="91398" bIns="45699" anchor="b"/>
          <a:lstStyle>
            <a:lvl1pPr marL="0" indent="0">
              <a:buNone/>
              <a:defRPr sz="2400" b="1"/>
            </a:lvl1pPr>
            <a:lvl2pPr marL="456990" indent="0">
              <a:buNone/>
              <a:defRPr sz="2000" b="1"/>
            </a:lvl2pPr>
            <a:lvl3pPr marL="913980" indent="0">
              <a:buNone/>
              <a:defRPr sz="1800" b="1"/>
            </a:lvl3pPr>
            <a:lvl4pPr marL="1370971" indent="0">
              <a:buNone/>
              <a:defRPr sz="1600" b="1"/>
            </a:lvl4pPr>
            <a:lvl5pPr marL="1827960" indent="0">
              <a:buNone/>
              <a:defRPr sz="1600" b="1"/>
            </a:lvl5pPr>
            <a:lvl6pPr marL="2284953" indent="0">
              <a:buNone/>
              <a:defRPr sz="1600" b="1"/>
            </a:lvl6pPr>
            <a:lvl7pPr marL="2741942" indent="0">
              <a:buNone/>
              <a:defRPr sz="1600" b="1"/>
            </a:lvl7pPr>
            <a:lvl8pPr marL="3198934" indent="0">
              <a:buNone/>
              <a:defRPr sz="1600" b="1"/>
            </a:lvl8pPr>
            <a:lvl9pPr marL="365592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812396"/>
            <a:ext cx="4041775" cy="3292740"/>
          </a:xfrm>
          <a:prstGeom prst="rect">
            <a:avLst/>
          </a:prstGeom>
        </p:spPr>
        <p:txBody>
          <a:bodyPr lIns="91398" tIns="45699" rIns="91398" bIns="45699"/>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3">
            <a:extLst>
              <a:ext uri="{FF2B5EF4-FFF2-40B4-BE49-F238E27FC236}">
                <a16:creationId xmlns:a16="http://schemas.microsoft.com/office/drawing/2014/main" id="{29531A59-5F68-E23D-A2EA-A0F09341E484}"/>
              </a:ext>
            </a:extLst>
          </p:cNvPr>
          <p:cNvSpPr>
            <a:spLocks noGrp="1"/>
          </p:cNvSpPr>
          <p:nvPr>
            <p:ph type="dt" sz="half" idx="10"/>
          </p:nvPr>
        </p:nvSpPr>
        <p:spPr/>
        <p:txBody>
          <a:bodyPr/>
          <a:lstStyle>
            <a:lvl1pPr>
              <a:defRPr/>
            </a:lvl1pPr>
          </a:lstStyle>
          <a:p>
            <a:pPr>
              <a:defRPr/>
            </a:pPr>
            <a:fld id="{5EA8E61D-C975-4739-AE4B-D1EAD3C5020A}" type="datetime1">
              <a:rPr lang="en-IN" smtClean="0"/>
              <a:t>07-08-2026</a:t>
            </a:fld>
            <a:endParaRPr lang="en-US"/>
          </a:p>
        </p:txBody>
      </p:sp>
      <p:sp>
        <p:nvSpPr>
          <p:cNvPr id="8" name="Footer Placeholder 4">
            <a:extLst>
              <a:ext uri="{FF2B5EF4-FFF2-40B4-BE49-F238E27FC236}">
                <a16:creationId xmlns:a16="http://schemas.microsoft.com/office/drawing/2014/main" id="{4C528E0B-6D3D-6B34-0A6F-554098D1F6DC}"/>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D2F330EB-F282-4919-2916-D962BD138210}"/>
              </a:ext>
            </a:extLst>
          </p:cNvPr>
          <p:cNvSpPr>
            <a:spLocks noGrp="1"/>
          </p:cNvSpPr>
          <p:nvPr>
            <p:ph type="sldNum" sz="quarter" idx="12"/>
          </p:nvPr>
        </p:nvSpPr>
        <p:spPr/>
        <p:txBody>
          <a:bodyPr/>
          <a:lstStyle>
            <a:lvl1pPr>
              <a:defRPr/>
            </a:lvl1pPr>
          </a:lstStyle>
          <a:p>
            <a:pPr>
              <a:defRPr/>
            </a:pPr>
            <a:fld id="{9822CD03-D4D6-4B84-BCEF-591F982CF9F0}" type="slidenum">
              <a:rPr lang="en-US" altLang="en-US"/>
              <a:pPr>
                <a:defRPr/>
              </a:pPr>
              <a:t>‹#›</a:t>
            </a:fld>
            <a:endParaRPr lang="en-US" altLang="en-US"/>
          </a:p>
        </p:txBody>
      </p:sp>
    </p:spTree>
    <p:extLst>
      <p:ext uri="{BB962C8B-B14F-4D97-AF65-F5344CB8AC3E}">
        <p14:creationId xmlns:p14="http://schemas.microsoft.com/office/powerpoint/2010/main" val="2903851131"/>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4"/>
            <a:ext cx="8229600" cy="952500"/>
          </a:xfrm>
          <a:prstGeom prst="rect">
            <a:avLst/>
          </a:prstGeom>
        </p:spPr>
        <p:txBody>
          <a:bodyPr lIns="91398" tIns="45699" rIns="91398" bIns="45699"/>
          <a:lstStyle/>
          <a:p>
            <a:r>
              <a:rPr lang="en-US"/>
              <a:t>Click to edit Master title style</a:t>
            </a:r>
            <a:endParaRPr lang="en-IN"/>
          </a:p>
        </p:txBody>
      </p:sp>
      <p:sp>
        <p:nvSpPr>
          <p:cNvPr id="3" name="Date Placeholder 3">
            <a:extLst>
              <a:ext uri="{FF2B5EF4-FFF2-40B4-BE49-F238E27FC236}">
                <a16:creationId xmlns:a16="http://schemas.microsoft.com/office/drawing/2014/main" id="{0D46DF1F-4031-2C50-A1AE-968BD026493E}"/>
              </a:ext>
            </a:extLst>
          </p:cNvPr>
          <p:cNvSpPr>
            <a:spLocks noGrp="1"/>
          </p:cNvSpPr>
          <p:nvPr>
            <p:ph type="dt" sz="half" idx="10"/>
          </p:nvPr>
        </p:nvSpPr>
        <p:spPr/>
        <p:txBody>
          <a:bodyPr/>
          <a:lstStyle>
            <a:lvl1pPr>
              <a:defRPr/>
            </a:lvl1pPr>
          </a:lstStyle>
          <a:p>
            <a:pPr>
              <a:defRPr/>
            </a:pPr>
            <a:fld id="{FB5144B1-7F5C-414B-814C-09F4A5A40B94}" type="datetime1">
              <a:rPr lang="en-IN" smtClean="0"/>
              <a:t>07-08-2026</a:t>
            </a:fld>
            <a:endParaRPr lang="en-US"/>
          </a:p>
        </p:txBody>
      </p:sp>
      <p:sp>
        <p:nvSpPr>
          <p:cNvPr id="4" name="Footer Placeholder 4">
            <a:extLst>
              <a:ext uri="{FF2B5EF4-FFF2-40B4-BE49-F238E27FC236}">
                <a16:creationId xmlns:a16="http://schemas.microsoft.com/office/drawing/2014/main" id="{F00ABDB1-0995-53B8-2BC5-3EFC63614043}"/>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95A187FE-EB2D-FE88-566E-F51FFD5FA35A}"/>
              </a:ext>
            </a:extLst>
          </p:cNvPr>
          <p:cNvSpPr>
            <a:spLocks noGrp="1"/>
          </p:cNvSpPr>
          <p:nvPr>
            <p:ph type="sldNum" sz="quarter" idx="12"/>
          </p:nvPr>
        </p:nvSpPr>
        <p:spPr/>
        <p:txBody>
          <a:bodyPr/>
          <a:lstStyle>
            <a:lvl1pPr>
              <a:defRPr/>
            </a:lvl1pPr>
          </a:lstStyle>
          <a:p>
            <a:pPr>
              <a:defRPr/>
            </a:pPr>
            <a:fld id="{ED9C1FF9-D9E2-401E-A1AA-782832D1B2D8}" type="slidenum">
              <a:rPr lang="en-US" altLang="en-US"/>
              <a:pPr>
                <a:defRPr/>
              </a:pPr>
              <a:t>‹#›</a:t>
            </a:fld>
            <a:endParaRPr lang="en-US" altLang="en-US"/>
          </a:p>
        </p:txBody>
      </p:sp>
    </p:spTree>
    <p:extLst>
      <p:ext uri="{BB962C8B-B14F-4D97-AF65-F5344CB8AC3E}">
        <p14:creationId xmlns:p14="http://schemas.microsoft.com/office/powerpoint/2010/main" val="1722077252"/>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2A4D7315-318A-BD39-8E57-BB4119C1297D}"/>
              </a:ext>
            </a:extLst>
          </p:cNvPr>
          <p:cNvSpPr>
            <a:spLocks noGrp="1"/>
          </p:cNvSpPr>
          <p:nvPr>
            <p:ph type="dt" sz="half" idx="10"/>
          </p:nvPr>
        </p:nvSpPr>
        <p:spPr/>
        <p:txBody>
          <a:bodyPr/>
          <a:lstStyle>
            <a:lvl1pPr>
              <a:defRPr/>
            </a:lvl1pPr>
          </a:lstStyle>
          <a:p>
            <a:pPr>
              <a:defRPr/>
            </a:pPr>
            <a:fld id="{39B67125-F055-4430-A309-31957D989269}" type="datetime1">
              <a:rPr lang="en-IN" smtClean="0"/>
              <a:t>07-08-2026</a:t>
            </a:fld>
            <a:endParaRPr lang="en-US"/>
          </a:p>
        </p:txBody>
      </p:sp>
      <p:sp>
        <p:nvSpPr>
          <p:cNvPr id="3" name="Footer Placeholder 4">
            <a:extLst>
              <a:ext uri="{FF2B5EF4-FFF2-40B4-BE49-F238E27FC236}">
                <a16:creationId xmlns:a16="http://schemas.microsoft.com/office/drawing/2014/main" id="{2A9C387E-EEC7-C3DA-56C3-4F693B5A6255}"/>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BD7A462E-02CE-6E5C-0360-7444E9206E09}"/>
              </a:ext>
            </a:extLst>
          </p:cNvPr>
          <p:cNvSpPr>
            <a:spLocks noGrp="1"/>
          </p:cNvSpPr>
          <p:nvPr>
            <p:ph type="sldNum" sz="quarter" idx="12"/>
          </p:nvPr>
        </p:nvSpPr>
        <p:spPr/>
        <p:txBody>
          <a:bodyPr/>
          <a:lstStyle>
            <a:lvl1pPr>
              <a:defRPr/>
            </a:lvl1pPr>
          </a:lstStyle>
          <a:p>
            <a:pPr>
              <a:defRPr/>
            </a:pPr>
            <a:fld id="{C4DB5F84-F32C-4308-ABBB-919E172D018D}" type="slidenum">
              <a:rPr lang="en-US" altLang="en-US"/>
              <a:pPr>
                <a:defRPr/>
              </a:pPr>
              <a:t>‹#›</a:t>
            </a:fld>
            <a:endParaRPr lang="en-US" altLang="en-US"/>
          </a:p>
        </p:txBody>
      </p:sp>
    </p:spTree>
    <p:extLst>
      <p:ext uri="{BB962C8B-B14F-4D97-AF65-F5344CB8AC3E}">
        <p14:creationId xmlns:p14="http://schemas.microsoft.com/office/powerpoint/2010/main" val="1740505778"/>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8" y="227541"/>
            <a:ext cx="3008313" cy="968376"/>
          </a:xfrm>
          <a:prstGeom prst="rect">
            <a:avLst/>
          </a:prstGeom>
        </p:spPr>
        <p:txBody>
          <a:bodyPr lIns="91398" tIns="45699" rIns="91398" bIns="45699"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3575051" y="227546"/>
            <a:ext cx="5111750" cy="4877594"/>
          </a:xfrm>
          <a:prstGeom prst="rect">
            <a:avLst/>
          </a:prstGeom>
        </p:spPr>
        <p:txBody>
          <a:bodyPr lIns="91398" tIns="45699" rIns="91398" bIns="45699"/>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8" y="1195920"/>
            <a:ext cx="3008313" cy="3909219"/>
          </a:xfrm>
          <a:prstGeom prst="rect">
            <a:avLst/>
          </a:prstGeom>
        </p:spPr>
        <p:txBody>
          <a:bodyPr lIns="91398" tIns="45699" rIns="91398" bIns="45699"/>
          <a:lstStyle>
            <a:lvl1pPr marL="0" indent="0">
              <a:buNone/>
              <a:defRPr sz="1400"/>
            </a:lvl1pPr>
            <a:lvl2pPr marL="456990" indent="0">
              <a:buNone/>
              <a:defRPr sz="1200"/>
            </a:lvl2pPr>
            <a:lvl3pPr marL="913980" indent="0">
              <a:buNone/>
              <a:defRPr sz="1000"/>
            </a:lvl3pPr>
            <a:lvl4pPr marL="1370971" indent="0">
              <a:buNone/>
              <a:defRPr sz="900"/>
            </a:lvl4pPr>
            <a:lvl5pPr marL="1827960" indent="0">
              <a:buNone/>
              <a:defRPr sz="900"/>
            </a:lvl5pPr>
            <a:lvl6pPr marL="2284953" indent="0">
              <a:buNone/>
              <a:defRPr sz="900"/>
            </a:lvl6pPr>
            <a:lvl7pPr marL="2741942" indent="0">
              <a:buNone/>
              <a:defRPr sz="900"/>
            </a:lvl7pPr>
            <a:lvl8pPr marL="3198934" indent="0">
              <a:buNone/>
              <a:defRPr sz="900"/>
            </a:lvl8pPr>
            <a:lvl9pPr marL="3655924"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1BC5FE6A-9B12-D2AB-0C50-1836324BD39E}"/>
              </a:ext>
            </a:extLst>
          </p:cNvPr>
          <p:cNvSpPr>
            <a:spLocks noGrp="1"/>
          </p:cNvSpPr>
          <p:nvPr>
            <p:ph type="dt" sz="half" idx="10"/>
          </p:nvPr>
        </p:nvSpPr>
        <p:spPr/>
        <p:txBody>
          <a:bodyPr/>
          <a:lstStyle>
            <a:lvl1pPr>
              <a:defRPr/>
            </a:lvl1pPr>
          </a:lstStyle>
          <a:p>
            <a:pPr>
              <a:defRPr/>
            </a:pPr>
            <a:fld id="{80D6E907-DEB0-4558-9803-9DB59A612F1B}" type="datetime1">
              <a:rPr lang="en-IN" smtClean="0"/>
              <a:t>07-08-2026</a:t>
            </a:fld>
            <a:endParaRPr lang="en-US"/>
          </a:p>
        </p:txBody>
      </p:sp>
      <p:sp>
        <p:nvSpPr>
          <p:cNvPr id="6" name="Footer Placeholder 4">
            <a:extLst>
              <a:ext uri="{FF2B5EF4-FFF2-40B4-BE49-F238E27FC236}">
                <a16:creationId xmlns:a16="http://schemas.microsoft.com/office/drawing/2014/main" id="{57C7F4BE-D8A4-28A4-E1F5-8A77D90FC08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64A1FD1-FEF0-E37B-9695-209AF08CF79D}"/>
              </a:ext>
            </a:extLst>
          </p:cNvPr>
          <p:cNvSpPr>
            <a:spLocks noGrp="1"/>
          </p:cNvSpPr>
          <p:nvPr>
            <p:ph type="sldNum" sz="quarter" idx="12"/>
          </p:nvPr>
        </p:nvSpPr>
        <p:spPr/>
        <p:txBody>
          <a:bodyPr/>
          <a:lstStyle>
            <a:lvl1pPr>
              <a:defRPr/>
            </a:lvl1pPr>
          </a:lstStyle>
          <a:p>
            <a:pPr>
              <a:defRPr/>
            </a:pPr>
            <a:fld id="{14D837EC-E2AA-491F-B774-36C552DD13B7}" type="slidenum">
              <a:rPr lang="en-US" altLang="en-US"/>
              <a:pPr>
                <a:defRPr/>
              </a:pPr>
              <a:t>‹#›</a:t>
            </a:fld>
            <a:endParaRPr lang="en-US" altLang="en-US"/>
          </a:p>
        </p:txBody>
      </p:sp>
    </p:spTree>
    <p:extLst>
      <p:ext uri="{BB962C8B-B14F-4D97-AF65-F5344CB8AC3E}">
        <p14:creationId xmlns:p14="http://schemas.microsoft.com/office/powerpoint/2010/main" val="1593373138"/>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1"/>
            <a:ext cx="5486400" cy="472282"/>
          </a:xfrm>
          <a:prstGeom prst="rect">
            <a:avLst/>
          </a:prstGeom>
        </p:spPr>
        <p:txBody>
          <a:bodyPr lIns="91398" tIns="45699" rIns="91398" bIns="45699"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1792288" y="510646"/>
            <a:ext cx="5486400" cy="3429000"/>
          </a:xfrm>
          <a:prstGeom prst="rect">
            <a:avLst/>
          </a:prstGeom>
        </p:spPr>
        <p:txBody>
          <a:bodyPr lIns="91398" tIns="45699" rIns="91398" bIns="45699"/>
          <a:lstStyle>
            <a:lvl1pPr marL="0" indent="0">
              <a:buNone/>
              <a:defRPr sz="3200"/>
            </a:lvl1pPr>
            <a:lvl2pPr marL="456990" indent="0">
              <a:buNone/>
              <a:defRPr sz="2800"/>
            </a:lvl2pPr>
            <a:lvl3pPr marL="913980" indent="0">
              <a:buNone/>
              <a:defRPr sz="2400"/>
            </a:lvl3pPr>
            <a:lvl4pPr marL="1370971" indent="0">
              <a:buNone/>
              <a:defRPr sz="2000"/>
            </a:lvl4pPr>
            <a:lvl5pPr marL="1827960" indent="0">
              <a:buNone/>
              <a:defRPr sz="2000"/>
            </a:lvl5pPr>
            <a:lvl6pPr marL="2284953" indent="0">
              <a:buNone/>
              <a:defRPr sz="2000"/>
            </a:lvl6pPr>
            <a:lvl7pPr marL="2741942" indent="0">
              <a:buNone/>
              <a:defRPr sz="2000"/>
            </a:lvl7pPr>
            <a:lvl8pPr marL="3198934" indent="0">
              <a:buNone/>
              <a:defRPr sz="2000"/>
            </a:lvl8pPr>
            <a:lvl9pPr marL="3655924" indent="0">
              <a:buNone/>
              <a:defRPr sz="2000"/>
            </a:lvl9pPr>
          </a:lstStyle>
          <a:p>
            <a:pPr lvl="0"/>
            <a:r>
              <a:rPr lang="en-US" noProof="0"/>
              <a:t>Click icon to add picture</a:t>
            </a:r>
            <a:endParaRPr lang="en-IN" noProof="0"/>
          </a:p>
        </p:txBody>
      </p:sp>
      <p:sp>
        <p:nvSpPr>
          <p:cNvPr id="4" name="Text Placeholder 3"/>
          <p:cNvSpPr>
            <a:spLocks noGrp="1"/>
          </p:cNvSpPr>
          <p:nvPr>
            <p:ph type="body" sz="half" idx="2"/>
          </p:nvPr>
        </p:nvSpPr>
        <p:spPr>
          <a:xfrm>
            <a:off x="1792288" y="4472793"/>
            <a:ext cx="5486400" cy="670719"/>
          </a:xfrm>
          <a:prstGeom prst="rect">
            <a:avLst/>
          </a:prstGeom>
        </p:spPr>
        <p:txBody>
          <a:bodyPr lIns="91398" tIns="45699" rIns="91398" bIns="45699"/>
          <a:lstStyle>
            <a:lvl1pPr marL="0" indent="0">
              <a:buNone/>
              <a:defRPr sz="1400"/>
            </a:lvl1pPr>
            <a:lvl2pPr marL="456990" indent="0">
              <a:buNone/>
              <a:defRPr sz="1200"/>
            </a:lvl2pPr>
            <a:lvl3pPr marL="913980" indent="0">
              <a:buNone/>
              <a:defRPr sz="1000"/>
            </a:lvl3pPr>
            <a:lvl4pPr marL="1370971" indent="0">
              <a:buNone/>
              <a:defRPr sz="900"/>
            </a:lvl4pPr>
            <a:lvl5pPr marL="1827960" indent="0">
              <a:buNone/>
              <a:defRPr sz="900"/>
            </a:lvl5pPr>
            <a:lvl6pPr marL="2284953" indent="0">
              <a:buNone/>
              <a:defRPr sz="900"/>
            </a:lvl6pPr>
            <a:lvl7pPr marL="2741942" indent="0">
              <a:buNone/>
              <a:defRPr sz="900"/>
            </a:lvl7pPr>
            <a:lvl8pPr marL="3198934" indent="0">
              <a:buNone/>
              <a:defRPr sz="900"/>
            </a:lvl8pPr>
            <a:lvl9pPr marL="3655924"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39826642-E086-4A62-E93D-14000C049CBD}"/>
              </a:ext>
            </a:extLst>
          </p:cNvPr>
          <p:cNvSpPr>
            <a:spLocks noGrp="1"/>
          </p:cNvSpPr>
          <p:nvPr>
            <p:ph type="dt" sz="half" idx="10"/>
          </p:nvPr>
        </p:nvSpPr>
        <p:spPr/>
        <p:txBody>
          <a:bodyPr/>
          <a:lstStyle>
            <a:lvl1pPr>
              <a:defRPr/>
            </a:lvl1pPr>
          </a:lstStyle>
          <a:p>
            <a:pPr>
              <a:defRPr/>
            </a:pPr>
            <a:fld id="{691B23E0-2506-494D-8737-F59F2DB74BF8}" type="datetime1">
              <a:rPr lang="en-IN" smtClean="0"/>
              <a:t>07-08-2026</a:t>
            </a:fld>
            <a:endParaRPr lang="en-US"/>
          </a:p>
        </p:txBody>
      </p:sp>
      <p:sp>
        <p:nvSpPr>
          <p:cNvPr id="6" name="Footer Placeholder 4">
            <a:extLst>
              <a:ext uri="{FF2B5EF4-FFF2-40B4-BE49-F238E27FC236}">
                <a16:creationId xmlns:a16="http://schemas.microsoft.com/office/drawing/2014/main" id="{6E48EB8A-CD69-23F4-BD3D-EA3AB41BDD8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7DED691B-5C4E-14F5-9E5E-125C5D1B27CD}"/>
              </a:ext>
            </a:extLst>
          </p:cNvPr>
          <p:cNvSpPr>
            <a:spLocks noGrp="1"/>
          </p:cNvSpPr>
          <p:nvPr>
            <p:ph type="sldNum" sz="quarter" idx="12"/>
          </p:nvPr>
        </p:nvSpPr>
        <p:spPr/>
        <p:txBody>
          <a:bodyPr/>
          <a:lstStyle>
            <a:lvl1pPr>
              <a:defRPr/>
            </a:lvl1pPr>
          </a:lstStyle>
          <a:p>
            <a:pPr>
              <a:defRPr/>
            </a:pPr>
            <a:fld id="{81F0E274-DC7C-4174-A67B-FCB2FB1678B7}" type="slidenum">
              <a:rPr lang="en-US" altLang="en-US"/>
              <a:pPr>
                <a:defRPr/>
              </a:pPr>
              <a:t>‹#›</a:t>
            </a:fld>
            <a:endParaRPr lang="en-US" altLang="en-US"/>
          </a:p>
        </p:txBody>
      </p:sp>
    </p:spTree>
    <p:extLst>
      <p:ext uri="{BB962C8B-B14F-4D97-AF65-F5344CB8AC3E}">
        <p14:creationId xmlns:p14="http://schemas.microsoft.com/office/powerpoint/2010/main" val="704188963"/>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4"/>
            <a:ext cx="8229600" cy="952500"/>
          </a:xfrm>
          <a:prstGeom prst="rect">
            <a:avLst/>
          </a:prstGeom>
        </p:spPr>
        <p:txBody>
          <a:bodyPr lIns="91398" tIns="45699" rIns="91398" bIns="45699"/>
          <a:lstStyle/>
          <a:p>
            <a:r>
              <a:rPr lang="en-US"/>
              <a:t>Click to edit Master title style</a:t>
            </a:r>
            <a:endParaRPr lang="en-IN"/>
          </a:p>
        </p:txBody>
      </p:sp>
      <p:sp>
        <p:nvSpPr>
          <p:cNvPr id="3" name="Vertical Text Placeholder 2"/>
          <p:cNvSpPr>
            <a:spLocks noGrp="1"/>
          </p:cNvSpPr>
          <p:nvPr>
            <p:ph type="body" orient="vert" idx="1"/>
          </p:nvPr>
        </p:nvSpPr>
        <p:spPr>
          <a:xfrm>
            <a:off x="457200" y="1333501"/>
            <a:ext cx="8229600" cy="3771636"/>
          </a:xfrm>
          <a:prstGeom prst="rect">
            <a:avLst/>
          </a:prstGeom>
        </p:spPr>
        <p:txBody>
          <a:bodyPr vert="eaVert" lIns="91398" tIns="45699" rIns="91398" bIns="45699"/>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69F8CCE-1425-93E9-F244-F843FA8374B5}"/>
              </a:ext>
            </a:extLst>
          </p:cNvPr>
          <p:cNvSpPr>
            <a:spLocks noGrp="1"/>
          </p:cNvSpPr>
          <p:nvPr>
            <p:ph type="dt" sz="half" idx="10"/>
          </p:nvPr>
        </p:nvSpPr>
        <p:spPr/>
        <p:txBody>
          <a:bodyPr/>
          <a:lstStyle>
            <a:lvl1pPr>
              <a:defRPr/>
            </a:lvl1pPr>
          </a:lstStyle>
          <a:p>
            <a:pPr>
              <a:defRPr/>
            </a:pPr>
            <a:fld id="{7402B6E4-F3F8-4E2D-8D63-FEE0B13B15E3}" type="datetime1">
              <a:rPr lang="en-IN" smtClean="0"/>
              <a:t>07-08-2026</a:t>
            </a:fld>
            <a:endParaRPr lang="en-US"/>
          </a:p>
        </p:txBody>
      </p:sp>
      <p:sp>
        <p:nvSpPr>
          <p:cNvPr id="5" name="Footer Placeholder 4">
            <a:extLst>
              <a:ext uri="{FF2B5EF4-FFF2-40B4-BE49-F238E27FC236}">
                <a16:creationId xmlns:a16="http://schemas.microsoft.com/office/drawing/2014/main" id="{81241A2F-9EB0-2C1C-33DD-F2FD07A8A41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8A528F1-5A8A-6805-5D9D-A2FCA0F669C3}"/>
              </a:ext>
            </a:extLst>
          </p:cNvPr>
          <p:cNvSpPr>
            <a:spLocks noGrp="1"/>
          </p:cNvSpPr>
          <p:nvPr>
            <p:ph type="sldNum" sz="quarter" idx="12"/>
          </p:nvPr>
        </p:nvSpPr>
        <p:spPr/>
        <p:txBody>
          <a:bodyPr/>
          <a:lstStyle>
            <a:lvl1pPr>
              <a:defRPr/>
            </a:lvl1pPr>
          </a:lstStyle>
          <a:p>
            <a:pPr>
              <a:defRPr/>
            </a:pPr>
            <a:fld id="{E32C0083-82AC-449C-824C-72A16F74FF1F}" type="slidenum">
              <a:rPr lang="en-US" altLang="en-US"/>
              <a:pPr>
                <a:defRPr/>
              </a:pPr>
              <a:t>‹#›</a:t>
            </a:fld>
            <a:endParaRPr lang="en-US" altLang="en-US"/>
          </a:p>
        </p:txBody>
      </p:sp>
    </p:spTree>
    <p:extLst>
      <p:ext uri="{BB962C8B-B14F-4D97-AF65-F5344CB8AC3E}">
        <p14:creationId xmlns:p14="http://schemas.microsoft.com/office/powerpoint/2010/main" val="2436014763"/>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874"/>
            <a:ext cx="2057400" cy="4876271"/>
          </a:xfrm>
          <a:prstGeom prst="rect">
            <a:avLst/>
          </a:prstGeom>
        </p:spPr>
        <p:txBody>
          <a:bodyPr vert="eaVert" lIns="91398" tIns="45699" rIns="91398" bIns="45699"/>
          <a:lstStyle/>
          <a:p>
            <a:r>
              <a:rPr lang="en-US"/>
              <a:t>Click to edit Master title style</a:t>
            </a:r>
            <a:endParaRPr lang="en-IN"/>
          </a:p>
        </p:txBody>
      </p:sp>
      <p:sp>
        <p:nvSpPr>
          <p:cNvPr id="3" name="Vertical Text Placeholder 2"/>
          <p:cNvSpPr>
            <a:spLocks noGrp="1"/>
          </p:cNvSpPr>
          <p:nvPr>
            <p:ph type="body" orient="vert" idx="1"/>
          </p:nvPr>
        </p:nvSpPr>
        <p:spPr>
          <a:xfrm>
            <a:off x="457200" y="228874"/>
            <a:ext cx="6019800" cy="4876271"/>
          </a:xfrm>
          <a:prstGeom prst="rect">
            <a:avLst/>
          </a:prstGeom>
        </p:spPr>
        <p:txBody>
          <a:bodyPr vert="eaVert" lIns="91398" tIns="45699" rIns="91398" bIns="45699"/>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400AC1F-B4FB-8C85-7972-EFEB3AB8451B}"/>
              </a:ext>
            </a:extLst>
          </p:cNvPr>
          <p:cNvSpPr>
            <a:spLocks noGrp="1"/>
          </p:cNvSpPr>
          <p:nvPr>
            <p:ph type="dt" sz="half" idx="10"/>
          </p:nvPr>
        </p:nvSpPr>
        <p:spPr/>
        <p:txBody>
          <a:bodyPr/>
          <a:lstStyle>
            <a:lvl1pPr>
              <a:defRPr/>
            </a:lvl1pPr>
          </a:lstStyle>
          <a:p>
            <a:pPr>
              <a:defRPr/>
            </a:pPr>
            <a:fld id="{E673BEF8-B10B-4D26-8208-5FE05F95664D}" type="datetime1">
              <a:rPr lang="en-IN" smtClean="0"/>
              <a:t>07-08-2026</a:t>
            </a:fld>
            <a:endParaRPr lang="en-US"/>
          </a:p>
        </p:txBody>
      </p:sp>
      <p:sp>
        <p:nvSpPr>
          <p:cNvPr id="5" name="Footer Placeholder 4">
            <a:extLst>
              <a:ext uri="{FF2B5EF4-FFF2-40B4-BE49-F238E27FC236}">
                <a16:creationId xmlns:a16="http://schemas.microsoft.com/office/drawing/2014/main" id="{951B1C58-75F9-DD86-4B9D-20B794527A8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F3632E3-AC3B-DAEE-EF6D-20CC254E6C34}"/>
              </a:ext>
            </a:extLst>
          </p:cNvPr>
          <p:cNvSpPr>
            <a:spLocks noGrp="1"/>
          </p:cNvSpPr>
          <p:nvPr>
            <p:ph type="sldNum" sz="quarter" idx="12"/>
          </p:nvPr>
        </p:nvSpPr>
        <p:spPr/>
        <p:txBody>
          <a:bodyPr/>
          <a:lstStyle>
            <a:lvl1pPr>
              <a:defRPr/>
            </a:lvl1pPr>
          </a:lstStyle>
          <a:p>
            <a:pPr>
              <a:defRPr/>
            </a:pPr>
            <a:fld id="{33AAFEEE-5591-441F-965B-3134E4207B71}" type="slidenum">
              <a:rPr lang="en-US" altLang="en-US"/>
              <a:pPr>
                <a:defRPr/>
              </a:pPr>
              <a:t>‹#›</a:t>
            </a:fld>
            <a:endParaRPr lang="en-US" altLang="en-US"/>
          </a:p>
        </p:txBody>
      </p:sp>
    </p:spTree>
    <p:extLst>
      <p:ext uri="{BB962C8B-B14F-4D97-AF65-F5344CB8AC3E}">
        <p14:creationId xmlns:p14="http://schemas.microsoft.com/office/powerpoint/2010/main" val="1542837584"/>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5"/>
            <a:ext cx="8229600" cy="952500"/>
          </a:xfrm>
          <a:prstGeom prst="rect">
            <a:avLst/>
          </a:prstGeom>
        </p:spPr>
        <p:txBody>
          <a:bodyPr lIns="91398" tIns="45699" rIns="91398" bIns="45699"/>
          <a:lstStyle/>
          <a:p>
            <a:r>
              <a:rPr lang="en-US"/>
              <a:t>Click to edit Master title style</a:t>
            </a:r>
          </a:p>
        </p:txBody>
      </p:sp>
      <p:sp>
        <p:nvSpPr>
          <p:cNvPr id="3" name="Content Placeholder 2"/>
          <p:cNvSpPr>
            <a:spLocks noGrp="1"/>
          </p:cNvSpPr>
          <p:nvPr>
            <p:ph idx="1"/>
          </p:nvPr>
        </p:nvSpPr>
        <p:spPr>
          <a:xfrm>
            <a:off x="457200" y="1333500"/>
            <a:ext cx="8229600" cy="3771636"/>
          </a:xfrm>
          <a:prstGeom prst="rect">
            <a:avLst/>
          </a:prstGeom>
        </p:spPr>
        <p:txBody>
          <a:bodyPr lIns="91398" tIns="45699" rIns="91398" bIns="45699"/>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0F3D75-E4FA-4052-5981-174FC1E1CDD2}"/>
              </a:ext>
            </a:extLst>
          </p:cNvPr>
          <p:cNvSpPr>
            <a:spLocks noGrp="1"/>
          </p:cNvSpPr>
          <p:nvPr>
            <p:ph type="dt" sz="half" idx="10"/>
          </p:nvPr>
        </p:nvSpPr>
        <p:spPr/>
        <p:txBody>
          <a:bodyPr/>
          <a:lstStyle>
            <a:lvl1pPr>
              <a:defRPr/>
            </a:lvl1pPr>
          </a:lstStyle>
          <a:p>
            <a:pPr>
              <a:defRPr/>
            </a:pPr>
            <a:fld id="{09F85678-9DCA-4F6D-880A-021B33F4844B}" type="datetime1">
              <a:rPr lang="en-IN" smtClean="0"/>
              <a:t>07-08-2026</a:t>
            </a:fld>
            <a:endParaRPr lang="en-US"/>
          </a:p>
        </p:txBody>
      </p:sp>
      <p:sp>
        <p:nvSpPr>
          <p:cNvPr id="5" name="Footer Placeholder 4">
            <a:extLst>
              <a:ext uri="{FF2B5EF4-FFF2-40B4-BE49-F238E27FC236}">
                <a16:creationId xmlns:a16="http://schemas.microsoft.com/office/drawing/2014/main" id="{F59A5296-9759-0E95-61AB-C124E02F595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39B0E6F-B27D-1BA5-D59E-9D2769E69824}"/>
              </a:ext>
            </a:extLst>
          </p:cNvPr>
          <p:cNvSpPr>
            <a:spLocks noGrp="1"/>
          </p:cNvSpPr>
          <p:nvPr>
            <p:ph type="sldNum" sz="quarter" idx="12"/>
          </p:nvPr>
        </p:nvSpPr>
        <p:spPr/>
        <p:txBody>
          <a:bodyPr/>
          <a:lstStyle>
            <a:lvl1pPr>
              <a:defRPr/>
            </a:lvl1pPr>
          </a:lstStyle>
          <a:p>
            <a:pPr>
              <a:defRPr/>
            </a:pPr>
            <a:fld id="{012E1ED7-8A99-43E7-B9DE-6855D80EC386}" type="slidenum">
              <a:rPr lang="en-US" altLang="en-US"/>
              <a:pPr>
                <a:defRPr/>
              </a:pPr>
              <a:t>‹#›</a:t>
            </a:fld>
            <a:endParaRPr lang="en-US" altLang="en-US"/>
          </a:p>
        </p:txBody>
      </p:sp>
    </p:spTree>
    <p:extLst>
      <p:ext uri="{BB962C8B-B14F-4D97-AF65-F5344CB8AC3E}">
        <p14:creationId xmlns:p14="http://schemas.microsoft.com/office/powerpoint/2010/main" val="612367713"/>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0370537"/>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Standard slide">
    <p:spTree>
      <p:nvGrpSpPr>
        <p:cNvPr id="1" name=""/>
        <p:cNvGrpSpPr/>
        <p:nvPr/>
      </p:nvGrpSpPr>
      <p:grpSpPr>
        <a:xfrm>
          <a:off x="0" y="0"/>
          <a:ext cx="0" cy="0"/>
          <a:chOff x="0" y="0"/>
          <a:chExt cx="0" cy="0"/>
        </a:xfrm>
      </p:grpSpPr>
      <p:sp>
        <p:nvSpPr>
          <p:cNvPr id="2" name="Line 10">
            <a:extLst>
              <a:ext uri="{FF2B5EF4-FFF2-40B4-BE49-F238E27FC236}">
                <a16:creationId xmlns:a16="http://schemas.microsoft.com/office/drawing/2014/main" id="{E11B5F9F-D2E8-54E4-822B-C0F373704C37}"/>
              </a:ext>
            </a:extLst>
          </p:cNvPr>
          <p:cNvSpPr>
            <a:spLocks noChangeShapeType="1"/>
          </p:cNvSpPr>
          <p:nvPr userDrawn="1"/>
        </p:nvSpPr>
        <p:spPr bwMode="auto">
          <a:xfrm>
            <a:off x="457200" y="869950"/>
            <a:ext cx="8229600" cy="0"/>
          </a:xfrm>
          <a:prstGeom prst="line">
            <a:avLst/>
          </a:prstGeom>
          <a:noFill/>
          <a:ln w="19050">
            <a:solidFill>
              <a:schemeClr val="accent2"/>
            </a:solidFill>
            <a:round/>
            <a:headEnd/>
            <a:tailEnd/>
          </a:ln>
          <a:effectLst/>
        </p:spPr>
        <p:txBody>
          <a:bodyPr wrap="none" lIns="79965" tIns="39982" rIns="79965" bIns="39982"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dirty="0">
              <a:solidFill>
                <a:prstClr val="white"/>
              </a:solidFill>
              <a:latin typeface="EYInterstate" panose="02000503020000020004" pitchFamily="2" charset="0"/>
            </a:endParaRPr>
          </a:p>
        </p:txBody>
      </p:sp>
      <p:sp>
        <p:nvSpPr>
          <p:cNvPr id="5" name="TextBox 4">
            <a:extLst>
              <a:ext uri="{FF2B5EF4-FFF2-40B4-BE49-F238E27FC236}">
                <a16:creationId xmlns:a16="http://schemas.microsoft.com/office/drawing/2014/main" id="{7F4E625E-7226-87B2-E9F1-8A512D0F2E87}"/>
              </a:ext>
            </a:extLst>
          </p:cNvPr>
          <p:cNvSpPr txBox="1">
            <a:spLocks noChangeArrowheads="1"/>
          </p:cNvSpPr>
          <p:nvPr userDrawn="1"/>
        </p:nvSpPr>
        <p:spPr bwMode="auto">
          <a:xfrm>
            <a:off x="3171825" y="5275263"/>
            <a:ext cx="1916113" cy="163512"/>
          </a:xfrm>
          <a:prstGeom prst="rect">
            <a:avLst/>
          </a:prstGeom>
          <a:noFill/>
          <a:ln>
            <a:noFill/>
          </a:ln>
        </p:spPr>
        <p:txBody>
          <a:bodyPr lIns="0" tIns="31986" rIns="0" bIns="0">
            <a:spAutoFit/>
          </a:bodyPr>
          <a:lstStyle>
            <a:lvl1pPr defTabSz="798513">
              <a:defRPr>
                <a:solidFill>
                  <a:schemeClr val="tx1"/>
                </a:solidFill>
                <a:latin typeface="Calibri" panose="020F0502020204030204" pitchFamily="34" charset="0"/>
              </a:defRPr>
            </a:lvl1pPr>
            <a:lvl2pPr marL="742950" indent="-285750" defTabSz="798513">
              <a:defRPr>
                <a:solidFill>
                  <a:schemeClr val="tx1"/>
                </a:solidFill>
                <a:latin typeface="Calibri" panose="020F0502020204030204" pitchFamily="34" charset="0"/>
              </a:defRPr>
            </a:lvl2pPr>
            <a:lvl3pPr marL="1143000" indent="-228600" defTabSz="798513">
              <a:defRPr>
                <a:solidFill>
                  <a:schemeClr val="tx1"/>
                </a:solidFill>
                <a:latin typeface="Calibri" panose="020F0502020204030204" pitchFamily="34" charset="0"/>
              </a:defRPr>
            </a:lvl3pPr>
            <a:lvl4pPr marL="1600200" indent="-228600" defTabSz="798513">
              <a:defRPr>
                <a:solidFill>
                  <a:schemeClr val="tx1"/>
                </a:solidFill>
                <a:latin typeface="Calibri" panose="020F0502020204030204" pitchFamily="34" charset="0"/>
              </a:defRPr>
            </a:lvl4pPr>
            <a:lvl5pPr marL="2057400" indent="-228600" defTabSz="798513">
              <a:defRPr>
                <a:solidFill>
                  <a:schemeClr val="tx1"/>
                </a:solidFill>
                <a:latin typeface="Calibri" panose="020F0502020204030204" pitchFamily="34" charset="0"/>
              </a:defRPr>
            </a:lvl5pPr>
            <a:lvl6pPr marL="2514600" indent="-228600" defTabSz="798513" eaLnBrk="0" fontAlgn="base" hangingPunct="0">
              <a:spcBef>
                <a:spcPct val="0"/>
              </a:spcBef>
              <a:spcAft>
                <a:spcPct val="0"/>
              </a:spcAft>
              <a:defRPr>
                <a:solidFill>
                  <a:schemeClr val="tx1"/>
                </a:solidFill>
                <a:latin typeface="Calibri" panose="020F0502020204030204" pitchFamily="34" charset="0"/>
              </a:defRPr>
            </a:lvl6pPr>
            <a:lvl7pPr marL="2971800" indent="-228600" defTabSz="798513" eaLnBrk="0" fontAlgn="base" hangingPunct="0">
              <a:spcBef>
                <a:spcPct val="0"/>
              </a:spcBef>
              <a:spcAft>
                <a:spcPct val="0"/>
              </a:spcAft>
              <a:defRPr>
                <a:solidFill>
                  <a:schemeClr val="tx1"/>
                </a:solidFill>
                <a:latin typeface="Calibri" panose="020F0502020204030204" pitchFamily="34" charset="0"/>
              </a:defRPr>
            </a:lvl7pPr>
            <a:lvl8pPr marL="3429000" indent="-228600" defTabSz="798513" eaLnBrk="0" fontAlgn="base" hangingPunct="0">
              <a:spcBef>
                <a:spcPct val="0"/>
              </a:spcBef>
              <a:spcAft>
                <a:spcPct val="0"/>
              </a:spcAft>
              <a:defRPr>
                <a:solidFill>
                  <a:schemeClr val="tx1"/>
                </a:solidFill>
                <a:latin typeface="Calibri" panose="020F0502020204030204" pitchFamily="34" charset="0"/>
              </a:defRPr>
            </a:lvl8pPr>
            <a:lvl9pPr marL="3886200" indent="-228600" defTabSz="798513"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lnSpc>
                <a:spcPct val="85000"/>
              </a:lnSpc>
              <a:spcAft>
                <a:spcPts val="525"/>
              </a:spcAft>
              <a:buClr>
                <a:srgbClr val="C0504D"/>
              </a:buClr>
              <a:buSzPct val="70000"/>
              <a:buFont typeface="Arial" panose="020B0604020202020204" pitchFamily="34" charset="0"/>
              <a:buNone/>
              <a:defRPr/>
            </a:pPr>
            <a:r>
              <a:rPr lang="en-US" altLang="en-US" sz="1000" i="1">
                <a:solidFill>
                  <a:srgbClr val="FFFFFF"/>
                </a:solidFill>
                <a:latin typeface="EYInterstate Light"/>
              </a:rPr>
              <a:t>Strictly Private &amp; Confidential</a:t>
            </a:r>
            <a:endParaRPr lang="en-IN" altLang="en-US" sz="1000" i="1">
              <a:solidFill>
                <a:srgbClr val="FFFFFF"/>
              </a:solidFill>
              <a:latin typeface="EYInterstate Light"/>
            </a:endParaRPr>
          </a:p>
        </p:txBody>
      </p:sp>
      <p:sp>
        <p:nvSpPr>
          <p:cNvPr id="6" name="TextBox 5">
            <a:extLst>
              <a:ext uri="{FF2B5EF4-FFF2-40B4-BE49-F238E27FC236}">
                <a16:creationId xmlns:a16="http://schemas.microsoft.com/office/drawing/2014/main" id="{BA4A50FE-EA2F-89F2-D797-31ED67035B82}"/>
              </a:ext>
            </a:extLst>
          </p:cNvPr>
          <p:cNvSpPr txBox="1">
            <a:spLocks noChangeArrowheads="1"/>
          </p:cNvSpPr>
          <p:nvPr userDrawn="1"/>
        </p:nvSpPr>
        <p:spPr bwMode="auto">
          <a:xfrm>
            <a:off x="463550" y="5368925"/>
            <a:ext cx="617538" cy="150813"/>
          </a:xfrm>
          <a:prstGeom prst="rect">
            <a:avLst/>
          </a:prstGeom>
          <a:noFill/>
          <a:ln>
            <a:noFill/>
          </a:ln>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r>
              <a:rPr lang="en-GB" altLang="en-US" sz="1000">
                <a:solidFill>
                  <a:srgbClr val="FFFFFF"/>
                </a:solidFill>
                <a:latin typeface="EYInterstate Light"/>
                <a:cs typeface="Arial" panose="020B0604020202020204" pitchFamily="34" charset="0"/>
              </a:rPr>
              <a:t>Page </a:t>
            </a:r>
            <a:fld id="{4464EA3C-E060-433E-B269-D52E0B68D620}" type="slidenum">
              <a:rPr lang="en-GB" altLang="en-US" sz="1000" smtClean="0">
                <a:solidFill>
                  <a:srgbClr val="FFFFFF"/>
                </a:solidFill>
                <a:latin typeface="EYInterstate Light"/>
                <a:cs typeface="Arial" panose="020B0604020202020204" pitchFamily="34" charset="0"/>
              </a:rPr>
              <a:pPr eaLnBrk="1" hangingPunct="1">
                <a:defRPr/>
              </a:pPr>
              <a:t>‹#›</a:t>
            </a:fld>
            <a:endParaRPr lang="en-GB" altLang="en-US" sz="1000">
              <a:solidFill>
                <a:srgbClr val="FFFFFF"/>
              </a:solidFill>
              <a:latin typeface="EYInterstate Light"/>
              <a:cs typeface="Arial" panose="020B0604020202020204" pitchFamily="34" charset="0"/>
            </a:endParaRPr>
          </a:p>
        </p:txBody>
      </p:sp>
      <p:sp>
        <p:nvSpPr>
          <p:cNvPr id="7" name="TextBox 6">
            <a:extLst>
              <a:ext uri="{FF2B5EF4-FFF2-40B4-BE49-F238E27FC236}">
                <a16:creationId xmlns:a16="http://schemas.microsoft.com/office/drawing/2014/main" id="{F2F566FE-CA9C-B991-4352-FEFB4A13A07F}"/>
              </a:ext>
            </a:extLst>
          </p:cNvPr>
          <p:cNvSpPr txBox="1">
            <a:spLocks noChangeArrowheads="1"/>
          </p:cNvSpPr>
          <p:nvPr userDrawn="1"/>
        </p:nvSpPr>
        <p:spPr bwMode="auto">
          <a:xfrm rot="20070591">
            <a:off x="1887538" y="2746375"/>
            <a:ext cx="5319712" cy="769938"/>
          </a:xfrm>
          <a:prstGeom prst="rect">
            <a:avLst/>
          </a:prstGeom>
          <a:noFill/>
          <a:ln>
            <a:noFill/>
          </a:ln>
        </p:spPr>
        <p:txBody>
          <a:bodyPr lIns="91398" tIns="45699" rIns="91398" bIns="45699">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defRPr/>
            </a:pPr>
            <a:r>
              <a:rPr lang="en-IN" altLang="en-US" sz="4400" i="1">
                <a:solidFill>
                  <a:srgbClr val="D9D9D9"/>
                </a:solidFill>
              </a:rPr>
              <a:t>Private &amp; Confidential</a:t>
            </a:r>
          </a:p>
        </p:txBody>
      </p:sp>
      <p:sp>
        <p:nvSpPr>
          <p:cNvPr id="3" name="Content Placeholder 2"/>
          <p:cNvSpPr>
            <a:spLocks noGrp="1"/>
          </p:cNvSpPr>
          <p:nvPr>
            <p:ph idx="1"/>
          </p:nvPr>
        </p:nvSpPr>
        <p:spPr>
          <a:xfrm>
            <a:off x="457201" y="1188000"/>
            <a:ext cx="8229600" cy="3915000"/>
          </a:xfrm>
          <a:prstGeom prst="rect">
            <a:avLst/>
          </a:prstGeom>
        </p:spPr>
        <p:txBody>
          <a:bodyPr lIns="0" tIns="45699" rIns="91398" bIns="45699"/>
          <a:lstStyle>
            <a:lvl1pPr>
              <a:defRPr lang="en-US" sz="1600" dirty="0" smtClean="0"/>
            </a:lvl1pPr>
            <a:lvl2pPr>
              <a:defRPr lang="en-US" dirty="0" smtClean="0"/>
            </a:lvl2pPr>
            <a:lvl3pPr>
              <a:defRPr lang="en-US" dirty="0" smtClean="0"/>
            </a:lvl3pPr>
            <a:lvl4pPr>
              <a:defRPr lang="en-US" dirty="0" smtClean="0"/>
            </a:lvl4pPr>
            <a:lvl5pPr>
              <a:defRPr lang="en-GB"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p:cNvSpPr>
            <a:spLocks noGrp="1"/>
          </p:cNvSpPr>
          <p:nvPr>
            <p:ph type="title"/>
          </p:nvPr>
        </p:nvSpPr>
        <p:spPr>
          <a:xfrm>
            <a:off x="457200" y="228865"/>
            <a:ext cx="8229600" cy="952500"/>
          </a:xfrm>
          <a:prstGeom prst="rect">
            <a:avLst/>
          </a:prstGeom>
        </p:spPr>
        <p:txBody>
          <a:bodyPr lIns="91398" tIns="45699" rIns="91398" bIns="45699"/>
          <a:lstStyle/>
          <a:p>
            <a:r>
              <a:rPr lang="en-US"/>
              <a:t>Click to edit Master title style</a:t>
            </a:r>
            <a:endParaRPr lang="en-IN"/>
          </a:p>
        </p:txBody>
      </p:sp>
    </p:spTree>
    <p:extLst>
      <p:ext uri="{BB962C8B-B14F-4D97-AF65-F5344CB8AC3E}">
        <p14:creationId xmlns:p14="http://schemas.microsoft.com/office/powerpoint/2010/main" val="1559501642"/>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60698835-0DC3-9D32-DB62-0F22285B14DC}"/>
              </a:ext>
            </a:extLst>
          </p:cNvPr>
          <p:cNvSpPr>
            <a:spLocks noGrp="1"/>
          </p:cNvSpPr>
          <p:nvPr>
            <p:ph type="sldNum" sz="quarter" idx="10"/>
          </p:nvPr>
        </p:nvSpPr>
        <p:spPr>
          <a:xfrm>
            <a:off x="6921500" y="5397500"/>
            <a:ext cx="2133600" cy="304800"/>
          </a:xfrm>
        </p:spPr>
        <p:txBody>
          <a:bodyPr/>
          <a:lstStyle>
            <a:lvl1pPr>
              <a:defRPr/>
            </a:lvl1pPr>
          </a:lstStyle>
          <a:p>
            <a:pPr>
              <a:defRPr/>
            </a:pPr>
            <a:fld id="{EB2CE9DC-A162-463D-9056-493C8DDA9DA3}" type="slidenum">
              <a:rPr lang="en-IN" altLang="en-US"/>
              <a:pPr>
                <a:defRPr/>
              </a:pPr>
              <a:t>‹#›</a:t>
            </a:fld>
            <a:endParaRPr lang="en-IN" altLang="en-US"/>
          </a:p>
        </p:txBody>
      </p:sp>
    </p:spTree>
    <p:extLst>
      <p:ext uri="{BB962C8B-B14F-4D97-AF65-F5344CB8AC3E}">
        <p14:creationId xmlns:p14="http://schemas.microsoft.com/office/powerpoint/2010/main" val="2478269946"/>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960084BB-1477-EC1A-92A2-2E0F376B87F7}"/>
              </a:ext>
            </a:extLst>
          </p:cNvPr>
          <p:cNvSpPr>
            <a:spLocks noGrp="1"/>
          </p:cNvSpPr>
          <p:nvPr>
            <p:ph type="sldNum" sz="quarter" idx="10"/>
          </p:nvPr>
        </p:nvSpPr>
        <p:spPr>
          <a:xfrm>
            <a:off x="6921500" y="5397500"/>
            <a:ext cx="2133600" cy="304800"/>
          </a:xfrm>
        </p:spPr>
        <p:txBody>
          <a:bodyPr/>
          <a:lstStyle>
            <a:lvl1pPr>
              <a:defRPr/>
            </a:lvl1pPr>
          </a:lstStyle>
          <a:p>
            <a:pPr>
              <a:defRPr/>
            </a:pPr>
            <a:fld id="{93D2F860-086B-42EA-AA6E-82C8D483F054}" type="slidenum">
              <a:rPr lang="en-IN" altLang="en-US"/>
              <a:pPr>
                <a:defRPr/>
              </a:pPr>
              <a:t>‹#›</a:t>
            </a:fld>
            <a:endParaRPr lang="en-IN" altLang="en-US"/>
          </a:p>
        </p:txBody>
      </p:sp>
    </p:spTree>
    <p:extLst>
      <p:ext uri="{BB962C8B-B14F-4D97-AF65-F5344CB8AC3E}">
        <p14:creationId xmlns:p14="http://schemas.microsoft.com/office/powerpoint/2010/main" val="1396256028"/>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A3727607-88DE-7154-FEAA-D72F98E1BB53}"/>
              </a:ext>
            </a:extLst>
          </p:cNvPr>
          <p:cNvCxnSpPr/>
          <p:nvPr userDrawn="1"/>
        </p:nvCxnSpPr>
        <p:spPr>
          <a:xfrm>
            <a:off x="152400" y="5207000"/>
            <a:ext cx="8763000" cy="158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Footer Placeholder 3">
            <a:extLst>
              <a:ext uri="{FF2B5EF4-FFF2-40B4-BE49-F238E27FC236}">
                <a16:creationId xmlns:a16="http://schemas.microsoft.com/office/drawing/2014/main" id="{ECC7F8B2-6062-DE91-7558-EC1D111CA269}"/>
              </a:ext>
            </a:extLst>
          </p:cNvPr>
          <p:cNvSpPr>
            <a:spLocks noGrp="1"/>
          </p:cNvSpPr>
          <p:nvPr>
            <p:ph type="ftr" sz="quarter" idx="10"/>
          </p:nvPr>
        </p:nvSpPr>
        <p:spPr/>
        <p:txBody>
          <a:bodyPr/>
          <a:lstStyle>
            <a:lvl1pPr eaLnBrk="0" hangingPunct="0">
              <a:defRPr/>
            </a:lvl1pPr>
          </a:lstStyle>
          <a:p>
            <a:pPr>
              <a:defRPr/>
            </a:pPr>
            <a:endParaRPr lang="en-US"/>
          </a:p>
        </p:txBody>
      </p:sp>
      <p:sp>
        <p:nvSpPr>
          <p:cNvPr id="4" name="Slide Number Placeholder 4">
            <a:extLst>
              <a:ext uri="{FF2B5EF4-FFF2-40B4-BE49-F238E27FC236}">
                <a16:creationId xmlns:a16="http://schemas.microsoft.com/office/drawing/2014/main" id="{CB9BFE43-B1EB-0F83-A8E3-2FD690161089}"/>
              </a:ext>
            </a:extLst>
          </p:cNvPr>
          <p:cNvSpPr>
            <a:spLocks noGrp="1"/>
          </p:cNvSpPr>
          <p:nvPr>
            <p:ph type="sldNum" sz="quarter" idx="11"/>
          </p:nvPr>
        </p:nvSpPr>
        <p:spPr/>
        <p:txBody>
          <a:bodyPr/>
          <a:lstStyle>
            <a:lvl1pPr eaLnBrk="0" hangingPunct="0">
              <a:defRPr/>
            </a:lvl1pPr>
          </a:lstStyle>
          <a:p>
            <a:pPr>
              <a:defRPr/>
            </a:pPr>
            <a:fld id="{29EF5AE2-9439-4B49-BB3C-E1F13B2E209F}" type="slidenum">
              <a:rPr lang="en-US" altLang="en-US"/>
              <a:pPr>
                <a:defRPr/>
              </a:pPr>
              <a:t>‹#›</a:t>
            </a:fld>
            <a:endParaRPr lang="en-US" altLang="en-US"/>
          </a:p>
        </p:txBody>
      </p:sp>
    </p:spTree>
    <p:extLst>
      <p:ext uri="{BB962C8B-B14F-4D97-AF65-F5344CB8AC3E}">
        <p14:creationId xmlns:p14="http://schemas.microsoft.com/office/powerpoint/2010/main" val="1248161713"/>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5426"/>
            <a:ext cx="7772400" cy="1225021"/>
          </a:xfrm>
          <a:prstGeom prst="rect">
            <a:avLst/>
          </a:prstGeom>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6553200" y="227853"/>
            <a:ext cx="1981200" cy="317500"/>
          </a:xfrm>
          <a:prstGeom prst="rect">
            <a:avLst/>
          </a:prstGeom>
        </p:spPr>
        <p:txBody>
          <a:bodyPr/>
          <a:lstStyle>
            <a:lvl1pPr algn="r">
              <a:buNone/>
              <a:defRPr sz="1800">
                <a:solidFill>
                  <a:schemeClr val="tx2"/>
                </a:solidFill>
              </a:defRPr>
            </a:lvl1pPr>
          </a:lstStyle>
          <a:p>
            <a:pPr lvl="0"/>
            <a:r>
              <a:rPr lang="en-US"/>
              <a:t>Click to edit Master text styles</a:t>
            </a:r>
          </a:p>
        </p:txBody>
      </p:sp>
      <p:sp>
        <p:nvSpPr>
          <p:cNvPr id="8" name="Picture Placeholder 7"/>
          <p:cNvSpPr>
            <a:spLocks noGrp="1"/>
          </p:cNvSpPr>
          <p:nvPr>
            <p:ph type="pic" sz="quarter" idx="11"/>
          </p:nvPr>
        </p:nvSpPr>
        <p:spPr>
          <a:xfrm>
            <a:off x="685800" y="3175000"/>
            <a:ext cx="7848600" cy="1841500"/>
          </a:xfrm>
          <a:prstGeom prst="rect">
            <a:avLst/>
          </a:prstGeom>
        </p:spPr>
        <p:txBody>
          <a:bodyPr rtlCol="0">
            <a:normAutofit/>
          </a:bodyPr>
          <a:lstStyle/>
          <a:p>
            <a:pPr lvl="0"/>
            <a:r>
              <a:rPr lang="en-US" noProof="0"/>
              <a:t>Click icon to add picture</a:t>
            </a:r>
            <a:endParaRPr lang="en-US" noProof="0" dirty="0"/>
          </a:p>
        </p:txBody>
      </p:sp>
    </p:spTree>
    <p:extLst>
      <p:ext uri="{BB962C8B-B14F-4D97-AF65-F5344CB8AC3E}">
        <p14:creationId xmlns:p14="http://schemas.microsoft.com/office/powerpoint/2010/main" val="35628618"/>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72563" y="113273"/>
            <a:ext cx="4642946" cy="640445"/>
          </a:xfrm>
        </p:spPr>
        <p:txBody>
          <a:bodyPr/>
          <a:lstStyle>
            <a:lvl1pPr>
              <a:defRPr/>
            </a:lvl1pPr>
          </a:lstStyle>
          <a:p>
            <a:r>
              <a:rPr lang="en-US"/>
              <a:t>Click to edit Master title style</a:t>
            </a:r>
            <a:endParaRPr lang="en-IN" dirty="0"/>
          </a:p>
        </p:txBody>
      </p:sp>
      <p:sp>
        <p:nvSpPr>
          <p:cNvPr id="3" name="Date Placeholder 3">
            <a:extLst>
              <a:ext uri="{FF2B5EF4-FFF2-40B4-BE49-F238E27FC236}">
                <a16:creationId xmlns:a16="http://schemas.microsoft.com/office/drawing/2014/main" id="{18EDA643-3853-229C-B993-FFD3BEDEBEC0}"/>
              </a:ext>
            </a:extLst>
          </p:cNvPr>
          <p:cNvSpPr>
            <a:spLocks noGrp="1"/>
          </p:cNvSpPr>
          <p:nvPr>
            <p:ph type="dt" sz="half" idx="10"/>
          </p:nvPr>
        </p:nvSpPr>
        <p:spPr/>
        <p:txBody>
          <a:bodyPr/>
          <a:lstStyle>
            <a:lvl1pPr>
              <a:defRPr/>
            </a:lvl1pPr>
          </a:lstStyle>
          <a:p>
            <a:pPr>
              <a:defRPr/>
            </a:pPr>
            <a:fld id="{3041DF36-0AD5-484E-8693-5BECD806DB50}" type="datetime1">
              <a:rPr lang="en-IN" smtClean="0"/>
              <a:t>07-08-2026</a:t>
            </a:fld>
            <a:endParaRPr lang="en-IN"/>
          </a:p>
        </p:txBody>
      </p:sp>
      <p:sp>
        <p:nvSpPr>
          <p:cNvPr id="4" name="Footer Placeholder 4">
            <a:extLst>
              <a:ext uri="{FF2B5EF4-FFF2-40B4-BE49-F238E27FC236}">
                <a16:creationId xmlns:a16="http://schemas.microsoft.com/office/drawing/2014/main" id="{58A62D32-1D76-69BA-F175-AC61D7A872B8}"/>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IN"/>
          </a:p>
        </p:txBody>
      </p:sp>
    </p:spTree>
    <p:extLst>
      <p:ext uri="{BB962C8B-B14F-4D97-AF65-F5344CB8AC3E}">
        <p14:creationId xmlns:p14="http://schemas.microsoft.com/office/powerpoint/2010/main" val="102544363"/>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5639" y="42223"/>
            <a:ext cx="5596572" cy="645233"/>
          </a:xfrm>
        </p:spPr>
        <p:txBody>
          <a:bodyPr/>
          <a:lstStyle/>
          <a:p>
            <a:r>
              <a:rPr lang="en-US"/>
              <a:t>Click to edit Master title style</a:t>
            </a:r>
            <a:endParaRPr lang="en-IN"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dirty="0"/>
          </a:p>
        </p:txBody>
      </p:sp>
      <p:sp>
        <p:nvSpPr>
          <p:cNvPr id="4" name="Date Placeholder 3">
            <a:extLst>
              <a:ext uri="{FF2B5EF4-FFF2-40B4-BE49-F238E27FC236}">
                <a16:creationId xmlns:a16="http://schemas.microsoft.com/office/drawing/2014/main" id="{8795559F-9984-A303-88C5-3FAF33332BA8}"/>
              </a:ext>
            </a:extLst>
          </p:cNvPr>
          <p:cNvSpPr>
            <a:spLocks noGrp="1"/>
          </p:cNvSpPr>
          <p:nvPr>
            <p:ph type="dt" sz="half" idx="10"/>
          </p:nvPr>
        </p:nvSpPr>
        <p:spPr/>
        <p:txBody>
          <a:bodyPr/>
          <a:lstStyle>
            <a:lvl1pPr>
              <a:defRPr/>
            </a:lvl1pPr>
          </a:lstStyle>
          <a:p>
            <a:pPr>
              <a:defRPr/>
            </a:pPr>
            <a:fld id="{6C77B14A-5C32-4D8E-9F2F-CDC047A29E19}" type="datetime1">
              <a:rPr lang="en-IN" smtClean="0"/>
              <a:t>07-08-2026</a:t>
            </a:fld>
            <a:endParaRPr lang="en-IN"/>
          </a:p>
        </p:txBody>
      </p:sp>
      <p:sp>
        <p:nvSpPr>
          <p:cNvPr id="5" name="Footer Placeholder 4">
            <a:extLst>
              <a:ext uri="{FF2B5EF4-FFF2-40B4-BE49-F238E27FC236}">
                <a16:creationId xmlns:a16="http://schemas.microsoft.com/office/drawing/2014/main" id="{A6D92F96-452B-EE01-C6D7-AD4ECE5A1E06}"/>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IN"/>
          </a:p>
        </p:txBody>
      </p:sp>
    </p:spTree>
    <p:extLst>
      <p:ext uri="{BB962C8B-B14F-4D97-AF65-F5344CB8AC3E}">
        <p14:creationId xmlns:p14="http://schemas.microsoft.com/office/powerpoint/2010/main" val="3948252046"/>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04271"/>
            <a:ext cx="6669491" cy="1104636"/>
          </a:xfrm>
        </p:spPr>
        <p:txBody>
          <a:bodyPr/>
          <a:lstStyle/>
          <a:p>
            <a:r>
              <a:rPr lang="en-US"/>
              <a:t>Click to edit Master title style</a:t>
            </a:r>
            <a:endParaRPr lang="en-IN" dirty="0"/>
          </a:p>
        </p:txBody>
      </p:sp>
      <p:sp>
        <p:nvSpPr>
          <p:cNvPr id="7" name="Chart Placeholder 6"/>
          <p:cNvSpPr>
            <a:spLocks noGrp="1"/>
          </p:cNvSpPr>
          <p:nvPr>
            <p:ph type="chart" sz="quarter" idx="13"/>
          </p:nvPr>
        </p:nvSpPr>
        <p:spPr>
          <a:xfrm>
            <a:off x="4572001" y="1648631"/>
            <a:ext cx="4003823" cy="3321844"/>
          </a:xfrm>
        </p:spPr>
        <p:txBody>
          <a:bodyPr rtlCol="0">
            <a:normAutofit/>
          </a:bodyPr>
          <a:lstStyle/>
          <a:p>
            <a:pPr lvl="0"/>
            <a:r>
              <a:rPr lang="en-US" noProof="0"/>
              <a:t>Click icon to add chart</a:t>
            </a:r>
            <a:endParaRPr lang="en-IN" noProof="0"/>
          </a:p>
        </p:txBody>
      </p:sp>
      <p:sp>
        <p:nvSpPr>
          <p:cNvPr id="9" name="Text Placeholder 8"/>
          <p:cNvSpPr>
            <a:spLocks noGrp="1"/>
          </p:cNvSpPr>
          <p:nvPr>
            <p:ph type="body" sz="quarter" idx="14"/>
          </p:nvPr>
        </p:nvSpPr>
        <p:spPr>
          <a:xfrm>
            <a:off x="628651" y="1648355"/>
            <a:ext cx="3670697" cy="33218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3" name="Date Placeholder 2">
            <a:extLst>
              <a:ext uri="{FF2B5EF4-FFF2-40B4-BE49-F238E27FC236}">
                <a16:creationId xmlns:a16="http://schemas.microsoft.com/office/drawing/2014/main" id="{D214F7AB-4F16-F895-7150-10B3BEB681FC}"/>
              </a:ext>
            </a:extLst>
          </p:cNvPr>
          <p:cNvSpPr>
            <a:spLocks noGrp="1"/>
          </p:cNvSpPr>
          <p:nvPr>
            <p:ph type="dt" sz="half" idx="15"/>
          </p:nvPr>
        </p:nvSpPr>
        <p:spPr/>
        <p:txBody>
          <a:bodyPr/>
          <a:lstStyle>
            <a:lvl1pPr>
              <a:defRPr/>
            </a:lvl1pPr>
          </a:lstStyle>
          <a:p>
            <a:pPr>
              <a:defRPr/>
            </a:pPr>
            <a:fld id="{90BEE9E2-DB71-40B9-A90D-1EDCB73B976A}" type="datetime1">
              <a:rPr lang="en-IN" smtClean="0"/>
              <a:t>07-08-2026</a:t>
            </a:fld>
            <a:endParaRPr lang="en-IN"/>
          </a:p>
        </p:txBody>
      </p:sp>
      <p:sp>
        <p:nvSpPr>
          <p:cNvPr id="4" name="Footer Placeholder 3">
            <a:extLst>
              <a:ext uri="{FF2B5EF4-FFF2-40B4-BE49-F238E27FC236}">
                <a16:creationId xmlns:a16="http://schemas.microsoft.com/office/drawing/2014/main" id="{56F10577-2C84-1905-06F3-B91B88576473}"/>
              </a:ext>
            </a:extLst>
          </p:cNvPr>
          <p:cNvSpPr>
            <a:spLocks noGrp="1"/>
          </p:cNvSpPr>
          <p:nvPr>
            <p:ph type="ftr" sz="quarter" idx="16"/>
          </p:nvPr>
        </p:nvSpPr>
        <p:spPr>
          <a:xfrm>
            <a:off x="6553200" y="5285077"/>
            <a:ext cx="1470025" cy="377770"/>
          </a:xfrm>
          <a:prstGeom prst="rect">
            <a:avLst/>
          </a:prstGeom>
        </p:spPr>
        <p:txBody>
          <a:bodyPr/>
          <a:lstStyle>
            <a:lvl1pPr>
              <a:defRPr/>
            </a:lvl1pPr>
          </a:lstStyle>
          <a:p>
            <a:pPr>
              <a:defRPr/>
            </a:pPr>
            <a:endParaRPr lang="en-IN"/>
          </a:p>
        </p:txBody>
      </p:sp>
    </p:spTree>
    <p:extLst>
      <p:ext uri="{BB962C8B-B14F-4D97-AF65-F5344CB8AC3E}">
        <p14:creationId xmlns:p14="http://schemas.microsoft.com/office/powerpoint/2010/main" val="3766672667"/>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7" y="1424782"/>
            <a:ext cx="7886700" cy="2377281"/>
          </a:xfrm>
        </p:spPr>
        <p:txBody>
          <a:bodyPr anchor="b"/>
          <a:lstStyle>
            <a:lvl1pPr>
              <a:defRPr sz="4700"/>
            </a:lvl1pPr>
          </a:lstStyle>
          <a:p>
            <a:r>
              <a:rPr lang="en-US"/>
              <a:t>Click to edit Master title style</a:t>
            </a:r>
            <a:endParaRPr lang="en-IN" dirty="0"/>
          </a:p>
        </p:txBody>
      </p:sp>
      <p:sp>
        <p:nvSpPr>
          <p:cNvPr id="3" name="Text Placeholder 2"/>
          <p:cNvSpPr>
            <a:spLocks noGrp="1"/>
          </p:cNvSpPr>
          <p:nvPr>
            <p:ph type="body" idx="1"/>
          </p:nvPr>
        </p:nvSpPr>
        <p:spPr>
          <a:xfrm>
            <a:off x="623887" y="3824553"/>
            <a:ext cx="7886700" cy="1250156"/>
          </a:xfrm>
        </p:spPr>
        <p:txBody>
          <a:bodyPr/>
          <a:lstStyle>
            <a:lvl1pPr marL="0" indent="0">
              <a:buNone/>
              <a:defRPr sz="1900">
                <a:solidFill>
                  <a:schemeClr val="tx1">
                    <a:tint val="75000"/>
                  </a:schemeClr>
                </a:solidFill>
              </a:defRPr>
            </a:lvl1pPr>
            <a:lvl2pPr marL="356616" indent="0">
              <a:buNone/>
              <a:defRPr sz="1600">
                <a:solidFill>
                  <a:schemeClr val="tx1">
                    <a:tint val="75000"/>
                  </a:schemeClr>
                </a:solidFill>
              </a:defRPr>
            </a:lvl2pPr>
            <a:lvl3pPr marL="713232" indent="0">
              <a:buNone/>
              <a:defRPr sz="1400">
                <a:solidFill>
                  <a:schemeClr val="tx1">
                    <a:tint val="75000"/>
                  </a:schemeClr>
                </a:solidFill>
              </a:defRPr>
            </a:lvl3pPr>
            <a:lvl4pPr marL="1069848" indent="0">
              <a:buNone/>
              <a:defRPr sz="1200">
                <a:solidFill>
                  <a:schemeClr val="tx1">
                    <a:tint val="75000"/>
                  </a:schemeClr>
                </a:solidFill>
              </a:defRPr>
            </a:lvl4pPr>
            <a:lvl5pPr marL="1426464" indent="0">
              <a:buNone/>
              <a:defRPr sz="1200">
                <a:solidFill>
                  <a:schemeClr val="tx1">
                    <a:tint val="75000"/>
                  </a:schemeClr>
                </a:solidFill>
              </a:defRPr>
            </a:lvl5pPr>
            <a:lvl6pPr marL="1783080" indent="0">
              <a:buNone/>
              <a:defRPr sz="1200">
                <a:solidFill>
                  <a:schemeClr val="tx1">
                    <a:tint val="75000"/>
                  </a:schemeClr>
                </a:solidFill>
              </a:defRPr>
            </a:lvl6pPr>
            <a:lvl7pPr marL="2139696" indent="0">
              <a:buNone/>
              <a:defRPr sz="1200">
                <a:solidFill>
                  <a:schemeClr val="tx1">
                    <a:tint val="75000"/>
                  </a:schemeClr>
                </a:solidFill>
              </a:defRPr>
            </a:lvl7pPr>
            <a:lvl8pPr marL="2496312" indent="0">
              <a:buNone/>
              <a:defRPr sz="1200">
                <a:solidFill>
                  <a:schemeClr val="tx1">
                    <a:tint val="75000"/>
                  </a:schemeClr>
                </a:solidFill>
              </a:defRPr>
            </a:lvl8pPr>
            <a:lvl9pPr marL="2852928"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453E97C-FD99-6854-8A45-9C64D567A8ED}"/>
              </a:ext>
            </a:extLst>
          </p:cNvPr>
          <p:cNvSpPr>
            <a:spLocks noGrp="1"/>
          </p:cNvSpPr>
          <p:nvPr>
            <p:ph type="dt" sz="half" idx="10"/>
          </p:nvPr>
        </p:nvSpPr>
        <p:spPr/>
        <p:txBody>
          <a:bodyPr/>
          <a:lstStyle>
            <a:lvl1pPr>
              <a:defRPr/>
            </a:lvl1pPr>
          </a:lstStyle>
          <a:p>
            <a:pPr>
              <a:defRPr/>
            </a:pPr>
            <a:fld id="{39B5EB4B-6AC1-426A-8CD4-11B702DF7833}" type="datetime1">
              <a:rPr lang="en-IN" smtClean="0"/>
              <a:t>07-08-2026</a:t>
            </a:fld>
            <a:endParaRPr lang="en-US"/>
          </a:p>
        </p:txBody>
      </p:sp>
      <p:sp>
        <p:nvSpPr>
          <p:cNvPr id="5" name="Footer Placeholder 4">
            <a:extLst>
              <a:ext uri="{FF2B5EF4-FFF2-40B4-BE49-F238E27FC236}">
                <a16:creationId xmlns:a16="http://schemas.microsoft.com/office/drawing/2014/main" id="{91F89D9C-9B73-A4A0-65FD-2B19089BD9F7}"/>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2317875594"/>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291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DBDC15DF-9553-F33E-0503-74F3544DD7E0}"/>
              </a:ext>
            </a:extLst>
          </p:cNvPr>
          <p:cNvSpPr>
            <a:spLocks noGrp="1"/>
          </p:cNvSpPr>
          <p:nvPr>
            <p:ph type="dt" sz="half" idx="10"/>
          </p:nvPr>
        </p:nvSpPr>
        <p:spPr/>
        <p:txBody>
          <a:bodyPr/>
          <a:lstStyle>
            <a:lvl1pPr>
              <a:defRPr/>
            </a:lvl1pPr>
          </a:lstStyle>
          <a:p>
            <a:pPr>
              <a:defRPr/>
            </a:pPr>
            <a:fld id="{9951E8CD-48ED-4508-89F7-B832B81DBAD8}" type="datetime1">
              <a:rPr lang="en-IN" smtClean="0"/>
              <a:t>07-08-2026</a:t>
            </a:fld>
            <a:endParaRPr lang="en-US"/>
          </a:p>
        </p:txBody>
      </p:sp>
      <p:sp>
        <p:nvSpPr>
          <p:cNvPr id="6" name="Footer Placeholder 5">
            <a:extLst>
              <a:ext uri="{FF2B5EF4-FFF2-40B4-BE49-F238E27FC236}">
                <a16:creationId xmlns:a16="http://schemas.microsoft.com/office/drawing/2014/main" id="{EC7AE050-7E45-E122-6057-94F8B0A5F329}"/>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260058010"/>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1"/>
            <a:ext cx="7886700" cy="1104636"/>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400969"/>
            <a:ext cx="3868340" cy="686593"/>
          </a:xfrm>
        </p:spPr>
        <p:txBody>
          <a:bodyPr anchor="b"/>
          <a:lstStyle>
            <a:lvl1pPr marL="0" indent="0">
              <a:buNone/>
              <a:defRPr sz="1900" b="1"/>
            </a:lvl1pPr>
            <a:lvl2pPr marL="356616" indent="0">
              <a:buNone/>
              <a:defRPr sz="1600" b="1"/>
            </a:lvl2pPr>
            <a:lvl3pPr marL="713232" indent="0">
              <a:buNone/>
              <a:defRPr sz="1400" b="1"/>
            </a:lvl3pPr>
            <a:lvl4pPr marL="1069848" indent="0">
              <a:buNone/>
              <a:defRPr sz="1200" b="1"/>
            </a:lvl4pPr>
            <a:lvl5pPr marL="1426464" indent="0">
              <a:buNone/>
              <a:defRPr sz="1200" b="1"/>
            </a:lvl5pPr>
            <a:lvl6pPr marL="1783080" indent="0">
              <a:buNone/>
              <a:defRPr sz="1200" b="1"/>
            </a:lvl6pPr>
            <a:lvl7pPr marL="2139696" indent="0">
              <a:buNone/>
              <a:defRPr sz="1200" b="1"/>
            </a:lvl7pPr>
            <a:lvl8pPr marL="2496312" indent="0">
              <a:buNone/>
              <a:defRPr sz="1200" b="1"/>
            </a:lvl8pPr>
            <a:lvl9pPr marL="2852928"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0" y="1400969"/>
            <a:ext cx="3887391" cy="686593"/>
          </a:xfrm>
        </p:spPr>
        <p:txBody>
          <a:bodyPr anchor="b"/>
          <a:lstStyle>
            <a:lvl1pPr marL="0" indent="0">
              <a:buNone/>
              <a:defRPr sz="1900" b="1"/>
            </a:lvl1pPr>
            <a:lvl2pPr marL="356616" indent="0">
              <a:buNone/>
              <a:defRPr sz="1600" b="1"/>
            </a:lvl2pPr>
            <a:lvl3pPr marL="713232" indent="0">
              <a:buNone/>
              <a:defRPr sz="1400" b="1"/>
            </a:lvl3pPr>
            <a:lvl4pPr marL="1069848" indent="0">
              <a:buNone/>
              <a:defRPr sz="1200" b="1"/>
            </a:lvl4pPr>
            <a:lvl5pPr marL="1426464" indent="0">
              <a:buNone/>
              <a:defRPr sz="1200" b="1"/>
            </a:lvl5pPr>
            <a:lvl6pPr marL="1783080" indent="0">
              <a:buNone/>
              <a:defRPr sz="1200" b="1"/>
            </a:lvl6pPr>
            <a:lvl7pPr marL="2139696" indent="0">
              <a:buNone/>
              <a:defRPr sz="1200" b="1"/>
            </a:lvl7pPr>
            <a:lvl8pPr marL="2496312" indent="0">
              <a:buNone/>
              <a:defRPr sz="1200" b="1"/>
            </a:lvl8pPr>
            <a:lvl9pPr marL="2852928"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087563"/>
            <a:ext cx="3887391"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E18B6468-75E0-C4A0-235B-76B75C27A384}"/>
              </a:ext>
            </a:extLst>
          </p:cNvPr>
          <p:cNvSpPr>
            <a:spLocks noGrp="1"/>
          </p:cNvSpPr>
          <p:nvPr>
            <p:ph type="dt" sz="half" idx="10"/>
          </p:nvPr>
        </p:nvSpPr>
        <p:spPr/>
        <p:txBody>
          <a:bodyPr/>
          <a:lstStyle>
            <a:lvl1pPr>
              <a:defRPr/>
            </a:lvl1pPr>
          </a:lstStyle>
          <a:p>
            <a:pPr>
              <a:defRPr/>
            </a:pPr>
            <a:fld id="{FE576929-4584-4713-B5DC-2D71A7EB3A6B}" type="datetime1">
              <a:rPr lang="en-IN" smtClean="0"/>
              <a:t>07-08-2026</a:t>
            </a:fld>
            <a:endParaRPr lang="en-US"/>
          </a:p>
        </p:txBody>
      </p:sp>
      <p:sp>
        <p:nvSpPr>
          <p:cNvPr id="8" name="Footer Placeholder 7">
            <a:extLst>
              <a:ext uri="{FF2B5EF4-FFF2-40B4-BE49-F238E27FC236}">
                <a16:creationId xmlns:a16="http://schemas.microsoft.com/office/drawing/2014/main" id="{786AAD65-DF69-2885-44E8-FB417206CB22}"/>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2749574124"/>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C3EB325A-CDED-6C78-1B32-DC01B1CED8C8}"/>
              </a:ext>
            </a:extLst>
          </p:cNvPr>
          <p:cNvSpPr>
            <a:spLocks noGrp="1"/>
          </p:cNvSpPr>
          <p:nvPr>
            <p:ph type="dt" sz="half" idx="10"/>
          </p:nvPr>
        </p:nvSpPr>
        <p:spPr/>
        <p:txBody>
          <a:bodyPr/>
          <a:lstStyle>
            <a:lvl1pPr>
              <a:defRPr/>
            </a:lvl1pPr>
          </a:lstStyle>
          <a:p>
            <a:pPr>
              <a:defRPr/>
            </a:pPr>
            <a:fld id="{6FB673D6-822C-491B-B7DF-6F33D5E7109E}" type="datetime1">
              <a:rPr lang="en-IN" smtClean="0"/>
              <a:t>07-08-2026</a:t>
            </a:fld>
            <a:endParaRPr lang="en-US"/>
          </a:p>
        </p:txBody>
      </p:sp>
      <p:sp>
        <p:nvSpPr>
          <p:cNvPr id="4" name="Footer Placeholder 3">
            <a:extLst>
              <a:ext uri="{FF2B5EF4-FFF2-40B4-BE49-F238E27FC236}">
                <a16:creationId xmlns:a16="http://schemas.microsoft.com/office/drawing/2014/main" id="{5BD4D844-E441-BCA3-98B3-96D24DECD99B}"/>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1730392465"/>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12B3513-8BF8-7F7E-29F6-6A4BE4E272F7}"/>
              </a:ext>
            </a:extLst>
          </p:cNvPr>
          <p:cNvSpPr>
            <a:spLocks noGrp="1"/>
          </p:cNvSpPr>
          <p:nvPr>
            <p:ph type="dt" sz="half" idx="10"/>
          </p:nvPr>
        </p:nvSpPr>
        <p:spPr/>
        <p:txBody>
          <a:bodyPr/>
          <a:lstStyle>
            <a:lvl1pPr>
              <a:defRPr/>
            </a:lvl1pPr>
          </a:lstStyle>
          <a:p>
            <a:pPr>
              <a:defRPr/>
            </a:pPr>
            <a:fld id="{0A80F5D0-6728-4691-BF14-1609DD4002B6}" type="datetime1">
              <a:rPr lang="en-IN" smtClean="0"/>
              <a:t>07-08-2026</a:t>
            </a:fld>
            <a:endParaRPr lang="en-US"/>
          </a:p>
        </p:txBody>
      </p:sp>
      <p:sp>
        <p:nvSpPr>
          <p:cNvPr id="3" name="Footer Placeholder 2">
            <a:extLst>
              <a:ext uri="{FF2B5EF4-FFF2-40B4-BE49-F238E27FC236}">
                <a16:creationId xmlns:a16="http://schemas.microsoft.com/office/drawing/2014/main" id="{3359B1A1-3E79-7D5B-33E7-D26C478B2352}"/>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2767544186"/>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809182" y="2123971"/>
            <a:ext cx="5486400" cy="1104636"/>
          </a:xfrm>
        </p:spPr>
        <p:txBody>
          <a:bodyPr/>
          <a:lstStyle>
            <a:lvl1pPr algn="ctr">
              <a:defRPr sz="3900"/>
            </a:lvl1pPr>
          </a:lstStyle>
          <a:p>
            <a:r>
              <a:rPr lang="en-US"/>
              <a:t>Click to edit Master title style</a:t>
            </a:r>
            <a:endParaRPr lang="en-IN" dirty="0"/>
          </a:p>
        </p:txBody>
      </p:sp>
    </p:spTree>
    <p:extLst>
      <p:ext uri="{BB962C8B-B14F-4D97-AF65-F5344CB8AC3E}">
        <p14:creationId xmlns:p14="http://schemas.microsoft.com/office/powerpoint/2010/main" val="75792908"/>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5367"/>
            <a:ext cx="7772400" cy="1225021"/>
          </a:xfrm>
          <a:prstGeom prst="rect">
            <a:avLst/>
          </a:prstGeom>
        </p:spPr>
        <p:txBody>
          <a:bodyPr lIns="91398" tIns="45699" rIns="91398" bIns="45699"/>
          <a:lstStyle/>
          <a:p>
            <a:r>
              <a:rPr lang="en-US"/>
              <a:t>Click to edit Master title style</a:t>
            </a:r>
            <a:endParaRPr lang="en-IN"/>
          </a:p>
        </p:txBody>
      </p:sp>
      <p:sp>
        <p:nvSpPr>
          <p:cNvPr id="3" name="Subtitle 2"/>
          <p:cNvSpPr>
            <a:spLocks noGrp="1"/>
          </p:cNvSpPr>
          <p:nvPr>
            <p:ph type="subTitle" idx="1"/>
          </p:nvPr>
        </p:nvSpPr>
        <p:spPr>
          <a:xfrm>
            <a:off x="1371600" y="3238500"/>
            <a:ext cx="6400800" cy="1460500"/>
          </a:xfrm>
          <a:prstGeom prst="rect">
            <a:avLst/>
          </a:prstGeom>
        </p:spPr>
        <p:txBody>
          <a:bodyPr lIns="91398" tIns="45699" rIns="91398" bIns="45699"/>
          <a:lstStyle>
            <a:lvl1pPr marL="0" indent="0" algn="ctr">
              <a:buNone/>
              <a:defRPr>
                <a:solidFill>
                  <a:schemeClr val="tx1">
                    <a:tint val="75000"/>
                  </a:schemeClr>
                </a:solidFill>
              </a:defRPr>
            </a:lvl1pPr>
            <a:lvl2pPr marL="456990" indent="0" algn="ctr">
              <a:buNone/>
              <a:defRPr>
                <a:solidFill>
                  <a:schemeClr val="tx1">
                    <a:tint val="75000"/>
                  </a:schemeClr>
                </a:solidFill>
              </a:defRPr>
            </a:lvl2pPr>
            <a:lvl3pPr marL="913980" indent="0" algn="ctr">
              <a:buNone/>
              <a:defRPr>
                <a:solidFill>
                  <a:schemeClr val="tx1">
                    <a:tint val="75000"/>
                  </a:schemeClr>
                </a:solidFill>
              </a:defRPr>
            </a:lvl3pPr>
            <a:lvl4pPr marL="1370971" indent="0" algn="ctr">
              <a:buNone/>
              <a:defRPr>
                <a:solidFill>
                  <a:schemeClr val="tx1">
                    <a:tint val="75000"/>
                  </a:schemeClr>
                </a:solidFill>
              </a:defRPr>
            </a:lvl4pPr>
            <a:lvl5pPr marL="1827960" indent="0" algn="ctr">
              <a:buNone/>
              <a:defRPr>
                <a:solidFill>
                  <a:schemeClr val="tx1">
                    <a:tint val="75000"/>
                  </a:schemeClr>
                </a:solidFill>
              </a:defRPr>
            </a:lvl5pPr>
            <a:lvl6pPr marL="2284953" indent="0" algn="ctr">
              <a:buNone/>
              <a:defRPr>
                <a:solidFill>
                  <a:schemeClr val="tx1">
                    <a:tint val="75000"/>
                  </a:schemeClr>
                </a:solidFill>
              </a:defRPr>
            </a:lvl6pPr>
            <a:lvl7pPr marL="2741942" indent="0" algn="ctr">
              <a:buNone/>
              <a:defRPr>
                <a:solidFill>
                  <a:schemeClr val="tx1">
                    <a:tint val="75000"/>
                  </a:schemeClr>
                </a:solidFill>
              </a:defRPr>
            </a:lvl7pPr>
            <a:lvl8pPr marL="3198934" indent="0" algn="ctr">
              <a:buNone/>
              <a:defRPr>
                <a:solidFill>
                  <a:schemeClr val="tx1">
                    <a:tint val="75000"/>
                  </a:schemeClr>
                </a:solidFill>
              </a:defRPr>
            </a:lvl8pPr>
            <a:lvl9pPr marL="3655924" indent="0" algn="ctr">
              <a:buNone/>
              <a:defRPr>
                <a:solidFill>
                  <a:schemeClr val="tx1">
                    <a:tint val="75000"/>
                  </a:schemeClr>
                </a:solidFill>
              </a:defRPr>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52060E64-6A53-A272-701A-9CF5EAD41EFD}"/>
              </a:ext>
            </a:extLst>
          </p:cNvPr>
          <p:cNvSpPr>
            <a:spLocks noGrp="1"/>
          </p:cNvSpPr>
          <p:nvPr>
            <p:ph type="dt" sz="half" idx="10"/>
          </p:nvPr>
        </p:nvSpPr>
        <p:spPr>
          <a:xfrm>
            <a:off x="457200" y="5297488"/>
            <a:ext cx="2133600" cy="303212"/>
          </a:xfrm>
        </p:spPr>
        <p:txBody>
          <a:bodyPr/>
          <a:lstStyle>
            <a:lvl1pPr>
              <a:defRPr/>
            </a:lvl1pPr>
          </a:lstStyle>
          <a:p>
            <a:pPr>
              <a:defRPr/>
            </a:pPr>
            <a:fld id="{E6740160-14B2-4294-AFC5-73E8045C8CF6}" type="datetime1">
              <a:rPr lang="en-IN" smtClean="0"/>
              <a:t>07-08-2026</a:t>
            </a:fld>
            <a:endParaRPr lang="en-US"/>
          </a:p>
        </p:txBody>
      </p:sp>
      <p:sp>
        <p:nvSpPr>
          <p:cNvPr id="5" name="Footer Placeholder 4">
            <a:extLst>
              <a:ext uri="{FF2B5EF4-FFF2-40B4-BE49-F238E27FC236}">
                <a16:creationId xmlns:a16="http://schemas.microsoft.com/office/drawing/2014/main" id="{54B44717-27DE-9A47-1921-E0AB0576C748}"/>
              </a:ext>
            </a:extLst>
          </p:cNvPr>
          <p:cNvSpPr>
            <a:spLocks noGrp="1"/>
          </p:cNvSpPr>
          <p:nvPr>
            <p:ph type="ftr" sz="quarter" idx="11"/>
          </p:nvPr>
        </p:nvSpPr>
        <p:spPr>
          <a:xfrm>
            <a:off x="3124200" y="5297488"/>
            <a:ext cx="2895600" cy="303212"/>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3746272305"/>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E81FCE4C-42CD-51E9-A877-B5FBDC1847FF}"/>
              </a:ext>
            </a:extLst>
          </p:cNvPr>
          <p:cNvSpPr>
            <a:spLocks noGrp="1"/>
          </p:cNvSpPr>
          <p:nvPr>
            <p:ph type="sldNum" sz="quarter" idx="10"/>
          </p:nvPr>
        </p:nvSpPr>
        <p:spPr>
          <a:xfrm>
            <a:off x="6921500" y="5397500"/>
            <a:ext cx="2133600" cy="304800"/>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03CF121E-590C-4271-9647-68FA20E2EA58}" type="slidenum">
              <a:rPr lang="en-US" altLang="en-US"/>
              <a:pPr>
                <a:defRPr/>
              </a:pPr>
              <a:t>‹#›</a:t>
            </a:fld>
            <a:endParaRPr lang="en-US" altLang="en-US"/>
          </a:p>
        </p:txBody>
      </p:sp>
    </p:spTree>
    <p:extLst>
      <p:ext uri="{BB962C8B-B14F-4D97-AF65-F5344CB8AC3E}">
        <p14:creationId xmlns:p14="http://schemas.microsoft.com/office/powerpoint/2010/main" val="3092379009"/>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userDrawn="1">
  <p:cSld name="Standard slide">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1" y="1188000"/>
            <a:ext cx="8229600" cy="3915000"/>
          </a:xfrm>
          <a:prstGeom prst="rect">
            <a:avLst/>
          </a:prstGeom>
        </p:spPr>
        <p:txBody>
          <a:bodyPr lIns="0" tIns="45699" rIns="91398" bIns="45699"/>
          <a:lstStyle>
            <a:lvl1pPr>
              <a:defRPr lang="en-US" sz="1600" dirty="0" smtClean="0"/>
            </a:lvl1pPr>
            <a:lvl2pPr>
              <a:defRPr lang="en-US" dirty="0" smtClean="0"/>
            </a:lvl2pPr>
            <a:lvl3pPr>
              <a:defRPr lang="en-US" dirty="0" smtClean="0"/>
            </a:lvl3pPr>
            <a:lvl4pPr>
              <a:defRPr lang="en-US" dirty="0" smtClean="0"/>
            </a:lvl4pPr>
            <a:lvl5pPr>
              <a:defRPr lang="en-GB"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p:cNvSpPr>
            <a:spLocks noGrp="1"/>
          </p:cNvSpPr>
          <p:nvPr>
            <p:ph type="title"/>
          </p:nvPr>
        </p:nvSpPr>
        <p:spPr>
          <a:xfrm>
            <a:off x="457200" y="228865"/>
            <a:ext cx="8229600" cy="952500"/>
          </a:xfrm>
          <a:prstGeom prst="rect">
            <a:avLst/>
          </a:prstGeom>
        </p:spPr>
        <p:txBody>
          <a:bodyPr lIns="91398" tIns="45699" rIns="91398" bIns="45699"/>
          <a:lstStyle/>
          <a:p>
            <a:r>
              <a:rPr lang="en-US"/>
              <a:t>Click to edit Master title style</a:t>
            </a:r>
            <a:endParaRPr lang="en-IN"/>
          </a:p>
        </p:txBody>
      </p:sp>
      <p:sp>
        <p:nvSpPr>
          <p:cNvPr id="2" name="Slide Number Placeholder 5">
            <a:extLst>
              <a:ext uri="{FF2B5EF4-FFF2-40B4-BE49-F238E27FC236}">
                <a16:creationId xmlns:a16="http://schemas.microsoft.com/office/drawing/2014/main" id="{80D0767E-CD1D-0A50-16EE-2337D03338C2}"/>
              </a:ext>
            </a:extLst>
          </p:cNvPr>
          <p:cNvSpPr>
            <a:spLocks noGrp="1"/>
          </p:cNvSpPr>
          <p:nvPr>
            <p:ph type="sldNum" sz="quarter" idx="10"/>
          </p:nvPr>
        </p:nvSpPr>
        <p:spPr>
          <a:xfrm>
            <a:off x="6921500" y="5397500"/>
            <a:ext cx="2133600" cy="304800"/>
          </a:xfrm>
          <a:prstGeom prst="rect">
            <a:avLst/>
          </a:prstGeom>
        </p:spPr>
        <p:txBody>
          <a:bodyPr vert="horz" wrap="square" lIns="91440" tIns="45720" rIns="91440" bIns="45720" numCol="1" anchor="t" anchorCtr="0" compatLnSpc="1">
            <a:prstTxWarp prst="textNoShape">
              <a:avLst/>
            </a:prstTxWarp>
          </a:bodyPr>
          <a:lstStyle>
            <a:lvl1pPr>
              <a:defRPr>
                <a:solidFill>
                  <a:schemeClr val="bg1"/>
                </a:solidFill>
              </a:defRPr>
            </a:lvl1pPr>
          </a:lstStyle>
          <a:p>
            <a:pPr>
              <a:defRPr/>
            </a:pPr>
            <a:fld id="{852CA590-618F-4187-8AA1-AA9DB26C67F2}" type="slidenum">
              <a:rPr lang="en-IN" altLang="en-US"/>
              <a:pPr>
                <a:defRPr/>
              </a:pPr>
              <a:t>‹#›</a:t>
            </a:fld>
            <a:endParaRPr lang="en-IN" altLang="en-US"/>
          </a:p>
        </p:txBody>
      </p:sp>
    </p:spTree>
    <p:extLst>
      <p:ext uri="{BB962C8B-B14F-4D97-AF65-F5344CB8AC3E}">
        <p14:creationId xmlns:p14="http://schemas.microsoft.com/office/powerpoint/2010/main" val="2280625302"/>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2_Basic">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C1FE951B-719B-4DFA-9C18-800320DC6E4F}"/>
              </a:ext>
            </a:extLst>
          </p:cNvPr>
          <p:cNvGraphicFramePr>
            <a:graphicFrameLocks noChangeAspect="1"/>
          </p:cNvGraphicFramePr>
          <p:nvPr userDrawn="1">
            <p:custDataLst>
              <p:tags r:id="rId2"/>
            </p:custDataLst>
          </p:nvPr>
        </p:nvGraphicFramePr>
        <p:xfrm>
          <a:off x="1191" y="1324"/>
          <a:ext cx="1191" cy="1323"/>
        </p:xfrm>
        <a:graphic>
          <a:graphicData uri="http://schemas.openxmlformats.org/presentationml/2006/ole">
            <mc:AlternateContent xmlns:mc="http://schemas.openxmlformats.org/markup-compatibility/2006">
              <mc:Choice xmlns:v="urn:schemas-microsoft-com:vml" Requires="v">
                <p:oleObj spid="_x0000_s2810" name="think-cell Slide" r:id="rId5" imgW="350" imgH="350" progId="TCLayout.ActiveDocument.1">
                  <p:embed/>
                </p:oleObj>
              </mc:Choice>
              <mc:Fallback>
                <p:oleObj name="think-cell Slide" r:id="rId5" imgW="350" imgH="350" progId="TCLayout.ActiveDocument.1">
                  <p:embed/>
                  <p:pic>
                    <p:nvPicPr>
                      <p:cNvPr id="7" name="Object 6" hidden="1">
                        <a:extLst>
                          <a:ext uri="{FF2B5EF4-FFF2-40B4-BE49-F238E27FC236}">
                            <a16:creationId xmlns:a16="http://schemas.microsoft.com/office/drawing/2014/main" id="{C1FE951B-719B-4DFA-9C18-800320DC6E4F}"/>
                          </a:ext>
                        </a:extLst>
                      </p:cNvPr>
                      <p:cNvPicPr/>
                      <p:nvPr/>
                    </p:nvPicPr>
                    <p:blipFill>
                      <a:blip r:embed="rId6"/>
                      <a:stretch>
                        <a:fillRect/>
                      </a:stretch>
                    </p:blipFill>
                    <p:spPr>
                      <a:xfrm>
                        <a:off x="1191" y="1324"/>
                        <a:ext cx="1191" cy="1323"/>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016DF518-8C5F-4DBD-BB28-4871A0E7ED18}"/>
              </a:ext>
            </a:extLst>
          </p:cNvPr>
          <p:cNvSpPr/>
          <p:nvPr userDrawn="1">
            <p:custDataLst>
              <p:tags r:id="rId3"/>
            </p:custDataLst>
          </p:nvPr>
        </p:nvSpPr>
        <p:spPr>
          <a:xfrm>
            <a:off x="0" y="0"/>
            <a:ext cx="119063" cy="132292"/>
          </a:xfrm>
          <a:prstGeom prst="rect">
            <a:avLst/>
          </a:prstGeom>
          <a:solidFill>
            <a:srgbClr val="051C2C"/>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0000"/>
              </a:lnSpc>
              <a:spcBef>
                <a:spcPct val="0"/>
              </a:spcBef>
              <a:spcAft>
                <a:spcPct val="0"/>
              </a:spcAft>
            </a:pPr>
            <a:endParaRPr lang="en-US" sz="1875" b="1" i="0" baseline="0" dirty="0" err="1">
              <a:solidFill>
                <a:schemeClr val="bg1"/>
              </a:solidFill>
              <a:latin typeface="Georgia" panose="02040502050405020303" pitchFamily="18" charset="0"/>
              <a:ea typeface="+mj-ea"/>
              <a:cs typeface="+mj-cs"/>
              <a:sym typeface="Georgia" panose="02040502050405020303" pitchFamily="18" charset="0"/>
            </a:endParaRPr>
          </a:p>
        </p:txBody>
      </p:sp>
      <p:sp>
        <p:nvSpPr>
          <p:cNvPr id="3" name="Text Placeholder 2">
            <a:extLst>
              <a:ext uri="{FF2B5EF4-FFF2-40B4-BE49-F238E27FC236}">
                <a16:creationId xmlns:a16="http://schemas.microsoft.com/office/drawing/2014/main" id="{7166D117-F1AB-4847-A6C7-46770630E376}"/>
              </a:ext>
            </a:extLst>
          </p:cNvPr>
          <p:cNvSpPr>
            <a:spLocks noGrp="1"/>
          </p:cNvSpPr>
          <p:nvPr>
            <p:ph type="body" sz="quarter" idx="10" hasCustomPrompt="1"/>
          </p:nvPr>
        </p:nvSpPr>
        <p:spPr>
          <a:xfrm>
            <a:off x="223061" y="1027907"/>
            <a:ext cx="8693625" cy="3873498"/>
          </a:xfrm>
        </p:spPr>
        <p:txBody>
          <a:bodyPr/>
          <a:lstStyle>
            <a:lvl5pP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endParaRPr lang="en-US" dirty="0"/>
          </a:p>
        </p:txBody>
      </p:sp>
      <p:sp>
        <p:nvSpPr>
          <p:cNvPr id="194" name="Text Placeholder 2">
            <a:extLst>
              <a:ext uri="{FF2B5EF4-FFF2-40B4-BE49-F238E27FC236}">
                <a16:creationId xmlns:a16="http://schemas.microsoft.com/office/drawing/2014/main" id="{CCA46990-0F91-4E40-81EA-6F99CAF8FBFA}"/>
              </a:ext>
            </a:extLst>
          </p:cNvPr>
          <p:cNvSpPr>
            <a:spLocks noGrp="1"/>
          </p:cNvSpPr>
          <p:nvPr>
            <p:ph type="body" sz="quarter" idx="12" hasCustomPrompt="1"/>
          </p:nvPr>
        </p:nvSpPr>
        <p:spPr>
          <a:xfrm>
            <a:off x="225029" y="4960938"/>
            <a:ext cx="8693625" cy="214312"/>
          </a:xfrm>
        </p:spPr>
        <p:txBody>
          <a:bodyPr anchor="b"/>
          <a:lstStyle>
            <a:lvl1pPr>
              <a:spcBef>
                <a:spcPts val="0"/>
              </a:spcBef>
              <a:spcAft>
                <a:spcPts val="0"/>
              </a:spcAft>
              <a:defRPr sz="600">
                <a:solidFill>
                  <a:schemeClr val="bg2"/>
                </a:solidFill>
              </a:defRPr>
            </a:lvl1pPr>
            <a:lvl2pPr>
              <a:defRPr sz="600"/>
            </a:lvl2pPr>
            <a:lvl3pPr>
              <a:defRPr sz="600"/>
            </a:lvl3pPr>
            <a:lvl4pPr>
              <a:defRPr sz="600"/>
            </a:lvl4pPr>
            <a:lvl5pPr>
              <a:defRPr sz="600"/>
            </a:lvl5pPr>
          </a:lstStyle>
          <a:p>
            <a:pPr lvl="0"/>
            <a:r>
              <a:rPr lang="en-US" dirty="0"/>
              <a:t>*This is the footnote style</a:t>
            </a:r>
          </a:p>
          <a:p>
            <a:pPr lvl="0"/>
            <a:r>
              <a:rPr lang="en-US" dirty="0"/>
              <a:t>SOURCE: Source</a:t>
            </a:r>
          </a:p>
        </p:txBody>
      </p:sp>
      <p:sp>
        <p:nvSpPr>
          <p:cNvPr id="196" name="Title 195">
            <a:extLst>
              <a:ext uri="{FF2B5EF4-FFF2-40B4-BE49-F238E27FC236}">
                <a16:creationId xmlns:a16="http://schemas.microsoft.com/office/drawing/2014/main" id="{FE25579C-C4CC-4CD6-B0E0-35C549B7013D}"/>
              </a:ext>
            </a:extLst>
          </p:cNvPr>
          <p:cNvSpPr>
            <a:spLocks noGrp="1"/>
          </p:cNvSpPr>
          <p:nvPr>
            <p:ph type="title"/>
          </p:nvPr>
        </p:nvSpPr>
        <p:spPr>
          <a:xfrm>
            <a:off x="223061" y="167442"/>
            <a:ext cx="7008876" cy="609600"/>
          </a:xfrm>
        </p:spPr>
        <p:txBody>
          <a:bodyPr>
            <a:noAutofit/>
          </a:bodyPr>
          <a:lstStyle/>
          <a:p>
            <a:r>
              <a:rPr lang="en-US" dirty="0"/>
              <a:t>Click to edit Master title style</a:t>
            </a:r>
          </a:p>
        </p:txBody>
      </p:sp>
      <p:cxnSp>
        <p:nvCxnSpPr>
          <p:cNvPr id="12" name="Straight Connector 11">
            <a:extLst>
              <a:ext uri="{FF2B5EF4-FFF2-40B4-BE49-F238E27FC236}">
                <a16:creationId xmlns:a16="http://schemas.microsoft.com/office/drawing/2014/main" id="{32F6574B-55F7-41BC-A907-C439F61DDD86}"/>
              </a:ext>
            </a:extLst>
          </p:cNvPr>
          <p:cNvCxnSpPr/>
          <p:nvPr userDrawn="1"/>
        </p:nvCxnSpPr>
        <p:spPr>
          <a:xfrm>
            <a:off x="225029" y="5266838"/>
            <a:ext cx="8693944" cy="0"/>
          </a:xfrm>
          <a:prstGeom prst="line">
            <a:avLst/>
          </a:prstGeom>
          <a:ln>
            <a:solidFill>
              <a:schemeClr val="accent1"/>
            </a:solidFill>
            <a:tailEnd type="none"/>
          </a:ln>
        </p:spPr>
        <p:style>
          <a:lnRef idx="1">
            <a:schemeClr val="accent3"/>
          </a:lnRef>
          <a:fillRef idx="0">
            <a:schemeClr val="accent3"/>
          </a:fillRef>
          <a:effectRef idx="0">
            <a:schemeClr val="accent3"/>
          </a:effectRef>
          <a:fontRef idx="minor">
            <a:schemeClr val="tx1"/>
          </a:fontRef>
        </p:style>
      </p:cxnSp>
      <p:cxnSp>
        <p:nvCxnSpPr>
          <p:cNvPr id="6" name="Straight Connector 5">
            <a:extLst>
              <a:ext uri="{FF2B5EF4-FFF2-40B4-BE49-F238E27FC236}">
                <a16:creationId xmlns:a16="http://schemas.microsoft.com/office/drawing/2014/main" id="{B142E70E-168F-43E9-BCAE-9BD31BF98D4C}"/>
              </a:ext>
            </a:extLst>
          </p:cNvPr>
          <p:cNvCxnSpPr/>
          <p:nvPr userDrawn="1"/>
        </p:nvCxnSpPr>
        <p:spPr>
          <a:xfrm>
            <a:off x="7881910" y="5266838"/>
            <a:ext cx="1037063" cy="0"/>
          </a:xfrm>
          <a:prstGeom prst="line">
            <a:avLst/>
          </a:prstGeom>
          <a:ln w="38100" cap="sq">
            <a:solidFill>
              <a:schemeClr val="accent1"/>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9059287"/>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5_Basic">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C1FE951B-719B-4DFA-9C18-800320DC6E4F}"/>
              </a:ext>
            </a:extLst>
          </p:cNvPr>
          <p:cNvGraphicFramePr>
            <a:graphicFrameLocks noChangeAspect="1"/>
          </p:cNvGraphicFramePr>
          <p:nvPr userDrawn="1">
            <p:custDataLst>
              <p:tags r:id="rId2"/>
            </p:custDataLst>
          </p:nvPr>
        </p:nvGraphicFramePr>
        <p:xfrm>
          <a:off x="1191" y="1324"/>
          <a:ext cx="1191" cy="1323"/>
        </p:xfrm>
        <a:graphic>
          <a:graphicData uri="http://schemas.openxmlformats.org/presentationml/2006/ole">
            <mc:AlternateContent xmlns:mc="http://schemas.openxmlformats.org/markup-compatibility/2006">
              <mc:Choice xmlns:v="urn:schemas-microsoft-com:vml" Requires="v">
                <p:oleObj spid="_x0000_s3834" name="think-cell Slide" r:id="rId5" imgW="350" imgH="350" progId="TCLayout.ActiveDocument.1">
                  <p:embed/>
                </p:oleObj>
              </mc:Choice>
              <mc:Fallback>
                <p:oleObj name="think-cell Slide" r:id="rId5" imgW="350" imgH="350" progId="TCLayout.ActiveDocument.1">
                  <p:embed/>
                  <p:pic>
                    <p:nvPicPr>
                      <p:cNvPr id="7" name="Object 6" hidden="1">
                        <a:extLst>
                          <a:ext uri="{FF2B5EF4-FFF2-40B4-BE49-F238E27FC236}">
                            <a16:creationId xmlns:a16="http://schemas.microsoft.com/office/drawing/2014/main" id="{C1FE951B-719B-4DFA-9C18-800320DC6E4F}"/>
                          </a:ext>
                        </a:extLst>
                      </p:cNvPr>
                      <p:cNvPicPr/>
                      <p:nvPr/>
                    </p:nvPicPr>
                    <p:blipFill>
                      <a:blip r:embed="rId6"/>
                      <a:stretch>
                        <a:fillRect/>
                      </a:stretch>
                    </p:blipFill>
                    <p:spPr>
                      <a:xfrm>
                        <a:off x="1191" y="1324"/>
                        <a:ext cx="1191" cy="1323"/>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016DF518-8C5F-4DBD-BB28-4871A0E7ED18}"/>
              </a:ext>
            </a:extLst>
          </p:cNvPr>
          <p:cNvSpPr/>
          <p:nvPr userDrawn="1">
            <p:custDataLst>
              <p:tags r:id="rId3"/>
            </p:custDataLst>
          </p:nvPr>
        </p:nvSpPr>
        <p:spPr>
          <a:xfrm>
            <a:off x="0" y="0"/>
            <a:ext cx="119063" cy="132292"/>
          </a:xfrm>
          <a:prstGeom prst="rect">
            <a:avLst/>
          </a:prstGeom>
          <a:solidFill>
            <a:srgbClr val="051C2C"/>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0000"/>
              </a:lnSpc>
              <a:spcBef>
                <a:spcPct val="0"/>
              </a:spcBef>
              <a:spcAft>
                <a:spcPct val="0"/>
              </a:spcAft>
            </a:pPr>
            <a:endParaRPr lang="en-US" sz="1875" b="1" i="0" baseline="0" dirty="0" err="1">
              <a:solidFill>
                <a:schemeClr val="bg1"/>
              </a:solidFill>
              <a:latin typeface="Georgia" panose="02040502050405020303" pitchFamily="18" charset="0"/>
              <a:ea typeface="+mj-ea"/>
              <a:cs typeface="+mj-cs"/>
              <a:sym typeface="Georgia" panose="02040502050405020303" pitchFamily="18" charset="0"/>
            </a:endParaRPr>
          </a:p>
        </p:txBody>
      </p:sp>
      <p:sp>
        <p:nvSpPr>
          <p:cNvPr id="3" name="Text Placeholder 2">
            <a:extLst>
              <a:ext uri="{FF2B5EF4-FFF2-40B4-BE49-F238E27FC236}">
                <a16:creationId xmlns:a16="http://schemas.microsoft.com/office/drawing/2014/main" id="{7166D117-F1AB-4847-A6C7-46770630E376}"/>
              </a:ext>
            </a:extLst>
          </p:cNvPr>
          <p:cNvSpPr>
            <a:spLocks noGrp="1"/>
          </p:cNvSpPr>
          <p:nvPr>
            <p:ph type="body" sz="quarter" idx="10" hasCustomPrompt="1"/>
          </p:nvPr>
        </p:nvSpPr>
        <p:spPr>
          <a:xfrm>
            <a:off x="2671765" y="1027907"/>
            <a:ext cx="6244921" cy="395684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endParaRPr lang="en-US" dirty="0"/>
          </a:p>
        </p:txBody>
      </p:sp>
      <p:sp>
        <p:nvSpPr>
          <p:cNvPr id="196" name="Title 195">
            <a:extLst>
              <a:ext uri="{FF2B5EF4-FFF2-40B4-BE49-F238E27FC236}">
                <a16:creationId xmlns:a16="http://schemas.microsoft.com/office/drawing/2014/main" id="{FE25579C-C4CC-4CD6-B0E0-35C549B7013D}"/>
              </a:ext>
            </a:extLst>
          </p:cNvPr>
          <p:cNvSpPr>
            <a:spLocks noGrp="1"/>
          </p:cNvSpPr>
          <p:nvPr>
            <p:ph type="title"/>
          </p:nvPr>
        </p:nvSpPr>
        <p:spPr>
          <a:xfrm>
            <a:off x="223062" y="2678677"/>
            <a:ext cx="2120089" cy="609600"/>
          </a:xfrm>
        </p:spPr>
        <p:txBody>
          <a:bodyPr>
            <a:noAutofit/>
          </a:bodyPr>
          <a:lstStyle>
            <a:lvl1pPr>
              <a:defRPr>
                <a:solidFill>
                  <a:schemeClr val="tx1"/>
                </a:solidFill>
              </a:defRPr>
            </a:lvl1pPr>
          </a:lstStyle>
          <a:p>
            <a:r>
              <a:rPr lang="en-US" dirty="0"/>
              <a:t>Click to edit Master title style</a:t>
            </a:r>
          </a:p>
        </p:txBody>
      </p:sp>
      <p:cxnSp>
        <p:nvCxnSpPr>
          <p:cNvPr id="6" name="Straight Connector 5">
            <a:extLst>
              <a:ext uri="{FF2B5EF4-FFF2-40B4-BE49-F238E27FC236}">
                <a16:creationId xmlns:a16="http://schemas.microsoft.com/office/drawing/2014/main" id="{465F6DB5-A679-4BBB-897A-7B592D5EAB40}"/>
              </a:ext>
            </a:extLst>
          </p:cNvPr>
          <p:cNvCxnSpPr/>
          <p:nvPr userDrawn="1"/>
        </p:nvCxnSpPr>
        <p:spPr>
          <a:xfrm>
            <a:off x="2507458" y="1027907"/>
            <a:ext cx="0" cy="3956843"/>
          </a:xfrm>
          <a:prstGeom prst="line">
            <a:avLst/>
          </a:prstGeom>
          <a:ln w="19050">
            <a:tailEnd type="non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452558513"/>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4_Basic">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C1FE951B-719B-4DFA-9C18-800320DC6E4F}"/>
              </a:ext>
            </a:extLst>
          </p:cNvPr>
          <p:cNvGraphicFramePr>
            <a:graphicFrameLocks noChangeAspect="1"/>
          </p:cNvGraphicFramePr>
          <p:nvPr userDrawn="1">
            <p:custDataLst>
              <p:tags r:id="rId2"/>
            </p:custDataLst>
          </p:nvPr>
        </p:nvGraphicFramePr>
        <p:xfrm>
          <a:off x="1191" y="1324"/>
          <a:ext cx="1191" cy="1323"/>
        </p:xfrm>
        <a:graphic>
          <a:graphicData uri="http://schemas.openxmlformats.org/presentationml/2006/ole">
            <mc:AlternateContent xmlns:mc="http://schemas.openxmlformats.org/markup-compatibility/2006">
              <mc:Choice xmlns:v="urn:schemas-microsoft-com:vml" Requires="v">
                <p:oleObj spid="_x0000_s4858" name="think-cell Slide" r:id="rId5" imgW="350" imgH="350" progId="TCLayout.ActiveDocument.1">
                  <p:embed/>
                </p:oleObj>
              </mc:Choice>
              <mc:Fallback>
                <p:oleObj name="think-cell Slide" r:id="rId5" imgW="350" imgH="350" progId="TCLayout.ActiveDocument.1">
                  <p:embed/>
                  <p:pic>
                    <p:nvPicPr>
                      <p:cNvPr id="7" name="Object 6" hidden="1">
                        <a:extLst>
                          <a:ext uri="{FF2B5EF4-FFF2-40B4-BE49-F238E27FC236}">
                            <a16:creationId xmlns:a16="http://schemas.microsoft.com/office/drawing/2014/main" id="{C1FE951B-719B-4DFA-9C18-800320DC6E4F}"/>
                          </a:ext>
                        </a:extLst>
                      </p:cNvPr>
                      <p:cNvPicPr/>
                      <p:nvPr/>
                    </p:nvPicPr>
                    <p:blipFill>
                      <a:blip r:embed="rId6"/>
                      <a:stretch>
                        <a:fillRect/>
                      </a:stretch>
                    </p:blipFill>
                    <p:spPr>
                      <a:xfrm>
                        <a:off x="1191" y="1324"/>
                        <a:ext cx="1191" cy="1323"/>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016DF518-8C5F-4DBD-BB28-4871A0E7ED18}"/>
              </a:ext>
            </a:extLst>
          </p:cNvPr>
          <p:cNvSpPr/>
          <p:nvPr userDrawn="1">
            <p:custDataLst>
              <p:tags r:id="rId3"/>
            </p:custDataLst>
          </p:nvPr>
        </p:nvSpPr>
        <p:spPr>
          <a:xfrm>
            <a:off x="0" y="0"/>
            <a:ext cx="119063" cy="132292"/>
          </a:xfrm>
          <a:prstGeom prst="rect">
            <a:avLst/>
          </a:prstGeom>
          <a:solidFill>
            <a:srgbClr val="051C2C"/>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0000"/>
              </a:lnSpc>
              <a:spcBef>
                <a:spcPct val="0"/>
              </a:spcBef>
              <a:spcAft>
                <a:spcPct val="0"/>
              </a:spcAft>
            </a:pPr>
            <a:endParaRPr lang="en-US" sz="1875" b="1" i="0" baseline="0" dirty="0" err="1">
              <a:solidFill>
                <a:schemeClr val="bg1"/>
              </a:solidFill>
              <a:latin typeface="Georgia" panose="02040502050405020303" pitchFamily="18" charset="0"/>
              <a:ea typeface="+mj-ea"/>
              <a:cs typeface="+mj-cs"/>
              <a:sym typeface="Georgia" panose="02040502050405020303" pitchFamily="18" charset="0"/>
            </a:endParaRPr>
          </a:p>
        </p:txBody>
      </p:sp>
      <p:sp>
        <p:nvSpPr>
          <p:cNvPr id="8" name="Subtitle 2">
            <a:extLst>
              <a:ext uri="{FF2B5EF4-FFF2-40B4-BE49-F238E27FC236}">
                <a16:creationId xmlns:a16="http://schemas.microsoft.com/office/drawing/2014/main" id="{EE021D34-D41C-4EE9-A72D-F8D1E4D69428}"/>
              </a:ext>
            </a:extLst>
          </p:cNvPr>
          <p:cNvSpPr>
            <a:spLocks noGrp="1"/>
          </p:cNvSpPr>
          <p:nvPr>
            <p:ph type="subTitle" idx="1"/>
          </p:nvPr>
        </p:nvSpPr>
        <p:spPr>
          <a:xfrm>
            <a:off x="416052" y="737271"/>
            <a:ext cx="8311896" cy="230833"/>
          </a:xfrm>
        </p:spPr>
        <p:txBody>
          <a:bodyPr wrap="none">
            <a:noAutofit/>
          </a:bodyPr>
          <a:lstStyle>
            <a:lvl1pPr marL="0" indent="0" algn="l">
              <a:buNone/>
              <a:defRPr sz="1350" b="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3" name="Text Placeholder 2">
            <a:extLst>
              <a:ext uri="{FF2B5EF4-FFF2-40B4-BE49-F238E27FC236}">
                <a16:creationId xmlns:a16="http://schemas.microsoft.com/office/drawing/2014/main" id="{7166D117-F1AB-4847-A6C7-46770630E376}"/>
              </a:ext>
            </a:extLst>
          </p:cNvPr>
          <p:cNvSpPr>
            <a:spLocks noGrp="1"/>
          </p:cNvSpPr>
          <p:nvPr>
            <p:ph type="body" sz="quarter" idx="10"/>
          </p:nvPr>
        </p:nvSpPr>
        <p:spPr>
          <a:xfrm>
            <a:off x="416052" y="1422137"/>
            <a:ext cx="8310039" cy="37517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6" name="Title 195">
            <a:extLst>
              <a:ext uri="{FF2B5EF4-FFF2-40B4-BE49-F238E27FC236}">
                <a16:creationId xmlns:a16="http://schemas.microsoft.com/office/drawing/2014/main" id="{FE25579C-C4CC-4CD6-B0E0-35C549B7013D}"/>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821123108"/>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Inner Page 1">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215" y="1353"/>
          <a:ext cx="1214" cy="1348"/>
        </p:xfrm>
        <a:graphic>
          <a:graphicData uri="http://schemas.openxmlformats.org/presentationml/2006/ole">
            <mc:AlternateContent xmlns:mc="http://schemas.openxmlformats.org/markup-compatibility/2006">
              <mc:Choice xmlns:v="urn:schemas-microsoft-com:vml" Requires="v">
                <p:oleObj spid="_x0000_s5882" name="think-cell Slide" r:id="rId5" imgW="383" imgH="384" progId="TCLayout.ActiveDocument.1">
                  <p:embed/>
                </p:oleObj>
              </mc:Choice>
              <mc:Fallback>
                <p:oleObj name="think-cell Slide" r:id="rId5" imgW="383" imgH="384" progId="TCLayout.ActiveDocument.1">
                  <p:embed/>
                  <p:pic>
                    <p:nvPicPr>
                      <p:cNvPr id="2" name="Object 1" hidden="1"/>
                      <p:cNvPicPr/>
                      <p:nvPr/>
                    </p:nvPicPr>
                    <p:blipFill>
                      <a:blip r:embed="rId6"/>
                      <a:stretch>
                        <a:fillRect/>
                      </a:stretch>
                    </p:blipFill>
                    <p:spPr>
                      <a:xfrm>
                        <a:off x="1215" y="1353"/>
                        <a:ext cx="1214" cy="134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F147F832-2E97-4909-B5B2-642EC36ED93E}"/>
              </a:ext>
            </a:extLst>
          </p:cNvPr>
          <p:cNvSpPr/>
          <p:nvPr userDrawn="1">
            <p:custDataLst>
              <p:tags r:id="rId3"/>
            </p:custDataLst>
          </p:nvPr>
        </p:nvSpPr>
        <p:spPr>
          <a:xfrm>
            <a:off x="0" y="0"/>
            <a:ext cx="121483" cy="134978"/>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100000"/>
              </a:lnSpc>
              <a:spcBef>
                <a:spcPct val="0"/>
              </a:spcBef>
              <a:spcAft>
                <a:spcPct val="0"/>
              </a:spcAft>
            </a:pPr>
            <a:endParaRPr lang="en-US" sz="2449" b="0" i="0" baseline="0" dirty="0" err="1">
              <a:solidFill>
                <a:schemeClr val="bg1"/>
              </a:solidFill>
              <a:latin typeface="Arial" panose="020B0604020202020204" pitchFamily="34" charset="0"/>
              <a:ea typeface="+mj-ea"/>
              <a:cs typeface="Times New Roman" panose="02020603050405020304" pitchFamily="18" charset="0"/>
              <a:sym typeface="Arial" panose="020B0604020202020204" pitchFamily="34" charset="0"/>
            </a:endParaRPr>
          </a:p>
        </p:txBody>
      </p:sp>
      <p:sp>
        <p:nvSpPr>
          <p:cNvPr id="25" name="Title Placeholder 3"/>
          <p:cNvSpPr>
            <a:spLocks noGrp="1"/>
          </p:cNvSpPr>
          <p:nvPr>
            <p:ph type="title"/>
          </p:nvPr>
        </p:nvSpPr>
        <p:spPr>
          <a:xfrm>
            <a:off x="249043" y="194370"/>
            <a:ext cx="8639843" cy="339195"/>
          </a:xfrm>
          <a:prstGeom prst="rect">
            <a:avLst/>
          </a:prstGeom>
        </p:spPr>
        <p:txBody>
          <a:bodyPr vert="horz" wrap="square" lIns="0" tIns="0" rIns="0" bIns="0" rtlCol="0" anchor="t" anchorCtr="0">
            <a:spAutoFit/>
          </a:bodyPr>
          <a:lstStyle>
            <a:lvl1pPr>
              <a:defRPr sz="2449">
                <a:latin typeface="+mn-lt"/>
              </a:defRPr>
            </a:lvl1pPr>
          </a:lstStyle>
          <a:p>
            <a:r>
              <a:rPr lang="en-US" dirty="0"/>
              <a:t>Click to edit Master title style</a:t>
            </a:r>
          </a:p>
        </p:txBody>
      </p:sp>
    </p:spTree>
    <p:extLst>
      <p:ext uri="{BB962C8B-B14F-4D97-AF65-F5344CB8AC3E}">
        <p14:creationId xmlns:p14="http://schemas.microsoft.com/office/powerpoint/2010/main" val="6674592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Footer Placeholder 2"/>
          <p:cNvSpPr>
            <a:spLocks noGrp="1"/>
          </p:cNvSpPr>
          <p:nvPr>
            <p:ph type="ftr" sz="quarter" idx="10"/>
          </p:nvPr>
        </p:nvSpPr>
        <p:spPr>
          <a:xfrm>
            <a:off x="250556" y="4984751"/>
            <a:ext cx="8668417" cy="298979"/>
          </a:xfrm>
          <a:prstGeom prst="rect">
            <a:avLst/>
          </a:prstGeom>
        </p:spPr>
        <p:txBody>
          <a:bodyPr vert="horz" lIns="0" tIns="0" rIns="0" bIns="0" rtlCol="0" anchor="b" anchorCtr="0"/>
          <a:lstStyle>
            <a:defPPr>
              <a:defRPr lang="en-US"/>
            </a:defPPr>
            <a:lvl1pPr marL="0" marR="0" indent="0" algn="l" defTabSz="914446" rtl="0" eaLnBrk="1" fontAlgn="base" latinLnBrk="0" hangingPunct="1">
              <a:lnSpc>
                <a:spcPct val="100000"/>
              </a:lnSpc>
              <a:spcBef>
                <a:spcPct val="0"/>
              </a:spcBef>
              <a:spcAft>
                <a:spcPct val="0"/>
              </a:spcAft>
              <a:buClrTx/>
              <a:buSzTx/>
              <a:buFontTx/>
              <a:buNone/>
              <a:tabLst/>
              <a:defRPr sz="600" kern="1200" spc="-8" baseline="0">
                <a:solidFill>
                  <a:schemeClr val="tx1">
                    <a:tint val="75000"/>
                  </a:schemeClr>
                </a:solidFill>
                <a:latin typeface="Arial" charset="0"/>
                <a:ea typeface="+mn-ea"/>
                <a:cs typeface="+mn-cs"/>
              </a:defRPr>
            </a:lvl1pPr>
            <a:lvl2pPr marL="342900" algn="l" rtl="0" fontAlgn="base">
              <a:spcBef>
                <a:spcPct val="0"/>
              </a:spcBef>
              <a:spcAft>
                <a:spcPct val="0"/>
              </a:spcAft>
              <a:defRPr sz="1200" kern="1200">
                <a:solidFill>
                  <a:schemeClr val="tx1"/>
                </a:solidFill>
                <a:latin typeface="Arial" charset="0"/>
                <a:ea typeface="+mn-ea"/>
                <a:cs typeface="+mn-cs"/>
              </a:defRPr>
            </a:lvl2pPr>
            <a:lvl3pPr marL="685800" algn="l" rtl="0" fontAlgn="base">
              <a:spcBef>
                <a:spcPct val="0"/>
              </a:spcBef>
              <a:spcAft>
                <a:spcPct val="0"/>
              </a:spcAft>
              <a:defRPr sz="1200" kern="1200">
                <a:solidFill>
                  <a:schemeClr val="tx1"/>
                </a:solidFill>
                <a:latin typeface="Arial" charset="0"/>
                <a:ea typeface="+mn-ea"/>
                <a:cs typeface="+mn-cs"/>
              </a:defRPr>
            </a:lvl3pPr>
            <a:lvl4pPr marL="1028700" algn="l" rtl="0" fontAlgn="base">
              <a:spcBef>
                <a:spcPct val="0"/>
              </a:spcBef>
              <a:spcAft>
                <a:spcPct val="0"/>
              </a:spcAft>
              <a:defRPr sz="1200" kern="1200">
                <a:solidFill>
                  <a:schemeClr val="tx1"/>
                </a:solidFill>
                <a:latin typeface="Arial" charset="0"/>
                <a:ea typeface="+mn-ea"/>
                <a:cs typeface="+mn-cs"/>
              </a:defRPr>
            </a:lvl4pPr>
            <a:lvl5pPr marL="1371600" algn="l" rtl="0" fontAlgn="base">
              <a:spcBef>
                <a:spcPct val="0"/>
              </a:spcBef>
              <a:spcAft>
                <a:spcPct val="0"/>
              </a:spcAft>
              <a:defRPr sz="1200" kern="1200">
                <a:solidFill>
                  <a:schemeClr val="tx1"/>
                </a:solidFill>
                <a:latin typeface="Arial" charset="0"/>
                <a:ea typeface="+mn-ea"/>
                <a:cs typeface="+mn-cs"/>
              </a:defRPr>
            </a:lvl5pPr>
            <a:lvl6pPr marL="1714500" algn="l" defTabSz="685800" rtl="0" eaLnBrk="1" latinLnBrk="0" hangingPunct="1">
              <a:defRPr sz="1200" kern="1200">
                <a:solidFill>
                  <a:schemeClr val="tx1"/>
                </a:solidFill>
                <a:latin typeface="Arial" charset="0"/>
                <a:ea typeface="+mn-ea"/>
                <a:cs typeface="+mn-cs"/>
              </a:defRPr>
            </a:lvl6pPr>
            <a:lvl7pPr marL="2057400" algn="l" defTabSz="685800" rtl="0" eaLnBrk="1" latinLnBrk="0" hangingPunct="1">
              <a:defRPr sz="1200" kern="1200">
                <a:solidFill>
                  <a:schemeClr val="tx1"/>
                </a:solidFill>
                <a:latin typeface="Arial" charset="0"/>
                <a:ea typeface="+mn-ea"/>
                <a:cs typeface="+mn-cs"/>
              </a:defRPr>
            </a:lvl7pPr>
            <a:lvl8pPr marL="2400300" algn="l" defTabSz="685800" rtl="0" eaLnBrk="1" latinLnBrk="0" hangingPunct="1">
              <a:defRPr sz="1200" kern="1200">
                <a:solidFill>
                  <a:schemeClr val="tx1"/>
                </a:solidFill>
                <a:latin typeface="Arial" charset="0"/>
                <a:ea typeface="+mn-ea"/>
                <a:cs typeface="+mn-cs"/>
              </a:defRPr>
            </a:lvl8pPr>
            <a:lvl9pPr marL="2743200" algn="l" defTabSz="685800" rtl="0" eaLnBrk="1" latinLnBrk="0" hangingPunct="1">
              <a:defRPr sz="1200" kern="1200">
                <a:solidFill>
                  <a:schemeClr val="tx1"/>
                </a:solidFill>
                <a:latin typeface="Arial" charset="0"/>
                <a:ea typeface="+mn-ea"/>
                <a:cs typeface="+mn-cs"/>
              </a:defRPr>
            </a:lvl9pPr>
          </a:lstStyle>
          <a:p>
            <a:endParaRPr lang="en-US" dirty="0"/>
          </a:p>
        </p:txBody>
      </p:sp>
    </p:spTree>
    <p:extLst>
      <p:ext uri="{BB962C8B-B14F-4D97-AF65-F5344CB8AC3E}">
        <p14:creationId xmlns:p14="http://schemas.microsoft.com/office/powerpoint/2010/main" val="2512299933"/>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3_Basic">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C1FE951B-719B-4DFA-9C18-800320DC6E4F}"/>
              </a:ext>
            </a:extLst>
          </p:cNvPr>
          <p:cNvGraphicFramePr>
            <a:graphicFrameLocks noChangeAspect="1"/>
          </p:cNvGraphicFramePr>
          <p:nvPr userDrawn="1">
            <p:custDataLst>
              <p:tags r:id="rId2"/>
            </p:custDataLst>
          </p:nvPr>
        </p:nvGraphicFramePr>
        <p:xfrm>
          <a:off x="1191" y="1324"/>
          <a:ext cx="1191" cy="1323"/>
        </p:xfrm>
        <a:graphic>
          <a:graphicData uri="http://schemas.openxmlformats.org/presentationml/2006/ole">
            <mc:AlternateContent xmlns:mc="http://schemas.openxmlformats.org/markup-compatibility/2006">
              <mc:Choice xmlns:v="urn:schemas-microsoft-com:vml" Requires="v">
                <p:oleObj spid="_x0000_s6906" name="think-cell Slide" r:id="rId5" imgW="350" imgH="350" progId="TCLayout.ActiveDocument.1">
                  <p:embed/>
                </p:oleObj>
              </mc:Choice>
              <mc:Fallback>
                <p:oleObj name="think-cell Slide" r:id="rId5" imgW="350" imgH="350" progId="TCLayout.ActiveDocument.1">
                  <p:embed/>
                  <p:pic>
                    <p:nvPicPr>
                      <p:cNvPr id="7" name="Object 6" hidden="1">
                        <a:extLst>
                          <a:ext uri="{FF2B5EF4-FFF2-40B4-BE49-F238E27FC236}">
                            <a16:creationId xmlns:a16="http://schemas.microsoft.com/office/drawing/2014/main" id="{C1FE951B-719B-4DFA-9C18-800320DC6E4F}"/>
                          </a:ext>
                        </a:extLst>
                      </p:cNvPr>
                      <p:cNvPicPr/>
                      <p:nvPr/>
                    </p:nvPicPr>
                    <p:blipFill>
                      <a:blip r:embed="rId6"/>
                      <a:stretch>
                        <a:fillRect/>
                      </a:stretch>
                    </p:blipFill>
                    <p:spPr>
                      <a:xfrm>
                        <a:off x="1191" y="1324"/>
                        <a:ext cx="1191" cy="1323"/>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016DF518-8C5F-4DBD-BB28-4871A0E7ED18}"/>
              </a:ext>
            </a:extLst>
          </p:cNvPr>
          <p:cNvSpPr/>
          <p:nvPr userDrawn="1">
            <p:custDataLst>
              <p:tags r:id="rId3"/>
            </p:custDataLst>
          </p:nvPr>
        </p:nvSpPr>
        <p:spPr>
          <a:xfrm>
            <a:off x="0" y="0"/>
            <a:ext cx="119063" cy="132292"/>
          </a:xfrm>
          <a:prstGeom prst="rect">
            <a:avLst/>
          </a:prstGeom>
          <a:solidFill>
            <a:srgbClr val="051C2C"/>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0000"/>
              </a:lnSpc>
              <a:spcBef>
                <a:spcPct val="0"/>
              </a:spcBef>
              <a:spcAft>
                <a:spcPct val="0"/>
              </a:spcAft>
            </a:pPr>
            <a:endParaRPr lang="en-US" sz="1875" b="1" i="0" baseline="0" dirty="0" err="1">
              <a:solidFill>
                <a:schemeClr val="bg1"/>
              </a:solidFill>
              <a:latin typeface="Georgia" panose="02040502050405020303" pitchFamily="18" charset="0"/>
              <a:ea typeface="+mj-ea"/>
              <a:cs typeface="+mj-cs"/>
              <a:sym typeface="Georgia" panose="02040502050405020303" pitchFamily="18" charset="0"/>
            </a:endParaRPr>
          </a:p>
        </p:txBody>
      </p:sp>
      <p:sp>
        <p:nvSpPr>
          <p:cNvPr id="8" name="Subtitle 2">
            <a:extLst>
              <a:ext uri="{FF2B5EF4-FFF2-40B4-BE49-F238E27FC236}">
                <a16:creationId xmlns:a16="http://schemas.microsoft.com/office/drawing/2014/main" id="{EE021D34-D41C-4EE9-A72D-F8D1E4D69428}"/>
              </a:ext>
            </a:extLst>
          </p:cNvPr>
          <p:cNvSpPr>
            <a:spLocks noGrp="1"/>
          </p:cNvSpPr>
          <p:nvPr>
            <p:ph type="subTitle" idx="1"/>
          </p:nvPr>
        </p:nvSpPr>
        <p:spPr>
          <a:xfrm>
            <a:off x="416052" y="812999"/>
            <a:ext cx="8311896" cy="230833"/>
          </a:xfrm>
        </p:spPr>
        <p:txBody>
          <a:bodyPr wrap="none">
            <a:noAutofit/>
          </a:bodyPr>
          <a:lstStyle>
            <a:lvl1pPr marL="0" indent="0" algn="l">
              <a:buNone/>
              <a:defRPr sz="1350" b="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3" name="Text Placeholder 2">
            <a:extLst>
              <a:ext uri="{FF2B5EF4-FFF2-40B4-BE49-F238E27FC236}">
                <a16:creationId xmlns:a16="http://schemas.microsoft.com/office/drawing/2014/main" id="{7166D117-F1AB-4847-A6C7-46770630E376}"/>
              </a:ext>
            </a:extLst>
          </p:cNvPr>
          <p:cNvSpPr>
            <a:spLocks noGrp="1"/>
          </p:cNvSpPr>
          <p:nvPr>
            <p:ph type="body" sz="quarter" idx="10" hasCustomPrompt="1"/>
          </p:nvPr>
        </p:nvSpPr>
        <p:spPr>
          <a:xfrm>
            <a:off x="416052" y="1812292"/>
            <a:ext cx="2599182" cy="3361636"/>
          </a:xfrm>
        </p:spPr>
        <p:txBody>
          <a:bodyPr/>
          <a:lstStyle>
            <a:lvl5pP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endParaRPr lang="en-US" dirty="0"/>
          </a:p>
        </p:txBody>
      </p:sp>
      <p:sp>
        <p:nvSpPr>
          <p:cNvPr id="102" name="Text Placeholder 2">
            <a:extLst>
              <a:ext uri="{FF2B5EF4-FFF2-40B4-BE49-F238E27FC236}">
                <a16:creationId xmlns:a16="http://schemas.microsoft.com/office/drawing/2014/main" id="{21DEAC06-D899-48B8-A398-1D25A5A778AD}"/>
              </a:ext>
            </a:extLst>
          </p:cNvPr>
          <p:cNvSpPr>
            <a:spLocks noGrp="1"/>
          </p:cNvSpPr>
          <p:nvPr>
            <p:ph type="body" sz="quarter" idx="11"/>
          </p:nvPr>
        </p:nvSpPr>
        <p:spPr>
          <a:xfrm>
            <a:off x="3271266" y="1812292"/>
            <a:ext cx="2599182" cy="336163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4" name="Text Placeholder 2">
            <a:extLst>
              <a:ext uri="{FF2B5EF4-FFF2-40B4-BE49-F238E27FC236}">
                <a16:creationId xmlns:a16="http://schemas.microsoft.com/office/drawing/2014/main" id="{CCA46990-0F91-4E40-81EA-6F99CAF8FBFA}"/>
              </a:ext>
            </a:extLst>
          </p:cNvPr>
          <p:cNvSpPr>
            <a:spLocks noGrp="1"/>
          </p:cNvSpPr>
          <p:nvPr>
            <p:ph type="body" sz="quarter" idx="12"/>
          </p:nvPr>
        </p:nvSpPr>
        <p:spPr>
          <a:xfrm>
            <a:off x="6129527" y="1812292"/>
            <a:ext cx="2599182" cy="336163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6" name="Title 195">
            <a:extLst>
              <a:ext uri="{FF2B5EF4-FFF2-40B4-BE49-F238E27FC236}">
                <a16:creationId xmlns:a16="http://schemas.microsoft.com/office/drawing/2014/main" id="{FE25579C-C4CC-4CD6-B0E0-35C549B7013D}"/>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83043364"/>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7F4E6F1-4511-4743-85BB-851429E02E4E}" type="datetime1">
              <a:rPr lang="en-US" smtClean="0"/>
              <a:t>8/7/2026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39B1FA-81F2-4940-9AF3-5EAFB5D6669B}" type="slidenum">
              <a:rPr lang="en-US" smtClean="0"/>
              <a:pPr/>
              <a:t>‹#›</a:t>
            </a:fld>
            <a:endParaRPr lang="en-US"/>
          </a:p>
        </p:txBody>
      </p:sp>
      <p:sp>
        <p:nvSpPr>
          <p:cNvPr id="6" name="Title 1"/>
          <p:cNvSpPr>
            <a:spLocks noGrp="1"/>
          </p:cNvSpPr>
          <p:nvPr>
            <p:ph type="title"/>
          </p:nvPr>
        </p:nvSpPr>
        <p:spPr>
          <a:xfrm>
            <a:off x="457200" y="228867"/>
            <a:ext cx="8229600" cy="596634"/>
          </a:xfrm>
        </p:spPr>
        <p:txBody>
          <a:bodyPr>
            <a:normAutofit/>
          </a:bodyPr>
          <a:lstStyle>
            <a:lvl1pPr algn="l">
              <a:defRPr sz="2800">
                <a:solidFill>
                  <a:schemeClr val="bg1">
                    <a:lumMod val="50000"/>
                  </a:schemeClr>
                </a:solidFill>
              </a:defRPr>
            </a:lvl1pPr>
          </a:lstStyle>
          <a:p>
            <a:r>
              <a:rPr lang="en-US"/>
              <a:t>Click to edit Master title style</a:t>
            </a:r>
          </a:p>
        </p:txBody>
      </p:sp>
      <p:sp>
        <p:nvSpPr>
          <p:cNvPr id="7" name="Text Placeholder 9"/>
          <p:cNvSpPr>
            <a:spLocks noGrp="1"/>
          </p:cNvSpPr>
          <p:nvPr>
            <p:ph type="body" sz="quarter" idx="13" hasCustomPrompt="1"/>
          </p:nvPr>
        </p:nvSpPr>
        <p:spPr>
          <a:xfrm>
            <a:off x="457200" y="825500"/>
            <a:ext cx="8229600" cy="423333"/>
          </a:xfrm>
        </p:spPr>
        <p:txBody>
          <a:bodyPr>
            <a:noAutofit/>
          </a:bodyPr>
          <a:lstStyle>
            <a:lvl1pPr marL="0" indent="0">
              <a:buNone/>
              <a:defRPr sz="1400">
                <a:solidFill>
                  <a:schemeClr val="bg1">
                    <a:lumMod val="50000"/>
                  </a:schemeClr>
                </a:solidFill>
              </a:defRPr>
            </a:lvl1pPr>
          </a:lstStyle>
          <a:p>
            <a:pPr lvl="0"/>
            <a:r>
              <a:rPr lang="en-US"/>
              <a:t>Subtitle</a:t>
            </a:r>
          </a:p>
        </p:txBody>
      </p:sp>
    </p:spTree>
    <p:extLst>
      <p:ext uri="{BB962C8B-B14F-4D97-AF65-F5344CB8AC3E}">
        <p14:creationId xmlns:p14="http://schemas.microsoft.com/office/powerpoint/2010/main" val="1911308239"/>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6_Title Slide">
    <p:bg>
      <p:bgPr>
        <a:pattFill prst="pct10">
          <a:fgClr>
            <a:schemeClr val="accent2">
              <a:lumMod val="20000"/>
              <a:lumOff val="80000"/>
            </a:schemeClr>
          </a:fgClr>
          <a:bgClr>
            <a:schemeClr val="bg1"/>
          </a:bgClr>
        </a:patt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0655299"/>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72563" y="113273"/>
            <a:ext cx="4642946" cy="640445"/>
          </a:xfrm>
        </p:spPr>
        <p:txBody>
          <a:bodyPr/>
          <a:lstStyle>
            <a:lvl1pPr>
              <a:defRPr/>
            </a:lvl1pPr>
          </a:lstStyle>
          <a:p>
            <a:r>
              <a:rPr lang="en-US"/>
              <a:t>Click to edit Master title style</a:t>
            </a:r>
            <a:endParaRPr lang="en-IN" dirty="0"/>
          </a:p>
        </p:txBody>
      </p:sp>
      <p:sp>
        <p:nvSpPr>
          <p:cNvPr id="3" name="Date Placeholder 3">
            <a:extLst>
              <a:ext uri="{FF2B5EF4-FFF2-40B4-BE49-F238E27FC236}">
                <a16:creationId xmlns:a16="http://schemas.microsoft.com/office/drawing/2014/main" id="{18EDA643-3853-229C-B993-FFD3BEDEBEC0}"/>
              </a:ext>
            </a:extLst>
          </p:cNvPr>
          <p:cNvSpPr>
            <a:spLocks noGrp="1"/>
          </p:cNvSpPr>
          <p:nvPr>
            <p:ph type="dt" sz="half" idx="10"/>
          </p:nvPr>
        </p:nvSpPr>
        <p:spPr/>
        <p:txBody>
          <a:bodyPr/>
          <a:lstStyle>
            <a:lvl1pPr>
              <a:defRPr/>
            </a:lvl1pPr>
          </a:lstStyle>
          <a:p>
            <a:pPr>
              <a:defRPr/>
            </a:pPr>
            <a:fld id="{3041DF36-0AD5-484E-8693-5BECD806DB50}" type="datetime1">
              <a:rPr lang="en-IN" smtClean="0"/>
              <a:t>07-08-2026</a:t>
            </a:fld>
            <a:endParaRPr lang="en-IN"/>
          </a:p>
        </p:txBody>
      </p:sp>
      <p:sp>
        <p:nvSpPr>
          <p:cNvPr id="4" name="Footer Placeholder 4">
            <a:extLst>
              <a:ext uri="{FF2B5EF4-FFF2-40B4-BE49-F238E27FC236}">
                <a16:creationId xmlns:a16="http://schemas.microsoft.com/office/drawing/2014/main" id="{58A62D32-1D76-69BA-F175-AC61D7A872B8}"/>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IN"/>
          </a:p>
        </p:txBody>
      </p:sp>
    </p:spTree>
    <p:extLst>
      <p:ext uri="{BB962C8B-B14F-4D97-AF65-F5344CB8AC3E}">
        <p14:creationId xmlns:p14="http://schemas.microsoft.com/office/powerpoint/2010/main" val="3093882753"/>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5639" y="42223"/>
            <a:ext cx="5596572" cy="645233"/>
          </a:xfrm>
        </p:spPr>
        <p:txBody>
          <a:bodyPr/>
          <a:lstStyle/>
          <a:p>
            <a:r>
              <a:rPr lang="en-US"/>
              <a:t>Click to edit Master title style</a:t>
            </a:r>
            <a:endParaRPr lang="en-IN"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dirty="0"/>
          </a:p>
        </p:txBody>
      </p:sp>
      <p:sp>
        <p:nvSpPr>
          <p:cNvPr id="4" name="Date Placeholder 3">
            <a:extLst>
              <a:ext uri="{FF2B5EF4-FFF2-40B4-BE49-F238E27FC236}">
                <a16:creationId xmlns:a16="http://schemas.microsoft.com/office/drawing/2014/main" id="{8795559F-9984-A303-88C5-3FAF33332BA8}"/>
              </a:ext>
            </a:extLst>
          </p:cNvPr>
          <p:cNvSpPr>
            <a:spLocks noGrp="1"/>
          </p:cNvSpPr>
          <p:nvPr>
            <p:ph type="dt" sz="half" idx="10"/>
          </p:nvPr>
        </p:nvSpPr>
        <p:spPr/>
        <p:txBody>
          <a:bodyPr/>
          <a:lstStyle>
            <a:lvl1pPr>
              <a:defRPr/>
            </a:lvl1pPr>
          </a:lstStyle>
          <a:p>
            <a:pPr>
              <a:defRPr/>
            </a:pPr>
            <a:fld id="{6C77B14A-5C32-4D8E-9F2F-CDC047A29E19}" type="datetime1">
              <a:rPr lang="en-IN" smtClean="0"/>
              <a:t>07-08-2026</a:t>
            </a:fld>
            <a:endParaRPr lang="en-IN"/>
          </a:p>
        </p:txBody>
      </p:sp>
      <p:sp>
        <p:nvSpPr>
          <p:cNvPr id="5" name="Footer Placeholder 4">
            <a:extLst>
              <a:ext uri="{FF2B5EF4-FFF2-40B4-BE49-F238E27FC236}">
                <a16:creationId xmlns:a16="http://schemas.microsoft.com/office/drawing/2014/main" id="{A6D92F96-452B-EE01-C6D7-AD4ECE5A1E06}"/>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IN"/>
          </a:p>
        </p:txBody>
      </p:sp>
    </p:spTree>
    <p:extLst>
      <p:ext uri="{BB962C8B-B14F-4D97-AF65-F5344CB8AC3E}">
        <p14:creationId xmlns:p14="http://schemas.microsoft.com/office/powerpoint/2010/main" val="3114180482"/>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04271"/>
            <a:ext cx="6669491" cy="1104636"/>
          </a:xfrm>
        </p:spPr>
        <p:txBody>
          <a:bodyPr/>
          <a:lstStyle/>
          <a:p>
            <a:r>
              <a:rPr lang="en-US"/>
              <a:t>Click to edit Master title style</a:t>
            </a:r>
            <a:endParaRPr lang="en-IN" dirty="0"/>
          </a:p>
        </p:txBody>
      </p:sp>
      <p:sp>
        <p:nvSpPr>
          <p:cNvPr id="7" name="Chart Placeholder 6"/>
          <p:cNvSpPr>
            <a:spLocks noGrp="1"/>
          </p:cNvSpPr>
          <p:nvPr>
            <p:ph type="chart" sz="quarter" idx="13"/>
          </p:nvPr>
        </p:nvSpPr>
        <p:spPr>
          <a:xfrm>
            <a:off x="4572001" y="1648631"/>
            <a:ext cx="4003823" cy="3321844"/>
          </a:xfrm>
        </p:spPr>
        <p:txBody>
          <a:bodyPr rtlCol="0">
            <a:normAutofit/>
          </a:bodyPr>
          <a:lstStyle/>
          <a:p>
            <a:pPr lvl="0"/>
            <a:r>
              <a:rPr lang="en-US" noProof="0"/>
              <a:t>Click icon to add chart</a:t>
            </a:r>
            <a:endParaRPr lang="en-IN" noProof="0"/>
          </a:p>
        </p:txBody>
      </p:sp>
      <p:sp>
        <p:nvSpPr>
          <p:cNvPr id="9" name="Text Placeholder 8"/>
          <p:cNvSpPr>
            <a:spLocks noGrp="1"/>
          </p:cNvSpPr>
          <p:nvPr>
            <p:ph type="body" sz="quarter" idx="14"/>
          </p:nvPr>
        </p:nvSpPr>
        <p:spPr>
          <a:xfrm>
            <a:off x="628651" y="1648355"/>
            <a:ext cx="3670697" cy="33218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3" name="Date Placeholder 2">
            <a:extLst>
              <a:ext uri="{FF2B5EF4-FFF2-40B4-BE49-F238E27FC236}">
                <a16:creationId xmlns:a16="http://schemas.microsoft.com/office/drawing/2014/main" id="{D214F7AB-4F16-F895-7150-10B3BEB681FC}"/>
              </a:ext>
            </a:extLst>
          </p:cNvPr>
          <p:cNvSpPr>
            <a:spLocks noGrp="1"/>
          </p:cNvSpPr>
          <p:nvPr>
            <p:ph type="dt" sz="half" idx="15"/>
          </p:nvPr>
        </p:nvSpPr>
        <p:spPr/>
        <p:txBody>
          <a:bodyPr/>
          <a:lstStyle>
            <a:lvl1pPr>
              <a:defRPr/>
            </a:lvl1pPr>
          </a:lstStyle>
          <a:p>
            <a:pPr>
              <a:defRPr/>
            </a:pPr>
            <a:fld id="{90BEE9E2-DB71-40B9-A90D-1EDCB73B976A}" type="datetime1">
              <a:rPr lang="en-IN" smtClean="0"/>
              <a:t>07-08-2026</a:t>
            </a:fld>
            <a:endParaRPr lang="en-IN"/>
          </a:p>
        </p:txBody>
      </p:sp>
      <p:sp>
        <p:nvSpPr>
          <p:cNvPr id="4" name="Footer Placeholder 3">
            <a:extLst>
              <a:ext uri="{FF2B5EF4-FFF2-40B4-BE49-F238E27FC236}">
                <a16:creationId xmlns:a16="http://schemas.microsoft.com/office/drawing/2014/main" id="{56F10577-2C84-1905-06F3-B91B88576473}"/>
              </a:ext>
            </a:extLst>
          </p:cNvPr>
          <p:cNvSpPr>
            <a:spLocks noGrp="1"/>
          </p:cNvSpPr>
          <p:nvPr>
            <p:ph type="ftr" sz="quarter" idx="16"/>
          </p:nvPr>
        </p:nvSpPr>
        <p:spPr>
          <a:xfrm>
            <a:off x="6553200" y="5285077"/>
            <a:ext cx="1470025" cy="377770"/>
          </a:xfrm>
          <a:prstGeom prst="rect">
            <a:avLst/>
          </a:prstGeom>
        </p:spPr>
        <p:txBody>
          <a:bodyPr/>
          <a:lstStyle>
            <a:lvl1pPr>
              <a:defRPr/>
            </a:lvl1pPr>
          </a:lstStyle>
          <a:p>
            <a:pPr>
              <a:defRPr/>
            </a:pPr>
            <a:endParaRPr lang="en-IN"/>
          </a:p>
        </p:txBody>
      </p:sp>
    </p:spTree>
    <p:extLst>
      <p:ext uri="{BB962C8B-B14F-4D97-AF65-F5344CB8AC3E}">
        <p14:creationId xmlns:p14="http://schemas.microsoft.com/office/powerpoint/2010/main" val="1313399845"/>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7" y="1424782"/>
            <a:ext cx="7886700" cy="2377281"/>
          </a:xfrm>
        </p:spPr>
        <p:txBody>
          <a:bodyPr anchor="b"/>
          <a:lstStyle>
            <a:lvl1pPr>
              <a:defRPr sz="4700"/>
            </a:lvl1pPr>
          </a:lstStyle>
          <a:p>
            <a:r>
              <a:rPr lang="en-US"/>
              <a:t>Click to edit Master title style</a:t>
            </a:r>
            <a:endParaRPr lang="en-IN" dirty="0"/>
          </a:p>
        </p:txBody>
      </p:sp>
      <p:sp>
        <p:nvSpPr>
          <p:cNvPr id="3" name="Text Placeholder 2"/>
          <p:cNvSpPr>
            <a:spLocks noGrp="1"/>
          </p:cNvSpPr>
          <p:nvPr>
            <p:ph type="body" idx="1"/>
          </p:nvPr>
        </p:nvSpPr>
        <p:spPr>
          <a:xfrm>
            <a:off x="623887" y="3824553"/>
            <a:ext cx="7886700" cy="1250156"/>
          </a:xfrm>
        </p:spPr>
        <p:txBody>
          <a:bodyPr/>
          <a:lstStyle>
            <a:lvl1pPr marL="0" indent="0">
              <a:buNone/>
              <a:defRPr sz="1900">
                <a:solidFill>
                  <a:schemeClr val="tx1">
                    <a:tint val="75000"/>
                  </a:schemeClr>
                </a:solidFill>
              </a:defRPr>
            </a:lvl1pPr>
            <a:lvl2pPr marL="356616" indent="0">
              <a:buNone/>
              <a:defRPr sz="1600">
                <a:solidFill>
                  <a:schemeClr val="tx1">
                    <a:tint val="75000"/>
                  </a:schemeClr>
                </a:solidFill>
              </a:defRPr>
            </a:lvl2pPr>
            <a:lvl3pPr marL="713232" indent="0">
              <a:buNone/>
              <a:defRPr sz="1400">
                <a:solidFill>
                  <a:schemeClr val="tx1">
                    <a:tint val="75000"/>
                  </a:schemeClr>
                </a:solidFill>
              </a:defRPr>
            </a:lvl3pPr>
            <a:lvl4pPr marL="1069848" indent="0">
              <a:buNone/>
              <a:defRPr sz="1200">
                <a:solidFill>
                  <a:schemeClr val="tx1">
                    <a:tint val="75000"/>
                  </a:schemeClr>
                </a:solidFill>
              </a:defRPr>
            </a:lvl4pPr>
            <a:lvl5pPr marL="1426464" indent="0">
              <a:buNone/>
              <a:defRPr sz="1200">
                <a:solidFill>
                  <a:schemeClr val="tx1">
                    <a:tint val="75000"/>
                  </a:schemeClr>
                </a:solidFill>
              </a:defRPr>
            </a:lvl5pPr>
            <a:lvl6pPr marL="1783080" indent="0">
              <a:buNone/>
              <a:defRPr sz="1200">
                <a:solidFill>
                  <a:schemeClr val="tx1">
                    <a:tint val="75000"/>
                  </a:schemeClr>
                </a:solidFill>
              </a:defRPr>
            </a:lvl6pPr>
            <a:lvl7pPr marL="2139696" indent="0">
              <a:buNone/>
              <a:defRPr sz="1200">
                <a:solidFill>
                  <a:schemeClr val="tx1">
                    <a:tint val="75000"/>
                  </a:schemeClr>
                </a:solidFill>
              </a:defRPr>
            </a:lvl7pPr>
            <a:lvl8pPr marL="2496312" indent="0">
              <a:buNone/>
              <a:defRPr sz="1200">
                <a:solidFill>
                  <a:schemeClr val="tx1">
                    <a:tint val="75000"/>
                  </a:schemeClr>
                </a:solidFill>
              </a:defRPr>
            </a:lvl8pPr>
            <a:lvl9pPr marL="2852928"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453E97C-FD99-6854-8A45-9C64D567A8ED}"/>
              </a:ext>
            </a:extLst>
          </p:cNvPr>
          <p:cNvSpPr>
            <a:spLocks noGrp="1"/>
          </p:cNvSpPr>
          <p:nvPr>
            <p:ph type="dt" sz="half" idx="10"/>
          </p:nvPr>
        </p:nvSpPr>
        <p:spPr/>
        <p:txBody>
          <a:bodyPr/>
          <a:lstStyle>
            <a:lvl1pPr>
              <a:defRPr/>
            </a:lvl1pPr>
          </a:lstStyle>
          <a:p>
            <a:pPr>
              <a:defRPr/>
            </a:pPr>
            <a:fld id="{39B5EB4B-6AC1-426A-8CD4-11B702DF7833}" type="datetime1">
              <a:rPr lang="en-IN" smtClean="0"/>
              <a:t>07-08-2026</a:t>
            </a:fld>
            <a:endParaRPr lang="en-US"/>
          </a:p>
        </p:txBody>
      </p:sp>
      <p:sp>
        <p:nvSpPr>
          <p:cNvPr id="5" name="Footer Placeholder 4">
            <a:extLst>
              <a:ext uri="{FF2B5EF4-FFF2-40B4-BE49-F238E27FC236}">
                <a16:creationId xmlns:a16="http://schemas.microsoft.com/office/drawing/2014/main" id="{91F89D9C-9B73-A4A0-65FD-2B19089BD9F7}"/>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433858884"/>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291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DBDC15DF-9553-F33E-0503-74F3544DD7E0}"/>
              </a:ext>
            </a:extLst>
          </p:cNvPr>
          <p:cNvSpPr>
            <a:spLocks noGrp="1"/>
          </p:cNvSpPr>
          <p:nvPr>
            <p:ph type="dt" sz="half" idx="10"/>
          </p:nvPr>
        </p:nvSpPr>
        <p:spPr/>
        <p:txBody>
          <a:bodyPr/>
          <a:lstStyle>
            <a:lvl1pPr>
              <a:defRPr/>
            </a:lvl1pPr>
          </a:lstStyle>
          <a:p>
            <a:pPr>
              <a:defRPr/>
            </a:pPr>
            <a:fld id="{9951E8CD-48ED-4508-89F7-B832B81DBAD8}" type="datetime1">
              <a:rPr lang="en-IN" smtClean="0"/>
              <a:t>07-08-2026</a:t>
            </a:fld>
            <a:endParaRPr lang="en-US"/>
          </a:p>
        </p:txBody>
      </p:sp>
      <p:sp>
        <p:nvSpPr>
          <p:cNvPr id="6" name="Footer Placeholder 5">
            <a:extLst>
              <a:ext uri="{FF2B5EF4-FFF2-40B4-BE49-F238E27FC236}">
                <a16:creationId xmlns:a16="http://schemas.microsoft.com/office/drawing/2014/main" id="{EC7AE050-7E45-E122-6057-94F8B0A5F329}"/>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2318018891"/>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1"/>
            <a:ext cx="7886700" cy="1104636"/>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400969"/>
            <a:ext cx="3868340" cy="686593"/>
          </a:xfrm>
        </p:spPr>
        <p:txBody>
          <a:bodyPr anchor="b"/>
          <a:lstStyle>
            <a:lvl1pPr marL="0" indent="0">
              <a:buNone/>
              <a:defRPr sz="1900" b="1"/>
            </a:lvl1pPr>
            <a:lvl2pPr marL="356616" indent="0">
              <a:buNone/>
              <a:defRPr sz="1600" b="1"/>
            </a:lvl2pPr>
            <a:lvl3pPr marL="713232" indent="0">
              <a:buNone/>
              <a:defRPr sz="1400" b="1"/>
            </a:lvl3pPr>
            <a:lvl4pPr marL="1069848" indent="0">
              <a:buNone/>
              <a:defRPr sz="1200" b="1"/>
            </a:lvl4pPr>
            <a:lvl5pPr marL="1426464" indent="0">
              <a:buNone/>
              <a:defRPr sz="1200" b="1"/>
            </a:lvl5pPr>
            <a:lvl6pPr marL="1783080" indent="0">
              <a:buNone/>
              <a:defRPr sz="1200" b="1"/>
            </a:lvl6pPr>
            <a:lvl7pPr marL="2139696" indent="0">
              <a:buNone/>
              <a:defRPr sz="1200" b="1"/>
            </a:lvl7pPr>
            <a:lvl8pPr marL="2496312" indent="0">
              <a:buNone/>
              <a:defRPr sz="1200" b="1"/>
            </a:lvl8pPr>
            <a:lvl9pPr marL="2852928"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0" y="1400969"/>
            <a:ext cx="3887391" cy="686593"/>
          </a:xfrm>
        </p:spPr>
        <p:txBody>
          <a:bodyPr anchor="b"/>
          <a:lstStyle>
            <a:lvl1pPr marL="0" indent="0">
              <a:buNone/>
              <a:defRPr sz="1900" b="1"/>
            </a:lvl1pPr>
            <a:lvl2pPr marL="356616" indent="0">
              <a:buNone/>
              <a:defRPr sz="1600" b="1"/>
            </a:lvl2pPr>
            <a:lvl3pPr marL="713232" indent="0">
              <a:buNone/>
              <a:defRPr sz="1400" b="1"/>
            </a:lvl3pPr>
            <a:lvl4pPr marL="1069848" indent="0">
              <a:buNone/>
              <a:defRPr sz="1200" b="1"/>
            </a:lvl4pPr>
            <a:lvl5pPr marL="1426464" indent="0">
              <a:buNone/>
              <a:defRPr sz="1200" b="1"/>
            </a:lvl5pPr>
            <a:lvl6pPr marL="1783080" indent="0">
              <a:buNone/>
              <a:defRPr sz="1200" b="1"/>
            </a:lvl6pPr>
            <a:lvl7pPr marL="2139696" indent="0">
              <a:buNone/>
              <a:defRPr sz="1200" b="1"/>
            </a:lvl7pPr>
            <a:lvl8pPr marL="2496312" indent="0">
              <a:buNone/>
              <a:defRPr sz="1200" b="1"/>
            </a:lvl8pPr>
            <a:lvl9pPr marL="2852928"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087563"/>
            <a:ext cx="3887391"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E18B6468-75E0-C4A0-235B-76B75C27A384}"/>
              </a:ext>
            </a:extLst>
          </p:cNvPr>
          <p:cNvSpPr>
            <a:spLocks noGrp="1"/>
          </p:cNvSpPr>
          <p:nvPr>
            <p:ph type="dt" sz="half" idx="10"/>
          </p:nvPr>
        </p:nvSpPr>
        <p:spPr/>
        <p:txBody>
          <a:bodyPr/>
          <a:lstStyle>
            <a:lvl1pPr>
              <a:defRPr/>
            </a:lvl1pPr>
          </a:lstStyle>
          <a:p>
            <a:pPr>
              <a:defRPr/>
            </a:pPr>
            <a:fld id="{FE576929-4584-4713-B5DC-2D71A7EB3A6B}" type="datetime1">
              <a:rPr lang="en-IN" smtClean="0"/>
              <a:t>07-08-2026</a:t>
            </a:fld>
            <a:endParaRPr lang="en-US"/>
          </a:p>
        </p:txBody>
      </p:sp>
      <p:sp>
        <p:nvSpPr>
          <p:cNvPr id="8" name="Footer Placeholder 7">
            <a:extLst>
              <a:ext uri="{FF2B5EF4-FFF2-40B4-BE49-F238E27FC236}">
                <a16:creationId xmlns:a16="http://schemas.microsoft.com/office/drawing/2014/main" id="{786AAD65-DF69-2885-44E8-FB417206CB22}"/>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3854338590"/>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C3EB325A-CDED-6C78-1B32-DC01B1CED8C8}"/>
              </a:ext>
            </a:extLst>
          </p:cNvPr>
          <p:cNvSpPr>
            <a:spLocks noGrp="1"/>
          </p:cNvSpPr>
          <p:nvPr>
            <p:ph type="dt" sz="half" idx="10"/>
          </p:nvPr>
        </p:nvSpPr>
        <p:spPr/>
        <p:txBody>
          <a:bodyPr/>
          <a:lstStyle>
            <a:lvl1pPr>
              <a:defRPr/>
            </a:lvl1pPr>
          </a:lstStyle>
          <a:p>
            <a:pPr>
              <a:defRPr/>
            </a:pPr>
            <a:fld id="{6FB673D6-822C-491B-B7DF-6F33D5E7109E}" type="datetime1">
              <a:rPr lang="en-IN" smtClean="0"/>
              <a:t>07-08-2026</a:t>
            </a:fld>
            <a:endParaRPr lang="en-US"/>
          </a:p>
        </p:txBody>
      </p:sp>
      <p:sp>
        <p:nvSpPr>
          <p:cNvPr id="4" name="Footer Placeholder 3">
            <a:extLst>
              <a:ext uri="{FF2B5EF4-FFF2-40B4-BE49-F238E27FC236}">
                <a16:creationId xmlns:a16="http://schemas.microsoft.com/office/drawing/2014/main" id="{5BD4D844-E441-BCA3-98B3-96D24DECD99B}"/>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1884595709"/>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12B3513-8BF8-7F7E-29F6-6A4BE4E272F7}"/>
              </a:ext>
            </a:extLst>
          </p:cNvPr>
          <p:cNvSpPr>
            <a:spLocks noGrp="1"/>
          </p:cNvSpPr>
          <p:nvPr>
            <p:ph type="dt" sz="half" idx="10"/>
          </p:nvPr>
        </p:nvSpPr>
        <p:spPr/>
        <p:txBody>
          <a:bodyPr/>
          <a:lstStyle>
            <a:lvl1pPr>
              <a:defRPr/>
            </a:lvl1pPr>
          </a:lstStyle>
          <a:p>
            <a:pPr>
              <a:defRPr/>
            </a:pPr>
            <a:fld id="{0A80F5D0-6728-4691-BF14-1609DD4002B6}" type="datetime1">
              <a:rPr lang="en-IN" smtClean="0"/>
              <a:t>07-08-2026</a:t>
            </a:fld>
            <a:endParaRPr lang="en-US"/>
          </a:p>
        </p:txBody>
      </p:sp>
      <p:sp>
        <p:nvSpPr>
          <p:cNvPr id="3" name="Footer Placeholder 2">
            <a:extLst>
              <a:ext uri="{FF2B5EF4-FFF2-40B4-BE49-F238E27FC236}">
                <a16:creationId xmlns:a16="http://schemas.microsoft.com/office/drawing/2014/main" id="{3359B1A1-3E79-7D5B-33E7-D26C478B2352}"/>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4087735087"/>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809182" y="2123971"/>
            <a:ext cx="5486400" cy="1104636"/>
          </a:xfrm>
        </p:spPr>
        <p:txBody>
          <a:bodyPr/>
          <a:lstStyle>
            <a:lvl1pPr algn="ctr">
              <a:defRPr sz="3900"/>
            </a:lvl1pPr>
          </a:lstStyle>
          <a:p>
            <a:r>
              <a:rPr lang="en-US"/>
              <a:t>Click to edit Master title style</a:t>
            </a:r>
            <a:endParaRPr lang="en-IN" dirty="0"/>
          </a:p>
        </p:txBody>
      </p:sp>
    </p:spTree>
    <p:extLst>
      <p:ext uri="{BB962C8B-B14F-4D97-AF65-F5344CB8AC3E}">
        <p14:creationId xmlns:p14="http://schemas.microsoft.com/office/powerpoint/2010/main" val="852731069"/>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5367"/>
            <a:ext cx="7772400" cy="1225021"/>
          </a:xfrm>
          <a:prstGeom prst="rect">
            <a:avLst/>
          </a:prstGeom>
        </p:spPr>
        <p:txBody>
          <a:bodyPr lIns="91398" tIns="45699" rIns="91398" bIns="45699"/>
          <a:lstStyle/>
          <a:p>
            <a:r>
              <a:rPr lang="en-US"/>
              <a:t>Click to edit Master title style</a:t>
            </a:r>
            <a:endParaRPr lang="en-IN"/>
          </a:p>
        </p:txBody>
      </p:sp>
      <p:sp>
        <p:nvSpPr>
          <p:cNvPr id="3" name="Subtitle 2"/>
          <p:cNvSpPr>
            <a:spLocks noGrp="1"/>
          </p:cNvSpPr>
          <p:nvPr>
            <p:ph type="subTitle" idx="1"/>
          </p:nvPr>
        </p:nvSpPr>
        <p:spPr>
          <a:xfrm>
            <a:off x="1371600" y="3238500"/>
            <a:ext cx="6400800" cy="1460500"/>
          </a:xfrm>
          <a:prstGeom prst="rect">
            <a:avLst/>
          </a:prstGeom>
        </p:spPr>
        <p:txBody>
          <a:bodyPr lIns="91398" tIns="45699" rIns="91398" bIns="45699"/>
          <a:lstStyle>
            <a:lvl1pPr marL="0" indent="0" algn="ctr">
              <a:buNone/>
              <a:defRPr>
                <a:solidFill>
                  <a:schemeClr val="tx1">
                    <a:tint val="75000"/>
                  </a:schemeClr>
                </a:solidFill>
              </a:defRPr>
            </a:lvl1pPr>
            <a:lvl2pPr marL="456990" indent="0" algn="ctr">
              <a:buNone/>
              <a:defRPr>
                <a:solidFill>
                  <a:schemeClr val="tx1">
                    <a:tint val="75000"/>
                  </a:schemeClr>
                </a:solidFill>
              </a:defRPr>
            </a:lvl2pPr>
            <a:lvl3pPr marL="913980" indent="0" algn="ctr">
              <a:buNone/>
              <a:defRPr>
                <a:solidFill>
                  <a:schemeClr val="tx1">
                    <a:tint val="75000"/>
                  </a:schemeClr>
                </a:solidFill>
              </a:defRPr>
            </a:lvl3pPr>
            <a:lvl4pPr marL="1370971" indent="0" algn="ctr">
              <a:buNone/>
              <a:defRPr>
                <a:solidFill>
                  <a:schemeClr val="tx1">
                    <a:tint val="75000"/>
                  </a:schemeClr>
                </a:solidFill>
              </a:defRPr>
            </a:lvl4pPr>
            <a:lvl5pPr marL="1827960" indent="0" algn="ctr">
              <a:buNone/>
              <a:defRPr>
                <a:solidFill>
                  <a:schemeClr val="tx1">
                    <a:tint val="75000"/>
                  </a:schemeClr>
                </a:solidFill>
              </a:defRPr>
            </a:lvl5pPr>
            <a:lvl6pPr marL="2284953" indent="0" algn="ctr">
              <a:buNone/>
              <a:defRPr>
                <a:solidFill>
                  <a:schemeClr val="tx1">
                    <a:tint val="75000"/>
                  </a:schemeClr>
                </a:solidFill>
              </a:defRPr>
            </a:lvl6pPr>
            <a:lvl7pPr marL="2741942" indent="0" algn="ctr">
              <a:buNone/>
              <a:defRPr>
                <a:solidFill>
                  <a:schemeClr val="tx1">
                    <a:tint val="75000"/>
                  </a:schemeClr>
                </a:solidFill>
              </a:defRPr>
            </a:lvl7pPr>
            <a:lvl8pPr marL="3198934" indent="0" algn="ctr">
              <a:buNone/>
              <a:defRPr>
                <a:solidFill>
                  <a:schemeClr val="tx1">
                    <a:tint val="75000"/>
                  </a:schemeClr>
                </a:solidFill>
              </a:defRPr>
            </a:lvl8pPr>
            <a:lvl9pPr marL="3655924" indent="0" algn="ctr">
              <a:buNone/>
              <a:defRPr>
                <a:solidFill>
                  <a:schemeClr val="tx1">
                    <a:tint val="75000"/>
                  </a:schemeClr>
                </a:solidFill>
              </a:defRPr>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52060E64-6A53-A272-701A-9CF5EAD41EFD}"/>
              </a:ext>
            </a:extLst>
          </p:cNvPr>
          <p:cNvSpPr>
            <a:spLocks noGrp="1"/>
          </p:cNvSpPr>
          <p:nvPr>
            <p:ph type="dt" sz="half" idx="10"/>
          </p:nvPr>
        </p:nvSpPr>
        <p:spPr>
          <a:xfrm>
            <a:off x="457200" y="5297488"/>
            <a:ext cx="2133600" cy="303212"/>
          </a:xfrm>
        </p:spPr>
        <p:txBody>
          <a:bodyPr/>
          <a:lstStyle>
            <a:lvl1pPr>
              <a:defRPr/>
            </a:lvl1pPr>
          </a:lstStyle>
          <a:p>
            <a:pPr>
              <a:defRPr/>
            </a:pPr>
            <a:fld id="{E6740160-14B2-4294-AFC5-73E8045C8CF6}" type="datetime1">
              <a:rPr lang="en-IN" smtClean="0"/>
              <a:t>07-08-2026</a:t>
            </a:fld>
            <a:endParaRPr lang="en-US"/>
          </a:p>
        </p:txBody>
      </p:sp>
      <p:sp>
        <p:nvSpPr>
          <p:cNvPr id="5" name="Footer Placeholder 4">
            <a:extLst>
              <a:ext uri="{FF2B5EF4-FFF2-40B4-BE49-F238E27FC236}">
                <a16:creationId xmlns:a16="http://schemas.microsoft.com/office/drawing/2014/main" id="{54B44717-27DE-9A47-1921-E0AB0576C748}"/>
              </a:ext>
            </a:extLst>
          </p:cNvPr>
          <p:cNvSpPr>
            <a:spLocks noGrp="1"/>
          </p:cNvSpPr>
          <p:nvPr>
            <p:ph type="ftr" sz="quarter" idx="11"/>
          </p:nvPr>
        </p:nvSpPr>
        <p:spPr>
          <a:xfrm>
            <a:off x="3124200" y="5297488"/>
            <a:ext cx="2895600" cy="303212"/>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1485003892"/>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E81FCE4C-42CD-51E9-A877-B5FBDC1847FF}"/>
              </a:ext>
            </a:extLst>
          </p:cNvPr>
          <p:cNvSpPr>
            <a:spLocks noGrp="1"/>
          </p:cNvSpPr>
          <p:nvPr>
            <p:ph type="sldNum" sz="quarter" idx="10"/>
          </p:nvPr>
        </p:nvSpPr>
        <p:spPr>
          <a:xfrm>
            <a:off x="6921500" y="5397500"/>
            <a:ext cx="2133600" cy="304800"/>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03CF121E-590C-4271-9647-68FA20E2EA58}" type="slidenum">
              <a:rPr lang="en-US" altLang="en-US"/>
              <a:pPr>
                <a:defRPr/>
              </a:pPr>
              <a:t>‹#›</a:t>
            </a:fld>
            <a:endParaRPr lang="en-US" altLang="en-US"/>
          </a:p>
        </p:txBody>
      </p:sp>
    </p:spTree>
    <p:extLst>
      <p:ext uri="{BB962C8B-B14F-4D97-AF65-F5344CB8AC3E}">
        <p14:creationId xmlns:p14="http://schemas.microsoft.com/office/powerpoint/2010/main" val="2915300962"/>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userDrawn="1">
  <p:cSld name="Standard slide">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1" y="1188000"/>
            <a:ext cx="8229600" cy="3915000"/>
          </a:xfrm>
          <a:prstGeom prst="rect">
            <a:avLst/>
          </a:prstGeom>
        </p:spPr>
        <p:txBody>
          <a:bodyPr lIns="0" tIns="45699" rIns="91398" bIns="45699"/>
          <a:lstStyle>
            <a:lvl1pPr>
              <a:defRPr lang="en-US" sz="1600" dirty="0" smtClean="0"/>
            </a:lvl1pPr>
            <a:lvl2pPr>
              <a:defRPr lang="en-US" dirty="0" smtClean="0"/>
            </a:lvl2pPr>
            <a:lvl3pPr>
              <a:defRPr lang="en-US" dirty="0" smtClean="0"/>
            </a:lvl3pPr>
            <a:lvl4pPr>
              <a:defRPr lang="en-US" dirty="0" smtClean="0"/>
            </a:lvl4pPr>
            <a:lvl5pPr>
              <a:defRPr lang="en-GB"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p:cNvSpPr>
            <a:spLocks noGrp="1"/>
          </p:cNvSpPr>
          <p:nvPr>
            <p:ph type="title"/>
          </p:nvPr>
        </p:nvSpPr>
        <p:spPr>
          <a:xfrm>
            <a:off x="457200" y="228865"/>
            <a:ext cx="8229600" cy="952500"/>
          </a:xfrm>
          <a:prstGeom prst="rect">
            <a:avLst/>
          </a:prstGeom>
        </p:spPr>
        <p:txBody>
          <a:bodyPr lIns="91398" tIns="45699" rIns="91398" bIns="45699"/>
          <a:lstStyle/>
          <a:p>
            <a:r>
              <a:rPr lang="en-US"/>
              <a:t>Click to edit Master title style</a:t>
            </a:r>
            <a:endParaRPr lang="en-IN"/>
          </a:p>
        </p:txBody>
      </p:sp>
      <p:sp>
        <p:nvSpPr>
          <p:cNvPr id="2" name="Slide Number Placeholder 5">
            <a:extLst>
              <a:ext uri="{FF2B5EF4-FFF2-40B4-BE49-F238E27FC236}">
                <a16:creationId xmlns:a16="http://schemas.microsoft.com/office/drawing/2014/main" id="{80D0767E-CD1D-0A50-16EE-2337D03338C2}"/>
              </a:ext>
            </a:extLst>
          </p:cNvPr>
          <p:cNvSpPr>
            <a:spLocks noGrp="1"/>
          </p:cNvSpPr>
          <p:nvPr>
            <p:ph type="sldNum" sz="quarter" idx="10"/>
          </p:nvPr>
        </p:nvSpPr>
        <p:spPr>
          <a:xfrm>
            <a:off x="6921500" y="5397500"/>
            <a:ext cx="2133600" cy="304800"/>
          </a:xfrm>
          <a:prstGeom prst="rect">
            <a:avLst/>
          </a:prstGeom>
        </p:spPr>
        <p:txBody>
          <a:bodyPr vert="horz" wrap="square" lIns="91440" tIns="45720" rIns="91440" bIns="45720" numCol="1" anchor="t" anchorCtr="0" compatLnSpc="1">
            <a:prstTxWarp prst="textNoShape">
              <a:avLst/>
            </a:prstTxWarp>
          </a:bodyPr>
          <a:lstStyle>
            <a:lvl1pPr>
              <a:defRPr>
                <a:solidFill>
                  <a:schemeClr val="bg1"/>
                </a:solidFill>
              </a:defRPr>
            </a:lvl1pPr>
          </a:lstStyle>
          <a:p>
            <a:pPr>
              <a:defRPr/>
            </a:pPr>
            <a:fld id="{852CA590-618F-4187-8AA1-AA9DB26C67F2}" type="slidenum">
              <a:rPr lang="en-IN" altLang="en-US"/>
              <a:pPr>
                <a:defRPr/>
              </a:pPr>
              <a:t>‹#›</a:t>
            </a:fld>
            <a:endParaRPr lang="en-IN" altLang="en-US"/>
          </a:p>
        </p:txBody>
      </p:sp>
    </p:spTree>
    <p:extLst>
      <p:ext uri="{BB962C8B-B14F-4D97-AF65-F5344CB8AC3E}">
        <p14:creationId xmlns:p14="http://schemas.microsoft.com/office/powerpoint/2010/main" val="2897905948"/>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72563" y="113273"/>
            <a:ext cx="4642946" cy="640445"/>
          </a:xfrm>
        </p:spPr>
        <p:txBody>
          <a:bodyPr/>
          <a:lstStyle>
            <a:lvl1pPr>
              <a:defRPr/>
            </a:lvl1pPr>
          </a:lstStyle>
          <a:p>
            <a:r>
              <a:rPr lang="en-US"/>
              <a:t>Click to edit Master title style</a:t>
            </a:r>
            <a:endParaRPr lang="en-IN" dirty="0"/>
          </a:p>
        </p:txBody>
      </p:sp>
      <p:sp>
        <p:nvSpPr>
          <p:cNvPr id="3" name="Date Placeholder 3">
            <a:extLst>
              <a:ext uri="{FF2B5EF4-FFF2-40B4-BE49-F238E27FC236}">
                <a16:creationId xmlns:a16="http://schemas.microsoft.com/office/drawing/2014/main" id="{18EDA643-3853-229C-B993-FFD3BEDEBEC0}"/>
              </a:ext>
            </a:extLst>
          </p:cNvPr>
          <p:cNvSpPr>
            <a:spLocks noGrp="1"/>
          </p:cNvSpPr>
          <p:nvPr>
            <p:ph type="dt" sz="half" idx="10"/>
          </p:nvPr>
        </p:nvSpPr>
        <p:spPr/>
        <p:txBody>
          <a:bodyPr/>
          <a:lstStyle>
            <a:lvl1pPr>
              <a:defRPr/>
            </a:lvl1pPr>
          </a:lstStyle>
          <a:p>
            <a:pPr>
              <a:defRPr/>
            </a:pPr>
            <a:fld id="{3041DF36-0AD5-484E-8693-5BECD806DB50}" type="datetime1">
              <a:rPr lang="en-IN" smtClean="0"/>
              <a:t>07-08-2026</a:t>
            </a:fld>
            <a:endParaRPr lang="en-IN"/>
          </a:p>
        </p:txBody>
      </p:sp>
      <p:sp>
        <p:nvSpPr>
          <p:cNvPr id="4" name="Footer Placeholder 4">
            <a:extLst>
              <a:ext uri="{FF2B5EF4-FFF2-40B4-BE49-F238E27FC236}">
                <a16:creationId xmlns:a16="http://schemas.microsoft.com/office/drawing/2014/main" id="{58A62D32-1D76-69BA-F175-AC61D7A872B8}"/>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IN"/>
          </a:p>
        </p:txBody>
      </p:sp>
    </p:spTree>
    <p:extLst>
      <p:ext uri="{BB962C8B-B14F-4D97-AF65-F5344CB8AC3E}">
        <p14:creationId xmlns:p14="http://schemas.microsoft.com/office/powerpoint/2010/main" val="2899335388"/>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2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5639" y="42223"/>
            <a:ext cx="5596572" cy="645233"/>
          </a:xfrm>
        </p:spPr>
        <p:txBody>
          <a:bodyPr/>
          <a:lstStyle/>
          <a:p>
            <a:r>
              <a:rPr lang="en-US"/>
              <a:t>Click to edit Master title style</a:t>
            </a:r>
            <a:endParaRPr lang="en-IN"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dirty="0"/>
          </a:p>
        </p:txBody>
      </p:sp>
      <p:sp>
        <p:nvSpPr>
          <p:cNvPr id="4" name="Date Placeholder 3">
            <a:extLst>
              <a:ext uri="{FF2B5EF4-FFF2-40B4-BE49-F238E27FC236}">
                <a16:creationId xmlns:a16="http://schemas.microsoft.com/office/drawing/2014/main" id="{8795559F-9984-A303-88C5-3FAF33332BA8}"/>
              </a:ext>
            </a:extLst>
          </p:cNvPr>
          <p:cNvSpPr>
            <a:spLocks noGrp="1"/>
          </p:cNvSpPr>
          <p:nvPr>
            <p:ph type="dt" sz="half" idx="10"/>
          </p:nvPr>
        </p:nvSpPr>
        <p:spPr/>
        <p:txBody>
          <a:bodyPr/>
          <a:lstStyle>
            <a:lvl1pPr>
              <a:defRPr/>
            </a:lvl1pPr>
          </a:lstStyle>
          <a:p>
            <a:pPr>
              <a:defRPr/>
            </a:pPr>
            <a:fld id="{6C77B14A-5C32-4D8E-9F2F-CDC047A29E19}" type="datetime1">
              <a:rPr lang="en-IN" smtClean="0"/>
              <a:t>07-08-2026</a:t>
            </a:fld>
            <a:endParaRPr lang="en-IN"/>
          </a:p>
        </p:txBody>
      </p:sp>
      <p:sp>
        <p:nvSpPr>
          <p:cNvPr id="5" name="Footer Placeholder 4">
            <a:extLst>
              <a:ext uri="{FF2B5EF4-FFF2-40B4-BE49-F238E27FC236}">
                <a16:creationId xmlns:a16="http://schemas.microsoft.com/office/drawing/2014/main" id="{A6D92F96-452B-EE01-C6D7-AD4ECE5A1E06}"/>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IN"/>
          </a:p>
        </p:txBody>
      </p:sp>
    </p:spTree>
    <p:extLst>
      <p:ext uri="{BB962C8B-B14F-4D97-AF65-F5344CB8AC3E}">
        <p14:creationId xmlns:p14="http://schemas.microsoft.com/office/powerpoint/2010/main" val="2048787876"/>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04271"/>
            <a:ext cx="6669491" cy="1104636"/>
          </a:xfrm>
        </p:spPr>
        <p:txBody>
          <a:bodyPr/>
          <a:lstStyle/>
          <a:p>
            <a:r>
              <a:rPr lang="en-US"/>
              <a:t>Click to edit Master title style</a:t>
            </a:r>
            <a:endParaRPr lang="en-IN" dirty="0"/>
          </a:p>
        </p:txBody>
      </p:sp>
      <p:sp>
        <p:nvSpPr>
          <p:cNvPr id="7" name="Chart Placeholder 6"/>
          <p:cNvSpPr>
            <a:spLocks noGrp="1"/>
          </p:cNvSpPr>
          <p:nvPr>
            <p:ph type="chart" sz="quarter" idx="13"/>
          </p:nvPr>
        </p:nvSpPr>
        <p:spPr>
          <a:xfrm>
            <a:off x="4572001" y="1648631"/>
            <a:ext cx="4003823" cy="3321844"/>
          </a:xfrm>
        </p:spPr>
        <p:txBody>
          <a:bodyPr rtlCol="0">
            <a:normAutofit/>
          </a:bodyPr>
          <a:lstStyle/>
          <a:p>
            <a:pPr lvl="0"/>
            <a:r>
              <a:rPr lang="en-US" noProof="0"/>
              <a:t>Click icon to add chart</a:t>
            </a:r>
            <a:endParaRPr lang="en-IN" noProof="0"/>
          </a:p>
        </p:txBody>
      </p:sp>
      <p:sp>
        <p:nvSpPr>
          <p:cNvPr id="9" name="Text Placeholder 8"/>
          <p:cNvSpPr>
            <a:spLocks noGrp="1"/>
          </p:cNvSpPr>
          <p:nvPr>
            <p:ph type="body" sz="quarter" idx="14"/>
          </p:nvPr>
        </p:nvSpPr>
        <p:spPr>
          <a:xfrm>
            <a:off x="628651" y="1648355"/>
            <a:ext cx="3670697" cy="33218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3" name="Date Placeholder 2">
            <a:extLst>
              <a:ext uri="{FF2B5EF4-FFF2-40B4-BE49-F238E27FC236}">
                <a16:creationId xmlns:a16="http://schemas.microsoft.com/office/drawing/2014/main" id="{D214F7AB-4F16-F895-7150-10B3BEB681FC}"/>
              </a:ext>
            </a:extLst>
          </p:cNvPr>
          <p:cNvSpPr>
            <a:spLocks noGrp="1"/>
          </p:cNvSpPr>
          <p:nvPr>
            <p:ph type="dt" sz="half" idx="15"/>
          </p:nvPr>
        </p:nvSpPr>
        <p:spPr/>
        <p:txBody>
          <a:bodyPr/>
          <a:lstStyle>
            <a:lvl1pPr>
              <a:defRPr/>
            </a:lvl1pPr>
          </a:lstStyle>
          <a:p>
            <a:pPr>
              <a:defRPr/>
            </a:pPr>
            <a:fld id="{90BEE9E2-DB71-40B9-A90D-1EDCB73B976A}" type="datetime1">
              <a:rPr lang="en-IN" smtClean="0"/>
              <a:t>07-08-2026</a:t>
            </a:fld>
            <a:endParaRPr lang="en-IN"/>
          </a:p>
        </p:txBody>
      </p:sp>
      <p:sp>
        <p:nvSpPr>
          <p:cNvPr id="4" name="Footer Placeholder 3">
            <a:extLst>
              <a:ext uri="{FF2B5EF4-FFF2-40B4-BE49-F238E27FC236}">
                <a16:creationId xmlns:a16="http://schemas.microsoft.com/office/drawing/2014/main" id="{56F10577-2C84-1905-06F3-B91B88576473}"/>
              </a:ext>
            </a:extLst>
          </p:cNvPr>
          <p:cNvSpPr>
            <a:spLocks noGrp="1"/>
          </p:cNvSpPr>
          <p:nvPr>
            <p:ph type="ftr" sz="quarter" idx="16"/>
          </p:nvPr>
        </p:nvSpPr>
        <p:spPr>
          <a:xfrm>
            <a:off x="6553200" y="5285077"/>
            <a:ext cx="1470025" cy="377770"/>
          </a:xfrm>
          <a:prstGeom prst="rect">
            <a:avLst/>
          </a:prstGeom>
        </p:spPr>
        <p:txBody>
          <a:bodyPr/>
          <a:lstStyle>
            <a:lvl1pPr>
              <a:defRPr/>
            </a:lvl1pPr>
          </a:lstStyle>
          <a:p>
            <a:pPr>
              <a:defRPr/>
            </a:pPr>
            <a:endParaRPr lang="en-IN"/>
          </a:p>
        </p:txBody>
      </p:sp>
    </p:spTree>
    <p:extLst>
      <p:ext uri="{BB962C8B-B14F-4D97-AF65-F5344CB8AC3E}">
        <p14:creationId xmlns:p14="http://schemas.microsoft.com/office/powerpoint/2010/main" val="833123754"/>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7" y="1424782"/>
            <a:ext cx="7886700" cy="2377281"/>
          </a:xfrm>
        </p:spPr>
        <p:txBody>
          <a:bodyPr anchor="b"/>
          <a:lstStyle>
            <a:lvl1pPr>
              <a:defRPr sz="4700"/>
            </a:lvl1pPr>
          </a:lstStyle>
          <a:p>
            <a:r>
              <a:rPr lang="en-US"/>
              <a:t>Click to edit Master title style</a:t>
            </a:r>
            <a:endParaRPr lang="en-IN" dirty="0"/>
          </a:p>
        </p:txBody>
      </p:sp>
      <p:sp>
        <p:nvSpPr>
          <p:cNvPr id="3" name="Text Placeholder 2"/>
          <p:cNvSpPr>
            <a:spLocks noGrp="1"/>
          </p:cNvSpPr>
          <p:nvPr>
            <p:ph type="body" idx="1"/>
          </p:nvPr>
        </p:nvSpPr>
        <p:spPr>
          <a:xfrm>
            <a:off x="623887" y="3824553"/>
            <a:ext cx="7886700" cy="1250156"/>
          </a:xfrm>
        </p:spPr>
        <p:txBody>
          <a:bodyPr/>
          <a:lstStyle>
            <a:lvl1pPr marL="0" indent="0">
              <a:buNone/>
              <a:defRPr sz="1900">
                <a:solidFill>
                  <a:schemeClr val="tx1">
                    <a:tint val="75000"/>
                  </a:schemeClr>
                </a:solidFill>
              </a:defRPr>
            </a:lvl1pPr>
            <a:lvl2pPr marL="356616" indent="0">
              <a:buNone/>
              <a:defRPr sz="1600">
                <a:solidFill>
                  <a:schemeClr val="tx1">
                    <a:tint val="75000"/>
                  </a:schemeClr>
                </a:solidFill>
              </a:defRPr>
            </a:lvl2pPr>
            <a:lvl3pPr marL="713232" indent="0">
              <a:buNone/>
              <a:defRPr sz="1400">
                <a:solidFill>
                  <a:schemeClr val="tx1">
                    <a:tint val="75000"/>
                  </a:schemeClr>
                </a:solidFill>
              </a:defRPr>
            </a:lvl3pPr>
            <a:lvl4pPr marL="1069848" indent="0">
              <a:buNone/>
              <a:defRPr sz="1200">
                <a:solidFill>
                  <a:schemeClr val="tx1">
                    <a:tint val="75000"/>
                  </a:schemeClr>
                </a:solidFill>
              </a:defRPr>
            </a:lvl4pPr>
            <a:lvl5pPr marL="1426464" indent="0">
              <a:buNone/>
              <a:defRPr sz="1200">
                <a:solidFill>
                  <a:schemeClr val="tx1">
                    <a:tint val="75000"/>
                  </a:schemeClr>
                </a:solidFill>
              </a:defRPr>
            </a:lvl5pPr>
            <a:lvl6pPr marL="1783080" indent="0">
              <a:buNone/>
              <a:defRPr sz="1200">
                <a:solidFill>
                  <a:schemeClr val="tx1">
                    <a:tint val="75000"/>
                  </a:schemeClr>
                </a:solidFill>
              </a:defRPr>
            </a:lvl6pPr>
            <a:lvl7pPr marL="2139696" indent="0">
              <a:buNone/>
              <a:defRPr sz="1200">
                <a:solidFill>
                  <a:schemeClr val="tx1">
                    <a:tint val="75000"/>
                  </a:schemeClr>
                </a:solidFill>
              </a:defRPr>
            </a:lvl7pPr>
            <a:lvl8pPr marL="2496312" indent="0">
              <a:buNone/>
              <a:defRPr sz="1200">
                <a:solidFill>
                  <a:schemeClr val="tx1">
                    <a:tint val="75000"/>
                  </a:schemeClr>
                </a:solidFill>
              </a:defRPr>
            </a:lvl8pPr>
            <a:lvl9pPr marL="2852928"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453E97C-FD99-6854-8A45-9C64D567A8ED}"/>
              </a:ext>
            </a:extLst>
          </p:cNvPr>
          <p:cNvSpPr>
            <a:spLocks noGrp="1"/>
          </p:cNvSpPr>
          <p:nvPr>
            <p:ph type="dt" sz="half" idx="10"/>
          </p:nvPr>
        </p:nvSpPr>
        <p:spPr/>
        <p:txBody>
          <a:bodyPr/>
          <a:lstStyle>
            <a:lvl1pPr>
              <a:defRPr/>
            </a:lvl1pPr>
          </a:lstStyle>
          <a:p>
            <a:pPr>
              <a:defRPr/>
            </a:pPr>
            <a:fld id="{39B5EB4B-6AC1-426A-8CD4-11B702DF7833}" type="datetime1">
              <a:rPr lang="en-IN" smtClean="0"/>
              <a:t>07-08-2026</a:t>
            </a:fld>
            <a:endParaRPr lang="en-US"/>
          </a:p>
        </p:txBody>
      </p:sp>
      <p:sp>
        <p:nvSpPr>
          <p:cNvPr id="5" name="Footer Placeholder 4">
            <a:extLst>
              <a:ext uri="{FF2B5EF4-FFF2-40B4-BE49-F238E27FC236}">
                <a16:creationId xmlns:a16="http://schemas.microsoft.com/office/drawing/2014/main" id="{91F89D9C-9B73-A4A0-65FD-2B19089BD9F7}"/>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73115705"/>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291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DBDC15DF-9553-F33E-0503-74F3544DD7E0}"/>
              </a:ext>
            </a:extLst>
          </p:cNvPr>
          <p:cNvSpPr>
            <a:spLocks noGrp="1"/>
          </p:cNvSpPr>
          <p:nvPr>
            <p:ph type="dt" sz="half" idx="10"/>
          </p:nvPr>
        </p:nvSpPr>
        <p:spPr/>
        <p:txBody>
          <a:bodyPr/>
          <a:lstStyle>
            <a:lvl1pPr>
              <a:defRPr/>
            </a:lvl1pPr>
          </a:lstStyle>
          <a:p>
            <a:pPr>
              <a:defRPr/>
            </a:pPr>
            <a:fld id="{9951E8CD-48ED-4508-89F7-B832B81DBAD8}" type="datetime1">
              <a:rPr lang="en-IN" smtClean="0"/>
              <a:t>07-08-2026</a:t>
            </a:fld>
            <a:endParaRPr lang="en-US"/>
          </a:p>
        </p:txBody>
      </p:sp>
      <p:sp>
        <p:nvSpPr>
          <p:cNvPr id="6" name="Footer Placeholder 5">
            <a:extLst>
              <a:ext uri="{FF2B5EF4-FFF2-40B4-BE49-F238E27FC236}">
                <a16:creationId xmlns:a16="http://schemas.microsoft.com/office/drawing/2014/main" id="{EC7AE050-7E45-E122-6057-94F8B0A5F329}"/>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970250353"/>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1"/>
            <a:ext cx="7886700" cy="1104636"/>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400969"/>
            <a:ext cx="3868340" cy="686593"/>
          </a:xfrm>
        </p:spPr>
        <p:txBody>
          <a:bodyPr anchor="b"/>
          <a:lstStyle>
            <a:lvl1pPr marL="0" indent="0">
              <a:buNone/>
              <a:defRPr sz="1900" b="1"/>
            </a:lvl1pPr>
            <a:lvl2pPr marL="356616" indent="0">
              <a:buNone/>
              <a:defRPr sz="1600" b="1"/>
            </a:lvl2pPr>
            <a:lvl3pPr marL="713232" indent="0">
              <a:buNone/>
              <a:defRPr sz="1400" b="1"/>
            </a:lvl3pPr>
            <a:lvl4pPr marL="1069848" indent="0">
              <a:buNone/>
              <a:defRPr sz="1200" b="1"/>
            </a:lvl4pPr>
            <a:lvl5pPr marL="1426464" indent="0">
              <a:buNone/>
              <a:defRPr sz="1200" b="1"/>
            </a:lvl5pPr>
            <a:lvl6pPr marL="1783080" indent="0">
              <a:buNone/>
              <a:defRPr sz="1200" b="1"/>
            </a:lvl6pPr>
            <a:lvl7pPr marL="2139696" indent="0">
              <a:buNone/>
              <a:defRPr sz="1200" b="1"/>
            </a:lvl7pPr>
            <a:lvl8pPr marL="2496312" indent="0">
              <a:buNone/>
              <a:defRPr sz="1200" b="1"/>
            </a:lvl8pPr>
            <a:lvl9pPr marL="2852928"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0" y="1400969"/>
            <a:ext cx="3887391" cy="686593"/>
          </a:xfrm>
        </p:spPr>
        <p:txBody>
          <a:bodyPr anchor="b"/>
          <a:lstStyle>
            <a:lvl1pPr marL="0" indent="0">
              <a:buNone/>
              <a:defRPr sz="1900" b="1"/>
            </a:lvl1pPr>
            <a:lvl2pPr marL="356616" indent="0">
              <a:buNone/>
              <a:defRPr sz="1600" b="1"/>
            </a:lvl2pPr>
            <a:lvl3pPr marL="713232" indent="0">
              <a:buNone/>
              <a:defRPr sz="1400" b="1"/>
            </a:lvl3pPr>
            <a:lvl4pPr marL="1069848" indent="0">
              <a:buNone/>
              <a:defRPr sz="1200" b="1"/>
            </a:lvl4pPr>
            <a:lvl5pPr marL="1426464" indent="0">
              <a:buNone/>
              <a:defRPr sz="1200" b="1"/>
            </a:lvl5pPr>
            <a:lvl6pPr marL="1783080" indent="0">
              <a:buNone/>
              <a:defRPr sz="1200" b="1"/>
            </a:lvl6pPr>
            <a:lvl7pPr marL="2139696" indent="0">
              <a:buNone/>
              <a:defRPr sz="1200" b="1"/>
            </a:lvl7pPr>
            <a:lvl8pPr marL="2496312" indent="0">
              <a:buNone/>
              <a:defRPr sz="1200" b="1"/>
            </a:lvl8pPr>
            <a:lvl9pPr marL="2852928"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087563"/>
            <a:ext cx="3887391"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E18B6468-75E0-C4A0-235B-76B75C27A384}"/>
              </a:ext>
            </a:extLst>
          </p:cNvPr>
          <p:cNvSpPr>
            <a:spLocks noGrp="1"/>
          </p:cNvSpPr>
          <p:nvPr>
            <p:ph type="dt" sz="half" idx="10"/>
          </p:nvPr>
        </p:nvSpPr>
        <p:spPr/>
        <p:txBody>
          <a:bodyPr/>
          <a:lstStyle>
            <a:lvl1pPr>
              <a:defRPr/>
            </a:lvl1pPr>
          </a:lstStyle>
          <a:p>
            <a:pPr>
              <a:defRPr/>
            </a:pPr>
            <a:fld id="{FE576929-4584-4713-B5DC-2D71A7EB3A6B}" type="datetime1">
              <a:rPr lang="en-IN" smtClean="0"/>
              <a:t>07-08-2026</a:t>
            </a:fld>
            <a:endParaRPr lang="en-US"/>
          </a:p>
        </p:txBody>
      </p:sp>
      <p:sp>
        <p:nvSpPr>
          <p:cNvPr id="8" name="Footer Placeholder 7">
            <a:extLst>
              <a:ext uri="{FF2B5EF4-FFF2-40B4-BE49-F238E27FC236}">
                <a16:creationId xmlns:a16="http://schemas.microsoft.com/office/drawing/2014/main" id="{786AAD65-DF69-2885-44E8-FB417206CB22}"/>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5977326"/>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C3EB325A-CDED-6C78-1B32-DC01B1CED8C8}"/>
              </a:ext>
            </a:extLst>
          </p:cNvPr>
          <p:cNvSpPr>
            <a:spLocks noGrp="1"/>
          </p:cNvSpPr>
          <p:nvPr>
            <p:ph type="dt" sz="half" idx="10"/>
          </p:nvPr>
        </p:nvSpPr>
        <p:spPr/>
        <p:txBody>
          <a:bodyPr/>
          <a:lstStyle>
            <a:lvl1pPr>
              <a:defRPr/>
            </a:lvl1pPr>
          </a:lstStyle>
          <a:p>
            <a:pPr>
              <a:defRPr/>
            </a:pPr>
            <a:fld id="{6FB673D6-822C-491B-B7DF-6F33D5E7109E}" type="datetime1">
              <a:rPr lang="en-IN" smtClean="0"/>
              <a:t>07-08-2026</a:t>
            </a:fld>
            <a:endParaRPr lang="en-US"/>
          </a:p>
        </p:txBody>
      </p:sp>
      <p:sp>
        <p:nvSpPr>
          <p:cNvPr id="4" name="Footer Placeholder 3">
            <a:extLst>
              <a:ext uri="{FF2B5EF4-FFF2-40B4-BE49-F238E27FC236}">
                <a16:creationId xmlns:a16="http://schemas.microsoft.com/office/drawing/2014/main" id="{5BD4D844-E441-BCA3-98B3-96D24DECD99B}"/>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4231455548"/>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12B3513-8BF8-7F7E-29F6-6A4BE4E272F7}"/>
              </a:ext>
            </a:extLst>
          </p:cNvPr>
          <p:cNvSpPr>
            <a:spLocks noGrp="1"/>
          </p:cNvSpPr>
          <p:nvPr>
            <p:ph type="dt" sz="half" idx="10"/>
          </p:nvPr>
        </p:nvSpPr>
        <p:spPr/>
        <p:txBody>
          <a:bodyPr/>
          <a:lstStyle>
            <a:lvl1pPr>
              <a:defRPr/>
            </a:lvl1pPr>
          </a:lstStyle>
          <a:p>
            <a:pPr>
              <a:defRPr/>
            </a:pPr>
            <a:fld id="{0A80F5D0-6728-4691-BF14-1609DD4002B6}" type="datetime1">
              <a:rPr lang="en-IN" smtClean="0"/>
              <a:t>07-08-2026</a:t>
            </a:fld>
            <a:endParaRPr lang="en-US"/>
          </a:p>
        </p:txBody>
      </p:sp>
      <p:sp>
        <p:nvSpPr>
          <p:cNvPr id="3" name="Footer Placeholder 2">
            <a:extLst>
              <a:ext uri="{FF2B5EF4-FFF2-40B4-BE49-F238E27FC236}">
                <a16:creationId xmlns:a16="http://schemas.microsoft.com/office/drawing/2014/main" id="{3359B1A1-3E79-7D5B-33E7-D26C478B2352}"/>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331019788"/>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809182" y="2123971"/>
            <a:ext cx="5486400" cy="1104636"/>
          </a:xfrm>
        </p:spPr>
        <p:txBody>
          <a:bodyPr/>
          <a:lstStyle>
            <a:lvl1pPr algn="ctr">
              <a:defRPr sz="3900"/>
            </a:lvl1pPr>
          </a:lstStyle>
          <a:p>
            <a:r>
              <a:rPr lang="en-US"/>
              <a:t>Click to edit Master title style</a:t>
            </a:r>
            <a:endParaRPr lang="en-IN" dirty="0"/>
          </a:p>
        </p:txBody>
      </p:sp>
    </p:spTree>
    <p:extLst>
      <p:ext uri="{BB962C8B-B14F-4D97-AF65-F5344CB8AC3E}">
        <p14:creationId xmlns:p14="http://schemas.microsoft.com/office/powerpoint/2010/main" val="1438290211"/>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232.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E81FCE4C-42CD-51E9-A877-B5FBDC1847FF}"/>
              </a:ext>
            </a:extLst>
          </p:cNvPr>
          <p:cNvSpPr>
            <a:spLocks noGrp="1"/>
          </p:cNvSpPr>
          <p:nvPr>
            <p:ph type="sldNum" sz="quarter" idx="10"/>
          </p:nvPr>
        </p:nvSpPr>
        <p:spPr>
          <a:xfrm>
            <a:off x="6921500" y="5397500"/>
            <a:ext cx="2133600" cy="304800"/>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03CF121E-590C-4271-9647-68FA20E2EA58}" type="slidenum">
              <a:rPr lang="en-US" altLang="en-US"/>
              <a:pPr>
                <a:defRPr/>
              </a:pPr>
              <a:t>‹#›</a:t>
            </a:fld>
            <a:endParaRPr lang="en-US" altLang="en-US"/>
          </a:p>
        </p:txBody>
      </p:sp>
    </p:spTree>
    <p:extLst>
      <p:ext uri="{BB962C8B-B14F-4D97-AF65-F5344CB8AC3E}">
        <p14:creationId xmlns:p14="http://schemas.microsoft.com/office/powerpoint/2010/main" val="1315821719"/>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233.xml><?xml version="1.0" encoding="utf-8"?>
<p:sldLayout xmlns:a="http://schemas.openxmlformats.org/drawingml/2006/main" xmlns:r="http://schemas.openxmlformats.org/officeDocument/2006/relationships" xmlns:p="http://schemas.openxmlformats.org/presentationml/2006/main" userDrawn="1">
  <p:cSld name="Standard slide">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1" y="1188000"/>
            <a:ext cx="8229600" cy="3915000"/>
          </a:xfrm>
          <a:prstGeom prst="rect">
            <a:avLst/>
          </a:prstGeom>
        </p:spPr>
        <p:txBody>
          <a:bodyPr lIns="0" tIns="45699" rIns="91398" bIns="45699"/>
          <a:lstStyle>
            <a:lvl1pPr>
              <a:defRPr lang="en-US" sz="1600" dirty="0" smtClean="0"/>
            </a:lvl1pPr>
            <a:lvl2pPr>
              <a:defRPr lang="en-US" dirty="0" smtClean="0"/>
            </a:lvl2pPr>
            <a:lvl3pPr>
              <a:defRPr lang="en-US" dirty="0" smtClean="0"/>
            </a:lvl3pPr>
            <a:lvl4pPr>
              <a:defRPr lang="en-US" dirty="0" smtClean="0"/>
            </a:lvl4pPr>
            <a:lvl5pPr>
              <a:defRPr lang="en-GB"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p:cNvSpPr>
            <a:spLocks noGrp="1"/>
          </p:cNvSpPr>
          <p:nvPr>
            <p:ph type="title"/>
          </p:nvPr>
        </p:nvSpPr>
        <p:spPr>
          <a:xfrm>
            <a:off x="457200" y="228865"/>
            <a:ext cx="8229600" cy="952500"/>
          </a:xfrm>
          <a:prstGeom prst="rect">
            <a:avLst/>
          </a:prstGeom>
        </p:spPr>
        <p:txBody>
          <a:bodyPr lIns="91398" tIns="45699" rIns="91398" bIns="45699"/>
          <a:lstStyle/>
          <a:p>
            <a:r>
              <a:rPr lang="en-US"/>
              <a:t>Click to edit Master title style</a:t>
            </a:r>
            <a:endParaRPr lang="en-IN"/>
          </a:p>
        </p:txBody>
      </p:sp>
      <p:sp>
        <p:nvSpPr>
          <p:cNvPr id="2" name="Slide Number Placeholder 5">
            <a:extLst>
              <a:ext uri="{FF2B5EF4-FFF2-40B4-BE49-F238E27FC236}">
                <a16:creationId xmlns:a16="http://schemas.microsoft.com/office/drawing/2014/main" id="{80D0767E-CD1D-0A50-16EE-2337D03338C2}"/>
              </a:ext>
            </a:extLst>
          </p:cNvPr>
          <p:cNvSpPr>
            <a:spLocks noGrp="1"/>
          </p:cNvSpPr>
          <p:nvPr>
            <p:ph type="sldNum" sz="quarter" idx="10"/>
          </p:nvPr>
        </p:nvSpPr>
        <p:spPr>
          <a:xfrm>
            <a:off x="6921500" y="5397500"/>
            <a:ext cx="2133600" cy="304800"/>
          </a:xfrm>
          <a:prstGeom prst="rect">
            <a:avLst/>
          </a:prstGeom>
        </p:spPr>
        <p:txBody>
          <a:bodyPr vert="horz" wrap="square" lIns="91440" tIns="45720" rIns="91440" bIns="45720" numCol="1" anchor="t" anchorCtr="0" compatLnSpc="1">
            <a:prstTxWarp prst="textNoShape">
              <a:avLst/>
            </a:prstTxWarp>
          </a:bodyPr>
          <a:lstStyle>
            <a:lvl1pPr>
              <a:defRPr>
                <a:solidFill>
                  <a:schemeClr val="bg1"/>
                </a:solidFill>
              </a:defRPr>
            </a:lvl1pPr>
          </a:lstStyle>
          <a:p>
            <a:pPr>
              <a:defRPr/>
            </a:pPr>
            <a:fld id="{852CA590-618F-4187-8AA1-AA9DB26C67F2}" type="slidenum">
              <a:rPr lang="en-IN" altLang="en-US"/>
              <a:pPr>
                <a:defRPr/>
              </a:pPr>
              <a:t>‹#›</a:t>
            </a:fld>
            <a:endParaRPr lang="en-IN" altLang="en-US"/>
          </a:p>
        </p:txBody>
      </p:sp>
    </p:spTree>
    <p:extLst>
      <p:ext uri="{BB962C8B-B14F-4D97-AF65-F5344CB8AC3E}">
        <p14:creationId xmlns:p14="http://schemas.microsoft.com/office/powerpoint/2010/main" val="1017891313"/>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72563" y="113273"/>
            <a:ext cx="4642946" cy="640445"/>
          </a:xfrm>
        </p:spPr>
        <p:txBody>
          <a:bodyPr/>
          <a:lstStyle>
            <a:lvl1pPr>
              <a:defRPr/>
            </a:lvl1pPr>
          </a:lstStyle>
          <a:p>
            <a:r>
              <a:rPr lang="en-US"/>
              <a:t>Click to edit Master title style</a:t>
            </a:r>
            <a:endParaRPr lang="en-IN" dirty="0"/>
          </a:p>
        </p:txBody>
      </p:sp>
      <p:sp>
        <p:nvSpPr>
          <p:cNvPr id="3" name="Date Placeholder 3">
            <a:extLst>
              <a:ext uri="{FF2B5EF4-FFF2-40B4-BE49-F238E27FC236}">
                <a16:creationId xmlns:a16="http://schemas.microsoft.com/office/drawing/2014/main" id="{18EDA643-3853-229C-B993-FFD3BEDEBEC0}"/>
              </a:ext>
            </a:extLst>
          </p:cNvPr>
          <p:cNvSpPr>
            <a:spLocks noGrp="1"/>
          </p:cNvSpPr>
          <p:nvPr>
            <p:ph type="dt" sz="half" idx="10"/>
          </p:nvPr>
        </p:nvSpPr>
        <p:spPr/>
        <p:txBody>
          <a:bodyPr/>
          <a:lstStyle>
            <a:lvl1pPr>
              <a:defRPr/>
            </a:lvl1pPr>
          </a:lstStyle>
          <a:p>
            <a:pPr>
              <a:defRPr/>
            </a:pPr>
            <a:fld id="{3041DF36-0AD5-484E-8693-5BECD806DB50}" type="datetime1">
              <a:rPr lang="en-IN" smtClean="0"/>
              <a:t>07-08-2026</a:t>
            </a:fld>
            <a:endParaRPr lang="en-IN"/>
          </a:p>
        </p:txBody>
      </p:sp>
      <p:sp>
        <p:nvSpPr>
          <p:cNvPr id="4" name="Footer Placeholder 4">
            <a:extLst>
              <a:ext uri="{FF2B5EF4-FFF2-40B4-BE49-F238E27FC236}">
                <a16:creationId xmlns:a16="http://schemas.microsoft.com/office/drawing/2014/main" id="{58A62D32-1D76-69BA-F175-AC61D7A872B8}"/>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IN"/>
          </a:p>
        </p:txBody>
      </p:sp>
    </p:spTree>
    <p:extLst>
      <p:ext uri="{BB962C8B-B14F-4D97-AF65-F5344CB8AC3E}">
        <p14:creationId xmlns:p14="http://schemas.microsoft.com/office/powerpoint/2010/main" val="125929789"/>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2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5639" y="42223"/>
            <a:ext cx="5596572" cy="645233"/>
          </a:xfrm>
        </p:spPr>
        <p:txBody>
          <a:bodyPr/>
          <a:lstStyle/>
          <a:p>
            <a:r>
              <a:rPr lang="en-US"/>
              <a:t>Click to edit Master title style</a:t>
            </a:r>
            <a:endParaRPr lang="en-IN"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dirty="0"/>
          </a:p>
        </p:txBody>
      </p:sp>
      <p:sp>
        <p:nvSpPr>
          <p:cNvPr id="4" name="Date Placeholder 3">
            <a:extLst>
              <a:ext uri="{FF2B5EF4-FFF2-40B4-BE49-F238E27FC236}">
                <a16:creationId xmlns:a16="http://schemas.microsoft.com/office/drawing/2014/main" id="{8795559F-9984-A303-88C5-3FAF33332BA8}"/>
              </a:ext>
            </a:extLst>
          </p:cNvPr>
          <p:cNvSpPr>
            <a:spLocks noGrp="1"/>
          </p:cNvSpPr>
          <p:nvPr>
            <p:ph type="dt" sz="half" idx="10"/>
          </p:nvPr>
        </p:nvSpPr>
        <p:spPr/>
        <p:txBody>
          <a:bodyPr/>
          <a:lstStyle>
            <a:lvl1pPr>
              <a:defRPr/>
            </a:lvl1pPr>
          </a:lstStyle>
          <a:p>
            <a:pPr>
              <a:defRPr/>
            </a:pPr>
            <a:fld id="{6C77B14A-5C32-4D8E-9F2F-CDC047A29E19}" type="datetime1">
              <a:rPr lang="en-IN" smtClean="0"/>
              <a:t>07-08-2026</a:t>
            </a:fld>
            <a:endParaRPr lang="en-IN"/>
          </a:p>
        </p:txBody>
      </p:sp>
      <p:sp>
        <p:nvSpPr>
          <p:cNvPr id="5" name="Footer Placeholder 4">
            <a:extLst>
              <a:ext uri="{FF2B5EF4-FFF2-40B4-BE49-F238E27FC236}">
                <a16:creationId xmlns:a16="http://schemas.microsoft.com/office/drawing/2014/main" id="{A6D92F96-452B-EE01-C6D7-AD4ECE5A1E06}"/>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IN"/>
          </a:p>
        </p:txBody>
      </p:sp>
    </p:spTree>
    <p:extLst>
      <p:ext uri="{BB962C8B-B14F-4D97-AF65-F5344CB8AC3E}">
        <p14:creationId xmlns:p14="http://schemas.microsoft.com/office/powerpoint/2010/main" val="1864719288"/>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04271"/>
            <a:ext cx="6669491" cy="1104636"/>
          </a:xfrm>
        </p:spPr>
        <p:txBody>
          <a:bodyPr/>
          <a:lstStyle/>
          <a:p>
            <a:r>
              <a:rPr lang="en-US"/>
              <a:t>Click to edit Master title style</a:t>
            </a:r>
            <a:endParaRPr lang="en-IN" dirty="0"/>
          </a:p>
        </p:txBody>
      </p:sp>
      <p:sp>
        <p:nvSpPr>
          <p:cNvPr id="7" name="Chart Placeholder 6"/>
          <p:cNvSpPr>
            <a:spLocks noGrp="1"/>
          </p:cNvSpPr>
          <p:nvPr>
            <p:ph type="chart" sz="quarter" idx="13"/>
          </p:nvPr>
        </p:nvSpPr>
        <p:spPr>
          <a:xfrm>
            <a:off x="4572001" y="1648631"/>
            <a:ext cx="4003823" cy="3321844"/>
          </a:xfrm>
        </p:spPr>
        <p:txBody>
          <a:bodyPr rtlCol="0">
            <a:normAutofit/>
          </a:bodyPr>
          <a:lstStyle/>
          <a:p>
            <a:pPr lvl="0"/>
            <a:r>
              <a:rPr lang="en-US" noProof="0"/>
              <a:t>Click icon to add chart</a:t>
            </a:r>
            <a:endParaRPr lang="en-IN" noProof="0"/>
          </a:p>
        </p:txBody>
      </p:sp>
      <p:sp>
        <p:nvSpPr>
          <p:cNvPr id="9" name="Text Placeholder 8"/>
          <p:cNvSpPr>
            <a:spLocks noGrp="1"/>
          </p:cNvSpPr>
          <p:nvPr>
            <p:ph type="body" sz="quarter" idx="14"/>
          </p:nvPr>
        </p:nvSpPr>
        <p:spPr>
          <a:xfrm>
            <a:off x="628651" y="1648355"/>
            <a:ext cx="3670697" cy="33218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3" name="Date Placeholder 2">
            <a:extLst>
              <a:ext uri="{FF2B5EF4-FFF2-40B4-BE49-F238E27FC236}">
                <a16:creationId xmlns:a16="http://schemas.microsoft.com/office/drawing/2014/main" id="{D214F7AB-4F16-F895-7150-10B3BEB681FC}"/>
              </a:ext>
            </a:extLst>
          </p:cNvPr>
          <p:cNvSpPr>
            <a:spLocks noGrp="1"/>
          </p:cNvSpPr>
          <p:nvPr>
            <p:ph type="dt" sz="half" idx="15"/>
          </p:nvPr>
        </p:nvSpPr>
        <p:spPr/>
        <p:txBody>
          <a:bodyPr/>
          <a:lstStyle>
            <a:lvl1pPr>
              <a:defRPr/>
            </a:lvl1pPr>
          </a:lstStyle>
          <a:p>
            <a:pPr>
              <a:defRPr/>
            </a:pPr>
            <a:fld id="{90BEE9E2-DB71-40B9-A90D-1EDCB73B976A}" type="datetime1">
              <a:rPr lang="en-IN" smtClean="0"/>
              <a:t>07-08-2026</a:t>
            </a:fld>
            <a:endParaRPr lang="en-IN"/>
          </a:p>
        </p:txBody>
      </p:sp>
      <p:sp>
        <p:nvSpPr>
          <p:cNvPr id="4" name="Footer Placeholder 3">
            <a:extLst>
              <a:ext uri="{FF2B5EF4-FFF2-40B4-BE49-F238E27FC236}">
                <a16:creationId xmlns:a16="http://schemas.microsoft.com/office/drawing/2014/main" id="{56F10577-2C84-1905-06F3-B91B88576473}"/>
              </a:ext>
            </a:extLst>
          </p:cNvPr>
          <p:cNvSpPr>
            <a:spLocks noGrp="1"/>
          </p:cNvSpPr>
          <p:nvPr>
            <p:ph type="ftr" sz="quarter" idx="16"/>
          </p:nvPr>
        </p:nvSpPr>
        <p:spPr>
          <a:xfrm>
            <a:off x="6553200" y="5285077"/>
            <a:ext cx="1470025" cy="377770"/>
          </a:xfrm>
          <a:prstGeom prst="rect">
            <a:avLst/>
          </a:prstGeom>
        </p:spPr>
        <p:txBody>
          <a:bodyPr/>
          <a:lstStyle>
            <a:lvl1pPr>
              <a:defRPr/>
            </a:lvl1pPr>
          </a:lstStyle>
          <a:p>
            <a:pPr>
              <a:defRPr/>
            </a:pPr>
            <a:endParaRPr lang="en-IN"/>
          </a:p>
        </p:txBody>
      </p:sp>
    </p:spTree>
    <p:extLst>
      <p:ext uri="{BB962C8B-B14F-4D97-AF65-F5344CB8AC3E}">
        <p14:creationId xmlns:p14="http://schemas.microsoft.com/office/powerpoint/2010/main" val="3552608147"/>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7" y="1424782"/>
            <a:ext cx="7886700" cy="2377281"/>
          </a:xfrm>
        </p:spPr>
        <p:txBody>
          <a:bodyPr anchor="b"/>
          <a:lstStyle>
            <a:lvl1pPr>
              <a:defRPr sz="4700"/>
            </a:lvl1pPr>
          </a:lstStyle>
          <a:p>
            <a:r>
              <a:rPr lang="en-US"/>
              <a:t>Click to edit Master title style</a:t>
            </a:r>
            <a:endParaRPr lang="en-IN" dirty="0"/>
          </a:p>
        </p:txBody>
      </p:sp>
      <p:sp>
        <p:nvSpPr>
          <p:cNvPr id="3" name="Text Placeholder 2"/>
          <p:cNvSpPr>
            <a:spLocks noGrp="1"/>
          </p:cNvSpPr>
          <p:nvPr>
            <p:ph type="body" idx="1"/>
          </p:nvPr>
        </p:nvSpPr>
        <p:spPr>
          <a:xfrm>
            <a:off x="623887" y="3824553"/>
            <a:ext cx="7886700" cy="1250156"/>
          </a:xfrm>
        </p:spPr>
        <p:txBody>
          <a:bodyPr/>
          <a:lstStyle>
            <a:lvl1pPr marL="0" indent="0">
              <a:buNone/>
              <a:defRPr sz="1900">
                <a:solidFill>
                  <a:schemeClr val="tx1">
                    <a:tint val="75000"/>
                  </a:schemeClr>
                </a:solidFill>
              </a:defRPr>
            </a:lvl1pPr>
            <a:lvl2pPr marL="356616" indent="0">
              <a:buNone/>
              <a:defRPr sz="1600">
                <a:solidFill>
                  <a:schemeClr val="tx1">
                    <a:tint val="75000"/>
                  </a:schemeClr>
                </a:solidFill>
              </a:defRPr>
            </a:lvl2pPr>
            <a:lvl3pPr marL="713232" indent="0">
              <a:buNone/>
              <a:defRPr sz="1400">
                <a:solidFill>
                  <a:schemeClr val="tx1">
                    <a:tint val="75000"/>
                  </a:schemeClr>
                </a:solidFill>
              </a:defRPr>
            </a:lvl3pPr>
            <a:lvl4pPr marL="1069848" indent="0">
              <a:buNone/>
              <a:defRPr sz="1200">
                <a:solidFill>
                  <a:schemeClr val="tx1">
                    <a:tint val="75000"/>
                  </a:schemeClr>
                </a:solidFill>
              </a:defRPr>
            </a:lvl4pPr>
            <a:lvl5pPr marL="1426464" indent="0">
              <a:buNone/>
              <a:defRPr sz="1200">
                <a:solidFill>
                  <a:schemeClr val="tx1">
                    <a:tint val="75000"/>
                  </a:schemeClr>
                </a:solidFill>
              </a:defRPr>
            </a:lvl5pPr>
            <a:lvl6pPr marL="1783080" indent="0">
              <a:buNone/>
              <a:defRPr sz="1200">
                <a:solidFill>
                  <a:schemeClr val="tx1">
                    <a:tint val="75000"/>
                  </a:schemeClr>
                </a:solidFill>
              </a:defRPr>
            </a:lvl6pPr>
            <a:lvl7pPr marL="2139696" indent="0">
              <a:buNone/>
              <a:defRPr sz="1200">
                <a:solidFill>
                  <a:schemeClr val="tx1">
                    <a:tint val="75000"/>
                  </a:schemeClr>
                </a:solidFill>
              </a:defRPr>
            </a:lvl7pPr>
            <a:lvl8pPr marL="2496312" indent="0">
              <a:buNone/>
              <a:defRPr sz="1200">
                <a:solidFill>
                  <a:schemeClr val="tx1">
                    <a:tint val="75000"/>
                  </a:schemeClr>
                </a:solidFill>
              </a:defRPr>
            </a:lvl8pPr>
            <a:lvl9pPr marL="2852928"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453E97C-FD99-6854-8A45-9C64D567A8ED}"/>
              </a:ext>
            </a:extLst>
          </p:cNvPr>
          <p:cNvSpPr>
            <a:spLocks noGrp="1"/>
          </p:cNvSpPr>
          <p:nvPr>
            <p:ph type="dt" sz="half" idx="10"/>
          </p:nvPr>
        </p:nvSpPr>
        <p:spPr/>
        <p:txBody>
          <a:bodyPr/>
          <a:lstStyle>
            <a:lvl1pPr>
              <a:defRPr/>
            </a:lvl1pPr>
          </a:lstStyle>
          <a:p>
            <a:pPr>
              <a:defRPr/>
            </a:pPr>
            <a:fld id="{39B5EB4B-6AC1-426A-8CD4-11B702DF7833}" type="datetime1">
              <a:rPr lang="en-IN" smtClean="0"/>
              <a:t>07-08-2026</a:t>
            </a:fld>
            <a:endParaRPr lang="en-US"/>
          </a:p>
        </p:txBody>
      </p:sp>
      <p:sp>
        <p:nvSpPr>
          <p:cNvPr id="5" name="Footer Placeholder 4">
            <a:extLst>
              <a:ext uri="{FF2B5EF4-FFF2-40B4-BE49-F238E27FC236}">
                <a16:creationId xmlns:a16="http://schemas.microsoft.com/office/drawing/2014/main" id="{91F89D9C-9B73-A4A0-65FD-2B19089BD9F7}"/>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3583824298"/>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291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DBDC15DF-9553-F33E-0503-74F3544DD7E0}"/>
              </a:ext>
            </a:extLst>
          </p:cNvPr>
          <p:cNvSpPr>
            <a:spLocks noGrp="1"/>
          </p:cNvSpPr>
          <p:nvPr>
            <p:ph type="dt" sz="half" idx="10"/>
          </p:nvPr>
        </p:nvSpPr>
        <p:spPr/>
        <p:txBody>
          <a:bodyPr/>
          <a:lstStyle>
            <a:lvl1pPr>
              <a:defRPr/>
            </a:lvl1pPr>
          </a:lstStyle>
          <a:p>
            <a:pPr>
              <a:defRPr/>
            </a:pPr>
            <a:fld id="{9951E8CD-48ED-4508-89F7-B832B81DBAD8}" type="datetime1">
              <a:rPr lang="en-IN" smtClean="0"/>
              <a:t>07-08-2026</a:t>
            </a:fld>
            <a:endParaRPr lang="en-US"/>
          </a:p>
        </p:txBody>
      </p:sp>
      <p:sp>
        <p:nvSpPr>
          <p:cNvPr id="6" name="Footer Placeholder 5">
            <a:extLst>
              <a:ext uri="{FF2B5EF4-FFF2-40B4-BE49-F238E27FC236}">
                <a16:creationId xmlns:a16="http://schemas.microsoft.com/office/drawing/2014/main" id="{EC7AE050-7E45-E122-6057-94F8B0A5F329}"/>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595182110"/>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1"/>
            <a:ext cx="7886700" cy="1104636"/>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400969"/>
            <a:ext cx="3868340" cy="686593"/>
          </a:xfrm>
        </p:spPr>
        <p:txBody>
          <a:bodyPr anchor="b"/>
          <a:lstStyle>
            <a:lvl1pPr marL="0" indent="0">
              <a:buNone/>
              <a:defRPr sz="1900" b="1"/>
            </a:lvl1pPr>
            <a:lvl2pPr marL="356616" indent="0">
              <a:buNone/>
              <a:defRPr sz="1600" b="1"/>
            </a:lvl2pPr>
            <a:lvl3pPr marL="713232" indent="0">
              <a:buNone/>
              <a:defRPr sz="1400" b="1"/>
            </a:lvl3pPr>
            <a:lvl4pPr marL="1069848" indent="0">
              <a:buNone/>
              <a:defRPr sz="1200" b="1"/>
            </a:lvl4pPr>
            <a:lvl5pPr marL="1426464" indent="0">
              <a:buNone/>
              <a:defRPr sz="1200" b="1"/>
            </a:lvl5pPr>
            <a:lvl6pPr marL="1783080" indent="0">
              <a:buNone/>
              <a:defRPr sz="1200" b="1"/>
            </a:lvl6pPr>
            <a:lvl7pPr marL="2139696" indent="0">
              <a:buNone/>
              <a:defRPr sz="1200" b="1"/>
            </a:lvl7pPr>
            <a:lvl8pPr marL="2496312" indent="0">
              <a:buNone/>
              <a:defRPr sz="1200" b="1"/>
            </a:lvl8pPr>
            <a:lvl9pPr marL="2852928"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0" y="1400969"/>
            <a:ext cx="3887391" cy="686593"/>
          </a:xfrm>
        </p:spPr>
        <p:txBody>
          <a:bodyPr anchor="b"/>
          <a:lstStyle>
            <a:lvl1pPr marL="0" indent="0">
              <a:buNone/>
              <a:defRPr sz="1900" b="1"/>
            </a:lvl1pPr>
            <a:lvl2pPr marL="356616" indent="0">
              <a:buNone/>
              <a:defRPr sz="1600" b="1"/>
            </a:lvl2pPr>
            <a:lvl3pPr marL="713232" indent="0">
              <a:buNone/>
              <a:defRPr sz="1400" b="1"/>
            </a:lvl3pPr>
            <a:lvl4pPr marL="1069848" indent="0">
              <a:buNone/>
              <a:defRPr sz="1200" b="1"/>
            </a:lvl4pPr>
            <a:lvl5pPr marL="1426464" indent="0">
              <a:buNone/>
              <a:defRPr sz="1200" b="1"/>
            </a:lvl5pPr>
            <a:lvl6pPr marL="1783080" indent="0">
              <a:buNone/>
              <a:defRPr sz="1200" b="1"/>
            </a:lvl6pPr>
            <a:lvl7pPr marL="2139696" indent="0">
              <a:buNone/>
              <a:defRPr sz="1200" b="1"/>
            </a:lvl7pPr>
            <a:lvl8pPr marL="2496312" indent="0">
              <a:buNone/>
              <a:defRPr sz="1200" b="1"/>
            </a:lvl8pPr>
            <a:lvl9pPr marL="2852928"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087563"/>
            <a:ext cx="3887391"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E18B6468-75E0-C4A0-235B-76B75C27A384}"/>
              </a:ext>
            </a:extLst>
          </p:cNvPr>
          <p:cNvSpPr>
            <a:spLocks noGrp="1"/>
          </p:cNvSpPr>
          <p:nvPr>
            <p:ph type="dt" sz="half" idx="10"/>
          </p:nvPr>
        </p:nvSpPr>
        <p:spPr/>
        <p:txBody>
          <a:bodyPr/>
          <a:lstStyle>
            <a:lvl1pPr>
              <a:defRPr/>
            </a:lvl1pPr>
          </a:lstStyle>
          <a:p>
            <a:pPr>
              <a:defRPr/>
            </a:pPr>
            <a:fld id="{FE576929-4584-4713-B5DC-2D71A7EB3A6B}" type="datetime1">
              <a:rPr lang="en-IN" smtClean="0"/>
              <a:t>07-08-2026</a:t>
            </a:fld>
            <a:endParaRPr lang="en-US"/>
          </a:p>
        </p:txBody>
      </p:sp>
      <p:sp>
        <p:nvSpPr>
          <p:cNvPr id="8" name="Footer Placeholder 7">
            <a:extLst>
              <a:ext uri="{FF2B5EF4-FFF2-40B4-BE49-F238E27FC236}">
                <a16:creationId xmlns:a16="http://schemas.microsoft.com/office/drawing/2014/main" id="{786AAD65-DF69-2885-44E8-FB417206CB22}"/>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4250570825"/>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C3EB325A-CDED-6C78-1B32-DC01B1CED8C8}"/>
              </a:ext>
            </a:extLst>
          </p:cNvPr>
          <p:cNvSpPr>
            <a:spLocks noGrp="1"/>
          </p:cNvSpPr>
          <p:nvPr>
            <p:ph type="dt" sz="half" idx="10"/>
          </p:nvPr>
        </p:nvSpPr>
        <p:spPr/>
        <p:txBody>
          <a:bodyPr/>
          <a:lstStyle>
            <a:lvl1pPr>
              <a:defRPr/>
            </a:lvl1pPr>
          </a:lstStyle>
          <a:p>
            <a:pPr>
              <a:defRPr/>
            </a:pPr>
            <a:fld id="{6FB673D6-822C-491B-B7DF-6F33D5E7109E}" type="datetime1">
              <a:rPr lang="en-IN" smtClean="0"/>
              <a:t>07-08-2026</a:t>
            </a:fld>
            <a:endParaRPr lang="en-US"/>
          </a:p>
        </p:txBody>
      </p:sp>
      <p:sp>
        <p:nvSpPr>
          <p:cNvPr id="4" name="Footer Placeholder 3">
            <a:extLst>
              <a:ext uri="{FF2B5EF4-FFF2-40B4-BE49-F238E27FC236}">
                <a16:creationId xmlns:a16="http://schemas.microsoft.com/office/drawing/2014/main" id="{5BD4D844-E441-BCA3-98B3-96D24DECD99B}"/>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2279839241"/>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12B3513-8BF8-7F7E-29F6-6A4BE4E272F7}"/>
              </a:ext>
            </a:extLst>
          </p:cNvPr>
          <p:cNvSpPr>
            <a:spLocks noGrp="1"/>
          </p:cNvSpPr>
          <p:nvPr>
            <p:ph type="dt" sz="half" idx="10"/>
          </p:nvPr>
        </p:nvSpPr>
        <p:spPr/>
        <p:txBody>
          <a:bodyPr/>
          <a:lstStyle>
            <a:lvl1pPr>
              <a:defRPr/>
            </a:lvl1pPr>
          </a:lstStyle>
          <a:p>
            <a:pPr>
              <a:defRPr/>
            </a:pPr>
            <a:fld id="{0A80F5D0-6728-4691-BF14-1609DD4002B6}" type="datetime1">
              <a:rPr lang="en-IN" smtClean="0"/>
              <a:t>07-08-2026</a:t>
            </a:fld>
            <a:endParaRPr lang="en-US"/>
          </a:p>
        </p:txBody>
      </p:sp>
      <p:sp>
        <p:nvSpPr>
          <p:cNvPr id="3" name="Footer Placeholder 2">
            <a:extLst>
              <a:ext uri="{FF2B5EF4-FFF2-40B4-BE49-F238E27FC236}">
                <a16:creationId xmlns:a16="http://schemas.microsoft.com/office/drawing/2014/main" id="{3359B1A1-3E79-7D5B-33E7-D26C478B2352}"/>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1465909925"/>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809182" y="2123971"/>
            <a:ext cx="5486400" cy="1104636"/>
          </a:xfrm>
        </p:spPr>
        <p:txBody>
          <a:bodyPr/>
          <a:lstStyle>
            <a:lvl1pPr algn="ctr">
              <a:defRPr sz="3900"/>
            </a:lvl1pPr>
          </a:lstStyle>
          <a:p>
            <a:r>
              <a:rPr lang="en-US"/>
              <a:t>Click to edit Master title style</a:t>
            </a:r>
            <a:endParaRPr lang="en-IN" dirty="0"/>
          </a:p>
        </p:txBody>
      </p:sp>
    </p:spTree>
    <p:extLst>
      <p:ext uri="{BB962C8B-B14F-4D97-AF65-F5344CB8AC3E}">
        <p14:creationId xmlns:p14="http://schemas.microsoft.com/office/powerpoint/2010/main" val="2845858021"/>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243.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E81FCE4C-42CD-51E9-A877-B5FBDC1847FF}"/>
              </a:ext>
            </a:extLst>
          </p:cNvPr>
          <p:cNvSpPr>
            <a:spLocks noGrp="1"/>
          </p:cNvSpPr>
          <p:nvPr>
            <p:ph type="sldNum" sz="quarter" idx="10"/>
          </p:nvPr>
        </p:nvSpPr>
        <p:spPr>
          <a:xfrm>
            <a:off x="6921500" y="5397500"/>
            <a:ext cx="2133600" cy="304800"/>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03CF121E-590C-4271-9647-68FA20E2EA58}" type="slidenum">
              <a:rPr lang="en-US" altLang="en-US"/>
              <a:pPr>
                <a:defRPr/>
              </a:pPr>
              <a:t>‹#›</a:t>
            </a:fld>
            <a:endParaRPr lang="en-US" altLang="en-US"/>
          </a:p>
        </p:txBody>
      </p:sp>
    </p:spTree>
    <p:extLst>
      <p:ext uri="{BB962C8B-B14F-4D97-AF65-F5344CB8AC3E}">
        <p14:creationId xmlns:p14="http://schemas.microsoft.com/office/powerpoint/2010/main" val="2653258274"/>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244.xml><?xml version="1.0" encoding="utf-8"?>
<p:sldLayout xmlns:a="http://schemas.openxmlformats.org/drawingml/2006/main" xmlns:r="http://schemas.openxmlformats.org/officeDocument/2006/relationships" xmlns:p="http://schemas.openxmlformats.org/presentationml/2006/main" userDrawn="1">
  <p:cSld name="Standard slide">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1" y="1188000"/>
            <a:ext cx="8229600" cy="3915000"/>
          </a:xfrm>
          <a:prstGeom prst="rect">
            <a:avLst/>
          </a:prstGeom>
        </p:spPr>
        <p:txBody>
          <a:bodyPr lIns="0" tIns="45699" rIns="91398" bIns="45699"/>
          <a:lstStyle>
            <a:lvl1pPr>
              <a:defRPr lang="en-US" sz="1600" dirty="0" smtClean="0"/>
            </a:lvl1pPr>
            <a:lvl2pPr>
              <a:defRPr lang="en-US" dirty="0" smtClean="0"/>
            </a:lvl2pPr>
            <a:lvl3pPr>
              <a:defRPr lang="en-US" dirty="0" smtClean="0"/>
            </a:lvl3pPr>
            <a:lvl4pPr>
              <a:defRPr lang="en-US" dirty="0" smtClean="0"/>
            </a:lvl4pPr>
            <a:lvl5pPr>
              <a:defRPr lang="en-GB"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p:cNvSpPr>
            <a:spLocks noGrp="1"/>
          </p:cNvSpPr>
          <p:nvPr>
            <p:ph type="title"/>
          </p:nvPr>
        </p:nvSpPr>
        <p:spPr>
          <a:xfrm>
            <a:off x="457200" y="228865"/>
            <a:ext cx="8229600" cy="952500"/>
          </a:xfrm>
          <a:prstGeom prst="rect">
            <a:avLst/>
          </a:prstGeom>
        </p:spPr>
        <p:txBody>
          <a:bodyPr lIns="91398" tIns="45699" rIns="91398" bIns="45699"/>
          <a:lstStyle/>
          <a:p>
            <a:r>
              <a:rPr lang="en-US"/>
              <a:t>Click to edit Master title style</a:t>
            </a:r>
            <a:endParaRPr lang="en-IN"/>
          </a:p>
        </p:txBody>
      </p:sp>
      <p:sp>
        <p:nvSpPr>
          <p:cNvPr id="2" name="Slide Number Placeholder 5">
            <a:extLst>
              <a:ext uri="{FF2B5EF4-FFF2-40B4-BE49-F238E27FC236}">
                <a16:creationId xmlns:a16="http://schemas.microsoft.com/office/drawing/2014/main" id="{80D0767E-CD1D-0A50-16EE-2337D03338C2}"/>
              </a:ext>
            </a:extLst>
          </p:cNvPr>
          <p:cNvSpPr>
            <a:spLocks noGrp="1"/>
          </p:cNvSpPr>
          <p:nvPr>
            <p:ph type="sldNum" sz="quarter" idx="10"/>
          </p:nvPr>
        </p:nvSpPr>
        <p:spPr>
          <a:xfrm>
            <a:off x="6921500" y="5397500"/>
            <a:ext cx="2133600" cy="304800"/>
          </a:xfrm>
          <a:prstGeom prst="rect">
            <a:avLst/>
          </a:prstGeom>
        </p:spPr>
        <p:txBody>
          <a:bodyPr vert="horz" wrap="square" lIns="91440" tIns="45720" rIns="91440" bIns="45720" numCol="1" anchor="t" anchorCtr="0" compatLnSpc="1">
            <a:prstTxWarp prst="textNoShape">
              <a:avLst/>
            </a:prstTxWarp>
          </a:bodyPr>
          <a:lstStyle>
            <a:lvl1pPr>
              <a:defRPr>
                <a:solidFill>
                  <a:schemeClr val="bg1"/>
                </a:solidFill>
              </a:defRPr>
            </a:lvl1pPr>
          </a:lstStyle>
          <a:p>
            <a:pPr>
              <a:defRPr/>
            </a:pPr>
            <a:fld id="{852CA590-618F-4187-8AA1-AA9DB26C67F2}" type="slidenum">
              <a:rPr lang="en-IN" altLang="en-US"/>
              <a:pPr>
                <a:defRPr/>
              </a:pPr>
              <a:t>‹#›</a:t>
            </a:fld>
            <a:endParaRPr lang="en-IN" altLang="en-US"/>
          </a:p>
        </p:txBody>
      </p:sp>
    </p:spTree>
    <p:extLst>
      <p:ext uri="{BB962C8B-B14F-4D97-AF65-F5344CB8AC3E}">
        <p14:creationId xmlns:p14="http://schemas.microsoft.com/office/powerpoint/2010/main" val="259303307"/>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72563" y="113273"/>
            <a:ext cx="4642946" cy="640445"/>
          </a:xfrm>
        </p:spPr>
        <p:txBody>
          <a:bodyPr/>
          <a:lstStyle>
            <a:lvl1pPr>
              <a:defRPr/>
            </a:lvl1pPr>
          </a:lstStyle>
          <a:p>
            <a:r>
              <a:rPr lang="en-US"/>
              <a:t>Click to edit Master title style</a:t>
            </a:r>
            <a:endParaRPr lang="en-IN" dirty="0"/>
          </a:p>
        </p:txBody>
      </p:sp>
      <p:sp>
        <p:nvSpPr>
          <p:cNvPr id="3" name="Date Placeholder 3">
            <a:extLst>
              <a:ext uri="{FF2B5EF4-FFF2-40B4-BE49-F238E27FC236}">
                <a16:creationId xmlns:a16="http://schemas.microsoft.com/office/drawing/2014/main" id="{18EDA643-3853-229C-B993-FFD3BEDEBEC0}"/>
              </a:ext>
            </a:extLst>
          </p:cNvPr>
          <p:cNvSpPr>
            <a:spLocks noGrp="1"/>
          </p:cNvSpPr>
          <p:nvPr>
            <p:ph type="dt" sz="half" idx="10"/>
          </p:nvPr>
        </p:nvSpPr>
        <p:spPr/>
        <p:txBody>
          <a:bodyPr/>
          <a:lstStyle>
            <a:lvl1pPr>
              <a:defRPr/>
            </a:lvl1pPr>
          </a:lstStyle>
          <a:p>
            <a:pPr>
              <a:defRPr/>
            </a:pPr>
            <a:fld id="{3041DF36-0AD5-484E-8693-5BECD806DB50}" type="datetime1">
              <a:rPr lang="en-IN" smtClean="0"/>
              <a:t>07-08-2026</a:t>
            </a:fld>
            <a:endParaRPr lang="en-IN"/>
          </a:p>
        </p:txBody>
      </p:sp>
      <p:sp>
        <p:nvSpPr>
          <p:cNvPr id="4" name="Footer Placeholder 4">
            <a:extLst>
              <a:ext uri="{FF2B5EF4-FFF2-40B4-BE49-F238E27FC236}">
                <a16:creationId xmlns:a16="http://schemas.microsoft.com/office/drawing/2014/main" id="{58A62D32-1D76-69BA-F175-AC61D7A872B8}"/>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IN"/>
          </a:p>
        </p:txBody>
      </p:sp>
    </p:spTree>
    <p:extLst>
      <p:ext uri="{BB962C8B-B14F-4D97-AF65-F5344CB8AC3E}">
        <p14:creationId xmlns:p14="http://schemas.microsoft.com/office/powerpoint/2010/main" val="179435903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5639" y="42223"/>
            <a:ext cx="5596572" cy="645233"/>
          </a:xfrm>
        </p:spPr>
        <p:txBody>
          <a:bodyPr/>
          <a:lstStyle/>
          <a:p>
            <a:r>
              <a:rPr lang="en-US"/>
              <a:t>Click to edit Master title style</a:t>
            </a:r>
            <a:endParaRPr lang="en-IN"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dirty="0"/>
          </a:p>
        </p:txBody>
      </p:sp>
      <p:sp>
        <p:nvSpPr>
          <p:cNvPr id="4" name="Date Placeholder 3">
            <a:extLst>
              <a:ext uri="{FF2B5EF4-FFF2-40B4-BE49-F238E27FC236}">
                <a16:creationId xmlns:a16="http://schemas.microsoft.com/office/drawing/2014/main" id="{8795559F-9984-A303-88C5-3FAF33332BA8}"/>
              </a:ext>
            </a:extLst>
          </p:cNvPr>
          <p:cNvSpPr>
            <a:spLocks noGrp="1"/>
          </p:cNvSpPr>
          <p:nvPr>
            <p:ph type="dt" sz="half" idx="10"/>
          </p:nvPr>
        </p:nvSpPr>
        <p:spPr/>
        <p:txBody>
          <a:bodyPr/>
          <a:lstStyle>
            <a:lvl1pPr>
              <a:defRPr/>
            </a:lvl1pPr>
          </a:lstStyle>
          <a:p>
            <a:pPr>
              <a:defRPr/>
            </a:pPr>
            <a:fld id="{6C77B14A-5C32-4D8E-9F2F-CDC047A29E19}" type="datetime1">
              <a:rPr lang="en-IN" smtClean="0"/>
              <a:t>07-08-2026</a:t>
            </a:fld>
            <a:endParaRPr lang="en-IN"/>
          </a:p>
        </p:txBody>
      </p:sp>
      <p:sp>
        <p:nvSpPr>
          <p:cNvPr id="5" name="Footer Placeholder 4">
            <a:extLst>
              <a:ext uri="{FF2B5EF4-FFF2-40B4-BE49-F238E27FC236}">
                <a16:creationId xmlns:a16="http://schemas.microsoft.com/office/drawing/2014/main" id="{A6D92F96-452B-EE01-C6D7-AD4ECE5A1E06}"/>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IN"/>
          </a:p>
        </p:txBody>
      </p:sp>
    </p:spTree>
    <p:extLst>
      <p:ext uri="{BB962C8B-B14F-4D97-AF65-F5344CB8AC3E}">
        <p14:creationId xmlns:p14="http://schemas.microsoft.com/office/powerpoint/2010/main" val="1073779169"/>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04271"/>
            <a:ext cx="6669491" cy="1104636"/>
          </a:xfrm>
        </p:spPr>
        <p:txBody>
          <a:bodyPr/>
          <a:lstStyle/>
          <a:p>
            <a:r>
              <a:rPr lang="en-US"/>
              <a:t>Click to edit Master title style</a:t>
            </a:r>
            <a:endParaRPr lang="en-IN" dirty="0"/>
          </a:p>
        </p:txBody>
      </p:sp>
      <p:sp>
        <p:nvSpPr>
          <p:cNvPr id="7" name="Chart Placeholder 6"/>
          <p:cNvSpPr>
            <a:spLocks noGrp="1"/>
          </p:cNvSpPr>
          <p:nvPr>
            <p:ph type="chart" sz="quarter" idx="13"/>
          </p:nvPr>
        </p:nvSpPr>
        <p:spPr>
          <a:xfrm>
            <a:off x="4572001" y="1648631"/>
            <a:ext cx="4003823" cy="3321844"/>
          </a:xfrm>
        </p:spPr>
        <p:txBody>
          <a:bodyPr rtlCol="0">
            <a:normAutofit/>
          </a:bodyPr>
          <a:lstStyle/>
          <a:p>
            <a:pPr lvl="0"/>
            <a:r>
              <a:rPr lang="en-US" noProof="0"/>
              <a:t>Click icon to add chart</a:t>
            </a:r>
            <a:endParaRPr lang="en-IN" noProof="0"/>
          </a:p>
        </p:txBody>
      </p:sp>
      <p:sp>
        <p:nvSpPr>
          <p:cNvPr id="9" name="Text Placeholder 8"/>
          <p:cNvSpPr>
            <a:spLocks noGrp="1"/>
          </p:cNvSpPr>
          <p:nvPr>
            <p:ph type="body" sz="quarter" idx="14"/>
          </p:nvPr>
        </p:nvSpPr>
        <p:spPr>
          <a:xfrm>
            <a:off x="628651" y="1648355"/>
            <a:ext cx="3670697" cy="33218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3" name="Date Placeholder 2">
            <a:extLst>
              <a:ext uri="{FF2B5EF4-FFF2-40B4-BE49-F238E27FC236}">
                <a16:creationId xmlns:a16="http://schemas.microsoft.com/office/drawing/2014/main" id="{D214F7AB-4F16-F895-7150-10B3BEB681FC}"/>
              </a:ext>
            </a:extLst>
          </p:cNvPr>
          <p:cNvSpPr>
            <a:spLocks noGrp="1"/>
          </p:cNvSpPr>
          <p:nvPr>
            <p:ph type="dt" sz="half" idx="15"/>
          </p:nvPr>
        </p:nvSpPr>
        <p:spPr/>
        <p:txBody>
          <a:bodyPr/>
          <a:lstStyle>
            <a:lvl1pPr>
              <a:defRPr/>
            </a:lvl1pPr>
          </a:lstStyle>
          <a:p>
            <a:pPr>
              <a:defRPr/>
            </a:pPr>
            <a:fld id="{90BEE9E2-DB71-40B9-A90D-1EDCB73B976A}" type="datetime1">
              <a:rPr lang="en-IN" smtClean="0"/>
              <a:t>07-08-2026</a:t>
            </a:fld>
            <a:endParaRPr lang="en-IN"/>
          </a:p>
        </p:txBody>
      </p:sp>
      <p:sp>
        <p:nvSpPr>
          <p:cNvPr id="4" name="Footer Placeholder 3">
            <a:extLst>
              <a:ext uri="{FF2B5EF4-FFF2-40B4-BE49-F238E27FC236}">
                <a16:creationId xmlns:a16="http://schemas.microsoft.com/office/drawing/2014/main" id="{56F10577-2C84-1905-06F3-B91B88576473}"/>
              </a:ext>
            </a:extLst>
          </p:cNvPr>
          <p:cNvSpPr>
            <a:spLocks noGrp="1"/>
          </p:cNvSpPr>
          <p:nvPr>
            <p:ph type="ftr" sz="quarter" idx="16"/>
          </p:nvPr>
        </p:nvSpPr>
        <p:spPr>
          <a:xfrm>
            <a:off x="6553200" y="5285077"/>
            <a:ext cx="1470025" cy="377770"/>
          </a:xfrm>
          <a:prstGeom prst="rect">
            <a:avLst/>
          </a:prstGeom>
        </p:spPr>
        <p:txBody>
          <a:bodyPr/>
          <a:lstStyle>
            <a:lvl1pPr>
              <a:defRPr/>
            </a:lvl1pPr>
          </a:lstStyle>
          <a:p>
            <a:pPr>
              <a:defRPr/>
            </a:pPr>
            <a:endParaRPr lang="en-IN"/>
          </a:p>
        </p:txBody>
      </p:sp>
    </p:spTree>
    <p:extLst>
      <p:ext uri="{BB962C8B-B14F-4D97-AF65-F5344CB8AC3E}">
        <p14:creationId xmlns:p14="http://schemas.microsoft.com/office/powerpoint/2010/main" val="4007506807"/>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7" y="1424782"/>
            <a:ext cx="7886700" cy="2377281"/>
          </a:xfrm>
        </p:spPr>
        <p:txBody>
          <a:bodyPr anchor="b"/>
          <a:lstStyle>
            <a:lvl1pPr>
              <a:defRPr sz="4700"/>
            </a:lvl1pPr>
          </a:lstStyle>
          <a:p>
            <a:r>
              <a:rPr lang="en-US"/>
              <a:t>Click to edit Master title style</a:t>
            </a:r>
            <a:endParaRPr lang="en-IN" dirty="0"/>
          </a:p>
        </p:txBody>
      </p:sp>
      <p:sp>
        <p:nvSpPr>
          <p:cNvPr id="3" name="Text Placeholder 2"/>
          <p:cNvSpPr>
            <a:spLocks noGrp="1"/>
          </p:cNvSpPr>
          <p:nvPr>
            <p:ph type="body" idx="1"/>
          </p:nvPr>
        </p:nvSpPr>
        <p:spPr>
          <a:xfrm>
            <a:off x="623887" y="3824553"/>
            <a:ext cx="7886700" cy="1250156"/>
          </a:xfrm>
        </p:spPr>
        <p:txBody>
          <a:bodyPr/>
          <a:lstStyle>
            <a:lvl1pPr marL="0" indent="0">
              <a:buNone/>
              <a:defRPr sz="1900">
                <a:solidFill>
                  <a:schemeClr val="tx1">
                    <a:tint val="75000"/>
                  </a:schemeClr>
                </a:solidFill>
              </a:defRPr>
            </a:lvl1pPr>
            <a:lvl2pPr marL="356616" indent="0">
              <a:buNone/>
              <a:defRPr sz="1600">
                <a:solidFill>
                  <a:schemeClr val="tx1">
                    <a:tint val="75000"/>
                  </a:schemeClr>
                </a:solidFill>
              </a:defRPr>
            </a:lvl2pPr>
            <a:lvl3pPr marL="713232" indent="0">
              <a:buNone/>
              <a:defRPr sz="1400">
                <a:solidFill>
                  <a:schemeClr val="tx1">
                    <a:tint val="75000"/>
                  </a:schemeClr>
                </a:solidFill>
              </a:defRPr>
            </a:lvl3pPr>
            <a:lvl4pPr marL="1069848" indent="0">
              <a:buNone/>
              <a:defRPr sz="1200">
                <a:solidFill>
                  <a:schemeClr val="tx1">
                    <a:tint val="75000"/>
                  </a:schemeClr>
                </a:solidFill>
              </a:defRPr>
            </a:lvl4pPr>
            <a:lvl5pPr marL="1426464" indent="0">
              <a:buNone/>
              <a:defRPr sz="1200">
                <a:solidFill>
                  <a:schemeClr val="tx1">
                    <a:tint val="75000"/>
                  </a:schemeClr>
                </a:solidFill>
              </a:defRPr>
            </a:lvl5pPr>
            <a:lvl6pPr marL="1783080" indent="0">
              <a:buNone/>
              <a:defRPr sz="1200">
                <a:solidFill>
                  <a:schemeClr val="tx1">
                    <a:tint val="75000"/>
                  </a:schemeClr>
                </a:solidFill>
              </a:defRPr>
            </a:lvl6pPr>
            <a:lvl7pPr marL="2139696" indent="0">
              <a:buNone/>
              <a:defRPr sz="1200">
                <a:solidFill>
                  <a:schemeClr val="tx1">
                    <a:tint val="75000"/>
                  </a:schemeClr>
                </a:solidFill>
              </a:defRPr>
            </a:lvl7pPr>
            <a:lvl8pPr marL="2496312" indent="0">
              <a:buNone/>
              <a:defRPr sz="1200">
                <a:solidFill>
                  <a:schemeClr val="tx1">
                    <a:tint val="75000"/>
                  </a:schemeClr>
                </a:solidFill>
              </a:defRPr>
            </a:lvl8pPr>
            <a:lvl9pPr marL="2852928"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453E97C-FD99-6854-8A45-9C64D567A8ED}"/>
              </a:ext>
            </a:extLst>
          </p:cNvPr>
          <p:cNvSpPr>
            <a:spLocks noGrp="1"/>
          </p:cNvSpPr>
          <p:nvPr>
            <p:ph type="dt" sz="half" idx="10"/>
          </p:nvPr>
        </p:nvSpPr>
        <p:spPr/>
        <p:txBody>
          <a:bodyPr/>
          <a:lstStyle>
            <a:lvl1pPr>
              <a:defRPr/>
            </a:lvl1pPr>
          </a:lstStyle>
          <a:p>
            <a:pPr>
              <a:defRPr/>
            </a:pPr>
            <a:fld id="{39B5EB4B-6AC1-426A-8CD4-11B702DF7833}" type="datetime1">
              <a:rPr lang="en-IN" smtClean="0"/>
              <a:t>07-08-2026</a:t>
            </a:fld>
            <a:endParaRPr lang="en-US"/>
          </a:p>
        </p:txBody>
      </p:sp>
      <p:sp>
        <p:nvSpPr>
          <p:cNvPr id="5" name="Footer Placeholder 4">
            <a:extLst>
              <a:ext uri="{FF2B5EF4-FFF2-40B4-BE49-F238E27FC236}">
                <a16:creationId xmlns:a16="http://schemas.microsoft.com/office/drawing/2014/main" id="{91F89D9C-9B73-A4A0-65FD-2B19089BD9F7}"/>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3708982626"/>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291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DBDC15DF-9553-F33E-0503-74F3544DD7E0}"/>
              </a:ext>
            </a:extLst>
          </p:cNvPr>
          <p:cNvSpPr>
            <a:spLocks noGrp="1"/>
          </p:cNvSpPr>
          <p:nvPr>
            <p:ph type="dt" sz="half" idx="10"/>
          </p:nvPr>
        </p:nvSpPr>
        <p:spPr/>
        <p:txBody>
          <a:bodyPr/>
          <a:lstStyle>
            <a:lvl1pPr>
              <a:defRPr/>
            </a:lvl1pPr>
          </a:lstStyle>
          <a:p>
            <a:pPr>
              <a:defRPr/>
            </a:pPr>
            <a:fld id="{9951E8CD-48ED-4508-89F7-B832B81DBAD8}" type="datetime1">
              <a:rPr lang="en-IN" smtClean="0"/>
              <a:t>07-08-2026</a:t>
            </a:fld>
            <a:endParaRPr lang="en-US"/>
          </a:p>
        </p:txBody>
      </p:sp>
      <p:sp>
        <p:nvSpPr>
          <p:cNvPr id="6" name="Footer Placeholder 5">
            <a:extLst>
              <a:ext uri="{FF2B5EF4-FFF2-40B4-BE49-F238E27FC236}">
                <a16:creationId xmlns:a16="http://schemas.microsoft.com/office/drawing/2014/main" id="{EC7AE050-7E45-E122-6057-94F8B0A5F329}"/>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182548259"/>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1"/>
            <a:ext cx="7886700" cy="1104636"/>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400969"/>
            <a:ext cx="3868340" cy="686593"/>
          </a:xfrm>
        </p:spPr>
        <p:txBody>
          <a:bodyPr anchor="b"/>
          <a:lstStyle>
            <a:lvl1pPr marL="0" indent="0">
              <a:buNone/>
              <a:defRPr sz="1900" b="1"/>
            </a:lvl1pPr>
            <a:lvl2pPr marL="356616" indent="0">
              <a:buNone/>
              <a:defRPr sz="1600" b="1"/>
            </a:lvl2pPr>
            <a:lvl3pPr marL="713232" indent="0">
              <a:buNone/>
              <a:defRPr sz="1400" b="1"/>
            </a:lvl3pPr>
            <a:lvl4pPr marL="1069848" indent="0">
              <a:buNone/>
              <a:defRPr sz="1200" b="1"/>
            </a:lvl4pPr>
            <a:lvl5pPr marL="1426464" indent="0">
              <a:buNone/>
              <a:defRPr sz="1200" b="1"/>
            </a:lvl5pPr>
            <a:lvl6pPr marL="1783080" indent="0">
              <a:buNone/>
              <a:defRPr sz="1200" b="1"/>
            </a:lvl6pPr>
            <a:lvl7pPr marL="2139696" indent="0">
              <a:buNone/>
              <a:defRPr sz="1200" b="1"/>
            </a:lvl7pPr>
            <a:lvl8pPr marL="2496312" indent="0">
              <a:buNone/>
              <a:defRPr sz="1200" b="1"/>
            </a:lvl8pPr>
            <a:lvl9pPr marL="2852928"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0" y="1400969"/>
            <a:ext cx="3887391" cy="686593"/>
          </a:xfrm>
        </p:spPr>
        <p:txBody>
          <a:bodyPr anchor="b"/>
          <a:lstStyle>
            <a:lvl1pPr marL="0" indent="0">
              <a:buNone/>
              <a:defRPr sz="1900" b="1"/>
            </a:lvl1pPr>
            <a:lvl2pPr marL="356616" indent="0">
              <a:buNone/>
              <a:defRPr sz="1600" b="1"/>
            </a:lvl2pPr>
            <a:lvl3pPr marL="713232" indent="0">
              <a:buNone/>
              <a:defRPr sz="1400" b="1"/>
            </a:lvl3pPr>
            <a:lvl4pPr marL="1069848" indent="0">
              <a:buNone/>
              <a:defRPr sz="1200" b="1"/>
            </a:lvl4pPr>
            <a:lvl5pPr marL="1426464" indent="0">
              <a:buNone/>
              <a:defRPr sz="1200" b="1"/>
            </a:lvl5pPr>
            <a:lvl6pPr marL="1783080" indent="0">
              <a:buNone/>
              <a:defRPr sz="1200" b="1"/>
            </a:lvl6pPr>
            <a:lvl7pPr marL="2139696" indent="0">
              <a:buNone/>
              <a:defRPr sz="1200" b="1"/>
            </a:lvl7pPr>
            <a:lvl8pPr marL="2496312" indent="0">
              <a:buNone/>
              <a:defRPr sz="1200" b="1"/>
            </a:lvl8pPr>
            <a:lvl9pPr marL="2852928"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087563"/>
            <a:ext cx="3887391"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E18B6468-75E0-C4A0-235B-76B75C27A384}"/>
              </a:ext>
            </a:extLst>
          </p:cNvPr>
          <p:cNvSpPr>
            <a:spLocks noGrp="1"/>
          </p:cNvSpPr>
          <p:nvPr>
            <p:ph type="dt" sz="half" idx="10"/>
          </p:nvPr>
        </p:nvSpPr>
        <p:spPr/>
        <p:txBody>
          <a:bodyPr/>
          <a:lstStyle>
            <a:lvl1pPr>
              <a:defRPr/>
            </a:lvl1pPr>
          </a:lstStyle>
          <a:p>
            <a:pPr>
              <a:defRPr/>
            </a:pPr>
            <a:fld id="{FE576929-4584-4713-B5DC-2D71A7EB3A6B}" type="datetime1">
              <a:rPr lang="en-IN" smtClean="0"/>
              <a:t>07-08-2026</a:t>
            </a:fld>
            <a:endParaRPr lang="en-US"/>
          </a:p>
        </p:txBody>
      </p:sp>
      <p:sp>
        <p:nvSpPr>
          <p:cNvPr id="8" name="Footer Placeholder 7">
            <a:extLst>
              <a:ext uri="{FF2B5EF4-FFF2-40B4-BE49-F238E27FC236}">
                <a16:creationId xmlns:a16="http://schemas.microsoft.com/office/drawing/2014/main" id="{786AAD65-DF69-2885-44E8-FB417206CB22}"/>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1310089269"/>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C3EB325A-CDED-6C78-1B32-DC01B1CED8C8}"/>
              </a:ext>
            </a:extLst>
          </p:cNvPr>
          <p:cNvSpPr>
            <a:spLocks noGrp="1"/>
          </p:cNvSpPr>
          <p:nvPr>
            <p:ph type="dt" sz="half" idx="10"/>
          </p:nvPr>
        </p:nvSpPr>
        <p:spPr/>
        <p:txBody>
          <a:bodyPr/>
          <a:lstStyle>
            <a:lvl1pPr>
              <a:defRPr/>
            </a:lvl1pPr>
          </a:lstStyle>
          <a:p>
            <a:pPr>
              <a:defRPr/>
            </a:pPr>
            <a:fld id="{6FB673D6-822C-491B-B7DF-6F33D5E7109E}" type="datetime1">
              <a:rPr lang="en-IN" smtClean="0"/>
              <a:t>07-08-2026</a:t>
            </a:fld>
            <a:endParaRPr lang="en-US"/>
          </a:p>
        </p:txBody>
      </p:sp>
      <p:sp>
        <p:nvSpPr>
          <p:cNvPr id="4" name="Footer Placeholder 3">
            <a:extLst>
              <a:ext uri="{FF2B5EF4-FFF2-40B4-BE49-F238E27FC236}">
                <a16:creationId xmlns:a16="http://schemas.microsoft.com/office/drawing/2014/main" id="{5BD4D844-E441-BCA3-98B3-96D24DECD99B}"/>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1115642669"/>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12B3513-8BF8-7F7E-29F6-6A4BE4E272F7}"/>
              </a:ext>
            </a:extLst>
          </p:cNvPr>
          <p:cNvSpPr>
            <a:spLocks noGrp="1"/>
          </p:cNvSpPr>
          <p:nvPr>
            <p:ph type="dt" sz="half" idx="10"/>
          </p:nvPr>
        </p:nvSpPr>
        <p:spPr/>
        <p:txBody>
          <a:bodyPr/>
          <a:lstStyle>
            <a:lvl1pPr>
              <a:defRPr/>
            </a:lvl1pPr>
          </a:lstStyle>
          <a:p>
            <a:pPr>
              <a:defRPr/>
            </a:pPr>
            <a:fld id="{0A80F5D0-6728-4691-BF14-1609DD4002B6}" type="datetime1">
              <a:rPr lang="en-IN" smtClean="0"/>
              <a:t>07-08-2026</a:t>
            </a:fld>
            <a:endParaRPr lang="en-US"/>
          </a:p>
        </p:txBody>
      </p:sp>
      <p:sp>
        <p:nvSpPr>
          <p:cNvPr id="3" name="Footer Placeholder 2">
            <a:extLst>
              <a:ext uri="{FF2B5EF4-FFF2-40B4-BE49-F238E27FC236}">
                <a16:creationId xmlns:a16="http://schemas.microsoft.com/office/drawing/2014/main" id="{3359B1A1-3E79-7D5B-33E7-D26C478B2352}"/>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756415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809182" y="2123971"/>
            <a:ext cx="5486400" cy="1104636"/>
          </a:xfrm>
        </p:spPr>
        <p:txBody>
          <a:bodyPr/>
          <a:lstStyle>
            <a:lvl1pPr algn="ctr">
              <a:defRPr sz="3900"/>
            </a:lvl1pPr>
          </a:lstStyle>
          <a:p>
            <a:r>
              <a:rPr lang="en-US"/>
              <a:t>Click to edit Master title style</a:t>
            </a:r>
            <a:endParaRPr lang="en-IN" dirty="0"/>
          </a:p>
        </p:txBody>
      </p:sp>
    </p:spTree>
    <p:extLst>
      <p:ext uri="{BB962C8B-B14F-4D97-AF65-F5344CB8AC3E}">
        <p14:creationId xmlns:p14="http://schemas.microsoft.com/office/powerpoint/2010/main" val="102308125"/>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E81FCE4C-42CD-51E9-A877-B5FBDC1847FF}"/>
              </a:ext>
            </a:extLst>
          </p:cNvPr>
          <p:cNvSpPr>
            <a:spLocks noGrp="1"/>
          </p:cNvSpPr>
          <p:nvPr>
            <p:ph type="sldNum" sz="quarter" idx="10"/>
          </p:nvPr>
        </p:nvSpPr>
        <p:spPr>
          <a:xfrm>
            <a:off x="6921500" y="5397500"/>
            <a:ext cx="2133600" cy="304800"/>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03CF121E-590C-4271-9647-68FA20E2EA58}" type="slidenum">
              <a:rPr lang="en-US" altLang="en-US"/>
              <a:pPr>
                <a:defRPr/>
              </a:pPr>
              <a:t>‹#›</a:t>
            </a:fld>
            <a:endParaRPr lang="en-US" altLang="en-US"/>
          </a:p>
        </p:txBody>
      </p:sp>
    </p:spTree>
    <p:extLst>
      <p:ext uri="{BB962C8B-B14F-4D97-AF65-F5344CB8AC3E}">
        <p14:creationId xmlns:p14="http://schemas.microsoft.com/office/powerpoint/2010/main" val="1797524902"/>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userDrawn="1">
  <p:cSld name="Standard slide">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1" y="1188000"/>
            <a:ext cx="8229600" cy="3915000"/>
          </a:xfrm>
          <a:prstGeom prst="rect">
            <a:avLst/>
          </a:prstGeom>
        </p:spPr>
        <p:txBody>
          <a:bodyPr lIns="0" tIns="45699" rIns="91398" bIns="45699"/>
          <a:lstStyle>
            <a:lvl1pPr>
              <a:defRPr lang="en-US" sz="1600" dirty="0" smtClean="0"/>
            </a:lvl1pPr>
            <a:lvl2pPr>
              <a:defRPr lang="en-US" dirty="0" smtClean="0"/>
            </a:lvl2pPr>
            <a:lvl3pPr>
              <a:defRPr lang="en-US" dirty="0" smtClean="0"/>
            </a:lvl3pPr>
            <a:lvl4pPr>
              <a:defRPr lang="en-US" dirty="0" smtClean="0"/>
            </a:lvl4pPr>
            <a:lvl5pPr>
              <a:defRPr lang="en-GB"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p:cNvSpPr>
            <a:spLocks noGrp="1"/>
          </p:cNvSpPr>
          <p:nvPr>
            <p:ph type="title"/>
          </p:nvPr>
        </p:nvSpPr>
        <p:spPr>
          <a:xfrm>
            <a:off x="457200" y="228865"/>
            <a:ext cx="8229600" cy="952500"/>
          </a:xfrm>
          <a:prstGeom prst="rect">
            <a:avLst/>
          </a:prstGeom>
        </p:spPr>
        <p:txBody>
          <a:bodyPr lIns="91398" tIns="45699" rIns="91398" bIns="45699"/>
          <a:lstStyle/>
          <a:p>
            <a:r>
              <a:rPr lang="en-US"/>
              <a:t>Click to edit Master title style</a:t>
            </a:r>
            <a:endParaRPr lang="en-IN"/>
          </a:p>
        </p:txBody>
      </p:sp>
      <p:sp>
        <p:nvSpPr>
          <p:cNvPr id="2" name="Slide Number Placeholder 5">
            <a:extLst>
              <a:ext uri="{FF2B5EF4-FFF2-40B4-BE49-F238E27FC236}">
                <a16:creationId xmlns:a16="http://schemas.microsoft.com/office/drawing/2014/main" id="{80D0767E-CD1D-0A50-16EE-2337D03338C2}"/>
              </a:ext>
            </a:extLst>
          </p:cNvPr>
          <p:cNvSpPr>
            <a:spLocks noGrp="1"/>
          </p:cNvSpPr>
          <p:nvPr>
            <p:ph type="sldNum" sz="quarter" idx="10"/>
          </p:nvPr>
        </p:nvSpPr>
        <p:spPr>
          <a:xfrm>
            <a:off x="6921500" y="5397500"/>
            <a:ext cx="2133600" cy="304800"/>
          </a:xfrm>
          <a:prstGeom prst="rect">
            <a:avLst/>
          </a:prstGeom>
        </p:spPr>
        <p:txBody>
          <a:bodyPr vert="horz" wrap="square" lIns="91440" tIns="45720" rIns="91440" bIns="45720" numCol="1" anchor="t" anchorCtr="0" compatLnSpc="1">
            <a:prstTxWarp prst="textNoShape">
              <a:avLst/>
            </a:prstTxWarp>
          </a:bodyPr>
          <a:lstStyle>
            <a:lvl1pPr>
              <a:defRPr>
                <a:solidFill>
                  <a:schemeClr val="bg1"/>
                </a:solidFill>
              </a:defRPr>
            </a:lvl1pPr>
          </a:lstStyle>
          <a:p>
            <a:pPr>
              <a:defRPr/>
            </a:pPr>
            <a:fld id="{852CA590-618F-4187-8AA1-AA9DB26C67F2}" type="slidenum">
              <a:rPr lang="en-IN" altLang="en-US"/>
              <a:pPr>
                <a:defRPr/>
              </a:pPr>
              <a:t>‹#›</a:t>
            </a:fld>
            <a:endParaRPr lang="en-IN" altLang="en-US"/>
          </a:p>
        </p:txBody>
      </p:sp>
    </p:spTree>
    <p:extLst>
      <p:ext uri="{BB962C8B-B14F-4D97-AF65-F5344CB8AC3E}">
        <p14:creationId xmlns:p14="http://schemas.microsoft.com/office/powerpoint/2010/main" val="1991730406"/>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72563" y="113273"/>
            <a:ext cx="4642946" cy="640445"/>
          </a:xfrm>
        </p:spPr>
        <p:txBody>
          <a:bodyPr/>
          <a:lstStyle>
            <a:lvl1pPr>
              <a:defRPr/>
            </a:lvl1pPr>
          </a:lstStyle>
          <a:p>
            <a:r>
              <a:rPr lang="en-US"/>
              <a:t>Click to edit Master title style</a:t>
            </a:r>
            <a:endParaRPr lang="en-IN" dirty="0"/>
          </a:p>
        </p:txBody>
      </p:sp>
      <p:sp>
        <p:nvSpPr>
          <p:cNvPr id="3" name="Date Placeholder 3">
            <a:extLst>
              <a:ext uri="{FF2B5EF4-FFF2-40B4-BE49-F238E27FC236}">
                <a16:creationId xmlns:a16="http://schemas.microsoft.com/office/drawing/2014/main" id="{18EDA643-3853-229C-B993-FFD3BEDEBEC0}"/>
              </a:ext>
            </a:extLst>
          </p:cNvPr>
          <p:cNvSpPr>
            <a:spLocks noGrp="1"/>
          </p:cNvSpPr>
          <p:nvPr>
            <p:ph type="dt" sz="half" idx="10"/>
          </p:nvPr>
        </p:nvSpPr>
        <p:spPr/>
        <p:txBody>
          <a:bodyPr/>
          <a:lstStyle>
            <a:lvl1pPr>
              <a:defRPr/>
            </a:lvl1pPr>
          </a:lstStyle>
          <a:p>
            <a:pPr>
              <a:defRPr/>
            </a:pPr>
            <a:fld id="{3041DF36-0AD5-484E-8693-5BECD806DB50}" type="datetime1">
              <a:rPr lang="en-IN" smtClean="0"/>
              <a:t>07-08-2026</a:t>
            </a:fld>
            <a:endParaRPr lang="en-IN"/>
          </a:p>
        </p:txBody>
      </p:sp>
      <p:sp>
        <p:nvSpPr>
          <p:cNvPr id="4" name="Footer Placeholder 4">
            <a:extLst>
              <a:ext uri="{FF2B5EF4-FFF2-40B4-BE49-F238E27FC236}">
                <a16:creationId xmlns:a16="http://schemas.microsoft.com/office/drawing/2014/main" id="{58A62D32-1D76-69BA-F175-AC61D7A872B8}"/>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IN"/>
          </a:p>
        </p:txBody>
      </p:sp>
    </p:spTree>
    <p:extLst>
      <p:ext uri="{BB962C8B-B14F-4D97-AF65-F5344CB8AC3E}">
        <p14:creationId xmlns:p14="http://schemas.microsoft.com/office/powerpoint/2010/main" val="431059154"/>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5639" y="42223"/>
            <a:ext cx="5596572" cy="645233"/>
          </a:xfrm>
        </p:spPr>
        <p:txBody>
          <a:bodyPr/>
          <a:lstStyle/>
          <a:p>
            <a:r>
              <a:rPr lang="en-US"/>
              <a:t>Click to edit Master title style</a:t>
            </a:r>
            <a:endParaRPr lang="en-IN"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dirty="0"/>
          </a:p>
        </p:txBody>
      </p:sp>
      <p:sp>
        <p:nvSpPr>
          <p:cNvPr id="4" name="Date Placeholder 3">
            <a:extLst>
              <a:ext uri="{FF2B5EF4-FFF2-40B4-BE49-F238E27FC236}">
                <a16:creationId xmlns:a16="http://schemas.microsoft.com/office/drawing/2014/main" id="{8795559F-9984-A303-88C5-3FAF33332BA8}"/>
              </a:ext>
            </a:extLst>
          </p:cNvPr>
          <p:cNvSpPr>
            <a:spLocks noGrp="1"/>
          </p:cNvSpPr>
          <p:nvPr>
            <p:ph type="dt" sz="half" idx="10"/>
          </p:nvPr>
        </p:nvSpPr>
        <p:spPr/>
        <p:txBody>
          <a:bodyPr/>
          <a:lstStyle>
            <a:lvl1pPr>
              <a:defRPr/>
            </a:lvl1pPr>
          </a:lstStyle>
          <a:p>
            <a:pPr>
              <a:defRPr/>
            </a:pPr>
            <a:fld id="{6C77B14A-5C32-4D8E-9F2F-CDC047A29E19}" type="datetime1">
              <a:rPr lang="en-IN" smtClean="0"/>
              <a:t>07-08-2026</a:t>
            </a:fld>
            <a:endParaRPr lang="en-IN"/>
          </a:p>
        </p:txBody>
      </p:sp>
      <p:sp>
        <p:nvSpPr>
          <p:cNvPr id="5" name="Footer Placeholder 4">
            <a:extLst>
              <a:ext uri="{FF2B5EF4-FFF2-40B4-BE49-F238E27FC236}">
                <a16:creationId xmlns:a16="http://schemas.microsoft.com/office/drawing/2014/main" id="{A6D92F96-452B-EE01-C6D7-AD4ECE5A1E06}"/>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IN"/>
          </a:p>
        </p:txBody>
      </p:sp>
    </p:spTree>
    <p:extLst>
      <p:ext uri="{BB962C8B-B14F-4D97-AF65-F5344CB8AC3E}">
        <p14:creationId xmlns:p14="http://schemas.microsoft.com/office/powerpoint/2010/main" val="1310572941"/>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04271"/>
            <a:ext cx="6669491" cy="1104636"/>
          </a:xfrm>
        </p:spPr>
        <p:txBody>
          <a:bodyPr/>
          <a:lstStyle/>
          <a:p>
            <a:r>
              <a:rPr lang="en-US"/>
              <a:t>Click to edit Master title style</a:t>
            </a:r>
            <a:endParaRPr lang="en-IN" dirty="0"/>
          </a:p>
        </p:txBody>
      </p:sp>
      <p:sp>
        <p:nvSpPr>
          <p:cNvPr id="7" name="Chart Placeholder 6"/>
          <p:cNvSpPr>
            <a:spLocks noGrp="1"/>
          </p:cNvSpPr>
          <p:nvPr>
            <p:ph type="chart" sz="quarter" idx="13"/>
          </p:nvPr>
        </p:nvSpPr>
        <p:spPr>
          <a:xfrm>
            <a:off x="4572001" y="1648631"/>
            <a:ext cx="4003823" cy="3321844"/>
          </a:xfrm>
        </p:spPr>
        <p:txBody>
          <a:bodyPr rtlCol="0">
            <a:normAutofit/>
          </a:bodyPr>
          <a:lstStyle/>
          <a:p>
            <a:pPr lvl="0"/>
            <a:r>
              <a:rPr lang="en-US" noProof="0"/>
              <a:t>Click icon to add chart</a:t>
            </a:r>
            <a:endParaRPr lang="en-IN" noProof="0"/>
          </a:p>
        </p:txBody>
      </p:sp>
      <p:sp>
        <p:nvSpPr>
          <p:cNvPr id="9" name="Text Placeholder 8"/>
          <p:cNvSpPr>
            <a:spLocks noGrp="1"/>
          </p:cNvSpPr>
          <p:nvPr>
            <p:ph type="body" sz="quarter" idx="14"/>
          </p:nvPr>
        </p:nvSpPr>
        <p:spPr>
          <a:xfrm>
            <a:off x="628651" y="1648355"/>
            <a:ext cx="3670697" cy="33218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3" name="Date Placeholder 2">
            <a:extLst>
              <a:ext uri="{FF2B5EF4-FFF2-40B4-BE49-F238E27FC236}">
                <a16:creationId xmlns:a16="http://schemas.microsoft.com/office/drawing/2014/main" id="{D214F7AB-4F16-F895-7150-10B3BEB681FC}"/>
              </a:ext>
            </a:extLst>
          </p:cNvPr>
          <p:cNvSpPr>
            <a:spLocks noGrp="1"/>
          </p:cNvSpPr>
          <p:nvPr>
            <p:ph type="dt" sz="half" idx="15"/>
          </p:nvPr>
        </p:nvSpPr>
        <p:spPr/>
        <p:txBody>
          <a:bodyPr/>
          <a:lstStyle>
            <a:lvl1pPr>
              <a:defRPr/>
            </a:lvl1pPr>
          </a:lstStyle>
          <a:p>
            <a:pPr>
              <a:defRPr/>
            </a:pPr>
            <a:fld id="{90BEE9E2-DB71-40B9-A90D-1EDCB73B976A}" type="datetime1">
              <a:rPr lang="en-IN" smtClean="0"/>
              <a:t>07-08-2026</a:t>
            </a:fld>
            <a:endParaRPr lang="en-IN"/>
          </a:p>
        </p:txBody>
      </p:sp>
      <p:sp>
        <p:nvSpPr>
          <p:cNvPr id="4" name="Footer Placeholder 3">
            <a:extLst>
              <a:ext uri="{FF2B5EF4-FFF2-40B4-BE49-F238E27FC236}">
                <a16:creationId xmlns:a16="http://schemas.microsoft.com/office/drawing/2014/main" id="{56F10577-2C84-1905-06F3-B91B88576473}"/>
              </a:ext>
            </a:extLst>
          </p:cNvPr>
          <p:cNvSpPr>
            <a:spLocks noGrp="1"/>
          </p:cNvSpPr>
          <p:nvPr>
            <p:ph type="ftr" sz="quarter" idx="16"/>
          </p:nvPr>
        </p:nvSpPr>
        <p:spPr>
          <a:xfrm>
            <a:off x="6553200" y="5285077"/>
            <a:ext cx="1470025" cy="377770"/>
          </a:xfrm>
          <a:prstGeom prst="rect">
            <a:avLst/>
          </a:prstGeom>
        </p:spPr>
        <p:txBody>
          <a:bodyPr/>
          <a:lstStyle>
            <a:lvl1pPr>
              <a:defRPr/>
            </a:lvl1pPr>
          </a:lstStyle>
          <a:p>
            <a:pPr>
              <a:defRPr/>
            </a:pPr>
            <a:endParaRPr lang="en-IN"/>
          </a:p>
        </p:txBody>
      </p:sp>
    </p:spTree>
    <p:extLst>
      <p:ext uri="{BB962C8B-B14F-4D97-AF65-F5344CB8AC3E}">
        <p14:creationId xmlns:p14="http://schemas.microsoft.com/office/powerpoint/2010/main" val="2764968945"/>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7" y="1424782"/>
            <a:ext cx="7886700" cy="2377281"/>
          </a:xfrm>
        </p:spPr>
        <p:txBody>
          <a:bodyPr anchor="b"/>
          <a:lstStyle>
            <a:lvl1pPr>
              <a:defRPr sz="4700"/>
            </a:lvl1pPr>
          </a:lstStyle>
          <a:p>
            <a:r>
              <a:rPr lang="en-US"/>
              <a:t>Click to edit Master title style</a:t>
            </a:r>
            <a:endParaRPr lang="en-IN" dirty="0"/>
          </a:p>
        </p:txBody>
      </p:sp>
      <p:sp>
        <p:nvSpPr>
          <p:cNvPr id="3" name="Text Placeholder 2"/>
          <p:cNvSpPr>
            <a:spLocks noGrp="1"/>
          </p:cNvSpPr>
          <p:nvPr>
            <p:ph type="body" idx="1"/>
          </p:nvPr>
        </p:nvSpPr>
        <p:spPr>
          <a:xfrm>
            <a:off x="623887" y="3824553"/>
            <a:ext cx="7886700" cy="1250156"/>
          </a:xfrm>
        </p:spPr>
        <p:txBody>
          <a:bodyPr/>
          <a:lstStyle>
            <a:lvl1pPr marL="0" indent="0">
              <a:buNone/>
              <a:defRPr sz="1900">
                <a:solidFill>
                  <a:schemeClr val="tx1">
                    <a:tint val="75000"/>
                  </a:schemeClr>
                </a:solidFill>
              </a:defRPr>
            </a:lvl1pPr>
            <a:lvl2pPr marL="356616" indent="0">
              <a:buNone/>
              <a:defRPr sz="1600">
                <a:solidFill>
                  <a:schemeClr val="tx1">
                    <a:tint val="75000"/>
                  </a:schemeClr>
                </a:solidFill>
              </a:defRPr>
            </a:lvl2pPr>
            <a:lvl3pPr marL="713232" indent="0">
              <a:buNone/>
              <a:defRPr sz="1400">
                <a:solidFill>
                  <a:schemeClr val="tx1">
                    <a:tint val="75000"/>
                  </a:schemeClr>
                </a:solidFill>
              </a:defRPr>
            </a:lvl3pPr>
            <a:lvl4pPr marL="1069848" indent="0">
              <a:buNone/>
              <a:defRPr sz="1200">
                <a:solidFill>
                  <a:schemeClr val="tx1">
                    <a:tint val="75000"/>
                  </a:schemeClr>
                </a:solidFill>
              </a:defRPr>
            </a:lvl4pPr>
            <a:lvl5pPr marL="1426464" indent="0">
              <a:buNone/>
              <a:defRPr sz="1200">
                <a:solidFill>
                  <a:schemeClr val="tx1">
                    <a:tint val="75000"/>
                  </a:schemeClr>
                </a:solidFill>
              </a:defRPr>
            </a:lvl5pPr>
            <a:lvl6pPr marL="1783080" indent="0">
              <a:buNone/>
              <a:defRPr sz="1200">
                <a:solidFill>
                  <a:schemeClr val="tx1">
                    <a:tint val="75000"/>
                  </a:schemeClr>
                </a:solidFill>
              </a:defRPr>
            </a:lvl6pPr>
            <a:lvl7pPr marL="2139696" indent="0">
              <a:buNone/>
              <a:defRPr sz="1200">
                <a:solidFill>
                  <a:schemeClr val="tx1">
                    <a:tint val="75000"/>
                  </a:schemeClr>
                </a:solidFill>
              </a:defRPr>
            </a:lvl7pPr>
            <a:lvl8pPr marL="2496312" indent="0">
              <a:buNone/>
              <a:defRPr sz="1200">
                <a:solidFill>
                  <a:schemeClr val="tx1">
                    <a:tint val="75000"/>
                  </a:schemeClr>
                </a:solidFill>
              </a:defRPr>
            </a:lvl8pPr>
            <a:lvl9pPr marL="2852928"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453E97C-FD99-6854-8A45-9C64D567A8ED}"/>
              </a:ext>
            </a:extLst>
          </p:cNvPr>
          <p:cNvSpPr>
            <a:spLocks noGrp="1"/>
          </p:cNvSpPr>
          <p:nvPr>
            <p:ph type="dt" sz="half" idx="10"/>
          </p:nvPr>
        </p:nvSpPr>
        <p:spPr/>
        <p:txBody>
          <a:bodyPr/>
          <a:lstStyle>
            <a:lvl1pPr>
              <a:defRPr/>
            </a:lvl1pPr>
          </a:lstStyle>
          <a:p>
            <a:pPr>
              <a:defRPr/>
            </a:pPr>
            <a:fld id="{39B5EB4B-6AC1-426A-8CD4-11B702DF7833}" type="datetime1">
              <a:rPr lang="en-IN" smtClean="0"/>
              <a:t>07-08-2026</a:t>
            </a:fld>
            <a:endParaRPr lang="en-US"/>
          </a:p>
        </p:txBody>
      </p:sp>
      <p:sp>
        <p:nvSpPr>
          <p:cNvPr id="5" name="Footer Placeholder 4">
            <a:extLst>
              <a:ext uri="{FF2B5EF4-FFF2-40B4-BE49-F238E27FC236}">
                <a16:creationId xmlns:a16="http://schemas.microsoft.com/office/drawing/2014/main" id="{91F89D9C-9B73-A4A0-65FD-2B19089BD9F7}"/>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3036249355"/>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291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DBDC15DF-9553-F33E-0503-74F3544DD7E0}"/>
              </a:ext>
            </a:extLst>
          </p:cNvPr>
          <p:cNvSpPr>
            <a:spLocks noGrp="1"/>
          </p:cNvSpPr>
          <p:nvPr>
            <p:ph type="dt" sz="half" idx="10"/>
          </p:nvPr>
        </p:nvSpPr>
        <p:spPr/>
        <p:txBody>
          <a:bodyPr/>
          <a:lstStyle>
            <a:lvl1pPr>
              <a:defRPr/>
            </a:lvl1pPr>
          </a:lstStyle>
          <a:p>
            <a:pPr>
              <a:defRPr/>
            </a:pPr>
            <a:fld id="{9951E8CD-48ED-4508-89F7-B832B81DBAD8}" type="datetime1">
              <a:rPr lang="en-IN" smtClean="0"/>
              <a:t>07-08-2026</a:t>
            </a:fld>
            <a:endParaRPr lang="en-US"/>
          </a:p>
        </p:txBody>
      </p:sp>
      <p:sp>
        <p:nvSpPr>
          <p:cNvPr id="6" name="Footer Placeholder 5">
            <a:extLst>
              <a:ext uri="{FF2B5EF4-FFF2-40B4-BE49-F238E27FC236}">
                <a16:creationId xmlns:a16="http://schemas.microsoft.com/office/drawing/2014/main" id="{EC7AE050-7E45-E122-6057-94F8B0A5F329}"/>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1523881268"/>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1"/>
            <a:ext cx="7886700" cy="1104636"/>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400969"/>
            <a:ext cx="3868340" cy="686593"/>
          </a:xfrm>
        </p:spPr>
        <p:txBody>
          <a:bodyPr anchor="b"/>
          <a:lstStyle>
            <a:lvl1pPr marL="0" indent="0">
              <a:buNone/>
              <a:defRPr sz="1900" b="1"/>
            </a:lvl1pPr>
            <a:lvl2pPr marL="356616" indent="0">
              <a:buNone/>
              <a:defRPr sz="1600" b="1"/>
            </a:lvl2pPr>
            <a:lvl3pPr marL="713232" indent="0">
              <a:buNone/>
              <a:defRPr sz="1400" b="1"/>
            </a:lvl3pPr>
            <a:lvl4pPr marL="1069848" indent="0">
              <a:buNone/>
              <a:defRPr sz="1200" b="1"/>
            </a:lvl4pPr>
            <a:lvl5pPr marL="1426464" indent="0">
              <a:buNone/>
              <a:defRPr sz="1200" b="1"/>
            </a:lvl5pPr>
            <a:lvl6pPr marL="1783080" indent="0">
              <a:buNone/>
              <a:defRPr sz="1200" b="1"/>
            </a:lvl6pPr>
            <a:lvl7pPr marL="2139696" indent="0">
              <a:buNone/>
              <a:defRPr sz="1200" b="1"/>
            </a:lvl7pPr>
            <a:lvl8pPr marL="2496312" indent="0">
              <a:buNone/>
              <a:defRPr sz="1200" b="1"/>
            </a:lvl8pPr>
            <a:lvl9pPr marL="2852928"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0" y="1400969"/>
            <a:ext cx="3887391" cy="686593"/>
          </a:xfrm>
        </p:spPr>
        <p:txBody>
          <a:bodyPr anchor="b"/>
          <a:lstStyle>
            <a:lvl1pPr marL="0" indent="0">
              <a:buNone/>
              <a:defRPr sz="1900" b="1"/>
            </a:lvl1pPr>
            <a:lvl2pPr marL="356616" indent="0">
              <a:buNone/>
              <a:defRPr sz="1600" b="1"/>
            </a:lvl2pPr>
            <a:lvl3pPr marL="713232" indent="0">
              <a:buNone/>
              <a:defRPr sz="1400" b="1"/>
            </a:lvl3pPr>
            <a:lvl4pPr marL="1069848" indent="0">
              <a:buNone/>
              <a:defRPr sz="1200" b="1"/>
            </a:lvl4pPr>
            <a:lvl5pPr marL="1426464" indent="0">
              <a:buNone/>
              <a:defRPr sz="1200" b="1"/>
            </a:lvl5pPr>
            <a:lvl6pPr marL="1783080" indent="0">
              <a:buNone/>
              <a:defRPr sz="1200" b="1"/>
            </a:lvl6pPr>
            <a:lvl7pPr marL="2139696" indent="0">
              <a:buNone/>
              <a:defRPr sz="1200" b="1"/>
            </a:lvl7pPr>
            <a:lvl8pPr marL="2496312" indent="0">
              <a:buNone/>
              <a:defRPr sz="1200" b="1"/>
            </a:lvl8pPr>
            <a:lvl9pPr marL="2852928"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087563"/>
            <a:ext cx="3887391"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E18B6468-75E0-C4A0-235B-76B75C27A384}"/>
              </a:ext>
            </a:extLst>
          </p:cNvPr>
          <p:cNvSpPr>
            <a:spLocks noGrp="1"/>
          </p:cNvSpPr>
          <p:nvPr>
            <p:ph type="dt" sz="half" idx="10"/>
          </p:nvPr>
        </p:nvSpPr>
        <p:spPr/>
        <p:txBody>
          <a:bodyPr/>
          <a:lstStyle>
            <a:lvl1pPr>
              <a:defRPr/>
            </a:lvl1pPr>
          </a:lstStyle>
          <a:p>
            <a:pPr>
              <a:defRPr/>
            </a:pPr>
            <a:fld id="{FE576929-4584-4713-B5DC-2D71A7EB3A6B}" type="datetime1">
              <a:rPr lang="en-IN" smtClean="0"/>
              <a:t>07-08-2026</a:t>
            </a:fld>
            <a:endParaRPr lang="en-US"/>
          </a:p>
        </p:txBody>
      </p:sp>
      <p:sp>
        <p:nvSpPr>
          <p:cNvPr id="8" name="Footer Placeholder 7">
            <a:extLst>
              <a:ext uri="{FF2B5EF4-FFF2-40B4-BE49-F238E27FC236}">
                <a16:creationId xmlns:a16="http://schemas.microsoft.com/office/drawing/2014/main" id="{786AAD65-DF69-2885-44E8-FB417206CB22}"/>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767986726"/>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C3EB325A-CDED-6C78-1B32-DC01B1CED8C8}"/>
              </a:ext>
            </a:extLst>
          </p:cNvPr>
          <p:cNvSpPr>
            <a:spLocks noGrp="1"/>
          </p:cNvSpPr>
          <p:nvPr>
            <p:ph type="dt" sz="half" idx="10"/>
          </p:nvPr>
        </p:nvSpPr>
        <p:spPr/>
        <p:txBody>
          <a:bodyPr/>
          <a:lstStyle>
            <a:lvl1pPr>
              <a:defRPr/>
            </a:lvl1pPr>
          </a:lstStyle>
          <a:p>
            <a:pPr>
              <a:defRPr/>
            </a:pPr>
            <a:fld id="{6FB673D6-822C-491B-B7DF-6F33D5E7109E}" type="datetime1">
              <a:rPr lang="en-IN" smtClean="0"/>
              <a:t>07-08-2026</a:t>
            </a:fld>
            <a:endParaRPr lang="en-US"/>
          </a:p>
        </p:txBody>
      </p:sp>
      <p:sp>
        <p:nvSpPr>
          <p:cNvPr id="4" name="Footer Placeholder 3">
            <a:extLst>
              <a:ext uri="{FF2B5EF4-FFF2-40B4-BE49-F238E27FC236}">
                <a16:creationId xmlns:a16="http://schemas.microsoft.com/office/drawing/2014/main" id="{5BD4D844-E441-BCA3-98B3-96D24DECD99B}"/>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2578947091"/>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12B3513-8BF8-7F7E-29F6-6A4BE4E272F7}"/>
              </a:ext>
            </a:extLst>
          </p:cNvPr>
          <p:cNvSpPr>
            <a:spLocks noGrp="1"/>
          </p:cNvSpPr>
          <p:nvPr>
            <p:ph type="dt" sz="half" idx="10"/>
          </p:nvPr>
        </p:nvSpPr>
        <p:spPr/>
        <p:txBody>
          <a:bodyPr/>
          <a:lstStyle>
            <a:lvl1pPr>
              <a:defRPr/>
            </a:lvl1pPr>
          </a:lstStyle>
          <a:p>
            <a:pPr>
              <a:defRPr/>
            </a:pPr>
            <a:fld id="{0A80F5D0-6728-4691-BF14-1609DD4002B6}" type="datetime1">
              <a:rPr lang="en-IN" smtClean="0"/>
              <a:t>07-08-2026</a:t>
            </a:fld>
            <a:endParaRPr lang="en-US"/>
          </a:p>
        </p:txBody>
      </p:sp>
      <p:sp>
        <p:nvSpPr>
          <p:cNvPr id="3" name="Footer Placeholder 2">
            <a:extLst>
              <a:ext uri="{FF2B5EF4-FFF2-40B4-BE49-F238E27FC236}">
                <a16:creationId xmlns:a16="http://schemas.microsoft.com/office/drawing/2014/main" id="{3359B1A1-3E79-7D5B-33E7-D26C478B2352}"/>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1504396183"/>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809182" y="2123971"/>
            <a:ext cx="5486400" cy="1104636"/>
          </a:xfrm>
        </p:spPr>
        <p:txBody>
          <a:bodyPr/>
          <a:lstStyle>
            <a:lvl1pPr algn="ctr">
              <a:defRPr sz="3900"/>
            </a:lvl1pPr>
          </a:lstStyle>
          <a:p>
            <a:r>
              <a:rPr lang="en-US"/>
              <a:t>Click to edit Master title style</a:t>
            </a:r>
            <a:endParaRPr lang="en-IN" dirty="0"/>
          </a:p>
        </p:txBody>
      </p:sp>
    </p:spTree>
    <p:extLst>
      <p:ext uri="{BB962C8B-B14F-4D97-AF65-F5344CB8AC3E}">
        <p14:creationId xmlns:p14="http://schemas.microsoft.com/office/powerpoint/2010/main" val="3626865913"/>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E81FCE4C-42CD-51E9-A877-B5FBDC1847FF}"/>
              </a:ext>
            </a:extLst>
          </p:cNvPr>
          <p:cNvSpPr>
            <a:spLocks noGrp="1"/>
          </p:cNvSpPr>
          <p:nvPr>
            <p:ph type="sldNum" sz="quarter" idx="10"/>
          </p:nvPr>
        </p:nvSpPr>
        <p:spPr>
          <a:xfrm>
            <a:off x="6921500" y="5397500"/>
            <a:ext cx="2133600" cy="304800"/>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03CF121E-590C-4271-9647-68FA20E2EA58}" type="slidenum">
              <a:rPr lang="en-US" altLang="en-US"/>
              <a:pPr>
                <a:defRPr/>
              </a:pPr>
              <a:t>‹#›</a:t>
            </a:fld>
            <a:endParaRPr lang="en-US" altLang="en-US"/>
          </a:p>
        </p:txBody>
      </p:sp>
    </p:spTree>
    <p:extLst>
      <p:ext uri="{BB962C8B-B14F-4D97-AF65-F5344CB8AC3E}">
        <p14:creationId xmlns:p14="http://schemas.microsoft.com/office/powerpoint/2010/main" val="302155853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userDrawn="1">
  <p:cSld name="Standard slide">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1" y="1188000"/>
            <a:ext cx="8229600" cy="3915000"/>
          </a:xfrm>
          <a:prstGeom prst="rect">
            <a:avLst/>
          </a:prstGeom>
        </p:spPr>
        <p:txBody>
          <a:bodyPr lIns="0" tIns="45699" rIns="91398" bIns="45699"/>
          <a:lstStyle>
            <a:lvl1pPr>
              <a:defRPr lang="en-US" sz="1600" dirty="0" smtClean="0"/>
            </a:lvl1pPr>
            <a:lvl2pPr>
              <a:defRPr lang="en-US" dirty="0" smtClean="0"/>
            </a:lvl2pPr>
            <a:lvl3pPr>
              <a:defRPr lang="en-US" dirty="0" smtClean="0"/>
            </a:lvl3pPr>
            <a:lvl4pPr>
              <a:defRPr lang="en-US" dirty="0" smtClean="0"/>
            </a:lvl4pPr>
            <a:lvl5pPr>
              <a:defRPr lang="en-GB"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p:cNvSpPr>
            <a:spLocks noGrp="1"/>
          </p:cNvSpPr>
          <p:nvPr>
            <p:ph type="title"/>
          </p:nvPr>
        </p:nvSpPr>
        <p:spPr>
          <a:xfrm>
            <a:off x="457200" y="228865"/>
            <a:ext cx="8229600" cy="952500"/>
          </a:xfrm>
          <a:prstGeom prst="rect">
            <a:avLst/>
          </a:prstGeom>
        </p:spPr>
        <p:txBody>
          <a:bodyPr lIns="91398" tIns="45699" rIns="91398" bIns="45699"/>
          <a:lstStyle/>
          <a:p>
            <a:r>
              <a:rPr lang="en-US"/>
              <a:t>Click to edit Master title style</a:t>
            </a:r>
            <a:endParaRPr lang="en-IN"/>
          </a:p>
        </p:txBody>
      </p:sp>
      <p:sp>
        <p:nvSpPr>
          <p:cNvPr id="2" name="Slide Number Placeholder 5">
            <a:extLst>
              <a:ext uri="{FF2B5EF4-FFF2-40B4-BE49-F238E27FC236}">
                <a16:creationId xmlns:a16="http://schemas.microsoft.com/office/drawing/2014/main" id="{80D0767E-CD1D-0A50-16EE-2337D03338C2}"/>
              </a:ext>
            </a:extLst>
          </p:cNvPr>
          <p:cNvSpPr>
            <a:spLocks noGrp="1"/>
          </p:cNvSpPr>
          <p:nvPr>
            <p:ph type="sldNum" sz="quarter" idx="10"/>
          </p:nvPr>
        </p:nvSpPr>
        <p:spPr>
          <a:xfrm>
            <a:off x="6921500" y="5397500"/>
            <a:ext cx="2133600" cy="304800"/>
          </a:xfrm>
          <a:prstGeom prst="rect">
            <a:avLst/>
          </a:prstGeom>
        </p:spPr>
        <p:txBody>
          <a:bodyPr vert="horz" wrap="square" lIns="91440" tIns="45720" rIns="91440" bIns="45720" numCol="1" anchor="t" anchorCtr="0" compatLnSpc="1">
            <a:prstTxWarp prst="textNoShape">
              <a:avLst/>
            </a:prstTxWarp>
          </a:bodyPr>
          <a:lstStyle>
            <a:lvl1pPr>
              <a:defRPr>
                <a:solidFill>
                  <a:schemeClr val="bg1"/>
                </a:solidFill>
              </a:defRPr>
            </a:lvl1pPr>
          </a:lstStyle>
          <a:p>
            <a:pPr>
              <a:defRPr/>
            </a:pPr>
            <a:fld id="{852CA590-618F-4187-8AA1-AA9DB26C67F2}" type="slidenum">
              <a:rPr lang="en-IN" altLang="en-US"/>
              <a:pPr>
                <a:defRPr/>
              </a:pPr>
              <a:t>‹#›</a:t>
            </a:fld>
            <a:endParaRPr lang="en-IN" altLang="en-US"/>
          </a:p>
        </p:txBody>
      </p:sp>
    </p:spTree>
    <p:extLst>
      <p:ext uri="{BB962C8B-B14F-4D97-AF65-F5344CB8AC3E}">
        <p14:creationId xmlns:p14="http://schemas.microsoft.com/office/powerpoint/2010/main" val="1224364537"/>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72563" y="113273"/>
            <a:ext cx="4642946" cy="640445"/>
          </a:xfrm>
        </p:spPr>
        <p:txBody>
          <a:bodyPr/>
          <a:lstStyle>
            <a:lvl1pPr>
              <a:defRPr/>
            </a:lvl1pPr>
          </a:lstStyle>
          <a:p>
            <a:r>
              <a:rPr lang="en-US"/>
              <a:t>Click to edit Master title style</a:t>
            </a:r>
            <a:endParaRPr lang="en-IN" dirty="0"/>
          </a:p>
        </p:txBody>
      </p:sp>
      <p:sp>
        <p:nvSpPr>
          <p:cNvPr id="3" name="Date Placeholder 3">
            <a:extLst>
              <a:ext uri="{FF2B5EF4-FFF2-40B4-BE49-F238E27FC236}">
                <a16:creationId xmlns:a16="http://schemas.microsoft.com/office/drawing/2014/main" id="{18EDA643-3853-229C-B993-FFD3BEDEBEC0}"/>
              </a:ext>
            </a:extLst>
          </p:cNvPr>
          <p:cNvSpPr>
            <a:spLocks noGrp="1"/>
          </p:cNvSpPr>
          <p:nvPr>
            <p:ph type="dt" sz="half" idx="10"/>
          </p:nvPr>
        </p:nvSpPr>
        <p:spPr/>
        <p:txBody>
          <a:bodyPr/>
          <a:lstStyle>
            <a:lvl1pPr>
              <a:defRPr/>
            </a:lvl1pPr>
          </a:lstStyle>
          <a:p>
            <a:pPr>
              <a:defRPr/>
            </a:pPr>
            <a:fld id="{3041DF36-0AD5-484E-8693-5BECD806DB50}" type="datetime1">
              <a:rPr lang="en-IN" smtClean="0"/>
              <a:t>07-08-2026</a:t>
            </a:fld>
            <a:endParaRPr lang="en-IN"/>
          </a:p>
        </p:txBody>
      </p:sp>
      <p:sp>
        <p:nvSpPr>
          <p:cNvPr id="4" name="Footer Placeholder 4">
            <a:extLst>
              <a:ext uri="{FF2B5EF4-FFF2-40B4-BE49-F238E27FC236}">
                <a16:creationId xmlns:a16="http://schemas.microsoft.com/office/drawing/2014/main" id="{58A62D32-1D76-69BA-F175-AC61D7A872B8}"/>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IN"/>
          </a:p>
        </p:txBody>
      </p:sp>
    </p:spTree>
    <p:extLst>
      <p:ext uri="{BB962C8B-B14F-4D97-AF65-F5344CB8AC3E}">
        <p14:creationId xmlns:p14="http://schemas.microsoft.com/office/powerpoint/2010/main" val="489913923"/>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5639" y="42223"/>
            <a:ext cx="5596572" cy="645233"/>
          </a:xfrm>
        </p:spPr>
        <p:txBody>
          <a:bodyPr/>
          <a:lstStyle/>
          <a:p>
            <a:r>
              <a:rPr lang="en-US"/>
              <a:t>Click to edit Master title style</a:t>
            </a:r>
            <a:endParaRPr lang="en-IN"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dirty="0"/>
          </a:p>
        </p:txBody>
      </p:sp>
      <p:sp>
        <p:nvSpPr>
          <p:cNvPr id="4" name="Date Placeholder 3">
            <a:extLst>
              <a:ext uri="{FF2B5EF4-FFF2-40B4-BE49-F238E27FC236}">
                <a16:creationId xmlns:a16="http://schemas.microsoft.com/office/drawing/2014/main" id="{8795559F-9984-A303-88C5-3FAF33332BA8}"/>
              </a:ext>
            </a:extLst>
          </p:cNvPr>
          <p:cNvSpPr>
            <a:spLocks noGrp="1"/>
          </p:cNvSpPr>
          <p:nvPr>
            <p:ph type="dt" sz="half" idx="10"/>
          </p:nvPr>
        </p:nvSpPr>
        <p:spPr/>
        <p:txBody>
          <a:bodyPr/>
          <a:lstStyle>
            <a:lvl1pPr>
              <a:defRPr/>
            </a:lvl1pPr>
          </a:lstStyle>
          <a:p>
            <a:pPr>
              <a:defRPr/>
            </a:pPr>
            <a:fld id="{6C77B14A-5C32-4D8E-9F2F-CDC047A29E19}" type="datetime1">
              <a:rPr lang="en-IN" smtClean="0"/>
              <a:t>07-08-2026</a:t>
            </a:fld>
            <a:endParaRPr lang="en-IN"/>
          </a:p>
        </p:txBody>
      </p:sp>
      <p:sp>
        <p:nvSpPr>
          <p:cNvPr id="5" name="Footer Placeholder 4">
            <a:extLst>
              <a:ext uri="{FF2B5EF4-FFF2-40B4-BE49-F238E27FC236}">
                <a16:creationId xmlns:a16="http://schemas.microsoft.com/office/drawing/2014/main" id="{A6D92F96-452B-EE01-C6D7-AD4ECE5A1E06}"/>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IN"/>
          </a:p>
        </p:txBody>
      </p:sp>
    </p:spTree>
    <p:extLst>
      <p:ext uri="{BB962C8B-B14F-4D97-AF65-F5344CB8AC3E}">
        <p14:creationId xmlns:p14="http://schemas.microsoft.com/office/powerpoint/2010/main" val="2143544616"/>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04271"/>
            <a:ext cx="6669491" cy="1104636"/>
          </a:xfrm>
        </p:spPr>
        <p:txBody>
          <a:bodyPr/>
          <a:lstStyle/>
          <a:p>
            <a:r>
              <a:rPr lang="en-US"/>
              <a:t>Click to edit Master title style</a:t>
            </a:r>
            <a:endParaRPr lang="en-IN" dirty="0"/>
          </a:p>
        </p:txBody>
      </p:sp>
      <p:sp>
        <p:nvSpPr>
          <p:cNvPr id="7" name="Chart Placeholder 6"/>
          <p:cNvSpPr>
            <a:spLocks noGrp="1"/>
          </p:cNvSpPr>
          <p:nvPr>
            <p:ph type="chart" sz="quarter" idx="13"/>
          </p:nvPr>
        </p:nvSpPr>
        <p:spPr>
          <a:xfrm>
            <a:off x="4572001" y="1648631"/>
            <a:ext cx="4003823" cy="3321844"/>
          </a:xfrm>
        </p:spPr>
        <p:txBody>
          <a:bodyPr rtlCol="0">
            <a:normAutofit/>
          </a:bodyPr>
          <a:lstStyle/>
          <a:p>
            <a:pPr lvl="0"/>
            <a:r>
              <a:rPr lang="en-US" noProof="0"/>
              <a:t>Click icon to add chart</a:t>
            </a:r>
            <a:endParaRPr lang="en-IN" noProof="0"/>
          </a:p>
        </p:txBody>
      </p:sp>
      <p:sp>
        <p:nvSpPr>
          <p:cNvPr id="9" name="Text Placeholder 8"/>
          <p:cNvSpPr>
            <a:spLocks noGrp="1"/>
          </p:cNvSpPr>
          <p:nvPr>
            <p:ph type="body" sz="quarter" idx="14"/>
          </p:nvPr>
        </p:nvSpPr>
        <p:spPr>
          <a:xfrm>
            <a:off x="628651" y="1648355"/>
            <a:ext cx="3670697" cy="33218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3" name="Date Placeholder 2">
            <a:extLst>
              <a:ext uri="{FF2B5EF4-FFF2-40B4-BE49-F238E27FC236}">
                <a16:creationId xmlns:a16="http://schemas.microsoft.com/office/drawing/2014/main" id="{D214F7AB-4F16-F895-7150-10B3BEB681FC}"/>
              </a:ext>
            </a:extLst>
          </p:cNvPr>
          <p:cNvSpPr>
            <a:spLocks noGrp="1"/>
          </p:cNvSpPr>
          <p:nvPr>
            <p:ph type="dt" sz="half" idx="15"/>
          </p:nvPr>
        </p:nvSpPr>
        <p:spPr/>
        <p:txBody>
          <a:bodyPr/>
          <a:lstStyle>
            <a:lvl1pPr>
              <a:defRPr/>
            </a:lvl1pPr>
          </a:lstStyle>
          <a:p>
            <a:pPr>
              <a:defRPr/>
            </a:pPr>
            <a:fld id="{90BEE9E2-DB71-40B9-A90D-1EDCB73B976A}" type="datetime1">
              <a:rPr lang="en-IN" smtClean="0"/>
              <a:t>07-08-2026</a:t>
            </a:fld>
            <a:endParaRPr lang="en-IN"/>
          </a:p>
        </p:txBody>
      </p:sp>
      <p:sp>
        <p:nvSpPr>
          <p:cNvPr id="4" name="Footer Placeholder 3">
            <a:extLst>
              <a:ext uri="{FF2B5EF4-FFF2-40B4-BE49-F238E27FC236}">
                <a16:creationId xmlns:a16="http://schemas.microsoft.com/office/drawing/2014/main" id="{56F10577-2C84-1905-06F3-B91B88576473}"/>
              </a:ext>
            </a:extLst>
          </p:cNvPr>
          <p:cNvSpPr>
            <a:spLocks noGrp="1"/>
          </p:cNvSpPr>
          <p:nvPr>
            <p:ph type="ftr" sz="quarter" idx="16"/>
          </p:nvPr>
        </p:nvSpPr>
        <p:spPr>
          <a:xfrm>
            <a:off x="6553200" y="5285077"/>
            <a:ext cx="1470025" cy="377770"/>
          </a:xfrm>
          <a:prstGeom prst="rect">
            <a:avLst/>
          </a:prstGeom>
        </p:spPr>
        <p:txBody>
          <a:bodyPr/>
          <a:lstStyle>
            <a:lvl1pPr>
              <a:defRPr/>
            </a:lvl1pPr>
          </a:lstStyle>
          <a:p>
            <a:pPr>
              <a:defRPr/>
            </a:pPr>
            <a:endParaRPr lang="en-IN"/>
          </a:p>
        </p:txBody>
      </p:sp>
    </p:spTree>
    <p:extLst>
      <p:ext uri="{BB962C8B-B14F-4D97-AF65-F5344CB8AC3E}">
        <p14:creationId xmlns:p14="http://schemas.microsoft.com/office/powerpoint/2010/main" val="1528035531"/>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7" y="1424782"/>
            <a:ext cx="7886700" cy="2377281"/>
          </a:xfrm>
        </p:spPr>
        <p:txBody>
          <a:bodyPr anchor="b"/>
          <a:lstStyle>
            <a:lvl1pPr>
              <a:defRPr sz="4700"/>
            </a:lvl1pPr>
          </a:lstStyle>
          <a:p>
            <a:r>
              <a:rPr lang="en-US"/>
              <a:t>Click to edit Master title style</a:t>
            </a:r>
            <a:endParaRPr lang="en-IN" dirty="0"/>
          </a:p>
        </p:txBody>
      </p:sp>
      <p:sp>
        <p:nvSpPr>
          <p:cNvPr id="3" name="Text Placeholder 2"/>
          <p:cNvSpPr>
            <a:spLocks noGrp="1"/>
          </p:cNvSpPr>
          <p:nvPr>
            <p:ph type="body" idx="1"/>
          </p:nvPr>
        </p:nvSpPr>
        <p:spPr>
          <a:xfrm>
            <a:off x="623887" y="3824553"/>
            <a:ext cx="7886700" cy="1250156"/>
          </a:xfrm>
        </p:spPr>
        <p:txBody>
          <a:bodyPr/>
          <a:lstStyle>
            <a:lvl1pPr marL="0" indent="0">
              <a:buNone/>
              <a:defRPr sz="1900">
                <a:solidFill>
                  <a:schemeClr val="tx1">
                    <a:tint val="75000"/>
                  </a:schemeClr>
                </a:solidFill>
              </a:defRPr>
            </a:lvl1pPr>
            <a:lvl2pPr marL="356616" indent="0">
              <a:buNone/>
              <a:defRPr sz="1600">
                <a:solidFill>
                  <a:schemeClr val="tx1">
                    <a:tint val="75000"/>
                  </a:schemeClr>
                </a:solidFill>
              </a:defRPr>
            </a:lvl2pPr>
            <a:lvl3pPr marL="713232" indent="0">
              <a:buNone/>
              <a:defRPr sz="1400">
                <a:solidFill>
                  <a:schemeClr val="tx1">
                    <a:tint val="75000"/>
                  </a:schemeClr>
                </a:solidFill>
              </a:defRPr>
            </a:lvl3pPr>
            <a:lvl4pPr marL="1069848" indent="0">
              <a:buNone/>
              <a:defRPr sz="1200">
                <a:solidFill>
                  <a:schemeClr val="tx1">
                    <a:tint val="75000"/>
                  </a:schemeClr>
                </a:solidFill>
              </a:defRPr>
            </a:lvl4pPr>
            <a:lvl5pPr marL="1426464" indent="0">
              <a:buNone/>
              <a:defRPr sz="1200">
                <a:solidFill>
                  <a:schemeClr val="tx1">
                    <a:tint val="75000"/>
                  </a:schemeClr>
                </a:solidFill>
              </a:defRPr>
            </a:lvl5pPr>
            <a:lvl6pPr marL="1783080" indent="0">
              <a:buNone/>
              <a:defRPr sz="1200">
                <a:solidFill>
                  <a:schemeClr val="tx1">
                    <a:tint val="75000"/>
                  </a:schemeClr>
                </a:solidFill>
              </a:defRPr>
            </a:lvl6pPr>
            <a:lvl7pPr marL="2139696" indent="0">
              <a:buNone/>
              <a:defRPr sz="1200">
                <a:solidFill>
                  <a:schemeClr val="tx1">
                    <a:tint val="75000"/>
                  </a:schemeClr>
                </a:solidFill>
              </a:defRPr>
            </a:lvl7pPr>
            <a:lvl8pPr marL="2496312" indent="0">
              <a:buNone/>
              <a:defRPr sz="1200">
                <a:solidFill>
                  <a:schemeClr val="tx1">
                    <a:tint val="75000"/>
                  </a:schemeClr>
                </a:solidFill>
              </a:defRPr>
            </a:lvl8pPr>
            <a:lvl9pPr marL="2852928"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453E97C-FD99-6854-8A45-9C64D567A8ED}"/>
              </a:ext>
            </a:extLst>
          </p:cNvPr>
          <p:cNvSpPr>
            <a:spLocks noGrp="1"/>
          </p:cNvSpPr>
          <p:nvPr>
            <p:ph type="dt" sz="half" idx="10"/>
          </p:nvPr>
        </p:nvSpPr>
        <p:spPr/>
        <p:txBody>
          <a:bodyPr/>
          <a:lstStyle>
            <a:lvl1pPr>
              <a:defRPr/>
            </a:lvl1pPr>
          </a:lstStyle>
          <a:p>
            <a:pPr>
              <a:defRPr/>
            </a:pPr>
            <a:fld id="{39B5EB4B-6AC1-426A-8CD4-11B702DF7833}" type="datetime1">
              <a:rPr lang="en-IN" smtClean="0"/>
              <a:t>07-08-2026</a:t>
            </a:fld>
            <a:endParaRPr lang="en-US"/>
          </a:p>
        </p:txBody>
      </p:sp>
      <p:sp>
        <p:nvSpPr>
          <p:cNvPr id="5" name="Footer Placeholder 4">
            <a:extLst>
              <a:ext uri="{FF2B5EF4-FFF2-40B4-BE49-F238E27FC236}">
                <a16:creationId xmlns:a16="http://schemas.microsoft.com/office/drawing/2014/main" id="{91F89D9C-9B73-A4A0-65FD-2B19089BD9F7}"/>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3978572049"/>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291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DBDC15DF-9553-F33E-0503-74F3544DD7E0}"/>
              </a:ext>
            </a:extLst>
          </p:cNvPr>
          <p:cNvSpPr>
            <a:spLocks noGrp="1"/>
          </p:cNvSpPr>
          <p:nvPr>
            <p:ph type="dt" sz="half" idx="10"/>
          </p:nvPr>
        </p:nvSpPr>
        <p:spPr/>
        <p:txBody>
          <a:bodyPr/>
          <a:lstStyle>
            <a:lvl1pPr>
              <a:defRPr/>
            </a:lvl1pPr>
          </a:lstStyle>
          <a:p>
            <a:pPr>
              <a:defRPr/>
            </a:pPr>
            <a:fld id="{9951E8CD-48ED-4508-89F7-B832B81DBAD8}" type="datetime1">
              <a:rPr lang="en-IN" smtClean="0"/>
              <a:t>07-08-2026</a:t>
            </a:fld>
            <a:endParaRPr lang="en-US"/>
          </a:p>
        </p:txBody>
      </p:sp>
      <p:sp>
        <p:nvSpPr>
          <p:cNvPr id="6" name="Footer Placeholder 5">
            <a:extLst>
              <a:ext uri="{FF2B5EF4-FFF2-40B4-BE49-F238E27FC236}">
                <a16:creationId xmlns:a16="http://schemas.microsoft.com/office/drawing/2014/main" id="{EC7AE050-7E45-E122-6057-94F8B0A5F329}"/>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1507072312"/>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1"/>
            <a:ext cx="7886700" cy="1104636"/>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400969"/>
            <a:ext cx="3868340" cy="686593"/>
          </a:xfrm>
        </p:spPr>
        <p:txBody>
          <a:bodyPr anchor="b"/>
          <a:lstStyle>
            <a:lvl1pPr marL="0" indent="0">
              <a:buNone/>
              <a:defRPr sz="1900" b="1"/>
            </a:lvl1pPr>
            <a:lvl2pPr marL="356616" indent="0">
              <a:buNone/>
              <a:defRPr sz="1600" b="1"/>
            </a:lvl2pPr>
            <a:lvl3pPr marL="713232" indent="0">
              <a:buNone/>
              <a:defRPr sz="1400" b="1"/>
            </a:lvl3pPr>
            <a:lvl4pPr marL="1069848" indent="0">
              <a:buNone/>
              <a:defRPr sz="1200" b="1"/>
            </a:lvl4pPr>
            <a:lvl5pPr marL="1426464" indent="0">
              <a:buNone/>
              <a:defRPr sz="1200" b="1"/>
            </a:lvl5pPr>
            <a:lvl6pPr marL="1783080" indent="0">
              <a:buNone/>
              <a:defRPr sz="1200" b="1"/>
            </a:lvl6pPr>
            <a:lvl7pPr marL="2139696" indent="0">
              <a:buNone/>
              <a:defRPr sz="1200" b="1"/>
            </a:lvl7pPr>
            <a:lvl8pPr marL="2496312" indent="0">
              <a:buNone/>
              <a:defRPr sz="1200" b="1"/>
            </a:lvl8pPr>
            <a:lvl9pPr marL="2852928"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0" y="1400969"/>
            <a:ext cx="3887391" cy="686593"/>
          </a:xfrm>
        </p:spPr>
        <p:txBody>
          <a:bodyPr anchor="b"/>
          <a:lstStyle>
            <a:lvl1pPr marL="0" indent="0">
              <a:buNone/>
              <a:defRPr sz="1900" b="1"/>
            </a:lvl1pPr>
            <a:lvl2pPr marL="356616" indent="0">
              <a:buNone/>
              <a:defRPr sz="1600" b="1"/>
            </a:lvl2pPr>
            <a:lvl3pPr marL="713232" indent="0">
              <a:buNone/>
              <a:defRPr sz="1400" b="1"/>
            </a:lvl3pPr>
            <a:lvl4pPr marL="1069848" indent="0">
              <a:buNone/>
              <a:defRPr sz="1200" b="1"/>
            </a:lvl4pPr>
            <a:lvl5pPr marL="1426464" indent="0">
              <a:buNone/>
              <a:defRPr sz="1200" b="1"/>
            </a:lvl5pPr>
            <a:lvl6pPr marL="1783080" indent="0">
              <a:buNone/>
              <a:defRPr sz="1200" b="1"/>
            </a:lvl6pPr>
            <a:lvl7pPr marL="2139696" indent="0">
              <a:buNone/>
              <a:defRPr sz="1200" b="1"/>
            </a:lvl7pPr>
            <a:lvl8pPr marL="2496312" indent="0">
              <a:buNone/>
              <a:defRPr sz="1200" b="1"/>
            </a:lvl8pPr>
            <a:lvl9pPr marL="2852928"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087563"/>
            <a:ext cx="3887391"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E18B6468-75E0-C4A0-235B-76B75C27A384}"/>
              </a:ext>
            </a:extLst>
          </p:cNvPr>
          <p:cNvSpPr>
            <a:spLocks noGrp="1"/>
          </p:cNvSpPr>
          <p:nvPr>
            <p:ph type="dt" sz="half" idx="10"/>
          </p:nvPr>
        </p:nvSpPr>
        <p:spPr/>
        <p:txBody>
          <a:bodyPr/>
          <a:lstStyle>
            <a:lvl1pPr>
              <a:defRPr/>
            </a:lvl1pPr>
          </a:lstStyle>
          <a:p>
            <a:pPr>
              <a:defRPr/>
            </a:pPr>
            <a:fld id="{FE576929-4584-4713-B5DC-2D71A7EB3A6B}" type="datetime1">
              <a:rPr lang="en-IN" smtClean="0"/>
              <a:t>07-08-2026</a:t>
            </a:fld>
            <a:endParaRPr lang="en-US"/>
          </a:p>
        </p:txBody>
      </p:sp>
      <p:sp>
        <p:nvSpPr>
          <p:cNvPr id="8" name="Footer Placeholder 7">
            <a:extLst>
              <a:ext uri="{FF2B5EF4-FFF2-40B4-BE49-F238E27FC236}">
                <a16:creationId xmlns:a16="http://schemas.microsoft.com/office/drawing/2014/main" id="{786AAD65-DF69-2885-44E8-FB417206CB22}"/>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220628518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C3EB325A-CDED-6C78-1B32-DC01B1CED8C8}"/>
              </a:ext>
            </a:extLst>
          </p:cNvPr>
          <p:cNvSpPr>
            <a:spLocks noGrp="1"/>
          </p:cNvSpPr>
          <p:nvPr>
            <p:ph type="dt" sz="half" idx="10"/>
          </p:nvPr>
        </p:nvSpPr>
        <p:spPr/>
        <p:txBody>
          <a:bodyPr/>
          <a:lstStyle>
            <a:lvl1pPr>
              <a:defRPr/>
            </a:lvl1pPr>
          </a:lstStyle>
          <a:p>
            <a:pPr>
              <a:defRPr/>
            </a:pPr>
            <a:fld id="{6FB673D6-822C-491B-B7DF-6F33D5E7109E}" type="datetime1">
              <a:rPr lang="en-IN" smtClean="0"/>
              <a:t>07-08-2026</a:t>
            </a:fld>
            <a:endParaRPr lang="en-US"/>
          </a:p>
        </p:txBody>
      </p:sp>
      <p:sp>
        <p:nvSpPr>
          <p:cNvPr id="4" name="Footer Placeholder 3">
            <a:extLst>
              <a:ext uri="{FF2B5EF4-FFF2-40B4-BE49-F238E27FC236}">
                <a16:creationId xmlns:a16="http://schemas.microsoft.com/office/drawing/2014/main" id="{5BD4D844-E441-BCA3-98B3-96D24DECD99B}"/>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2322195963"/>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12B3513-8BF8-7F7E-29F6-6A4BE4E272F7}"/>
              </a:ext>
            </a:extLst>
          </p:cNvPr>
          <p:cNvSpPr>
            <a:spLocks noGrp="1"/>
          </p:cNvSpPr>
          <p:nvPr>
            <p:ph type="dt" sz="half" idx="10"/>
          </p:nvPr>
        </p:nvSpPr>
        <p:spPr/>
        <p:txBody>
          <a:bodyPr/>
          <a:lstStyle>
            <a:lvl1pPr>
              <a:defRPr/>
            </a:lvl1pPr>
          </a:lstStyle>
          <a:p>
            <a:pPr>
              <a:defRPr/>
            </a:pPr>
            <a:fld id="{0A80F5D0-6728-4691-BF14-1609DD4002B6}" type="datetime1">
              <a:rPr lang="en-IN" smtClean="0"/>
              <a:t>07-08-2026</a:t>
            </a:fld>
            <a:endParaRPr lang="en-US"/>
          </a:p>
        </p:txBody>
      </p:sp>
      <p:sp>
        <p:nvSpPr>
          <p:cNvPr id="3" name="Footer Placeholder 2">
            <a:extLst>
              <a:ext uri="{FF2B5EF4-FFF2-40B4-BE49-F238E27FC236}">
                <a16:creationId xmlns:a16="http://schemas.microsoft.com/office/drawing/2014/main" id="{3359B1A1-3E79-7D5B-33E7-D26C478B2352}"/>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2571122202"/>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809182" y="2123971"/>
            <a:ext cx="5486400" cy="1104636"/>
          </a:xfrm>
        </p:spPr>
        <p:txBody>
          <a:bodyPr/>
          <a:lstStyle>
            <a:lvl1pPr algn="ctr">
              <a:defRPr sz="3900"/>
            </a:lvl1pPr>
          </a:lstStyle>
          <a:p>
            <a:r>
              <a:rPr lang="en-US"/>
              <a:t>Click to edit Master title style</a:t>
            </a:r>
            <a:endParaRPr lang="en-IN" dirty="0"/>
          </a:p>
        </p:txBody>
      </p:sp>
    </p:spTree>
    <p:extLst>
      <p:ext uri="{BB962C8B-B14F-4D97-AF65-F5344CB8AC3E}">
        <p14:creationId xmlns:p14="http://schemas.microsoft.com/office/powerpoint/2010/main" val="442658237"/>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5367"/>
            <a:ext cx="7772400" cy="1225021"/>
          </a:xfrm>
          <a:prstGeom prst="rect">
            <a:avLst/>
          </a:prstGeom>
        </p:spPr>
        <p:txBody>
          <a:bodyPr lIns="91398" tIns="45699" rIns="91398" bIns="45699"/>
          <a:lstStyle/>
          <a:p>
            <a:r>
              <a:rPr lang="en-US"/>
              <a:t>Click to edit Master title style</a:t>
            </a:r>
            <a:endParaRPr lang="en-IN"/>
          </a:p>
        </p:txBody>
      </p:sp>
      <p:sp>
        <p:nvSpPr>
          <p:cNvPr id="3" name="Subtitle 2"/>
          <p:cNvSpPr>
            <a:spLocks noGrp="1"/>
          </p:cNvSpPr>
          <p:nvPr>
            <p:ph type="subTitle" idx="1"/>
          </p:nvPr>
        </p:nvSpPr>
        <p:spPr>
          <a:xfrm>
            <a:off x="1371600" y="3238500"/>
            <a:ext cx="6400800" cy="1460500"/>
          </a:xfrm>
          <a:prstGeom prst="rect">
            <a:avLst/>
          </a:prstGeom>
        </p:spPr>
        <p:txBody>
          <a:bodyPr lIns="91398" tIns="45699" rIns="91398" bIns="45699"/>
          <a:lstStyle>
            <a:lvl1pPr marL="0" indent="0" algn="ctr">
              <a:buNone/>
              <a:defRPr>
                <a:solidFill>
                  <a:schemeClr val="tx1">
                    <a:tint val="75000"/>
                  </a:schemeClr>
                </a:solidFill>
              </a:defRPr>
            </a:lvl1pPr>
            <a:lvl2pPr marL="456990" indent="0" algn="ctr">
              <a:buNone/>
              <a:defRPr>
                <a:solidFill>
                  <a:schemeClr val="tx1">
                    <a:tint val="75000"/>
                  </a:schemeClr>
                </a:solidFill>
              </a:defRPr>
            </a:lvl2pPr>
            <a:lvl3pPr marL="913980" indent="0" algn="ctr">
              <a:buNone/>
              <a:defRPr>
                <a:solidFill>
                  <a:schemeClr val="tx1">
                    <a:tint val="75000"/>
                  </a:schemeClr>
                </a:solidFill>
              </a:defRPr>
            </a:lvl3pPr>
            <a:lvl4pPr marL="1370971" indent="0" algn="ctr">
              <a:buNone/>
              <a:defRPr>
                <a:solidFill>
                  <a:schemeClr val="tx1">
                    <a:tint val="75000"/>
                  </a:schemeClr>
                </a:solidFill>
              </a:defRPr>
            </a:lvl4pPr>
            <a:lvl5pPr marL="1827960" indent="0" algn="ctr">
              <a:buNone/>
              <a:defRPr>
                <a:solidFill>
                  <a:schemeClr val="tx1">
                    <a:tint val="75000"/>
                  </a:schemeClr>
                </a:solidFill>
              </a:defRPr>
            </a:lvl5pPr>
            <a:lvl6pPr marL="2284953" indent="0" algn="ctr">
              <a:buNone/>
              <a:defRPr>
                <a:solidFill>
                  <a:schemeClr val="tx1">
                    <a:tint val="75000"/>
                  </a:schemeClr>
                </a:solidFill>
              </a:defRPr>
            </a:lvl6pPr>
            <a:lvl7pPr marL="2741942" indent="0" algn="ctr">
              <a:buNone/>
              <a:defRPr>
                <a:solidFill>
                  <a:schemeClr val="tx1">
                    <a:tint val="75000"/>
                  </a:schemeClr>
                </a:solidFill>
              </a:defRPr>
            </a:lvl7pPr>
            <a:lvl8pPr marL="3198934" indent="0" algn="ctr">
              <a:buNone/>
              <a:defRPr>
                <a:solidFill>
                  <a:schemeClr val="tx1">
                    <a:tint val="75000"/>
                  </a:schemeClr>
                </a:solidFill>
              </a:defRPr>
            </a:lvl8pPr>
            <a:lvl9pPr marL="3655924" indent="0" algn="ctr">
              <a:buNone/>
              <a:defRPr>
                <a:solidFill>
                  <a:schemeClr val="tx1">
                    <a:tint val="75000"/>
                  </a:schemeClr>
                </a:solidFill>
              </a:defRPr>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52060E64-6A53-A272-701A-9CF5EAD41EFD}"/>
              </a:ext>
            </a:extLst>
          </p:cNvPr>
          <p:cNvSpPr>
            <a:spLocks noGrp="1"/>
          </p:cNvSpPr>
          <p:nvPr>
            <p:ph type="dt" sz="half" idx="10"/>
          </p:nvPr>
        </p:nvSpPr>
        <p:spPr>
          <a:xfrm>
            <a:off x="457200" y="5297488"/>
            <a:ext cx="2133600" cy="303212"/>
          </a:xfrm>
        </p:spPr>
        <p:txBody>
          <a:bodyPr/>
          <a:lstStyle>
            <a:lvl1pPr>
              <a:defRPr/>
            </a:lvl1pPr>
          </a:lstStyle>
          <a:p>
            <a:pPr>
              <a:defRPr/>
            </a:pPr>
            <a:fld id="{E6740160-14B2-4294-AFC5-73E8045C8CF6}" type="datetime1">
              <a:rPr lang="en-IN" smtClean="0"/>
              <a:t>07-08-2026</a:t>
            </a:fld>
            <a:endParaRPr lang="en-US"/>
          </a:p>
        </p:txBody>
      </p:sp>
      <p:sp>
        <p:nvSpPr>
          <p:cNvPr id="5" name="Footer Placeholder 4">
            <a:extLst>
              <a:ext uri="{FF2B5EF4-FFF2-40B4-BE49-F238E27FC236}">
                <a16:creationId xmlns:a16="http://schemas.microsoft.com/office/drawing/2014/main" id="{54B44717-27DE-9A47-1921-E0AB0576C748}"/>
              </a:ext>
            </a:extLst>
          </p:cNvPr>
          <p:cNvSpPr>
            <a:spLocks noGrp="1"/>
          </p:cNvSpPr>
          <p:nvPr>
            <p:ph type="ftr" sz="quarter" idx="11"/>
          </p:nvPr>
        </p:nvSpPr>
        <p:spPr>
          <a:xfrm>
            <a:off x="3124200" y="5297488"/>
            <a:ext cx="2895600" cy="303212"/>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400406861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E81FCE4C-42CD-51E9-A877-B5FBDC1847FF}"/>
              </a:ext>
            </a:extLst>
          </p:cNvPr>
          <p:cNvSpPr>
            <a:spLocks noGrp="1"/>
          </p:cNvSpPr>
          <p:nvPr>
            <p:ph type="sldNum" sz="quarter" idx="10"/>
          </p:nvPr>
        </p:nvSpPr>
        <p:spPr>
          <a:xfrm>
            <a:off x="6921500" y="5397500"/>
            <a:ext cx="2133600" cy="304800"/>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03CF121E-590C-4271-9647-68FA20E2EA58}" type="slidenum">
              <a:rPr lang="en-US" altLang="en-US"/>
              <a:pPr>
                <a:defRPr/>
              </a:pPr>
              <a:t>‹#›</a:t>
            </a:fld>
            <a:endParaRPr lang="en-US" altLang="en-US"/>
          </a:p>
        </p:txBody>
      </p:sp>
    </p:spTree>
    <p:extLst>
      <p:ext uri="{BB962C8B-B14F-4D97-AF65-F5344CB8AC3E}">
        <p14:creationId xmlns:p14="http://schemas.microsoft.com/office/powerpoint/2010/main" val="2966055092"/>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userDrawn="1">
  <p:cSld name="Standard slide">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1" y="1188000"/>
            <a:ext cx="8229600" cy="3915000"/>
          </a:xfrm>
          <a:prstGeom prst="rect">
            <a:avLst/>
          </a:prstGeom>
        </p:spPr>
        <p:txBody>
          <a:bodyPr lIns="0" tIns="45699" rIns="91398" bIns="45699"/>
          <a:lstStyle>
            <a:lvl1pPr>
              <a:defRPr lang="en-US" sz="1600" dirty="0" smtClean="0"/>
            </a:lvl1pPr>
            <a:lvl2pPr>
              <a:defRPr lang="en-US" dirty="0" smtClean="0"/>
            </a:lvl2pPr>
            <a:lvl3pPr>
              <a:defRPr lang="en-US" dirty="0" smtClean="0"/>
            </a:lvl3pPr>
            <a:lvl4pPr>
              <a:defRPr lang="en-US" dirty="0" smtClean="0"/>
            </a:lvl4pPr>
            <a:lvl5pPr>
              <a:defRPr lang="en-GB"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p:cNvSpPr>
            <a:spLocks noGrp="1"/>
          </p:cNvSpPr>
          <p:nvPr>
            <p:ph type="title"/>
          </p:nvPr>
        </p:nvSpPr>
        <p:spPr>
          <a:xfrm>
            <a:off x="457200" y="228865"/>
            <a:ext cx="8229600" cy="952500"/>
          </a:xfrm>
          <a:prstGeom prst="rect">
            <a:avLst/>
          </a:prstGeom>
        </p:spPr>
        <p:txBody>
          <a:bodyPr lIns="91398" tIns="45699" rIns="91398" bIns="45699"/>
          <a:lstStyle/>
          <a:p>
            <a:r>
              <a:rPr lang="en-US"/>
              <a:t>Click to edit Master title style</a:t>
            </a:r>
            <a:endParaRPr lang="en-IN"/>
          </a:p>
        </p:txBody>
      </p:sp>
      <p:sp>
        <p:nvSpPr>
          <p:cNvPr id="2" name="Slide Number Placeholder 5">
            <a:extLst>
              <a:ext uri="{FF2B5EF4-FFF2-40B4-BE49-F238E27FC236}">
                <a16:creationId xmlns:a16="http://schemas.microsoft.com/office/drawing/2014/main" id="{80D0767E-CD1D-0A50-16EE-2337D03338C2}"/>
              </a:ext>
            </a:extLst>
          </p:cNvPr>
          <p:cNvSpPr>
            <a:spLocks noGrp="1"/>
          </p:cNvSpPr>
          <p:nvPr>
            <p:ph type="sldNum" sz="quarter" idx="10"/>
          </p:nvPr>
        </p:nvSpPr>
        <p:spPr>
          <a:xfrm>
            <a:off x="6921500" y="5397500"/>
            <a:ext cx="2133600" cy="304800"/>
          </a:xfrm>
          <a:prstGeom prst="rect">
            <a:avLst/>
          </a:prstGeom>
        </p:spPr>
        <p:txBody>
          <a:bodyPr vert="horz" wrap="square" lIns="91440" tIns="45720" rIns="91440" bIns="45720" numCol="1" anchor="t" anchorCtr="0" compatLnSpc="1">
            <a:prstTxWarp prst="textNoShape">
              <a:avLst/>
            </a:prstTxWarp>
          </a:bodyPr>
          <a:lstStyle>
            <a:lvl1pPr>
              <a:defRPr>
                <a:solidFill>
                  <a:schemeClr val="bg1"/>
                </a:solidFill>
              </a:defRPr>
            </a:lvl1pPr>
          </a:lstStyle>
          <a:p>
            <a:pPr>
              <a:defRPr/>
            </a:pPr>
            <a:fld id="{852CA590-618F-4187-8AA1-AA9DB26C67F2}" type="slidenum">
              <a:rPr lang="en-IN" altLang="en-US"/>
              <a:pPr>
                <a:defRPr/>
              </a:pPr>
              <a:t>‹#›</a:t>
            </a:fld>
            <a:endParaRPr lang="en-IN" altLang="en-US"/>
          </a:p>
        </p:txBody>
      </p:sp>
    </p:spTree>
    <p:extLst>
      <p:ext uri="{BB962C8B-B14F-4D97-AF65-F5344CB8AC3E}">
        <p14:creationId xmlns:p14="http://schemas.microsoft.com/office/powerpoint/2010/main" val="3393624887"/>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72563" y="113273"/>
            <a:ext cx="4642946" cy="640445"/>
          </a:xfrm>
        </p:spPr>
        <p:txBody>
          <a:bodyPr/>
          <a:lstStyle>
            <a:lvl1pPr>
              <a:defRPr/>
            </a:lvl1pPr>
          </a:lstStyle>
          <a:p>
            <a:r>
              <a:rPr lang="en-US"/>
              <a:t>Click to edit Master title style</a:t>
            </a:r>
            <a:endParaRPr lang="en-IN" dirty="0"/>
          </a:p>
        </p:txBody>
      </p:sp>
      <p:sp>
        <p:nvSpPr>
          <p:cNvPr id="3" name="Date Placeholder 3">
            <a:extLst>
              <a:ext uri="{FF2B5EF4-FFF2-40B4-BE49-F238E27FC236}">
                <a16:creationId xmlns:a16="http://schemas.microsoft.com/office/drawing/2014/main" id="{18EDA643-3853-229C-B993-FFD3BEDEBEC0}"/>
              </a:ext>
            </a:extLst>
          </p:cNvPr>
          <p:cNvSpPr>
            <a:spLocks noGrp="1"/>
          </p:cNvSpPr>
          <p:nvPr>
            <p:ph type="dt" sz="half" idx="10"/>
          </p:nvPr>
        </p:nvSpPr>
        <p:spPr/>
        <p:txBody>
          <a:bodyPr/>
          <a:lstStyle>
            <a:lvl1pPr>
              <a:defRPr/>
            </a:lvl1pPr>
          </a:lstStyle>
          <a:p>
            <a:pPr>
              <a:defRPr/>
            </a:pPr>
            <a:fld id="{3041DF36-0AD5-484E-8693-5BECD806DB50}" type="datetime1">
              <a:rPr lang="en-IN" smtClean="0"/>
              <a:t>07-08-2026</a:t>
            </a:fld>
            <a:endParaRPr lang="en-IN"/>
          </a:p>
        </p:txBody>
      </p:sp>
      <p:sp>
        <p:nvSpPr>
          <p:cNvPr id="4" name="Footer Placeholder 4">
            <a:extLst>
              <a:ext uri="{FF2B5EF4-FFF2-40B4-BE49-F238E27FC236}">
                <a16:creationId xmlns:a16="http://schemas.microsoft.com/office/drawing/2014/main" id="{58A62D32-1D76-69BA-F175-AC61D7A872B8}"/>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IN"/>
          </a:p>
        </p:txBody>
      </p:sp>
    </p:spTree>
    <p:extLst>
      <p:ext uri="{BB962C8B-B14F-4D97-AF65-F5344CB8AC3E}">
        <p14:creationId xmlns:p14="http://schemas.microsoft.com/office/powerpoint/2010/main" val="2573575967"/>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2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5639" y="42223"/>
            <a:ext cx="5596572" cy="645233"/>
          </a:xfrm>
        </p:spPr>
        <p:txBody>
          <a:bodyPr/>
          <a:lstStyle/>
          <a:p>
            <a:r>
              <a:rPr lang="en-US"/>
              <a:t>Click to edit Master title style</a:t>
            </a:r>
            <a:endParaRPr lang="en-IN"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dirty="0"/>
          </a:p>
        </p:txBody>
      </p:sp>
      <p:sp>
        <p:nvSpPr>
          <p:cNvPr id="4" name="Date Placeholder 3">
            <a:extLst>
              <a:ext uri="{FF2B5EF4-FFF2-40B4-BE49-F238E27FC236}">
                <a16:creationId xmlns:a16="http://schemas.microsoft.com/office/drawing/2014/main" id="{8795559F-9984-A303-88C5-3FAF33332BA8}"/>
              </a:ext>
            </a:extLst>
          </p:cNvPr>
          <p:cNvSpPr>
            <a:spLocks noGrp="1"/>
          </p:cNvSpPr>
          <p:nvPr>
            <p:ph type="dt" sz="half" idx="10"/>
          </p:nvPr>
        </p:nvSpPr>
        <p:spPr/>
        <p:txBody>
          <a:bodyPr/>
          <a:lstStyle>
            <a:lvl1pPr>
              <a:defRPr/>
            </a:lvl1pPr>
          </a:lstStyle>
          <a:p>
            <a:pPr>
              <a:defRPr/>
            </a:pPr>
            <a:fld id="{6C77B14A-5C32-4D8E-9F2F-CDC047A29E19}" type="datetime1">
              <a:rPr lang="en-IN" smtClean="0"/>
              <a:t>07-08-2026</a:t>
            </a:fld>
            <a:endParaRPr lang="en-IN"/>
          </a:p>
        </p:txBody>
      </p:sp>
      <p:sp>
        <p:nvSpPr>
          <p:cNvPr id="5" name="Footer Placeholder 4">
            <a:extLst>
              <a:ext uri="{FF2B5EF4-FFF2-40B4-BE49-F238E27FC236}">
                <a16:creationId xmlns:a16="http://schemas.microsoft.com/office/drawing/2014/main" id="{A6D92F96-452B-EE01-C6D7-AD4ECE5A1E06}"/>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IN"/>
          </a:p>
        </p:txBody>
      </p:sp>
    </p:spTree>
    <p:extLst>
      <p:ext uri="{BB962C8B-B14F-4D97-AF65-F5344CB8AC3E}">
        <p14:creationId xmlns:p14="http://schemas.microsoft.com/office/powerpoint/2010/main" val="2463188392"/>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04271"/>
            <a:ext cx="6669491" cy="1104636"/>
          </a:xfrm>
        </p:spPr>
        <p:txBody>
          <a:bodyPr/>
          <a:lstStyle/>
          <a:p>
            <a:r>
              <a:rPr lang="en-US"/>
              <a:t>Click to edit Master title style</a:t>
            </a:r>
            <a:endParaRPr lang="en-IN" dirty="0"/>
          </a:p>
        </p:txBody>
      </p:sp>
      <p:sp>
        <p:nvSpPr>
          <p:cNvPr id="7" name="Chart Placeholder 6"/>
          <p:cNvSpPr>
            <a:spLocks noGrp="1"/>
          </p:cNvSpPr>
          <p:nvPr>
            <p:ph type="chart" sz="quarter" idx="13"/>
          </p:nvPr>
        </p:nvSpPr>
        <p:spPr>
          <a:xfrm>
            <a:off x="4572001" y="1648631"/>
            <a:ext cx="4003823" cy="3321844"/>
          </a:xfrm>
        </p:spPr>
        <p:txBody>
          <a:bodyPr rtlCol="0">
            <a:normAutofit/>
          </a:bodyPr>
          <a:lstStyle/>
          <a:p>
            <a:pPr lvl="0"/>
            <a:r>
              <a:rPr lang="en-US" noProof="0"/>
              <a:t>Click icon to add chart</a:t>
            </a:r>
            <a:endParaRPr lang="en-IN" noProof="0"/>
          </a:p>
        </p:txBody>
      </p:sp>
      <p:sp>
        <p:nvSpPr>
          <p:cNvPr id="9" name="Text Placeholder 8"/>
          <p:cNvSpPr>
            <a:spLocks noGrp="1"/>
          </p:cNvSpPr>
          <p:nvPr>
            <p:ph type="body" sz="quarter" idx="14"/>
          </p:nvPr>
        </p:nvSpPr>
        <p:spPr>
          <a:xfrm>
            <a:off x="628651" y="1648355"/>
            <a:ext cx="3670697" cy="33218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3" name="Date Placeholder 2">
            <a:extLst>
              <a:ext uri="{FF2B5EF4-FFF2-40B4-BE49-F238E27FC236}">
                <a16:creationId xmlns:a16="http://schemas.microsoft.com/office/drawing/2014/main" id="{D214F7AB-4F16-F895-7150-10B3BEB681FC}"/>
              </a:ext>
            </a:extLst>
          </p:cNvPr>
          <p:cNvSpPr>
            <a:spLocks noGrp="1"/>
          </p:cNvSpPr>
          <p:nvPr>
            <p:ph type="dt" sz="half" idx="15"/>
          </p:nvPr>
        </p:nvSpPr>
        <p:spPr/>
        <p:txBody>
          <a:bodyPr/>
          <a:lstStyle>
            <a:lvl1pPr>
              <a:defRPr/>
            </a:lvl1pPr>
          </a:lstStyle>
          <a:p>
            <a:pPr>
              <a:defRPr/>
            </a:pPr>
            <a:fld id="{90BEE9E2-DB71-40B9-A90D-1EDCB73B976A}" type="datetime1">
              <a:rPr lang="en-IN" smtClean="0"/>
              <a:t>07-08-2026</a:t>
            </a:fld>
            <a:endParaRPr lang="en-IN"/>
          </a:p>
        </p:txBody>
      </p:sp>
      <p:sp>
        <p:nvSpPr>
          <p:cNvPr id="4" name="Footer Placeholder 3">
            <a:extLst>
              <a:ext uri="{FF2B5EF4-FFF2-40B4-BE49-F238E27FC236}">
                <a16:creationId xmlns:a16="http://schemas.microsoft.com/office/drawing/2014/main" id="{56F10577-2C84-1905-06F3-B91B88576473}"/>
              </a:ext>
            </a:extLst>
          </p:cNvPr>
          <p:cNvSpPr>
            <a:spLocks noGrp="1"/>
          </p:cNvSpPr>
          <p:nvPr>
            <p:ph type="ftr" sz="quarter" idx="16"/>
          </p:nvPr>
        </p:nvSpPr>
        <p:spPr>
          <a:xfrm>
            <a:off x="6553200" y="5285077"/>
            <a:ext cx="1470025" cy="377770"/>
          </a:xfrm>
          <a:prstGeom prst="rect">
            <a:avLst/>
          </a:prstGeom>
        </p:spPr>
        <p:txBody>
          <a:bodyPr/>
          <a:lstStyle>
            <a:lvl1pPr>
              <a:defRPr/>
            </a:lvl1pPr>
          </a:lstStyle>
          <a:p>
            <a:pPr>
              <a:defRPr/>
            </a:pPr>
            <a:endParaRPr lang="en-IN"/>
          </a:p>
        </p:txBody>
      </p:sp>
    </p:spTree>
    <p:extLst>
      <p:ext uri="{BB962C8B-B14F-4D97-AF65-F5344CB8AC3E}">
        <p14:creationId xmlns:p14="http://schemas.microsoft.com/office/powerpoint/2010/main" val="1761424551"/>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2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7" y="1424782"/>
            <a:ext cx="7886700" cy="2377281"/>
          </a:xfrm>
        </p:spPr>
        <p:txBody>
          <a:bodyPr anchor="b"/>
          <a:lstStyle>
            <a:lvl1pPr>
              <a:defRPr sz="4700"/>
            </a:lvl1pPr>
          </a:lstStyle>
          <a:p>
            <a:r>
              <a:rPr lang="en-US"/>
              <a:t>Click to edit Master title style</a:t>
            </a:r>
            <a:endParaRPr lang="en-IN" dirty="0"/>
          </a:p>
        </p:txBody>
      </p:sp>
      <p:sp>
        <p:nvSpPr>
          <p:cNvPr id="3" name="Text Placeholder 2"/>
          <p:cNvSpPr>
            <a:spLocks noGrp="1"/>
          </p:cNvSpPr>
          <p:nvPr>
            <p:ph type="body" idx="1"/>
          </p:nvPr>
        </p:nvSpPr>
        <p:spPr>
          <a:xfrm>
            <a:off x="623887" y="3824553"/>
            <a:ext cx="7886700" cy="1250156"/>
          </a:xfrm>
        </p:spPr>
        <p:txBody>
          <a:bodyPr/>
          <a:lstStyle>
            <a:lvl1pPr marL="0" indent="0">
              <a:buNone/>
              <a:defRPr sz="1900">
                <a:solidFill>
                  <a:schemeClr val="tx1">
                    <a:tint val="75000"/>
                  </a:schemeClr>
                </a:solidFill>
              </a:defRPr>
            </a:lvl1pPr>
            <a:lvl2pPr marL="356616" indent="0">
              <a:buNone/>
              <a:defRPr sz="1600">
                <a:solidFill>
                  <a:schemeClr val="tx1">
                    <a:tint val="75000"/>
                  </a:schemeClr>
                </a:solidFill>
              </a:defRPr>
            </a:lvl2pPr>
            <a:lvl3pPr marL="713232" indent="0">
              <a:buNone/>
              <a:defRPr sz="1400">
                <a:solidFill>
                  <a:schemeClr val="tx1">
                    <a:tint val="75000"/>
                  </a:schemeClr>
                </a:solidFill>
              </a:defRPr>
            </a:lvl3pPr>
            <a:lvl4pPr marL="1069848" indent="0">
              <a:buNone/>
              <a:defRPr sz="1200">
                <a:solidFill>
                  <a:schemeClr val="tx1">
                    <a:tint val="75000"/>
                  </a:schemeClr>
                </a:solidFill>
              </a:defRPr>
            </a:lvl4pPr>
            <a:lvl5pPr marL="1426464" indent="0">
              <a:buNone/>
              <a:defRPr sz="1200">
                <a:solidFill>
                  <a:schemeClr val="tx1">
                    <a:tint val="75000"/>
                  </a:schemeClr>
                </a:solidFill>
              </a:defRPr>
            </a:lvl5pPr>
            <a:lvl6pPr marL="1783080" indent="0">
              <a:buNone/>
              <a:defRPr sz="1200">
                <a:solidFill>
                  <a:schemeClr val="tx1">
                    <a:tint val="75000"/>
                  </a:schemeClr>
                </a:solidFill>
              </a:defRPr>
            </a:lvl6pPr>
            <a:lvl7pPr marL="2139696" indent="0">
              <a:buNone/>
              <a:defRPr sz="1200">
                <a:solidFill>
                  <a:schemeClr val="tx1">
                    <a:tint val="75000"/>
                  </a:schemeClr>
                </a:solidFill>
              </a:defRPr>
            </a:lvl7pPr>
            <a:lvl8pPr marL="2496312" indent="0">
              <a:buNone/>
              <a:defRPr sz="1200">
                <a:solidFill>
                  <a:schemeClr val="tx1">
                    <a:tint val="75000"/>
                  </a:schemeClr>
                </a:solidFill>
              </a:defRPr>
            </a:lvl8pPr>
            <a:lvl9pPr marL="2852928"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453E97C-FD99-6854-8A45-9C64D567A8ED}"/>
              </a:ext>
            </a:extLst>
          </p:cNvPr>
          <p:cNvSpPr>
            <a:spLocks noGrp="1"/>
          </p:cNvSpPr>
          <p:nvPr>
            <p:ph type="dt" sz="half" idx="10"/>
          </p:nvPr>
        </p:nvSpPr>
        <p:spPr/>
        <p:txBody>
          <a:bodyPr/>
          <a:lstStyle>
            <a:lvl1pPr>
              <a:defRPr/>
            </a:lvl1pPr>
          </a:lstStyle>
          <a:p>
            <a:pPr>
              <a:defRPr/>
            </a:pPr>
            <a:fld id="{39B5EB4B-6AC1-426A-8CD4-11B702DF7833}" type="datetime1">
              <a:rPr lang="en-IN" smtClean="0"/>
              <a:t>07-08-2026</a:t>
            </a:fld>
            <a:endParaRPr lang="en-US"/>
          </a:p>
        </p:txBody>
      </p:sp>
      <p:sp>
        <p:nvSpPr>
          <p:cNvPr id="5" name="Footer Placeholder 4">
            <a:extLst>
              <a:ext uri="{FF2B5EF4-FFF2-40B4-BE49-F238E27FC236}">
                <a16:creationId xmlns:a16="http://schemas.microsoft.com/office/drawing/2014/main" id="{91F89D9C-9B73-A4A0-65FD-2B19089BD9F7}"/>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409762066"/>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2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291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DBDC15DF-9553-F33E-0503-74F3544DD7E0}"/>
              </a:ext>
            </a:extLst>
          </p:cNvPr>
          <p:cNvSpPr>
            <a:spLocks noGrp="1"/>
          </p:cNvSpPr>
          <p:nvPr>
            <p:ph type="dt" sz="half" idx="10"/>
          </p:nvPr>
        </p:nvSpPr>
        <p:spPr/>
        <p:txBody>
          <a:bodyPr/>
          <a:lstStyle>
            <a:lvl1pPr>
              <a:defRPr/>
            </a:lvl1pPr>
          </a:lstStyle>
          <a:p>
            <a:pPr>
              <a:defRPr/>
            </a:pPr>
            <a:fld id="{9951E8CD-48ED-4508-89F7-B832B81DBAD8}" type="datetime1">
              <a:rPr lang="en-IN" smtClean="0"/>
              <a:t>07-08-2026</a:t>
            </a:fld>
            <a:endParaRPr lang="en-US"/>
          </a:p>
        </p:txBody>
      </p:sp>
      <p:sp>
        <p:nvSpPr>
          <p:cNvPr id="6" name="Footer Placeholder 5">
            <a:extLst>
              <a:ext uri="{FF2B5EF4-FFF2-40B4-BE49-F238E27FC236}">
                <a16:creationId xmlns:a16="http://schemas.microsoft.com/office/drawing/2014/main" id="{EC7AE050-7E45-E122-6057-94F8B0A5F329}"/>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875334287"/>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2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1"/>
            <a:ext cx="7886700" cy="1104636"/>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400969"/>
            <a:ext cx="3868340" cy="686593"/>
          </a:xfrm>
        </p:spPr>
        <p:txBody>
          <a:bodyPr anchor="b"/>
          <a:lstStyle>
            <a:lvl1pPr marL="0" indent="0">
              <a:buNone/>
              <a:defRPr sz="1900" b="1"/>
            </a:lvl1pPr>
            <a:lvl2pPr marL="356616" indent="0">
              <a:buNone/>
              <a:defRPr sz="1600" b="1"/>
            </a:lvl2pPr>
            <a:lvl3pPr marL="713232" indent="0">
              <a:buNone/>
              <a:defRPr sz="1400" b="1"/>
            </a:lvl3pPr>
            <a:lvl4pPr marL="1069848" indent="0">
              <a:buNone/>
              <a:defRPr sz="1200" b="1"/>
            </a:lvl4pPr>
            <a:lvl5pPr marL="1426464" indent="0">
              <a:buNone/>
              <a:defRPr sz="1200" b="1"/>
            </a:lvl5pPr>
            <a:lvl6pPr marL="1783080" indent="0">
              <a:buNone/>
              <a:defRPr sz="1200" b="1"/>
            </a:lvl6pPr>
            <a:lvl7pPr marL="2139696" indent="0">
              <a:buNone/>
              <a:defRPr sz="1200" b="1"/>
            </a:lvl7pPr>
            <a:lvl8pPr marL="2496312" indent="0">
              <a:buNone/>
              <a:defRPr sz="1200" b="1"/>
            </a:lvl8pPr>
            <a:lvl9pPr marL="2852928"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0" y="1400969"/>
            <a:ext cx="3887391" cy="686593"/>
          </a:xfrm>
        </p:spPr>
        <p:txBody>
          <a:bodyPr anchor="b"/>
          <a:lstStyle>
            <a:lvl1pPr marL="0" indent="0">
              <a:buNone/>
              <a:defRPr sz="1900" b="1"/>
            </a:lvl1pPr>
            <a:lvl2pPr marL="356616" indent="0">
              <a:buNone/>
              <a:defRPr sz="1600" b="1"/>
            </a:lvl2pPr>
            <a:lvl3pPr marL="713232" indent="0">
              <a:buNone/>
              <a:defRPr sz="1400" b="1"/>
            </a:lvl3pPr>
            <a:lvl4pPr marL="1069848" indent="0">
              <a:buNone/>
              <a:defRPr sz="1200" b="1"/>
            </a:lvl4pPr>
            <a:lvl5pPr marL="1426464" indent="0">
              <a:buNone/>
              <a:defRPr sz="1200" b="1"/>
            </a:lvl5pPr>
            <a:lvl6pPr marL="1783080" indent="0">
              <a:buNone/>
              <a:defRPr sz="1200" b="1"/>
            </a:lvl6pPr>
            <a:lvl7pPr marL="2139696" indent="0">
              <a:buNone/>
              <a:defRPr sz="1200" b="1"/>
            </a:lvl7pPr>
            <a:lvl8pPr marL="2496312" indent="0">
              <a:buNone/>
              <a:defRPr sz="1200" b="1"/>
            </a:lvl8pPr>
            <a:lvl9pPr marL="2852928"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087563"/>
            <a:ext cx="3887391"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E18B6468-75E0-C4A0-235B-76B75C27A384}"/>
              </a:ext>
            </a:extLst>
          </p:cNvPr>
          <p:cNvSpPr>
            <a:spLocks noGrp="1"/>
          </p:cNvSpPr>
          <p:nvPr>
            <p:ph type="dt" sz="half" idx="10"/>
          </p:nvPr>
        </p:nvSpPr>
        <p:spPr/>
        <p:txBody>
          <a:bodyPr/>
          <a:lstStyle>
            <a:lvl1pPr>
              <a:defRPr/>
            </a:lvl1pPr>
          </a:lstStyle>
          <a:p>
            <a:pPr>
              <a:defRPr/>
            </a:pPr>
            <a:fld id="{FE576929-4584-4713-B5DC-2D71A7EB3A6B}" type="datetime1">
              <a:rPr lang="en-IN" smtClean="0"/>
              <a:t>07-08-2026</a:t>
            </a:fld>
            <a:endParaRPr lang="en-US"/>
          </a:p>
        </p:txBody>
      </p:sp>
      <p:sp>
        <p:nvSpPr>
          <p:cNvPr id="8" name="Footer Placeholder 7">
            <a:extLst>
              <a:ext uri="{FF2B5EF4-FFF2-40B4-BE49-F238E27FC236}">
                <a16:creationId xmlns:a16="http://schemas.microsoft.com/office/drawing/2014/main" id="{786AAD65-DF69-2885-44E8-FB417206CB22}"/>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2713093780"/>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2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C3EB325A-CDED-6C78-1B32-DC01B1CED8C8}"/>
              </a:ext>
            </a:extLst>
          </p:cNvPr>
          <p:cNvSpPr>
            <a:spLocks noGrp="1"/>
          </p:cNvSpPr>
          <p:nvPr>
            <p:ph type="dt" sz="half" idx="10"/>
          </p:nvPr>
        </p:nvSpPr>
        <p:spPr/>
        <p:txBody>
          <a:bodyPr/>
          <a:lstStyle>
            <a:lvl1pPr>
              <a:defRPr/>
            </a:lvl1pPr>
          </a:lstStyle>
          <a:p>
            <a:pPr>
              <a:defRPr/>
            </a:pPr>
            <a:fld id="{6FB673D6-822C-491B-B7DF-6F33D5E7109E}" type="datetime1">
              <a:rPr lang="en-IN" smtClean="0"/>
              <a:t>07-08-2026</a:t>
            </a:fld>
            <a:endParaRPr lang="en-US"/>
          </a:p>
        </p:txBody>
      </p:sp>
      <p:sp>
        <p:nvSpPr>
          <p:cNvPr id="4" name="Footer Placeholder 3">
            <a:extLst>
              <a:ext uri="{FF2B5EF4-FFF2-40B4-BE49-F238E27FC236}">
                <a16:creationId xmlns:a16="http://schemas.microsoft.com/office/drawing/2014/main" id="{5BD4D844-E441-BCA3-98B3-96D24DECD99B}"/>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3930711188"/>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2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12B3513-8BF8-7F7E-29F6-6A4BE4E272F7}"/>
              </a:ext>
            </a:extLst>
          </p:cNvPr>
          <p:cNvSpPr>
            <a:spLocks noGrp="1"/>
          </p:cNvSpPr>
          <p:nvPr>
            <p:ph type="dt" sz="half" idx="10"/>
          </p:nvPr>
        </p:nvSpPr>
        <p:spPr/>
        <p:txBody>
          <a:bodyPr/>
          <a:lstStyle>
            <a:lvl1pPr>
              <a:defRPr/>
            </a:lvl1pPr>
          </a:lstStyle>
          <a:p>
            <a:pPr>
              <a:defRPr/>
            </a:pPr>
            <a:fld id="{0A80F5D0-6728-4691-BF14-1609DD4002B6}" type="datetime1">
              <a:rPr lang="en-IN" smtClean="0"/>
              <a:t>07-08-2026</a:t>
            </a:fld>
            <a:endParaRPr lang="en-US"/>
          </a:p>
        </p:txBody>
      </p:sp>
      <p:sp>
        <p:nvSpPr>
          <p:cNvPr id="3" name="Footer Placeholder 2">
            <a:extLst>
              <a:ext uri="{FF2B5EF4-FFF2-40B4-BE49-F238E27FC236}">
                <a16:creationId xmlns:a16="http://schemas.microsoft.com/office/drawing/2014/main" id="{3359B1A1-3E79-7D5B-33E7-D26C478B2352}"/>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361532597"/>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809182" y="2123971"/>
            <a:ext cx="5486400" cy="1104636"/>
          </a:xfrm>
        </p:spPr>
        <p:txBody>
          <a:bodyPr/>
          <a:lstStyle>
            <a:lvl1pPr algn="ctr">
              <a:defRPr sz="3900"/>
            </a:lvl1pPr>
          </a:lstStyle>
          <a:p>
            <a:r>
              <a:rPr lang="en-US"/>
              <a:t>Click to edit Master title style</a:t>
            </a:r>
            <a:endParaRPr lang="en-IN" dirty="0"/>
          </a:p>
        </p:txBody>
      </p:sp>
    </p:spTree>
    <p:extLst>
      <p:ext uri="{BB962C8B-B14F-4D97-AF65-F5344CB8AC3E}">
        <p14:creationId xmlns:p14="http://schemas.microsoft.com/office/powerpoint/2010/main" val="1144315352"/>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288.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E81FCE4C-42CD-51E9-A877-B5FBDC1847FF}"/>
              </a:ext>
            </a:extLst>
          </p:cNvPr>
          <p:cNvSpPr>
            <a:spLocks noGrp="1"/>
          </p:cNvSpPr>
          <p:nvPr>
            <p:ph type="sldNum" sz="quarter" idx="10"/>
          </p:nvPr>
        </p:nvSpPr>
        <p:spPr>
          <a:xfrm>
            <a:off x="6921500" y="5397500"/>
            <a:ext cx="2133600" cy="304800"/>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03CF121E-590C-4271-9647-68FA20E2EA58}" type="slidenum">
              <a:rPr lang="en-US" altLang="en-US"/>
              <a:pPr>
                <a:defRPr/>
              </a:pPr>
              <a:t>‹#›</a:t>
            </a:fld>
            <a:endParaRPr lang="en-US" altLang="en-US"/>
          </a:p>
        </p:txBody>
      </p:sp>
    </p:spTree>
    <p:extLst>
      <p:ext uri="{BB962C8B-B14F-4D97-AF65-F5344CB8AC3E}">
        <p14:creationId xmlns:p14="http://schemas.microsoft.com/office/powerpoint/2010/main" val="216701519"/>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289.xml><?xml version="1.0" encoding="utf-8"?>
<p:sldLayout xmlns:a="http://schemas.openxmlformats.org/drawingml/2006/main" xmlns:r="http://schemas.openxmlformats.org/officeDocument/2006/relationships" xmlns:p="http://schemas.openxmlformats.org/presentationml/2006/main" userDrawn="1">
  <p:cSld name="Standard slide">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1" y="1188000"/>
            <a:ext cx="8229600" cy="3915000"/>
          </a:xfrm>
          <a:prstGeom prst="rect">
            <a:avLst/>
          </a:prstGeom>
        </p:spPr>
        <p:txBody>
          <a:bodyPr lIns="0" tIns="45699" rIns="91398" bIns="45699"/>
          <a:lstStyle>
            <a:lvl1pPr>
              <a:defRPr lang="en-US" sz="1600" dirty="0" smtClean="0"/>
            </a:lvl1pPr>
            <a:lvl2pPr>
              <a:defRPr lang="en-US" dirty="0" smtClean="0"/>
            </a:lvl2pPr>
            <a:lvl3pPr>
              <a:defRPr lang="en-US" dirty="0" smtClean="0"/>
            </a:lvl3pPr>
            <a:lvl4pPr>
              <a:defRPr lang="en-US" dirty="0" smtClean="0"/>
            </a:lvl4pPr>
            <a:lvl5pPr>
              <a:defRPr lang="en-GB"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itle 3"/>
          <p:cNvSpPr>
            <a:spLocks noGrp="1"/>
          </p:cNvSpPr>
          <p:nvPr>
            <p:ph type="title"/>
          </p:nvPr>
        </p:nvSpPr>
        <p:spPr>
          <a:xfrm>
            <a:off x="457200" y="228865"/>
            <a:ext cx="8229600" cy="952500"/>
          </a:xfrm>
          <a:prstGeom prst="rect">
            <a:avLst/>
          </a:prstGeom>
        </p:spPr>
        <p:txBody>
          <a:bodyPr lIns="91398" tIns="45699" rIns="91398" bIns="45699"/>
          <a:lstStyle/>
          <a:p>
            <a:r>
              <a:rPr lang="en-US"/>
              <a:t>Click to edit Master title style</a:t>
            </a:r>
            <a:endParaRPr lang="en-IN"/>
          </a:p>
        </p:txBody>
      </p:sp>
      <p:sp>
        <p:nvSpPr>
          <p:cNvPr id="2" name="Slide Number Placeholder 5">
            <a:extLst>
              <a:ext uri="{FF2B5EF4-FFF2-40B4-BE49-F238E27FC236}">
                <a16:creationId xmlns:a16="http://schemas.microsoft.com/office/drawing/2014/main" id="{80D0767E-CD1D-0A50-16EE-2337D03338C2}"/>
              </a:ext>
            </a:extLst>
          </p:cNvPr>
          <p:cNvSpPr>
            <a:spLocks noGrp="1"/>
          </p:cNvSpPr>
          <p:nvPr>
            <p:ph type="sldNum" sz="quarter" idx="10"/>
          </p:nvPr>
        </p:nvSpPr>
        <p:spPr>
          <a:xfrm>
            <a:off x="6921500" y="5397500"/>
            <a:ext cx="2133600" cy="304800"/>
          </a:xfrm>
          <a:prstGeom prst="rect">
            <a:avLst/>
          </a:prstGeom>
        </p:spPr>
        <p:txBody>
          <a:bodyPr vert="horz" wrap="square" lIns="91440" tIns="45720" rIns="91440" bIns="45720" numCol="1" anchor="t" anchorCtr="0" compatLnSpc="1">
            <a:prstTxWarp prst="textNoShape">
              <a:avLst/>
            </a:prstTxWarp>
          </a:bodyPr>
          <a:lstStyle>
            <a:lvl1pPr>
              <a:defRPr>
                <a:solidFill>
                  <a:schemeClr val="bg1"/>
                </a:solidFill>
              </a:defRPr>
            </a:lvl1pPr>
          </a:lstStyle>
          <a:p>
            <a:pPr>
              <a:defRPr/>
            </a:pPr>
            <a:fld id="{852CA590-618F-4187-8AA1-AA9DB26C67F2}" type="slidenum">
              <a:rPr lang="en-IN" altLang="en-US"/>
              <a:pPr>
                <a:defRPr/>
              </a:pPr>
              <a:t>‹#›</a:t>
            </a:fld>
            <a:endParaRPr lang="en-IN" altLang="en-US"/>
          </a:p>
        </p:txBody>
      </p:sp>
    </p:spTree>
    <p:extLst>
      <p:ext uri="{BB962C8B-B14F-4D97-AF65-F5344CB8AC3E}">
        <p14:creationId xmlns:p14="http://schemas.microsoft.com/office/powerpoint/2010/main" val="3987522652"/>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72563" y="113273"/>
            <a:ext cx="4642946" cy="640445"/>
          </a:xfrm>
        </p:spPr>
        <p:txBody>
          <a:bodyPr/>
          <a:lstStyle>
            <a:lvl1pPr>
              <a:defRPr/>
            </a:lvl1pPr>
          </a:lstStyle>
          <a:p>
            <a:r>
              <a:rPr lang="en-US"/>
              <a:t>Click to edit Master title style</a:t>
            </a:r>
            <a:endParaRPr lang="en-IN" dirty="0"/>
          </a:p>
        </p:txBody>
      </p:sp>
      <p:sp>
        <p:nvSpPr>
          <p:cNvPr id="3" name="Date Placeholder 3">
            <a:extLst>
              <a:ext uri="{FF2B5EF4-FFF2-40B4-BE49-F238E27FC236}">
                <a16:creationId xmlns:a16="http://schemas.microsoft.com/office/drawing/2014/main" id="{18EDA643-3853-229C-B993-FFD3BEDEBEC0}"/>
              </a:ext>
            </a:extLst>
          </p:cNvPr>
          <p:cNvSpPr>
            <a:spLocks noGrp="1"/>
          </p:cNvSpPr>
          <p:nvPr>
            <p:ph type="dt" sz="half" idx="10"/>
          </p:nvPr>
        </p:nvSpPr>
        <p:spPr/>
        <p:txBody>
          <a:bodyPr/>
          <a:lstStyle>
            <a:lvl1pPr>
              <a:defRPr/>
            </a:lvl1pPr>
          </a:lstStyle>
          <a:p>
            <a:pPr>
              <a:defRPr/>
            </a:pPr>
            <a:fld id="{3041DF36-0AD5-484E-8693-5BECD806DB50}" type="datetime1">
              <a:rPr lang="en-IN" smtClean="0"/>
              <a:t>07-08-2026</a:t>
            </a:fld>
            <a:endParaRPr lang="en-IN"/>
          </a:p>
        </p:txBody>
      </p:sp>
      <p:sp>
        <p:nvSpPr>
          <p:cNvPr id="4" name="Footer Placeholder 4">
            <a:extLst>
              <a:ext uri="{FF2B5EF4-FFF2-40B4-BE49-F238E27FC236}">
                <a16:creationId xmlns:a16="http://schemas.microsoft.com/office/drawing/2014/main" id="{58A62D32-1D76-69BA-F175-AC61D7A872B8}"/>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IN"/>
          </a:p>
        </p:txBody>
      </p:sp>
    </p:spTree>
    <p:extLst>
      <p:ext uri="{BB962C8B-B14F-4D97-AF65-F5344CB8AC3E}">
        <p14:creationId xmlns:p14="http://schemas.microsoft.com/office/powerpoint/2010/main" val="1629624548"/>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5639" y="42223"/>
            <a:ext cx="5596572" cy="645233"/>
          </a:xfrm>
        </p:spPr>
        <p:txBody>
          <a:bodyPr/>
          <a:lstStyle/>
          <a:p>
            <a:r>
              <a:rPr lang="en-US"/>
              <a:t>Click to edit Master title style</a:t>
            </a:r>
            <a:endParaRPr lang="en-IN"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dirty="0"/>
          </a:p>
        </p:txBody>
      </p:sp>
      <p:sp>
        <p:nvSpPr>
          <p:cNvPr id="4" name="Date Placeholder 3">
            <a:extLst>
              <a:ext uri="{FF2B5EF4-FFF2-40B4-BE49-F238E27FC236}">
                <a16:creationId xmlns:a16="http://schemas.microsoft.com/office/drawing/2014/main" id="{8795559F-9984-A303-88C5-3FAF33332BA8}"/>
              </a:ext>
            </a:extLst>
          </p:cNvPr>
          <p:cNvSpPr>
            <a:spLocks noGrp="1"/>
          </p:cNvSpPr>
          <p:nvPr>
            <p:ph type="dt" sz="half" idx="10"/>
          </p:nvPr>
        </p:nvSpPr>
        <p:spPr/>
        <p:txBody>
          <a:bodyPr/>
          <a:lstStyle>
            <a:lvl1pPr>
              <a:defRPr/>
            </a:lvl1pPr>
          </a:lstStyle>
          <a:p>
            <a:pPr>
              <a:defRPr/>
            </a:pPr>
            <a:fld id="{6C77B14A-5C32-4D8E-9F2F-CDC047A29E19}" type="datetime1">
              <a:rPr lang="en-IN" smtClean="0"/>
              <a:t>07-08-2026</a:t>
            </a:fld>
            <a:endParaRPr lang="en-IN"/>
          </a:p>
        </p:txBody>
      </p:sp>
      <p:sp>
        <p:nvSpPr>
          <p:cNvPr id="5" name="Footer Placeholder 4">
            <a:extLst>
              <a:ext uri="{FF2B5EF4-FFF2-40B4-BE49-F238E27FC236}">
                <a16:creationId xmlns:a16="http://schemas.microsoft.com/office/drawing/2014/main" id="{A6D92F96-452B-EE01-C6D7-AD4ECE5A1E06}"/>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IN"/>
          </a:p>
        </p:txBody>
      </p:sp>
    </p:spTree>
    <p:extLst>
      <p:ext uri="{BB962C8B-B14F-4D97-AF65-F5344CB8AC3E}">
        <p14:creationId xmlns:p14="http://schemas.microsoft.com/office/powerpoint/2010/main" val="4116234564"/>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04271"/>
            <a:ext cx="6669491" cy="1104636"/>
          </a:xfrm>
        </p:spPr>
        <p:txBody>
          <a:bodyPr/>
          <a:lstStyle/>
          <a:p>
            <a:r>
              <a:rPr lang="en-US"/>
              <a:t>Click to edit Master title style</a:t>
            </a:r>
            <a:endParaRPr lang="en-IN" dirty="0"/>
          </a:p>
        </p:txBody>
      </p:sp>
      <p:sp>
        <p:nvSpPr>
          <p:cNvPr id="7" name="Chart Placeholder 6"/>
          <p:cNvSpPr>
            <a:spLocks noGrp="1"/>
          </p:cNvSpPr>
          <p:nvPr>
            <p:ph type="chart" sz="quarter" idx="13"/>
          </p:nvPr>
        </p:nvSpPr>
        <p:spPr>
          <a:xfrm>
            <a:off x="4572001" y="1648631"/>
            <a:ext cx="4003823" cy="3321844"/>
          </a:xfrm>
        </p:spPr>
        <p:txBody>
          <a:bodyPr rtlCol="0">
            <a:normAutofit/>
          </a:bodyPr>
          <a:lstStyle/>
          <a:p>
            <a:pPr lvl="0"/>
            <a:r>
              <a:rPr lang="en-US" noProof="0"/>
              <a:t>Click icon to add chart</a:t>
            </a:r>
            <a:endParaRPr lang="en-IN" noProof="0"/>
          </a:p>
        </p:txBody>
      </p:sp>
      <p:sp>
        <p:nvSpPr>
          <p:cNvPr id="9" name="Text Placeholder 8"/>
          <p:cNvSpPr>
            <a:spLocks noGrp="1"/>
          </p:cNvSpPr>
          <p:nvPr>
            <p:ph type="body" sz="quarter" idx="14"/>
          </p:nvPr>
        </p:nvSpPr>
        <p:spPr>
          <a:xfrm>
            <a:off x="628651" y="1648355"/>
            <a:ext cx="3670697" cy="33218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3" name="Date Placeholder 2">
            <a:extLst>
              <a:ext uri="{FF2B5EF4-FFF2-40B4-BE49-F238E27FC236}">
                <a16:creationId xmlns:a16="http://schemas.microsoft.com/office/drawing/2014/main" id="{D214F7AB-4F16-F895-7150-10B3BEB681FC}"/>
              </a:ext>
            </a:extLst>
          </p:cNvPr>
          <p:cNvSpPr>
            <a:spLocks noGrp="1"/>
          </p:cNvSpPr>
          <p:nvPr>
            <p:ph type="dt" sz="half" idx="15"/>
          </p:nvPr>
        </p:nvSpPr>
        <p:spPr/>
        <p:txBody>
          <a:bodyPr/>
          <a:lstStyle>
            <a:lvl1pPr>
              <a:defRPr/>
            </a:lvl1pPr>
          </a:lstStyle>
          <a:p>
            <a:pPr>
              <a:defRPr/>
            </a:pPr>
            <a:fld id="{90BEE9E2-DB71-40B9-A90D-1EDCB73B976A}" type="datetime1">
              <a:rPr lang="en-IN" smtClean="0"/>
              <a:t>07-08-2026</a:t>
            </a:fld>
            <a:endParaRPr lang="en-IN"/>
          </a:p>
        </p:txBody>
      </p:sp>
      <p:sp>
        <p:nvSpPr>
          <p:cNvPr id="4" name="Footer Placeholder 3">
            <a:extLst>
              <a:ext uri="{FF2B5EF4-FFF2-40B4-BE49-F238E27FC236}">
                <a16:creationId xmlns:a16="http://schemas.microsoft.com/office/drawing/2014/main" id="{56F10577-2C84-1905-06F3-B91B88576473}"/>
              </a:ext>
            </a:extLst>
          </p:cNvPr>
          <p:cNvSpPr>
            <a:spLocks noGrp="1"/>
          </p:cNvSpPr>
          <p:nvPr>
            <p:ph type="ftr" sz="quarter" idx="16"/>
          </p:nvPr>
        </p:nvSpPr>
        <p:spPr>
          <a:xfrm>
            <a:off x="6553200" y="5285077"/>
            <a:ext cx="1470025" cy="377770"/>
          </a:xfrm>
          <a:prstGeom prst="rect">
            <a:avLst/>
          </a:prstGeom>
        </p:spPr>
        <p:txBody>
          <a:bodyPr/>
          <a:lstStyle>
            <a:lvl1pPr>
              <a:defRPr/>
            </a:lvl1pPr>
          </a:lstStyle>
          <a:p>
            <a:pPr>
              <a:defRPr/>
            </a:pPr>
            <a:endParaRPr lang="en-IN"/>
          </a:p>
        </p:txBody>
      </p:sp>
    </p:spTree>
    <p:extLst>
      <p:ext uri="{BB962C8B-B14F-4D97-AF65-F5344CB8AC3E}">
        <p14:creationId xmlns:p14="http://schemas.microsoft.com/office/powerpoint/2010/main" val="977423393"/>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7" y="1424782"/>
            <a:ext cx="7886700" cy="2377281"/>
          </a:xfrm>
        </p:spPr>
        <p:txBody>
          <a:bodyPr anchor="b"/>
          <a:lstStyle>
            <a:lvl1pPr>
              <a:defRPr sz="4700"/>
            </a:lvl1pPr>
          </a:lstStyle>
          <a:p>
            <a:r>
              <a:rPr lang="en-US"/>
              <a:t>Click to edit Master title style</a:t>
            </a:r>
            <a:endParaRPr lang="en-IN" dirty="0"/>
          </a:p>
        </p:txBody>
      </p:sp>
      <p:sp>
        <p:nvSpPr>
          <p:cNvPr id="3" name="Text Placeholder 2"/>
          <p:cNvSpPr>
            <a:spLocks noGrp="1"/>
          </p:cNvSpPr>
          <p:nvPr>
            <p:ph type="body" idx="1"/>
          </p:nvPr>
        </p:nvSpPr>
        <p:spPr>
          <a:xfrm>
            <a:off x="623887" y="3824553"/>
            <a:ext cx="7886700" cy="1250156"/>
          </a:xfrm>
        </p:spPr>
        <p:txBody>
          <a:bodyPr/>
          <a:lstStyle>
            <a:lvl1pPr marL="0" indent="0">
              <a:buNone/>
              <a:defRPr sz="1900">
                <a:solidFill>
                  <a:schemeClr val="tx1">
                    <a:tint val="75000"/>
                  </a:schemeClr>
                </a:solidFill>
              </a:defRPr>
            </a:lvl1pPr>
            <a:lvl2pPr marL="356616" indent="0">
              <a:buNone/>
              <a:defRPr sz="1600">
                <a:solidFill>
                  <a:schemeClr val="tx1">
                    <a:tint val="75000"/>
                  </a:schemeClr>
                </a:solidFill>
              </a:defRPr>
            </a:lvl2pPr>
            <a:lvl3pPr marL="713232" indent="0">
              <a:buNone/>
              <a:defRPr sz="1400">
                <a:solidFill>
                  <a:schemeClr val="tx1">
                    <a:tint val="75000"/>
                  </a:schemeClr>
                </a:solidFill>
              </a:defRPr>
            </a:lvl3pPr>
            <a:lvl4pPr marL="1069848" indent="0">
              <a:buNone/>
              <a:defRPr sz="1200">
                <a:solidFill>
                  <a:schemeClr val="tx1">
                    <a:tint val="75000"/>
                  </a:schemeClr>
                </a:solidFill>
              </a:defRPr>
            </a:lvl4pPr>
            <a:lvl5pPr marL="1426464" indent="0">
              <a:buNone/>
              <a:defRPr sz="1200">
                <a:solidFill>
                  <a:schemeClr val="tx1">
                    <a:tint val="75000"/>
                  </a:schemeClr>
                </a:solidFill>
              </a:defRPr>
            </a:lvl5pPr>
            <a:lvl6pPr marL="1783080" indent="0">
              <a:buNone/>
              <a:defRPr sz="1200">
                <a:solidFill>
                  <a:schemeClr val="tx1">
                    <a:tint val="75000"/>
                  </a:schemeClr>
                </a:solidFill>
              </a:defRPr>
            </a:lvl6pPr>
            <a:lvl7pPr marL="2139696" indent="0">
              <a:buNone/>
              <a:defRPr sz="1200">
                <a:solidFill>
                  <a:schemeClr val="tx1">
                    <a:tint val="75000"/>
                  </a:schemeClr>
                </a:solidFill>
              </a:defRPr>
            </a:lvl7pPr>
            <a:lvl8pPr marL="2496312" indent="0">
              <a:buNone/>
              <a:defRPr sz="1200">
                <a:solidFill>
                  <a:schemeClr val="tx1">
                    <a:tint val="75000"/>
                  </a:schemeClr>
                </a:solidFill>
              </a:defRPr>
            </a:lvl8pPr>
            <a:lvl9pPr marL="2852928"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453E97C-FD99-6854-8A45-9C64D567A8ED}"/>
              </a:ext>
            </a:extLst>
          </p:cNvPr>
          <p:cNvSpPr>
            <a:spLocks noGrp="1"/>
          </p:cNvSpPr>
          <p:nvPr>
            <p:ph type="dt" sz="half" idx="10"/>
          </p:nvPr>
        </p:nvSpPr>
        <p:spPr/>
        <p:txBody>
          <a:bodyPr/>
          <a:lstStyle>
            <a:lvl1pPr>
              <a:defRPr/>
            </a:lvl1pPr>
          </a:lstStyle>
          <a:p>
            <a:pPr>
              <a:defRPr/>
            </a:pPr>
            <a:fld id="{39B5EB4B-6AC1-426A-8CD4-11B702DF7833}" type="datetime1">
              <a:rPr lang="en-IN" smtClean="0"/>
              <a:t>07-08-2026</a:t>
            </a:fld>
            <a:endParaRPr lang="en-US"/>
          </a:p>
        </p:txBody>
      </p:sp>
      <p:sp>
        <p:nvSpPr>
          <p:cNvPr id="5" name="Footer Placeholder 4">
            <a:extLst>
              <a:ext uri="{FF2B5EF4-FFF2-40B4-BE49-F238E27FC236}">
                <a16:creationId xmlns:a16="http://schemas.microsoft.com/office/drawing/2014/main" id="{91F89D9C-9B73-A4A0-65FD-2B19089BD9F7}"/>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2178193178"/>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291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DBDC15DF-9553-F33E-0503-74F3544DD7E0}"/>
              </a:ext>
            </a:extLst>
          </p:cNvPr>
          <p:cNvSpPr>
            <a:spLocks noGrp="1"/>
          </p:cNvSpPr>
          <p:nvPr>
            <p:ph type="dt" sz="half" idx="10"/>
          </p:nvPr>
        </p:nvSpPr>
        <p:spPr/>
        <p:txBody>
          <a:bodyPr/>
          <a:lstStyle>
            <a:lvl1pPr>
              <a:defRPr/>
            </a:lvl1pPr>
          </a:lstStyle>
          <a:p>
            <a:pPr>
              <a:defRPr/>
            </a:pPr>
            <a:fld id="{9951E8CD-48ED-4508-89F7-B832B81DBAD8}" type="datetime1">
              <a:rPr lang="en-IN" smtClean="0"/>
              <a:t>07-08-2026</a:t>
            </a:fld>
            <a:endParaRPr lang="en-US"/>
          </a:p>
        </p:txBody>
      </p:sp>
      <p:sp>
        <p:nvSpPr>
          <p:cNvPr id="6" name="Footer Placeholder 5">
            <a:extLst>
              <a:ext uri="{FF2B5EF4-FFF2-40B4-BE49-F238E27FC236}">
                <a16:creationId xmlns:a16="http://schemas.microsoft.com/office/drawing/2014/main" id="{EC7AE050-7E45-E122-6057-94F8B0A5F329}"/>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1132184896"/>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1"/>
            <a:ext cx="7886700" cy="1104636"/>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400969"/>
            <a:ext cx="3868340" cy="686593"/>
          </a:xfrm>
        </p:spPr>
        <p:txBody>
          <a:bodyPr anchor="b"/>
          <a:lstStyle>
            <a:lvl1pPr marL="0" indent="0">
              <a:buNone/>
              <a:defRPr sz="1900" b="1"/>
            </a:lvl1pPr>
            <a:lvl2pPr marL="356616" indent="0">
              <a:buNone/>
              <a:defRPr sz="1600" b="1"/>
            </a:lvl2pPr>
            <a:lvl3pPr marL="713232" indent="0">
              <a:buNone/>
              <a:defRPr sz="1400" b="1"/>
            </a:lvl3pPr>
            <a:lvl4pPr marL="1069848" indent="0">
              <a:buNone/>
              <a:defRPr sz="1200" b="1"/>
            </a:lvl4pPr>
            <a:lvl5pPr marL="1426464" indent="0">
              <a:buNone/>
              <a:defRPr sz="1200" b="1"/>
            </a:lvl5pPr>
            <a:lvl6pPr marL="1783080" indent="0">
              <a:buNone/>
              <a:defRPr sz="1200" b="1"/>
            </a:lvl6pPr>
            <a:lvl7pPr marL="2139696" indent="0">
              <a:buNone/>
              <a:defRPr sz="1200" b="1"/>
            </a:lvl7pPr>
            <a:lvl8pPr marL="2496312" indent="0">
              <a:buNone/>
              <a:defRPr sz="1200" b="1"/>
            </a:lvl8pPr>
            <a:lvl9pPr marL="2852928"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0" y="1400969"/>
            <a:ext cx="3887391" cy="686593"/>
          </a:xfrm>
        </p:spPr>
        <p:txBody>
          <a:bodyPr anchor="b"/>
          <a:lstStyle>
            <a:lvl1pPr marL="0" indent="0">
              <a:buNone/>
              <a:defRPr sz="1900" b="1"/>
            </a:lvl1pPr>
            <a:lvl2pPr marL="356616" indent="0">
              <a:buNone/>
              <a:defRPr sz="1600" b="1"/>
            </a:lvl2pPr>
            <a:lvl3pPr marL="713232" indent="0">
              <a:buNone/>
              <a:defRPr sz="1400" b="1"/>
            </a:lvl3pPr>
            <a:lvl4pPr marL="1069848" indent="0">
              <a:buNone/>
              <a:defRPr sz="1200" b="1"/>
            </a:lvl4pPr>
            <a:lvl5pPr marL="1426464" indent="0">
              <a:buNone/>
              <a:defRPr sz="1200" b="1"/>
            </a:lvl5pPr>
            <a:lvl6pPr marL="1783080" indent="0">
              <a:buNone/>
              <a:defRPr sz="1200" b="1"/>
            </a:lvl6pPr>
            <a:lvl7pPr marL="2139696" indent="0">
              <a:buNone/>
              <a:defRPr sz="1200" b="1"/>
            </a:lvl7pPr>
            <a:lvl8pPr marL="2496312" indent="0">
              <a:buNone/>
              <a:defRPr sz="1200" b="1"/>
            </a:lvl8pPr>
            <a:lvl9pPr marL="2852928"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087563"/>
            <a:ext cx="3887391"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E18B6468-75E0-C4A0-235B-76B75C27A384}"/>
              </a:ext>
            </a:extLst>
          </p:cNvPr>
          <p:cNvSpPr>
            <a:spLocks noGrp="1"/>
          </p:cNvSpPr>
          <p:nvPr>
            <p:ph type="dt" sz="half" idx="10"/>
          </p:nvPr>
        </p:nvSpPr>
        <p:spPr/>
        <p:txBody>
          <a:bodyPr/>
          <a:lstStyle>
            <a:lvl1pPr>
              <a:defRPr/>
            </a:lvl1pPr>
          </a:lstStyle>
          <a:p>
            <a:pPr>
              <a:defRPr/>
            </a:pPr>
            <a:fld id="{FE576929-4584-4713-B5DC-2D71A7EB3A6B}" type="datetime1">
              <a:rPr lang="en-IN" smtClean="0"/>
              <a:t>07-08-2026</a:t>
            </a:fld>
            <a:endParaRPr lang="en-US"/>
          </a:p>
        </p:txBody>
      </p:sp>
      <p:sp>
        <p:nvSpPr>
          <p:cNvPr id="8" name="Footer Placeholder 7">
            <a:extLst>
              <a:ext uri="{FF2B5EF4-FFF2-40B4-BE49-F238E27FC236}">
                <a16:creationId xmlns:a16="http://schemas.microsoft.com/office/drawing/2014/main" id="{786AAD65-DF69-2885-44E8-FB417206CB22}"/>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281799889"/>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C3EB325A-CDED-6C78-1B32-DC01B1CED8C8}"/>
              </a:ext>
            </a:extLst>
          </p:cNvPr>
          <p:cNvSpPr>
            <a:spLocks noGrp="1"/>
          </p:cNvSpPr>
          <p:nvPr>
            <p:ph type="dt" sz="half" idx="10"/>
          </p:nvPr>
        </p:nvSpPr>
        <p:spPr/>
        <p:txBody>
          <a:bodyPr/>
          <a:lstStyle>
            <a:lvl1pPr>
              <a:defRPr/>
            </a:lvl1pPr>
          </a:lstStyle>
          <a:p>
            <a:pPr>
              <a:defRPr/>
            </a:pPr>
            <a:fld id="{6FB673D6-822C-491B-B7DF-6F33D5E7109E}" type="datetime1">
              <a:rPr lang="en-IN" smtClean="0"/>
              <a:t>07-08-2026</a:t>
            </a:fld>
            <a:endParaRPr lang="en-US"/>
          </a:p>
        </p:txBody>
      </p:sp>
      <p:sp>
        <p:nvSpPr>
          <p:cNvPr id="4" name="Footer Placeholder 3">
            <a:extLst>
              <a:ext uri="{FF2B5EF4-FFF2-40B4-BE49-F238E27FC236}">
                <a16:creationId xmlns:a16="http://schemas.microsoft.com/office/drawing/2014/main" id="{5BD4D844-E441-BCA3-98B3-96D24DECD99B}"/>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1597146297"/>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12B3513-8BF8-7F7E-29F6-6A4BE4E272F7}"/>
              </a:ext>
            </a:extLst>
          </p:cNvPr>
          <p:cNvSpPr>
            <a:spLocks noGrp="1"/>
          </p:cNvSpPr>
          <p:nvPr>
            <p:ph type="dt" sz="half" idx="10"/>
          </p:nvPr>
        </p:nvSpPr>
        <p:spPr/>
        <p:txBody>
          <a:bodyPr/>
          <a:lstStyle>
            <a:lvl1pPr>
              <a:defRPr/>
            </a:lvl1pPr>
          </a:lstStyle>
          <a:p>
            <a:pPr>
              <a:defRPr/>
            </a:pPr>
            <a:fld id="{0A80F5D0-6728-4691-BF14-1609DD4002B6}" type="datetime1">
              <a:rPr lang="en-IN" smtClean="0"/>
              <a:t>07-08-2026</a:t>
            </a:fld>
            <a:endParaRPr lang="en-US"/>
          </a:p>
        </p:txBody>
      </p:sp>
      <p:sp>
        <p:nvSpPr>
          <p:cNvPr id="3" name="Footer Placeholder 2">
            <a:extLst>
              <a:ext uri="{FF2B5EF4-FFF2-40B4-BE49-F238E27FC236}">
                <a16:creationId xmlns:a16="http://schemas.microsoft.com/office/drawing/2014/main" id="{3359B1A1-3E79-7D5B-33E7-D26C478B2352}"/>
              </a:ext>
            </a:extLst>
          </p:cNvPr>
          <p:cNvSpPr>
            <a:spLocks noGrp="1"/>
          </p:cNvSpPr>
          <p:nvPr>
            <p:ph type="ftr" sz="quarter" idx="11"/>
          </p:nvPr>
        </p:nvSpPr>
        <p:spPr>
          <a:xfrm>
            <a:off x="6553200" y="5285077"/>
            <a:ext cx="1470025" cy="37777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897059693"/>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809182" y="2123971"/>
            <a:ext cx="5486400" cy="1104636"/>
          </a:xfrm>
        </p:spPr>
        <p:txBody>
          <a:bodyPr/>
          <a:lstStyle>
            <a:lvl1pPr algn="ctr">
              <a:defRPr sz="3900"/>
            </a:lvl1pPr>
          </a:lstStyle>
          <a:p>
            <a:r>
              <a:rPr lang="en-US"/>
              <a:t>Click to edit Master title style</a:t>
            </a:r>
            <a:endParaRPr lang="en-IN" dirty="0"/>
          </a:p>
        </p:txBody>
      </p:sp>
    </p:spTree>
    <p:extLst>
      <p:ext uri="{BB962C8B-B14F-4D97-AF65-F5344CB8AC3E}">
        <p14:creationId xmlns:p14="http://schemas.microsoft.com/office/powerpoint/2010/main" val="1964965428"/>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p:cSld name="9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8490481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21" Type="http://schemas.openxmlformats.org/officeDocument/2006/relationships/theme" Target="../theme/theme2.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slideLayout" Target="../slideLayouts/slideLayout38.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23" Type="http://schemas.openxmlformats.org/officeDocument/2006/relationships/image" Target="../media/image1.png"/><Relationship Id="rId10" Type="http://schemas.openxmlformats.org/officeDocument/2006/relationships/slideLayout" Target="../slideLayouts/slideLayout28.xml"/><Relationship Id="rId19" Type="http://schemas.openxmlformats.org/officeDocument/2006/relationships/slideLayout" Target="../slideLayouts/slideLayout37.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image" Target="../media/image2.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6" Type="http://schemas.openxmlformats.org/officeDocument/2006/relationships/image" Target="../media/image1.png"/><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image" Target="../media/image2.emf"/><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slideLayout" Target="../slideLayouts/slideLayout69.xml"/><Relationship Id="rId3" Type="http://schemas.openxmlformats.org/officeDocument/2006/relationships/slideLayout" Target="../slideLayouts/slideLayout54.xml"/><Relationship Id="rId21" Type="http://schemas.openxmlformats.org/officeDocument/2006/relationships/image" Target="../media/image1.png"/><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20" Type="http://schemas.openxmlformats.org/officeDocument/2006/relationships/image" Target="../media/image2.emf"/><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10" Type="http://schemas.openxmlformats.org/officeDocument/2006/relationships/slideLayout" Target="../slideLayouts/slideLayout61.xml"/><Relationship Id="rId19" Type="http://schemas.openxmlformats.org/officeDocument/2006/relationships/theme" Target="../theme/theme4.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slideLayout" Target="../slideLayouts/slideLayout82.xml"/><Relationship Id="rId18" Type="http://schemas.openxmlformats.org/officeDocument/2006/relationships/slideLayout" Target="../slideLayouts/slideLayout8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slideLayout" Target="../slideLayouts/slideLayout81.xml"/><Relationship Id="rId17" Type="http://schemas.openxmlformats.org/officeDocument/2006/relationships/slideLayout" Target="../slideLayouts/slideLayout86.xml"/><Relationship Id="rId2" Type="http://schemas.openxmlformats.org/officeDocument/2006/relationships/slideLayout" Target="../slideLayouts/slideLayout71.xml"/><Relationship Id="rId16" Type="http://schemas.openxmlformats.org/officeDocument/2006/relationships/slideLayout" Target="../slideLayouts/slideLayout85.xml"/><Relationship Id="rId20" Type="http://schemas.openxmlformats.org/officeDocument/2006/relationships/image" Target="../media/image1.png"/><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5" Type="http://schemas.openxmlformats.org/officeDocument/2006/relationships/slideLayout" Target="../slideLayouts/slideLayout84.xml"/><Relationship Id="rId10" Type="http://schemas.openxmlformats.org/officeDocument/2006/relationships/slideLayout" Target="../slideLayouts/slideLayout79.xml"/><Relationship Id="rId19" Type="http://schemas.openxmlformats.org/officeDocument/2006/relationships/theme" Target="../theme/theme5.xml"/><Relationship Id="rId4" Type="http://schemas.openxmlformats.org/officeDocument/2006/relationships/slideLayout" Target="../slideLayouts/slideLayout73.xml"/><Relationship Id="rId9" Type="http://schemas.openxmlformats.org/officeDocument/2006/relationships/slideLayout" Target="../slideLayouts/slideLayout78.xml"/><Relationship Id="rId14" Type="http://schemas.openxmlformats.org/officeDocument/2006/relationships/slideLayout" Target="../slideLayouts/slideLayout8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5.xml"/><Relationship Id="rId13" Type="http://schemas.openxmlformats.org/officeDocument/2006/relationships/slideLayout" Target="../slideLayouts/slideLayout100.xml"/><Relationship Id="rId18" Type="http://schemas.openxmlformats.org/officeDocument/2006/relationships/slideLayout" Target="../slideLayouts/slideLayout105.xml"/><Relationship Id="rId26" Type="http://schemas.openxmlformats.org/officeDocument/2006/relationships/slideLayout" Target="../slideLayouts/slideLayout113.xml"/><Relationship Id="rId3" Type="http://schemas.openxmlformats.org/officeDocument/2006/relationships/slideLayout" Target="../slideLayouts/slideLayout90.xml"/><Relationship Id="rId21" Type="http://schemas.openxmlformats.org/officeDocument/2006/relationships/slideLayout" Target="../slideLayouts/slideLayout108.xml"/><Relationship Id="rId7" Type="http://schemas.openxmlformats.org/officeDocument/2006/relationships/slideLayout" Target="../slideLayouts/slideLayout94.xml"/><Relationship Id="rId12" Type="http://schemas.openxmlformats.org/officeDocument/2006/relationships/slideLayout" Target="../slideLayouts/slideLayout99.xml"/><Relationship Id="rId17" Type="http://schemas.openxmlformats.org/officeDocument/2006/relationships/slideLayout" Target="../slideLayouts/slideLayout104.xml"/><Relationship Id="rId25" Type="http://schemas.openxmlformats.org/officeDocument/2006/relationships/slideLayout" Target="../slideLayouts/slideLayout112.xml"/><Relationship Id="rId2" Type="http://schemas.openxmlformats.org/officeDocument/2006/relationships/slideLayout" Target="../slideLayouts/slideLayout89.xml"/><Relationship Id="rId16" Type="http://schemas.openxmlformats.org/officeDocument/2006/relationships/slideLayout" Target="../slideLayouts/slideLayout103.xml"/><Relationship Id="rId20" Type="http://schemas.openxmlformats.org/officeDocument/2006/relationships/slideLayout" Target="../slideLayouts/slideLayout107.xml"/><Relationship Id="rId29" Type="http://schemas.openxmlformats.org/officeDocument/2006/relationships/slideLayout" Target="../slideLayouts/slideLayout116.xml"/><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24" Type="http://schemas.openxmlformats.org/officeDocument/2006/relationships/slideLayout" Target="../slideLayouts/slideLayout111.xml"/><Relationship Id="rId32" Type="http://schemas.openxmlformats.org/officeDocument/2006/relationships/image" Target="../media/image1.png"/><Relationship Id="rId5" Type="http://schemas.openxmlformats.org/officeDocument/2006/relationships/slideLayout" Target="../slideLayouts/slideLayout92.xml"/><Relationship Id="rId15" Type="http://schemas.openxmlformats.org/officeDocument/2006/relationships/slideLayout" Target="../slideLayouts/slideLayout102.xml"/><Relationship Id="rId23" Type="http://schemas.openxmlformats.org/officeDocument/2006/relationships/slideLayout" Target="../slideLayouts/slideLayout110.xml"/><Relationship Id="rId28" Type="http://schemas.openxmlformats.org/officeDocument/2006/relationships/slideLayout" Target="../slideLayouts/slideLayout115.xml"/><Relationship Id="rId10" Type="http://schemas.openxmlformats.org/officeDocument/2006/relationships/slideLayout" Target="../slideLayouts/slideLayout97.xml"/><Relationship Id="rId19" Type="http://schemas.openxmlformats.org/officeDocument/2006/relationships/slideLayout" Target="../slideLayouts/slideLayout106.xml"/><Relationship Id="rId31" Type="http://schemas.openxmlformats.org/officeDocument/2006/relationships/theme" Target="../theme/theme6.xml"/><Relationship Id="rId4" Type="http://schemas.openxmlformats.org/officeDocument/2006/relationships/slideLayout" Target="../slideLayouts/slideLayout91.xml"/><Relationship Id="rId9" Type="http://schemas.openxmlformats.org/officeDocument/2006/relationships/slideLayout" Target="../slideLayouts/slideLayout96.xml"/><Relationship Id="rId14" Type="http://schemas.openxmlformats.org/officeDocument/2006/relationships/slideLayout" Target="../slideLayouts/slideLayout101.xml"/><Relationship Id="rId22" Type="http://schemas.openxmlformats.org/officeDocument/2006/relationships/slideLayout" Target="../slideLayouts/slideLayout109.xml"/><Relationship Id="rId27" Type="http://schemas.openxmlformats.org/officeDocument/2006/relationships/slideLayout" Target="../slideLayouts/slideLayout114.xml"/><Relationship Id="rId30" Type="http://schemas.openxmlformats.org/officeDocument/2006/relationships/slideLayout" Target="../slideLayouts/slideLayout117.xml"/></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130.xml"/><Relationship Id="rId18" Type="http://schemas.openxmlformats.org/officeDocument/2006/relationships/slideLayout" Target="../slideLayouts/slideLayout135.xml"/><Relationship Id="rId26" Type="http://schemas.openxmlformats.org/officeDocument/2006/relationships/slideLayout" Target="../slideLayouts/slideLayout143.xml"/><Relationship Id="rId3" Type="http://schemas.openxmlformats.org/officeDocument/2006/relationships/slideLayout" Target="../slideLayouts/slideLayout120.xml"/><Relationship Id="rId21" Type="http://schemas.openxmlformats.org/officeDocument/2006/relationships/slideLayout" Target="../slideLayouts/slideLayout138.xml"/><Relationship Id="rId34" Type="http://schemas.openxmlformats.org/officeDocument/2006/relationships/image" Target="../media/image1.png"/><Relationship Id="rId7" Type="http://schemas.openxmlformats.org/officeDocument/2006/relationships/slideLayout" Target="../slideLayouts/slideLayout124.xml"/><Relationship Id="rId12" Type="http://schemas.openxmlformats.org/officeDocument/2006/relationships/slideLayout" Target="../slideLayouts/slideLayout129.xml"/><Relationship Id="rId17" Type="http://schemas.openxmlformats.org/officeDocument/2006/relationships/slideLayout" Target="../slideLayouts/slideLayout134.xml"/><Relationship Id="rId25" Type="http://schemas.openxmlformats.org/officeDocument/2006/relationships/slideLayout" Target="../slideLayouts/slideLayout142.xml"/><Relationship Id="rId33" Type="http://schemas.openxmlformats.org/officeDocument/2006/relationships/image" Target="../media/image3.jpeg"/><Relationship Id="rId2" Type="http://schemas.openxmlformats.org/officeDocument/2006/relationships/slideLayout" Target="../slideLayouts/slideLayout119.xml"/><Relationship Id="rId16" Type="http://schemas.openxmlformats.org/officeDocument/2006/relationships/slideLayout" Target="../slideLayouts/slideLayout133.xml"/><Relationship Id="rId20" Type="http://schemas.openxmlformats.org/officeDocument/2006/relationships/slideLayout" Target="../slideLayouts/slideLayout137.xml"/><Relationship Id="rId29" Type="http://schemas.openxmlformats.org/officeDocument/2006/relationships/slideLayout" Target="../slideLayouts/slideLayout146.xml"/><Relationship Id="rId1" Type="http://schemas.openxmlformats.org/officeDocument/2006/relationships/slideLayout" Target="../slideLayouts/slideLayout118.xml"/><Relationship Id="rId6" Type="http://schemas.openxmlformats.org/officeDocument/2006/relationships/slideLayout" Target="../slideLayouts/slideLayout123.xml"/><Relationship Id="rId11" Type="http://schemas.openxmlformats.org/officeDocument/2006/relationships/slideLayout" Target="../slideLayouts/slideLayout128.xml"/><Relationship Id="rId24" Type="http://schemas.openxmlformats.org/officeDocument/2006/relationships/slideLayout" Target="../slideLayouts/slideLayout141.xml"/><Relationship Id="rId32" Type="http://schemas.openxmlformats.org/officeDocument/2006/relationships/theme" Target="../theme/theme7.xml"/><Relationship Id="rId5" Type="http://schemas.openxmlformats.org/officeDocument/2006/relationships/slideLayout" Target="../slideLayouts/slideLayout122.xml"/><Relationship Id="rId15" Type="http://schemas.openxmlformats.org/officeDocument/2006/relationships/slideLayout" Target="../slideLayouts/slideLayout132.xml"/><Relationship Id="rId23" Type="http://schemas.openxmlformats.org/officeDocument/2006/relationships/slideLayout" Target="../slideLayouts/slideLayout140.xml"/><Relationship Id="rId28" Type="http://schemas.openxmlformats.org/officeDocument/2006/relationships/slideLayout" Target="../slideLayouts/slideLayout145.xml"/><Relationship Id="rId10" Type="http://schemas.openxmlformats.org/officeDocument/2006/relationships/slideLayout" Target="../slideLayouts/slideLayout127.xml"/><Relationship Id="rId19" Type="http://schemas.openxmlformats.org/officeDocument/2006/relationships/slideLayout" Target="../slideLayouts/slideLayout136.xml"/><Relationship Id="rId31" Type="http://schemas.openxmlformats.org/officeDocument/2006/relationships/slideLayout" Target="../slideLayouts/slideLayout148.xml"/><Relationship Id="rId4" Type="http://schemas.openxmlformats.org/officeDocument/2006/relationships/slideLayout" Target="../slideLayouts/slideLayout121.xml"/><Relationship Id="rId9" Type="http://schemas.openxmlformats.org/officeDocument/2006/relationships/slideLayout" Target="../slideLayouts/slideLayout126.xml"/><Relationship Id="rId14" Type="http://schemas.openxmlformats.org/officeDocument/2006/relationships/slideLayout" Target="../slideLayouts/slideLayout131.xml"/><Relationship Id="rId22" Type="http://schemas.openxmlformats.org/officeDocument/2006/relationships/slideLayout" Target="../slideLayouts/slideLayout139.xml"/><Relationship Id="rId27" Type="http://schemas.openxmlformats.org/officeDocument/2006/relationships/slideLayout" Target="../slideLayouts/slideLayout144.xml"/><Relationship Id="rId30" Type="http://schemas.openxmlformats.org/officeDocument/2006/relationships/slideLayout" Target="../slideLayouts/slideLayout147.xml"/><Relationship Id="rId8" Type="http://schemas.openxmlformats.org/officeDocument/2006/relationships/slideLayout" Target="../slideLayouts/slideLayout12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56.xml"/><Relationship Id="rId13" Type="http://schemas.openxmlformats.org/officeDocument/2006/relationships/slideLayout" Target="../slideLayouts/slideLayout161.xml"/><Relationship Id="rId18" Type="http://schemas.openxmlformats.org/officeDocument/2006/relationships/slideLayout" Target="../slideLayouts/slideLayout166.xml"/><Relationship Id="rId26" Type="http://schemas.openxmlformats.org/officeDocument/2006/relationships/image" Target="../media/image1.png"/><Relationship Id="rId3" Type="http://schemas.openxmlformats.org/officeDocument/2006/relationships/slideLayout" Target="../slideLayouts/slideLayout151.xml"/><Relationship Id="rId21" Type="http://schemas.openxmlformats.org/officeDocument/2006/relationships/slideLayout" Target="../slideLayouts/slideLayout169.xml"/><Relationship Id="rId7" Type="http://schemas.openxmlformats.org/officeDocument/2006/relationships/slideLayout" Target="../slideLayouts/slideLayout155.xml"/><Relationship Id="rId12" Type="http://schemas.openxmlformats.org/officeDocument/2006/relationships/slideLayout" Target="../slideLayouts/slideLayout160.xml"/><Relationship Id="rId17" Type="http://schemas.openxmlformats.org/officeDocument/2006/relationships/slideLayout" Target="../slideLayouts/slideLayout165.xml"/><Relationship Id="rId25" Type="http://schemas.openxmlformats.org/officeDocument/2006/relationships/theme" Target="../theme/theme8.xml"/><Relationship Id="rId2" Type="http://schemas.openxmlformats.org/officeDocument/2006/relationships/slideLayout" Target="../slideLayouts/slideLayout150.xml"/><Relationship Id="rId16" Type="http://schemas.openxmlformats.org/officeDocument/2006/relationships/slideLayout" Target="../slideLayouts/slideLayout164.xml"/><Relationship Id="rId20" Type="http://schemas.openxmlformats.org/officeDocument/2006/relationships/slideLayout" Target="../slideLayouts/slideLayout168.xml"/><Relationship Id="rId1" Type="http://schemas.openxmlformats.org/officeDocument/2006/relationships/slideLayout" Target="../slideLayouts/slideLayout149.xml"/><Relationship Id="rId6" Type="http://schemas.openxmlformats.org/officeDocument/2006/relationships/slideLayout" Target="../slideLayouts/slideLayout154.xml"/><Relationship Id="rId11" Type="http://schemas.openxmlformats.org/officeDocument/2006/relationships/slideLayout" Target="../slideLayouts/slideLayout159.xml"/><Relationship Id="rId24" Type="http://schemas.openxmlformats.org/officeDocument/2006/relationships/slideLayout" Target="../slideLayouts/slideLayout172.xml"/><Relationship Id="rId5" Type="http://schemas.openxmlformats.org/officeDocument/2006/relationships/slideLayout" Target="../slideLayouts/slideLayout153.xml"/><Relationship Id="rId15" Type="http://schemas.openxmlformats.org/officeDocument/2006/relationships/slideLayout" Target="../slideLayouts/slideLayout163.xml"/><Relationship Id="rId23" Type="http://schemas.openxmlformats.org/officeDocument/2006/relationships/slideLayout" Target="../slideLayouts/slideLayout171.xml"/><Relationship Id="rId10" Type="http://schemas.openxmlformats.org/officeDocument/2006/relationships/slideLayout" Target="../slideLayouts/slideLayout158.xml"/><Relationship Id="rId19" Type="http://schemas.openxmlformats.org/officeDocument/2006/relationships/slideLayout" Target="../slideLayouts/slideLayout167.xml"/><Relationship Id="rId4" Type="http://schemas.openxmlformats.org/officeDocument/2006/relationships/slideLayout" Target="../slideLayouts/slideLayout152.xml"/><Relationship Id="rId9" Type="http://schemas.openxmlformats.org/officeDocument/2006/relationships/slideLayout" Target="../slideLayouts/slideLayout157.xml"/><Relationship Id="rId14" Type="http://schemas.openxmlformats.org/officeDocument/2006/relationships/slideLayout" Target="../slideLayouts/slideLayout162.xml"/><Relationship Id="rId22" Type="http://schemas.openxmlformats.org/officeDocument/2006/relationships/slideLayout" Target="../slideLayouts/slideLayout17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80.xml"/><Relationship Id="rId13" Type="http://schemas.openxmlformats.org/officeDocument/2006/relationships/slideLayout" Target="../slideLayouts/slideLayout185.xml"/><Relationship Id="rId18" Type="http://schemas.openxmlformats.org/officeDocument/2006/relationships/slideLayout" Target="../slideLayouts/slideLayout190.xml"/><Relationship Id="rId3" Type="http://schemas.openxmlformats.org/officeDocument/2006/relationships/slideLayout" Target="../slideLayouts/slideLayout175.xml"/><Relationship Id="rId21" Type="http://schemas.openxmlformats.org/officeDocument/2006/relationships/image" Target="../media/image1.png"/><Relationship Id="rId7" Type="http://schemas.openxmlformats.org/officeDocument/2006/relationships/slideLayout" Target="../slideLayouts/slideLayout179.xml"/><Relationship Id="rId12" Type="http://schemas.openxmlformats.org/officeDocument/2006/relationships/slideLayout" Target="../slideLayouts/slideLayout184.xml"/><Relationship Id="rId17" Type="http://schemas.openxmlformats.org/officeDocument/2006/relationships/slideLayout" Target="../slideLayouts/slideLayout189.xml"/><Relationship Id="rId2" Type="http://schemas.openxmlformats.org/officeDocument/2006/relationships/slideLayout" Target="../slideLayouts/slideLayout174.xml"/><Relationship Id="rId16" Type="http://schemas.openxmlformats.org/officeDocument/2006/relationships/slideLayout" Target="../slideLayouts/slideLayout188.xml"/><Relationship Id="rId20" Type="http://schemas.openxmlformats.org/officeDocument/2006/relationships/image" Target="../media/image2.emf"/><Relationship Id="rId1" Type="http://schemas.openxmlformats.org/officeDocument/2006/relationships/slideLayout" Target="../slideLayouts/slideLayout173.xml"/><Relationship Id="rId6" Type="http://schemas.openxmlformats.org/officeDocument/2006/relationships/slideLayout" Target="../slideLayouts/slideLayout178.xml"/><Relationship Id="rId11" Type="http://schemas.openxmlformats.org/officeDocument/2006/relationships/slideLayout" Target="../slideLayouts/slideLayout183.xml"/><Relationship Id="rId5" Type="http://schemas.openxmlformats.org/officeDocument/2006/relationships/slideLayout" Target="../slideLayouts/slideLayout177.xml"/><Relationship Id="rId15" Type="http://schemas.openxmlformats.org/officeDocument/2006/relationships/slideLayout" Target="../slideLayouts/slideLayout187.xml"/><Relationship Id="rId10" Type="http://schemas.openxmlformats.org/officeDocument/2006/relationships/slideLayout" Target="../slideLayouts/slideLayout182.xml"/><Relationship Id="rId19" Type="http://schemas.openxmlformats.org/officeDocument/2006/relationships/theme" Target="../theme/theme9.xml"/><Relationship Id="rId4" Type="http://schemas.openxmlformats.org/officeDocument/2006/relationships/slideLayout" Target="../slideLayouts/slideLayout176.xml"/><Relationship Id="rId9" Type="http://schemas.openxmlformats.org/officeDocument/2006/relationships/slideLayout" Target="../slideLayouts/slideLayout181.xml"/><Relationship Id="rId14" Type="http://schemas.openxmlformats.org/officeDocument/2006/relationships/slideLayout" Target="../slideLayouts/slideLayout186.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98.xml"/><Relationship Id="rId13" Type="http://schemas.openxmlformats.org/officeDocument/2006/relationships/theme" Target="../theme/theme10.xml"/><Relationship Id="rId3" Type="http://schemas.openxmlformats.org/officeDocument/2006/relationships/slideLayout" Target="../slideLayouts/slideLayout193.xml"/><Relationship Id="rId7" Type="http://schemas.openxmlformats.org/officeDocument/2006/relationships/slideLayout" Target="../slideLayouts/slideLayout197.xml"/><Relationship Id="rId12" Type="http://schemas.openxmlformats.org/officeDocument/2006/relationships/slideLayout" Target="../slideLayouts/slideLayout202.xml"/><Relationship Id="rId2" Type="http://schemas.openxmlformats.org/officeDocument/2006/relationships/slideLayout" Target="../slideLayouts/slideLayout192.xml"/><Relationship Id="rId1" Type="http://schemas.openxmlformats.org/officeDocument/2006/relationships/slideLayout" Target="../slideLayouts/slideLayout191.xml"/><Relationship Id="rId6" Type="http://schemas.openxmlformats.org/officeDocument/2006/relationships/slideLayout" Target="../slideLayouts/slideLayout196.xml"/><Relationship Id="rId11" Type="http://schemas.openxmlformats.org/officeDocument/2006/relationships/slideLayout" Target="../slideLayouts/slideLayout201.xml"/><Relationship Id="rId5" Type="http://schemas.openxmlformats.org/officeDocument/2006/relationships/slideLayout" Target="../slideLayouts/slideLayout195.xml"/><Relationship Id="rId15" Type="http://schemas.openxmlformats.org/officeDocument/2006/relationships/image" Target="../media/image1.png"/><Relationship Id="rId10" Type="http://schemas.openxmlformats.org/officeDocument/2006/relationships/slideLayout" Target="../slideLayouts/slideLayout200.xml"/><Relationship Id="rId4" Type="http://schemas.openxmlformats.org/officeDocument/2006/relationships/slideLayout" Target="../slideLayouts/slideLayout194.xml"/><Relationship Id="rId9" Type="http://schemas.openxmlformats.org/officeDocument/2006/relationships/slideLayout" Target="../slideLayouts/slideLayout199.xml"/><Relationship Id="rId14" Type="http://schemas.openxmlformats.org/officeDocument/2006/relationships/image" Target="../media/image4.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210.xml"/><Relationship Id="rId13" Type="http://schemas.openxmlformats.org/officeDocument/2006/relationships/oleObject" Target="../embeddings/oleObject1.bin"/><Relationship Id="rId3" Type="http://schemas.openxmlformats.org/officeDocument/2006/relationships/slideLayout" Target="../slideLayouts/slideLayout205.xml"/><Relationship Id="rId7" Type="http://schemas.openxmlformats.org/officeDocument/2006/relationships/slideLayout" Target="../slideLayouts/slideLayout209.xml"/><Relationship Id="rId12" Type="http://schemas.openxmlformats.org/officeDocument/2006/relationships/tags" Target="../tags/tag2.xml"/><Relationship Id="rId2" Type="http://schemas.openxmlformats.org/officeDocument/2006/relationships/slideLayout" Target="../slideLayouts/slideLayout204.xml"/><Relationship Id="rId16" Type="http://schemas.openxmlformats.org/officeDocument/2006/relationships/image" Target="../media/image1.png"/><Relationship Id="rId1" Type="http://schemas.openxmlformats.org/officeDocument/2006/relationships/slideLayout" Target="../slideLayouts/slideLayout203.xml"/><Relationship Id="rId6" Type="http://schemas.openxmlformats.org/officeDocument/2006/relationships/slideLayout" Target="../slideLayouts/slideLayout208.xml"/><Relationship Id="rId11" Type="http://schemas.openxmlformats.org/officeDocument/2006/relationships/tags" Target="../tags/tag1.xml"/><Relationship Id="rId5" Type="http://schemas.openxmlformats.org/officeDocument/2006/relationships/slideLayout" Target="../slideLayouts/slideLayout207.xml"/><Relationship Id="rId15" Type="http://schemas.openxmlformats.org/officeDocument/2006/relationships/image" Target="../media/image6.png"/><Relationship Id="rId10" Type="http://schemas.openxmlformats.org/officeDocument/2006/relationships/vmlDrawing" Target="../drawings/vmlDrawing1.vml"/><Relationship Id="rId4" Type="http://schemas.openxmlformats.org/officeDocument/2006/relationships/slideLayout" Target="../slideLayouts/slideLayout206.xml"/><Relationship Id="rId9" Type="http://schemas.openxmlformats.org/officeDocument/2006/relationships/theme" Target="../theme/theme11.xml"/><Relationship Id="rId14" Type="http://schemas.openxmlformats.org/officeDocument/2006/relationships/image" Target="../media/image5.emf"/></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218.xml"/><Relationship Id="rId13" Type="http://schemas.openxmlformats.org/officeDocument/2006/relationships/theme" Target="../theme/theme12.xml"/><Relationship Id="rId3" Type="http://schemas.openxmlformats.org/officeDocument/2006/relationships/slideLayout" Target="../slideLayouts/slideLayout213.xml"/><Relationship Id="rId7" Type="http://schemas.openxmlformats.org/officeDocument/2006/relationships/slideLayout" Target="../slideLayouts/slideLayout217.xml"/><Relationship Id="rId12" Type="http://schemas.openxmlformats.org/officeDocument/2006/relationships/slideLayout" Target="../slideLayouts/slideLayout222.xml"/><Relationship Id="rId2" Type="http://schemas.openxmlformats.org/officeDocument/2006/relationships/slideLayout" Target="../slideLayouts/slideLayout212.xml"/><Relationship Id="rId1" Type="http://schemas.openxmlformats.org/officeDocument/2006/relationships/slideLayout" Target="../slideLayouts/slideLayout211.xml"/><Relationship Id="rId6" Type="http://schemas.openxmlformats.org/officeDocument/2006/relationships/slideLayout" Target="../slideLayouts/slideLayout216.xml"/><Relationship Id="rId11" Type="http://schemas.openxmlformats.org/officeDocument/2006/relationships/slideLayout" Target="../slideLayouts/slideLayout221.xml"/><Relationship Id="rId5" Type="http://schemas.openxmlformats.org/officeDocument/2006/relationships/slideLayout" Target="../slideLayouts/slideLayout215.xml"/><Relationship Id="rId15" Type="http://schemas.openxmlformats.org/officeDocument/2006/relationships/image" Target="../media/image1.png"/><Relationship Id="rId10" Type="http://schemas.openxmlformats.org/officeDocument/2006/relationships/slideLayout" Target="../slideLayouts/slideLayout220.xml"/><Relationship Id="rId4" Type="http://schemas.openxmlformats.org/officeDocument/2006/relationships/slideLayout" Target="../slideLayouts/slideLayout214.xml"/><Relationship Id="rId9" Type="http://schemas.openxmlformats.org/officeDocument/2006/relationships/slideLayout" Target="../slideLayouts/slideLayout219.xml"/><Relationship Id="rId14" Type="http://schemas.openxmlformats.org/officeDocument/2006/relationships/image" Target="../media/image6.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230.xml"/><Relationship Id="rId13" Type="http://schemas.openxmlformats.org/officeDocument/2006/relationships/image" Target="../media/image6.png"/><Relationship Id="rId3" Type="http://schemas.openxmlformats.org/officeDocument/2006/relationships/slideLayout" Target="../slideLayouts/slideLayout225.xml"/><Relationship Id="rId7" Type="http://schemas.openxmlformats.org/officeDocument/2006/relationships/slideLayout" Target="../slideLayouts/slideLayout229.xml"/><Relationship Id="rId12" Type="http://schemas.openxmlformats.org/officeDocument/2006/relationships/theme" Target="../theme/theme13.xml"/><Relationship Id="rId2" Type="http://schemas.openxmlformats.org/officeDocument/2006/relationships/slideLayout" Target="../slideLayouts/slideLayout224.xml"/><Relationship Id="rId1" Type="http://schemas.openxmlformats.org/officeDocument/2006/relationships/slideLayout" Target="../slideLayouts/slideLayout223.xml"/><Relationship Id="rId6" Type="http://schemas.openxmlformats.org/officeDocument/2006/relationships/slideLayout" Target="../slideLayouts/slideLayout228.xml"/><Relationship Id="rId11" Type="http://schemas.openxmlformats.org/officeDocument/2006/relationships/slideLayout" Target="../slideLayouts/slideLayout233.xml"/><Relationship Id="rId5" Type="http://schemas.openxmlformats.org/officeDocument/2006/relationships/slideLayout" Target="../slideLayouts/slideLayout227.xml"/><Relationship Id="rId10" Type="http://schemas.openxmlformats.org/officeDocument/2006/relationships/slideLayout" Target="../slideLayouts/slideLayout232.xml"/><Relationship Id="rId4" Type="http://schemas.openxmlformats.org/officeDocument/2006/relationships/slideLayout" Target="../slideLayouts/slideLayout226.xml"/><Relationship Id="rId9" Type="http://schemas.openxmlformats.org/officeDocument/2006/relationships/slideLayout" Target="../slideLayouts/slideLayout231.xml"/><Relationship Id="rId14" Type="http://schemas.openxmlformats.org/officeDocument/2006/relationships/image" Target="../media/image1.pn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41.xml"/><Relationship Id="rId13" Type="http://schemas.openxmlformats.org/officeDocument/2006/relationships/image" Target="../media/image6.png"/><Relationship Id="rId3" Type="http://schemas.openxmlformats.org/officeDocument/2006/relationships/slideLayout" Target="../slideLayouts/slideLayout236.xml"/><Relationship Id="rId7" Type="http://schemas.openxmlformats.org/officeDocument/2006/relationships/slideLayout" Target="../slideLayouts/slideLayout240.xml"/><Relationship Id="rId12" Type="http://schemas.openxmlformats.org/officeDocument/2006/relationships/theme" Target="../theme/theme14.xml"/><Relationship Id="rId2" Type="http://schemas.openxmlformats.org/officeDocument/2006/relationships/slideLayout" Target="../slideLayouts/slideLayout235.xml"/><Relationship Id="rId1" Type="http://schemas.openxmlformats.org/officeDocument/2006/relationships/slideLayout" Target="../slideLayouts/slideLayout234.xml"/><Relationship Id="rId6" Type="http://schemas.openxmlformats.org/officeDocument/2006/relationships/slideLayout" Target="../slideLayouts/slideLayout239.xml"/><Relationship Id="rId11" Type="http://schemas.openxmlformats.org/officeDocument/2006/relationships/slideLayout" Target="../slideLayouts/slideLayout244.xml"/><Relationship Id="rId5" Type="http://schemas.openxmlformats.org/officeDocument/2006/relationships/slideLayout" Target="../slideLayouts/slideLayout238.xml"/><Relationship Id="rId10" Type="http://schemas.openxmlformats.org/officeDocument/2006/relationships/slideLayout" Target="../slideLayouts/slideLayout243.xml"/><Relationship Id="rId4" Type="http://schemas.openxmlformats.org/officeDocument/2006/relationships/slideLayout" Target="../slideLayouts/slideLayout237.xml"/><Relationship Id="rId9" Type="http://schemas.openxmlformats.org/officeDocument/2006/relationships/slideLayout" Target="../slideLayouts/slideLayout242.xml"/><Relationship Id="rId14" Type="http://schemas.openxmlformats.org/officeDocument/2006/relationships/image" Target="../media/image1.png"/></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52.xml"/><Relationship Id="rId13" Type="http://schemas.openxmlformats.org/officeDocument/2006/relationships/image" Target="../media/image6.png"/><Relationship Id="rId3" Type="http://schemas.openxmlformats.org/officeDocument/2006/relationships/slideLayout" Target="../slideLayouts/slideLayout247.xml"/><Relationship Id="rId7" Type="http://schemas.openxmlformats.org/officeDocument/2006/relationships/slideLayout" Target="../slideLayouts/slideLayout251.xml"/><Relationship Id="rId12" Type="http://schemas.openxmlformats.org/officeDocument/2006/relationships/theme" Target="../theme/theme15.xml"/><Relationship Id="rId2" Type="http://schemas.openxmlformats.org/officeDocument/2006/relationships/slideLayout" Target="../slideLayouts/slideLayout246.xml"/><Relationship Id="rId1" Type="http://schemas.openxmlformats.org/officeDocument/2006/relationships/slideLayout" Target="../slideLayouts/slideLayout245.xml"/><Relationship Id="rId6" Type="http://schemas.openxmlformats.org/officeDocument/2006/relationships/slideLayout" Target="../slideLayouts/slideLayout250.xml"/><Relationship Id="rId11" Type="http://schemas.openxmlformats.org/officeDocument/2006/relationships/slideLayout" Target="../slideLayouts/slideLayout255.xml"/><Relationship Id="rId5" Type="http://schemas.openxmlformats.org/officeDocument/2006/relationships/slideLayout" Target="../slideLayouts/slideLayout249.xml"/><Relationship Id="rId10" Type="http://schemas.openxmlformats.org/officeDocument/2006/relationships/slideLayout" Target="../slideLayouts/slideLayout254.xml"/><Relationship Id="rId4" Type="http://schemas.openxmlformats.org/officeDocument/2006/relationships/slideLayout" Target="../slideLayouts/slideLayout248.xml"/><Relationship Id="rId9" Type="http://schemas.openxmlformats.org/officeDocument/2006/relationships/slideLayout" Target="../slideLayouts/slideLayout253.xml"/><Relationship Id="rId14" Type="http://schemas.openxmlformats.org/officeDocument/2006/relationships/image" Target="../media/image1.png"/></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63.xml"/><Relationship Id="rId13" Type="http://schemas.openxmlformats.org/officeDocument/2006/relationships/image" Target="../media/image6.png"/><Relationship Id="rId3" Type="http://schemas.openxmlformats.org/officeDocument/2006/relationships/slideLayout" Target="../slideLayouts/slideLayout258.xml"/><Relationship Id="rId7" Type="http://schemas.openxmlformats.org/officeDocument/2006/relationships/slideLayout" Target="../slideLayouts/slideLayout262.xml"/><Relationship Id="rId12" Type="http://schemas.openxmlformats.org/officeDocument/2006/relationships/theme" Target="../theme/theme16.xml"/><Relationship Id="rId2" Type="http://schemas.openxmlformats.org/officeDocument/2006/relationships/slideLayout" Target="../slideLayouts/slideLayout257.xml"/><Relationship Id="rId1" Type="http://schemas.openxmlformats.org/officeDocument/2006/relationships/slideLayout" Target="../slideLayouts/slideLayout256.xml"/><Relationship Id="rId6" Type="http://schemas.openxmlformats.org/officeDocument/2006/relationships/slideLayout" Target="../slideLayouts/slideLayout261.xml"/><Relationship Id="rId11" Type="http://schemas.openxmlformats.org/officeDocument/2006/relationships/slideLayout" Target="../slideLayouts/slideLayout266.xml"/><Relationship Id="rId5" Type="http://schemas.openxmlformats.org/officeDocument/2006/relationships/slideLayout" Target="../slideLayouts/slideLayout260.xml"/><Relationship Id="rId10" Type="http://schemas.openxmlformats.org/officeDocument/2006/relationships/slideLayout" Target="../slideLayouts/slideLayout265.xml"/><Relationship Id="rId4" Type="http://schemas.openxmlformats.org/officeDocument/2006/relationships/slideLayout" Target="../slideLayouts/slideLayout259.xml"/><Relationship Id="rId9" Type="http://schemas.openxmlformats.org/officeDocument/2006/relationships/slideLayout" Target="../slideLayouts/slideLayout264.xml"/><Relationship Id="rId14" Type="http://schemas.openxmlformats.org/officeDocument/2006/relationships/image" Target="../media/image1.png"/></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74.xml"/><Relationship Id="rId13" Type="http://schemas.openxmlformats.org/officeDocument/2006/relationships/theme" Target="../theme/theme17.xml"/><Relationship Id="rId3" Type="http://schemas.openxmlformats.org/officeDocument/2006/relationships/slideLayout" Target="../slideLayouts/slideLayout269.xml"/><Relationship Id="rId7" Type="http://schemas.openxmlformats.org/officeDocument/2006/relationships/slideLayout" Target="../slideLayouts/slideLayout273.xml"/><Relationship Id="rId12" Type="http://schemas.openxmlformats.org/officeDocument/2006/relationships/slideLayout" Target="../slideLayouts/slideLayout278.xml"/><Relationship Id="rId2" Type="http://schemas.openxmlformats.org/officeDocument/2006/relationships/slideLayout" Target="../slideLayouts/slideLayout268.xml"/><Relationship Id="rId1" Type="http://schemas.openxmlformats.org/officeDocument/2006/relationships/slideLayout" Target="../slideLayouts/slideLayout267.xml"/><Relationship Id="rId6" Type="http://schemas.openxmlformats.org/officeDocument/2006/relationships/slideLayout" Target="../slideLayouts/slideLayout272.xml"/><Relationship Id="rId11" Type="http://schemas.openxmlformats.org/officeDocument/2006/relationships/slideLayout" Target="../slideLayouts/slideLayout277.xml"/><Relationship Id="rId5" Type="http://schemas.openxmlformats.org/officeDocument/2006/relationships/slideLayout" Target="../slideLayouts/slideLayout271.xml"/><Relationship Id="rId15" Type="http://schemas.openxmlformats.org/officeDocument/2006/relationships/image" Target="../media/image1.png"/><Relationship Id="rId10" Type="http://schemas.openxmlformats.org/officeDocument/2006/relationships/slideLayout" Target="../slideLayouts/slideLayout276.xml"/><Relationship Id="rId4" Type="http://schemas.openxmlformats.org/officeDocument/2006/relationships/slideLayout" Target="../slideLayouts/slideLayout270.xml"/><Relationship Id="rId9" Type="http://schemas.openxmlformats.org/officeDocument/2006/relationships/slideLayout" Target="../slideLayouts/slideLayout275.xml"/><Relationship Id="rId14" Type="http://schemas.openxmlformats.org/officeDocument/2006/relationships/image" Target="../media/image6.png"/></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86.xml"/><Relationship Id="rId13" Type="http://schemas.openxmlformats.org/officeDocument/2006/relationships/image" Target="../media/image6.png"/><Relationship Id="rId3" Type="http://schemas.openxmlformats.org/officeDocument/2006/relationships/slideLayout" Target="../slideLayouts/slideLayout281.xml"/><Relationship Id="rId7" Type="http://schemas.openxmlformats.org/officeDocument/2006/relationships/slideLayout" Target="../slideLayouts/slideLayout285.xml"/><Relationship Id="rId12" Type="http://schemas.openxmlformats.org/officeDocument/2006/relationships/theme" Target="../theme/theme18.xml"/><Relationship Id="rId2" Type="http://schemas.openxmlformats.org/officeDocument/2006/relationships/slideLayout" Target="../slideLayouts/slideLayout280.xml"/><Relationship Id="rId1" Type="http://schemas.openxmlformats.org/officeDocument/2006/relationships/slideLayout" Target="../slideLayouts/slideLayout279.xml"/><Relationship Id="rId6" Type="http://schemas.openxmlformats.org/officeDocument/2006/relationships/slideLayout" Target="../slideLayouts/slideLayout284.xml"/><Relationship Id="rId11" Type="http://schemas.openxmlformats.org/officeDocument/2006/relationships/slideLayout" Target="../slideLayouts/slideLayout289.xml"/><Relationship Id="rId5" Type="http://schemas.openxmlformats.org/officeDocument/2006/relationships/slideLayout" Target="../slideLayouts/slideLayout283.xml"/><Relationship Id="rId10" Type="http://schemas.openxmlformats.org/officeDocument/2006/relationships/slideLayout" Target="../slideLayouts/slideLayout288.xml"/><Relationship Id="rId4" Type="http://schemas.openxmlformats.org/officeDocument/2006/relationships/slideLayout" Target="../slideLayouts/slideLayout282.xml"/><Relationship Id="rId9" Type="http://schemas.openxmlformats.org/officeDocument/2006/relationships/slideLayout" Target="../slideLayouts/slideLayout287.xml"/><Relationship Id="rId14" Type="http://schemas.openxmlformats.org/officeDocument/2006/relationships/image" Target="../media/image1.png"/></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97.xml"/><Relationship Id="rId13" Type="http://schemas.openxmlformats.org/officeDocument/2006/relationships/image" Target="../media/image1.png"/><Relationship Id="rId3" Type="http://schemas.openxmlformats.org/officeDocument/2006/relationships/slideLayout" Target="../slideLayouts/slideLayout292.xml"/><Relationship Id="rId7" Type="http://schemas.openxmlformats.org/officeDocument/2006/relationships/slideLayout" Target="../slideLayouts/slideLayout296.xml"/><Relationship Id="rId12" Type="http://schemas.openxmlformats.org/officeDocument/2006/relationships/image" Target="../media/image4.png"/><Relationship Id="rId2" Type="http://schemas.openxmlformats.org/officeDocument/2006/relationships/slideLayout" Target="../slideLayouts/slideLayout291.xml"/><Relationship Id="rId1" Type="http://schemas.openxmlformats.org/officeDocument/2006/relationships/slideLayout" Target="../slideLayouts/slideLayout290.xml"/><Relationship Id="rId6" Type="http://schemas.openxmlformats.org/officeDocument/2006/relationships/slideLayout" Target="../slideLayouts/slideLayout295.xml"/><Relationship Id="rId11" Type="http://schemas.openxmlformats.org/officeDocument/2006/relationships/theme" Target="../theme/theme19.xml"/><Relationship Id="rId5" Type="http://schemas.openxmlformats.org/officeDocument/2006/relationships/slideLayout" Target="../slideLayouts/slideLayout294.xml"/><Relationship Id="rId10" Type="http://schemas.openxmlformats.org/officeDocument/2006/relationships/slideLayout" Target="../slideLayouts/slideLayout299.xml"/><Relationship Id="rId4" Type="http://schemas.openxmlformats.org/officeDocument/2006/relationships/slideLayout" Target="../slideLayouts/slideLayout293.xml"/><Relationship Id="rId9" Type="http://schemas.openxmlformats.org/officeDocument/2006/relationships/slideLayout" Target="../slideLayouts/slideLayout29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2DD6B603-7925-A39B-F455-ABF4D2A7D3A8}"/>
              </a:ext>
            </a:extLst>
          </p:cNvPr>
          <p:cNvSpPr>
            <a:spLocks noGrp="1" noChangeArrowheads="1"/>
          </p:cNvSpPr>
          <p:nvPr>
            <p:ph type="title"/>
          </p:nvPr>
        </p:nvSpPr>
        <p:spPr bwMode="auto">
          <a:xfrm>
            <a:off x="628650" y="304800"/>
            <a:ext cx="788670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8" tIns="45699" rIns="91398" bIns="45699" numCol="1" anchor="ctr" anchorCtr="0" compatLnSpc="1">
            <a:prstTxWarp prst="textNoShape">
              <a:avLst/>
            </a:prstTxWarp>
          </a:bodyPr>
          <a:lstStyle/>
          <a:p>
            <a:pPr lvl="0"/>
            <a:r>
              <a:rPr lang="en-US" altLang="en-US"/>
              <a:t>Click to edit Master title style</a:t>
            </a:r>
            <a:endParaRPr lang="en-IN" altLang="en-US"/>
          </a:p>
        </p:txBody>
      </p:sp>
      <p:sp>
        <p:nvSpPr>
          <p:cNvPr id="1027" name="Text Placeholder 2">
            <a:extLst>
              <a:ext uri="{FF2B5EF4-FFF2-40B4-BE49-F238E27FC236}">
                <a16:creationId xmlns:a16="http://schemas.microsoft.com/office/drawing/2014/main" id="{7AE9A25C-04D1-659D-1E13-5A75EAEDE16C}"/>
              </a:ext>
            </a:extLst>
          </p:cNvPr>
          <p:cNvSpPr>
            <a:spLocks noGrp="1" noChangeArrowheads="1"/>
          </p:cNvSpPr>
          <p:nvPr>
            <p:ph type="body" idx="1"/>
          </p:nvPr>
        </p:nvSpPr>
        <p:spPr bwMode="auto">
          <a:xfrm>
            <a:off x="628650" y="1520825"/>
            <a:ext cx="7886700" cy="362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8" tIns="45699" rIns="91398" bIns="45699"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IN" altLang="en-US"/>
          </a:p>
        </p:txBody>
      </p:sp>
      <p:sp>
        <p:nvSpPr>
          <p:cNvPr id="4" name="Date Placeholder 3">
            <a:extLst>
              <a:ext uri="{FF2B5EF4-FFF2-40B4-BE49-F238E27FC236}">
                <a16:creationId xmlns:a16="http://schemas.microsoft.com/office/drawing/2014/main" id="{BAB494A6-1095-1BF6-68CF-0C9A02D8DCCA}"/>
              </a:ext>
            </a:extLst>
          </p:cNvPr>
          <p:cNvSpPr>
            <a:spLocks noGrp="1"/>
          </p:cNvSpPr>
          <p:nvPr>
            <p:ph type="dt" sz="half" idx="2"/>
          </p:nvPr>
        </p:nvSpPr>
        <p:spPr>
          <a:xfrm>
            <a:off x="628650" y="5297488"/>
            <a:ext cx="2057400" cy="303212"/>
          </a:xfrm>
          <a:prstGeom prst="rect">
            <a:avLst/>
          </a:prstGeom>
        </p:spPr>
        <p:txBody>
          <a:bodyPr vert="horz" lIns="91398" tIns="45699" rIns="91398" bIns="45699"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4F83CF82-3A60-4EC0-9EDF-D78AA4987F5B}" type="datetime1">
              <a:rPr lang="en-IN" smtClean="0"/>
              <a:t>07-08-2026</a:t>
            </a:fld>
            <a:endParaRPr lang="en-IN"/>
          </a:p>
        </p:txBody>
      </p:sp>
      <p:sp>
        <p:nvSpPr>
          <p:cNvPr id="5" name="Footer Placeholder 4">
            <a:extLst>
              <a:ext uri="{FF2B5EF4-FFF2-40B4-BE49-F238E27FC236}">
                <a16:creationId xmlns:a16="http://schemas.microsoft.com/office/drawing/2014/main" id="{2B50071D-6615-574E-175B-62D265C4F080}"/>
              </a:ext>
            </a:extLst>
          </p:cNvPr>
          <p:cNvSpPr>
            <a:spLocks noGrp="1"/>
          </p:cNvSpPr>
          <p:nvPr>
            <p:ph type="ftr" sz="quarter" idx="3"/>
          </p:nvPr>
        </p:nvSpPr>
        <p:spPr>
          <a:xfrm>
            <a:off x="3028950" y="5297488"/>
            <a:ext cx="3086100" cy="303212"/>
          </a:xfrm>
          <a:prstGeom prst="rect">
            <a:avLst/>
          </a:prstGeom>
        </p:spPr>
        <p:txBody>
          <a:bodyPr vert="horz" lIns="91398" tIns="45699" rIns="91398" bIns="45699"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IN"/>
          </a:p>
        </p:txBody>
      </p:sp>
      <p:sp>
        <p:nvSpPr>
          <p:cNvPr id="6" name="Slide Number Placeholder 5">
            <a:extLst>
              <a:ext uri="{FF2B5EF4-FFF2-40B4-BE49-F238E27FC236}">
                <a16:creationId xmlns:a16="http://schemas.microsoft.com/office/drawing/2014/main" id="{FF2A3737-2DC0-AD55-4405-17680F0B0B91}"/>
              </a:ext>
            </a:extLst>
          </p:cNvPr>
          <p:cNvSpPr>
            <a:spLocks noGrp="1"/>
          </p:cNvSpPr>
          <p:nvPr>
            <p:ph type="sldNum" sz="quarter" idx="4"/>
          </p:nvPr>
        </p:nvSpPr>
        <p:spPr>
          <a:xfrm>
            <a:off x="6457950" y="5297488"/>
            <a:ext cx="2057400" cy="303212"/>
          </a:xfrm>
          <a:prstGeom prst="rect">
            <a:avLst/>
          </a:prstGeom>
        </p:spPr>
        <p:txBody>
          <a:bodyPr vert="horz" wrap="square" lIns="91398" tIns="45699" rIns="91398" bIns="45699" numCol="1" anchor="ctr" anchorCtr="0" compatLnSpc="1">
            <a:prstTxWarp prst="textNoShape">
              <a:avLst/>
            </a:prstTxWarp>
          </a:bodyPr>
          <a:lstStyle>
            <a:lvl1pPr algn="r" eaLnBrk="1" hangingPunct="1">
              <a:defRPr sz="1200">
                <a:solidFill>
                  <a:srgbClr val="898989"/>
                </a:solidFill>
              </a:defRPr>
            </a:lvl1pPr>
          </a:lstStyle>
          <a:p>
            <a:pPr>
              <a:defRPr/>
            </a:pPr>
            <a:fld id="{7CABE008-BAB5-49F8-B1C7-080A469AE524}" type="slidenum">
              <a:rPr lang="en-IN" altLang="en-US"/>
              <a:pPr>
                <a:defRPr/>
              </a:pPr>
              <a:t>‹#›</a:t>
            </a:fld>
            <a:endParaRPr lang="en-IN" altLang="en-US"/>
          </a:p>
        </p:txBody>
      </p:sp>
      <p:pic>
        <p:nvPicPr>
          <p:cNvPr id="7" name="Picture 6">
            <a:extLst>
              <a:ext uri="{FF2B5EF4-FFF2-40B4-BE49-F238E27FC236}">
                <a16:creationId xmlns:a16="http://schemas.microsoft.com/office/drawing/2014/main" id="{702B526C-B7C6-4C03-8848-D4345A6D891D}"/>
              </a:ext>
            </a:extLst>
          </p:cNvPr>
          <p:cNvPicPr>
            <a:picLocks noChangeAspect="1"/>
          </p:cNvPicPr>
          <p:nvPr userDrawn="1"/>
        </p:nvPicPr>
        <p:blipFill rotWithShape="1">
          <a:blip r:embed="rId20">
            <a:extLst>
              <a:ext uri="{28A0092B-C50C-407E-A947-70E740481C1C}">
                <a14:useLocalDpi xmlns:a14="http://schemas.microsoft.com/office/drawing/2010/main" val="0"/>
              </a:ext>
            </a:extLst>
          </a:blip>
          <a:srcRect/>
          <a:stretch/>
        </p:blipFill>
        <p:spPr>
          <a:xfrm>
            <a:off x="7699216" y="-5932"/>
            <a:ext cx="1444784" cy="392726"/>
          </a:xfrm>
          <a:prstGeom prst="rect">
            <a:avLst/>
          </a:prstGeom>
        </p:spPr>
      </p:pic>
    </p:spTree>
  </p:cSld>
  <p:clrMap bg1="lt1" tx1="dk1" bg2="lt2" tx2="dk2" accent1="accent1" accent2="accent2" accent3="accent3" accent4="accent4" accent5="accent5" accent6="accent6" hlink="hlink" folHlink="folHlink"/>
  <p:sldLayoutIdLst>
    <p:sldLayoutId id="2147515491" r:id="rId1"/>
    <p:sldLayoutId id="2147515492" r:id="rId2"/>
    <p:sldLayoutId id="2147515493" r:id="rId3"/>
    <p:sldLayoutId id="2147515494" r:id="rId4"/>
    <p:sldLayoutId id="2147515495" r:id="rId5"/>
    <p:sldLayoutId id="2147515496" r:id="rId6"/>
    <p:sldLayoutId id="2147515497" r:id="rId7"/>
    <p:sldLayoutId id="2147515498" r:id="rId8"/>
    <p:sldLayoutId id="2147515499" r:id="rId9"/>
    <p:sldLayoutId id="2147515500" r:id="rId10"/>
    <p:sldLayoutId id="2147515501" r:id="rId11"/>
    <p:sldLayoutId id="2147515582" r:id="rId12"/>
    <p:sldLayoutId id="2147515583" r:id="rId13"/>
    <p:sldLayoutId id="2147515584" r:id="rId14"/>
    <p:sldLayoutId id="2147515585" r:id="rId15"/>
    <p:sldLayoutId id="2147515586" r:id="rId16"/>
    <p:sldLayoutId id="2147515587" r:id="rId17"/>
    <p:sldLayoutId id="2147515588" r:id="rId18"/>
  </p:sldLayoutIdLst>
  <p:hf sldNum="0"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699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398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0971"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796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7013" indent="-227013"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4213" indent="-227013"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1413" indent="-227013"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598613" indent="-227013"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5813" indent="-227013"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3448" indent="-228496" algn="l" defTabSz="9139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0442" indent="-228496" algn="l" defTabSz="9139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7430" indent="-228496" algn="l" defTabSz="9139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4422" indent="-228496" algn="l" defTabSz="9139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3980" rtl="0" eaLnBrk="1" latinLnBrk="0" hangingPunct="1">
        <a:defRPr sz="1800" kern="1200">
          <a:solidFill>
            <a:schemeClr val="tx1"/>
          </a:solidFill>
          <a:latin typeface="+mn-lt"/>
          <a:ea typeface="+mn-ea"/>
          <a:cs typeface="+mn-cs"/>
        </a:defRPr>
      </a:lvl1pPr>
      <a:lvl2pPr marL="456990" algn="l" defTabSz="913980" rtl="0" eaLnBrk="1" latinLnBrk="0" hangingPunct="1">
        <a:defRPr sz="1800" kern="1200">
          <a:solidFill>
            <a:schemeClr val="tx1"/>
          </a:solidFill>
          <a:latin typeface="+mn-lt"/>
          <a:ea typeface="+mn-ea"/>
          <a:cs typeface="+mn-cs"/>
        </a:defRPr>
      </a:lvl2pPr>
      <a:lvl3pPr marL="913980" algn="l" defTabSz="913980" rtl="0" eaLnBrk="1" latinLnBrk="0" hangingPunct="1">
        <a:defRPr sz="1800" kern="1200">
          <a:solidFill>
            <a:schemeClr val="tx1"/>
          </a:solidFill>
          <a:latin typeface="+mn-lt"/>
          <a:ea typeface="+mn-ea"/>
          <a:cs typeface="+mn-cs"/>
        </a:defRPr>
      </a:lvl3pPr>
      <a:lvl4pPr marL="1370971" algn="l" defTabSz="913980" rtl="0" eaLnBrk="1" latinLnBrk="0" hangingPunct="1">
        <a:defRPr sz="1800" kern="1200">
          <a:solidFill>
            <a:schemeClr val="tx1"/>
          </a:solidFill>
          <a:latin typeface="+mn-lt"/>
          <a:ea typeface="+mn-ea"/>
          <a:cs typeface="+mn-cs"/>
        </a:defRPr>
      </a:lvl4pPr>
      <a:lvl5pPr marL="1827960" algn="l" defTabSz="913980" rtl="0" eaLnBrk="1" latinLnBrk="0" hangingPunct="1">
        <a:defRPr sz="1800" kern="1200">
          <a:solidFill>
            <a:schemeClr val="tx1"/>
          </a:solidFill>
          <a:latin typeface="+mn-lt"/>
          <a:ea typeface="+mn-ea"/>
          <a:cs typeface="+mn-cs"/>
        </a:defRPr>
      </a:lvl5pPr>
      <a:lvl6pPr marL="2284953" algn="l" defTabSz="913980" rtl="0" eaLnBrk="1" latinLnBrk="0" hangingPunct="1">
        <a:defRPr sz="1800" kern="1200">
          <a:solidFill>
            <a:schemeClr val="tx1"/>
          </a:solidFill>
          <a:latin typeface="+mn-lt"/>
          <a:ea typeface="+mn-ea"/>
          <a:cs typeface="+mn-cs"/>
        </a:defRPr>
      </a:lvl6pPr>
      <a:lvl7pPr marL="2741942" algn="l" defTabSz="913980" rtl="0" eaLnBrk="1" latinLnBrk="0" hangingPunct="1">
        <a:defRPr sz="1800" kern="1200">
          <a:solidFill>
            <a:schemeClr val="tx1"/>
          </a:solidFill>
          <a:latin typeface="+mn-lt"/>
          <a:ea typeface="+mn-ea"/>
          <a:cs typeface="+mn-cs"/>
        </a:defRPr>
      </a:lvl7pPr>
      <a:lvl8pPr marL="3198934" algn="l" defTabSz="913980" rtl="0" eaLnBrk="1" latinLnBrk="0" hangingPunct="1">
        <a:defRPr sz="1800" kern="1200">
          <a:solidFill>
            <a:schemeClr val="tx1"/>
          </a:solidFill>
          <a:latin typeface="+mn-lt"/>
          <a:ea typeface="+mn-ea"/>
          <a:cs typeface="+mn-cs"/>
        </a:defRPr>
      </a:lvl8pPr>
      <a:lvl9pPr marL="3655924" algn="l" defTabSz="91398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CF57CD4-8555-AAB4-F2D9-1A13A554523F}"/>
              </a:ext>
            </a:extLst>
          </p:cNvPr>
          <p:cNvSpPr>
            <a:spLocks noGrp="1"/>
          </p:cNvSpPr>
          <p:nvPr>
            <p:ph type="dt" sz="half" idx="2"/>
          </p:nvPr>
        </p:nvSpPr>
        <p:spPr>
          <a:xfrm>
            <a:off x="457200" y="5297488"/>
            <a:ext cx="2133600" cy="303212"/>
          </a:xfrm>
          <a:prstGeom prst="rect">
            <a:avLst/>
          </a:prstGeom>
        </p:spPr>
        <p:txBody>
          <a:bodyPr vert="horz" lIns="91398" tIns="45699" rIns="91398" bIns="45699"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3D7DDBBA-DF07-455A-8EDD-5D7C3A3307F8}" type="datetime1">
              <a:rPr lang="en-IN" smtClean="0"/>
              <a:t>07-08-2026</a:t>
            </a:fld>
            <a:endParaRPr lang="en-US"/>
          </a:p>
        </p:txBody>
      </p:sp>
      <p:sp>
        <p:nvSpPr>
          <p:cNvPr id="5" name="Footer Placeholder 4">
            <a:extLst>
              <a:ext uri="{FF2B5EF4-FFF2-40B4-BE49-F238E27FC236}">
                <a16:creationId xmlns:a16="http://schemas.microsoft.com/office/drawing/2014/main" id="{3A25B7CB-0AD7-71D7-9EE6-5BF16B25B441}"/>
              </a:ext>
            </a:extLst>
          </p:cNvPr>
          <p:cNvSpPr>
            <a:spLocks noGrp="1"/>
          </p:cNvSpPr>
          <p:nvPr>
            <p:ph type="ftr" sz="quarter" idx="3"/>
          </p:nvPr>
        </p:nvSpPr>
        <p:spPr>
          <a:xfrm>
            <a:off x="3124200" y="5297488"/>
            <a:ext cx="2895600" cy="303212"/>
          </a:xfrm>
          <a:prstGeom prst="rect">
            <a:avLst/>
          </a:prstGeom>
        </p:spPr>
        <p:txBody>
          <a:bodyPr vert="horz" lIns="91398" tIns="45699" rIns="91398" bIns="45699" rtlCol="0" anchor="ctr"/>
          <a:lstStyle>
            <a:lvl1pPr algn="ctr" eaLnBrk="1" fontAlgn="auto" hangingPunct="1">
              <a:spcBef>
                <a:spcPts val="0"/>
              </a:spcBef>
              <a:spcAft>
                <a:spcPts val="0"/>
              </a:spcAft>
              <a:defRPr sz="1200">
                <a:solidFill>
                  <a:prstClr val="black">
                    <a:tint val="75000"/>
                  </a:prstClr>
                </a:solidFill>
                <a:latin typeface="+mn-lt"/>
              </a:defRPr>
            </a:lvl1pPr>
          </a:lstStyle>
          <a:p>
            <a:pPr>
              <a:defRPr/>
            </a:pPr>
            <a:endParaRPr lang="en-US"/>
          </a:p>
        </p:txBody>
      </p:sp>
      <p:sp>
        <p:nvSpPr>
          <p:cNvPr id="9" name="Rectangle 8">
            <a:extLst>
              <a:ext uri="{FF2B5EF4-FFF2-40B4-BE49-F238E27FC236}">
                <a16:creationId xmlns:a16="http://schemas.microsoft.com/office/drawing/2014/main" id="{6A71F53B-F954-B167-C7AE-2CA2777660D1}"/>
              </a:ext>
            </a:extLst>
          </p:cNvPr>
          <p:cNvSpPr/>
          <p:nvPr/>
        </p:nvSpPr>
        <p:spPr>
          <a:xfrm>
            <a:off x="0" y="5378450"/>
            <a:ext cx="9144000" cy="358775"/>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398" tIns="45699" rIns="91398" bIns="45699" anchor="ctr"/>
          <a:lstStyle/>
          <a:p>
            <a:pPr algn="ctr" eaLnBrk="1" fontAlgn="auto" hangingPunct="1">
              <a:spcBef>
                <a:spcPts val="0"/>
              </a:spcBef>
              <a:spcAft>
                <a:spcPts val="0"/>
              </a:spcAft>
              <a:defRPr/>
            </a:pPr>
            <a:endParaRPr lang="en-IN">
              <a:solidFill>
                <a:prstClr val="white"/>
              </a:solidFill>
            </a:endParaRPr>
          </a:p>
        </p:txBody>
      </p:sp>
      <p:cxnSp>
        <p:nvCxnSpPr>
          <p:cNvPr id="14" name="Straight Connector 13">
            <a:extLst>
              <a:ext uri="{FF2B5EF4-FFF2-40B4-BE49-F238E27FC236}">
                <a16:creationId xmlns:a16="http://schemas.microsoft.com/office/drawing/2014/main" id="{63D2D634-9972-8FAC-982F-C00486924DAE}"/>
              </a:ext>
            </a:extLst>
          </p:cNvPr>
          <p:cNvCxnSpPr/>
          <p:nvPr/>
        </p:nvCxnSpPr>
        <p:spPr>
          <a:xfrm>
            <a:off x="0" y="696913"/>
            <a:ext cx="9144000" cy="0"/>
          </a:xfrm>
          <a:prstGeom prst="line">
            <a:avLst/>
          </a:prstGeom>
          <a:ln w="38100">
            <a:solidFill>
              <a:srgbClr val="225FA7"/>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7E2B46BE-CBB3-2F60-4F39-2333B8525E57}"/>
              </a:ext>
            </a:extLst>
          </p:cNvPr>
          <p:cNvSpPr>
            <a:spLocks noGrp="1"/>
          </p:cNvSpPr>
          <p:nvPr>
            <p:ph type="sldNum" sz="quarter" idx="4"/>
          </p:nvPr>
        </p:nvSpPr>
        <p:spPr>
          <a:xfrm>
            <a:off x="6553200" y="5373688"/>
            <a:ext cx="2133600" cy="304800"/>
          </a:xfrm>
          <a:prstGeom prst="rect">
            <a:avLst/>
          </a:prstGeom>
        </p:spPr>
        <p:txBody>
          <a:bodyPr vert="horz" wrap="square" lIns="91398" tIns="45699" rIns="91398" bIns="45699" numCol="1" anchor="ctr" anchorCtr="0" compatLnSpc="1">
            <a:prstTxWarp prst="textNoShape">
              <a:avLst/>
            </a:prstTxWarp>
          </a:bodyPr>
          <a:lstStyle>
            <a:lvl1pPr algn="r" eaLnBrk="1" hangingPunct="1">
              <a:defRPr sz="1200" b="1">
                <a:solidFill>
                  <a:srgbClr val="FFFFFF"/>
                </a:solidFill>
              </a:defRPr>
            </a:lvl1pPr>
          </a:lstStyle>
          <a:p>
            <a:pPr>
              <a:defRPr/>
            </a:pPr>
            <a:fld id="{5F3B2078-DBC9-4DAF-94B5-D74DFE9E11BF}" type="slidenum">
              <a:rPr lang="en-US" altLang="en-US"/>
              <a:pPr>
                <a:defRPr/>
              </a:pPr>
              <a:t>‹#›</a:t>
            </a:fld>
            <a:endParaRPr lang="en-US" altLang="en-US"/>
          </a:p>
        </p:txBody>
      </p:sp>
      <p:pic>
        <p:nvPicPr>
          <p:cNvPr id="2056" name="Picture 17" descr="Inox_Group_Company.emf">
            <a:extLst>
              <a:ext uri="{FF2B5EF4-FFF2-40B4-BE49-F238E27FC236}">
                <a16:creationId xmlns:a16="http://schemas.microsoft.com/office/drawing/2014/main" id="{7CD2FD22-2767-5F68-253F-5F5A8D7269AD}"/>
              </a:ext>
            </a:extLst>
          </p:cNvPr>
          <p:cNvPicPr>
            <a:picLocks noChangeAspect="1" noChangeArrowheads="1"/>
          </p:cNvPicPr>
          <p:nvPr/>
        </p:nvPicPr>
        <p:blipFill>
          <a:blip r:embed="rId22">
            <a:lum bright="100000"/>
            <a:extLst>
              <a:ext uri="{28A0092B-C50C-407E-A947-70E740481C1C}">
                <a14:useLocalDpi xmlns:a14="http://schemas.microsoft.com/office/drawing/2010/main" val="0"/>
              </a:ext>
            </a:extLst>
          </a:blip>
          <a:srcRect b="17030"/>
          <a:stretch>
            <a:fillRect/>
          </a:stretch>
        </p:blipFill>
        <p:spPr bwMode="auto">
          <a:xfrm>
            <a:off x="34925" y="5400675"/>
            <a:ext cx="4159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id="{8E41D732-BCDA-4261-9E33-03958C5EF92C}"/>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a:stretch/>
        </p:blipFill>
        <p:spPr>
          <a:xfrm>
            <a:off x="7699216" y="-5932"/>
            <a:ext cx="1444784" cy="392726"/>
          </a:xfrm>
          <a:prstGeom prst="rect">
            <a:avLst/>
          </a:prstGeom>
        </p:spPr>
      </p:pic>
    </p:spTree>
  </p:cSld>
  <p:clrMap bg1="lt1" tx1="dk1" bg2="lt2" tx2="dk2" accent1="accent1" accent2="accent2" accent3="accent3" accent4="accent4" accent5="accent5" accent6="accent6" hlink="hlink" folHlink="folHlink"/>
  <p:sldLayoutIdLst>
    <p:sldLayoutId id="2147515502" r:id="rId1"/>
    <p:sldLayoutId id="2147515589" r:id="rId2"/>
    <p:sldLayoutId id="2147515503" r:id="rId3"/>
    <p:sldLayoutId id="2147515504" r:id="rId4"/>
    <p:sldLayoutId id="2147515505" r:id="rId5"/>
    <p:sldLayoutId id="2147515506" r:id="rId6"/>
    <p:sldLayoutId id="2147515507" r:id="rId7"/>
    <p:sldLayoutId id="2147515508" r:id="rId8"/>
    <p:sldLayoutId id="2147515509" r:id="rId9"/>
    <p:sldLayoutId id="2147515510" r:id="rId10"/>
    <p:sldLayoutId id="2147515511" r:id="rId11"/>
    <p:sldLayoutId id="2147515590" r:id="rId12"/>
    <p:sldLayoutId id="2147515591" r:id="rId13"/>
    <p:sldLayoutId id="2147515592" r:id="rId14"/>
    <p:sldLayoutId id="2147515593" r:id="rId15"/>
    <p:sldLayoutId id="2147515594" r:id="rId16"/>
    <p:sldLayoutId id="2147515595" r:id="rId17"/>
    <p:sldLayoutId id="2147515596" r:id="rId18"/>
    <p:sldLayoutId id="2147515597" r:id="rId19"/>
    <p:sldLayoutId id="2147515598" r:id="rId20"/>
  </p:sldLayoutIdLst>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6990" algn="ctr" rtl="0" eaLnBrk="1" fontAlgn="base" hangingPunct="1">
        <a:spcBef>
          <a:spcPct val="0"/>
        </a:spcBef>
        <a:spcAft>
          <a:spcPct val="0"/>
        </a:spcAft>
        <a:defRPr sz="4400">
          <a:solidFill>
            <a:schemeClr val="tx1"/>
          </a:solidFill>
          <a:latin typeface="Calibri" panose="020F0502020204030204" pitchFamily="34" charset="0"/>
        </a:defRPr>
      </a:lvl6pPr>
      <a:lvl7pPr marL="913980" algn="ctr" rtl="0" eaLnBrk="1" fontAlgn="base" hangingPunct="1">
        <a:spcBef>
          <a:spcPct val="0"/>
        </a:spcBef>
        <a:spcAft>
          <a:spcPct val="0"/>
        </a:spcAft>
        <a:defRPr sz="4400">
          <a:solidFill>
            <a:schemeClr val="tx1"/>
          </a:solidFill>
          <a:latin typeface="Calibri" panose="020F0502020204030204" pitchFamily="34" charset="0"/>
        </a:defRPr>
      </a:lvl7pPr>
      <a:lvl8pPr marL="1370971" algn="ctr" rtl="0" eaLnBrk="1" fontAlgn="base" hangingPunct="1">
        <a:spcBef>
          <a:spcPct val="0"/>
        </a:spcBef>
        <a:spcAft>
          <a:spcPct val="0"/>
        </a:spcAft>
        <a:defRPr sz="4400">
          <a:solidFill>
            <a:schemeClr val="tx1"/>
          </a:solidFill>
          <a:latin typeface="Calibri" panose="020F0502020204030204" pitchFamily="34" charset="0"/>
        </a:defRPr>
      </a:lvl8pPr>
      <a:lvl9pPr marL="1827960" algn="ctr" rtl="0" eaLnBrk="1" fontAlgn="base" hangingPunct="1">
        <a:spcBef>
          <a:spcPct val="0"/>
        </a:spcBef>
        <a:spcAft>
          <a:spcPct val="0"/>
        </a:spcAft>
        <a:defRPr sz="4400">
          <a:solidFill>
            <a:schemeClr val="tx1"/>
          </a:solidFill>
          <a:latin typeface="Calibri" panose="020F0502020204030204" pitchFamily="34" charset="0"/>
        </a:defRPr>
      </a:lvl9pPr>
    </p:titleStyle>
    <p:bodyStyle>
      <a:lvl1pPr marL="341313" indent="-341313"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1363" indent="-284163"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1413" indent="-227013"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598613" indent="-227013"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5813" indent="-227013"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3448" indent="-228496" algn="l" defTabSz="91398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442" indent="-228496" algn="l" defTabSz="91398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430" indent="-228496" algn="l" defTabSz="91398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422" indent="-228496" algn="l" defTabSz="91398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3980" rtl="0" eaLnBrk="1" latinLnBrk="0" hangingPunct="1">
        <a:defRPr sz="1800" kern="1200">
          <a:solidFill>
            <a:schemeClr val="tx1"/>
          </a:solidFill>
          <a:latin typeface="+mn-lt"/>
          <a:ea typeface="+mn-ea"/>
          <a:cs typeface="+mn-cs"/>
        </a:defRPr>
      </a:lvl1pPr>
      <a:lvl2pPr marL="456990" algn="l" defTabSz="913980" rtl="0" eaLnBrk="1" latinLnBrk="0" hangingPunct="1">
        <a:defRPr sz="1800" kern="1200">
          <a:solidFill>
            <a:schemeClr val="tx1"/>
          </a:solidFill>
          <a:latin typeface="+mn-lt"/>
          <a:ea typeface="+mn-ea"/>
          <a:cs typeface="+mn-cs"/>
        </a:defRPr>
      </a:lvl2pPr>
      <a:lvl3pPr marL="913980" algn="l" defTabSz="913980" rtl="0" eaLnBrk="1" latinLnBrk="0" hangingPunct="1">
        <a:defRPr sz="1800" kern="1200">
          <a:solidFill>
            <a:schemeClr val="tx1"/>
          </a:solidFill>
          <a:latin typeface="+mn-lt"/>
          <a:ea typeface="+mn-ea"/>
          <a:cs typeface="+mn-cs"/>
        </a:defRPr>
      </a:lvl3pPr>
      <a:lvl4pPr marL="1370971" algn="l" defTabSz="913980" rtl="0" eaLnBrk="1" latinLnBrk="0" hangingPunct="1">
        <a:defRPr sz="1800" kern="1200">
          <a:solidFill>
            <a:schemeClr val="tx1"/>
          </a:solidFill>
          <a:latin typeface="+mn-lt"/>
          <a:ea typeface="+mn-ea"/>
          <a:cs typeface="+mn-cs"/>
        </a:defRPr>
      </a:lvl4pPr>
      <a:lvl5pPr marL="1827960" algn="l" defTabSz="913980" rtl="0" eaLnBrk="1" latinLnBrk="0" hangingPunct="1">
        <a:defRPr sz="1800" kern="1200">
          <a:solidFill>
            <a:schemeClr val="tx1"/>
          </a:solidFill>
          <a:latin typeface="+mn-lt"/>
          <a:ea typeface="+mn-ea"/>
          <a:cs typeface="+mn-cs"/>
        </a:defRPr>
      </a:lvl5pPr>
      <a:lvl6pPr marL="2284953" algn="l" defTabSz="913980" rtl="0" eaLnBrk="1" latinLnBrk="0" hangingPunct="1">
        <a:defRPr sz="1800" kern="1200">
          <a:solidFill>
            <a:schemeClr val="tx1"/>
          </a:solidFill>
          <a:latin typeface="+mn-lt"/>
          <a:ea typeface="+mn-ea"/>
          <a:cs typeface="+mn-cs"/>
        </a:defRPr>
      </a:lvl6pPr>
      <a:lvl7pPr marL="2741942" algn="l" defTabSz="913980" rtl="0" eaLnBrk="1" latinLnBrk="0" hangingPunct="1">
        <a:defRPr sz="1800" kern="1200">
          <a:solidFill>
            <a:schemeClr val="tx1"/>
          </a:solidFill>
          <a:latin typeface="+mn-lt"/>
          <a:ea typeface="+mn-ea"/>
          <a:cs typeface="+mn-cs"/>
        </a:defRPr>
      </a:lvl7pPr>
      <a:lvl8pPr marL="3198934" algn="l" defTabSz="913980" rtl="0" eaLnBrk="1" latinLnBrk="0" hangingPunct="1">
        <a:defRPr sz="1800" kern="1200">
          <a:solidFill>
            <a:schemeClr val="tx1"/>
          </a:solidFill>
          <a:latin typeface="+mn-lt"/>
          <a:ea typeface="+mn-ea"/>
          <a:cs typeface="+mn-cs"/>
        </a:defRPr>
      </a:lvl8pPr>
      <a:lvl9pPr marL="3655924" algn="l" defTabSz="91398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30A63F7-3C0D-722E-0FDC-9C92565A2712}"/>
              </a:ext>
            </a:extLst>
          </p:cNvPr>
          <p:cNvSpPr>
            <a:spLocks noGrp="1"/>
          </p:cNvSpPr>
          <p:nvPr>
            <p:ph type="dt" sz="half" idx="2"/>
          </p:nvPr>
        </p:nvSpPr>
        <p:spPr>
          <a:xfrm>
            <a:off x="457200" y="5297488"/>
            <a:ext cx="2133600" cy="303212"/>
          </a:xfrm>
          <a:prstGeom prst="rect">
            <a:avLst/>
          </a:prstGeom>
        </p:spPr>
        <p:txBody>
          <a:bodyPr vert="horz" lIns="91398" tIns="45699" rIns="91398" bIns="45699"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04ABFB00-89D3-46EB-BBED-74A014607757}" type="datetime1">
              <a:rPr lang="en-IN" smtClean="0"/>
              <a:t>07-08-2026</a:t>
            </a:fld>
            <a:endParaRPr lang="en-US"/>
          </a:p>
        </p:txBody>
      </p:sp>
      <p:sp>
        <p:nvSpPr>
          <p:cNvPr id="5" name="Footer Placeholder 4">
            <a:extLst>
              <a:ext uri="{FF2B5EF4-FFF2-40B4-BE49-F238E27FC236}">
                <a16:creationId xmlns:a16="http://schemas.microsoft.com/office/drawing/2014/main" id="{0DB63261-74EB-A865-5805-D52E402CB133}"/>
              </a:ext>
            </a:extLst>
          </p:cNvPr>
          <p:cNvSpPr>
            <a:spLocks noGrp="1"/>
          </p:cNvSpPr>
          <p:nvPr>
            <p:ph type="ftr" sz="quarter" idx="3"/>
          </p:nvPr>
        </p:nvSpPr>
        <p:spPr>
          <a:xfrm>
            <a:off x="3124200" y="5297488"/>
            <a:ext cx="2895600" cy="303212"/>
          </a:xfrm>
          <a:prstGeom prst="rect">
            <a:avLst/>
          </a:prstGeom>
        </p:spPr>
        <p:txBody>
          <a:bodyPr vert="horz" lIns="91398" tIns="45699" rIns="91398" bIns="45699" rtlCol="0" anchor="ctr"/>
          <a:lstStyle>
            <a:lvl1pPr algn="ctr" eaLnBrk="1" fontAlgn="auto" hangingPunct="1">
              <a:spcBef>
                <a:spcPts val="0"/>
              </a:spcBef>
              <a:spcAft>
                <a:spcPts val="0"/>
              </a:spcAft>
              <a:defRPr sz="1200">
                <a:solidFill>
                  <a:prstClr val="black">
                    <a:tint val="75000"/>
                  </a:prstClr>
                </a:solidFill>
                <a:latin typeface="+mn-lt"/>
              </a:defRPr>
            </a:lvl1pPr>
          </a:lstStyle>
          <a:p>
            <a:pPr>
              <a:defRPr/>
            </a:pPr>
            <a:endParaRPr lang="en-US"/>
          </a:p>
        </p:txBody>
      </p:sp>
      <p:sp>
        <p:nvSpPr>
          <p:cNvPr id="9" name="Rectangle 8">
            <a:extLst>
              <a:ext uri="{FF2B5EF4-FFF2-40B4-BE49-F238E27FC236}">
                <a16:creationId xmlns:a16="http://schemas.microsoft.com/office/drawing/2014/main" id="{2CAB0F6C-5211-3F6C-80DB-407D1B80BD23}"/>
              </a:ext>
            </a:extLst>
          </p:cNvPr>
          <p:cNvSpPr/>
          <p:nvPr/>
        </p:nvSpPr>
        <p:spPr>
          <a:xfrm>
            <a:off x="0" y="5378450"/>
            <a:ext cx="9144000" cy="358775"/>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398" tIns="45699" rIns="91398" bIns="45699" anchor="ctr"/>
          <a:lstStyle/>
          <a:p>
            <a:pPr algn="ctr" eaLnBrk="1" fontAlgn="auto" hangingPunct="1">
              <a:spcBef>
                <a:spcPts val="0"/>
              </a:spcBef>
              <a:spcAft>
                <a:spcPts val="0"/>
              </a:spcAft>
              <a:defRPr/>
            </a:pPr>
            <a:endParaRPr lang="en-IN">
              <a:solidFill>
                <a:prstClr val="white"/>
              </a:solidFill>
            </a:endParaRPr>
          </a:p>
        </p:txBody>
      </p:sp>
      <p:cxnSp>
        <p:nvCxnSpPr>
          <p:cNvPr id="14" name="Straight Connector 13">
            <a:extLst>
              <a:ext uri="{FF2B5EF4-FFF2-40B4-BE49-F238E27FC236}">
                <a16:creationId xmlns:a16="http://schemas.microsoft.com/office/drawing/2014/main" id="{3879EE57-2E04-CCD5-4FDE-2E4C56C01E27}"/>
              </a:ext>
            </a:extLst>
          </p:cNvPr>
          <p:cNvCxnSpPr/>
          <p:nvPr/>
        </p:nvCxnSpPr>
        <p:spPr>
          <a:xfrm>
            <a:off x="0" y="696913"/>
            <a:ext cx="9144000" cy="0"/>
          </a:xfrm>
          <a:prstGeom prst="line">
            <a:avLst/>
          </a:prstGeom>
          <a:ln w="38100">
            <a:solidFill>
              <a:srgbClr val="225FA7"/>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588D49BF-4AA8-4942-DF65-3129A2005F04}"/>
              </a:ext>
            </a:extLst>
          </p:cNvPr>
          <p:cNvSpPr>
            <a:spLocks noGrp="1"/>
          </p:cNvSpPr>
          <p:nvPr>
            <p:ph type="sldNum" sz="quarter" idx="4"/>
          </p:nvPr>
        </p:nvSpPr>
        <p:spPr>
          <a:xfrm>
            <a:off x="6553200" y="5373688"/>
            <a:ext cx="2133600" cy="304800"/>
          </a:xfrm>
          <a:prstGeom prst="rect">
            <a:avLst/>
          </a:prstGeom>
        </p:spPr>
        <p:txBody>
          <a:bodyPr vert="horz" wrap="square" lIns="91398" tIns="45699" rIns="91398" bIns="45699" numCol="1" anchor="ctr" anchorCtr="0" compatLnSpc="1">
            <a:prstTxWarp prst="textNoShape">
              <a:avLst/>
            </a:prstTxWarp>
          </a:bodyPr>
          <a:lstStyle>
            <a:lvl1pPr algn="r" eaLnBrk="1" hangingPunct="1">
              <a:defRPr sz="1200" b="1">
                <a:solidFill>
                  <a:srgbClr val="FFFFFF"/>
                </a:solidFill>
              </a:defRPr>
            </a:lvl1pPr>
          </a:lstStyle>
          <a:p>
            <a:pPr>
              <a:defRPr/>
            </a:pPr>
            <a:fld id="{D5DA707D-787A-4EAD-98A1-7C6FB63EE76D}" type="slidenum">
              <a:rPr lang="en-US" altLang="en-US"/>
              <a:pPr>
                <a:defRPr/>
              </a:pPr>
              <a:t>‹#›</a:t>
            </a:fld>
            <a:endParaRPr lang="en-US" altLang="en-US"/>
          </a:p>
        </p:txBody>
      </p:sp>
      <p:pic>
        <p:nvPicPr>
          <p:cNvPr id="3080" name="Picture 17" descr="Inox_Group_Company.emf">
            <a:extLst>
              <a:ext uri="{FF2B5EF4-FFF2-40B4-BE49-F238E27FC236}">
                <a16:creationId xmlns:a16="http://schemas.microsoft.com/office/drawing/2014/main" id="{89C3977B-EB1E-9F3A-1754-6E438EACAC4D}"/>
              </a:ext>
            </a:extLst>
          </p:cNvPr>
          <p:cNvPicPr>
            <a:picLocks noChangeAspect="1" noChangeArrowheads="1"/>
          </p:cNvPicPr>
          <p:nvPr/>
        </p:nvPicPr>
        <p:blipFill>
          <a:blip r:embed="rId15">
            <a:lum bright="100000"/>
            <a:extLst>
              <a:ext uri="{28A0092B-C50C-407E-A947-70E740481C1C}">
                <a14:useLocalDpi xmlns:a14="http://schemas.microsoft.com/office/drawing/2010/main" val="0"/>
              </a:ext>
            </a:extLst>
          </a:blip>
          <a:srcRect b="17030"/>
          <a:stretch>
            <a:fillRect/>
          </a:stretch>
        </p:blipFill>
        <p:spPr bwMode="auto">
          <a:xfrm>
            <a:off x="34925" y="5400675"/>
            <a:ext cx="4159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id="{841C122C-E92D-44E9-B56A-AA4254A990A2}"/>
              </a:ext>
            </a:extLst>
          </p:cNvPr>
          <p:cNvPicPr>
            <a:picLocks noChangeAspect="1"/>
          </p:cNvPicPr>
          <p:nvPr userDrawn="1"/>
        </p:nvPicPr>
        <p:blipFill rotWithShape="1">
          <a:blip r:embed="rId16">
            <a:extLst>
              <a:ext uri="{28A0092B-C50C-407E-A947-70E740481C1C}">
                <a14:useLocalDpi xmlns:a14="http://schemas.microsoft.com/office/drawing/2010/main" val="0"/>
              </a:ext>
            </a:extLst>
          </a:blip>
          <a:srcRect/>
          <a:stretch/>
        </p:blipFill>
        <p:spPr>
          <a:xfrm>
            <a:off x="7690749" y="-11006"/>
            <a:ext cx="1444784" cy="392726"/>
          </a:xfrm>
          <a:prstGeom prst="rect">
            <a:avLst/>
          </a:prstGeom>
        </p:spPr>
      </p:pic>
    </p:spTree>
  </p:cSld>
  <p:clrMap bg1="lt1" tx1="dk1" bg2="lt2" tx2="dk2" accent1="accent1" accent2="accent2" accent3="accent3" accent4="accent4" accent5="accent5" accent6="accent6" hlink="hlink" folHlink="folHlink"/>
  <p:sldLayoutIdLst>
    <p:sldLayoutId id="2147515512" r:id="rId1"/>
    <p:sldLayoutId id="2147515599" r:id="rId2"/>
    <p:sldLayoutId id="2147515513" r:id="rId3"/>
    <p:sldLayoutId id="2147515514" r:id="rId4"/>
    <p:sldLayoutId id="2147515515" r:id="rId5"/>
    <p:sldLayoutId id="2147515516" r:id="rId6"/>
    <p:sldLayoutId id="2147515517" r:id="rId7"/>
    <p:sldLayoutId id="2147515518" r:id="rId8"/>
    <p:sldLayoutId id="2147515519" r:id="rId9"/>
    <p:sldLayoutId id="2147515520" r:id="rId10"/>
    <p:sldLayoutId id="2147515521" r:id="rId11"/>
    <p:sldLayoutId id="2147515600" r:id="rId12"/>
    <p:sldLayoutId id="2147515601" r:id="rId13"/>
  </p:sldLayoutIdLst>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6990" algn="ctr" rtl="0" eaLnBrk="1" fontAlgn="base" hangingPunct="1">
        <a:spcBef>
          <a:spcPct val="0"/>
        </a:spcBef>
        <a:spcAft>
          <a:spcPct val="0"/>
        </a:spcAft>
        <a:defRPr sz="4400">
          <a:solidFill>
            <a:schemeClr val="tx1"/>
          </a:solidFill>
          <a:latin typeface="Calibri" panose="020F0502020204030204" pitchFamily="34" charset="0"/>
        </a:defRPr>
      </a:lvl6pPr>
      <a:lvl7pPr marL="913980" algn="ctr" rtl="0" eaLnBrk="1" fontAlgn="base" hangingPunct="1">
        <a:spcBef>
          <a:spcPct val="0"/>
        </a:spcBef>
        <a:spcAft>
          <a:spcPct val="0"/>
        </a:spcAft>
        <a:defRPr sz="4400">
          <a:solidFill>
            <a:schemeClr val="tx1"/>
          </a:solidFill>
          <a:latin typeface="Calibri" panose="020F0502020204030204" pitchFamily="34" charset="0"/>
        </a:defRPr>
      </a:lvl7pPr>
      <a:lvl8pPr marL="1370971" algn="ctr" rtl="0" eaLnBrk="1" fontAlgn="base" hangingPunct="1">
        <a:spcBef>
          <a:spcPct val="0"/>
        </a:spcBef>
        <a:spcAft>
          <a:spcPct val="0"/>
        </a:spcAft>
        <a:defRPr sz="4400">
          <a:solidFill>
            <a:schemeClr val="tx1"/>
          </a:solidFill>
          <a:latin typeface="Calibri" panose="020F0502020204030204" pitchFamily="34" charset="0"/>
        </a:defRPr>
      </a:lvl8pPr>
      <a:lvl9pPr marL="1827960" algn="ctr" rtl="0" eaLnBrk="1" fontAlgn="base" hangingPunct="1">
        <a:spcBef>
          <a:spcPct val="0"/>
        </a:spcBef>
        <a:spcAft>
          <a:spcPct val="0"/>
        </a:spcAft>
        <a:defRPr sz="4400">
          <a:solidFill>
            <a:schemeClr val="tx1"/>
          </a:solidFill>
          <a:latin typeface="Calibri" panose="020F0502020204030204" pitchFamily="34" charset="0"/>
        </a:defRPr>
      </a:lvl9pPr>
    </p:titleStyle>
    <p:bodyStyle>
      <a:lvl1pPr marL="341313" indent="-341313"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1363" indent="-284163"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1413" indent="-227013"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598613" indent="-227013"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5813" indent="-227013"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3448" indent="-228496" algn="l" defTabSz="91398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442" indent="-228496" algn="l" defTabSz="91398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430" indent="-228496" algn="l" defTabSz="91398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422" indent="-228496" algn="l" defTabSz="91398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3980" rtl="0" eaLnBrk="1" latinLnBrk="0" hangingPunct="1">
        <a:defRPr sz="1800" kern="1200">
          <a:solidFill>
            <a:schemeClr val="tx1"/>
          </a:solidFill>
          <a:latin typeface="+mn-lt"/>
          <a:ea typeface="+mn-ea"/>
          <a:cs typeface="+mn-cs"/>
        </a:defRPr>
      </a:lvl1pPr>
      <a:lvl2pPr marL="456990" algn="l" defTabSz="913980" rtl="0" eaLnBrk="1" latinLnBrk="0" hangingPunct="1">
        <a:defRPr sz="1800" kern="1200">
          <a:solidFill>
            <a:schemeClr val="tx1"/>
          </a:solidFill>
          <a:latin typeface="+mn-lt"/>
          <a:ea typeface="+mn-ea"/>
          <a:cs typeface="+mn-cs"/>
        </a:defRPr>
      </a:lvl2pPr>
      <a:lvl3pPr marL="913980" algn="l" defTabSz="913980" rtl="0" eaLnBrk="1" latinLnBrk="0" hangingPunct="1">
        <a:defRPr sz="1800" kern="1200">
          <a:solidFill>
            <a:schemeClr val="tx1"/>
          </a:solidFill>
          <a:latin typeface="+mn-lt"/>
          <a:ea typeface="+mn-ea"/>
          <a:cs typeface="+mn-cs"/>
        </a:defRPr>
      </a:lvl3pPr>
      <a:lvl4pPr marL="1370971" algn="l" defTabSz="913980" rtl="0" eaLnBrk="1" latinLnBrk="0" hangingPunct="1">
        <a:defRPr sz="1800" kern="1200">
          <a:solidFill>
            <a:schemeClr val="tx1"/>
          </a:solidFill>
          <a:latin typeface="+mn-lt"/>
          <a:ea typeface="+mn-ea"/>
          <a:cs typeface="+mn-cs"/>
        </a:defRPr>
      </a:lvl4pPr>
      <a:lvl5pPr marL="1827960" algn="l" defTabSz="913980" rtl="0" eaLnBrk="1" latinLnBrk="0" hangingPunct="1">
        <a:defRPr sz="1800" kern="1200">
          <a:solidFill>
            <a:schemeClr val="tx1"/>
          </a:solidFill>
          <a:latin typeface="+mn-lt"/>
          <a:ea typeface="+mn-ea"/>
          <a:cs typeface="+mn-cs"/>
        </a:defRPr>
      </a:lvl5pPr>
      <a:lvl6pPr marL="2284953" algn="l" defTabSz="913980" rtl="0" eaLnBrk="1" latinLnBrk="0" hangingPunct="1">
        <a:defRPr sz="1800" kern="1200">
          <a:solidFill>
            <a:schemeClr val="tx1"/>
          </a:solidFill>
          <a:latin typeface="+mn-lt"/>
          <a:ea typeface="+mn-ea"/>
          <a:cs typeface="+mn-cs"/>
        </a:defRPr>
      </a:lvl6pPr>
      <a:lvl7pPr marL="2741942" algn="l" defTabSz="913980" rtl="0" eaLnBrk="1" latinLnBrk="0" hangingPunct="1">
        <a:defRPr sz="1800" kern="1200">
          <a:solidFill>
            <a:schemeClr val="tx1"/>
          </a:solidFill>
          <a:latin typeface="+mn-lt"/>
          <a:ea typeface="+mn-ea"/>
          <a:cs typeface="+mn-cs"/>
        </a:defRPr>
      </a:lvl7pPr>
      <a:lvl8pPr marL="3198934" algn="l" defTabSz="913980" rtl="0" eaLnBrk="1" latinLnBrk="0" hangingPunct="1">
        <a:defRPr sz="1800" kern="1200">
          <a:solidFill>
            <a:schemeClr val="tx1"/>
          </a:solidFill>
          <a:latin typeface="+mn-lt"/>
          <a:ea typeface="+mn-ea"/>
          <a:cs typeface="+mn-cs"/>
        </a:defRPr>
      </a:lvl8pPr>
      <a:lvl9pPr marL="3655924" algn="l" defTabSz="91398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A663F679-812B-49A8-2139-987C663FD28B}"/>
              </a:ext>
            </a:extLst>
          </p:cNvPr>
          <p:cNvSpPr>
            <a:spLocks noGrp="1"/>
          </p:cNvSpPr>
          <p:nvPr>
            <p:ph type="dt" sz="half" idx="2"/>
          </p:nvPr>
        </p:nvSpPr>
        <p:spPr>
          <a:xfrm>
            <a:off x="457200" y="5297488"/>
            <a:ext cx="21336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20BEBE40-AC9E-4298-BB27-2BCB4EC27773}" type="datetime1">
              <a:rPr lang="en-IN" smtClean="0"/>
              <a:t>07-08-2026</a:t>
            </a:fld>
            <a:endParaRPr lang="en-IN"/>
          </a:p>
        </p:txBody>
      </p:sp>
      <p:sp>
        <p:nvSpPr>
          <p:cNvPr id="5" name="Footer Placeholder 4">
            <a:extLst>
              <a:ext uri="{FF2B5EF4-FFF2-40B4-BE49-F238E27FC236}">
                <a16:creationId xmlns:a16="http://schemas.microsoft.com/office/drawing/2014/main" id="{E158D6D1-DC9F-B0D2-E578-E94212727B9A}"/>
              </a:ext>
            </a:extLst>
          </p:cNvPr>
          <p:cNvSpPr>
            <a:spLocks noGrp="1"/>
          </p:cNvSpPr>
          <p:nvPr>
            <p:ph type="ftr" sz="quarter" idx="3"/>
          </p:nvPr>
        </p:nvSpPr>
        <p:spPr>
          <a:xfrm>
            <a:off x="3124200" y="5297488"/>
            <a:ext cx="2895600" cy="303212"/>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IN"/>
          </a:p>
        </p:txBody>
      </p:sp>
      <p:sp>
        <p:nvSpPr>
          <p:cNvPr id="9" name="Rectangle 8">
            <a:extLst>
              <a:ext uri="{FF2B5EF4-FFF2-40B4-BE49-F238E27FC236}">
                <a16:creationId xmlns:a16="http://schemas.microsoft.com/office/drawing/2014/main" id="{95C740A7-26CF-6C19-9152-DB55BC205AC1}"/>
              </a:ext>
            </a:extLst>
          </p:cNvPr>
          <p:cNvSpPr/>
          <p:nvPr/>
        </p:nvSpPr>
        <p:spPr>
          <a:xfrm>
            <a:off x="0" y="5378450"/>
            <a:ext cx="9144000" cy="358775"/>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N"/>
          </a:p>
        </p:txBody>
      </p:sp>
      <p:cxnSp>
        <p:nvCxnSpPr>
          <p:cNvPr id="14" name="Straight Connector 13">
            <a:extLst>
              <a:ext uri="{FF2B5EF4-FFF2-40B4-BE49-F238E27FC236}">
                <a16:creationId xmlns:a16="http://schemas.microsoft.com/office/drawing/2014/main" id="{B78A5A35-C42E-4A89-B3B5-AD32E05DBEC0}"/>
              </a:ext>
            </a:extLst>
          </p:cNvPr>
          <p:cNvCxnSpPr/>
          <p:nvPr/>
        </p:nvCxnSpPr>
        <p:spPr>
          <a:xfrm>
            <a:off x="0" y="696913"/>
            <a:ext cx="9144000" cy="0"/>
          </a:xfrm>
          <a:prstGeom prst="line">
            <a:avLst/>
          </a:prstGeom>
          <a:ln w="38100">
            <a:solidFill>
              <a:srgbClr val="225FA7"/>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F7A17972-9915-286D-D308-C4DD6EBA491E}"/>
              </a:ext>
            </a:extLst>
          </p:cNvPr>
          <p:cNvSpPr>
            <a:spLocks noGrp="1"/>
          </p:cNvSpPr>
          <p:nvPr>
            <p:ph type="sldNum" sz="quarter" idx="4"/>
          </p:nvPr>
        </p:nvSpPr>
        <p:spPr>
          <a:xfrm>
            <a:off x="6553200" y="5373688"/>
            <a:ext cx="2133600" cy="30480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b="1">
                <a:solidFill>
                  <a:schemeClr val="bg1"/>
                </a:solidFill>
              </a:defRPr>
            </a:lvl1pPr>
          </a:lstStyle>
          <a:p>
            <a:pPr>
              <a:defRPr/>
            </a:pPr>
            <a:fld id="{498CCBE4-1EC3-47FF-B129-A97F14295FE3}" type="slidenum">
              <a:rPr lang="en-IN" altLang="en-US"/>
              <a:pPr>
                <a:defRPr/>
              </a:pPr>
              <a:t>‹#›</a:t>
            </a:fld>
            <a:endParaRPr lang="en-IN" altLang="en-US"/>
          </a:p>
        </p:txBody>
      </p:sp>
      <p:pic>
        <p:nvPicPr>
          <p:cNvPr id="4104" name="Picture 17" descr="Inox_Group_Company.emf">
            <a:extLst>
              <a:ext uri="{FF2B5EF4-FFF2-40B4-BE49-F238E27FC236}">
                <a16:creationId xmlns:a16="http://schemas.microsoft.com/office/drawing/2014/main" id="{ECDFB69F-1B7A-900B-7D59-CF6DA755FECA}"/>
              </a:ext>
            </a:extLst>
          </p:cNvPr>
          <p:cNvPicPr>
            <a:picLocks noChangeAspect="1" noChangeArrowheads="1"/>
          </p:cNvPicPr>
          <p:nvPr/>
        </p:nvPicPr>
        <p:blipFill>
          <a:blip r:embed="rId20">
            <a:lum bright="100000"/>
            <a:extLst>
              <a:ext uri="{28A0092B-C50C-407E-A947-70E740481C1C}">
                <a14:useLocalDpi xmlns:a14="http://schemas.microsoft.com/office/drawing/2010/main" val="0"/>
              </a:ext>
            </a:extLst>
          </a:blip>
          <a:srcRect b="17030"/>
          <a:stretch>
            <a:fillRect/>
          </a:stretch>
        </p:blipFill>
        <p:spPr bwMode="auto">
          <a:xfrm>
            <a:off x="34925" y="5400675"/>
            <a:ext cx="4159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id="{92ED99BA-223B-4652-9DA6-D057F07B8531}"/>
              </a:ext>
            </a:extLst>
          </p:cNvPr>
          <p:cNvPicPr>
            <a:picLocks noChangeAspect="1"/>
          </p:cNvPicPr>
          <p:nvPr userDrawn="1"/>
        </p:nvPicPr>
        <p:blipFill rotWithShape="1">
          <a:blip r:embed="rId21">
            <a:extLst>
              <a:ext uri="{28A0092B-C50C-407E-A947-70E740481C1C}">
                <a14:useLocalDpi xmlns:a14="http://schemas.microsoft.com/office/drawing/2010/main" val="0"/>
              </a:ext>
            </a:extLst>
          </a:blip>
          <a:srcRect/>
          <a:stretch/>
        </p:blipFill>
        <p:spPr>
          <a:xfrm>
            <a:off x="7690749" y="26374"/>
            <a:ext cx="1444784" cy="392726"/>
          </a:xfrm>
          <a:prstGeom prst="rect">
            <a:avLst/>
          </a:prstGeom>
        </p:spPr>
      </p:pic>
    </p:spTree>
  </p:cSld>
  <p:clrMap bg1="lt1" tx1="dk1" bg2="lt2" tx2="dk2" accent1="accent1" accent2="accent2" accent3="accent3" accent4="accent4" accent5="accent5" accent6="accent6" hlink="hlink" folHlink="folHlink"/>
  <p:sldLayoutIdLst>
    <p:sldLayoutId id="2147515522" r:id="rId1"/>
    <p:sldLayoutId id="2147515602" r:id="rId2"/>
    <p:sldLayoutId id="2147515523" r:id="rId3"/>
    <p:sldLayoutId id="2147515524" r:id="rId4"/>
    <p:sldLayoutId id="2147515525" r:id="rId5"/>
    <p:sldLayoutId id="2147515526" r:id="rId6"/>
    <p:sldLayoutId id="2147515527" r:id="rId7"/>
    <p:sldLayoutId id="2147515528" r:id="rId8"/>
    <p:sldLayoutId id="2147515529" r:id="rId9"/>
    <p:sldLayoutId id="2147515530" r:id="rId10"/>
    <p:sldLayoutId id="2147515531" r:id="rId11"/>
    <p:sldLayoutId id="2147515603" r:id="rId12"/>
    <p:sldLayoutId id="2147515604" r:id="rId13"/>
    <p:sldLayoutId id="2147515532" r:id="rId14"/>
    <p:sldLayoutId id="2147515605" r:id="rId15"/>
    <p:sldLayoutId id="2147515606" r:id="rId16"/>
    <p:sldLayoutId id="2147515607" r:id="rId17"/>
    <p:sldLayoutId id="2147515608" r:id="rId18"/>
  </p:sldLayoutIdLst>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eaLnBrk="1" fontAlgn="base" hangingPunct="1">
        <a:spcBef>
          <a:spcPct val="0"/>
        </a:spcBef>
        <a:spcAft>
          <a:spcPct val="0"/>
        </a:spcAft>
        <a:defRPr sz="4400">
          <a:solidFill>
            <a:schemeClr val="tx1"/>
          </a:solidFill>
          <a:latin typeface="Calibri" panose="020F0502020204030204" pitchFamily="34" charset="0"/>
        </a:defRPr>
      </a:lvl6pPr>
      <a:lvl7pPr marL="914400" algn="ctr" rtl="0" eaLnBrk="1" fontAlgn="base" hangingPunct="1">
        <a:spcBef>
          <a:spcPct val="0"/>
        </a:spcBef>
        <a:spcAft>
          <a:spcPct val="0"/>
        </a:spcAft>
        <a:defRPr sz="4400">
          <a:solidFill>
            <a:schemeClr val="tx1"/>
          </a:solidFill>
          <a:latin typeface="Calibri" panose="020F0502020204030204" pitchFamily="34" charset="0"/>
        </a:defRPr>
      </a:lvl7pPr>
      <a:lvl8pPr marL="1371600" algn="ctr" rtl="0" eaLnBrk="1" fontAlgn="base" hangingPunct="1">
        <a:spcBef>
          <a:spcPct val="0"/>
        </a:spcBef>
        <a:spcAft>
          <a:spcPct val="0"/>
        </a:spcAft>
        <a:defRPr sz="4400">
          <a:solidFill>
            <a:schemeClr val="tx1"/>
          </a:solidFill>
          <a:latin typeface="Calibri" panose="020F0502020204030204" pitchFamily="34" charset="0"/>
        </a:defRPr>
      </a:lvl8pPr>
      <a:lvl9pPr marL="1828800" algn="ctr" rtl="0" eaLnBrk="1" fontAlgn="base" hangingPunct="1">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Title Placeholder 1">
            <a:extLst>
              <a:ext uri="{FF2B5EF4-FFF2-40B4-BE49-F238E27FC236}">
                <a16:creationId xmlns:a16="http://schemas.microsoft.com/office/drawing/2014/main" id="{CC0DCECB-D470-C9A6-AE4B-6A221D9E0130}"/>
              </a:ext>
            </a:extLst>
          </p:cNvPr>
          <p:cNvSpPr>
            <a:spLocks noGrp="1" noChangeArrowheads="1"/>
          </p:cNvSpPr>
          <p:nvPr>
            <p:ph type="title"/>
          </p:nvPr>
        </p:nvSpPr>
        <p:spPr bwMode="auto">
          <a:xfrm>
            <a:off x="628650" y="304800"/>
            <a:ext cx="788670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IN" altLang="en-US"/>
          </a:p>
        </p:txBody>
      </p:sp>
      <p:sp>
        <p:nvSpPr>
          <p:cNvPr id="5123" name="Text Placeholder 2">
            <a:extLst>
              <a:ext uri="{FF2B5EF4-FFF2-40B4-BE49-F238E27FC236}">
                <a16:creationId xmlns:a16="http://schemas.microsoft.com/office/drawing/2014/main" id="{7D6D9438-DD7E-C1EE-0B1F-01BE6D357BAA}"/>
              </a:ext>
            </a:extLst>
          </p:cNvPr>
          <p:cNvSpPr>
            <a:spLocks noGrp="1" noChangeArrowheads="1"/>
          </p:cNvSpPr>
          <p:nvPr>
            <p:ph type="body" idx="1"/>
          </p:nvPr>
        </p:nvSpPr>
        <p:spPr bwMode="auto">
          <a:xfrm>
            <a:off x="628650" y="1520825"/>
            <a:ext cx="7886700" cy="362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IN" altLang="en-US"/>
          </a:p>
        </p:txBody>
      </p:sp>
      <p:sp>
        <p:nvSpPr>
          <p:cNvPr id="4" name="Date Placeholder 3">
            <a:extLst>
              <a:ext uri="{FF2B5EF4-FFF2-40B4-BE49-F238E27FC236}">
                <a16:creationId xmlns:a16="http://schemas.microsoft.com/office/drawing/2014/main" id="{3E4106BC-97D5-4949-F092-F3DF0ABEE8FA}"/>
              </a:ext>
            </a:extLst>
          </p:cNvPr>
          <p:cNvSpPr>
            <a:spLocks noGrp="1"/>
          </p:cNvSpPr>
          <p:nvPr>
            <p:ph type="dt" sz="half" idx="2"/>
          </p:nvPr>
        </p:nvSpPr>
        <p:spPr>
          <a:xfrm>
            <a:off x="628650" y="5297488"/>
            <a:ext cx="2057400" cy="303212"/>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861A6BA0-6C05-4B65-B382-A00E7CCEF359}" type="datetime1">
              <a:rPr lang="en-IN" smtClean="0"/>
              <a:t>07-08-2026</a:t>
            </a:fld>
            <a:endParaRPr lang="en-IN"/>
          </a:p>
        </p:txBody>
      </p:sp>
      <p:sp>
        <p:nvSpPr>
          <p:cNvPr id="5" name="Footer Placeholder 4">
            <a:extLst>
              <a:ext uri="{FF2B5EF4-FFF2-40B4-BE49-F238E27FC236}">
                <a16:creationId xmlns:a16="http://schemas.microsoft.com/office/drawing/2014/main" id="{F3745C97-AB44-4E32-B4BD-FDCCEF756873}"/>
              </a:ext>
            </a:extLst>
          </p:cNvPr>
          <p:cNvSpPr>
            <a:spLocks noGrp="1"/>
          </p:cNvSpPr>
          <p:nvPr>
            <p:ph type="ftr" sz="quarter" idx="3"/>
          </p:nvPr>
        </p:nvSpPr>
        <p:spPr>
          <a:xfrm>
            <a:off x="3028950" y="5297488"/>
            <a:ext cx="3086100" cy="303212"/>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IN"/>
          </a:p>
        </p:txBody>
      </p:sp>
      <p:sp>
        <p:nvSpPr>
          <p:cNvPr id="6" name="Slide Number Placeholder 5">
            <a:extLst>
              <a:ext uri="{FF2B5EF4-FFF2-40B4-BE49-F238E27FC236}">
                <a16:creationId xmlns:a16="http://schemas.microsoft.com/office/drawing/2014/main" id="{29D0C5FB-F98C-C222-666F-579E1A1FD219}"/>
              </a:ext>
            </a:extLst>
          </p:cNvPr>
          <p:cNvSpPr>
            <a:spLocks noGrp="1"/>
          </p:cNvSpPr>
          <p:nvPr>
            <p:ph type="sldNum" sz="quarter" idx="4"/>
          </p:nvPr>
        </p:nvSpPr>
        <p:spPr>
          <a:xfrm>
            <a:off x="6457950" y="5297488"/>
            <a:ext cx="2057400" cy="303212"/>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0C1EBA8D-F954-432C-B852-1F41C0088608}" type="slidenum">
              <a:rPr lang="en-IN" altLang="en-US"/>
              <a:pPr>
                <a:defRPr/>
              </a:pPr>
              <a:t>‹#›</a:t>
            </a:fld>
            <a:endParaRPr lang="en-IN" altLang="en-US"/>
          </a:p>
        </p:txBody>
      </p:sp>
      <p:pic>
        <p:nvPicPr>
          <p:cNvPr id="7" name="Picture 6">
            <a:extLst>
              <a:ext uri="{FF2B5EF4-FFF2-40B4-BE49-F238E27FC236}">
                <a16:creationId xmlns:a16="http://schemas.microsoft.com/office/drawing/2014/main" id="{04AF91DF-D91D-4AAA-8217-2FADA9D14563}"/>
              </a:ext>
            </a:extLst>
          </p:cNvPr>
          <p:cNvPicPr>
            <a:picLocks noChangeAspect="1"/>
          </p:cNvPicPr>
          <p:nvPr userDrawn="1"/>
        </p:nvPicPr>
        <p:blipFill rotWithShape="1">
          <a:blip r:embed="rId20">
            <a:extLst>
              <a:ext uri="{28A0092B-C50C-407E-A947-70E740481C1C}">
                <a14:useLocalDpi xmlns:a14="http://schemas.microsoft.com/office/drawing/2010/main" val="0"/>
              </a:ext>
            </a:extLst>
          </a:blip>
          <a:srcRect/>
          <a:stretch/>
        </p:blipFill>
        <p:spPr>
          <a:xfrm>
            <a:off x="7699216" y="-5932"/>
            <a:ext cx="1444784" cy="392726"/>
          </a:xfrm>
          <a:prstGeom prst="rect">
            <a:avLst/>
          </a:prstGeom>
        </p:spPr>
      </p:pic>
    </p:spTree>
  </p:cSld>
  <p:clrMap bg1="lt1" tx1="dk1" bg2="lt2" tx2="dk2" accent1="accent1" accent2="accent2" accent3="accent3" accent4="accent4" accent5="accent5" accent6="accent6" hlink="hlink" folHlink="folHlink"/>
  <p:sldLayoutIdLst>
    <p:sldLayoutId id="2147515533" r:id="rId1"/>
    <p:sldLayoutId id="2147515534" r:id="rId2"/>
    <p:sldLayoutId id="2147515535" r:id="rId3"/>
    <p:sldLayoutId id="2147515536" r:id="rId4"/>
    <p:sldLayoutId id="2147515537" r:id="rId5"/>
    <p:sldLayoutId id="2147515538" r:id="rId6"/>
    <p:sldLayoutId id="2147515539" r:id="rId7"/>
    <p:sldLayoutId id="2147515540" r:id="rId8"/>
    <p:sldLayoutId id="2147515541" r:id="rId9"/>
    <p:sldLayoutId id="2147515542" r:id="rId10"/>
    <p:sldLayoutId id="2147515543" r:id="rId11"/>
    <p:sldLayoutId id="2147515609" r:id="rId12"/>
    <p:sldLayoutId id="2147515610" r:id="rId13"/>
    <p:sldLayoutId id="2147515611" r:id="rId14"/>
    <p:sldLayoutId id="2147515612" r:id="rId15"/>
    <p:sldLayoutId id="2147515613" r:id="rId16"/>
    <p:sldLayoutId id="2147515614" r:id="rId17"/>
    <p:sldLayoutId id="2147515615" r:id="rId18"/>
  </p:sldLayoutIdLst>
  <p:hf sldNum="0"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Title Placeholder 1">
            <a:extLst>
              <a:ext uri="{FF2B5EF4-FFF2-40B4-BE49-F238E27FC236}">
                <a16:creationId xmlns:a16="http://schemas.microsoft.com/office/drawing/2014/main" id="{3126971D-93D2-03A9-4103-43458D90CA69}"/>
              </a:ext>
            </a:extLst>
          </p:cNvPr>
          <p:cNvSpPr>
            <a:spLocks noGrp="1" noChangeArrowheads="1"/>
          </p:cNvSpPr>
          <p:nvPr>
            <p:ph type="title"/>
          </p:nvPr>
        </p:nvSpPr>
        <p:spPr bwMode="auto">
          <a:xfrm>
            <a:off x="628650" y="304800"/>
            <a:ext cx="788670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8" tIns="45699" rIns="91398" bIns="45699" numCol="1" anchor="ctr" anchorCtr="0" compatLnSpc="1">
            <a:prstTxWarp prst="textNoShape">
              <a:avLst/>
            </a:prstTxWarp>
          </a:bodyPr>
          <a:lstStyle/>
          <a:p>
            <a:pPr lvl="0"/>
            <a:r>
              <a:rPr lang="en-US" altLang="en-US"/>
              <a:t>Click to edit Master title style</a:t>
            </a:r>
            <a:endParaRPr lang="en-IN" altLang="en-US"/>
          </a:p>
        </p:txBody>
      </p:sp>
      <p:sp>
        <p:nvSpPr>
          <p:cNvPr id="6147" name="Text Placeholder 2">
            <a:extLst>
              <a:ext uri="{FF2B5EF4-FFF2-40B4-BE49-F238E27FC236}">
                <a16:creationId xmlns:a16="http://schemas.microsoft.com/office/drawing/2014/main" id="{31565893-D3D7-499D-AB37-9D5D7E5DC21A}"/>
              </a:ext>
            </a:extLst>
          </p:cNvPr>
          <p:cNvSpPr>
            <a:spLocks noGrp="1" noChangeArrowheads="1"/>
          </p:cNvSpPr>
          <p:nvPr>
            <p:ph type="body" idx="1"/>
          </p:nvPr>
        </p:nvSpPr>
        <p:spPr bwMode="auto">
          <a:xfrm>
            <a:off x="628650" y="1520825"/>
            <a:ext cx="7886700" cy="362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8" tIns="45699" rIns="91398" bIns="45699"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IN" altLang="en-US"/>
          </a:p>
        </p:txBody>
      </p:sp>
      <p:sp>
        <p:nvSpPr>
          <p:cNvPr id="4" name="Date Placeholder 3">
            <a:extLst>
              <a:ext uri="{FF2B5EF4-FFF2-40B4-BE49-F238E27FC236}">
                <a16:creationId xmlns:a16="http://schemas.microsoft.com/office/drawing/2014/main" id="{2E7A9934-2D99-7768-3E1C-DAFBB1C54282}"/>
              </a:ext>
            </a:extLst>
          </p:cNvPr>
          <p:cNvSpPr>
            <a:spLocks noGrp="1"/>
          </p:cNvSpPr>
          <p:nvPr>
            <p:ph type="dt" sz="half" idx="2"/>
          </p:nvPr>
        </p:nvSpPr>
        <p:spPr>
          <a:xfrm>
            <a:off x="628650" y="5297488"/>
            <a:ext cx="2057400" cy="303212"/>
          </a:xfrm>
          <a:prstGeom prst="rect">
            <a:avLst/>
          </a:prstGeom>
        </p:spPr>
        <p:txBody>
          <a:bodyPr vert="horz" lIns="91398" tIns="45699" rIns="91398" bIns="45699"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C9B1829C-18EB-4E30-B8D0-8F1D0B160376}" type="datetime1">
              <a:rPr lang="en-IN" smtClean="0"/>
              <a:t>07-08-2026</a:t>
            </a:fld>
            <a:endParaRPr lang="en-IN"/>
          </a:p>
        </p:txBody>
      </p:sp>
      <p:sp>
        <p:nvSpPr>
          <p:cNvPr id="5" name="Footer Placeholder 4">
            <a:extLst>
              <a:ext uri="{FF2B5EF4-FFF2-40B4-BE49-F238E27FC236}">
                <a16:creationId xmlns:a16="http://schemas.microsoft.com/office/drawing/2014/main" id="{1852413B-9C1A-880A-EDA6-8DCE87A67688}"/>
              </a:ext>
            </a:extLst>
          </p:cNvPr>
          <p:cNvSpPr>
            <a:spLocks noGrp="1"/>
          </p:cNvSpPr>
          <p:nvPr>
            <p:ph type="ftr" sz="quarter" idx="3"/>
          </p:nvPr>
        </p:nvSpPr>
        <p:spPr>
          <a:xfrm>
            <a:off x="3028950" y="5297488"/>
            <a:ext cx="3086100" cy="303212"/>
          </a:xfrm>
          <a:prstGeom prst="rect">
            <a:avLst/>
          </a:prstGeom>
        </p:spPr>
        <p:txBody>
          <a:bodyPr vert="horz" lIns="91398" tIns="45699" rIns="91398" bIns="45699"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IN"/>
          </a:p>
        </p:txBody>
      </p:sp>
      <p:sp>
        <p:nvSpPr>
          <p:cNvPr id="6" name="Slide Number Placeholder 5">
            <a:extLst>
              <a:ext uri="{FF2B5EF4-FFF2-40B4-BE49-F238E27FC236}">
                <a16:creationId xmlns:a16="http://schemas.microsoft.com/office/drawing/2014/main" id="{5562BF69-2E5C-C143-07E4-21ADEB1C968E}"/>
              </a:ext>
            </a:extLst>
          </p:cNvPr>
          <p:cNvSpPr>
            <a:spLocks noGrp="1"/>
          </p:cNvSpPr>
          <p:nvPr>
            <p:ph type="sldNum" sz="quarter" idx="4"/>
          </p:nvPr>
        </p:nvSpPr>
        <p:spPr>
          <a:xfrm>
            <a:off x="6457950" y="5297488"/>
            <a:ext cx="2057400" cy="303212"/>
          </a:xfrm>
          <a:prstGeom prst="rect">
            <a:avLst/>
          </a:prstGeom>
        </p:spPr>
        <p:txBody>
          <a:bodyPr vert="horz" wrap="square" lIns="91398" tIns="45699" rIns="91398" bIns="45699" numCol="1" anchor="ctr" anchorCtr="0" compatLnSpc="1">
            <a:prstTxWarp prst="textNoShape">
              <a:avLst/>
            </a:prstTxWarp>
          </a:bodyPr>
          <a:lstStyle>
            <a:lvl1pPr algn="r" eaLnBrk="1" hangingPunct="1">
              <a:defRPr sz="1200">
                <a:solidFill>
                  <a:srgbClr val="898989"/>
                </a:solidFill>
              </a:defRPr>
            </a:lvl1pPr>
          </a:lstStyle>
          <a:p>
            <a:pPr>
              <a:defRPr/>
            </a:pPr>
            <a:fld id="{A66D8A57-4523-4B4D-97F0-67302DF9C7B5}" type="slidenum">
              <a:rPr lang="en-IN" altLang="en-US"/>
              <a:pPr>
                <a:defRPr/>
              </a:pPr>
              <a:t>‹#›</a:t>
            </a:fld>
            <a:endParaRPr lang="en-IN" altLang="en-US"/>
          </a:p>
        </p:txBody>
      </p:sp>
      <p:pic>
        <p:nvPicPr>
          <p:cNvPr id="7" name="Picture 6">
            <a:extLst>
              <a:ext uri="{FF2B5EF4-FFF2-40B4-BE49-F238E27FC236}">
                <a16:creationId xmlns:a16="http://schemas.microsoft.com/office/drawing/2014/main" id="{1F0FDCA8-74EA-456D-B6A3-B7D0C723E854}"/>
              </a:ext>
            </a:extLst>
          </p:cNvPr>
          <p:cNvPicPr>
            <a:picLocks noChangeAspect="1"/>
          </p:cNvPicPr>
          <p:nvPr userDrawn="1"/>
        </p:nvPicPr>
        <p:blipFill rotWithShape="1">
          <a:blip r:embed="rId32">
            <a:extLst>
              <a:ext uri="{28A0092B-C50C-407E-A947-70E740481C1C}">
                <a14:useLocalDpi xmlns:a14="http://schemas.microsoft.com/office/drawing/2010/main" val="0"/>
              </a:ext>
            </a:extLst>
          </a:blip>
          <a:srcRect/>
          <a:stretch/>
        </p:blipFill>
        <p:spPr>
          <a:xfrm>
            <a:off x="7699216" y="1688"/>
            <a:ext cx="1444784" cy="392726"/>
          </a:xfrm>
          <a:prstGeom prst="rect">
            <a:avLst/>
          </a:prstGeom>
        </p:spPr>
      </p:pic>
    </p:spTree>
  </p:cSld>
  <p:clrMap bg1="lt1" tx1="dk1" bg2="lt2" tx2="dk2" accent1="accent1" accent2="accent2" accent3="accent3" accent4="accent4" accent5="accent5" accent6="accent6" hlink="hlink" folHlink="folHlink"/>
  <p:sldLayoutIdLst>
    <p:sldLayoutId id="2147515544" r:id="rId1"/>
    <p:sldLayoutId id="2147515545" r:id="rId2"/>
    <p:sldLayoutId id="2147515546" r:id="rId3"/>
    <p:sldLayoutId id="2147515547" r:id="rId4"/>
    <p:sldLayoutId id="2147515548" r:id="rId5"/>
    <p:sldLayoutId id="2147515549" r:id="rId6"/>
    <p:sldLayoutId id="2147515550" r:id="rId7"/>
    <p:sldLayoutId id="2147515551" r:id="rId8"/>
    <p:sldLayoutId id="2147515552" r:id="rId9"/>
    <p:sldLayoutId id="2147515553" r:id="rId10"/>
    <p:sldLayoutId id="2147515554" r:id="rId11"/>
    <p:sldLayoutId id="2147515616" r:id="rId12"/>
    <p:sldLayoutId id="2147515617" r:id="rId13"/>
    <p:sldLayoutId id="2147515618" r:id="rId14"/>
    <p:sldLayoutId id="2147515619" r:id="rId15"/>
    <p:sldLayoutId id="2147515620" r:id="rId16"/>
    <p:sldLayoutId id="2147515621" r:id="rId17"/>
    <p:sldLayoutId id="2147515622" r:id="rId18"/>
    <p:sldLayoutId id="2147515623" r:id="rId19"/>
    <p:sldLayoutId id="2147515624" r:id="rId20"/>
    <p:sldLayoutId id="2147515625" r:id="rId21"/>
    <p:sldLayoutId id="2147515626" r:id="rId22"/>
    <p:sldLayoutId id="2147515627" r:id="rId23"/>
    <p:sldLayoutId id="2147515628" r:id="rId24"/>
    <p:sldLayoutId id="2147515629" r:id="rId25"/>
    <p:sldLayoutId id="2147515630" r:id="rId26"/>
    <p:sldLayoutId id="2147515631" r:id="rId27"/>
    <p:sldLayoutId id="2147515632" r:id="rId28"/>
    <p:sldLayoutId id="2147515633" r:id="rId29"/>
    <p:sldLayoutId id="2147515634" r:id="rId30"/>
  </p:sldLayoutIdLst>
  <p:hf sldNum="0"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699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398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0971"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796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p:titleStyle>
    <p:bodyStyle>
      <a:lvl1pPr marL="227013" indent="-227013"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4213" indent="-227013"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1413" indent="-227013"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598613" indent="-227013"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5813" indent="-227013"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3448" indent="-228496" algn="l" defTabSz="9139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0442" indent="-228496" algn="l" defTabSz="9139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7430" indent="-228496" algn="l" defTabSz="9139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4422" indent="-228496" algn="l" defTabSz="9139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3980" rtl="0" eaLnBrk="1" latinLnBrk="0" hangingPunct="1">
        <a:defRPr sz="1800" kern="1200">
          <a:solidFill>
            <a:schemeClr val="tx1"/>
          </a:solidFill>
          <a:latin typeface="+mn-lt"/>
          <a:ea typeface="+mn-ea"/>
          <a:cs typeface="+mn-cs"/>
        </a:defRPr>
      </a:lvl1pPr>
      <a:lvl2pPr marL="456990" algn="l" defTabSz="913980" rtl="0" eaLnBrk="1" latinLnBrk="0" hangingPunct="1">
        <a:defRPr sz="1800" kern="1200">
          <a:solidFill>
            <a:schemeClr val="tx1"/>
          </a:solidFill>
          <a:latin typeface="+mn-lt"/>
          <a:ea typeface="+mn-ea"/>
          <a:cs typeface="+mn-cs"/>
        </a:defRPr>
      </a:lvl2pPr>
      <a:lvl3pPr marL="913980" algn="l" defTabSz="913980" rtl="0" eaLnBrk="1" latinLnBrk="0" hangingPunct="1">
        <a:defRPr sz="1800" kern="1200">
          <a:solidFill>
            <a:schemeClr val="tx1"/>
          </a:solidFill>
          <a:latin typeface="+mn-lt"/>
          <a:ea typeface="+mn-ea"/>
          <a:cs typeface="+mn-cs"/>
        </a:defRPr>
      </a:lvl3pPr>
      <a:lvl4pPr marL="1370971" algn="l" defTabSz="913980" rtl="0" eaLnBrk="1" latinLnBrk="0" hangingPunct="1">
        <a:defRPr sz="1800" kern="1200">
          <a:solidFill>
            <a:schemeClr val="tx1"/>
          </a:solidFill>
          <a:latin typeface="+mn-lt"/>
          <a:ea typeface="+mn-ea"/>
          <a:cs typeface="+mn-cs"/>
        </a:defRPr>
      </a:lvl4pPr>
      <a:lvl5pPr marL="1827960" algn="l" defTabSz="913980" rtl="0" eaLnBrk="1" latinLnBrk="0" hangingPunct="1">
        <a:defRPr sz="1800" kern="1200">
          <a:solidFill>
            <a:schemeClr val="tx1"/>
          </a:solidFill>
          <a:latin typeface="+mn-lt"/>
          <a:ea typeface="+mn-ea"/>
          <a:cs typeface="+mn-cs"/>
        </a:defRPr>
      </a:lvl5pPr>
      <a:lvl6pPr marL="2284953" algn="l" defTabSz="913980" rtl="0" eaLnBrk="1" latinLnBrk="0" hangingPunct="1">
        <a:defRPr sz="1800" kern="1200">
          <a:solidFill>
            <a:schemeClr val="tx1"/>
          </a:solidFill>
          <a:latin typeface="+mn-lt"/>
          <a:ea typeface="+mn-ea"/>
          <a:cs typeface="+mn-cs"/>
        </a:defRPr>
      </a:lvl6pPr>
      <a:lvl7pPr marL="2741942" algn="l" defTabSz="913980" rtl="0" eaLnBrk="1" latinLnBrk="0" hangingPunct="1">
        <a:defRPr sz="1800" kern="1200">
          <a:solidFill>
            <a:schemeClr val="tx1"/>
          </a:solidFill>
          <a:latin typeface="+mn-lt"/>
          <a:ea typeface="+mn-ea"/>
          <a:cs typeface="+mn-cs"/>
        </a:defRPr>
      </a:lvl7pPr>
      <a:lvl8pPr marL="3198934" algn="l" defTabSz="913980" rtl="0" eaLnBrk="1" latinLnBrk="0" hangingPunct="1">
        <a:defRPr sz="1800" kern="1200">
          <a:solidFill>
            <a:schemeClr val="tx1"/>
          </a:solidFill>
          <a:latin typeface="+mn-lt"/>
          <a:ea typeface="+mn-ea"/>
          <a:cs typeface="+mn-cs"/>
        </a:defRPr>
      </a:lvl8pPr>
      <a:lvl9pPr marL="3655924" algn="l" defTabSz="91398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C81590-BA27-276E-9BDF-E5F85EDC05E4}"/>
              </a:ext>
            </a:extLst>
          </p:cNvPr>
          <p:cNvSpPr/>
          <p:nvPr/>
        </p:nvSpPr>
        <p:spPr>
          <a:xfrm>
            <a:off x="0" y="5378450"/>
            <a:ext cx="9144000" cy="358775"/>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398" tIns="45699" rIns="91398" bIns="45699" anchor="ctr"/>
          <a:lstStyle/>
          <a:p>
            <a:pPr algn="ctr" eaLnBrk="1" fontAlgn="auto" hangingPunct="1">
              <a:spcBef>
                <a:spcPts val="0"/>
              </a:spcBef>
              <a:spcAft>
                <a:spcPts val="0"/>
              </a:spcAft>
              <a:defRPr/>
            </a:pPr>
            <a:endParaRPr lang="en-IN">
              <a:solidFill>
                <a:prstClr val="white"/>
              </a:solidFill>
            </a:endParaRPr>
          </a:p>
        </p:txBody>
      </p:sp>
      <p:cxnSp>
        <p:nvCxnSpPr>
          <p:cNvPr id="14" name="Straight Connector 13">
            <a:extLst>
              <a:ext uri="{FF2B5EF4-FFF2-40B4-BE49-F238E27FC236}">
                <a16:creationId xmlns:a16="http://schemas.microsoft.com/office/drawing/2014/main" id="{2C1D17FB-CC75-9676-D551-FC99CD949FAF}"/>
              </a:ext>
            </a:extLst>
          </p:cNvPr>
          <p:cNvCxnSpPr/>
          <p:nvPr/>
        </p:nvCxnSpPr>
        <p:spPr>
          <a:xfrm>
            <a:off x="0" y="696913"/>
            <a:ext cx="9144000" cy="0"/>
          </a:xfrm>
          <a:prstGeom prst="line">
            <a:avLst/>
          </a:prstGeom>
          <a:ln w="38100">
            <a:solidFill>
              <a:srgbClr val="225FA7"/>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2365682E-1331-4042-4272-6CA29500EADB}"/>
              </a:ext>
            </a:extLst>
          </p:cNvPr>
          <p:cNvSpPr>
            <a:spLocks noGrp="1"/>
          </p:cNvSpPr>
          <p:nvPr>
            <p:ph type="sldNum" sz="quarter" idx="4"/>
          </p:nvPr>
        </p:nvSpPr>
        <p:spPr>
          <a:xfrm>
            <a:off x="6553200" y="5373688"/>
            <a:ext cx="2133600" cy="304800"/>
          </a:xfrm>
          <a:prstGeom prst="rect">
            <a:avLst/>
          </a:prstGeom>
        </p:spPr>
        <p:txBody>
          <a:bodyPr vert="horz" wrap="square" lIns="91398" tIns="45699" rIns="91398" bIns="45699" numCol="1" anchor="ctr" anchorCtr="0" compatLnSpc="1">
            <a:prstTxWarp prst="textNoShape">
              <a:avLst/>
            </a:prstTxWarp>
          </a:bodyPr>
          <a:lstStyle>
            <a:lvl1pPr algn="r" eaLnBrk="1" hangingPunct="1">
              <a:defRPr sz="1200" b="1">
                <a:solidFill>
                  <a:srgbClr val="FFFFFF"/>
                </a:solidFill>
              </a:defRPr>
            </a:lvl1pPr>
          </a:lstStyle>
          <a:p>
            <a:pPr>
              <a:defRPr/>
            </a:pPr>
            <a:fld id="{8D4CDDEC-F757-434D-9925-C9F4383B8890}" type="slidenum">
              <a:rPr lang="en-US" altLang="en-US"/>
              <a:pPr>
                <a:defRPr/>
              </a:pPr>
              <a:t>‹#›</a:t>
            </a:fld>
            <a:endParaRPr lang="en-US" altLang="en-US"/>
          </a:p>
        </p:txBody>
      </p:sp>
      <p:pic>
        <p:nvPicPr>
          <p:cNvPr id="7174" name="Picture 6">
            <a:extLst>
              <a:ext uri="{FF2B5EF4-FFF2-40B4-BE49-F238E27FC236}">
                <a16:creationId xmlns:a16="http://schemas.microsoft.com/office/drawing/2014/main" id="{D91F56D9-0D71-D673-A37E-6B962CEF6C88}"/>
              </a:ext>
            </a:extLst>
          </p:cNvPr>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111125" y="5411788"/>
            <a:ext cx="806450"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45744EB7-AC0F-4C17-A746-87C2BFAF74BE}"/>
              </a:ext>
            </a:extLst>
          </p:cNvPr>
          <p:cNvPicPr>
            <a:picLocks noChangeAspect="1"/>
          </p:cNvPicPr>
          <p:nvPr userDrawn="1"/>
        </p:nvPicPr>
        <p:blipFill rotWithShape="1">
          <a:blip r:embed="rId34">
            <a:extLst>
              <a:ext uri="{28A0092B-C50C-407E-A947-70E740481C1C}">
                <a14:useLocalDpi xmlns:a14="http://schemas.microsoft.com/office/drawing/2010/main" val="0"/>
              </a:ext>
            </a:extLst>
          </a:blip>
          <a:srcRect/>
          <a:stretch/>
        </p:blipFill>
        <p:spPr>
          <a:xfrm>
            <a:off x="7690749" y="1690"/>
            <a:ext cx="1444784" cy="392726"/>
          </a:xfrm>
          <a:prstGeom prst="rect">
            <a:avLst/>
          </a:prstGeom>
        </p:spPr>
      </p:pic>
    </p:spTree>
  </p:cSld>
  <p:clrMap bg1="lt1" tx1="dk1" bg2="lt2" tx2="dk2" accent1="accent1" accent2="accent2" accent3="accent3" accent4="accent4" accent5="accent5" accent6="accent6" hlink="hlink" folHlink="folHlink"/>
  <p:sldLayoutIdLst>
    <p:sldLayoutId id="2147515635" r:id="rId1"/>
    <p:sldLayoutId id="2147515636" r:id="rId2"/>
    <p:sldLayoutId id="2147515637" r:id="rId3"/>
    <p:sldLayoutId id="2147515638" r:id="rId4"/>
    <p:sldLayoutId id="2147515639" r:id="rId5"/>
    <p:sldLayoutId id="2147515640" r:id="rId6"/>
    <p:sldLayoutId id="2147515641" r:id="rId7"/>
    <p:sldLayoutId id="2147515642" r:id="rId8"/>
    <p:sldLayoutId id="2147515643" r:id="rId9"/>
    <p:sldLayoutId id="2147515644" r:id="rId10"/>
    <p:sldLayoutId id="2147515645" r:id="rId11"/>
    <p:sldLayoutId id="2147515555" r:id="rId12"/>
    <p:sldLayoutId id="2147515646" r:id="rId13"/>
    <p:sldLayoutId id="2147515647" r:id="rId14"/>
    <p:sldLayoutId id="2147515648" r:id="rId15"/>
    <p:sldLayoutId id="2147515649" r:id="rId16"/>
    <p:sldLayoutId id="2147515650" r:id="rId17"/>
    <p:sldLayoutId id="2147515651" r:id="rId18"/>
    <p:sldLayoutId id="2147515556" r:id="rId19"/>
    <p:sldLayoutId id="2147515652" r:id="rId20"/>
    <p:sldLayoutId id="2147515653" r:id="rId21"/>
    <p:sldLayoutId id="2147515654" r:id="rId22"/>
    <p:sldLayoutId id="2147515557" r:id="rId23"/>
    <p:sldLayoutId id="2147515558" r:id="rId24"/>
    <p:sldLayoutId id="2147515655" r:id="rId25"/>
    <p:sldLayoutId id="2147515656" r:id="rId26"/>
    <p:sldLayoutId id="2147515657" r:id="rId27"/>
    <p:sldLayoutId id="2147515658" r:id="rId28"/>
    <p:sldLayoutId id="2147515659" r:id="rId29"/>
    <p:sldLayoutId id="2147515660" r:id="rId30"/>
    <p:sldLayoutId id="2147515661" r:id="rId31"/>
  </p:sldLayoutIdLst>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6990" algn="ctr" rtl="0" eaLnBrk="1" fontAlgn="base" hangingPunct="1">
        <a:spcBef>
          <a:spcPct val="0"/>
        </a:spcBef>
        <a:spcAft>
          <a:spcPct val="0"/>
        </a:spcAft>
        <a:defRPr sz="4400">
          <a:solidFill>
            <a:schemeClr val="tx1"/>
          </a:solidFill>
          <a:latin typeface="Calibri" panose="020F0502020204030204" pitchFamily="34" charset="0"/>
        </a:defRPr>
      </a:lvl6pPr>
      <a:lvl7pPr marL="913980" algn="ctr" rtl="0" eaLnBrk="1" fontAlgn="base" hangingPunct="1">
        <a:spcBef>
          <a:spcPct val="0"/>
        </a:spcBef>
        <a:spcAft>
          <a:spcPct val="0"/>
        </a:spcAft>
        <a:defRPr sz="4400">
          <a:solidFill>
            <a:schemeClr val="tx1"/>
          </a:solidFill>
          <a:latin typeface="Calibri" panose="020F0502020204030204" pitchFamily="34" charset="0"/>
        </a:defRPr>
      </a:lvl7pPr>
      <a:lvl8pPr marL="1370971" algn="ctr" rtl="0" eaLnBrk="1" fontAlgn="base" hangingPunct="1">
        <a:spcBef>
          <a:spcPct val="0"/>
        </a:spcBef>
        <a:spcAft>
          <a:spcPct val="0"/>
        </a:spcAft>
        <a:defRPr sz="4400">
          <a:solidFill>
            <a:schemeClr val="tx1"/>
          </a:solidFill>
          <a:latin typeface="Calibri" panose="020F0502020204030204" pitchFamily="34" charset="0"/>
        </a:defRPr>
      </a:lvl8pPr>
      <a:lvl9pPr marL="1827960" algn="ctr" rtl="0" eaLnBrk="1" fontAlgn="base" hangingPunct="1">
        <a:spcBef>
          <a:spcPct val="0"/>
        </a:spcBef>
        <a:spcAft>
          <a:spcPct val="0"/>
        </a:spcAft>
        <a:defRPr sz="4400">
          <a:solidFill>
            <a:schemeClr val="tx1"/>
          </a:solidFill>
          <a:latin typeface="Calibri" panose="020F0502020204030204" pitchFamily="34" charset="0"/>
        </a:defRPr>
      </a:lvl9pPr>
    </p:titleStyle>
    <p:bodyStyle>
      <a:lvl1pPr marL="341313" indent="-341313"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1363" indent="-284163"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1413" indent="-227013"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598613" indent="-227013"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5813" indent="-227013"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3448" indent="-228496" algn="l" defTabSz="91398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442" indent="-228496" algn="l" defTabSz="91398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430" indent="-228496" algn="l" defTabSz="91398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422" indent="-228496" algn="l" defTabSz="91398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3980" rtl="0" eaLnBrk="1" latinLnBrk="0" hangingPunct="1">
        <a:defRPr sz="1800" kern="1200">
          <a:solidFill>
            <a:schemeClr val="tx1"/>
          </a:solidFill>
          <a:latin typeface="+mn-lt"/>
          <a:ea typeface="+mn-ea"/>
          <a:cs typeface="+mn-cs"/>
        </a:defRPr>
      </a:lvl1pPr>
      <a:lvl2pPr marL="456990" algn="l" defTabSz="913980" rtl="0" eaLnBrk="1" latinLnBrk="0" hangingPunct="1">
        <a:defRPr sz="1800" kern="1200">
          <a:solidFill>
            <a:schemeClr val="tx1"/>
          </a:solidFill>
          <a:latin typeface="+mn-lt"/>
          <a:ea typeface="+mn-ea"/>
          <a:cs typeface="+mn-cs"/>
        </a:defRPr>
      </a:lvl2pPr>
      <a:lvl3pPr marL="913980" algn="l" defTabSz="913980" rtl="0" eaLnBrk="1" latinLnBrk="0" hangingPunct="1">
        <a:defRPr sz="1800" kern="1200">
          <a:solidFill>
            <a:schemeClr val="tx1"/>
          </a:solidFill>
          <a:latin typeface="+mn-lt"/>
          <a:ea typeface="+mn-ea"/>
          <a:cs typeface="+mn-cs"/>
        </a:defRPr>
      </a:lvl3pPr>
      <a:lvl4pPr marL="1370971" algn="l" defTabSz="913980" rtl="0" eaLnBrk="1" latinLnBrk="0" hangingPunct="1">
        <a:defRPr sz="1800" kern="1200">
          <a:solidFill>
            <a:schemeClr val="tx1"/>
          </a:solidFill>
          <a:latin typeface="+mn-lt"/>
          <a:ea typeface="+mn-ea"/>
          <a:cs typeface="+mn-cs"/>
        </a:defRPr>
      </a:lvl4pPr>
      <a:lvl5pPr marL="1827960" algn="l" defTabSz="913980" rtl="0" eaLnBrk="1" latinLnBrk="0" hangingPunct="1">
        <a:defRPr sz="1800" kern="1200">
          <a:solidFill>
            <a:schemeClr val="tx1"/>
          </a:solidFill>
          <a:latin typeface="+mn-lt"/>
          <a:ea typeface="+mn-ea"/>
          <a:cs typeface="+mn-cs"/>
        </a:defRPr>
      </a:lvl5pPr>
      <a:lvl6pPr marL="2284953" algn="l" defTabSz="913980" rtl="0" eaLnBrk="1" latinLnBrk="0" hangingPunct="1">
        <a:defRPr sz="1800" kern="1200">
          <a:solidFill>
            <a:schemeClr val="tx1"/>
          </a:solidFill>
          <a:latin typeface="+mn-lt"/>
          <a:ea typeface="+mn-ea"/>
          <a:cs typeface="+mn-cs"/>
        </a:defRPr>
      </a:lvl6pPr>
      <a:lvl7pPr marL="2741942" algn="l" defTabSz="913980" rtl="0" eaLnBrk="1" latinLnBrk="0" hangingPunct="1">
        <a:defRPr sz="1800" kern="1200">
          <a:solidFill>
            <a:schemeClr val="tx1"/>
          </a:solidFill>
          <a:latin typeface="+mn-lt"/>
          <a:ea typeface="+mn-ea"/>
          <a:cs typeface="+mn-cs"/>
        </a:defRPr>
      </a:lvl7pPr>
      <a:lvl8pPr marL="3198934" algn="l" defTabSz="913980" rtl="0" eaLnBrk="1" latinLnBrk="0" hangingPunct="1">
        <a:defRPr sz="1800" kern="1200">
          <a:solidFill>
            <a:schemeClr val="tx1"/>
          </a:solidFill>
          <a:latin typeface="+mn-lt"/>
          <a:ea typeface="+mn-ea"/>
          <a:cs typeface="+mn-cs"/>
        </a:defRPr>
      </a:lvl8pPr>
      <a:lvl9pPr marL="3655924" algn="l" defTabSz="91398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Title Placeholder 1">
            <a:extLst>
              <a:ext uri="{FF2B5EF4-FFF2-40B4-BE49-F238E27FC236}">
                <a16:creationId xmlns:a16="http://schemas.microsoft.com/office/drawing/2014/main" id="{E6007827-2160-B0F3-A9B8-6334C7CE391D}"/>
              </a:ext>
            </a:extLst>
          </p:cNvPr>
          <p:cNvSpPr>
            <a:spLocks noGrp="1" noChangeArrowheads="1"/>
          </p:cNvSpPr>
          <p:nvPr>
            <p:ph type="title"/>
          </p:nvPr>
        </p:nvSpPr>
        <p:spPr bwMode="auto">
          <a:xfrm>
            <a:off x="628650" y="304800"/>
            <a:ext cx="788670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IN" altLang="en-US"/>
          </a:p>
        </p:txBody>
      </p:sp>
      <p:sp>
        <p:nvSpPr>
          <p:cNvPr id="8195" name="Text Placeholder 2">
            <a:extLst>
              <a:ext uri="{FF2B5EF4-FFF2-40B4-BE49-F238E27FC236}">
                <a16:creationId xmlns:a16="http://schemas.microsoft.com/office/drawing/2014/main" id="{0F000417-4E71-5675-4087-4621D3C6A6C5}"/>
              </a:ext>
            </a:extLst>
          </p:cNvPr>
          <p:cNvSpPr>
            <a:spLocks noGrp="1" noChangeArrowheads="1"/>
          </p:cNvSpPr>
          <p:nvPr>
            <p:ph type="body" idx="1"/>
          </p:nvPr>
        </p:nvSpPr>
        <p:spPr bwMode="auto">
          <a:xfrm>
            <a:off x="628650" y="1520825"/>
            <a:ext cx="7886700" cy="362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IN" altLang="en-US"/>
          </a:p>
        </p:txBody>
      </p:sp>
      <p:sp>
        <p:nvSpPr>
          <p:cNvPr id="4" name="Date Placeholder 3">
            <a:extLst>
              <a:ext uri="{FF2B5EF4-FFF2-40B4-BE49-F238E27FC236}">
                <a16:creationId xmlns:a16="http://schemas.microsoft.com/office/drawing/2014/main" id="{3D30C863-DE5D-566D-62BD-57D9E508E7E9}"/>
              </a:ext>
            </a:extLst>
          </p:cNvPr>
          <p:cNvSpPr>
            <a:spLocks noGrp="1"/>
          </p:cNvSpPr>
          <p:nvPr>
            <p:ph type="dt" sz="half" idx="2"/>
          </p:nvPr>
        </p:nvSpPr>
        <p:spPr>
          <a:xfrm>
            <a:off x="628650" y="5297488"/>
            <a:ext cx="2057400" cy="303212"/>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20C0CA3E-0910-4742-9783-6ED12E9AD777}" type="datetime1">
              <a:rPr lang="en-IN" smtClean="0"/>
              <a:t>07-08-2026</a:t>
            </a:fld>
            <a:endParaRPr lang="en-IN"/>
          </a:p>
        </p:txBody>
      </p:sp>
      <p:sp>
        <p:nvSpPr>
          <p:cNvPr id="5" name="Footer Placeholder 4">
            <a:extLst>
              <a:ext uri="{FF2B5EF4-FFF2-40B4-BE49-F238E27FC236}">
                <a16:creationId xmlns:a16="http://schemas.microsoft.com/office/drawing/2014/main" id="{1FDAFF1A-0BE1-583C-80FF-4DC264B1F796}"/>
              </a:ext>
            </a:extLst>
          </p:cNvPr>
          <p:cNvSpPr>
            <a:spLocks noGrp="1"/>
          </p:cNvSpPr>
          <p:nvPr>
            <p:ph type="ftr" sz="quarter" idx="3"/>
          </p:nvPr>
        </p:nvSpPr>
        <p:spPr>
          <a:xfrm>
            <a:off x="3028950" y="5297488"/>
            <a:ext cx="3086100" cy="303212"/>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IN"/>
          </a:p>
        </p:txBody>
      </p:sp>
      <p:sp>
        <p:nvSpPr>
          <p:cNvPr id="6" name="Slide Number Placeholder 5">
            <a:extLst>
              <a:ext uri="{FF2B5EF4-FFF2-40B4-BE49-F238E27FC236}">
                <a16:creationId xmlns:a16="http://schemas.microsoft.com/office/drawing/2014/main" id="{787DCE04-C7E8-6170-E4F3-EF07B2ECA9C7}"/>
              </a:ext>
            </a:extLst>
          </p:cNvPr>
          <p:cNvSpPr>
            <a:spLocks noGrp="1"/>
          </p:cNvSpPr>
          <p:nvPr>
            <p:ph type="sldNum" sz="quarter" idx="4"/>
          </p:nvPr>
        </p:nvSpPr>
        <p:spPr>
          <a:xfrm>
            <a:off x="6457950" y="5297488"/>
            <a:ext cx="2057400" cy="303212"/>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a:defRPr/>
            </a:pPr>
            <a:fld id="{7BF942F8-7BCE-4945-895E-6F8DE5B2DEE7}" type="slidenum">
              <a:rPr lang="en-IN" altLang="en-US"/>
              <a:pPr>
                <a:defRPr/>
              </a:pPr>
              <a:t>‹#›</a:t>
            </a:fld>
            <a:endParaRPr lang="en-IN" altLang="en-US"/>
          </a:p>
        </p:txBody>
      </p:sp>
      <p:pic>
        <p:nvPicPr>
          <p:cNvPr id="7" name="Picture 6">
            <a:extLst>
              <a:ext uri="{FF2B5EF4-FFF2-40B4-BE49-F238E27FC236}">
                <a16:creationId xmlns:a16="http://schemas.microsoft.com/office/drawing/2014/main" id="{060DCEDB-1582-41A5-A6B1-969B65B8038B}"/>
              </a:ext>
            </a:extLst>
          </p:cNvPr>
          <p:cNvPicPr>
            <a:picLocks noChangeAspect="1"/>
          </p:cNvPicPr>
          <p:nvPr userDrawn="1"/>
        </p:nvPicPr>
        <p:blipFill rotWithShape="1">
          <a:blip r:embed="rId26">
            <a:extLst>
              <a:ext uri="{28A0092B-C50C-407E-A947-70E740481C1C}">
                <a14:useLocalDpi xmlns:a14="http://schemas.microsoft.com/office/drawing/2010/main" val="0"/>
              </a:ext>
            </a:extLst>
          </a:blip>
          <a:srcRect/>
          <a:stretch/>
        </p:blipFill>
        <p:spPr>
          <a:xfrm>
            <a:off x="7699216" y="-5932"/>
            <a:ext cx="1444784" cy="392726"/>
          </a:xfrm>
          <a:prstGeom prst="rect">
            <a:avLst/>
          </a:prstGeom>
        </p:spPr>
      </p:pic>
    </p:spTree>
  </p:cSld>
  <p:clrMap bg1="lt1" tx1="dk1" bg2="lt2" tx2="dk2" accent1="accent1" accent2="accent2" accent3="accent3" accent4="accent4" accent5="accent5" accent6="accent6" hlink="hlink" folHlink="folHlink"/>
  <p:sldLayoutIdLst>
    <p:sldLayoutId id="2147515559" r:id="rId1"/>
    <p:sldLayoutId id="2147515560" r:id="rId2"/>
    <p:sldLayoutId id="2147515561" r:id="rId3"/>
    <p:sldLayoutId id="2147515562" r:id="rId4"/>
    <p:sldLayoutId id="2147515563" r:id="rId5"/>
    <p:sldLayoutId id="2147515564" r:id="rId6"/>
    <p:sldLayoutId id="2147515565" r:id="rId7"/>
    <p:sldLayoutId id="2147515566" r:id="rId8"/>
    <p:sldLayoutId id="2147515567" r:id="rId9"/>
    <p:sldLayoutId id="2147515568" r:id="rId10"/>
    <p:sldLayoutId id="2147515569" r:id="rId11"/>
    <p:sldLayoutId id="2147515662" r:id="rId12"/>
    <p:sldLayoutId id="2147515663" r:id="rId13"/>
    <p:sldLayoutId id="2147515664" r:id="rId14"/>
    <p:sldLayoutId id="2147515665" r:id="rId15"/>
    <p:sldLayoutId id="2147515666" r:id="rId16"/>
    <p:sldLayoutId id="2147515667" r:id="rId17"/>
    <p:sldLayoutId id="2147515668" r:id="rId18"/>
    <p:sldLayoutId id="2147515669" r:id="rId19"/>
    <p:sldLayoutId id="2147515670" r:id="rId20"/>
    <p:sldLayoutId id="2147515671" r:id="rId21"/>
    <p:sldLayoutId id="2147515672" r:id="rId22"/>
    <p:sldLayoutId id="2147515673" r:id="rId23"/>
    <p:sldLayoutId id="2147515674" r:id="rId24"/>
  </p:sldLayoutIdLst>
  <p:hf sldNum="0"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3A778C5-746C-A3D6-A1BB-6C9B531DBE2E}"/>
              </a:ext>
            </a:extLst>
          </p:cNvPr>
          <p:cNvSpPr>
            <a:spLocks noGrp="1"/>
          </p:cNvSpPr>
          <p:nvPr>
            <p:ph type="dt" sz="half" idx="2"/>
          </p:nvPr>
        </p:nvSpPr>
        <p:spPr>
          <a:xfrm>
            <a:off x="457200" y="5297488"/>
            <a:ext cx="2133600" cy="303212"/>
          </a:xfrm>
          <a:prstGeom prst="rect">
            <a:avLst/>
          </a:prstGeom>
        </p:spPr>
        <p:txBody>
          <a:bodyPr vert="horz" lIns="91398" tIns="45699" rIns="91398" bIns="45699"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9DA31B53-F697-4DEC-9C3A-CA326B03E2E9}" type="datetime1">
              <a:rPr lang="en-IN" smtClean="0"/>
              <a:t>07-08-2026</a:t>
            </a:fld>
            <a:endParaRPr lang="en-US"/>
          </a:p>
        </p:txBody>
      </p:sp>
      <p:sp>
        <p:nvSpPr>
          <p:cNvPr id="5" name="Footer Placeholder 4">
            <a:extLst>
              <a:ext uri="{FF2B5EF4-FFF2-40B4-BE49-F238E27FC236}">
                <a16:creationId xmlns:a16="http://schemas.microsoft.com/office/drawing/2014/main" id="{D4668444-1B3B-914B-5E35-F70B85DED557}"/>
              </a:ext>
            </a:extLst>
          </p:cNvPr>
          <p:cNvSpPr>
            <a:spLocks noGrp="1"/>
          </p:cNvSpPr>
          <p:nvPr>
            <p:ph type="ftr" sz="quarter" idx="3"/>
          </p:nvPr>
        </p:nvSpPr>
        <p:spPr>
          <a:xfrm>
            <a:off x="3124200" y="5297488"/>
            <a:ext cx="2895600" cy="303212"/>
          </a:xfrm>
          <a:prstGeom prst="rect">
            <a:avLst/>
          </a:prstGeom>
        </p:spPr>
        <p:txBody>
          <a:bodyPr vert="horz" lIns="91398" tIns="45699" rIns="91398" bIns="45699" rtlCol="0" anchor="ctr"/>
          <a:lstStyle>
            <a:lvl1pPr algn="ctr" eaLnBrk="1" fontAlgn="auto" hangingPunct="1">
              <a:spcBef>
                <a:spcPts val="0"/>
              </a:spcBef>
              <a:spcAft>
                <a:spcPts val="0"/>
              </a:spcAft>
              <a:defRPr sz="1200">
                <a:solidFill>
                  <a:prstClr val="black">
                    <a:tint val="75000"/>
                  </a:prstClr>
                </a:solidFill>
                <a:latin typeface="+mn-lt"/>
              </a:defRPr>
            </a:lvl1pPr>
          </a:lstStyle>
          <a:p>
            <a:pPr>
              <a:defRPr/>
            </a:pPr>
            <a:endParaRPr lang="en-US"/>
          </a:p>
        </p:txBody>
      </p:sp>
      <p:sp>
        <p:nvSpPr>
          <p:cNvPr id="9" name="Rectangle 8">
            <a:extLst>
              <a:ext uri="{FF2B5EF4-FFF2-40B4-BE49-F238E27FC236}">
                <a16:creationId xmlns:a16="http://schemas.microsoft.com/office/drawing/2014/main" id="{0434E127-CCEC-DE43-B049-3C43C9FCE35A}"/>
              </a:ext>
            </a:extLst>
          </p:cNvPr>
          <p:cNvSpPr/>
          <p:nvPr/>
        </p:nvSpPr>
        <p:spPr>
          <a:xfrm>
            <a:off x="0" y="5378450"/>
            <a:ext cx="9144000" cy="358775"/>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398" tIns="45699" rIns="91398" bIns="45699" anchor="ctr"/>
          <a:lstStyle/>
          <a:p>
            <a:pPr algn="ctr" eaLnBrk="1" fontAlgn="auto" hangingPunct="1">
              <a:spcBef>
                <a:spcPts val="0"/>
              </a:spcBef>
              <a:spcAft>
                <a:spcPts val="0"/>
              </a:spcAft>
              <a:defRPr/>
            </a:pPr>
            <a:endParaRPr lang="en-IN">
              <a:solidFill>
                <a:prstClr val="white"/>
              </a:solidFill>
            </a:endParaRPr>
          </a:p>
        </p:txBody>
      </p:sp>
      <p:sp>
        <p:nvSpPr>
          <p:cNvPr id="6" name="Slide Number Placeholder 5">
            <a:extLst>
              <a:ext uri="{FF2B5EF4-FFF2-40B4-BE49-F238E27FC236}">
                <a16:creationId xmlns:a16="http://schemas.microsoft.com/office/drawing/2014/main" id="{BC8EA490-DF36-0458-EA51-CED0A7884046}"/>
              </a:ext>
            </a:extLst>
          </p:cNvPr>
          <p:cNvSpPr>
            <a:spLocks noGrp="1"/>
          </p:cNvSpPr>
          <p:nvPr>
            <p:ph type="sldNum" sz="quarter" idx="4"/>
          </p:nvPr>
        </p:nvSpPr>
        <p:spPr>
          <a:xfrm>
            <a:off x="6553200" y="5373688"/>
            <a:ext cx="2133600" cy="304800"/>
          </a:xfrm>
          <a:prstGeom prst="rect">
            <a:avLst/>
          </a:prstGeom>
        </p:spPr>
        <p:txBody>
          <a:bodyPr vert="horz" wrap="square" lIns="91398" tIns="45699" rIns="91398" bIns="45699" numCol="1" anchor="ctr" anchorCtr="0" compatLnSpc="1">
            <a:prstTxWarp prst="textNoShape">
              <a:avLst/>
            </a:prstTxWarp>
          </a:bodyPr>
          <a:lstStyle>
            <a:lvl1pPr algn="r" eaLnBrk="1" hangingPunct="1">
              <a:defRPr sz="1200" b="1">
                <a:solidFill>
                  <a:srgbClr val="FFFFFF"/>
                </a:solidFill>
              </a:defRPr>
            </a:lvl1pPr>
          </a:lstStyle>
          <a:p>
            <a:pPr>
              <a:defRPr/>
            </a:pPr>
            <a:fld id="{48293CDC-BA48-49F8-9B55-235874D0B4B4}" type="slidenum">
              <a:rPr lang="en-US" altLang="en-US"/>
              <a:pPr>
                <a:defRPr/>
              </a:pPr>
              <a:t>‹#›</a:t>
            </a:fld>
            <a:endParaRPr lang="en-US" altLang="en-US"/>
          </a:p>
        </p:txBody>
      </p:sp>
      <p:pic>
        <p:nvPicPr>
          <p:cNvPr id="9223" name="Picture 17" descr="Inox_Group_Company.emf">
            <a:extLst>
              <a:ext uri="{FF2B5EF4-FFF2-40B4-BE49-F238E27FC236}">
                <a16:creationId xmlns:a16="http://schemas.microsoft.com/office/drawing/2014/main" id="{3DD0EC21-FF26-3A91-0482-FABDAD0B0879}"/>
              </a:ext>
            </a:extLst>
          </p:cNvPr>
          <p:cNvPicPr>
            <a:picLocks noChangeAspect="1" noChangeArrowheads="1"/>
          </p:cNvPicPr>
          <p:nvPr/>
        </p:nvPicPr>
        <p:blipFill>
          <a:blip r:embed="rId20">
            <a:lum bright="100000"/>
            <a:extLst>
              <a:ext uri="{28A0092B-C50C-407E-A947-70E740481C1C}">
                <a14:useLocalDpi xmlns:a14="http://schemas.microsoft.com/office/drawing/2010/main" val="0"/>
              </a:ext>
            </a:extLst>
          </a:blip>
          <a:srcRect b="17030"/>
          <a:stretch>
            <a:fillRect/>
          </a:stretch>
        </p:blipFill>
        <p:spPr bwMode="auto">
          <a:xfrm>
            <a:off x="34925" y="5400675"/>
            <a:ext cx="4159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259E43F5-3B65-4288-9405-70B4A943B521}"/>
              </a:ext>
            </a:extLst>
          </p:cNvPr>
          <p:cNvPicPr>
            <a:picLocks noChangeAspect="1"/>
          </p:cNvPicPr>
          <p:nvPr userDrawn="1"/>
        </p:nvPicPr>
        <p:blipFill rotWithShape="1">
          <a:blip r:embed="rId21">
            <a:extLst>
              <a:ext uri="{28A0092B-C50C-407E-A947-70E740481C1C}">
                <a14:useLocalDpi xmlns:a14="http://schemas.microsoft.com/office/drawing/2010/main" val="0"/>
              </a:ext>
            </a:extLst>
          </a:blip>
          <a:srcRect/>
          <a:stretch/>
        </p:blipFill>
        <p:spPr>
          <a:xfrm>
            <a:off x="7690749" y="15240"/>
            <a:ext cx="1444784" cy="392726"/>
          </a:xfrm>
          <a:prstGeom prst="rect">
            <a:avLst/>
          </a:prstGeom>
        </p:spPr>
      </p:pic>
    </p:spTree>
  </p:cSld>
  <p:clrMap bg1="lt1" tx1="dk1" bg2="lt2" tx2="dk2" accent1="accent1" accent2="accent2" accent3="accent3" accent4="accent4" accent5="accent5" accent6="accent6" hlink="hlink" folHlink="folHlink"/>
  <p:sldLayoutIdLst>
    <p:sldLayoutId id="2147515570" r:id="rId1"/>
    <p:sldLayoutId id="2147515675" r:id="rId2"/>
    <p:sldLayoutId id="2147515571" r:id="rId3"/>
    <p:sldLayoutId id="2147515572" r:id="rId4"/>
    <p:sldLayoutId id="2147515573" r:id="rId5"/>
    <p:sldLayoutId id="2147515574" r:id="rId6"/>
    <p:sldLayoutId id="2147515575" r:id="rId7"/>
    <p:sldLayoutId id="2147515576" r:id="rId8"/>
    <p:sldLayoutId id="2147515577" r:id="rId9"/>
    <p:sldLayoutId id="2147515578" r:id="rId10"/>
    <p:sldLayoutId id="2147515579" r:id="rId11"/>
    <p:sldLayoutId id="2147515580" r:id="rId12"/>
    <p:sldLayoutId id="2147515676" r:id="rId13"/>
    <p:sldLayoutId id="2147515677" r:id="rId14"/>
    <p:sldLayoutId id="2147515678" r:id="rId15"/>
    <p:sldLayoutId id="2147515679" r:id="rId16"/>
    <p:sldLayoutId id="2147515680" r:id="rId17"/>
    <p:sldLayoutId id="2147515681" r:id="rId18"/>
  </p:sldLayoutIdLst>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6990" algn="ctr" rtl="0" eaLnBrk="1" fontAlgn="base" hangingPunct="1">
        <a:spcBef>
          <a:spcPct val="0"/>
        </a:spcBef>
        <a:spcAft>
          <a:spcPct val="0"/>
        </a:spcAft>
        <a:defRPr sz="4400">
          <a:solidFill>
            <a:schemeClr val="tx1"/>
          </a:solidFill>
          <a:latin typeface="Calibri" panose="020F0502020204030204" pitchFamily="34" charset="0"/>
        </a:defRPr>
      </a:lvl6pPr>
      <a:lvl7pPr marL="913980" algn="ctr" rtl="0" eaLnBrk="1" fontAlgn="base" hangingPunct="1">
        <a:spcBef>
          <a:spcPct val="0"/>
        </a:spcBef>
        <a:spcAft>
          <a:spcPct val="0"/>
        </a:spcAft>
        <a:defRPr sz="4400">
          <a:solidFill>
            <a:schemeClr val="tx1"/>
          </a:solidFill>
          <a:latin typeface="Calibri" panose="020F0502020204030204" pitchFamily="34" charset="0"/>
        </a:defRPr>
      </a:lvl7pPr>
      <a:lvl8pPr marL="1370971" algn="ctr" rtl="0" eaLnBrk="1" fontAlgn="base" hangingPunct="1">
        <a:spcBef>
          <a:spcPct val="0"/>
        </a:spcBef>
        <a:spcAft>
          <a:spcPct val="0"/>
        </a:spcAft>
        <a:defRPr sz="4400">
          <a:solidFill>
            <a:schemeClr val="tx1"/>
          </a:solidFill>
          <a:latin typeface="Calibri" panose="020F0502020204030204" pitchFamily="34" charset="0"/>
        </a:defRPr>
      </a:lvl8pPr>
      <a:lvl9pPr marL="1827960" algn="ctr" rtl="0" eaLnBrk="1" fontAlgn="base" hangingPunct="1">
        <a:spcBef>
          <a:spcPct val="0"/>
        </a:spcBef>
        <a:spcAft>
          <a:spcPct val="0"/>
        </a:spcAft>
        <a:defRPr sz="4400">
          <a:solidFill>
            <a:schemeClr val="tx1"/>
          </a:solidFill>
          <a:latin typeface="Calibri" panose="020F0502020204030204" pitchFamily="34" charset="0"/>
        </a:defRPr>
      </a:lvl9pPr>
    </p:titleStyle>
    <p:bodyStyle>
      <a:lvl1pPr marL="341313" indent="-341313"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1363" indent="-284163"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1413" indent="-227013"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598613" indent="-227013"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5813" indent="-227013"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3448" indent="-228496" algn="l" defTabSz="91398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442" indent="-228496" algn="l" defTabSz="91398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430" indent="-228496" algn="l" defTabSz="91398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422" indent="-228496" algn="l" defTabSz="91398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3980" rtl="0" eaLnBrk="1" latinLnBrk="0" hangingPunct="1">
        <a:defRPr sz="1800" kern="1200">
          <a:solidFill>
            <a:schemeClr val="tx1"/>
          </a:solidFill>
          <a:latin typeface="+mn-lt"/>
          <a:ea typeface="+mn-ea"/>
          <a:cs typeface="+mn-cs"/>
        </a:defRPr>
      </a:lvl1pPr>
      <a:lvl2pPr marL="456990" algn="l" defTabSz="913980" rtl="0" eaLnBrk="1" latinLnBrk="0" hangingPunct="1">
        <a:defRPr sz="1800" kern="1200">
          <a:solidFill>
            <a:schemeClr val="tx1"/>
          </a:solidFill>
          <a:latin typeface="+mn-lt"/>
          <a:ea typeface="+mn-ea"/>
          <a:cs typeface="+mn-cs"/>
        </a:defRPr>
      </a:lvl2pPr>
      <a:lvl3pPr marL="913980" algn="l" defTabSz="913980" rtl="0" eaLnBrk="1" latinLnBrk="0" hangingPunct="1">
        <a:defRPr sz="1800" kern="1200">
          <a:solidFill>
            <a:schemeClr val="tx1"/>
          </a:solidFill>
          <a:latin typeface="+mn-lt"/>
          <a:ea typeface="+mn-ea"/>
          <a:cs typeface="+mn-cs"/>
        </a:defRPr>
      </a:lvl3pPr>
      <a:lvl4pPr marL="1370971" algn="l" defTabSz="913980" rtl="0" eaLnBrk="1" latinLnBrk="0" hangingPunct="1">
        <a:defRPr sz="1800" kern="1200">
          <a:solidFill>
            <a:schemeClr val="tx1"/>
          </a:solidFill>
          <a:latin typeface="+mn-lt"/>
          <a:ea typeface="+mn-ea"/>
          <a:cs typeface="+mn-cs"/>
        </a:defRPr>
      </a:lvl4pPr>
      <a:lvl5pPr marL="1827960" algn="l" defTabSz="913980" rtl="0" eaLnBrk="1" latinLnBrk="0" hangingPunct="1">
        <a:defRPr sz="1800" kern="1200">
          <a:solidFill>
            <a:schemeClr val="tx1"/>
          </a:solidFill>
          <a:latin typeface="+mn-lt"/>
          <a:ea typeface="+mn-ea"/>
          <a:cs typeface="+mn-cs"/>
        </a:defRPr>
      </a:lvl5pPr>
      <a:lvl6pPr marL="2284953" algn="l" defTabSz="913980" rtl="0" eaLnBrk="1" latinLnBrk="0" hangingPunct="1">
        <a:defRPr sz="1800" kern="1200">
          <a:solidFill>
            <a:schemeClr val="tx1"/>
          </a:solidFill>
          <a:latin typeface="+mn-lt"/>
          <a:ea typeface="+mn-ea"/>
          <a:cs typeface="+mn-cs"/>
        </a:defRPr>
      </a:lvl6pPr>
      <a:lvl7pPr marL="2741942" algn="l" defTabSz="913980" rtl="0" eaLnBrk="1" latinLnBrk="0" hangingPunct="1">
        <a:defRPr sz="1800" kern="1200">
          <a:solidFill>
            <a:schemeClr val="tx1"/>
          </a:solidFill>
          <a:latin typeface="+mn-lt"/>
          <a:ea typeface="+mn-ea"/>
          <a:cs typeface="+mn-cs"/>
        </a:defRPr>
      </a:lvl7pPr>
      <a:lvl8pPr marL="3198934" algn="l" defTabSz="913980" rtl="0" eaLnBrk="1" latinLnBrk="0" hangingPunct="1">
        <a:defRPr sz="1800" kern="1200">
          <a:solidFill>
            <a:schemeClr val="tx1"/>
          </a:solidFill>
          <a:latin typeface="+mn-lt"/>
          <a:ea typeface="+mn-ea"/>
          <a:cs typeface="+mn-cs"/>
        </a:defRPr>
      </a:lvl8pPr>
      <a:lvl9pPr marL="3655924" algn="l" defTabSz="91398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29B7A7-78C6-8997-36DF-D447324E181D}"/>
              </a:ext>
            </a:extLst>
          </p:cNvPr>
          <p:cNvSpPr>
            <a:spLocks noGrp="1"/>
          </p:cNvSpPr>
          <p:nvPr>
            <p:ph type="title"/>
          </p:nvPr>
        </p:nvSpPr>
        <p:spPr>
          <a:xfrm>
            <a:off x="165100" y="17463"/>
            <a:ext cx="4657725" cy="768350"/>
          </a:xfrm>
          <a:prstGeom prst="rect">
            <a:avLst/>
          </a:prstGeom>
          <a:solidFill>
            <a:schemeClr val="bg1">
              <a:lumMod val="95000"/>
            </a:schemeClr>
          </a:solidFill>
        </p:spPr>
        <p:txBody>
          <a:bodyPr vert="horz" lIns="71323" tIns="35662" rIns="71323" bIns="35662" rtlCol="0" anchor="ctr">
            <a:normAutofit/>
          </a:bodyPr>
          <a:lstStyle/>
          <a:p>
            <a:r>
              <a:rPr lang="en-US" dirty="0"/>
              <a:t>PRESENTATION TITLE</a:t>
            </a:r>
            <a:endParaRPr lang="en-IN" dirty="0"/>
          </a:p>
        </p:txBody>
      </p:sp>
      <p:sp>
        <p:nvSpPr>
          <p:cNvPr id="10243" name="Text Placeholder 2">
            <a:extLst>
              <a:ext uri="{FF2B5EF4-FFF2-40B4-BE49-F238E27FC236}">
                <a16:creationId xmlns:a16="http://schemas.microsoft.com/office/drawing/2014/main" id="{93A2AFDF-214D-C2DF-3437-A728E7CC8213}"/>
              </a:ext>
            </a:extLst>
          </p:cNvPr>
          <p:cNvSpPr>
            <a:spLocks noGrp="1"/>
          </p:cNvSpPr>
          <p:nvPr>
            <p:ph type="body" idx="1"/>
          </p:nvPr>
        </p:nvSpPr>
        <p:spPr bwMode="auto">
          <a:xfrm>
            <a:off x="628650" y="1520825"/>
            <a:ext cx="7886700" cy="362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1323" tIns="35662" rIns="71323" bIns="3566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IN" altLang="en-US"/>
          </a:p>
        </p:txBody>
      </p:sp>
      <p:sp>
        <p:nvSpPr>
          <p:cNvPr id="4" name="Date Placeholder 3">
            <a:extLst>
              <a:ext uri="{FF2B5EF4-FFF2-40B4-BE49-F238E27FC236}">
                <a16:creationId xmlns:a16="http://schemas.microsoft.com/office/drawing/2014/main" id="{531285B8-AC9A-77AE-B743-A6F7E73DB9FD}"/>
              </a:ext>
            </a:extLst>
          </p:cNvPr>
          <p:cNvSpPr>
            <a:spLocks noGrp="1"/>
          </p:cNvSpPr>
          <p:nvPr>
            <p:ph type="dt" sz="half" idx="2"/>
          </p:nvPr>
        </p:nvSpPr>
        <p:spPr>
          <a:xfrm>
            <a:off x="781050" y="5380038"/>
            <a:ext cx="2057400" cy="304800"/>
          </a:xfrm>
          <a:prstGeom prst="rect">
            <a:avLst/>
          </a:prstGeom>
        </p:spPr>
        <p:txBody>
          <a:bodyPr vert="horz" lIns="71323" tIns="35662" rIns="71323" bIns="35662" rtlCol="0" anchor="ctr"/>
          <a:lstStyle>
            <a:lvl1pPr algn="l">
              <a:defRPr sz="900">
                <a:solidFill>
                  <a:schemeClr val="tx1">
                    <a:tint val="75000"/>
                  </a:schemeClr>
                </a:solidFill>
                <a:latin typeface="Arial" panose="020B0604020202020204" pitchFamily="34" charset="0"/>
                <a:cs typeface="Arial" panose="020B0604020202020204" pitchFamily="34" charset="0"/>
              </a:defRPr>
            </a:lvl1pPr>
          </a:lstStyle>
          <a:p>
            <a:pPr>
              <a:defRPr/>
            </a:pPr>
            <a:fld id="{E14550A3-D19F-43EA-B8B5-D5AFD4916CE5}" type="datetime1">
              <a:rPr lang="en-IN" smtClean="0"/>
              <a:t>07-08-2026</a:t>
            </a:fld>
            <a:endParaRPr lang="en-IN"/>
          </a:p>
        </p:txBody>
      </p:sp>
      <p:grpSp>
        <p:nvGrpSpPr>
          <p:cNvPr id="10246" name="Group 2">
            <a:extLst>
              <a:ext uri="{FF2B5EF4-FFF2-40B4-BE49-F238E27FC236}">
                <a16:creationId xmlns:a16="http://schemas.microsoft.com/office/drawing/2014/main" id="{1B5F0C2D-A9F4-172C-61AE-DD87C75002CC}"/>
              </a:ext>
            </a:extLst>
          </p:cNvPr>
          <p:cNvGrpSpPr>
            <a:grpSpLocks/>
          </p:cNvGrpSpPr>
          <p:nvPr/>
        </p:nvGrpSpPr>
        <p:grpSpPr bwMode="auto">
          <a:xfrm>
            <a:off x="239713" y="4973638"/>
            <a:ext cx="8515350" cy="461962"/>
            <a:chOff x="323" y="15932"/>
            <a:chExt cx="11301" cy="647"/>
          </a:xfrm>
        </p:grpSpPr>
        <p:sp>
          <p:nvSpPr>
            <p:cNvPr id="8" name="AutoShape 3">
              <a:extLst>
                <a:ext uri="{FF2B5EF4-FFF2-40B4-BE49-F238E27FC236}">
                  <a16:creationId xmlns:a16="http://schemas.microsoft.com/office/drawing/2014/main" id="{900075A6-EE42-64FB-6527-B9FC0D31CBA2}"/>
                </a:ext>
              </a:extLst>
            </p:cNvPr>
            <p:cNvSpPr>
              <a:spLocks/>
            </p:cNvSpPr>
            <p:nvPr/>
          </p:nvSpPr>
          <p:spPr bwMode="auto">
            <a:xfrm>
              <a:off x="687" y="16282"/>
              <a:ext cx="10937" cy="2"/>
            </a:xfrm>
            <a:custGeom>
              <a:avLst/>
              <a:gdLst>
                <a:gd name="T0" fmla="+- 0 910 645"/>
                <a:gd name="T1" fmla="*/ T0 w 10937"/>
                <a:gd name="T2" fmla="+- 0 11582 645"/>
                <a:gd name="T3" fmla="*/ T2 w 10937"/>
                <a:gd name="T4" fmla="+- 0 645 645"/>
                <a:gd name="T5" fmla="*/ T4 w 10937"/>
                <a:gd name="T6" fmla="+- 0 732 645"/>
                <a:gd name="T7" fmla="*/ T6 w 10937"/>
              </a:gdLst>
              <a:ahLst/>
              <a:cxnLst>
                <a:cxn ang="0">
                  <a:pos x="T1" y="0"/>
                </a:cxn>
                <a:cxn ang="0">
                  <a:pos x="T3" y="0"/>
                </a:cxn>
                <a:cxn ang="0">
                  <a:pos x="T5" y="0"/>
                </a:cxn>
                <a:cxn ang="0">
                  <a:pos x="T7" y="0"/>
                </a:cxn>
              </a:cxnLst>
              <a:rect l="0" t="0" r="r" b="b"/>
              <a:pathLst>
                <a:path w="10937">
                  <a:moveTo>
                    <a:pt x="265" y="0"/>
                  </a:moveTo>
                  <a:lnTo>
                    <a:pt x="10937" y="0"/>
                  </a:lnTo>
                  <a:moveTo>
                    <a:pt x="0" y="0"/>
                  </a:moveTo>
                  <a:lnTo>
                    <a:pt x="87" y="0"/>
                  </a:lnTo>
                </a:path>
              </a:pathLst>
            </a:custGeom>
            <a:solidFill>
              <a:srgbClr val="FFFFFF"/>
            </a:solidFill>
            <a:ln w="7201">
              <a:solidFill>
                <a:schemeClr val="accent6"/>
              </a:solidFill>
              <a:round/>
              <a:headEnd/>
              <a:tailEnd/>
            </a:ln>
            <a:effectLst>
              <a:glow rad="12700">
                <a:srgbClr val="92D050"/>
              </a:glow>
            </a:effectLst>
          </p:spPr>
          <p:txBody>
            <a:bodyPr/>
            <a:lstStyle/>
            <a:p>
              <a:pPr>
                <a:defRPr/>
              </a:pPr>
              <a:endParaRPr lang="en-IN" dirty="0"/>
            </a:p>
          </p:txBody>
        </p:sp>
        <p:sp>
          <p:nvSpPr>
            <p:cNvPr id="10254" name="Rectangle 4">
              <a:extLst>
                <a:ext uri="{FF2B5EF4-FFF2-40B4-BE49-F238E27FC236}">
                  <a16:creationId xmlns:a16="http://schemas.microsoft.com/office/drawing/2014/main" id="{8C703E82-1B23-ED67-E708-72425F782233}"/>
                </a:ext>
              </a:extLst>
            </p:cNvPr>
            <p:cNvSpPr>
              <a:spLocks noChangeArrowheads="1"/>
            </p:cNvSpPr>
            <p:nvPr/>
          </p:nvSpPr>
          <p:spPr bwMode="auto">
            <a:xfrm>
              <a:off x="323" y="15932"/>
              <a:ext cx="322" cy="647"/>
            </a:xfrm>
            <a:prstGeom prst="rect">
              <a:avLst/>
            </a:prstGeom>
            <a:solidFill>
              <a:srgbClr val="0E78C4"/>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endParaRPr lang="en-IN" altLang="en-US"/>
            </a:p>
          </p:txBody>
        </p:sp>
        <p:sp>
          <p:nvSpPr>
            <p:cNvPr id="10255" name="Rectangle 5">
              <a:extLst>
                <a:ext uri="{FF2B5EF4-FFF2-40B4-BE49-F238E27FC236}">
                  <a16:creationId xmlns:a16="http://schemas.microsoft.com/office/drawing/2014/main" id="{CAB4F788-3259-F310-587A-B8295ABE700F}"/>
                </a:ext>
              </a:extLst>
            </p:cNvPr>
            <p:cNvSpPr>
              <a:spLocks noChangeArrowheads="1"/>
            </p:cNvSpPr>
            <p:nvPr/>
          </p:nvSpPr>
          <p:spPr bwMode="auto">
            <a:xfrm>
              <a:off x="732" y="16190"/>
              <a:ext cx="179" cy="389"/>
            </a:xfrm>
            <a:prstGeom prst="rect">
              <a:avLst/>
            </a:prstGeom>
            <a:solidFill>
              <a:srgbClr val="5AD577"/>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endParaRPr lang="en-IN" altLang="en-US"/>
            </a:p>
          </p:txBody>
        </p:sp>
      </p:grpSp>
      <p:sp>
        <p:nvSpPr>
          <p:cNvPr id="11" name="Title 1">
            <a:extLst>
              <a:ext uri="{FF2B5EF4-FFF2-40B4-BE49-F238E27FC236}">
                <a16:creationId xmlns:a16="http://schemas.microsoft.com/office/drawing/2014/main" id="{13B0977D-17A6-7679-60B5-7003F50DEA0B}"/>
              </a:ext>
            </a:extLst>
          </p:cNvPr>
          <p:cNvSpPr txBox="1">
            <a:spLocks/>
          </p:cNvSpPr>
          <p:nvPr/>
        </p:nvSpPr>
        <p:spPr>
          <a:xfrm>
            <a:off x="781050" y="1174750"/>
            <a:ext cx="4495800" cy="1989138"/>
          </a:xfrm>
          <a:prstGeom prst="rect">
            <a:avLst/>
          </a:prstGeom>
        </p:spPr>
        <p:txBody>
          <a:bodyPr lIns="71323" tIns="35662" rIns="71323" bIns="35662" anchor="b">
            <a:normAutofit/>
          </a:bodyPr>
          <a:lstStyle>
            <a:lvl1pPr algn="ctr" defTabSz="914400" rtl="0" eaLnBrk="1" latinLnBrk="0" hangingPunct="1">
              <a:lnSpc>
                <a:spcPct val="90000"/>
              </a:lnSpc>
              <a:spcBef>
                <a:spcPct val="0"/>
              </a:spcBef>
              <a:buNone/>
              <a:defRPr sz="4000" kern="1200">
                <a:solidFill>
                  <a:schemeClr val="tx1"/>
                </a:solidFill>
                <a:latin typeface="Arial" panose="020B0604020202020204" pitchFamily="34" charset="0"/>
                <a:ea typeface="+mj-ea"/>
                <a:cs typeface="Arial" panose="020B0604020202020204" pitchFamily="34" charset="0"/>
              </a:defRPr>
            </a:lvl1pPr>
          </a:lstStyle>
          <a:p>
            <a:pPr>
              <a:defRPr/>
            </a:pPr>
            <a:endParaRPr lang="en-IN" dirty="0"/>
          </a:p>
        </p:txBody>
      </p:sp>
      <p:pic>
        <p:nvPicPr>
          <p:cNvPr id="10248" name="Picture 20">
            <a:extLst>
              <a:ext uri="{FF2B5EF4-FFF2-40B4-BE49-F238E27FC236}">
                <a16:creationId xmlns:a16="http://schemas.microsoft.com/office/drawing/2014/main" id="{24E5FA59-3E38-6122-2FE0-09FACD68835F}"/>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8351012" y="5306290"/>
            <a:ext cx="834655" cy="408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CC9A4A86-C5DB-C771-3A2B-FFD9CDE247D2}"/>
              </a:ext>
            </a:extLst>
          </p:cNvPr>
          <p:cNvSpPr txBox="1"/>
          <p:nvPr userDrawn="1"/>
        </p:nvSpPr>
        <p:spPr>
          <a:xfrm>
            <a:off x="7388384" y="5296726"/>
            <a:ext cx="549116" cy="292388"/>
          </a:xfrm>
          <a:prstGeom prst="rect">
            <a:avLst/>
          </a:prstGeom>
          <a:noFill/>
        </p:spPr>
        <p:txBody>
          <a:bodyPr wrap="square" rtlCol="0">
            <a:spAutoFit/>
          </a:bodyPr>
          <a:lstStyle/>
          <a:p>
            <a:fld id="{8E287899-DD3C-4172-A51B-7736344A3AD0}" type="slidenum">
              <a:rPr lang="en-US" sz="1300" smtClean="0"/>
              <a:t>‹#›</a:t>
            </a:fld>
            <a:endParaRPr lang="en-US" sz="1300" dirty="0"/>
          </a:p>
        </p:txBody>
      </p:sp>
      <p:pic>
        <p:nvPicPr>
          <p:cNvPr id="7" name="Picture 6">
            <a:extLst>
              <a:ext uri="{FF2B5EF4-FFF2-40B4-BE49-F238E27FC236}">
                <a16:creationId xmlns:a16="http://schemas.microsoft.com/office/drawing/2014/main" id="{E2DD8074-DAB6-404C-BE61-9633BD100D31}"/>
              </a:ext>
            </a:extLst>
          </p:cNvPr>
          <p:cNvPicPr>
            <a:picLocks noChangeAspect="1"/>
          </p:cNvPicPr>
          <p:nvPr userDrawn="1"/>
        </p:nvPicPr>
        <p:blipFill rotWithShape="1">
          <a:blip r:embed="rId15">
            <a:extLst>
              <a:ext uri="{28A0092B-C50C-407E-A947-70E740481C1C}">
                <a14:useLocalDpi xmlns:a14="http://schemas.microsoft.com/office/drawing/2010/main" val="0"/>
              </a:ext>
            </a:extLst>
          </a:blip>
          <a:srcRect/>
          <a:stretch/>
        </p:blipFill>
        <p:spPr>
          <a:xfrm>
            <a:off x="7690749" y="-3386"/>
            <a:ext cx="1444784" cy="392726"/>
          </a:xfrm>
          <a:prstGeom prst="rect">
            <a:avLst/>
          </a:prstGeom>
        </p:spPr>
      </p:pic>
    </p:spTree>
  </p:cSld>
  <p:clrMap bg1="lt1" tx1="dk1" bg2="lt2" tx2="dk2" accent1="accent1" accent2="accent2" accent3="accent3" accent4="accent4" accent5="accent5" accent6="accent6" hlink="hlink" folHlink="folHlink"/>
  <p:sldLayoutIdLst>
    <p:sldLayoutId id="2147515581" r:id="rId1"/>
    <p:sldLayoutId id="2147515682" r:id="rId2"/>
    <p:sldLayoutId id="2147515683" r:id="rId3"/>
    <p:sldLayoutId id="2147515684" r:id="rId4"/>
    <p:sldLayoutId id="2147515685" r:id="rId5"/>
    <p:sldLayoutId id="2147515686" r:id="rId6"/>
    <p:sldLayoutId id="2147515687" r:id="rId7"/>
    <p:sldLayoutId id="2147515688" r:id="rId8"/>
    <p:sldLayoutId id="2147515689" r:id="rId9"/>
    <p:sldLayoutId id="2147515690" r:id="rId10"/>
    <p:sldLayoutId id="2147515692" r:id="rId11"/>
    <p:sldLayoutId id="2147515694" r:id="rId12"/>
  </p:sldLayoutIdLst>
  <p:hf sldNum="0" hdr="0" ftr="0" dt="0"/>
  <p:txStyles>
    <p:titleStyle>
      <a:lvl1pPr algn="l" defTabSz="712788" rtl="0" eaLnBrk="0" fontAlgn="base" hangingPunct="0">
        <a:lnSpc>
          <a:spcPct val="90000"/>
        </a:lnSpc>
        <a:spcBef>
          <a:spcPct val="0"/>
        </a:spcBef>
        <a:spcAft>
          <a:spcPct val="0"/>
        </a:spcAft>
        <a:defRPr sz="3300" kern="1200">
          <a:solidFill>
            <a:srgbClr val="767171"/>
          </a:solidFill>
          <a:latin typeface="Arial" panose="020B0604020202020204" pitchFamily="34" charset="0"/>
          <a:ea typeface="+mj-ea"/>
          <a:cs typeface="Arial" panose="020B0604020202020204" pitchFamily="34" charset="0"/>
        </a:defRPr>
      </a:lvl1pPr>
      <a:lvl2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2pPr>
      <a:lvl3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3pPr>
      <a:lvl4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4pPr>
      <a:lvl5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5pPr>
      <a:lvl6pPr marL="4572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6pPr>
      <a:lvl7pPr marL="9144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7pPr>
      <a:lvl8pPr marL="13716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8pPr>
      <a:lvl9pPr marL="18288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9pPr>
    </p:titleStyle>
    <p:bodyStyle>
      <a:lvl1pPr marL="177800" indent="-177800" algn="l" defTabSz="712788" rtl="0" eaLnBrk="0" fontAlgn="base" hangingPunct="0">
        <a:lnSpc>
          <a:spcPct val="90000"/>
        </a:lnSpc>
        <a:spcBef>
          <a:spcPts val="775"/>
        </a:spcBef>
        <a:spcAft>
          <a:spcPct val="0"/>
        </a:spcAft>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1pPr>
      <a:lvl2pPr marL="533400" indent="-177800" algn="l" defTabSz="712788" rtl="0" eaLnBrk="0" fontAlgn="base" hangingPunct="0">
        <a:lnSpc>
          <a:spcPct val="90000"/>
        </a:lnSpc>
        <a:spcBef>
          <a:spcPts val="388"/>
        </a:spcBef>
        <a:spcAft>
          <a:spcPct val="0"/>
        </a:spcAft>
        <a:buFont typeface="Arial" panose="020B0604020202020204" pitchFamily="34" charset="0"/>
        <a:buChar char="•"/>
        <a:defRPr sz="1900" kern="1200">
          <a:solidFill>
            <a:schemeClr val="tx1"/>
          </a:solidFill>
          <a:latin typeface="Arial" panose="020B0604020202020204" pitchFamily="34" charset="0"/>
          <a:ea typeface="+mn-ea"/>
          <a:cs typeface="Arial" panose="020B0604020202020204" pitchFamily="34" charset="0"/>
        </a:defRPr>
      </a:lvl2pPr>
      <a:lvl3pPr marL="890588" indent="-177800" algn="l" defTabSz="712788" rtl="0" eaLnBrk="0" fontAlgn="base" hangingPunct="0">
        <a:lnSpc>
          <a:spcPct val="90000"/>
        </a:lnSpc>
        <a:spcBef>
          <a:spcPts val="388"/>
        </a:spcBef>
        <a:spcAft>
          <a:spcPct val="0"/>
        </a:spcAft>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247775" indent="-177800" algn="l" defTabSz="712788" rtl="0" eaLnBrk="0" fontAlgn="base" hangingPunct="0">
        <a:lnSpc>
          <a:spcPct val="90000"/>
        </a:lnSpc>
        <a:spcBef>
          <a:spcPts val="388"/>
        </a:spcBef>
        <a:spcAft>
          <a:spcPct val="0"/>
        </a:spcAft>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603375" indent="-177800" algn="l" defTabSz="712788" rtl="0" eaLnBrk="0" fontAlgn="base" hangingPunct="0">
        <a:lnSpc>
          <a:spcPct val="90000"/>
        </a:lnSpc>
        <a:spcBef>
          <a:spcPts val="388"/>
        </a:spcBef>
        <a:spcAft>
          <a:spcPct val="0"/>
        </a:spcAft>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1961388" indent="-178308" algn="l" defTabSz="713232" rtl="0" eaLnBrk="1" latinLnBrk="0" hangingPunct="1">
        <a:lnSpc>
          <a:spcPct val="90000"/>
        </a:lnSpc>
        <a:spcBef>
          <a:spcPts val="390"/>
        </a:spcBef>
        <a:buFont typeface="Arial" panose="020B0604020202020204" pitchFamily="34" charset="0"/>
        <a:buChar char="•"/>
        <a:defRPr sz="1400" kern="1200">
          <a:solidFill>
            <a:schemeClr val="tx1"/>
          </a:solidFill>
          <a:latin typeface="+mn-lt"/>
          <a:ea typeface="+mn-ea"/>
          <a:cs typeface="+mn-cs"/>
        </a:defRPr>
      </a:lvl6pPr>
      <a:lvl7pPr marL="2318004" indent="-178308" algn="l" defTabSz="713232" rtl="0" eaLnBrk="1" latinLnBrk="0" hangingPunct="1">
        <a:lnSpc>
          <a:spcPct val="90000"/>
        </a:lnSpc>
        <a:spcBef>
          <a:spcPts val="390"/>
        </a:spcBef>
        <a:buFont typeface="Arial" panose="020B0604020202020204" pitchFamily="34" charset="0"/>
        <a:buChar char="•"/>
        <a:defRPr sz="1400" kern="1200">
          <a:solidFill>
            <a:schemeClr val="tx1"/>
          </a:solidFill>
          <a:latin typeface="+mn-lt"/>
          <a:ea typeface="+mn-ea"/>
          <a:cs typeface="+mn-cs"/>
        </a:defRPr>
      </a:lvl7pPr>
      <a:lvl8pPr marL="2674620" indent="-178308" algn="l" defTabSz="713232" rtl="0" eaLnBrk="1" latinLnBrk="0" hangingPunct="1">
        <a:lnSpc>
          <a:spcPct val="90000"/>
        </a:lnSpc>
        <a:spcBef>
          <a:spcPts val="390"/>
        </a:spcBef>
        <a:buFont typeface="Arial" panose="020B0604020202020204" pitchFamily="34" charset="0"/>
        <a:buChar char="•"/>
        <a:defRPr sz="1400" kern="1200">
          <a:solidFill>
            <a:schemeClr val="tx1"/>
          </a:solidFill>
          <a:latin typeface="+mn-lt"/>
          <a:ea typeface="+mn-ea"/>
          <a:cs typeface="+mn-cs"/>
        </a:defRPr>
      </a:lvl8pPr>
      <a:lvl9pPr marL="3031236" indent="-178308" algn="l" defTabSz="713232" rtl="0" eaLnBrk="1" latinLnBrk="0" hangingPunct="1">
        <a:lnSpc>
          <a:spcPct val="90000"/>
        </a:lnSpc>
        <a:spcBef>
          <a:spcPts val="39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713232" rtl="0" eaLnBrk="1" latinLnBrk="0" hangingPunct="1">
        <a:defRPr sz="1400" kern="1200">
          <a:solidFill>
            <a:schemeClr val="tx1"/>
          </a:solidFill>
          <a:latin typeface="+mn-lt"/>
          <a:ea typeface="+mn-ea"/>
          <a:cs typeface="+mn-cs"/>
        </a:defRPr>
      </a:lvl1pPr>
      <a:lvl2pPr marL="356616" algn="l" defTabSz="713232" rtl="0" eaLnBrk="1" latinLnBrk="0" hangingPunct="1">
        <a:defRPr sz="1400" kern="1200">
          <a:solidFill>
            <a:schemeClr val="tx1"/>
          </a:solidFill>
          <a:latin typeface="+mn-lt"/>
          <a:ea typeface="+mn-ea"/>
          <a:cs typeface="+mn-cs"/>
        </a:defRPr>
      </a:lvl2pPr>
      <a:lvl3pPr marL="713232" algn="l" defTabSz="713232" rtl="0" eaLnBrk="1" latinLnBrk="0" hangingPunct="1">
        <a:defRPr sz="1400" kern="1200">
          <a:solidFill>
            <a:schemeClr val="tx1"/>
          </a:solidFill>
          <a:latin typeface="+mn-lt"/>
          <a:ea typeface="+mn-ea"/>
          <a:cs typeface="+mn-cs"/>
        </a:defRPr>
      </a:lvl3pPr>
      <a:lvl4pPr marL="1069848" algn="l" defTabSz="713232" rtl="0" eaLnBrk="1" latinLnBrk="0" hangingPunct="1">
        <a:defRPr sz="1400" kern="1200">
          <a:solidFill>
            <a:schemeClr val="tx1"/>
          </a:solidFill>
          <a:latin typeface="+mn-lt"/>
          <a:ea typeface="+mn-ea"/>
          <a:cs typeface="+mn-cs"/>
        </a:defRPr>
      </a:lvl4pPr>
      <a:lvl5pPr marL="1426464" algn="l" defTabSz="713232" rtl="0" eaLnBrk="1" latinLnBrk="0" hangingPunct="1">
        <a:defRPr sz="1400" kern="1200">
          <a:solidFill>
            <a:schemeClr val="tx1"/>
          </a:solidFill>
          <a:latin typeface="+mn-lt"/>
          <a:ea typeface="+mn-ea"/>
          <a:cs typeface="+mn-cs"/>
        </a:defRPr>
      </a:lvl5pPr>
      <a:lvl6pPr marL="1783080" algn="l" defTabSz="713232" rtl="0" eaLnBrk="1" latinLnBrk="0" hangingPunct="1">
        <a:defRPr sz="1400" kern="1200">
          <a:solidFill>
            <a:schemeClr val="tx1"/>
          </a:solidFill>
          <a:latin typeface="+mn-lt"/>
          <a:ea typeface="+mn-ea"/>
          <a:cs typeface="+mn-cs"/>
        </a:defRPr>
      </a:lvl6pPr>
      <a:lvl7pPr marL="2139696" algn="l" defTabSz="713232" rtl="0" eaLnBrk="1" latinLnBrk="0" hangingPunct="1">
        <a:defRPr sz="1400" kern="1200">
          <a:solidFill>
            <a:schemeClr val="tx1"/>
          </a:solidFill>
          <a:latin typeface="+mn-lt"/>
          <a:ea typeface="+mn-ea"/>
          <a:cs typeface="+mn-cs"/>
        </a:defRPr>
      </a:lvl7pPr>
      <a:lvl8pPr marL="2496312" algn="l" defTabSz="713232" rtl="0" eaLnBrk="1" latinLnBrk="0" hangingPunct="1">
        <a:defRPr sz="1400" kern="1200">
          <a:solidFill>
            <a:schemeClr val="tx1"/>
          </a:solidFill>
          <a:latin typeface="+mn-lt"/>
          <a:ea typeface="+mn-ea"/>
          <a:cs typeface="+mn-cs"/>
        </a:defRPr>
      </a:lvl8pPr>
      <a:lvl9pPr marL="2852928" algn="l" defTabSz="713232" rtl="0" eaLnBrk="1" latinLnBrk="0" hangingPunct="1">
        <a:defRPr sz="14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EAC3C59A-75C5-42D3-8F4C-0C634509D024}"/>
              </a:ext>
            </a:extLst>
          </p:cNvPr>
          <p:cNvGraphicFramePr>
            <a:graphicFrameLocks noChangeAspect="1"/>
          </p:cNvGraphicFramePr>
          <p:nvPr userDrawn="1">
            <p:custDataLst>
              <p:tags r:id="rId11"/>
            </p:custDataLst>
          </p:nvPr>
        </p:nvGraphicFramePr>
        <p:xfrm>
          <a:off x="1191" y="1324"/>
          <a:ext cx="1191" cy="1323"/>
        </p:xfrm>
        <a:graphic>
          <a:graphicData uri="http://schemas.openxmlformats.org/presentationml/2006/ole">
            <mc:AlternateContent xmlns:mc="http://schemas.openxmlformats.org/markup-compatibility/2006">
              <mc:Choice xmlns:v="urn:schemas-microsoft-com:vml" Requires="v">
                <p:oleObj spid="_x0000_s1786" name="think-cell Slide" r:id="rId13" imgW="423" imgH="424" progId="TCLayout.ActiveDocument.1">
                  <p:embed/>
                </p:oleObj>
              </mc:Choice>
              <mc:Fallback>
                <p:oleObj name="think-cell Slide" r:id="rId13" imgW="423" imgH="424" progId="TCLayout.ActiveDocument.1">
                  <p:embed/>
                  <p:pic>
                    <p:nvPicPr>
                      <p:cNvPr id="5" name="Object 4" hidden="1">
                        <a:extLst>
                          <a:ext uri="{FF2B5EF4-FFF2-40B4-BE49-F238E27FC236}">
                            <a16:creationId xmlns:a16="http://schemas.microsoft.com/office/drawing/2014/main" id="{EAC3C59A-75C5-42D3-8F4C-0C634509D024}"/>
                          </a:ext>
                        </a:extLst>
                      </p:cNvPr>
                      <p:cNvPicPr/>
                      <p:nvPr/>
                    </p:nvPicPr>
                    <p:blipFill>
                      <a:blip r:embed="rId14"/>
                      <a:stretch>
                        <a:fillRect/>
                      </a:stretch>
                    </p:blipFill>
                    <p:spPr>
                      <a:xfrm>
                        <a:off x="1191" y="1324"/>
                        <a:ext cx="1191" cy="1323"/>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91215F91-78C0-472A-8602-A7A7BF936D7A}"/>
              </a:ext>
            </a:extLst>
          </p:cNvPr>
          <p:cNvSpPr/>
          <p:nvPr userDrawn="1">
            <p:custDataLst>
              <p:tags r:id="rId12"/>
            </p:custDataLst>
          </p:nvPr>
        </p:nvSpPr>
        <p:spPr>
          <a:xfrm>
            <a:off x="0" y="0"/>
            <a:ext cx="119063" cy="132292"/>
          </a:xfrm>
          <a:prstGeom prst="rect">
            <a:avLst/>
          </a:prstGeom>
          <a:solidFill>
            <a:srgbClr val="051C2C"/>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0000"/>
              </a:lnSpc>
              <a:spcBef>
                <a:spcPct val="0"/>
              </a:spcBef>
              <a:spcAft>
                <a:spcPct val="0"/>
              </a:spcAft>
            </a:pPr>
            <a:endParaRPr lang="en-US" sz="1875" b="1" i="0" baseline="0" dirty="0" err="1">
              <a:solidFill>
                <a:schemeClr val="bg1"/>
              </a:solidFill>
              <a:latin typeface="Georgia" panose="02040502050405020303" pitchFamily="18" charset="0"/>
              <a:ea typeface="+mj-ea"/>
              <a:cs typeface="+mj-cs"/>
              <a:sym typeface="Georgia" panose="02040502050405020303" pitchFamily="18" charset="0"/>
            </a:endParaRPr>
          </a:p>
        </p:txBody>
      </p:sp>
      <p:sp>
        <p:nvSpPr>
          <p:cNvPr id="2" name="Title Placeholder 1">
            <a:extLst>
              <a:ext uri="{FF2B5EF4-FFF2-40B4-BE49-F238E27FC236}">
                <a16:creationId xmlns:a16="http://schemas.microsoft.com/office/drawing/2014/main" id="{BAD3E984-2EF2-43CD-BB0E-16A737B99040}"/>
              </a:ext>
            </a:extLst>
          </p:cNvPr>
          <p:cNvSpPr>
            <a:spLocks noGrp="1"/>
          </p:cNvSpPr>
          <p:nvPr>
            <p:ph type="title"/>
          </p:nvPr>
        </p:nvSpPr>
        <p:spPr>
          <a:xfrm>
            <a:off x="416052" y="143510"/>
            <a:ext cx="7009847" cy="609600"/>
          </a:xfrm>
          <a:prstGeom prst="rect">
            <a:avLst/>
          </a:prstGeom>
        </p:spPr>
        <p:txBody>
          <a:bodyPr vert="horz" wrap="square" lIns="0" tIns="0" rIns="0" bIns="0" rtlCol="0" anchor="b" anchorCtr="0">
            <a:normAutofit/>
          </a:bodyPr>
          <a:lstStyle/>
          <a:p>
            <a:r>
              <a:rPr lang="en-US" dirty="0"/>
              <a:t>Click to edit Master title style</a:t>
            </a:r>
          </a:p>
        </p:txBody>
      </p:sp>
      <p:sp>
        <p:nvSpPr>
          <p:cNvPr id="3" name="Text Placeholder 2">
            <a:extLst>
              <a:ext uri="{FF2B5EF4-FFF2-40B4-BE49-F238E27FC236}">
                <a16:creationId xmlns:a16="http://schemas.microsoft.com/office/drawing/2014/main" id="{3A209EF8-A60D-4B70-BC62-45180C334916}"/>
              </a:ext>
            </a:extLst>
          </p:cNvPr>
          <p:cNvSpPr>
            <a:spLocks noGrp="1"/>
          </p:cNvSpPr>
          <p:nvPr>
            <p:ph type="body" idx="1"/>
          </p:nvPr>
        </p:nvSpPr>
        <p:spPr>
          <a:xfrm>
            <a:off x="416052" y="1422136"/>
            <a:ext cx="8311896" cy="2490754"/>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12" name="Rectangle 4">
            <a:extLst>
              <a:ext uri="{FF2B5EF4-FFF2-40B4-BE49-F238E27FC236}">
                <a16:creationId xmlns:a16="http://schemas.microsoft.com/office/drawing/2014/main" id="{67C2A656-0057-4CAC-AA19-6ACD2FD07396}"/>
              </a:ext>
            </a:extLst>
          </p:cNvPr>
          <p:cNvSpPr>
            <a:spLocks noChangeArrowheads="1"/>
          </p:cNvSpPr>
          <p:nvPr userDrawn="1"/>
        </p:nvSpPr>
        <p:spPr bwMode="auto">
          <a:xfrm>
            <a:off x="-1067990" y="1647315"/>
            <a:ext cx="807243" cy="459568"/>
          </a:xfrm>
          <a:prstGeom prst="rect">
            <a:avLst/>
          </a:prstGeom>
          <a:solidFill>
            <a:srgbClr val="51B353"/>
          </a:solidFill>
        </p:spPr>
        <p:txBody>
          <a:bodyPr wrap="square" rtlCol="0"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indent="0" algn="ctr">
              <a:lnSpc>
                <a:spcPct val="100000"/>
              </a:lnSpc>
              <a:spcBef>
                <a:spcPts val="0"/>
              </a:spcBef>
              <a:spcAft>
                <a:spcPts val="0"/>
              </a:spcAft>
              <a:buClr>
                <a:schemeClr val="tx1"/>
              </a:buClr>
              <a:buSzPct val="130000"/>
              <a:buNone/>
            </a:pPr>
            <a:r>
              <a:rPr lang="en-US" altLang="en-US" sz="750" b="1" i="0" dirty="0">
                <a:solidFill>
                  <a:schemeClr val="bg1"/>
                </a:solidFill>
                <a:latin typeface="Palatino Linotype" panose="02040502050505030304" pitchFamily="18" charset="0"/>
              </a:rPr>
              <a:t>81</a:t>
            </a:r>
          </a:p>
          <a:p>
            <a:pPr lvl="0" indent="0" algn="ctr">
              <a:lnSpc>
                <a:spcPct val="100000"/>
              </a:lnSpc>
              <a:spcBef>
                <a:spcPts val="0"/>
              </a:spcBef>
              <a:spcAft>
                <a:spcPts val="0"/>
              </a:spcAft>
              <a:buClr>
                <a:schemeClr val="tx1"/>
              </a:buClr>
              <a:buSzPct val="130000"/>
              <a:buNone/>
            </a:pPr>
            <a:r>
              <a:rPr lang="en-US" altLang="en-US" sz="750" b="1" i="0" dirty="0">
                <a:solidFill>
                  <a:schemeClr val="bg1"/>
                </a:solidFill>
                <a:latin typeface="Palatino Linotype" panose="02040502050505030304" pitchFamily="18" charset="0"/>
              </a:rPr>
              <a:t>179</a:t>
            </a:r>
          </a:p>
          <a:p>
            <a:pPr lvl="0" indent="0" algn="ctr">
              <a:lnSpc>
                <a:spcPct val="100000"/>
              </a:lnSpc>
              <a:spcBef>
                <a:spcPts val="0"/>
              </a:spcBef>
              <a:spcAft>
                <a:spcPts val="0"/>
              </a:spcAft>
              <a:buClr>
                <a:schemeClr val="tx1"/>
              </a:buClr>
              <a:buSzPct val="130000"/>
              <a:buNone/>
            </a:pPr>
            <a:r>
              <a:rPr lang="en-US" altLang="en-US" sz="750" b="1" i="0" dirty="0">
                <a:solidFill>
                  <a:schemeClr val="bg1"/>
                </a:solidFill>
                <a:latin typeface="Palatino Linotype" panose="02040502050505030304" pitchFamily="18" charset="0"/>
              </a:rPr>
              <a:t>83</a:t>
            </a:r>
            <a:endParaRPr lang="en-IN" altLang="en-US" sz="750" b="1" i="0" dirty="0">
              <a:solidFill>
                <a:schemeClr val="bg1"/>
              </a:solidFill>
              <a:latin typeface="Palatino Linotype" panose="02040502050505030304" pitchFamily="18" charset="0"/>
            </a:endParaRPr>
          </a:p>
        </p:txBody>
      </p:sp>
      <p:sp>
        <p:nvSpPr>
          <p:cNvPr id="14" name="Rectangle 4">
            <a:extLst>
              <a:ext uri="{FF2B5EF4-FFF2-40B4-BE49-F238E27FC236}">
                <a16:creationId xmlns:a16="http://schemas.microsoft.com/office/drawing/2014/main" id="{4349A10A-30BF-4DA7-8D69-9B327FF47422}"/>
              </a:ext>
            </a:extLst>
          </p:cNvPr>
          <p:cNvSpPr>
            <a:spLocks noChangeArrowheads="1"/>
          </p:cNvSpPr>
          <p:nvPr userDrawn="1"/>
        </p:nvSpPr>
        <p:spPr bwMode="auto">
          <a:xfrm>
            <a:off x="-1067990" y="986896"/>
            <a:ext cx="807243" cy="459568"/>
          </a:xfrm>
          <a:prstGeom prst="rect">
            <a:avLst/>
          </a:prstGeom>
          <a:solidFill>
            <a:srgbClr val="0E78C4"/>
          </a:solidFill>
          <a:ln>
            <a:noFill/>
          </a:ln>
        </p:spPr>
        <p:txBody>
          <a:bodyPr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defRPr/>
            </a:pPr>
            <a:r>
              <a:rPr lang="en-US" altLang="en-US" sz="750" dirty="0">
                <a:solidFill>
                  <a:schemeClr val="bg1"/>
                </a:solidFill>
                <a:latin typeface="Palatino Linotype" panose="02040502050505030304" pitchFamily="18" charset="0"/>
              </a:rPr>
              <a:t>14</a:t>
            </a:r>
          </a:p>
          <a:p>
            <a:pPr algn="ctr">
              <a:defRPr/>
            </a:pPr>
            <a:r>
              <a:rPr lang="en-US" altLang="en-US" sz="750" dirty="0">
                <a:solidFill>
                  <a:schemeClr val="bg1"/>
                </a:solidFill>
                <a:latin typeface="Palatino Linotype" panose="02040502050505030304" pitchFamily="18" charset="0"/>
              </a:rPr>
              <a:t>120</a:t>
            </a:r>
          </a:p>
          <a:p>
            <a:pPr algn="ctr">
              <a:defRPr/>
            </a:pPr>
            <a:r>
              <a:rPr lang="en-US" altLang="en-US" sz="750" dirty="0">
                <a:solidFill>
                  <a:schemeClr val="bg1"/>
                </a:solidFill>
                <a:latin typeface="Palatino Linotype" panose="02040502050505030304" pitchFamily="18" charset="0"/>
              </a:rPr>
              <a:t>196</a:t>
            </a:r>
            <a:endParaRPr lang="en-IN" altLang="en-US" sz="750" dirty="0">
              <a:solidFill>
                <a:schemeClr val="bg1"/>
              </a:solidFill>
              <a:latin typeface="Palatino Linotype" panose="02040502050505030304" pitchFamily="18" charset="0"/>
            </a:endParaRPr>
          </a:p>
        </p:txBody>
      </p:sp>
      <p:sp>
        <p:nvSpPr>
          <p:cNvPr id="16" name="Rectangle 4">
            <a:extLst>
              <a:ext uri="{FF2B5EF4-FFF2-40B4-BE49-F238E27FC236}">
                <a16:creationId xmlns:a16="http://schemas.microsoft.com/office/drawing/2014/main" id="{696E101A-F52B-4F0F-839B-9D98B29A4C82}"/>
              </a:ext>
            </a:extLst>
          </p:cNvPr>
          <p:cNvSpPr>
            <a:spLocks noChangeArrowheads="1"/>
          </p:cNvSpPr>
          <p:nvPr userDrawn="1"/>
        </p:nvSpPr>
        <p:spPr bwMode="auto">
          <a:xfrm>
            <a:off x="-1067990" y="2307734"/>
            <a:ext cx="807243" cy="459568"/>
          </a:xfrm>
          <a:prstGeom prst="rect">
            <a:avLst/>
          </a:prstGeom>
          <a:solidFill>
            <a:srgbClr val="FFC000"/>
          </a:solidFill>
        </p:spPr>
        <p:txBody>
          <a:bodyPr wrap="square" rtlCol="0"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R="0" lvl="0" indent="0" algn="ctr" eaLnBrk="0" fontAlgn="base" hangingPunct="0">
              <a:lnSpc>
                <a:spcPct val="100000"/>
              </a:lnSpc>
              <a:spcBef>
                <a:spcPct val="0"/>
              </a:spcBef>
              <a:spcAft>
                <a:spcPct val="0"/>
              </a:spcAft>
              <a:buClrTx/>
              <a:buSzTx/>
              <a:buFontTx/>
              <a:buNone/>
              <a:tabLst/>
            </a:pPr>
            <a:r>
              <a:rPr kumimoji="0" lang="en-US" altLang="en-US" sz="750" b="0" i="0" u="none" strike="noStrike" kern="0" cap="none" spc="0" normalizeH="0" baseline="0" dirty="0">
                <a:ln>
                  <a:noFill/>
                </a:ln>
                <a:solidFill>
                  <a:schemeClr val="bg1"/>
                </a:solidFill>
                <a:effectLst/>
                <a:uLnTx/>
                <a:uFillTx/>
                <a:latin typeface="Palatino Linotype" panose="02040502050505030304" pitchFamily="18" charset="0"/>
              </a:rPr>
              <a:t>255</a:t>
            </a:r>
          </a:p>
          <a:p>
            <a:pPr marR="0" lvl="0" indent="0" algn="ctr" eaLnBrk="0" fontAlgn="base" hangingPunct="0">
              <a:lnSpc>
                <a:spcPct val="100000"/>
              </a:lnSpc>
              <a:spcBef>
                <a:spcPct val="0"/>
              </a:spcBef>
              <a:spcAft>
                <a:spcPct val="0"/>
              </a:spcAft>
              <a:buClrTx/>
              <a:buSzTx/>
              <a:buFontTx/>
              <a:buNone/>
              <a:tabLst/>
            </a:pPr>
            <a:r>
              <a:rPr kumimoji="0" lang="en-US" altLang="en-US" sz="750" b="0" i="0" u="none" strike="noStrike" kern="0" cap="none" spc="0" normalizeH="0" baseline="0" dirty="0">
                <a:ln>
                  <a:noFill/>
                </a:ln>
                <a:solidFill>
                  <a:schemeClr val="bg1"/>
                </a:solidFill>
                <a:effectLst/>
                <a:uLnTx/>
                <a:uFillTx/>
                <a:latin typeface="Palatino Linotype" panose="02040502050505030304" pitchFamily="18" charset="0"/>
              </a:rPr>
              <a:t>192</a:t>
            </a:r>
          </a:p>
          <a:p>
            <a:pPr marR="0" lvl="0" indent="0" algn="ctr" eaLnBrk="0" fontAlgn="base" hangingPunct="0">
              <a:lnSpc>
                <a:spcPct val="100000"/>
              </a:lnSpc>
              <a:spcBef>
                <a:spcPct val="0"/>
              </a:spcBef>
              <a:spcAft>
                <a:spcPct val="0"/>
              </a:spcAft>
              <a:buClrTx/>
              <a:buSzTx/>
              <a:buFontTx/>
              <a:buNone/>
              <a:tabLst/>
            </a:pPr>
            <a:r>
              <a:rPr kumimoji="0" lang="en-US" altLang="en-US" sz="750" b="0" i="0" u="none" strike="noStrike" kern="0" cap="none" spc="0" normalizeH="0" baseline="0" dirty="0">
                <a:ln>
                  <a:noFill/>
                </a:ln>
                <a:solidFill>
                  <a:schemeClr val="bg1"/>
                </a:solidFill>
                <a:effectLst/>
                <a:uLnTx/>
                <a:uFillTx/>
                <a:latin typeface="Palatino Linotype" panose="02040502050505030304" pitchFamily="18" charset="0"/>
              </a:rPr>
              <a:t>0</a:t>
            </a:r>
            <a:endParaRPr kumimoji="0" lang="en-IN" altLang="en-US" sz="750" b="0" i="0" u="none" strike="noStrike" kern="0" cap="none" spc="0" normalizeH="0" baseline="0" dirty="0">
              <a:ln>
                <a:noFill/>
              </a:ln>
              <a:solidFill>
                <a:schemeClr val="bg1"/>
              </a:solidFill>
              <a:effectLst/>
              <a:uLnTx/>
              <a:uFillTx/>
              <a:latin typeface="Palatino Linotype" panose="02040502050505030304" pitchFamily="18" charset="0"/>
            </a:endParaRPr>
          </a:p>
        </p:txBody>
      </p:sp>
      <p:sp>
        <p:nvSpPr>
          <p:cNvPr id="20" name="Rectangle 4">
            <a:extLst>
              <a:ext uri="{FF2B5EF4-FFF2-40B4-BE49-F238E27FC236}">
                <a16:creationId xmlns:a16="http://schemas.microsoft.com/office/drawing/2014/main" id="{EA14BA26-8AA2-4E1C-8BEA-7AB45113EA8E}"/>
              </a:ext>
            </a:extLst>
          </p:cNvPr>
          <p:cNvSpPr>
            <a:spLocks noChangeArrowheads="1"/>
          </p:cNvSpPr>
          <p:nvPr userDrawn="1"/>
        </p:nvSpPr>
        <p:spPr bwMode="auto">
          <a:xfrm>
            <a:off x="-1067990" y="2968154"/>
            <a:ext cx="807243" cy="459568"/>
          </a:xfrm>
          <a:prstGeom prst="rect">
            <a:avLst/>
          </a:prstGeom>
          <a:solidFill>
            <a:srgbClr val="E84181"/>
          </a:solidFill>
          <a:ln>
            <a:noFill/>
          </a:ln>
        </p:spPr>
        <p:txBody>
          <a:bodyPr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lgn="ctr"/>
            <a:r>
              <a:rPr lang="en-US" altLang="en-US" sz="750" dirty="0">
                <a:solidFill>
                  <a:schemeClr val="bg1"/>
                </a:solidFill>
                <a:latin typeface="Palatino Linotype" panose="02040502050505030304" pitchFamily="18" charset="0"/>
              </a:rPr>
              <a:t>232</a:t>
            </a:r>
          </a:p>
          <a:p>
            <a:pPr lvl="0" algn="ctr"/>
            <a:r>
              <a:rPr lang="en-US" altLang="en-US" sz="750" dirty="0">
                <a:solidFill>
                  <a:schemeClr val="bg1"/>
                </a:solidFill>
                <a:latin typeface="Palatino Linotype" panose="02040502050505030304" pitchFamily="18" charset="0"/>
              </a:rPr>
              <a:t>65</a:t>
            </a:r>
          </a:p>
          <a:p>
            <a:pPr lvl="0" algn="ctr"/>
            <a:r>
              <a:rPr lang="en-US" altLang="en-US" sz="750" dirty="0">
                <a:solidFill>
                  <a:schemeClr val="bg1"/>
                </a:solidFill>
                <a:latin typeface="Palatino Linotype" panose="02040502050505030304" pitchFamily="18" charset="0"/>
              </a:rPr>
              <a:t>129</a:t>
            </a:r>
            <a:endParaRPr lang="en-IN" altLang="en-US" sz="750" dirty="0">
              <a:solidFill>
                <a:schemeClr val="bg1"/>
              </a:solidFill>
              <a:latin typeface="Palatino Linotype" panose="02040502050505030304" pitchFamily="18" charset="0"/>
            </a:endParaRPr>
          </a:p>
        </p:txBody>
      </p:sp>
      <p:sp>
        <p:nvSpPr>
          <p:cNvPr id="21" name="Rectangle 4">
            <a:extLst>
              <a:ext uri="{FF2B5EF4-FFF2-40B4-BE49-F238E27FC236}">
                <a16:creationId xmlns:a16="http://schemas.microsoft.com/office/drawing/2014/main" id="{216810FC-BE78-4291-A44F-BBEF8D8CC832}"/>
              </a:ext>
            </a:extLst>
          </p:cNvPr>
          <p:cNvSpPr>
            <a:spLocks noChangeArrowheads="1"/>
          </p:cNvSpPr>
          <p:nvPr userDrawn="1"/>
        </p:nvSpPr>
        <p:spPr bwMode="auto">
          <a:xfrm>
            <a:off x="-1067990" y="3628573"/>
            <a:ext cx="807243" cy="459568"/>
          </a:xfrm>
          <a:prstGeom prst="rect">
            <a:avLst/>
          </a:prstGeom>
          <a:solidFill>
            <a:schemeClr val="accent5"/>
          </a:solidFill>
          <a:ln>
            <a:noFill/>
          </a:ln>
        </p:spPr>
        <p:txBody>
          <a:bodyPr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lgn="ctr"/>
            <a:r>
              <a:rPr lang="en-US" altLang="en-US" sz="750" dirty="0">
                <a:solidFill>
                  <a:schemeClr val="bg1"/>
                </a:solidFill>
                <a:latin typeface="Palatino Linotype" panose="02040502050505030304" pitchFamily="18" charset="0"/>
              </a:rPr>
              <a:t>166</a:t>
            </a:r>
          </a:p>
          <a:p>
            <a:pPr lvl="0" algn="ctr"/>
            <a:r>
              <a:rPr lang="en-US" altLang="en-US" sz="750" dirty="0">
                <a:solidFill>
                  <a:schemeClr val="bg1"/>
                </a:solidFill>
                <a:latin typeface="Palatino Linotype" panose="02040502050505030304" pitchFamily="18" charset="0"/>
              </a:rPr>
              <a:t>166</a:t>
            </a:r>
          </a:p>
          <a:p>
            <a:pPr lvl="0" algn="ctr"/>
            <a:r>
              <a:rPr lang="en-US" altLang="en-US" sz="750" dirty="0">
                <a:solidFill>
                  <a:schemeClr val="bg1"/>
                </a:solidFill>
                <a:latin typeface="Palatino Linotype" panose="02040502050505030304" pitchFamily="18" charset="0"/>
              </a:rPr>
              <a:t>166</a:t>
            </a:r>
            <a:endParaRPr lang="en-IN" altLang="en-US" sz="750" dirty="0">
              <a:solidFill>
                <a:schemeClr val="bg1"/>
              </a:solidFill>
              <a:latin typeface="Palatino Linotype" panose="02040502050505030304" pitchFamily="18" charset="0"/>
            </a:endParaRPr>
          </a:p>
        </p:txBody>
      </p:sp>
      <p:sp>
        <p:nvSpPr>
          <p:cNvPr id="22" name="Rectangle 4">
            <a:extLst>
              <a:ext uri="{FF2B5EF4-FFF2-40B4-BE49-F238E27FC236}">
                <a16:creationId xmlns:a16="http://schemas.microsoft.com/office/drawing/2014/main" id="{07F27328-9C5B-492E-BA04-36223B9A8701}"/>
              </a:ext>
            </a:extLst>
          </p:cNvPr>
          <p:cNvSpPr>
            <a:spLocks noChangeArrowheads="1"/>
          </p:cNvSpPr>
          <p:nvPr userDrawn="1"/>
        </p:nvSpPr>
        <p:spPr bwMode="auto">
          <a:xfrm>
            <a:off x="-1067990" y="4288993"/>
            <a:ext cx="807243" cy="459568"/>
          </a:xfrm>
          <a:prstGeom prst="rect">
            <a:avLst/>
          </a:prstGeom>
          <a:solidFill>
            <a:srgbClr val="60378D"/>
          </a:solidFill>
          <a:ln>
            <a:noFill/>
          </a:ln>
        </p:spPr>
        <p:txBody>
          <a:bodyPr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lgn="ctr"/>
            <a:r>
              <a:rPr lang="en-US" altLang="en-US" sz="750" dirty="0">
                <a:solidFill>
                  <a:schemeClr val="bg1"/>
                </a:solidFill>
                <a:latin typeface="Palatino Linotype" panose="02040502050505030304" pitchFamily="18" charset="0"/>
              </a:rPr>
              <a:t>96</a:t>
            </a:r>
          </a:p>
          <a:p>
            <a:pPr lvl="0" algn="ctr"/>
            <a:r>
              <a:rPr lang="en-US" altLang="en-US" sz="750" dirty="0">
                <a:solidFill>
                  <a:schemeClr val="bg1"/>
                </a:solidFill>
                <a:latin typeface="Palatino Linotype" panose="02040502050505030304" pitchFamily="18" charset="0"/>
              </a:rPr>
              <a:t>55</a:t>
            </a:r>
          </a:p>
          <a:p>
            <a:pPr lvl="0" algn="ctr"/>
            <a:r>
              <a:rPr lang="en-US" altLang="en-US" sz="750" dirty="0">
                <a:solidFill>
                  <a:schemeClr val="bg1"/>
                </a:solidFill>
                <a:latin typeface="Palatino Linotype" panose="02040502050505030304" pitchFamily="18" charset="0"/>
              </a:rPr>
              <a:t>141</a:t>
            </a:r>
            <a:endParaRPr lang="en-IN" altLang="en-US" sz="750" dirty="0">
              <a:solidFill>
                <a:schemeClr val="bg1"/>
              </a:solidFill>
              <a:latin typeface="Palatino Linotype" panose="02040502050505030304" pitchFamily="18" charset="0"/>
            </a:endParaRPr>
          </a:p>
        </p:txBody>
      </p:sp>
      <p:pic>
        <p:nvPicPr>
          <p:cNvPr id="19" name="Picture 20">
            <a:extLst>
              <a:ext uri="{FF2B5EF4-FFF2-40B4-BE49-F238E27FC236}">
                <a16:creationId xmlns:a16="http://schemas.microsoft.com/office/drawing/2014/main" id="{6F31AE25-095B-450A-B8CC-1CF3D3415184}"/>
              </a:ext>
            </a:extLst>
          </p:cNvPr>
          <p:cNvPicPr>
            <a:picLocks noChangeAspect="1"/>
          </p:cNvPicPr>
          <p:nvPr userDrawn="1"/>
        </p:nvPicPr>
        <p:blipFill>
          <a:blip r:embed="rId15" cstate="email">
            <a:extLst>
              <a:ext uri="{28A0092B-C50C-407E-A947-70E740481C1C}">
                <a14:useLocalDpi xmlns:a14="http://schemas.microsoft.com/office/drawing/2010/main"/>
              </a:ext>
            </a:extLst>
          </a:blip>
          <a:srcRect/>
          <a:stretch>
            <a:fillRect/>
          </a:stretch>
        </p:blipFill>
        <p:spPr bwMode="auto">
          <a:xfrm>
            <a:off x="8207375" y="5265017"/>
            <a:ext cx="936625" cy="458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 2">
            <a:extLst>
              <a:ext uri="{FF2B5EF4-FFF2-40B4-BE49-F238E27FC236}">
                <a16:creationId xmlns:a16="http://schemas.microsoft.com/office/drawing/2014/main" id="{2D37B703-5361-42C2-A70A-01CF0F8D3CC5}"/>
              </a:ext>
            </a:extLst>
          </p:cNvPr>
          <p:cNvGrpSpPr>
            <a:grpSpLocks/>
          </p:cNvGrpSpPr>
          <p:nvPr userDrawn="1"/>
        </p:nvGrpSpPr>
        <p:grpSpPr bwMode="auto">
          <a:xfrm>
            <a:off x="239713" y="4973638"/>
            <a:ext cx="8515350" cy="461962"/>
            <a:chOff x="323" y="15932"/>
            <a:chExt cx="11301" cy="647"/>
          </a:xfrm>
        </p:grpSpPr>
        <p:sp>
          <p:nvSpPr>
            <p:cNvPr id="25" name="AutoShape 3">
              <a:extLst>
                <a:ext uri="{FF2B5EF4-FFF2-40B4-BE49-F238E27FC236}">
                  <a16:creationId xmlns:a16="http://schemas.microsoft.com/office/drawing/2014/main" id="{4106D0C7-4329-497C-A73D-86853792ADC7}"/>
                </a:ext>
              </a:extLst>
            </p:cNvPr>
            <p:cNvSpPr>
              <a:spLocks/>
            </p:cNvSpPr>
            <p:nvPr/>
          </p:nvSpPr>
          <p:spPr bwMode="auto">
            <a:xfrm>
              <a:off x="687" y="16282"/>
              <a:ext cx="10937" cy="2"/>
            </a:xfrm>
            <a:custGeom>
              <a:avLst/>
              <a:gdLst>
                <a:gd name="T0" fmla="+- 0 910 645"/>
                <a:gd name="T1" fmla="*/ T0 w 10937"/>
                <a:gd name="T2" fmla="+- 0 11582 645"/>
                <a:gd name="T3" fmla="*/ T2 w 10937"/>
                <a:gd name="T4" fmla="+- 0 645 645"/>
                <a:gd name="T5" fmla="*/ T4 w 10937"/>
                <a:gd name="T6" fmla="+- 0 732 645"/>
                <a:gd name="T7" fmla="*/ T6 w 10937"/>
              </a:gdLst>
              <a:ahLst/>
              <a:cxnLst>
                <a:cxn ang="0">
                  <a:pos x="T1" y="0"/>
                </a:cxn>
                <a:cxn ang="0">
                  <a:pos x="T3" y="0"/>
                </a:cxn>
                <a:cxn ang="0">
                  <a:pos x="T5" y="0"/>
                </a:cxn>
                <a:cxn ang="0">
                  <a:pos x="T7" y="0"/>
                </a:cxn>
              </a:cxnLst>
              <a:rect l="0" t="0" r="r" b="b"/>
              <a:pathLst>
                <a:path w="10937">
                  <a:moveTo>
                    <a:pt x="265" y="0"/>
                  </a:moveTo>
                  <a:lnTo>
                    <a:pt x="10937" y="0"/>
                  </a:lnTo>
                  <a:moveTo>
                    <a:pt x="0" y="0"/>
                  </a:moveTo>
                  <a:lnTo>
                    <a:pt x="87" y="0"/>
                  </a:lnTo>
                </a:path>
              </a:pathLst>
            </a:cu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7201">
              <a:solidFill>
                <a:srgbClr val="0E78C4"/>
              </a:solidFill>
              <a:round/>
              <a:headEnd/>
              <a:tailEnd/>
            </a:ln>
            <a:effectLst>
              <a:glow rad="12700">
                <a:srgbClr val="92D050"/>
              </a:glow>
            </a:effectLst>
          </p:spPr>
          <p:txBody>
            <a:bodyPr/>
            <a:lstStyle/>
            <a:p>
              <a:pPr>
                <a:defRPr/>
              </a:pPr>
              <a:endParaRPr lang="en-IN" dirty="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ndParaRPr>
            </a:p>
          </p:txBody>
        </p:sp>
        <p:sp>
          <p:nvSpPr>
            <p:cNvPr id="26" name="Rectangle 4">
              <a:extLst>
                <a:ext uri="{FF2B5EF4-FFF2-40B4-BE49-F238E27FC236}">
                  <a16:creationId xmlns:a16="http://schemas.microsoft.com/office/drawing/2014/main" id="{38EC0EC1-5AB8-4887-AA05-22C795971A8E}"/>
                </a:ext>
              </a:extLst>
            </p:cNvPr>
            <p:cNvSpPr>
              <a:spLocks noChangeArrowheads="1"/>
            </p:cNvSpPr>
            <p:nvPr/>
          </p:nvSpPr>
          <p:spPr bwMode="auto">
            <a:xfrm>
              <a:off x="323" y="15932"/>
              <a:ext cx="322" cy="647"/>
            </a:xfrm>
            <a:prstGeom prst="rect">
              <a:avLst/>
            </a:prstGeom>
            <a:solidFill>
              <a:srgbClr val="0E78C4"/>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endParaRPr lang="en-IN" altLang="en-US"/>
            </a:p>
          </p:txBody>
        </p:sp>
        <p:sp>
          <p:nvSpPr>
            <p:cNvPr id="27" name="Rectangle 5">
              <a:extLst>
                <a:ext uri="{FF2B5EF4-FFF2-40B4-BE49-F238E27FC236}">
                  <a16:creationId xmlns:a16="http://schemas.microsoft.com/office/drawing/2014/main" id="{D8BAD508-2066-4EF5-86D0-DCA3CDA5D6F1}"/>
                </a:ext>
              </a:extLst>
            </p:cNvPr>
            <p:cNvSpPr>
              <a:spLocks noChangeArrowheads="1"/>
            </p:cNvSpPr>
            <p:nvPr/>
          </p:nvSpPr>
          <p:spPr bwMode="auto">
            <a:xfrm>
              <a:off x="732" y="16190"/>
              <a:ext cx="179" cy="389"/>
            </a:xfrm>
            <a:prstGeom prst="rect">
              <a:avLst/>
            </a:prstGeom>
            <a:solidFill>
              <a:srgbClr val="5AD577"/>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endParaRPr lang="en-IN" altLang="en-US"/>
            </a:p>
          </p:txBody>
        </p:sp>
      </p:grpSp>
      <p:pic>
        <p:nvPicPr>
          <p:cNvPr id="18" name="Picture 17">
            <a:extLst>
              <a:ext uri="{FF2B5EF4-FFF2-40B4-BE49-F238E27FC236}">
                <a16:creationId xmlns:a16="http://schemas.microsoft.com/office/drawing/2014/main" id="{E593DC33-5ED4-4B40-BD77-AECD3223C8F0}"/>
              </a:ext>
            </a:extLst>
          </p:cNvPr>
          <p:cNvPicPr>
            <a:picLocks noChangeAspect="1"/>
          </p:cNvPicPr>
          <p:nvPr userDrawn="1"/>
        </p:nvPicPr>
        <p:blipFill rotWithShape="1">
          <a:blip r:embed="rId16">
            <a:extLst>
              <a:ext uri="{28A0092B-C50C-407E-A947-70E740481C1C}">
                <a14:useLocalDpi xmlns:a14="http://schemas.microsoft.com/office/drawing/2010/main" val="0"/>
              </a:ext>
            </a:extLst>
          </a:blip>
          <a:srcRect/>
          <a:stretch/>
        </p:blipFill>
        <p:spPr>
          <a:xfrm>
            <a:off x="7690749" y="-11006"/>
            <a:ext cx="1444784" cy="392726"/>
          </a:xfrm>
          <a:prstGeom prst="rect">
            <a:avLst/>
          </a:prstGeom>
        </p:spPr>
      </p:pic>
    </p:spTree>
    <p:extLst>
      <p:ext uri="{BB962C8B-B14F-4D97-AF65-F5344CB8AC3E}">
        <p14:creationId xmlns:p14="http://schemas.microsoft.com/office/powerpoint/2010/main" val="4250815924"/>
      </p:ext>
    </p:extLst>
  </p:cSld>
  <p:clrMap bg1="lt1" tx1="dk1" bg2="lt2" tx2="dk2" accent1="accent1" accent2="accent2" accent3="accent3" accent4="accent4" accent5="accent5" accent6="accent6" hlink="hlink" folHlink="folHlink"/>
  <p:sldLayoutIdLst>
    <p:sldLayoutId id="2147515708" r:id="rId1"/>
    <p:sldLayoutId id="2147515709" r:id="rId2"/>
    <p:sldLayoutId id="2147515710" r:id="rId3"/>
    <p:sldLayoutId id="2147515711" r:id="rId4"/>
    <p:sldLayoutId id="2147515712" r:id="rId5"/>
    <p:sldLayoutId id="2147515713" r:id="rId6"/>
    <p:sldLayoutId id="2147515714" r:id="rId7"/>
    <p:sldLayoutId id="2147515715" r:id="rId8"/>
  </p:sldLayoutIdLst>
  <p:hf sldNum="0" hdr="0" ftr="0" dt="0"/>
  <p:txStyles>
    <p:titleStyle>
      <a:lvl1pPr algn="l" defTabSz="685800" rtl="0" eaLnBrk="1" latinLnBrk="0" hangingPunct="1">
        <a:lnSpc>
          <a:spcPct val="90000"/>
        </a:lnSpc>
        <a:spcBef>
          <a:spcPct val="0"/>
        </a:spcBef>
        <a:buNone/>
        <a:defRPr sz="1875" b="1" kern="1200" spc="0" baseline="0">
          <a:ln w="6350" cap="flat">
            <a:noFill/>
            <a:miter lim="800000"/>
          </a:ln>
          <a:solidFill>
            <a:schemeClr val="tx1">
              <a:lumMod val="75000"/>
              <a:lumOff val="25000"/>
            </a:schemeClr>
          </a:solidFill>
          <a:latin typeface="+mn-lt"/>
          <a:ea typeface="+mj-ea"/>
          <a:cs typeface="+mj-cs"/>
        </a:defRPr>
      </a:lvl1pPr>
    </p:titleStyle>
    <p:bodyStyle>
      <a:lvl1pPr marL="0" indent="0" algn="l" defTabSz="685800" rtl="0" eaLnBrk="1" latinLnBrk="0" hangingPunct="1">
        <a:lnSpc>
          <a:spcPct val="100000"/>
        </a:lnSpc>
        <a:spcBef>
          <a:spcPts val="225"/>
        </a:spcBef>
        <a:spcAft>
          <a:spcPts val="225"/>
        </a:spcAft>
        <a:buFont typeface="Arial" panose="020B0604020202020204" pitchFamily="34" charset="0"/>
        <a:buChar char="​"/>
        <a:defRPr sz="1200" kern="1200">
          <a:solidFill>
            <a:schemeClr val="tx1"/>
          </a:solidFill>
          <a:latin typeface="+mn-lt"/>
          <a:ea typeface="+mn-ea"/>
          <a:cs typeface="Arial" panose="020B0604020202020204" pitchFamily="34" charset="0"/>
        </a:defRPr>
      </a:lvl1pPr>
      <a:lvl2pPr marL="200025" indent="-197644" algn="l" defTabSz="685800" rtl="0" eaLnBrk="1" latinLnBrk="0" hangingPunct="1">
        <a:lnSpc>
          <a:spcPct val="100000"/>
        </a:lnSpc>
        <a:spcBef>
          <a:spcPts val="0"/>
        </a:spcBef>
        <a:spcAft>
          <a:spcPts val="225"/>
        </a:spcAft>
        <a:buClr>
          <a:schemeClr val="accent5"/>
        </a:buClr>
        <a:buFont typeface="Wingdings" panose="05000000000000000000" pitchFamily="2" charset="2"/>
        <a:buChar char="§"/>
        <a:defRPr sz="1200" kern="1200">
          <a:solidFill>
            <a:schemeClr val="tx1"/>
          </a:solidFill>
          <a:latin typeface="+mn-lt"/>
          <a:ea typeface="+mn-ea"/>
          <a:cs typeface="Arial" panose="020B0604020202020204" pitchFamily="34" charset="0"/>
        </a:defRPr>
      </a:lvl2pPr>
      <a:lvl3pPr marL="471488" indent="-289322" algn="l" defTabSz="685800" rtl="0" eaLnBrk="1" latinLnBrk="0" hangingPunct="1">
        <a:lnSpc>
          <a:spcPct val="100000"/>
        </a:lnSpc>
        <a:spcBef>
          <a:spcPts val="0"/>
        </a:spcBef>
        <a:spcAft>
          <a:spcPts val="225"/>
        </a:spcAft>
        <a:buClr>
          <a:schemeClr val="accent5"/>
        </a:buClr>
        <a:buFont typeface="Arial" panose="020B0604020202020204" pitchFamily="34" charset="0"/>
        <a:buChar char="—"/>
        <a:defRPr sz="1200" kern="1200">
          <a:solidFill>
            <a:schemeClr val="tx1"/>
          </a:solidFill>
          <a:latin typeface="+mn-lt"/>
          <a:ea typeface="+mn-ea"/>
          <a:cs typeface="Arial" panose="020B0604020202020204" pitchFamily="34" charset="0"/>
        </a:defRPr>
      </a:lvl3pPr>
      <a:lvl4pPr marL="671513" indent="-200025" algn="l" defTabSz="685800" rtl="0" eaLnBrk="1" latinLnBrk="0" hangingPunct="1">
        <a:lnSpc>
          <a:spcPct val="100000"/>
        </a:lnSpc>
        <a:spcBef>
          <a:spcPts val="0"/>
        </a:spcBef>
        <a:spcAft>
          <a:spcPts val="225"/>
        </a:spcAft>
        <a:buClr>
          <a:schemeClr val="accent5"/>
        </a:buClr>
        <a:buFont typeface="Arial" panose="020B0604020202020204" pitchFamily="34" charset="0"/>
        <a:buChar char="▫"/>
        <a:defRPr sz="1200" kern="1200">
          <a:solidFill>
            <a:schemeClr val="tx1"/>
          </a:solidFill>
          <a:latin typeface="+mn-lt"/>
          <a:ea typeface="+mn-ea"/>
          <a:cs typeface="Arial" panose="020B0604020202020204" pitchFamily="34" charset="0"/>
        </a:defRPr>
      </a:lvl4pPr>
      <a:lvl5pPr marL="871538" indent="-200025" algn="l" defTabSz="685800" rtl="0" eaLnBrk="1" latinLnBrk="0" hangingPunct="1">
        <a:lnSpc>
          <a:spcPct val="100000"/>
        </a:lnSpc>
        <a:spcBef>
          <a:spcPts val="0"/>
        </a:spcBef>
        <a:spcAft>
          <a:spcPts val="225"/>
        </a:spcAft>
        <a:buClr>
          <a:schemeClr val="accent5"/>
        </a:buClr>
        <a:buSzPct val="100000"/>
        <a:buFont typeface="Arial" panose="020B0604020202020204" pitchFamily="34" charset="0"/>
        <a:buChar char="−"/>
        <a:defRPr sz="1200" kern="1200">
          <a:solidFill>
            <a:schemeClr val="tx1"/>
          </a:solidFill>
          <a:latin typeface="+mn-lt"/>
          <a:ea typeface="+mn-ea"/>
          <a:cs typeface="Arial" panose="020B0604020202020204" pitchFamily="34" charset="0"/>
        </a:defRPr>
      </a:lvl5pPr>
      <a:lvl6pPr marL="1078706" indent="-207169" algn="l" defTabSz="685800" rtl="0" eaLnBrk="1" latinLnBrk="0" hangingPunct="1">
        <a:lnSpc>
          <a:spcPct val="100000"/>
        </a:lnSpc>
        <a:spcBef>
          <a:spcPts val="0"/>
        </a:spcBef>
        <a:spcAft>
          <a:spcPts val="225"/>
        </a:spcAft>
        <a:buClr>
          <a:schemeClr val="accent5"/>
        </a:buClr>
        <a:buSzPct val="100000"/>
        <a:buFont typeface="Arial" panose="020B0604020202020204" pitchFamily="34" charset="0"/>
        <a:buChar char="•"/>
        <a:defRPr sz="1200" kern="1200">
          <a:solidFill>
            <a:schemeClr val="tx1"/>
          </a:solidFill>
          <a:latin typeface="+mn-lt"/>
          <a:ea typeface="+mn-ea"/>
          <a:cs typeface="Arial" panose="020B0604020202020204" pitchFamily="34" charset="0"/>
        </a:defRPr>
      </a:lvl6pPr>
      <a:lvl7pPr marL="1078706" indent="-207169" algn="l" defTabSz="685800" rtl="0" eaLnBrk="1" latinLnBrk="0" hangingPunct="1">
        <a:lnSpc>
          <a:spcPct val="100000"/>
        </a:lnSpc>
        <a:spcBef>
          <a:spcPts val="0"/>
        </a:spcBef>
        <a:spcAft>
          <a:spcPts val="225"/>
        </a:spcAft>
        <a:buClr>
          <a:schemeClr val="accent5"/>
        </a:buClr>
        <a:buSzPct val="100000"/>
        <a:buFont typeface="Arial" panose="020B0604020202020204" pitchFamily="34" charset="0"/>
        <a:buChar char="•"/>
        <a:defRPr sz="1200" kern="1200">
          <a:solidFill>
            <a:schemeClr val="tx1"/>
          </a:solidFill>
          <a:latin typeface="+mn-lt"/>
          <a:ea typeface="+mn-ea"/>
          <a:cs typeface="Arial" panose="020B0604020202020204" pitchFamily="34" charset="0"/>
        </a:defRPr>
      </a:lvl7pPr>
      <a:lvl8pPr marL="1078706" indent="-207169" algn="l" defTabSz="685800" rtl="0" eaLnBrk="1" latinLnBrk="0" hangingPunct="1">
        <a:lnSpc>
          <a:spcPct val="100000"/>
        </a:lnSpc>
        <a:spcBef>
          <a:spcPts val="0"/>
        </a:spcBef>
        <a:spcAft>
          <a:spcPts val="225"/>
        </a:spcAft>
        <a:buClr>
          <a:schemeClr val="accent5"/>
        </a:buClr>
        <a:buSzPct val="100000"/>
        <a:buFont typeface="Arial" panose="020B0604020202020204" pitchFamily="34" charset="0"/>
        <a:buChar char="•"/>
        <a:defRPr sz="1200" kern="1200">
          <a:solidFill>
            <a:schemeClr val="tx1"/>
          </a:solidFill>
          <a:latin typeface="+mn-lt"/>
          <a:ea typeface="+mn-ea"/>
          <a:cs typeface="Arial" panose="020B0604020202020204" pitchFamily="34" charset="0"/>
        </a:defRPr>
      </a:lvl8pPr>
      <a:lvl9pPr marL="1078706" indent="-207169" algn="l" defTabSz="685800" rtl="0" eaLnBrk="1" latinLnBrk="0" hangingPunct="1">
        <a:lnSpc>
          <a:spcPct val="100000"/>
        </a:lnSpc>
        <a:spcBef>
          <a:spcPts val="0"/>
        </a:spcBef>
        <a:spcAft>
          <a:spcPts val="225"/>
        </a:spcAft>
        <a:buClr>
          <a:schemeClr val="accent5"/>
        </a:buClr>
        <a:buSzPct val="100000"/>
        <a:buFont typeface="Arial" panose="020B0604020202020204" pitchFamily="34" charset="0"/>
        <a:buChar char="•"/>
        <a:defRPr sz="1200" kern="1200">
          <a:solidFill>
            <a:schemeClr val="tx1"/>
          </a:solidFill>
          <a:latin typeface="+mn-lt"/>
          <a:ea typeface="+mn-ea"/>
          <a:cs typeface="Arial" panose="020B0604020202020204" pitchFamily="34" charset="0"/>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68">
          <p15:clr>
            <a:srgbClr val="5ACBF0"/>
          </p15:clr>
        </p15:guide>
        <p15:guide id="3" orient="horz" pos="3912">
          <p15:clr>
            <a:srgbClr val="5ACBF0"/>
          </p15:clr>
        </p15:guide>
        <p15:guide id="4" orient="horz" pos="777">
          <p15:clr>
            <a:srgbClr val="F26B43"/>
          </p15:clr>
        </p15:guide>
        <p15:guide id="5" pos="7491">
          <p15:clr>
            <a:srgbClr val="F26B43"/>
          </p15:clr>
        </p15:guide>
        <p15:guide id="6" pos="189">
          <p15:clr>
            <a:srgbClr val="F26B43"/>
          </p15:clr>
        </p15:guide>
        <p15:guide id="8" orient="horz" pos="4065">
          <p15:clr>
            <a:srgbClr val="F26B43"/>
          </p15:clr>
        </p15:guide>
        <p15:guide id="9" orient="horz" pos="3768">
          <p15:clr>
            <a:srgbClr val="5ACBF0"/>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29B7A7-78C6-8997-36DF-D447324E181D}"/>
              </a:ext>
            </a:extLst>
          </p:cNvPr>
          <p:cNvSpPr>
            <a:spLocks noGrp="1"/>
          </p:cNvSpPr>
          <p:nvPr>
            <p:ph type="title"/>
          </p:nvPr>
        </p:nvSpPr>
        <p:spPr>
          <a:xfrm>
            <a:off x="165100" y="17463"/>
            <a:ext cx="4657725" cy="768350"/>
          </a:xfrm>
          <a:prstGeom prst="rect">
            <a:avLst/>
          </a:prstGeom>
          <a:solidFill>
            <a:schemeClr val="bg1">
              <a:lumMod val="95000"/>
            </a:schemeClr>
          </a:solidFill>
        </p:spPr>
        <p:txBody>
          <a:bodyPr vert="horz" lIns="71323" tIns="35662" rIns="71323" bIns="35662" rtlCol="0" anchor="ctr">
            <a:normAutofit/>
          </a:bodyPr>
          <a:lstStyle/>
          <a:p>
            <a:r>
              <a:rPr lang="en-US" dirty="0"/>
              <a:t>PRESENTATION TITLE</a:t>
            </a:r>
            <a:endParaRPr lang="en-IN" dirty="0"/>
          </a:p>
        </p:txBody>
      </p:sp>
      <p:sp>
        <p:nvSpPr>
          <p:cNvPr id="10243" name="Text Placeholder 2">
            <a:extLst>
              <a:ext uri="{FF2B5EF4-FFF2-40B4-BE49-F238E27FC236}">
                <a16:creationId xmlns:a16="http://schemas.microsoft.com/office/drawing/2014/main" id="{93A2AFDF-214D-C2DF-3437-A728E7CC8213}"/>
              </a:ext>
            </a:extLst>
          </p:cNvPr>
          <p:cNvSpPr>
            <a:spLocks noGrp="1"/>
          </p:cNvSpPr>
          <p:nvPr>
            <p:ph type="body" idx="1"/>
          </p:nvPr>
        </p:nvSpPr>
        <p:spPr bwMode="auto">
          <a:xfrm>
            <a:off x="628650" y="1520825"/>
            <a:ext cx="7886700" cy="362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1323" tIns="35662" rIns="71323" bIns="3566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IN" altLang="en-US"/>
          </a:p>
        </p:txBody>
      </p:sp>
      <p:sp>
        <p:nvSpPr>
          <p:cNvPr id="4" name="Date Placeholder 3">
            <a:extLst>
              <a:ext uri="{FF2B5EF4-FFF2-40B4-BE49-F238E27FC236}">
                <a16:creationId xmlns:a16="http://schemas.microsoft.com/office/drawing/2014/main" id="{531285B8-AC9A-77AE-B743-A6F7E73DB9FD}"/>
              </a:ext>
            </a:extLst>
          </p:cNvPr>
          <p:cNvSpPr>
            <a:spLocks noGrp="1"/>
          </p:cNvSpPr>
          <p:nvPr>
            <p:ph type="dt" sz="half" idx="2"/>
          </p:nvPr>
        </p:nvSpPr>
        <p:spPr>
          <a:xfrm>
            <a:off x="781050" y="5380038"/>
            <a:ext cx="2057400" cy="304800"/>
          </a:xfrm>
          <a:prstGeom prst="rect">
            <a:avLst/>
          </a:prstGeom>
        </p:spPr>
        <p:txBody>
          <a:bodyPr vert="horz" lIns="71323" tIns="35662" rIns="71323" bIns="35662" rtlCol="0" anchor="ctr"/>
          <a:lstStyle>
            <a:lvl1pPr algn="l">
              <a:defRPr sz="900">
                <a:solidFill>
                  <a:schemeClr val="tx1">
                    <a:tint val="75000"/>
                  </a:schemeClr>
                </a:solidFill>
                <a:latin typeface="Arial" panose="020B0604020202020204" pitchFamily="34" charset="0"/>
                <a:cs typeface="Arial" panose="020B0604020202020204" pitchFamily="34" charset="0"/>
              </a:defRPr>
            </a:lvl1pPr>
          </a:lstStyle>
          <a:p>
            <a:pPr>
              <a:defRPr/>
            </a:pPr>
            <a:fld id="{E14550A3-D19F-43EA-B8B5-D5AFD4916CE5}" type="datetime1">
              <a:rPr lang="en-IN" smtClean="0"/>
              <a:t>07-08-2026</a:t>
            </a:fld>
            <a:endParaRPr lang="en-IN"/>
          </a:p>
        </p:txBody>
      </p:sp>
      <p:grpSp>
        <p:nvGrpSpPr>
          <p:cNvPr id="10246" name="Group 2">
            <a:extLst>
              <a:ext uri="{FF2B5EF4-FFF2-40B4-BE49-F238E27FC236}">
                <a16:creationId xmlns:a16="http://schemas.microsoft.com/office/drawing/2014/main" id="{1B5F0C2D-A9F4-172C-61AE-DD87C75002CC}"/>
              </a:ext>
            </a:extLst>
          </p:cNvPr>
          <p:cNvGrpSpPr>
            <a:grpSpLocks/>
          </p:cNvGrpSpPr>
          <p:nvPr/>
        </p:nvGrpSpPr>
        <p:grpSpPr bwMode="auto">
          <a:xfrm>
            <a:off x="239713" y="4973638"/>
            <a:ext cx="8515350" cy="461962"/>
            <a:chOff x="323" y="15932"/>
            <a:chExt cx="11301" cy="647"/>
          </a:xfrm>
        </p:grpSpPr>
        <p:sp>
          <p:nvSpPr>
            <p:cNvPr id="8" name="AutoShape 3">
              <a:extLst>
                <a:ext uri="{FF2B5EF4-FFF2-40B4-BE49-F238E27FC236}">
                  <a16:creationId xmlns:a16="http://schemas.microsoft.com/office/drawing/2014/main" id="{900075A6-EE42-64FB-6527-B9FC0D31CBA2}"/>
                </a:ext>
              </a:extLst>
            </p:cNvPr>
            <p:cNvSpPr>
              <a:spLocks/>
            </p:cNvSpPr>
            <p:nvPr/>
          </p:nvSpPr>
          <p:spPr bwMode="auto">
            <a:xfrm>
              <a:off x="687" y="16282"/>
              <a:ext cx="10937" cy="2"/>
            </a:xfrm>
            <a:custGeom>
              <a:avLst/>
              <a:gdLst>
                <a:gd name="T0" fmla="+- 0 910 645"/>
                <a:gd name="T1" fmla="*/ T0 w 10937"/>
                <a:gd name="T2" fmla="+- 0 11582 645"/>
                <a:gd name="T3" fmla="*/ T2 w 10937"/>
                <a:gd name="T4" fmla="+- 0 645 645"/>
                <a:gd name="T5" fmla="*/ T4 w 10937"/>
                <a:gd name="T6" fmla="+- 0 732 645"/>
                <a:gd name="T7" fmla="*/ T6 w 10937"/>
              </a:gdLst>
              <a:ahLst/>
              <a:cxnLst>
                <a:cxn ang="0">
                  <a:pos x="T1" y="0"/>
                </a:cxn>
                <a:cxn ang="0">
                  <a:pos x="T3" y="0"/>
                </a:cxn>
                <a:cxn ang="0">
                  <a:pos x="T5" y="0"/>
                </a:cxn>
                <a:cxn ang="0">
                  <a:pos x="T7" y="0"/>
                </a:cxn>
              </a:cxnLst>
              <a:rect l="0" t="0" r="r" b="b"/>
              <a:pathLst>
                <a:path w="10937">
                  <a:moveTo>
                    <a:pt x="265" y="0"/>
                  </a:moveTo>
                  <a:lnTo>
                    <a:pt x="10937" y="0"/>
                  </a:lnTo>
                  <a:moveTo>
                    <a:pt x="0" y="0"/>
                  </a:moveTo>
                  <a:lnTo>
                    <a:pt x="87" y="0"/>
                  </a:lnTo>
                </a:path>
              </a:pathLst>
            </a:custGeom>
            <a:solidFill>
              <a:srgbClr val="FFFFFF"/>
            </a:solidFill>
            <a:ln w="7201">
              <a:solidFill>
                <a:schemeClr val="accent6"/>
              </a:solidFill>
              <a:round/>
              <a:headEnd/>
              <a:tailEnd/>
            </a:ln>
            <a:effectLst>
              <a:glow rad="12700">
                <a:srgbClr val="92D050"/>
              </a:glow>
            </a:effectLst>
          </p:spPr>
          <p:txBody>
            <a:bodyPr/>
            <a:lstStyle/>
            <a:p>
              <a:pPr>
                <a:defRPr/>
              </a:pPr>
              <a:endParaRPr lang="en-IN" dirty="0"/>
            </a:p>
          </p:txBody>
        </p:sp>
        <p:sp>
          <p:nvSpPr>
            <p:cNvPr id="10254" name="Rectangle 4">
              <a:extLst>
                <a:ext uri="{FF2B5EF4-FFF2-40B4-BE49-F238E27FC236}">
                  <a16:creationId xmlns:a16="http://schemas.microsoft.com/office/drawing/2014/main" id="{8C703E82-1B23-ED67-E708-72425F782233}"/>
                </a:ext>
              </a:extLst>
            </p:cNvPr>
            <p:cNvSpPr>
              <a:spLocks noChangeArrowheads="1"/>
            </p:cNvSpPr>
            <p:nvPr/>
          </p:nvSpPr>
          <p:spPr bwMode="auto">
            <a:xfrm>
              <a:off x="323" y="15932"/>
              <a:ext cx="322" cy="647"/>
            </a:xfrm>
            <a:prstGeom prst="rect">
              <a:avLst/>
            </a:prstGeom>
            <a:solidFill>
              <a:srgbClr val="0E78C4"/>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endParaRPr lang="en-IN" altLang="en-US"/>
            </a:p>
          </p:txBody>
        </p:sp>
        <p:sp>
          <p:nvSpPr>
            <p:cNvPr id="10255" name="Rectangle 5">
              <a:extLst>
                <a:ext uri="{FF2B5EF4-FFF2-40B4-BE49-F238E27FC236}">
                  <a16:creationId xmlns:a16="http://schemas.microsoft.com/office/drawing/2014/main" id="{CAB4F788-3259-F310-587A-B8295ABE700F}"/>
                </a:ext>
              </a:extLst>
            </p:cNvPr>
            <p:cNvSpPr>
              <a:spLocks noChangeArrowheads="1"/>
            </p:cNvSpPr>
            <p:nvPr/>
          </p:nvSpPr>
          <p:spPr bwMode="auto">
            <a:xfrm>
              <a:off x="732" y="16190"/>
              <a:ext cx="179" cy="389"/>
            </a:xfrm>
            <a:prstGeom prst="rect">
              <a:avLst/>
            </a:prstGeom>
            <a:solidFill>
              <a:srgbClr val="5AD577"/>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endParaRPr lang="en-IN" altLang="en-US"/>
            </a:p>
          </p:txBody>
        </p:sp>
      </p:grpSp>
      <p:sp>
        <p:nvSpPr>
          <p:cNvPr id="11" name="Title 1">
            <a:extLst>
              <a:ext uri="{FF2B5EF4-FFF2-40B4-BE49-F238E27FC236}">
                <a16:creationId xmlns:a16="http://schemas.microsoft.com/office/drawing/2014/main" id="{13B0977D-17A6-7679-60B5-7003F50DEA0B}"/>
              </a:ext>
            </a:extLst>
          </p:cNvPr>
          <p:cNvSpPr txBox="1">
            <a:spLocks/>
          </p:cNvSpPr>
          <p:nvPr/>
        </p:nvSpPr>
        <p:spPr>
          <a:xfrm>
            <a:off x="781050" y="1174750"/>
            <a:ext cx="4495800" cy="1989138"/>
          </a:xfrm>
          <a:prstGeom prst="rect">
            <a:avLst/>
          </a:prstGeom>
        </p:spPr>
        <p:txBody>
          <a:bodyPr lIns="71323" tIns="35662" rIns="71323" bIns="35662" anchor="b">
            <a:normAutofit/>
          </a:bodyPr>
          <a:lstStyle>
            <a:lvl1pPr algn="ctr" defTabSz="914400" rtl="0" eaLnBrk="1" latinLnBrk="0" hangingPunct="1">
              <a:lnSpc>
                <a:spcPct val="90000"/>
              </a:lnSpc>
              <a:spcBef>
                <a:spcPct val="0"/>
              </a:spcBef>
              <a:buNone/>
              <a:defRPr sz="4000" kern="1200">
                <a:solidFill>
                  <a:schemeClr val="tx1"/>
                </a:solidFill>
                <a:latin typeface="Arial" panose="020B0604020202020204" pitchFamily="34" charset="0"/>
                <a:ea typeface="+mj-ea"/>
                <a:cs typeface="Arial" panose="020B0604020202020204" pitchFamily="34" charset="0"/>
              </a:defRPr>
            </a:lvl1pPr>
          </a:lstStyle>
          <a:p>
            <a:pPr>
              <a:defRPr/>
            </a:pPr>
            <a:endParaRPr lang="en-IN" dirty="0"/>
          </a:p>
        </p:txBody>
      </p:sp>
      <p:pic>
        <p:nvPicPr>
          <p:cNvPr id="10248" name="Picture 20">
            <a:extLst>
              <a:ext uri="{FF2B5EF4-FFF2-40B4-BE49-F238E27FC236}">
                <a16:creationId xmlns:a16="http://schemas.microsoft.com/office/drawing/2014/main" id="{24E5FA59-3E38-6122-2FE0-09FACD68835F}"/>
              </a:ext>
            </a:extLst>
          </p:cNvPr>
          <p:cNvPicPr>
            <a:picLocks noChangeAspect="1"/>
          </p:cNvPicPr>
          <p:nvPr/>
        </p:nvPicPr>
        <p:blipFill>
          <a:blip r:embed="rId14" cstate="email">
            <a:extLst>
              <a:ext uri="{28A0092B-C50C-407E-A947-70E740481C1C}">
                <a14:useLocalDpi xmlns:a14="http://schemas.microsoft.com/office/drawing/2010/main" val="0"/>
              </a:ext>
            </a:extLst>
          </a:blip>
          <a:srcRect/>
          <a:stretch>
            <a:fillRect/>
          </a:stretch>
        </p:blipFill>
        <p:spPr bwMode="auto">
          <a:xfrm>
            <a:off x="8207375" y="5265017"/>
            <a:ext cx="936625" cy="458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CC9A4A86-C5DB-C771-3A2B-FFD9CDE247D2}"/>
              </a:ext>
            </a:extLst>
          </p:cNvPr>
          <p:cNvSpPr txBox="1"/>
          <p:nvPr userDrawn="1"/>
        </p:nvSpPr>
        <p:spPr>
          <a:xfrm>
            <a:off x="7388384" y="5296726"/>
            <a:ext cx="549116" cy="292388"/>
          </a:xfrm>
          <a:prstGeom prst="rect">
            <a:avLst/>
          </a:prstGeom>
          <a:noFill/>
        </p:spPr>
        <p:txBody>
          <a:bodyPr wrap="square" rtlCol="0">
            <a:spAutoFit/>
          </a:bodyPr>
          <a:lstStyle/>
          <a:p>
            <a:fld id="{8E287899-DD3C-4172-A51B-7736344A3AD0}" type="slidenum">
              <a:rPr lang="en-US" sz="1300" smtClean="0"/>
              <a:t>‹#›</a:t>
            </a:fld>
            <a:endParaRPr lang="en-US" sz="1300" dirty="0"/>
          </a:p>
        </p:txBody>
      </p:sp>
      <p:pic>
        <p:nvPicPr>
          <p:cNvPr id="13" name="Picture 12">
            <a:extLst>
              <a:ext uri="{FF2B5EF4-FFF2-40B4-BE49-F238E27FC236}">
                <a16:creationId xmlns:a16="http://schemas.microsoft.com/office/drawing/2014/main" id="{CAC32367-99D8-4DF3-95DA-82344BCCCD62}"/>
              </a:ext>
            </a:extLst>
          </p:cNvPr>
          <p:cNvPicPr>
            <a:picLocks noChangeAspect="1"/>
          </p:cNvPicPr>
          <p:nvPr userDrawn="1"/>
        </p:nvPicPr>
        <p:blipFill rotWithShape="1">
          <a:blip r:embed="rId15">
            <a:extLst>
              <a:ext uri="{28A0092B-C50C-407E-A947-70E740481C1C}">
                <a14:useLocalDpi xmlns:a14="http://schemas.microsoft.com/office/drawing/2010/main" val="0"/>
              </a:ext>
            </a:extLst>
          </a:blip>
          <a:srcRect/>
          <a:stretch/>
        </p:blipFill>
        <p:spPr>
          <a:xfrm>
            <a:off x="7690749" y="-848"/>
            <a:ext cx="1444784" cy="392726"/>
          </a:xfrm>
          <a:prstGeom prst="rect">
            <a:avLst/>
          </a:prstGeom>
        </p:spPr>
      </p:pic>
    </p:spTree>
    <p:extLst>
      <p:ext uri="{BB962C8B-B14F-4D97-AF65-F5344CB8AC3E}">
        <p14:creationId xmlns:p14="http://schemas.microsoft.com/office/powerpoint/2010/main" val="321607193"/>
      </p:ext>
    </p:extLst>
  </p:cSld>
  <p:clrMap bg1="lt1" tx1="dk1" bg2="lt2" tx2="dk2" accent1="accent1" accent2="accent2" accent3="accent3" accent4="accent4" accent5="accent5" accent6="accent6" hlink="hlink" folHlink="folHlink"/>
  <p:sldLayoutIdLst>
    <p:sldLayoutId id="2147515743" r:id="rId1"/>
    <p:sldLayoutId id="2147515744" r:id="rId2"/>
    <p:sldLayoutId id="2147515745" r:id="rId3"/>
    <p:sldLayoutId id="2147515746" r:id="rId4"/>
    <p:sldLayoutId id="2147515747" r:id="rId5"/>
    <p:sldLayoutId id="2147515748" r:id="rId6"/>
    <p:sldLayoutId id="2147515749" r:id="rId7"/>
    <p:sldLayoutId id="2147515750" r:id="rId8"/>
    <p:sldLayoutId id="2147515751" r:id="rId9"/>
    <p:sldLayoutId id="2147515752" r:id="rId10"/>
    <p:sldLayoutId id="2147515753" r:id="rId11"/>
    <p:sldLayoutId id="2147515754" r:id="rId12"/>
  </p:sldLayoutIdLst>
  <p:hf sldNum="0" hdr="0" ftr="0" dt="0"/>
  <p:txStyles>
    <p:titleStyle>
      <a:lvl1pPr algn="l" defTabSz="712788" rtl="0" eaLnBrk="0" fontAlgn="base" hangingPunct="0">
        <a:lnSpc>
          <a:spcPct val="90000"/>
        </a:lnSpc>
        <a:spcBef>
          <a:spcPct val="0"/>
        </a:spcBef>
        <a:spcAft>
          <a:spcPct val="0"/>
        </a:spcAft>
        <a:defRPr sz="3300" kern="1200">
          <a:solidFill>
            <a:srgbClr val="767171"/>
          </a:solidFill>
          <a:latin typeface="Arial" panose="020B0604020202020204" pitchFamily="34" charset="0"/>
          <a:ea typeface="+mj-ea"/>
          <a:cs typeface="Arial" panose="020B0604020202020204" pitchFamily="34" charset="0"/>
        </a:defRPr>
      </a:lvl1pPr>
      <a:lvl2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2pPr>
      <a:lvl3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3pPr>
      <a:lvl4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4pPr>
      <a:lvl5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5pPr>
      <a:lvl6pPr marL="4572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6pPr>
      <a:lvl7pPr marL="9144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7pPr>
      <a:lvl8pPr marL="13716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8pPr>
      <a:lvl9pPr marL="18288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9pPr>
    </p:titleStyle>
    <p:bodyStyle>
      <a:lvl1pPr marL="177800" indent="-177800" algn="l" defTabSz="712788" rtl="0" eaLnBrk="0" fontAlgn="base" hangingPunct="0">
        <a:lnSpc>
          <a:spcPct val="90000"/>
        </a:lnSpc>
        <a:spcBef>
          <a:spcPts val="775"/>
        </a:spcBef>
        <a:spcAft>
          <a:spcPct val="0"/>
        </a:spcAft>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1pPr>
      <a:lvl2pPr marL="533400" indent="-177800" algn="l" defTabSz="712788" rtl="0" eaLnBrk="0" fontAlgn="base" hangingPunct="0">
        <a:lnSpc>
          <a:spcPct val="90000"/>
        </a:lnSpc>
        <a:spcBef>
          <a:spcPts val="388"/>
        </a:spcBef>
        <a:spcAft>
          <a:spcPct val="0"/>
        </a:spcAft>
        <a:buFont typeface="Arial" panose="020B0604020202020204" pitchFamily="34" charset="0"/>
        <a:buChar char="•"/>
        <a:defRPr sz="1900" kern="1200">
          <a:solidFill>
            <a:schemeClr val="tx1"/>
          </a:solidFill>
          <a:latin typeface="Arial" panose="020B0604020202020204" pitchFamily="34" charset="0"/>
          <a:ea typeface="+mn-ea"/>
          <a:cs typeface="Arial" panose="020B0604020202020204" pitchFamily="34" charset="0"/>
        </a:defRPr>
      </a:lvl2pPr>
      <a:lvl3pPr marL="890588" indent="-177800" algn="l" defTabSz="712788" rtl="0" eaLnBrk="0" fontAlgn="base" hangingPunct="0">
        <a:lnSpc>
          <a:spcPct val="90000"/>
        </a:lnSpc>
        <a:spcBef>
          <a:spcPts val="388"/>
        </a:spcBef>
        <a:spcAft>
          <a:spcPct val="0"/>
        </a:spcAft>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247775" indent="-177800" algn="l" defTabSz="712788" rtl="0" eaLnBrk="0" fontAlgn="base" hangingPunct="0">
        <a:lnSpc>
          <a:spcPct val="90000"/>
        </a:lnSpc>
        <a:spcBef>
          <a:spcPts val="388"/>
        </a:spcBef>
        <a:spcAft>
          <a:spcPct val="0"/>
        </a:spcAft>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603375" indent="-177800" algn="l" defTabSz="712788" rtl="0" eaLnBrk="0" fontAlgn="base" hangingPunct="0">
        <a:lnSpc>
          <a:spcPct val="90000"/>
        </a:lnSpc>
        <a:spcBef>
          <a:spcPts val="388"/>
        </a:spcBef>
        <a:spcAft>
          <a:spcPct val="0"/>
        </a:spcAft>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1961388" indent="-178308" algn="l" defTabSz="713232" rtl="0" eaLnBrk="1" latinLnBrk="0" hangingPunct="1">
        <a:lnSpc>
          <a:spcPct val="90000"/>
        </a:lnSpc>
        <a:spcBef>
          <a:spcPts val="390"/>
        </a:spcBef>
        <a:buFont typeface="Arial" panose="020B0604020202020204" pitchFamily="34" charset="0"/>
        <a:buChar char="•"/>
        <a:defRPr sz="1400" kern="1200">
          <a:solidFill>
            <a:schemeClr val="tx1"/>
          </a:solidFill>
          <a:latin typeface="+mn-lt"/>
          <a:ea typeface="+mn-ea"/>
          <a:cs typeface="+mn-cs"/>
        </a:defRPr>
      </a:lvl6pPr>
      <a:lvl7pPr marL="2318004" indent="-178308" algn="l" defTabSz="713232" rtl="0" eaLnBrk="1" latinLnBrk="0" hangingPunct="1">
        <a:lnSpc>
          <a:spcPct val="90000"/>
        </a:lnSpc>
        <a:spcBef>
          <a:spcPts val="390"/>
        </a:spcBef>
        <a:buFont typeface="Arial" panose="020B0604020202020204" pitchFamily="34" charset="0"/>
        <a:buChar char="•"/>
        <a:defRPr sz="1400" kern="1200">
          <a:solidFill>
            <a:schemeClr val="tx1"/>
          </a:solidFill>
          <a:latin typeface="+mn-lt"/>
          <a:ea typeface="+mn-ea"/>
          <a:cs typeface="+mn-cs"/>
        </a:defRPr>
      </a:lvl7pPr>
      <a:lvl8pPr marL="2674620" indent="-178308" algn="l" defTabSz="713232" rtl="0" eaLnBrk="1" latinLnBrk="0" hangingPunct="1">
        <a:lnSpc>
          <a:spcPct val="90000"/>
        </a:lnSpc>
        <a:spcBef>
          <a:spcPts val="390"/>
        </a:spcBef>
        <a:buFont typeface="Arial" panose="020B0604020202020204" pitchFamily="34" charset="0"/>
        <a:buChar char="•"/>
        <a:defRPr sz="1400" kern="1200">
          <a:solidFill>
            <a:schemeClr val="tx1"/>
          </a:solidFill>
          <a:latin typeface="+mn-lt"/>
          <a:ea typeface="+mn-ea"/>
          <a:cs typeface="+mn-cs"/>
        </a:defRPr>
      </a:lvl8pPr>
      <a:lvl9pPr marL="3031236" indent="-178308" algn="l" defTabSz="713232" rtl="0" eaLnBrk="1" latinLnBrk="0" hangingPunct="1">
        <a:lnSpc>
          <a:spcPct val="90000"/>
        </a:lnSpc>
        <a:spcBef>
          <a:spcPts val="39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713232" rtl="0" eaLnBrk="1" latinLnBrk="0" hangingPunct="1">
        <a:defRPr sz="1400" kern="1200">
          <a:solidFill>
            <a:schemeClr val="tx1"/>
          </a:solidFill>
          <a:latin typeface="+mn-lt"/>
          <a:ea typeface="+mn-ea"/>
          <a:cs typeface="+mn-cs"/>
        </a:defRPr>
      </a:lvl1pPr>
      <a:lvl2pPr marL="356616" algn="l" defTabSz="713232" rtl="0" eaLnBrk="1" latinLnBrk="0" hangingPunct="1">
        <a:defRPr sz="1400" kern="1200">
          <a:solidFill>
            <a:schemeClr val="tx1"/>
          </a:solidFill>
          <a:latin typeface="+mn-lt"/>
          <a:ea typeface="+mn-ea"/>
          <a:cs typeface="+mn-cs"/>
        </a:defRPr>
      </a:lvl2pPr>
      <a:lvl3pPr marL="713232" algn="l" defTabSz="713232" rtl="0" eaLnBrk="1" latinLnBrk="0" hangingPunct="1">
        <a:defRPr sz="1400" kern="1200">
          <a:solidFill>
            <a:schemeClr val="tx1"/>
          </a:solidFill>
          <a:latin typeface="+mn-lt"/>
          <a:ea typeface="+mn-ea"/>
          <a:cs typeface="+mn-cs"/>
        </a:defRPr>
      </a:lvl3pPr>
      <a:lvl4pPr marL="1069848" algn="l" defTabSz="713232" rtl="0" eaLnBrk="1" latinLnBrk="0" hangingPunct="1">
        <a:defRPr sz="1400" kern="1200">
          <a:solidFill>
            <a:schemeClr val="tx1"/>
          </a:solidFill>
          <a:latin typeface="+mn-lt"/>
          <a:ea typeface="+mn-ea"/>
          <a:cs typeface="+mn-cs"/>
        </a:defRPr>
      </a:lvl4pPr>
      <a:lvl5pPr marL="1426464" algn="l" defTabSz="713232" rtl="0" eaLnBrk="1" latinLnBrk="0" hangingPunct="1">
        <a:defRPr sz="1400" kern="1200">
          <a:solidFill>
            <a:schemeClr val="tx1"/>
          </a:solidFill>
          <a:latin typeface="+mn-lt"/>
          <a:ea typeface="+mn-ea"/>
          <a:cs typeface="+mn-cs"/>
        </a:defRPr>
      </a:lvl5pPr>
      <a:lvl6pPr marL="1783080" algn="l" defTabSz="713232" rtl="0" eaLnBrk="1" latinLnBrk="0" hangingPunct="1">
        <a:defRPr sz="1400" kern="1200">
          <a:solidFill>
            <a:schemeClr val="tx1"/>
          </a:solidFill>
          <a:latin typeface="+mn-lt"/>
          <a:ea typeface="+mn-ea"/>
          <a:cs typeface="+mn-cs"/>
        </a:defRPr>
      </a:lvl6pPr>
      <a:lvl7pPr marL="2139696" algn="l" defTabSz="713232" rtl="0" eaLnBrk="1" latinLnBrk="0" hangingPunct="1">
        <a:defRPr sz="1400" kern="1200">
          <a:solidFill>
            <a:schemeClr val="tx1"/>
          </a:solidFill>
          <a:latin typeface="+mn-lt"/>
          <a:ea typeface="+mn-ea"/>
          <a:cs typeface="+mn-cs"/>
        </a:defRPr>
      </a:lvl7pPr>
      <a:lvl8pPr marL="2496312" algn="l" defTabSz="713232" rtl="0" eaLnBrk="1" latinLnBrk="0" hangingPunct="1">
        <a:defRPr sz="1400" kern="1200">
          <a:solidFill>
            <a:schemeClr val="tx1"/>
          </a:solidFill>
          <a:latin typeface="+mn-lt"/>
          <a:ea typeface="+mn-ea"/>
          <a:cs typeface="+mn-cs"/>
        </a:defRPr>
      </a:lvl8pPr>
      <a:lvl9pPr marL="2852928" algn="l" defTabSz="713232" rtl="0" eaLnBrk="1" latinLnBrk="0" hangingPunct="1">
        <a:defRPr sz="14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29B7A7-78C6-8997-36DF-D447324E181D}"/>
              </a:ext>
            </a:extLst>
          </p:cNvPr>
          <p:cNvSpPr>
            <a:spLocks noGrp="1"/>
          </p:cNvSpPr>
          <p:nvPr>
            <p:ph type="title"/>
          </p:nvPr>
        </p:nvSpPr>
        <p:spPr>
          <a:xfrm>
            <a:off x="165100" y="17463"/>
            <a:ext cx="4657725" cy="768350"/>
          </a:xfrm>
          <a:prstGeom prst="rect">
            <a:avLst/>
          </a:prstGeom>
          <a:solidFill>
            <a:schemeClr val="bg1">
              <a:lumMod val="95000"/>
            </a:schemeClr>
          </a:solidFill>
        </p:spPr>
        <p:txBody>
          <a:bodyPr vert="horz" lIns="71323" tIns="35662" rIns="71323" bIns="35662" rtlCol="0" anchor="ctr">
            <a:normAutofit/>
          </a:bodyPr>
          <a:lstStyle/>
          <a:p>
            <a:r>
              <a:rPr lang="en-US" dirty="0"/>
              <a:t>PRESENTATION TITLE</a:t>
            </a:r>
            <a:endParaRPr lang="en-IN" dirty="0"/>
          </a:p>
        </p:txBody>
      </p:sp>
      <p:sp>
        <p:nvSpPr>
          <p:cNvPr id="10243" name="Text Placeholder 2">
            <a:extLst>
              <a:ext uri="{FF2B5EF4-FFF2-40B4-BE49-F238E27FC236}">
                <a16:creationId xmlns:a16="http://schemas.microsoft.com/office/drawing/2014/main" id="{93A2AFDF-214D-C2DF-3437-A728E7CC8213}"/>
              </a:ext>
            </a:extLst>
          </p:cNvPr>
          <p:cNvSpPr>
            <a:spLocks noGrp="1"/>
          </p:cNvSpPr>
          <p:nvPr>
            <p:ph type="body" idx="1"/>
          </p:nvPr>
        </p:nvSpPr>
        <p:spPr bwMode="auto">
          <a:xfrm>
            <a:off x="628650" y="1520825"/>
            <a:ext cx="7886700" cy="362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1323" tIns="35662" rIns="71323" bIns="35662"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endParaRPr lang="en-IN" altLang="en-US" dirty="0"/>
          </a:p>
        </p:txBody>
      </p:sp>
      <p:sp>
        <p:nvSpPr>
          <p:cNvPr id="4" name="Date Placeholder 3">
            <a:extLst>
              <a:ext uri="{FF2B5EF4-FFF2-40B4-BE49-F238E27FC236}">
                <a16:creationId xmlns:a16="http://schemas.microsoft.com/office/drawing/2014/main" id="{531285B8-AC9A-77AE-B743-A6F7E73DB9FD}"/>
              </a:ext>
            </a:extLst>
          </p:cNvPr>
          <p:cNvSpPr>
            <a:spLocks noGrp="1"/>
          </p:cNvSpPr>
          <p:nvPr>
            <p:ph type="dt" sz="half" idx="2"/>
          </p:nvPr>
        </p:nvSpPr>
        <p:spPr>
          <a:xfrm>
            <a:off x="781050" y="5380038"/>
            <a:ext cx="2057400" cy="304800"/>
          </a:xfrm>
          <a:prstGeom prst="rect">
            <a:avLst/>
          </a:prstGeom>
        </p:spPr>
        <p:txBody>
          <a:bodyPr vert="horz" lIns="71323" tIns="35662" rIns="71323" bIns="35662" rtlCol="0" anchor="ctr"/>
          <a:lstStyle>
            <a:lvl1pPr algn="l">
              <a:defRPr sz="900">
                <a:solidFill>
                  <a:schemeClr val="tx1">
                    <a:tint val="75000"/>
                  </a:schemeClr>
                </a:solidFill>
                <a:latin typeface="Arial" panose="020B0604020202020204" pitchFamily="34" charset="0"/>
                <a:cs typeface="Arial" panose="020B0604020202020204" pitchFamily="34" charset="0"/>
              </a:defRPr>
            </a:lvl1pPr>
          </a:lstStyle>
          <a:p>
            <a:pPr>
              <a:defRPr/>
            </a:pPr>
            <a:fld id="{E14550A3-D19F-43EA-B8B5-D5AFD4916CE5}" type="datetime1">
              <a:rPr lang="en-IN" smtClean="0"/>
              <a:t>07-08-2026</a:t>
            </a:fld>
            <a:endParaRPr lang="en-IN"/>
          </a:p>
        </p:txBody>
      </p:sp>
      <p:grpSp>
        <p:nvGrpSpPr>
          <p:cNvPr id="10246" name="Group 2">
            <a:extLst>
              <a:ext uri="{FF2B5EF4-FFF2-40B4-BE49-F238E27FC236}">
                <a16:creationId xmlns:a16="http://schemas.microsoft.com/office/drawing/2014/main" id="{1B5F0C2D-A9F4-172C-61AE-DD87C75002CC}"/>
              </a:ext>
            </a:extLst>
          </p:cNvPr>
          <p:cNvGrpSpPr>
            <a:grpSpLocks/>
          </p:cNvGrpSpPr>
          <p:nvPr userDrawn="1"/>
        </p:nvGrpSpPr>
        <p:grpSpPr bwMode="auto">
          <a:xfrm>
            <a:off x="239713" y="4973638"/>
            <a:ext cx="8515350" cy="461962"/>
            <a:chOff x="323" y="15932"/>
            <a:chExt cx="11301" cy="647"/>
          </a:xfrm>
        </p:grpSpPr>
        <p:sp>
          <p:nvSpPr>
            <p:cNvPr id="8" name="AutoShape 3">
              <a:extLst>
                <a:ext uri="{FF2B5EF4-FFF2-40B4-BE49-F238E27FC236}">
                  <a16:creationId xmlns:a16="http://schemas.microsoft.com/office/drawing/2014/main" id="{900075A6-EE42-64FB-6527-B9FC0D31CBA2}"/>
                </a:ext>
              </a:extLst>
            </p:cNvPr>
            <p:cNvSpPr>
              <a:spLocks/>
            </p:cNvSpPr>
            <p:nvPr/>
          </p:nvSpPr>
          <p:spPr bwMode="auto">
            <a:xfrm>
              <a:off x="687" y="16282"/>
              <a:ext cx="10937" cy="2"/>
            </a:xfrm>
            <a:custGeom>
              <a:avLst/>
              <a:gdLst>
                <a:gd name="T0" fmla="+- 0 910 645"/>
                <a:gd name="T1" fmla="*/ T0 w 10937"/>
                <a:gd name="T2" fmla="+- 0 11582 645"/>
                <a:gd name="T3" fmla="*/ T2 w 10937"/>
                <a:gd name="T4" fmla="+- 0 645 645"/>
                <a:gd name="T5" fmla="*/ T4 w 10937"/>
                <a:gd name="T6" fmla="+- 0 732 645"/>
                <a:gd name="T7" fmla="*/ T6 w 10937"/>
              </a:gdLst>
              <a:ahLst/>
              <a:cxnLst>
                <a:cxn ang="0">
                  <a:pos x="T1" y="0"/>
                </a:cxn>
                <a:cxn ang="0">
                  <a:pos x="T3" y="0"/>
                </a:cxn>
                <a:cxn ang="0">
                  <a:pos x="T5" y="0"/>
                </a:cxn>
                <a:cxn ang="0">
                  <a:pos x="T7" y="0"/>
                </a:cxn>
              </a:cxnLst>
              <a:rect l="0" t="0" r="r" b="b"/>
              <a:pathLst>
                <a:path w="10937">
                  <a:moveTo>
                    <a:pt x="265" y="0"/>
                  </a:moveTo>
                  <a:lnTo>
                    <a:pt x="10937" y="0"/>
                  </a:lnTo>
                  <a:moveTo>
                    <a:pt x="0" y="0"/>
                  </a:moveTo>
                  <a:lnTo>
                    <a:pt x="87" y="0"/>
                  </a:lnTo>
                </a:path>
              </a:pathLst>
            </a:cu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7201">
              <a:solidFill>
                <a:srgbClr val="0E78C4"/>
              </a:solidFill>
              <a:round/>
              <a:headEnd/>
              <a:tailEnd/>
            </a:ln>
            <a:effectLst>
              <a:glow rad="12700">
                <a:srgbClr val="92D050"/>
              </a:glow>
            </a:effectLst>
          </p:spPr>
          <p:txBody>
            <a:bodyPr/>
            <a:lstStyle/>
            <a:p>
              <a:pPr>
                <a:defRPr/>
              </a:pPr>
              <a:endParaRPr lang="en-IN" dirty="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ndParaRPr>
            </a:p>
          </p:txBody>
        </p:sp>
        <p:sp>
          <p:nvSpPr>
            <p:cNvPr id="10254" name="Rectangle 4">
              <a:extLst>
                <a:ext uri="{FF2B5EF4-FFF2-40B4-BE49-F238E27FC236}">
                  <a16:creationId xmlns:a16="http://schemas.microsoft.com/office/drawing/2014/main" id="{8C703E82-1B23-ED67-E708-72425F782233}"/>
                </a:ext>
              </a:extLst>
            </p:cNvPr>
            <p:cNvSpPr>
              <a:spLocks noChangeArrowheads="1"/>
            </p:cNvSpPr>
            <p:nvPr/>
          </p:nvSpPr>
          <p:spPr bwMode="auto">
            <a:xfrm>
              <a:off x="323" y="15932"/>
              <a:ext cx="322" cy="647"/>
            </a:xfrm>
            <a:prstGeom prst="rect">
              <a:avLst/>
            </a:prstGeom>
            <a:solidFill>
              <a:srgbClr val="0E78C4"/>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endParaRPr lang="en-IN" altLang="en-US"/>
            </a:p>
          </p:txBody>
        </p:sp>
        <p:sp>
          <p:nvSpPr>
            <p:cNvPr id="10255" name="Rectangle 5">
              <a:extLst>
                <a:ext uri="{FF2B5EF4-FFF2-40B4-BE49-F238E27FC236}">
                  <a16:creationId xmlns:a16="http://schemas.microsoft.com/office/drawing/2014/main" id="{CAB4F788-3259-F310-587A-B8295ABE700F}"/>
                </a:ext>
              </a:extLst>
            </p:cNvPr>
            <p:cNvSpPr>
              <a:spLocks noChangeArrowheads="1"/>
            </p:cNvSpPr>
            <p:nvPr/>
          </p:nvSpPr>
          <p:spPr bwMode="auto">
            <a:xfrm>
              <a:off x="732" y="16190"/>
              <a:ext cx="179" cy="389"/>
            </a:xfrm>
            <a:prstGeom prst="rect">
              <a:avLst/>
            </a:prstGeom>
            <a:solidFill>
              <a:srgbClr val="5AD577"/>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endParaRPr lang="en-IN" altLang="en-US"/>
            </a:p>
          </p:txBody>
        </p:sp>
      </p:grpSp>
      <p:sp>
        <p:nvSpPr>
          <p:cNvPr id="11" name="Title 1">
            <a:extLst>
              <a:ext uri="{FF2B5EF4-FFF2-40B4-BE49-F238E27FC236}">
                <a16:creationId xmlns:a16="http://schemas.microsoft.com/office/drawing/2014/main" id="{13B0977D-17A6-7679-60B5-7003F50DEA0B}"/>
              </a:ext>
            </a:extLst>
          </p:cNvPr>
          <p:cNvSpPr txBox="1">
            <a:spLocks/>
          </p:cNvSpPr>
          <p:nvPr/>
        </p:nvSpPr>
        <p:spPr>
          <a:xfrm>
            <a:off x="781050" y="1174750"/>
            <a:ext cx="4495800" cy="1989138"/>
          </a:xfrm>
          <a:prstGeom prst="rect">
            <a:avLst/>
          </a:prstGeom>
        </p:spPr>
        <p:txBody>
          <a:bodyPr lIns="71323" tIns="35662" rIns="71323" bIns="35662" anchor="b">
            <a:normAutofit/>
          </a:bodyPr>
          <a:lstStyle>
            <a:lvl1pPr algn="ctr" defTabSz="914400" rtl="0" eaLnBrk="1" latinLnBrk="0" hangingPunct="1">
              <a:lnSpc>
                <a:spcPct val="90000"/>
              </a:lnSpc>
              <a:spcBef>
                <a:spcPct val="0"/>
              </a:spcBef>
              <a:buNone/>
              <a:defRPr sz="4000" kern="1200">
                <a:solidFill>
                  <a:schemeClr val="tx1"/>
                </a:solidFill>
                <a:latin typeface="Arial" panose="020B0604020202020204" pitchFamily="34" charset="0"/>
                <a:ea typeface="+mj-ea"/>
                <a:cs typeface="Arial" panose="020B0604020202020204" pitchFamily="34" charset="0"/>
              </a:defRPr>
            </a:lvl1pPr>
          </a:lstStyle>
          <a:p>
            <a:pPr>
              <a:defRPr/>
            </a:pPr>
            <a:endParaRPr lang="en-IN" dirty="0"/>
          </a:p>
        </p:txBody>
      </p:sp>
      <p:pic>
        <p:nvPicPr>
          <p:cNvPr id="10248" name="Picture 20">
            <a:extLst>
              <a:ext uri="{FF2B5EF4-FFF2-40B4-BE49-F238E27FC236}">
                <a16:creationId xmlns:a16="http://schemas.microsoft.com/office/drawing/2014/main" id="{24E5FA59-3E38-6122-2FE0-09FACD68835F}"/>
              </a:ext>
            </a:extLst>
          </p:cNvPr>
          <p:cNvPicPr>
            <a:picLocks noChangeAspect="1"/>
          </p:cNvPicPr>
          <p:nvPr/>
        </p:nvPicPr>
        <p:blipFill>
          <a:blip r:embed="rId13" cstate="email">
            <a:extLst>
              <a:ext uri="{28A0092B-C50C-407E-A947-70E740481C1C}">
                <a14:useLocalDpi xmlns:a14="http://schemas.microsoft.com/office/drawing/2010/main"/>
              </a:ext>
            </a:extLst>
          </a:blip>
          <a:srcRect/>
          <a:stretch>
            <a:fillRect/>
          </a:stretch>
        </p:blipFill>
        <p:spPr bwMode="auto">
          <a:xfrm>
            <a:off x="8207375" y="5265017"/>
            <a:ext cx="936625" cy="458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CC9A4A86-C5DB-C771-3A2B-FFD9CDE247D2}"/>
              </a:ext>
            </a:extLst>
          </p:cNvPr>
          <p:cNvSpPr txBox="1"/>
          <p:nvPr userDrawn="1"/>
        </p:nvSpPr>
        <p:spPr>
          <a:xfrm>
            <a:off x="7388384" y="5296726"/>
            <a:ext cx="549116" cy="292388"/>
          </a:xfrm>
          <a:prstGeom prst="rect">
            <a:avLst/>
          </a:prstGeom>
          <a:noFill/>
        </p:spPr>
        <p:txBody>
          <a:bodyPr wrap="square" rtlCol="0">
            <a:spAutoFit/>
          </a:bodyPr>
          <a:lstStyle/>
          <a:p>
            <a:fld id="{8E287899-DD3C-4172-A51B-7736344A3AD0}" type="slidenum">
              <a:rPr lang="en-US" sz="1300" smtClean="0"/>
              <a:t>‹#›</a:t>
            </a:fld>
            <a:endParaRPr lang="en-US" sz="1300" dirty="0"/>
          </a:p>
        </p:txBody>
      </p:sp>
      <p:sp>
        <p:nvSpPr>
          <p:cNvPr id="6" name="Rectangle 4">
            <a:extLst>
              <a:ext uri="{FF2B5EF4-FFF2-40B4-BE49-F238E27FC236}">
                <a16:creationId xmlns:a16="http://schemas.microsoft.com/office/drawing/2014/main" id="{C606470A-D191-50EE-AEBC-5785742EEC1B}"/>
              </a:ext>
            </a:extLst>
          </p:cNvPr>
          <p:cNvSpPr>
            <a:spLocks noChangeArrowheads="1"/>
          </p:cNvSpPr>
          <p:nvPr userDrawn="1"/>
        </p:nvSpPr>
        <p:spPr bwMode="auto">
          <a:xfrm>
            <a:off x="-1067990" y="1647315"/>
            <a:ext cx="807243" cy="459568"/>
          </a:xfrm>
          <a:prstGeom prst="rect">
            <a:avLst/>
          </a:prstGeom>
          <a:solidFill>
            <a:srgbClr val="51B353"/>
          </a:solidFill>
        </p:spPr>
        <p:txBody>
          <a:bodyPr wrap="square" rtlCol="0"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indent="0" algn="ctr">
              <a:lnSpc>
                <a:spcPct val="100000"/>
              </a:lnSpc>
              <a:spcBef>
                <a:spcPts val="0"/>
              </a:spcBef>
              <a:spcAft>
                <a:spcPts val="0"/>
              </a:spcAft>
              <a:buClr>
                <a:schemeClr val="tx1"/>
              </a:buClr>
              <a:buSzPct val="130000"/>
              <a:buNone/>
            </a:pPr>
            <a:r>
              <a:rPr lang="en-US" altLang="en-US" sz="750" b="1" i="0" dirty="0">
                <a:solidFill>
                  <a:schemeClr val="bg1"/>
                </a:solidFill>
                <a:latin typeface="Palatino Linotype" panose="02040502050505030304" pitchFamily="18" charset="0"/>
              </a:rPr>
              <a:t>81</a:t>
            </a:r>
          </a:p>
          <a:p>
            <a:pPr lvl="0" indent="0" algn="ctr">
              <a:lnSpc>
                <a:spcPct val="100000"/>
              </a:lnSpc>
              <a:spcBef>
                <a:spcPts val="0"/>
              </a:spcBef>
              <a:spcAft>
                <a:spcPts val="0"/>
              </a:spcAft>
              <a:buClr>
                <a:schemeClr val="tx1"/>
              </a:buClr>
              <a:buSzPct val="130000"/>
              <a:buNone/>
            </a:pPr>
            <a:r>
              <a:rPr lang="en-US" altLang="en-US" sz="750" b="1" i="0" dirty="0">
                <a:solidFill>
                  <a:schemeClr val="bg1"/>
                </a:solidFill>
                <a:latin typeface="Palatino Linotype" panose="02040502050505030304" pitchFamily="18" charset="0"/>
              </a:rPr>
              <a:t>179</a:t>
            </a:r>
          </a:p>
          <a:p>
            <a:pPr lvl="0" indent="0" algn="ctr">
              <a:lnSpc>
                <a:spcPct val="100000"/>
              </a:lnSpc>
              <a:spcBef>
                <a:spcPts val="0"/>
              </a:spcBef>
              <a:spcAft>
                <a:spcPts val="0"/>
              </a:spcAft>
              <a:buClr>
                <a:schemeClr val="tx1"/>
              </a:buClr>
              <a:buSzPct val="130000"/>
              <a:buNone/>
            </a:pPr>
            <a:r>
              <a:rPr lang="en-US" altLang="en-US" sz="750" b="1" i="0" dirty="0">
                <a:solidFill>
                  <a:schemeClr val="bg1"/>
                </a:solidFill>
                <a:latin typeface="Palatino Linotype" panose="02040502050505030304" pitchFamily="18" charset="0"/>
              </a:rPr>
              <a:t>83</a:t>
            </a:r>
            <a:endParaRPr lang="en-IN" altLang="en-US" sz="750" b="1" i="0" dirty="0">
              <a:solidFill>
                <a:schemeClr val="bg1"/>
              </a:solidFill>
              <a:latin typeface="Palatino Linotype" panose="02040502050505030304" pitchFamily="18" charset="0"/>
            </a:endParaRPr>
          </a:p>
        </p:txBody>
      </p:sp>
      <p:sp>
        <p:nvSpPr>
          <p:cNvPr id="9" name="Rectangle 4">
            <a:extLst>
              <a:ext uri="{FF2B5EF4-FFF2-40B4-BE49-F238E27FC236}">
                <a16:creationId xmlns:a16="http://schemas.microsoft.com/office/drawing/2014/main" id="{278ED3F3-63A1-E1A9-B376-27B8C3CB5AC1}"/>
              </a:ext>
            </a:extLst>
          </p:cNvPr>
          <p:cNvSpPr>
            <a:spLocks noChangeArrowheads="1"/>
          </p:cNvSpPr>
          <p:nvPr userDrawn="1"/>
        </p:nvSpPr>
        <p:spPr bwMode="auto">
          <a:xfrm>
            <a:off x="-1067990" y="986896"/>
            <a:ext cx="807243" cy="459568"/>
          </a:xfrm>
          <a:prstGeom prst="rect">
            <a:avLst/>
          </a:prstGeom>
          <a:solidFill>
            <a:srgbClr val="0E78C4"/>
          </a:solidFill>
          <a:ln>
            <a:noFill/>
          </a:ln>
        </p:spPr>
        <p:txBody>
          <a:bodyPr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defRPr/>
            </a:pPr>
            <a:r>
              <a:rPr lang="en-US" altLang="en-US" sz="750" dirty="0">
                <a:solidFill>
                  <a:schemeClr val="bg1"/>
                </a:solidFill>
                <a:latin typeface="Palatino Linotype" panose="02040502050505030304" pitchFamily="18" charset="0"/>
              </a:rPr>
              <a:t>14</a:t>
            </a:r>
          </a:p>
          <a:p>
            <a:pPr algn="ctr">
              <a:defRPr/>
            </a:pPr>
            <a:r>
              <a:rPr lang="en-US" altLang="en-US" sz="750" dirty="0">
                <a:solidFill>
                  <a:schemeClr val="bg1"/>
                </a:solidFill>
                <a:latin typeface="Palatino Linotype" panose="02040502050505030304" pitchFamily="18" charset="0"/>
              </a:rPr>
              <a:t>120</a:t>
            </a:r>
          </a:p>
          <a:p>
            <a:pPr algn="ctr">
              <a:defRPr/>
            </a:pPr>
            <a:r>
              <a:rPr lang="en-US" altLang="en-US" sz="750" dirty="0">
                <a:solidFill>
                  <a:schemeClr val="bg1"/>
                </a:solidFill>
                <a:latin typeface="Palatino Linotype" panose="02040502050505030304" pitchFamily="18" charset="0"/>
              </a:rPr>
              <a:t>196</a:t>
            </a:r>
            <a:endParaRPr lang="en-IN" altLang="en-US" sz="750" dirty="0">
              <a:solidFill>
                <a:schemeClr val="bg1"/>
              </a:solidFill>
              <a:latin typeface="Palatino Linotype" panose="02040502050505030304" pitchFamily="18" charset="0"/>
            </a:endParaRPr>
          </a:p>
        </p:txBody>
      </p:sp>
      <p:sp>
        <p:nvSpPr>
          <p:cNvPr id="12" name="Rectangle 4">
            <a:extLst>
              <a:ext uri="{FF2B5EF4-FFF2-40B4-BE49-F238E27FC236}">
                <a16:creationId xmlns:a16="http://schemas.microsoft.com/office/drawing/2014/main" id="{5CA8B972-FC71-E65C-DE93-BBE97D3CE644}"/>
              </a:ext>
            </a:extLst>
          </p:cNvPr>
          <p:cNvSpPr>
            <a:spLocks noChangeArrowheads="1"/>
          </p:cNvSpPr>
          <p:nvPr userDrawn="1"/>
        </p:nvSpPr>
        <p:spPr bwMode="auto">
          <a:xfrm>
            <a:off x="-1067990" y="2307734"/>
            <a:ext cx="807243" cy="459568"/>
          </a:xfrm>
          <a:prstGeom prst="rect">
            <a:avLst/>
          </a:prstGeom>
          <a:solidFill>
            <a:srgbClr val="FFC000"/>
          </a:solidFill>
        </p:spPr>
        <p:txBody>
          <a:bodyPr wrap="square" rtlCol="0"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R="0" lvl="0" indent="0" algn="ctr" eaLnBrk="0" fontAlgn="base" hangingPunct="0">
              <a:lnSpc>
                <a:spcPct val="100000"/>
              </a:lnSpc>
              <a:spcBef>
                <a:spcPct val="0"/>
              </a:spcBef>
              <a:spcAft>
                <a:spcPct val="0"/>
              </a:spcAft>
              <a:buClrTx/>
              <a:buSzTx/>
              <a:buFontTx/>
              <a:buNone/>
              <a:tabLst/>
            </a:pPr>
            <a:r>
              <a:rPr kumimoji="0" lang="en-US" altLang="en-US" sz="750" b="0" i="0" u="none" strike="noStrike" kern="0" cap="none" spc="0" normalizeH="0" baseline="0" dirty="0">
                <a:ln>
                  <a:noFill/>
                </a:ln>
                <a:solidFill>
                  <a:schemeClr val="bg1"/>
                </a:solidFill>
                <a:effectLst/>
                <a:uLnTx/>
                <a:uFillTx/>
                <a:latin typeface="Palatino Linotype" panose="02040502050505030304" pitchFamily="18" charset="0"/>
              </a:rPr>
              <a:t>255</a:t>
            </a:r>
          </a:p>
          <a:p>
            <a:pPr marR="0" lvl="0" indent="0" algn="ctr" eaLnBrk="0" fontAlgn="base" hangingPunct="0">
              <a:lnSpc>
                <a:spcPct val="100000"/>
              </a:lnSpc>
              <a:spcBef>
                <a:spcPct val="0"/>
              </a:spcBef>
              <a:spcAft>
                <a:spcPct val="0"/>
              </a:spcAft>
              <a:buClrTx/>
              <a:buSzTx/>
              <a:buFontTx/>
              <a:buNone/>
              <a:tabLst/>
            </a:pPr>
            <a:r>
              <a:rPr kumimoji="0" lang="en-US" altLang="en-US" sz="750" b="0" i="0" u="none" strike="noStrike" kern="0" cap="none" spc="0" normalizeH="0" baseline="0" dirty="0">
                <a:ln>
                  <a:noFill/>
                </a:ln>
                <a:solidFill>
                  <a:schemeClr val="bg1"/>
                </a:solidFill>
                <a:effectLst/>
                <a:uLnTx/>
                <a:uFillTx/>
                <a:latin typeface="Palatino Linotype" panose="02040502050505030304" pitchFamily="18" charset="0"/>
              </a:rPr>
              <a:t>192</a:t>
            </a:r>
          </a:p>
          <a:p>
            <a:pPr marR="0" lvl="0" indent="0" algn="ctr" eaLnBrk="0" fontAlgn="base" hangingPunct="0">
              <a:lnSpc>
                <a:spcPct val="100000"/>
              </a:lnSpc>
              <a:spcBef>
                <a:spcPct val="0"/>
              </a:spcBef>
              <a:spcAft>
                <a:spcPct val="0"/>
              </a:spcAft>
              <a:buClrTx/>
              <a:buSzTx/>
              <a:buFontTx/>
              <a:buNone/>
              <a:tabLst/>
            </a:pPr>
            <a:r>
              <a:rPr kumimoji="0" lang="en-US" altLang="en-US" sz="750" b="0" i="0" u="none" strike="noStrike" kern="0" cap="none" spc="0" normalizeH="0" baseline="0" dirty="0">
                <a:ln>
                  <a:noFill/>
                </a:ln>
                <a:solidFill>
                  <a:schemeClr val="bg1"/>
                </a:solidFill>
                <a:effectLst/>
                <a:uLnTx/>
                <a:uFillTx/>
                <a:latin typeface="Palatino Linotype" panose="02040502050505030304" pitchFamily="18" charset="0"/>
              </a:rPr>
              <a:t>0</a:t>
            </a:r>
            <a:endParaRPr kumimoji="0" lang="en-IN" altLang="en-US" sz="750" b="0" i="0" u="none" strike="noStrike" kern="0" cap="none" spc="0" normalizeH="0" baseline="0" dirty="0">
              <a:ln>
                <a:noFill/>
              </a:ln>
              <a:solidFill>
                <a:schemeClr val="bg1"/>
              </a:solidFill>
              <a:effectLst/>
              <a:uLnTx/>
              <a:uFillTx/>
              <a:latin typeface="Palatino Linotype" panose="02040502050505030304" pitchFamily="18" charset="0"/>
            </a:endParaRPr>
          </a:p>
        </p:txBody>
      </p:sp>
      <p:sp>
        <p:nvSpPr>
          <p:cNvPr id="15" name="Rectangle 4">
            <a:extLst>
              <a:ext uri="{FF2B5EF4-FFF2-40B4-BE49-F238E27FC236}">
                <a16:creationId xmlns:a16="http://schemas.microsoft.com/office/drawing/2014/main" id="{4178133E-3669-3582-C1BB-E8B705214DEE}"/>
              </a:ext>
            </a:extLst>
          </p:cNvPr>
          <p:cNvSpPr>
            <a:spLocks noChangeArrowheads="1"/>
          </p:cNvSpPr>
          <p:nvPr userDrawn="1"/>
        </p:nvSpPr>
        <p:spPr bwMode="auto">
          <a:xfrm>
            <a:off x="-1067990" y="2968154"/>
            <a:ext cx="807243" cy="459568"/>
          </a:xfrm>
          <a:prstGeom prst="rect">
            <a:avLst/>
          </a:prstGeom>
          <a:solidFill>
            <a:srgbClr val="E84181"/>
          </a:solidFill>
          <a:ln>
            <a:noFill/>
          </a:ln>
        </p:spPr>
        <p:txBody>
          <a:bodyPr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lgn="ctr"/>
            <a:r>
              <a:rPr lang="en-US" altLang="en-US" sz="750" dirty="0">
                <a:solidFill>
                  <a:schemeClr val="bg1"/>
                </a:solidFill>
                <a:latin typeface="Palatino Linotype" panose="02040502050505030304" pitchFamily="18" charset="0"/>
              </a:rPr>
              <a:t>232</a:t>
            </a:r>
          </a:p>
          <a:p>
            <a:pPr lvl="0" algn="ctr"/>
            <a:r>
              <a:rPr lang="en-US" altLang="en-US" sz="750" dirty="0">
                <a:solidFill>
                  <a:schemeClr val="bg1"/>
                </a:solidFill>
                <a:latin typeface="Palatino Linotype" panose="02040502050505030304" pitchFamily="18" charset="0"/>
              </a:rPr>
              <a:t>65</a:t>
            </a:r>
          </a:p>
          <a:p>
            <a:pPr lvl="0" algn="ctr"/>
            <a:r>
              <a:rPr lang="en-US" altLang="en-US" sz="750" dirty="0">
                <a:solidFill>
                  <a:schemeClr val="bg1"/>
                </a:solidFill>
                <a:latin typeface="Palatino Linotype" panose="02040502050505030304" pitchFamily="18" charset="0"/>
              </a:rPr>
              <a:t>129</a:t>
            </a:r>
            <a:endParaRPr lang="en-IN" altLang="en-US" sz="750" dirty="0">
              <a:solidFill>
                <a:schemeClr val="bg1"/>
              </a:solidFill>
              <a:latin typeface="Palatino Linotype" panose="02040502050505030304" pitchFamily="18" charset="0"/>
            </a:endParaRPr>
          </a:p>
        </p:txBody>
      </p:sp>
      <p:sp>
        <p:nvSpPr>
          <p:cNvPr id="17" name="Rectangle 4">
            <a:extLst>
              <a:ext uri="{FF2B5EF4-FFF2-40B4-BE49-F238E27FC236}">
                <a16:creationId xmlns:a16="http://schemas.microsoft.com/office/drawing/2014/main" id="{9205EF75-47FD-595E-29F1-F4376559B093}"/>
              </a:ext>
            </a:extLst>
          </p:cNvPr>
          <p:cNvSpPr>
            <a:spLocks noChangeArrowheads="1"/>
          </p:cNvSpPr>
          <p:nvPr userDrawn="1"/>
        </p:nvSpPr>
        <p:spPr bwMode="auto">
          <a:xfrm>
            <a:off x="-1067990" y="3628573"/>
            <a:ext cx="807243" cy="459568"/>
          </a:xfrm>
          <a:prstGeom prst="rect">
            <a:avLst/>
          </a:prstGeom>
          <a:solidFill>
            <a:schemeClr val="accent5"/>
          </a:solidFill>
          <a:ln>
            <a:noFill/>
          </a:ln>
        </p:spPr>
        <p:txBody>
          <a:bodyPr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lgn="ctr"/>
            <a:r>
              <a:rPr lang="en-US" altLang="en-US" sz="750" dirty="0">
                <a:solidFill>
                  <a:schemeClr val="bg1"/>
                </a:solidFill>
                <a:latin typeface="Palatino Linotype" panose="02040502050505030304" pitchFamily="18" charset="0"/>
              </a:rPr>
              <a:t>166</a:t>
            </a:r>
          </a:p>
          <a:p>
            <a:pPr lvl="0" algn="ctr"/>
            <a:r>
              <a:rPr lang="en-US" altLang="en-US" sz="750" dirty="0">
                <a:solidFill>
                  <a:schemeClr val="bg1"/>
                </a:solidFill>
                <a:latin typeface="Palatino Linotype" panose="02040502050505030304" pitchFamily="18" charset="0"/>
              </a:rPr>
              <a:t>166</a:t>
            </a:r>
          </a:p>
          <a:p>
            <a:pPr lvl="0" algn="ctr"/>
            <a:r>
              <a:rPr lang="en-US" altLang="en-US" sz="750" dirty="0">
                <a:solidFill>
                  <a:schemeClr val="bg1"/>
                </a:solidFill>
                <a:latin typeface="Palatino Linotype" panose="02040502050505030304" pitchFamily="18" charset="0"/>
              </a:rPr>
              <a:t>166</a:t>
            </a:r>
            <a:endParaRPr lang="en-IN" altLang="en-US" sz="750" dirty="0">
              <a:solidFill>
                <a:schemeClr val="bg1"/>
              </a:solidFill>
              <a:latin typeface="Palatino Linotype" panose="02040502050505030304" pitchFamily="18" charset="0"/>
            </a:endParaRPr>
          </a:p>
        </p:txBody>
      </p:sp>
      <p:sp>
        <p:nvSpPr>
          <p:cNvPr id="19" name="Rectangle 4">
            <a:extLst>
              <a:ext uri="{FF2B5EF4-FFF2-40B4-BE49-F238E27FC236}">
                <a16:creationId xmlns:a16="http://schemas.microsoft.com/office/drawing/2014/main" id="{D921C720-623E-5960-0A28-7FD7EF35890A}"/>
              </a:ext>
            </a:extLst>
          </p:cNvPr>
          <p:cNvSpPr>
            <a:spLocks noChangeArrowheads="1"/>
          </p:cNvSpPr>
          <p:nvPr userDrawn="1"/>
        </p:nvSpPr>
        <p:spPr bwMode="auto">
          <a:xfrm>
            <a:off x="-1067990" y="4288993"/>
            <a:ext cx="807243" cy="459568"/>
          </a:xfrm>
          <a:prstGeom prst="rect">
            <a:avLst/>
          </a:prstGeom>
          <a:solidFill>
            <a:srgbClr val="60378D"/>
          </a:solidFill>
          <a:ln>
            <a:noFill/>
          </a:ln>
        </p:spPr>
        <p:txBody>
          <a:bodyPr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lgn="ctr"/>
            <a:r>
              <a:rPr lang="en-US" altLang="en-US" sz="750" dirty="0">
                <a:solidFill>
                  <a:schemeClr val="bg1"/>
                </a:solidFill>
                <a:latin typeface="Palatino Linotype" panose="02040502050505030304" pitchFamily="18" charset="0"/>
              </a:rPr>
              <a:t>96</a:t>
            </a:r>
          </a:p>
          <a:p>
            <a:pPr lvl="0" algn="ctr"/>
            <a:r>
              <a:rPr lang="en-US" altLang="en-US" sz="750" dirty="0">
                <a:solidFill>
                  <a:schemeClr val="bg1"/>
                </a:solidFill>
                <a:latin typeface="Palatino Linotype" panose="02040502050505030304" pitchFamily="18" charset="0"/>
              </a:rPr>
              <a:t>55</a:t>
            </a:r>
          </a:p>
          <a:p>
            <a:pPr lvl="0" algn="ctr"/>
            <a:r>
              <a:rPr lang="en-US" altLang="en-US" sz="750" dirty="0">
                <a:solidFill>
                  <a:schemeClr val="bg1"/>
                </a:solidFill>
                <a:latin typeface="Palatino Linotype" panose="02040502050505030304" pitchFamily="18" charset="0"/>
              </a:rPr>
              <a:t>141</a:t>
            </a:r>
            <a:endParaRPr lang="en-IN" altLang="en-US" sz="750" dirty="0">
              <a:solidFill>
                <a:schemeClr val="bg1"/>
              </a:solidFill>
              <a:latin typeface="Palatino Linotype" panose="02040502050505030304" pitchFamily="18" charset="0"/>
            </a:endParaRPr>
          </a:p>
        </p:txBody>
      </p:sp>
      <p:pic>
        <p:nvPicPr>
          <p:cNvPr id="20" name="Picture 19">
            <a:extLst>
              <a:ext uri="{FF2B5EF4-FFF2-40B4-BE49-F238E27FC236}">
                <a16:creationId xmlns:a16="http://schemas.microsoft.com/office/drawing/2014/main" id="{004BBB46-9091-42E9-89A8-0B5F0992F116}"/>
              </a:ext>
            </a:extLst>
          </p:cNvPr>
          <p:cNvPicPr>
            <a:picLocks noChangeAspect="1"/>
          </p:cNvPicPr>
          <p:nvPr userDrawn="1"/>
        </p:nvPicPr>
        <p:blipFill rotWithShape="1">
          <a:blip r:embed="rId14">
            <a:extLst>
              <a:ext uri="{28A0092B-C50C-407E-A947-70E740481C1C}">
                <a14:useLocalDpi xmlns:a14="http://schemas.microsoft.com/office/drawing/2010/main" val="0"/>
              </a:ext>
            </a:extLst>
          </a:blip>
          <a:srcRect/>
          <a:stretch/>
        </p:blipFill>
        <p:spPr>
          <a:xfrm>
            <a:off x="7690749" y="-4236"/>
            <a:ext cx="1444784" cy="392726"/>
          </a:xfrm>
          <a:prstGeom prst="rect">
            <a:avLst/>
          </a:prstGeom>
        </p:spPr>
      </p:pic>
    </p:spTree>
    <p:extLst>
      <p:ext uri="{BB962C8B-B14F-4D97-AF65-F5344CB8AC3E}">
        <p14:creationId xmlns:p14="http://schemas.microsoft.com/office/powerpoint/2010/main" val="3343115024"/>
      </p:ext>
    </p:extLst>
  </p:cSld>
  <p:clrMap bg1="lt1" tx1="dk1" bg2="lt2" tx2="dk2" accent1="accent1" accent2="accent2" accent3="accent3" accent4="accent4" accent5="accent5" accent6="accent6" hlink="hlink" folHlink="folHlink"/>
  <p:sldLayoutIdLst>
    <p:sldLayoutId id="2147515756" r:id="rId1"/>
    <p:sldLayoutId id="2147515757" r:id="rId2"/>
    <p:sldLayoutId id="2147515758" r:id="rId3"/>
    <p:sldLayoutId id="2147515759" r:id="rId4"/>
    <p:sldLayoutId id="2147515760" r:id="rId5"/>
    <p:sldLayoutId id="2147515761" r:id="rId6"/>
    <p:sldLayoutId id="2147515762" r:id="rId7"/>
    <p:sldLayoutId id="2147515763" r:id="rId8"/>
    <p:sldLayoutId id="2147515764" r:id="rId9"/>
    <p:sldLayoutId id="2147515765" r:id="rId10"/>
    <p:sldLayoutId id="2147515766" r:id="rId11"/>
  </p:sldLayoutIdLst>
  <p:hf sldNum="0" hdr="0" ftr="0" dt="0"/>
  <p:txStyles>
    <p:titleStyle>
      <a:lvl1pPr algn="l" defTabSz="712788" rtl="0" eaLnBrk="0" fontAlgn="base" hangingPunct="0">
        <a:lnSpc>
          <a:spcPct val="90000"/>
        </a:lnSpc>
        <a:spcBef>
          <a:spcPct val="0"/>
        </a:spcBef>
        <a:spcAft>
          <a:spcPct val="0"/>
        </a:spcAft>
        <a:defRPr sz="3300" kern="1200">
          <a:solidFill>
            <a:srgbClr val="767171"/>
          </a:solidFill>
          <a:latin typeface="Arial" panose="020B0604020202020204" pitchFamily="34" charset="0"/>
          <a:ea typeface="+mj-ea"/>
          <a:cs typeface="Arial" panose="020B0604020202020204" pitchFamily="34" charset="0"/>
        </a:defRPr>
      </a:lvl1pPr>
      <a:lvl2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2pPr>
      <a:lvl3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3pPr>
      <a:lvl4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4pPr>
      <a:lvl5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5pPr>
      <a:lvl6pPr marL="4572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6pPr>
      <a:lvl7pPr marL="9144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7pPr>
      <a:lvl8pPr marL="13716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8pPr>
      <a:lvl9pPr marL="18288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9pPr>
    </p:titleStyle>
    <p:bodyStyle>
      <a:lvl1pPr marL="177800" indent="-177800" algn="l" defTabSz="712788" rtl="0" eaLnBrk="0" fontAlgn="base" hangingPunct="0">
        <a:lnSpc>
          <a:spcPct val="90000"/>
        </a:lnSpc>
        <a:spcBef>
          <a:spcPts val="775"/>
        </a:spcBef>
        <a:spcAft>
          <a:spcPct val="0"/>
        </a:spcAft>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1pPr>
      <a:lvl2pPr marL="533400" indent="-177800" algn="l" defTabSz="712788" rtl="0" eaLnBrk="0" fontAlgn="base" hangingPunct="0">
        <a:lnSpc>
          <a:spcPct val="90000"/>
        </a:lnSpc>
        <a:spcBef>
          <a:spcPts val="388"/>
        </a:spcBef>
        <a:spcAft>
          <a:spcPct val="0"/>
        </a:spcAft>
        <a:buFont typeface="Arial" panose="020B0604020202020204" pitchFamily="34" charset="0"/>
        <a:buChar char="•"/>
        <a:defRPr sz="1900" kern="1200">
          <a:solidFill>
            <a:schemeClr val="tx1"/>
          </a:solidFill>
          <a:latin typeface="Arial" panose="020B0604020202020204" pitchFamily="34" charset="0"/>
          <a:ea typeface="+mn-ea"/>
          <a:cs typeface="Arial" panose="020B0604020202020204" pitchFamily="34" charset="0"/>
        </a:defRPr>
      </a:lvl2pPr>
      <a:lvl3pPr marL="890588" indent="-177800" algn="l" defTabSz="712788" rtl="0" eaLnBrk="0" fontAlgn="base" hangingPunct="0">
        <a:lnSpc>
          <a:spcPct val="90000"/>
        </a:lnSpc>
        <a:spcBef>
          <a:spcPts val="388"/>
        </a:spcBef>
        <a:spcAft>
          <a:spcPct val="0"/>
        </a:spcAft>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247775" indent="-177800" algn="l" defTabSz="712788" rtl="0" eaLnBrk="0" fontAlgn="base" hangingPunct="0">
        <a:lnSpc>
          <a:spcPct val="90000"/>
        </a:lnSpc>
        <a:spcBef>
          <a:spcPts val="388"/>
        </a:spcBef>
        <a:spcAft>
          <a:spcPct val="0"/>
        </a:spcAft>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603375" indent="-177800" algn="l" defTabSz="712788" rtl="0" eaLnBrk="0" fontAlgn="base" hangingPunct="0">
        <a:lnSpc>
          <a:spcPct val="90000"/>
        </a:lnSpc>
        <a:spcBef>
          <a:spcPts val="388"/>
        </a:spcBef>
        <a:spcAft>
          <a:spcPct val="0"/>
        </a:spcAft>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1961388" indent="-178308" algn="l" defTabSz="713232" rtl="0" eaLnBrk="1" latinLnBrk="0" hangingPunct="1">
        <a:lnSpc>
          <a:spcPct val="90000"/>
        </a:lnSpc>
        <a:spcBef>
          <a:spcPts val="390"/>
        </a:spcBef>
        <a:buFont typeface="Arial" panose="020B0604020202020204" pitchFamily="34" charset="0"/>
        <a:buChar char="•"/>
        <a:defRPr sz="1400" kern="1200">
          <a:solidFill>
            <a:schemeClr val="tx1"/>
          </a:solidFill>
          <a:latin typeface="+mn-lt"/>
          <a:ea typeface="+mn-ea"/>
          <a:cs typeface="+mn-cs"/>
        </a:defRPr>
      </a:lvl6pPr>
      <a:lvl7pPr marL="2318004" indent="-178308" algn="l" defTabSz="713232" rtl="0" eaLnBrk="1" latinLnBrk="0" hangingPunct="1">
        <a:lnSpc>
          <a:spcPct val="90000"/>
        </a:lnSpc>
        <a:spcBef>
          <a:spcPts val="390"/>
        </a:spcBef>
        <a:buFont typeface="Arial" panose="020B0604020202020204" pitchFamily="34" charset="0"/>
        <a:buChar char="•"/>
        <a:defRPr sz="1400" kern="1200">
          <a:solidFill>
            <a:schemeClr val="tx1"/>
          </a:solidFill>
          <a:latin typeface="+mn-lt"/>
          <a:ea typeface="+mn-ea"/>
          <a:cs typeface="+mn-cs"/>
        </a:defRPr>
      </a:lvl7pPr>
      <a:lvl8pPr marL="2674620" indent="-178308" algn="l" defTabSz="713232" rtl="0" eaLnBrk="1" latinLnBrk="0" hangingPunct="1">
        <a:lnSpc>
          <a:spcPct val="90000"/>
        </a:lnSpc>
        <a:spcBef>
          <a:spcPts val="390"/>
        </a:spcBef>
        <a:buFont typeface="Arial" panose="020B0604020202020204" pitchFamily="34" charset="0"/>
        <a:buChar char="•"/>
        <a:defRPr sz="1400" kern="1200">
          <a:solidFill>
            <a:schemeClr val="tx1"/>
          </a:solidFill>
          <a:latin typeface="+mn-lt"/>
          <a:ea typeface="+mn-ea"/>
          <a:cs typeface="+mn-cs"/>
        </a:defRPr>
      </a:lvl8pPr>
      <a:lvl9pPr marL="3031236" indent="-178308" algn="l" defTabSz="713232" rtl="0" eaLnBrk="1" latinLnBrk="0" hangingPunct="1">
        <a:lnSpc>
          <a:spcPct val="90000"/>
        </a:lnSpc>
        <a:spcBef>
          <a:spcPts val="39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713232" rtl="0" eaLnBrk="1" latinLnBrk="0" hangingPunct="1">
        <a:defRPr sz="1400" kern="1200">
          <a:solidFill>
            <a:schemeClr val="tx1"/>
          </a:solidFill>
          <a:latin typeface="+mn-lt"/>
          <a:ea typeface="+mn-ea"/>
          <a:cs typeface="+mn-cs"/>
        </a:defRPr>
      </a:lvl1pPr>
      <a:lvl2pPr marL="356616" algn="l" defTabSz="713232" rtl="0" eaLnBrk="1" latinLnBrk="0" hangingPunct="1">
        <a:defRPr sz="1400" kern="1200">
          <a:solidFill>
            <a:schemeClr val="tx1"/>
          </a:solidFill>
          <a:latin typeface="+mn-lt"/>
          <a:ea typeface="+mn-ea"/>
          <a:cs typeface="+mn-cs"/>
        </a:defRPr>
      </a:lvl2pPr>
      <a:lvl3pPr marL="713232" algn="l" defTabSz="713232" rtl="0" eaLnBrk="1" latinLnBrk="0" hangingPunct="1">
        <a:defRPr sz="1400" kern="1200">
          <a:solidFill>
            <a:schemeClr val="tx1"/>
          </a:solidFill>
          <a:latin typeface="+mn-lt"/>
          <a:ea typeface="+mn-ea"/>
          <a:cs typeface="+mn-cs"/>
        </a:defRPr>
      </a:lvl3pPr>
      <a:lvl4pPr marL="1069848" algn="l" defTabSz="713232" rtl="0" eaLnBrk="1" latinLnBrk="0" hangingPunct="1">
        <a:defRPr sz="1400" kern="1200">
          <a:solidFill>
            <a:schemeClr val="tx1"/>
          </a:solidFill>
          <a:latin typeface="+mn-lt"/>
          <a:ea typeface="+mn-ea"/>
          <a:cs typeface="+mn-cs"/>
        </a:defRPr>
      </a:lvl4pPr>
      <a:lvl5pPr marL="1426464" algn="l" defTabSz="713232" rtl="0" eaLnBrk="1" latinLnBrk="0" hangingPunct="1">
        <a:defRPr sz="1400" kern="1200">
          <a:solidFill>
            <a:schemeClr val="tx1"/>
          </a:solidFill>
          <a:latin typeface="+mn-lt"/>
          <a:ea typeface="+mn-ea"/>
          <a:cs typeface="+mn-cs"/>
        </a:defRPr>
      </a:lvl5pPr>
      <a:lvl6pPr marL="1783080" algn="l" defTabSz="713232" rtl="0" eaLnBrk="1" latinLnBrk="0" hangingPunct="1">
        <a:defRPr sz="1400" kern="1200">
          <a:solidFill>
            <a:schemeClr val="tx1"/>
          </a:solidFill>
          <a:latin typeface="+mn-lt"/>
          <a:ea typeface="+mn-ea"/>
          <a:cs typeface="+mn-cs"/>
        </a:defRPr>
      </a:lvl6pPr>
      <a:lvl7pPr marL="2139696" algn="l" defTabSz="713232" rtl="0" eaLnBrk="1" latinLnBrk="0" hangingPunct="1">
        <a:defRPr sz="1400" kern="1200">
          <a:solidFill>
            <a:schemeClr val="tx1"/>
          </a:solidFill>
          <a:latin typeface="+mn-lt"/>
          <a:ea typeface="+mn-ea"/>
          <a:cs typeface="+mn-cs"/>
        </a:defRPr>
      </a:lvl7pPr>
      <a:lvl8pPr marL="2496312" algn="l" defTabSz="713232" rtl="0" eaLnBrk="1" latinLnBrk="0" hangingPunct="1">
        <a:defRPr sz="1400" kern="1200">
          <a:solidFill>
            <a:schemeClr val="tx1"/>
          </a:solidFill>
          <a:latin typeface="+mn-lt"/>
          <a:ea typeface="+mn-ea"/>
          <a:cs typeface="+mn-cs"/>
        </a:defRPr>
      </a:lvl8pPr>
      <a:lvl9pPr marL="2852928" algn="l" defTabSz="713232"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00">
          <p15:clr>
            <a:srgbClr val="F26B43"/>
          </p15:clr>
        </p15:guide>
        <p15:guide id="2" pos="2880">
          <p15:clr>
            <a:srgbClr val="F26B43"/>
          </p15:clr>
        </p15:guide>
      </p15:sldGuideLst>
    </p:ext>
  </p:extLst>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29B7A7-78C6-8997-36DF-D447324E181D}"/>
              </a:ext>
            </a:extLst>
          </p:cNvPr>
          <p:cNvSpPr>
            <a:spLocks noGrp="1"/>
          </p:cNvSpPr>
          <p:nvPr>
            <p:ph type="title"/>
          </p:nvPr>
        </p:nvSpPr>
        <p:spPr>
          <a:xfrm>
            <a:off x="165100" y="17463"/>
            <a:ext cx="4657725" cy="768350"/>
          </a:xfrm>
          <a:prstGeom prst="rect">
            <a:avLst/>
          </a:prstGeom>
          <a:solidFill>
            <a:schemeClr val="bg1">
              <a:lumMod val="95000"/>
            </a:schemeClr>
          </a:solidFill>
        </p:spPr>
        <p:txBody>
          <a:bodyPr vert="horz" lIns="71323" tIns="35662" rIns="71323" bIns="35662" rtlCol="0" anchor="ctr">
            <a:normAutofit/>
          </a:bodyPr>
          <a:lstStyle/>
          <a:p>
            <a:r>
              <a:rPr lang="en-US" dirty="0"/>
              <a:t>PRESENTATION TITLE</a:t>
            </a:r>
            <a:endParaRPr lang="en-IN" dirty="0"/>
          </a:p>
        </p:txBody>
      </p:sp>
      <p:sp>
        <p:nvSpPr>
          <p:cNvPr id="10243" name="Text Placeholder 2">
            <a:extLst>
              <a:ext uri="{FF2B5EF4-FFF2-40B4-BE49-F238E27FC236}">
                <a16:creationId xmlns:a16="http://schemas.microsoft.com/office/drawing/2014/main" id="{93A2AFDF-214D-C2DF-3437-A728E7CC8213}"/>
              </a:ext>
            </a:extLst>
          </p:cNvPr>
          <p:cNvSpPr>
            <a:spLocks noGrp="1"/>
          </p:cNvSpPr>
          <p:nvPr>
            <p:ph type="body" idx="1"/>
          </p:nvPr>
        </p:nvSpPr>
        <p:spPr bwMode="auto">
          <a:xfrm>
            <a:off x="628650" y="1520825"/>
            <a:ext cx="7886700" cy="362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1323" tIns="35662" rIns="71323" bIns="35662"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endParaRPr lang="en-IN" altLang="en-US" dirty="0"/>
          </a:p>
        </p:txBody>
      </p:sp>
      <p:sp>
        <p:nvSpPr>
          <p:cNvPr id="4" name="Date Placeholder 3">
            <a:extLst>
              <a:ext uri="{FF2B5EF4-FFF2-40B4-BE49-F238E27FC236}">
                <a16:creationId xmlns:a16="http://schemas.microsoft.com/office/drawing/2014/main" id="{531285B8-AC9A-77AE-B743-A6F7E73DB9FD}"/>
              </a:ext>
            </a:extLst>
          </p:cNvPr>
          <p:cNvSpPr>
            <a:spLocks noGrp="1"/>
          </p:cNvSpPr>
          <p:nvPr>
            <p:ph type="dt" sz="half" idx="2"/>
          </p:nvPr>
        </p:nvSpPr>
        <p:spPr>
          <a:xfrm>
            <a:off x="781050" y="5380038"/>
            <a:ext cx="2057400" cy="304800"/>
          </a:xfrm>
          <a:prstGeom prst="rect">
            <a:avLst/>
          </a:prstGeom>
        </p:spPr>
        <p:txBody>
          <a:bodyPr vert="horz" lIns="71323" tIns="35662" rIns="71323" bIns="35662" rtlCol="0" anchor="ctr"/>
          <a:lstStyle>
            <a:lvl1pPr algn="l">
              <a:defRPr sz="900">
                <a:solidFill>
                  <a:schemeClr val="tx1">
                    <a:tint val="75000"/>
                  </a:schemeClr>
                </a:solidFill>
                <a:latin typeface="Arial" panose="020B0604020202020204" pitchFamily="34" charset="0"/>
                <a:cs typeface="Arial" panose="020B0604020202020204" pitchFamily="34" charset="0"/>
              </a:defRPr>
            </a:lvl1pPr>
          </a:lstStyle>
          <a:p>
            <a:pPr>
              <a:defRPr/>
            </a:pPr>
            <a:fld id="{E14550A3-D19F-43EA-B8B5-D5AFD4916CE5}" type="datetime1">
              <a:rPr lang="en-IN" smtClean="0"/>
              <a:t>07-08-2026</a:t>
            </a:fld>
            <a:endParaRPr lang="en-IN"/>
          </a:p>
        </p:txBody>
      </p:sp>
      <p:grpSp>
        <p:nvGrpSpPr>
          <p:cNvPr id="10246" name="Group 2">
            <a:extLst>
              <a:ext uri="{FF2B5EF4-FFF2-40B4-BE49-F238E27FC236}">
                <a16:creationId xmlns:a16="http://schemas.microsoft.com/office/drawing/2014/main" id="{1B5F0C2D-A9F4-172C-61AE-DD87C75002CC}"/>
              </a:ext>
            </a:extLst>
          </p:cNvPr>
          <p:cNvGrpSpPr>
            <a:grpSpLocks/>
          </p:cNvGrpSpPr>
          <p:nvPr userDrawn="1"/>
        </p:nvGrpSpPr>
        <p:grpSpPr bwMode="auto">
          <a:xfrm>
            <a:off x="239713" y="4973638"/>
            <a:ext cx="8515350" cy="461962"/>
            <a:chOff x="323" y="15932"/>
            <a:chExt cx="11301" cy="647"/>
          </a:xfrm>
        </p:grpSpPr>
        <p:sp>
          <p:nvSpPr>
            <p:cNvPr id="8" name="AutoShape 3">
              <a:extLst>
                <a:ext uri="{FF2B5EF4-FFF2-40B4-BE49-F238E27FC236}">
                  <a16:creationId xmlns:a16="http://schemas.microsoft.com/office/drawing/2014/main" id="{900075A6-EE42-64FB-6527-B9FC0D31CBA2}"/>
                </a:ext>
              </a:extLst>
            </p:cNvPr>
            <p:cNvSpPr>
              <a:spLocks/>
            </p:cNvSpPr>
            <p:nvPr/>
          </p:nvSpPr>
          <p:spPr bwMode="auto">
            <a:xfrm>
              <a:off x="687" y="16282"/>
              <a:ext cx="10937" cy="2"/>
            </a:xfrm>
            <a:custGeom>
              <a:avLst/>
              <a:gdLst>
                <a:gd name="T0" fmla="+- 0 910 645"/>
                <a:gd name="T1" fmla="*/ T0 w 10937"/>
                <a:gd name="T2" fmla="+- 0 11582 645"/>
                <a:gd name="T3" fmla="*/ T2 w 10937"/>
                <a:gd name="T4" fmla="+- 0 645 645"/>
                <a:gd name="T5" fmla="*/ T4 w 10937"/>
                <a:gd name="T6" fmla="+- 0 732 645"/>
                <a:gd name="T7" fmla="*/ T6 w 10937"/>
              </a:gdLst>
              <a:ahLst/>
              <a:cxnLst>
                <a:cxn ang="0">
                  <a:pos x="T1" y="0"/>
                </a:cxn>
                <a:cxn ang="0">
                  <a:pos x="T3" y="0"/>
                </a:cxn>
                <a:cxn ang="0">
                  <a:pos x="T5" y="0"/>
                </a:cxn>
                <a:cxn ang="0">
                  <a:pos x="T7" y="0"/>
                </a:cxn>
              </a:cxnLst>
              <a:rect l="0" t="0" r="r" b="b"/>
              <a:pathLst>
                <a:path w="10937">
                  <a:moveTo>
                    <a:pt x="265" y="0"/>
                  </a:moveTo>
                  <a:lnTo>
                    <a:pt x="10937" y="0"/>
                  </a:lnTo>
                  <a:moveTo>
                    <a:pt x="0" y="0"/>
                  </a:moveTo>
                  <a:lnTo>
                    <a:pt x="87" y="0"/>
                  </a:lnTo>
                </a:path>
              </a:pathLst>
            </a:cu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7201">
              <a:solidFill>
                <a:srgbClr val="0E78C4"/>
              </a:solidFill>
              <a:round/>
              <a:headEnd/>
              <a:tailEnd/>
            </a:ln>
            <a:effectLst>
              <a:glow rad="12700">
                <a:srgbClr val="92D050"/>
              </a:glow>
            </a:effectLst>
          </p:spPr>
          <p:txBody>
            <a:bodyPr/>
            <a:lstStyle/>
            <a:p>
              <a:pPr>
                <a:defRPr/>
              </a:pPr>
              <a:endParaRPr lang="en-IN" dirty="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ndParaRPr>
            </a:p>
          </p:txBody>
        </p:sp>
        <p:sp>
          <p:nvSpPr>
            <p:cNvPr id="10254" name="Rectangle 4">
              <a:extLst>
                <a:ext uri="{FF2B5EF4-FFF2-40B4-BE49-F238E27FC236}">
                  <a16:creationId xmlns:a16="http://schemas.microsoft.com/office/drawing/2014/main" id="{8C703E82-1B23-ED67-E708-72425F782233}"/>
                </a:ext>
              </a:extLst>
            </p:cNvPr>
            <p:cNvSpPr>
              <a:spLocks noChangeArrowheads="1"/>
            </p:cNvSpPr>
            <p:nvPr/>
          </p:nvSpPr>
          <p:spPr bwMode="auto">
            <a:xfrm>
              <a:off x="323" y="15932"/>
              <a:ext cx="322" cy="647"/>
            </a:xfrm>
            <a:prstGeom prst="rect">
              <a:avLst/>
            </a:prstGeom>
            <a:solidFill>
              <a:srgbClr val="0E78C4"/>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endParaRPr lang="en-IN" altLang="en-US"/>
            </a:p>
          </p:txBody>
        </p:sp>
        <p:sp>
          <p:nvSpPr>
            <p:cNvPr id="10255" name="Rectangle 5">
              <a:extLst>
                <a:ext uri="{FF2B5EF4-FFF2-40B4-BE49-F238E27FC236}">
                  <a16:creationId xmlns:a16="http://schemas.microsoft.com/office/drawing/2014/main" id="{CAB4F788-3259-F310-587A-B8295ABE700F}"/>
                </a:ext>
              </a:extLst>
            </p:cNvPr>
            <p:cNvSpPr>
              <a:spLocks noChangeArrowheads="1"/>
            </p:cNvSpPr>
            <p:nvPr/>
          </p:nvSpPr>
          <p:spPr bwMode="auto">
            <a:xfrm>
              <a:off x="732" y="16190"/>
              <a:ext cx="179" cy="389"/>
            </a:xfrm>
            <a:prstGeom prst="rect">
              <a:avLst/>
            </a:prstGeom>
            <a:solidFill>
              <a:srgbClr val="5AD577"/>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endParaRPr lang="en-IN" altLang="en-US"/>
            </a:p>
          </p:txBody>
        </p:sp>
      </p:grpSp>
      <p:sp>
        <p:nvSpPr>
          <p:cNvPr id="11" name="Title 1">
            <a:extLst>
              <a:ext uri="{FF2B5EF4-FFF2-40B4-BE49-F238E27FC236}">
                <a16:creationId xmlns:a16="http://schemas.microsoft.com/office/drawing/2014/main" id="{13B0977D-17A6-7679-60B5-7003F50DEA0B}"/>
              </a:ext>
            </a:extLst>
          </p:cNvPr>
          <p:cNvSpPr txBox="1">
            <a:spLocks/>
          </p:cNvSpPr>
          <p:nvPr/>
        </p:nvSpPr>
        <p:spPr>
          <a:xfrm>
            <a:off x="781050" y="1174750"/>
            <a:ext cx="4495800" cy="1989138"/>
          </a:xfrm>
          <a:prstGeom prst="rect">
            <a:avLst/>
          </a:prstGeom>
        </p:spPr>
        <p:txBody>
          <a:bodyPr lIns="71323" tIns="35662" rIns="71323" bIns="35662" anchor="b">
            <a:normAutofit/>
          </a:bodyPr>
          <a:lstStyle>
            <a:lvl1pPr algn="ctr" defTabSz="914400" rtl="0" eaLnBrk="1" latinLnBrk="0" hangingPunct="1">
              <a:lnSpc>
                <a:spcPct val="90000"/>
              </a:lnSpc>
              <a:spcBef>
                <a:spcPct val="0"/>
              </a:spcBef>
              <a:buNone/>
              <a:defRPr sz="4000" kern="1200">
                <a:solidFill>
                  <a:schemeClr val="tx1"/>
                </a:solidFill>
                <a:latin typeface="Arial" panose="020B0604020202020204" pitchFamily="34" charset="0"/>
                <a:ea typeface="+mj-ea"/>
                <a:cs typeface="Arial" panose="020B0604020202020204" pitchFamily="34" charset="0"/>
              </a:defRPr>
            </a:lvl1pPr>
          </a:lstStyle>
          <a:p>
            <a:pPr>
              <a:defRPr/>
            </a:pPr>
            <a:endParaRPr lang="en-IN" dirty="0"/>
          </a:p>
        </p:txBody>
      </p:sp>
      <p:pic>
        <p:nvPicPr>
          <p:cNvPr id="10248" name="Picture 20">
            <a:extLst>
              <a:ext uri="{FF2B5EF4-FFF2-40B4-BE49-F238E27FC236}">
                <a16:creationId xmlns:a16="http://schemas.microsoft.com/office/drawing/2014/main" id="{24E5FA59-3E38-6122-2FE0-09FACD68835F}"/>
              </a:ext>
            </a:extLst>
          </p:cNvPr>
          <p:cNvPicPr>
            <a:picLocks noChangeAspect="1"/>
          </p:cNvPicPr>
          <p:nvPr/>
        </p:nvPicPr>
        <p:blipFill>
          <a:blip r:embed="rId13" cstate="email">
            <a:extLst>
              <a:ext uri="{28A0092B-C50C-407E-A947-70E740481C1C}">
                <a14:useLocalDpi xmlns:a14="http://schemas.microsoft.com/office/drawing/2010/main"/>
              </a:ext>
            </a:extLst>
          </a:blip>
          <a:srcRect/>
          <a:stretch>
            <a:fillRect/>
          </a:stretch>
        </p:blipFill>
        <p:spPr bwMode="auto">
          <a:xfrm>
            <a:off x="8207375" y="5265017"/>
            <a:ext cx="936625" cy="458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CC9A4A86-C5DB-C771-3A2B-FFD9CDE247D2}"/>
              </a:ext>
            </a:extLst>
          </p:cNvPr>
          <p:cNvSpPr txBox="1"/>
          <p:nvPr userDrawn="1"/>
        </p:nvSpPr>
        <p:spPr>
          <a:xfrm>
            <a:off x="7388384" y="5296726"/>
            <a:ext cx="549116" cy="292388"/>
          </a:xfrm>
          <a:prstGeom prst="rect">
            <a:avLst/>
          </a:prstGeom>
          <a:noFill/>
        </p:spPr>
        <p:txBody>
          <a:bodyPr wrap="square" rtlCol="0">
            <a:spAutoFit/>
          </a:bodyPr>
          <a:lstStyle/>
          <a:p>
            <a:fld id="{8E287899-DD3C-4172-A51B-7736344A3AD0}" type="slidenum">
              <a:rPr lang="en-US" sz="1300" smtClean="0"/>
              <a:t>‹#›</a:t>
            </a:fld>
            <a:endParaRPr lang="en-US" sz="1300" dirty="0"/>
          </a:p>
        </p:txBody>
      </p:sp>
      <p:sp>
        <p:nvSpPr>
          <p:cNvPr id="6" name="Rectangle 4">
            <a:extLst>
              <a:ext uri="{FF2B5EF4-FFF2-40B4-BE49-F238E27FC236}">
                <a16:creationId xmlns:a16="http://schemas.microsoft.com/office/drawing/2014/main" id="{C606470A-D191-50EE-AEBC-5785742EEC1B}"/>
              </a:ext>
            </a:extLst>
          </p:cNvPr>
          <p:cNvSpPr>
            <a:spLocks noChangeArrowheads="1"/>
          </p:cNvSpPr>
          <p:nvPr userDrawn="1"/>
        </p:nvSpPr>
        <p:spPr bwMode="auto">
          <a:xfrm>
            <a:off x="-1067990" y="1647315"/>
            <a:ext cx="807243" cy="459568"/>
          </a:xfrm>
          <a:prstGeom prst="rect">
            <a:avLst/>
          </a:prstGeom>
          <a:solidFill>
            <a:srgbClr val="51B353"/>
          </a:solidFill>
        </p:spPr>
        <p:txBody>
          <a:bodyPr wrap="square" rtlCol="0"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indent="0" algn="ctr">
              <a:lnSpc>
                <a:spcPct val="100000"/>
              </a:lnSpc>
              <a:spcBef>
                <a:spcPts val="0"/>
              </a:spcBef>
              <a:spcAft>
                <a:spcPts val="0"/>
              </a:spcAft>
              <a:buClr>
                <a:schemeClr val="tx1"/>
              </a:buClr>
              <a:buSzPct val="130000"/>
              <a:buNone/>
            </a:pPr>
            <a:r>
              <a:rPr lang="en-US" altLang="en-US" sz="750" b="1" i="0" dirty="0">
                <a:solidFill>
                  <a:schemeClr val="bg1"/>
                </a:solidFill>
                <a:latin typeface="Palatino Linotype" panose="02040502050505030304" pitchFamily="18" charset="0"/>
              </a:rPr>
              <a:t>81</a:t>
            </a:r>
          </a:p>
          <a:p>
            <a:pPr lvl="0" indent="0" algn="ctr">
              <a:lnSpc>
                <a:spcPct val="100000"/>
              </a:lnSpc>
              <a:spcBef>
                <a:spcPts val="0"/>
              </a:spcBef>
              <a:spcAft>
                <a:spcPts val="0"/>
              </a:spcAft>
              <a:buClr>
                <a:schemeClr val="tx1"/>
              </a:buClr>
              <a:buSzPct val="130000"/>
              <a:buNone/>
            </a:pPr>
            <a:r>
              <a:rPr lang="en-US" altLang="en-US" sz="750" b="1" i="0" dirty="0">
                <a:solidFill>
                  <a:schemeClr val="bg1"/>
                </a:solidFill>
                <a:latin typeface="Palatino Linotype" panose="02040502050505030304" pitchFamily="18" charset="0"/>
              </a:rPr>
              <a:t>179</a:t>
            </a:r>
          </a:p>
          <a:p>
            <a:pPr lvl="0" indent="0" algn="ctr">
              <a:lnSpc>
                <a:spcPct val="100000"/>
              </a:lnSpc>
              <a:spcBef>
                <a:spcPts val="0"/>
              </a:spcBef>
              <a:spcAft>
                <a:spcPts val="0"/>
              </a:spcAft>
              <a:buClr>
                <a:schemeClr val="tx1"/>
              </a:buClr>
              <a:buSzPct val="130000"/>
              <a:buNone/>
            </a:pPr>
            <a:r>
              <a:rPr lang="en-US" altLang="en-US" sz="750" b="1" i="0" dirty="0">
                <a:solidFill>
                  <a:schemeClr val="bg1"/>
                </a:solidFill>
                <a:latin typeface="Palatino Linotype" panose="02040502050505030304" pitchFamily="18" charset="0"/>
              </a:rPr>
              <a:t>83</a:t>
            </a:r>
            <a:endParaRPr lang="en-IN" altLang="en-US" sz="750" b="1" i="0" dirty="0">
              <a:solidFill>
                <a:schemeClr val="bg1"/>
              </a:solidFill>
              <a:latin typeface="Palatino Linotype" panose="02040502050505030304" pitchFamily="18" charset="0"/>
            </a:endParaRPr>
          </a:p>
        </p:txBody>
      </p:sp>
      <p:sp>
        <p:nvSpPr>
          <p:cNvPr id="9" name="Rectangle 4">
            <a:extLst>
              <a:ext uri="{FF2B5EF4-FFF2-40B4-BE49-F238E27FC236}">
                <a16:creationId xmlns:a16="http://schemas.microsoft.com/office/drawing/2014/main" id="{278ED3F3-63A1-E1A9-B376-27B8C3CB5AC1}"/>
              </a:ext>
            </a:extLst>
          </p:cNvPr>
          <p:cNvSpPr>
            <a:spLocks noChangeArrowheads="1"/>
          </p:cNvSpPr>
          <p:nvPr userDrawn="1"/>
        </p:nvSpPr>
        <p:spPr bwMode="auto">
          <a:xfrm>
            <a:off x="-1067990" y="986896"/>
            <a:ext cx="807243" cy="459568"/>
          </a:xfrm>
          <a:prstGeom prst="rect">
            <a:avLst/>
          </a:prstGeom>
          <a:solidFill>
            <a:srgbClr val="0E78C4"/>
          </a:solidFill>
          <a:ln>
            <a:noFill/>
          </a:ln>
        </p:spPr>
        <p:txBody>
          <a:bodyPr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defRPr/>
            </a:pPr>
            <a:r>
              <a:rPr lang="en-US" altLang="en-US" sz="750" dirty="0">
                <a:solidFill>
                  <a:schemeClr val="bg1"/>
                </a:solidFill>
                <a:latin typeface="Palatino Linotype" panose="02040502050505030304" pitchFamily="18" charset="0"/>
              </a:rPr>
              <a:t>14</a:t>
            </a:r>
          </a:p>
          <a:p>
            <a:pPr algn="ctr">
              <a:defRPr/>
            </a:pPr>
            <a:r>
              <a:rPr lang="en-US" altLang="en-US" sz="750" dirty="0">
                <a:solidFill>
                  <a:schemeClr val="bg1"/>
                </a:solidFill>
                <a:latin typeface="Palatino Linotype" panose="02040502050505030304" pitchFamily="18" charset="0"/>
              </a:rPr>
              <a:t>120</a:t>
            </a:r>
          </a:p>
          <a:p>
            <a:pPr algn="ctr">
              <a:defRPr/>
            </a:pPr>
            <a:r>
              <a:rPr lang="en-US" altLang="en-US" sz="750" dirty="0">
                <a:solidFill>
                  <a:schemeClr val="bg1"/>
                </a:solidFill>
                <a:latin typeface="Palatino Linotype" panose="02040502050505030304" pitchFamily="18" charset="0"/>
              </a:rPr>
              <a:t>196</a:t>
            </a:r>
            <a:endParaRPr lang="en-IN" altLang="en-US" sz="750" dirty="0">
              <a:solidFill>
                <a:schemeClr val="bg1"/>
              </a:solidFill>
              <a:latin typeface="Palatino Linotype" panose="02040502050505030304" pitchFamily="18" charset="0"/>
            </a:endParaRPr>
          </a:p>
        </p:txBody>
      </p:sp>
      <p:sp>
        <p:nvSpPr>
          <p:cNvPr id="12" name="Rectangle 4">
            <a:extLst>
              <a:ext uri="{FF2B5EF4-FFF2-40B4-BE49-F238E27FC236}">
                <a16:creationId xmlns:a16="http://schemas.microsoft.com/office/drawing/2014/main" id="{5CA8B972-FC71-E65C-DE93-BBE97D3CE644}"/>
              </a:ext>
            </a:extLst>
          </p:cNvPr>
          <p:cNvSpPr>
            <a:spLocks noChangeArrowheads="1"/>
          </p:cNvSpPr>
          <p:nvPr userDrawn="1"/>
        </p:nvSpPr>
        <p:spPr bwMode="auto">
          <a:xfrm>
            <a:off x="-1067990" y="2307734"/>
            <a:ext cx="807243" cy="459568"/>
          </a:xfrm>
          <a:prstGeom prst="rect">
            <a:avLst/>
          </a:prstGeom>
          <a:solidFill>
            <a:srgbClr val="FFC000"/>
          </a:solidFill>
        </p:spPr>
        <p:txBody>
          <a:bodyPr wrap="square" rtlCol="0"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R="0" lvl="0" indent="0" algn="ctr" eaLnBrk="0" fontAlgn="base" hangingPunct="0">
              <a:lnSpc>
                <a:spcPct val="100000"/>
              </a:lnSpc>
              <a:spcBef>
                <a:spcPct val="0"/>
              </a:spcBef>
              <a:spcAft>
                <a:spcPct val="0"/>
              </a:spcAft>
              <a:buClrTx/>
              <a:buSzTx/>
              <a:buFontTx/>
              <a:buNone/>
              <a:tabLst/>
            </a:pPr>
            <a:r>
              <a:rPr kumimoji="0" lang="en-US" altLang="en-US" sz="750" b="0" i="0" u="none" strike="noStrike" kern="0" cap="none" spc="0" normalizeH="0" baseline="0" dirty="0">
                <a:ln>
                  <a:noFill/>
                </a:ln>
                <a:solidFill>
                  <a:schemeClr val="bg1"/>
                </a:solidFill>
                <a:effectLst/>
                <a:uLnTx/>
                <a:uFillTx/>
                <a:latin typeface="Palatino Linotype" panose="02040502050505030304" pitchFamily="18" charset="0"/>
              </a:rPr>
              <a:t>255</a:t>
            </a:r>
          </a:p>
          <a:p>
            <a:pPr marR="0" lvl="0" indent="0" algn="ctr" eaLnBrk="0" fontAlgn="base" hangingPunct="0">
              <a:lnSpc>
                <a:spcPct val="100000"/>
              </a:lnSpc>
              <a:spcBef>
                <a:spcPct val="0"/>
              </a:spcBef>
              <a:spcAft>
                <a:spcPct val="0"/>
              </a:spcAft>
              <a:buClrTx/>
              <a:buSzTx/>
              <a:buFontTx/>
              <a:buNone/>
              <a:tabLst/>
            </a:pPr>
            <a:r>
              <a:rPr kumimoji="0" lang="en-US" altLang="en-US" sz="750" b="0" i="0" u="none" strike="noStrike" kern="0" cap="none" spc="0" normalizeH="0" baseline="0" dirty="0">
                <a:ln>
                  <a:noFill/>
                </a:ln>
                <a:solidFill>
                  <a:schemeClr val="bg1"/>
                </a:solidFill>
                <a:effectLst/>
                <a:uLnTx/>
                <a:uFillTx/>
                <a:latin typeface="Palatino Linotype" panose="02040502050505030304" pitchFamily="18" charset="0"/>
              </a:rPr>
              <a:t>192</a:t>
            </a:r>
          </a:p>
          <a:p>
            <a:pPr marR="0" lvl="0" indent="0" algn="ctr" eaLnBrk="0" fontAlgn="base" hangingPunct="0">
              <a:lnSpc>
                <a:spcPct val="100000"/>
              </a:lnSpc>
              <a:spcBef>
                <a:spcPct val="0"/>
              </a:spcBef>
              <a:spcAft>
                <a:spcPct val="0"/>
              </a:spcAft>
              <a:buClrTx/>
              <a:buSzTx/>
              <a:buFontTx/>
              <a:buNone/>
              <a:tabLst/>
            </a:pPr>
            <a:r>
              <a:rPr kumimoji="0" lang="en-US" altLang="en-US" sz="750" b="0" i="0" u="none" strike="noStrike" kern="0" cap="none" spc="0" normalizeH="0" baseline="0" dirty="0">
                <a:ln>
                  <a:noFill/>
                </a:ln>
                <a:solidFill>
                  <a:schemeClr val="bg1"/>
                </a:solidFill>
                <a:effectLst/>
                <a:uLnTx/>
                <a:uFillTx/>
                <a:latin typeface="Palatino Linotype" panose="02040502050505030304" pitchFamily="18" charset="0"/>
              </a:rPr>
              <a:t>0</a:t>
            </a:r>
            <a:endParaRPr kumimoji="0" lang="en-IN" altLang="en-US" sz="750" b="0" i="0" u="none" strike="noStrike" kern="0" cap="none" spc="0" normalizeH="0" baseline="0" dirty="0">
              <a:ln>
                <a:noFill/>
              </a:ln>
              <a:solidFill>
                <a:schemeClr val="bg1"/>
              </a:solidFill>
              <a:effectLst/>
              <a:uLnTx/>
              <a:uFillTx/>
              <a:latin typeface="Palatino Linotype" panose="02040502050505030304" pitchFamily="18" charset="0"/>
            </a:endParaRPr>
          </a:p>
        </p:txBody>
      </p:sp>
      <p:sp>
        <p:nvSpPr>
          <p:cNvPr id="15" name="Rectangle 4">
            <a:extLst>
              <a:ext uri="{FF2B5EF4-FFF2-40B4-BE49-F238E27FC236}">
                <a16:creationId xmlns:a16="http://schemas.microsoft.com/office/drawing/2014/main" id="{4178133E-3669-3582-C1BB-E8B705214DEE}"/>
              </a:ext>
            </a:extLst>
          </p:cNvPr>
          <p:cNvSpPr>
            <a:spLocks noChangeArrowheads="1"/>
          </p:cNvSpPr>
          <p:nvPr userDrawn="1"/>
        </p:nvSpPr>
        <p:spPr bwMode="auto">
          <a:xfrm>
            <a:off x="-1067990" y="2968154"/>
            <a:ext cx="807243" cy="459568"/>
          </a:xfrm>
          <a:prstGeom prst="rect">
            <a:avLst/>
          </a:prstGeom>
          <a:solidFill>
            <a:srgbClr val="E84181"/>
          </a:solidFill>
          <a:ln>
            <a:noFill/>
          </a:ln>
        </p:spPr>
        <p:txBody>
          <a:bodyPr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lgn="ctr"/>
            <a:r>
              <a:rPr lang="en-US" altLang="en-US" sz="750" dirty="0">
                <a:solidFill>
                  <a:schemeClr val="bg1"/>
                </a:solidFill>
                <a:latin typeface="Palatino Linotype" panose="02040502050505030304" pitchFamily="18" charset="0"/>
              </a:rPr>
              <a:t>232</a:t>
            </a:r>
          </a:p>
          <a:p>
            <a:pPr lvl="0" algn="ctr"/>
            <a:r>
              <a:rPr lang="en-US" altLang="en-US" sz="750" dirty="0">
                <a:solidFill>
                  <a:schemeClr val="bg1"/>
                </a:solidFill>
                <a:latin typeface="Palatino Linotype" panose="02040502050505030304" pitchFamily="18" charset="0"/>
              </a:rPr>
              <a:t>65</a:t>
            </a:r>
          </a:p>
          <a:p>
            <a:pPr lvl="0" algn="ctr"/>
            <a:r>
              <a:rPr lang="en-US" altLang="en-US" sz="750" dirty="0">
                <a:solidFill>
                  <a:schemeClr val="bg1"/>
                </a:solidFill>
                <a:latin typeface="Palatino Linotype" panose="02040502050505030304" pitchFamily="18" charset="0"/>
              </a:rPr>
              <a:t>129</a:t>
            </a:r>
            <a:endParaRPr lang="en-IN" altLang="en-US" sz="750" dirty="0">
              <a:solidFill>
                <a:schemeClr val="bg1"/>
              </a:solidFill>
              <a:latin typeface="Palatino Linotype" panose="02040502050505030304" pitchFamily="18" charset="0"/>
            </a:endParaRPr>
          </a:p>
        </p:txBody>
      </p:sp>
      <p:sp>
        <p:nvSpPr>
          <p:cNvPr id="17" name="Rectangle 4">
            <a:extLst>
              <a:ext uri="{FF2B5EF4-FFF2-40B4-BE49-F238E27FC236}">
                <a16:creationId xmlns:a16="http://schemas.microsoft.com/office/drawing/2014/main" id="{9205EF75-47FD-595E-29F1-F4376559B093}"/>
              </a:ext>
            </a:extLst>
          </p:cNvPr>
          <p:cNvSpPr>
            <a:spLocks noChangeArrowheads="1"/>
          </p:cNvSpPr>
          <p:nvPr userDrawn="1"/>
        </p:nvSpPr>
        <p:spPr bwMode="auto">
          <a:xfrm>
            <a:off x="-1067990" y="3628573"/>
            <a:ext cx="807243" cy="459568"/>
          </a:xfrm>
          <a:prstGeom prst="rect">
            <a:avLst/>
          </a:prstGeom>
          <a:solidFill>
            <a:schemeClr val="accent5"/>
          </a:solidFill>
          <a:ln>
            <a:noFill/>
          </a:ln>
        </p:spPr>
        <p:txBody>
          <a:bodyPr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lgn="ctr"/>
            <a:r>
              <a:rPr lang="en-US" altLang="en-US" sz="750" dirty="0">
                <a:solidFill>
                  <a:schemeClr val="bg1"/>
                </a:solidFill>
                <a:latin typeface="Palatino Linotype" panose="02040502050505030304" pitchFamily="18" charset="0"/>
              </a:rPr>
              <a:t>166</a:t>
            </a:r>
          </a:p>
          <a:p>
            <a:pPr lvl="0" algn="ctr"/>
            <a:r>
              <a:rPr lang="en-US" altLang="en-US" sz="750" dirty="0">
                <a:solidFill>
                  <a:schemeClr val="bg1"/>
                </a:solidFill>
                <a:latin typeface="Palatino Linotype" panose="02040502050505030304" pitchFamily="18" charset="0"/>
              </a:rPr>
              <a:t>166</a:t>
            </a:r>
          </a:p>
          <a:p>
            <a:pPr lvl="0" algn="ctr"/>
            <a:r>
              <a:rPr lang="en-US" altLang="en-US" sz="750" dirty="0">
                <a:solidFill>
                  <a:schemeClr val="bg1"/>
                </a:solidFill>
                <a:latin typeface="Palatino Linotype" panose="02040502050505030304" pitchFamily="18" charset="0"/>
              </a:rPr>
              <a:t>166</a:t>
            </a:r>
            <a:endParaRPr lang="en-IN" altLang="en-US" sz="750" dirty="0">
              <a:solidFill>
                <a:schemeClr val="bg1"/>
              </a:solidFill>
              <a:latin typeface="Palatino Linotype" panose="02040502050505030304" pitchFamily="18" charset="0"/>
            </a:endParaRPr>
          </a:p>
        </p:txBody>
      </p:sp>
      <p:sp>
        <p:nvSpPr>
          <p:cNvPr id="19" name="Rectangle 4">
            <a:extLst>
              <a:ext uri="{FF2B5EF4-FFF2-40B4-BE49-F238E27FC236}">
                <a16:creationId xmlns:a16="http://schemas.microsoft.com/office/drawing/2014/main" id="{D921C720-623E-5960-0A28-7FD7EF35890A}"/>
              </a:ext>
            </a:extLst>
          </p:cNvPr>
          <p:cNvSpPr>
            <a:spLocks noChangeArrowheads="1"/>
          </p:cNvSpPr>
          <p:nvPr userDrawn="1"/>
        </p:nvSpPr>
        <p:spPr bwMode="auto">
          <a:xfrm>
            <a:off x="-1067990" y="4288993"/>
            <a:ext cx="807243" cy="459568"/>
          </a:xfrm>
          <a:prstGeom prst="rect">
            <a:avLst/>
          </a:prstGeom>
          <a:solidFill>
            <a:srgbClr val="60378D"/>
          </a:solidFill>
          <a:ln>
            <a:noFill/>
          </a:ln>
        </p:spPr>
        <p:txBody>
          <a:bodyPr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lgn="ctr"/>
            <a:r>
              <a:rPr lang="en-US" altLang="en-US" sz="750" dirty="0">
                <a:solidFill>
                  <a:schemeClr val="bg1"/>
                </a:solidFill>
                <a:latin typeface="Palatino Linotype" panose="02040502050505030304" pitchFamily="18" charset="0"/>
              </a:rPr>
              <a:t>96</a:t>
            </a:r>
          </a:p>
          <a:p>
            <a:pPr lvl="0" algn="ctr"/>
            <a:r>
              <a:rPr lang="en-US" altLang="en-US" sz="750" dirty="0">
                <a:solidFill>
                  <a:schemeClr val="bg1"/>
                </a:solidFill>
                <a:latin typeface="Palatino Linotype" panose="02040502050505030304" pitchFamily="18" charset="0"/>
              </a:rPr>
              <a:t>55</a:t>
            </a:r>
          </a:p>
          <a:p>
            <a:pPr lvl="0" algn="ctr"/>
            <a:r>
              <a:rPr lang="en-US" altLang="en-US" sz="750" dirty="0">
                <a:solidFill>
                  <a:schemeClr val="bg1"/>
                </a:solidFill>
                <a:latin typeface="Palatino Linotype" panose="02040502050505030304" pitchFamily="18" charset="0"/>
              </a:rPr>
              <a:t>141</a:t>
            </a:r>
            <a:endParaRPr lang="en-IN" altLang="en-US" sz="750" dirty="0">
              <a:solidFill>
                <a:schemeClr val="bg1"/>
              </a:solidFill>
              <a:latin typeface="Palatino Linotype" panose="02040502050505030304" pitchFamily="18" charset="0"/>
            </a:endParaRPr>
          </a:p>
        </p:txBody>
      </p:sp>
      <p:pic>
        <p:nvPicPr>
          <p:cNvPr id="20" name="Picture 19">
            <a:extLst>
              <a:ext uri="{FF2B5EF4-FFF2-40B4-BE49-F238E27FC236}">
                <a16:creationId xmlns:a16="http://schemas.microsoft.com/office/drawing/2014/main" id="{E0ECD829-CEEE-4334-9D9A-E26D7F4B9756}"/>
              </a:ext>
            </a:extLst>
          </p:cNvPr>
          <p:cNvPicPr>
            <a:picLocks noChangeAspect="1"/>
          </p:cNvPicPr>
          <p:nvPr userDrawn="1"/>
        </p:nvPicPr>
        <p:blipFill rotWithShape="1">
          <a:blip r:embed="rId14">
            <a:extLst>
              <a:ext uri="{28A0092B-C50C-407E-A947-70E740481C1C}">
                <a14:useLocalDpi xmlns:a14="http://schemas.microsoft.com/office/drawing/2010/main" val="0"/>
              </a:ext>
            </a:extLst>
          </a:blip>
          <a:srcRect/>
          <a:stretch/>
        </p:blipFill>
        <p:spPr>
          <a:xfrm>
            <a:off x="7699216" y="-5932"/>
            <a:ext cx="1444784" cy="392726"/>
          </a:xfrm>
          <a:prstGeom prst="rect">
            <a:avLst/>
          </a:prstGeom>
        </p:spPr>
      </p:pic>
    </p:spTree>
    <p:extLst>
      <p:ext uri="{BB962C8B-B14F-4D97-AF65-F5344CB8AC3E}">
        <p14:creationId xmlns:p14="http://schemas.microsoft.com/office/powerpoint/2010/main" val="1007115277"/>
      </p:ext>
    </p:extLst>
  </p:cSld>
  <p:clrMap bg1="lt1" tx1="dk1" bg2="lt2" tx2="dk2" accent1="accent1" accent2="accent2" accent3="accent3" accent4="accent4" accent5="accent5" accent6="accent6" hlink="hlink" folHlink="folHlink"/>
  <p:sldLayoutIdLst>
    <p:sldLayoutId id="2147515768" r:id="rId1"/>
    <p:sldLayoutId id="2147515769" r:id="rId2"/>
    <p:sldLayoutId id="2147515770" r:id="rId3"/>
    <p:sldLayoutId id="2147515771" r:id="rId4"/>
    <p:sldLayoutId id="2147515772" r:id="rId5"/>
    <p:sldLayoutId id="2147515773" r:id="rId6"/>
    <p:sldLayoutId id="2147515774" r:id="rId7"/>
    <p:sldLayoutId id="2147515775" r:id="rId8"/>
    <p:sldLayoutId id="2147515776" r:id="rId9"/>
    <p:sldLayoutId id="2147515777" r:id="rId10"/>
    <p:sldLayoutId id="2147515778" r:id="rId11"/>
  </p:sldLayoutIdLst>
  <p:hf sldNum="0" hdr="0" ftr="0" dt="0"/>
  <p:txStyles>
    <p:titleStyle>
      <a:lvl1pPr algn="l" defTabSz="712788" rtl="0" eaLnBrk="0" fontAlgn="base" hangingPunct="0">
        <a:lnSpc>
          <a:spcPct val="90000"/>
        </a:lnSpc>
        <a:spcBef>
          <a:spcPct val="0"/>
        </a:spcBef>
        <a:spcAft>
          <a:spcPct val="0"/>
        </a:spcAft>
        <a:defRPr sz="3300" kern="1200">
          <a:solidFill>
            <a:srgbClr val="767171"/>
          </a:solidFill>
          <a:latin typeface="Arial" panose="020B0604020202020204" pitchFamily="34" charset="0"/>
          <a:ea typeface="+mj-ea"/>
          <a:cs typeface="Arial" panose="020B0604020202020204" pitchFamily="34" charset="0"/>
        </a:defRPr>
      </a:lvl1pPr>
      <a:lvl2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2pPr>
      <a:lvl3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3pPr>
      <a:lvl4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4pPr>
      <a:lvl5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5pPr>
      <a:lvl6pPr marL="4572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6pPr>
      <a:lvl7pPr marL="9144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7pPr>
      <a:lvl8pPr marL="13716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8pPr>
      <a:lvl9pPr marL="18288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9pPr>
    </p:titleStyle>
    <p:bodyStyle>
      <a:lvl1pPr marL="177800" indent="-177800" algn="l" defTabSz="712788" rtl="0" eaLnBrk="0" fontAlgn="base" hangingPunct="0">
        <a:lnSpc>
          <a:spcPct val="90000"/>
        </a:lnSpc>
        <a:spcBef>
          <a:spcPts val="775"/>
        </a:spcBef>
        <a:spcAft>
          <a:spcPct val="0"/>
        </a:spcAft>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1pPr>
      <a:lvl2pPr marL="533400" indent="-177800" algn="l" defTabSz="712788" rtl="0" eaLnBrk="0" fontAlgn="base" hangingPunct="0">
        <a:lnSpc>
          <a:spcPct val="90000"/>
        </a:lnSpc>
        <a:spcBef>
          <a:spcPts val="388"/>
        </a:spcBef>
        <a:spcAft>
          <a:spcPct val="0"/>
        </a:spcAft>
        <a:buFont typeface="Arial" panose="020B0604020202020204" pitchFamily="34" charset="0"/>
        <a:buChar char="•"/>
        <a:defRPr sz="1900" kern="1200">
          <a:solidFill>
            <a:schemeClr val="tx1"/>
          </a:solidFill>
          <a:latin typeface="Arial" panose="020B0604020202020204" pitchFamily="34" charset="0"/>
          <a:ea typeface="+mn-ea"/>
          <a:cs typeface="Arial" panose="020B0604020202020204" pitchFamily="34" charset="0"/>
        </a:defRPr>
      </a:lvl2pPr>
      <a:lvl3pPr marL="890588" indent="-177800" algn="l" defTabSz="712788" rtl="0" eaLnBrk="0" fontAlgn="base" hangingPunct="0">
        <a:lnSpc>
          <a:spcPct val="90000"/>
        </a:lnSpc>
        <a:spcBef>
          <a:spcPts val="388"/>
        </a:spcBef>
        <a:spcAft>
          <a:spcPct val="0"/>
        </a:spcAft>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247775" indent="-177800" algn="l" defTabSz="712788" rtl="0" eaLnBrk="0" fontAlgn="base" hangingPunct="0">
        <a:lnSpc>
          <a:spcPct val="90000"/>
        </a:lnSpc>
        <a:spcBef>
          <a:spcPts val="388"/>
        </a:spcBef>
        <a:spcAft>
          <a:spcPct val="0"/>
        </a:spcAft>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603375" indent="-177800" algn="l" defTabSz="712788" rtl="0" eaLnBrk="0" fontAlgn="base" hangingPunct="0">
        <a:lnSpc>
          <a:spcPct val="90000"/>
        </a:lnSpc>
        <a:spcBef>
          <a:spcPts val="388"/>
        </a:spcBef>
        <a:spcAft>
          <a:spcPct val="0"/>
        </a:spcAft>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1961388" indent="-178308" algn="l" defTabSz="713232" rtl="0" eaLnBrk="1" latinLnBrk="0" hangingPunct="1">
        <a:lnSpc>
          <a:spcPct val="90000"/>
        </a:lnSpc>
        <a:spcBef>
          <a:spcPts val="390"/>
        </a:spcBef>
        <a:buFont typeface="Arial" panose="020B0604020202020204" pitchFamily="34" charset="0"/>
        <a:buChar char="•"/>
        <a:defRPr sz="1400" kern="1200">
          <a:solidFill>
            <a:schemeClr val="tx1"/>
          </a:solidFill>
          <a:latin typeface="+mn-lt"/>
          <a:ea typeface="+mn-ea"/>
          <a:cs typeface="+mn-cs"/>
        </a:defRPr>
      </a:lvl6pPr>
      <a:lvl7pPr marL="2318004" indent="-178308" algn="l" defTabSz="713232" rtl="0" eaLnBrk="1" latinLnBrk="0" hangingPunct="1">
        <a:lnSpc>
          <a:spcPct val="90000"/>
        </a:lnSpc>
        <a:spcBef>
          <a:spcPts val="390"/>
        </a:spcBef>
        <a:buFont typeface="Arial" panose="020B0604020202020204" pitchFamily="34" charset="0"/>
        <a:buChar char="•"/>
        <a:defRPr sz="1400" kern="1200">
          <a:solidFill>
            <a:schemeClr val="tx1"/>
          </a:solidFill>
          <a:latin typeface="+mn-lt"/>
          <a:ea typeface="+mn-ea"/>
          <a:cs typeface="+mn-cs"/>
        </a:defRPr>
      </a:lvl7pPr>
      <a:lvl8pPr marL="2674620" indent="-178308" algn="l" defTabSz="713232" rtl="0" eaLnBrk="1" latinLnBrk="0" hangingPunct="1">
        <a:lnSpc>
          <a:spcPct val="90000"/>
        </a:lnSpc>
        <a:spcBef>
          <a:spcPts val="390"/>
        </a:spcBef>
        <a:buFont typeface="Arial" panose="020B0604020202020204" pitchFamily="34" charset="0"/>
        <a:buChar char="•"/>
        <a:defRPr sz="1400" kern="1200">
          <a:solidFill>
            <a:schemeClr val="tx1"/>
          </a:solidFill>
          <a:latin typeface="+mn-lt"/>
          <a:ea typeface="+mn-ea"/>
          <a:cs typeface="+mn-cs"/>
        </a:defRPr>
      </a:lvl8pPr>
      <a:lvl9pPr marL="3031236" indent="-178308" algn="l" defTabSz="713232" rtl="0" eaLnBrk="1" latinLnBrk="0" hangingPunct="1">
        <a:lnSpc>
          <a:spcPct val="90000"/>
        </a:lnSpc>
        <a:spcBef>
          <a:spcPts val="39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713232" rtl="0" eaLnBrk="1" latinLnBrk="0" hangingPunct="1">
        <a:defRPr sz="1400" kern="1200">
          <a:solidFill>
            <a:schemeClr val="tx1"/>
          </a:solidFill>
          <a:latin typeface="+mn-lt"/>
          <a:ea typeface="+mn-ea"/>
          <a:cs typeface="+mn-cs"/>
        </a:defRPr>
      </a:lvl1pPr>
      <a:lvl2pPr marL="356616" algn="l" defTabSz="713232" rtl="0" eaLnBrk="1" latinLnBrk="0" hangingPunct="1">
        <a:defRPr sz="1400" kern="1200">
          <a:solidFill>
            <a:schemeClr val="tx1"/>
          </a:solidFill>
          <a:latin typeface="+mn-lt"/>
          <a:ea typeface="+mn-ea"/>
          <a:cs typeface="+mn-cs"/>
        </a:defRPr>
      </a:lvl2pPr>
      <a:lvl3pPr marL="713232" algn="l" defTabSz="713232" rtl="0" eaLnBrk="1" latinLnBrk="0" hangingPunct="1">
        <a:defRPr sz="1400" kern="1200">
          <a:solidFill>
            <a:schemeClr val="tx1"/>
          </a:solidFill>
          <a:latin typeface="+mn-lt"/>
          <a:ea typeface="+mn-ea"/>
          <a:cs typeface="+mn-cs"/>
        </a:defRPr>
      </a:lvl3pPr>
      <a:lvl4pPr marL="1069848" algn="l" defTabSz="713232" rtl="0" eaLnBrk="1" latinLnBrk="0" hangingPunct="1">
        <a:defRPr sz="1400" kern="1200">
          <a:solidFill>
            <a:schemeClr val="tx1"/>
          </a:solidFill>
          <a:latin typeface="+mn-lt"/>
          <a:ea typeface="+mn-ea"/>
          <a:cs typeface="+mn-cs"/>
        </a:defRPr>
      </a:lvl4pPr>
      <a:lvl5pPr marL="1426464" algn="l" defTabSz="713232" rtl="0" eaLnBrk="1" latinLnBrk="0" hangingPunct="1">
        <a:defRPr sz="1400" kern="1200">
          <a:solidFill>
            <a:schemeClr val="tx1"/>
          </a:solidFill>
          <a:latin typeface="+mn-lt"/>
          <a:ea typeface="+mn-ea"/>
          <a:cs typeface="+mn-cs"/>
        </a:defRPr>
      </a:lvl5pPr>
      <a:lvl6pPr marL="1783080" algn="l" defTabSz="713232" rtl="0" eaLnBrk="1" latinLnBrk="0" hangingPunct="1">
        <a:defRPr sz="1400" kern="1200">
          <a:solidFill>
            <a:schemeClr val="tx1"/>
          </a:solidFill>
          <a:latin typeface="+mn-lt"/>
          <a:ea typeface="+mn-ea"/>
          <a:cs typeface="+mn-cs"/>
        </a:defRPr>
      </a:lvl6pPr>
      <a:lvl7pPr marL="2139696" algn="l" defTabSz="713232" rtl="0" eaLnBrk="1" latinLnBrk="0" hangingPunct="1">
        <a:defRPr sz="1400" kern="1200">
          <a:solidFill>
            <a:schemeClr val="tx1"/>
          </a:solidFill>
          <a:latin typeface="+mn-lt"/>
          <a:ea typeface="+mn-ea"/>
          <a:cs typeface="+mn-cs"/>
        </a:defRPr>
      </a:lvl7pPr>
      <a:lvl8pPr marL="2496312" algn="l" defTabSz="713232" rtl="0" eaLnBrk="1" latinLnBrk="0" hangingPunct="1">
        <a:defRPr sz="1400" kern="1200">
          <a:solidFill>
            <a:schemeClr val="tx1"/>
          </a:solidFill>
          <a:latin typeface="+mn-lt"/>
          <a:ea typeface="+mn-ea"/>
          <a:cs typeface="+mn-cs"/>
        </a:defRPr>
      </a:lvl8pPr>
      <a:lvl9pPr marL="2852928" algn="l" defTabSz="713232"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00">
          <p15:clr>
            <a:srgbClr val="F26B43"/>
          </p15:clr>
        </p15:guide>
        <p15:guide id="2" pos="2880">
          <p15:clr>
            <a:srgbClr val="F26B43"/>
          </p15:clr>
        </p15:guide>
      </p15:sldGuideLst>
    </p:ext>
  </p:extLst>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29B7A7-78C6-8997-36DF-D447324E181D}"/>
              </a:ext>
            </a:extLst>
          </p:cNvPr>
          <p:cNvSpPr>
            <a:spLocks noGrp="1"/>
          </p:cNvSpPr>
          <p:nvPr>
            <p:ph type="title"/>
          </p:nvPr>
        </p:nvSpPr>
        <p:spPr>
          <a:xfrm>
            <a:off x="165100" y="17463"/>
            <a:ext cx="4657725" cy="768350"/>
          </a:xfrm>
          <a:prstGeom prst="rect">
            <a:avLst/>
          </a:prstGeom>
          <a:solidFill>
            <a:schemeClr val="bg1">
              <a:lumMod val="95000"/>
            </a:schemeClr>
          </a:solidFill>
        </p:spPr>
        <p:txBody>
          <a:bodyPr vert="horz" lIns="71323" tIns="35662" rIns="71323" bIns="35662" rtlCol="0" anchor="ctr">
            <a:normAutofit/>
          </a:bodyPr>
          <a:lstStyle/>
          <a:p>
            <a:r>
              <a:rPr lang="en-US" dirty="0"/>
              <a:t>PRESENTATION TITLE</a:t>
            </a:r>
            <a:endParaRPr lang="en-IN" dirty="0"/>
          </a:p>
        </p:txBody>
      </p:sp>
      <p:sp>
        <p:nvSpPr>
          <p:cNvPr id="10243" name="Text Placeholder 2">
            <a:extLst>
              <a:ext uri="{FF2B5EF4-FFF2-40B4-BE49-F238E27FC236}">
                <a16:creationId xmlns:a16="http://schemas.microsoft.com/office/drawing/2014/main" id="{93A2AFDF-214D-C2DF-3437-A728E7CC8213}"/>
              </a:ext>
            </a:extLst>
          </p:cNvPr>
          <p:cNvSpPr>
            <a:spLocks noGrp="1"/>
          </p:cNvSpPr>
          <p:nvPr>
            <p:ph type="body" idx="1"/>
          </p:nvPr>
        </p:nvSpPr>
        <p:spPr bwMode="auto">
          <a:xfrm>
            <a:off x="628650" y="1520825"/>
            <a:ext cx="7886700" cy="362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1323" tIns="35662" rIns="71323" bIns="3566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IN" altLang="en-US"/>
          </a:p>
        </p:txBody>
      </p:sp>
      <p:sp>
        <p:nvSpPr>
          <p:cNvPr id="4" name="Date Placeholder 3">
            <a:extLst>
              <a:ext uri="{FF2B5EF4-FFF2-40B4-BE49-F238E27FC236}">
                <a16:creationId xmlns:a16="http://schemas.microsoft.com/office/drawing/2014/main" id="{531285B8-AC9A-77AE-B743-A6F7E73DB9FD}"/>
              </a:ext>
            </a:extLst>
          </p:cNvPr>
          <p:cNvSpPr>
            <a:spLocks noGrp="1"/>
          </p:cNvSpPr>
          <p:nvPr>
            <p:ph type="dt" sz="half" idx="2"/>
          </p:nvPr>
        </p:nvSpPr>
        <p:spPr>
          <a:xfrm>
            <a:off x="781050" y="5380038"/>
            <a:ext cx="2057400" cy="304800"/>
          </a:xfrm>
          <a:prstGeom prst="rect">
            <a:avLst/>
          </a:prstGeom>
        </p:spPr>
        <p:txBody>
          <a:bodyPr vert="horz" lIns="71323" tIns="35662" rIns="71323" bIns="35662" rtlCol="0" anchor="ctr"/>
          <a:lstStyle>
            <a:lvl1pPr algn="l">
              <a:defRPr sz="900">
                <a:solidFill>
                  <a:schemeClr val="tx1">
                    <a:tint val="75000"/>
                  </a:schemeClr>
                </a:solidFill>
                <a:latin typeface="Arial" panose="020B0604020202020204" pitchFamily="34" charset="0"/>
                <a:cs typeface="Arial" panose="020B0604020202020204" pitchFamily="34" charset="0"/>
              </a:defRPr>
            </a:lvl1pPr>
          </a:lstStyle>
          <a:p>
            <a:pPr>
              <a:defRPr/>
            </a:pPr>
            <a:fld id="{E14550A3-D19F-43EA-B8B5-D5AFD4916CE5}" type="datetime1">
              <a:rPr lang="en-IN" smtClean="0"/>
              <a:t>07-08-2026</a:t>
            </a:fld>
            <a:endParaRPr lang="en-IN"/>
          </a:p>
        </p:txBody>
      </p:sp>
      <p:grpSp>
        <p:nvGrpSpPr>
          <p:cNvPr id="10246" name="Group 2">
            <a:extLst>
              <a:ext uri="{FF2B5EF4-FFF2-40B4-BE49-F238E27FC236}">
                <a16:creationId xmlns:a16="http://schemas.microsoft.com/office/drawing/2014/main" id="{1B5F0C2D-A9F4-172C-61AE-DD87C75002CC}"/>
              </a:ext>
            </a:extLst>
          </p:cNvPr>
          <p:cNvGrpSpPr>
            <a:grpSpLocks/>
          </p:cNvGrpSpPr>
          <p:nvPr/>
        </p:nvGrpSpPr>
        <p:grpSpPr bwMode="auto">
          <a:xfrm>
            <a:off x="239713" y="4973638"/>
            <a:ext cx="8515350" cy="461962"/>
            <a:chOff x="323" y="15932"/>
            <a:chExt cx="11301" cy="647"/>
          </a:xfrm>
        </p:grpSpPr>
        <p:sp>
          <p:nvSpPr>
            <p:cNvPr id="8" name="AutoShape 3">
              <a:extLst>
                <a:ext uri="{FF2B5EF4-FFF2-40B4-BE49-F238E27FC236}">
                  <a16:creationId xmlns:a16="http://schemas.microsoft.com/office/drawing/2014/main" id="{900075A6-EE42-64FB-6527-B9FC0D31CBA2}"/>
                </a:ext>
              </a:extLst>
            </p:cNvPr>
            <p:cNvSpPr>
              <a:spLocks/>
            </p:cNvSpPr>
            <p:nvPr/>
          </p:nvSpPr>
          <p:spPr bwMode="auto">
            <a:xfrm>
              <a:off x="687" y="16282"/>
              <a:ext cx="10937" cy="2"/>
            </a:xfrm>
            <a:custGeom>
              <a:avLst/>
              <a:gdLst>
                <a:gd name="T0" fmla="+- 0 910 645"/>
                <a:gd name="T1" fmla="*/ T0 w 10937"/>
                <a:gd name="T2" fmla="+- 0 11582 645"/>
                <a:gd name="T3" fmla="*/ T2 w 10937"/>
                <a:gd name="T4" fmla="+- 0 645 645"/>
                <a:gd name="T5" fmla="*/ T4 w 10937"/>
                <a:gd name="T6" fmla="+- 0 732 645"/>
                <a:gd name="T7" fmla="*/ T6 w 10937"/>
              </a:gdLst>
              <a:ahLst/>
              <a:cxnLst>
                <a:cxn ang="0">
                  <a:pos x="T1" y="0"/>
                </a:cxn>
                <a:cxn ang="0">
                  <a:pos x="T3" y="0"/>
                </a:cxn>
                <a:cxn ang="0">
                  <a:pos x="T5" y="0"/>
                </a:cxn>
                <a:cxn ang="0">
                  <a:pos x="T7" y="0"/>
                </a:cxn>
              </a:cxnLst>
              <a:rect l="0" t="0" r="r" b="b"/>
              <a:pathLst>
                <a:path w="10937">
                  <a:moveTo>
                    <a:pt x="265" y="0"/>
                  </a:moveTo>
                  <a:lnTo>
                    <a:pt x="10937" y="0"/>
                  </a:lnTo>
                  <a:moveTo>
                    <a:pt x="0" y="0"/>
                  </a:moveTo>
                  <a:lnTo>
                    <a:pt x="87" y="0"/>
                  </a:lnTo>
                </a:path>
              </a:pathLst>
            </a:custGeom>
            <a:solidFill>
              <a:srgbClr val="FFFFFF"/>
            </a:solidFill>
            <a:ln w="7201">
              <a:solidFill>
                <a:schemeClr val="accent6"/>
              </a:solidFill>
              <a:round/>
              <a:headEnd/>
              <a:tailEnd/>
            </a:ln>
            <a:effectLst>
              <a:glow rad="12700">
                <a:srgbClr val="92D050"/>
              </a:glow>
            </a:effectLst>
          </p:spPr>
          <p:txBody>
            <a:bodyPr/>
            <a:lstStyle/>
            <a:p>
              <a:pPr>
                <a:defRPr/>
              </a:pPr>
              <a:endParaRPr lang="en-IN" dirty="0"/>
            </a:p>
          </p:txBody>
        </p:sp>
        <p:sp>
          <p:nvSpPr>
            <p:cNvPr id="10254" name="Rectangle 4">
              <a:extLst>
                <a:ext uri="{FF2B5EF4-FFF2-40B4-BE49-F238E27FC236}">
                  <a16:creationId xmlns:a16="http://schemas.microsoft.com/office/drawing/2014/main" id="{8C703E82-1B23-ED67-E708-72425F782233}"/>
                </a:ext>
              </a:extLst>
            </p:cNvPr>
            <p:cNvSpPr>
              <a:spLocks noChangeArrowheads="1"/>
            </p:cNvSpPr>
            <p:nvPr/>
          </p:nvSpPr>
          <p:spPr bwMode="auto">
            <a:xfrm>
              <a:off x="323" y="15932"/>
              <a:ext cx="322" cy="647"/>
            </a:xfrm>
            <a:prstGeom prst="rect">
              <a:avLst/>
            </a:prstGeom>
            <a:solidFill>
              <a:srgbClr val="0E78C4"/>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endParaRPr lang="en-IN" altLang="en-US"/>
            </a:p>
          </p:txBody>
        </p:sp>
        <p:sp>
          <p:nvSpPr>
            <p:cNvPr id="10255" name="Rectangle 5">
              <a:extLst>
                <a:ext uri="{FF2B5EF4-FFF2-40B4-BE49-F238E27FC236}">
                  <a16:creationId xmlns:a16="http://schemas.microsoft.com/office/drawing/2014/main" id="{CAB4F788-3259-F310-587A-B8295ABE700F}"/>
                </a:ext>
              </a:extLst>
            </p:cNvPr>
            <p:cNvSpPr>
              <a:spLocks noChangeArrowheads="1"/>
            </p:cNvSpPr>
            <p:nvPr/>
          </p:nvSpPr>
          <p:spPr bwMode="auto">
            <a:xfrm>
              <a:off x="732" y="16190"/>
              <a:ext cx="179" cy="389"/>
            </a:xfrm>
            <a:prstGeom prst="rect">
              <a:avLst/>
            </a:prstGeom>
            <a:solidFill>
              <a:srgbClr val="5AD577"/>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endParaRPr lang="en-IN" altLang="en-US"/>
            </a:p>
          </p:txBody>
        </p:sp>
      </p:grpSp>
      <p:sp>
        <p:nvSpPr>
          <p:cNvPr id="11" name="Title 1">
            <a:extLst>
              <a:ext uri="{FF2B5EF4-FFF2-40B4-BE49-F238E27FC236}">
                <a16:creationId xmlns:a16="http://schemas.microsoft.com/office/drawing/2014/main" id="{13B0977D-17A6-7679-60B5-7003F50DEA0B}"/>
              </a:ext>
            </a:extLst>
          </p:cNvPr>
          <p:cNvSpPr txBox="1">
            <a:spLocks/>
          </p:cNvSpPr>
          <p:nvPr/>
        </p:nvSpPr>
        <p:spPr>
          <a:xfrm>
            <a:off x="781050" y="1174750"/>
            <a:ext cx="4495800" cy="1989138"/>
          </a:xfrm>
          <a:prstGeom prst="rect">
            <a:avLst/>
          </a:prstGeom>
        </p:spPr>
        <p:txBody>
          <a:bodyPr lIns="71323" tIns="35662" rIns="71323" bIns="35662" anchor="b">
            <a:normAutofit/>
          </a:bodyPr>
          <a:lstStyle>
            <a:lvl1pPr algn="ctr" defTabSz="914400" rtl="0" eaLnBrk="1" latinLnBrk="0" hangingPunct="1">
              <a:lnSpc>
                <a:spcPct val="90000"/>
              </a:lnSpc>
              <a:spcBef>
                <a:spcPct val="0"/>
              </a:spcBef>
              <a:buNone/>
              <a:defRPr sz="4000" kern="1200">
                <a:solidFill>
                  <a:schemeClr val="tx1"/>
                </a:solidFill>
                <a:latin typeface="Arial" panose="020B0604020202020204" pitchFamily="34" charset="0"/>
                <a:ea typeface="+mj-ea"/>
                <a:cs typeface="Arial" panose="020B0604020202020204" pitchFamily="34" charset="0"/>
              </a:defRPr>
            </a:lvl1pPr>
          </a:lstStyle>
          <a:p>
            <a:pPr>
              <a:defRPr/>
            </a:pPr>
            <a:endParaRPr lang="en-IN" dirty="0"/>
          </a:p>
        </p:txBody>
      </p:sp>
      <p:pic>
        <p:nvPicPr>
          <p:cNvPr id="10248" name="Picture 20">
            <a:extLst>
              <a:ext uri="{FF2B5EF4-FFF2-40B4-BE49-F238E27FC236}">
                <a16:creationId xmlns:a16="http://schemas.microsoft.com/office/drawing/2014/main" id="{24E5FA59-3E38-6122-2FE0-09FACD68835F}"/>
              </a:ext>
            </a:extLst>
          </p:cNvPr>
          <p:cNvPicPr>
            <a:picLocks noChangeAspect="1"/>
          </p:cNvPicPr>
          <p:nvPr/>
        </p:nvPicPr>
        <p:blipFill>
          <a:blip r:embed="rId13" cstate="email">
            <a:extLst>
              <a:ext uri="{28A0092B-C50C-407E-A947-70E740481C1C}">
                <a14:useLocalDpi xmlns:a14="http://schemas.microsoft.com/office/drawing/2010/main"/>
              </a:ext>
            </a:extLst>
          </a:blip>
          <a:srcRect/>
          <a:stretch>
            <a:fillRect/>
          </a:stretch>
        </p:blipFill>
        <p:spPr bwMode="auto">
          <a:xfrm>
            <a:off x="8207375" y="5265017"/>
            <a:ext cx="936625" cy="458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CC9A4A86-C5DB-C771-3A2B-FFD9CDE247D2}"/>
              </a:ext>
            </a:extLst>
          </p:cNvPr>
          <p:cNvSpPr txBox="1"/>
          <p:nvPr userDrawn="1"/>
        </p:nvSpPr>
        <p:spPr>
          <a:xfrm>
            <a:off x="7388384" y="5296726"/>
            <a:ext cx="549116" cy="292388"/>
          </a:xfrm>
          <a:prstGeom prst="rect">
            <a:avLst/>
          </a:prstGeom>
          <a:noFill/>
        </p:spPr>
        <p:txBody>
          <a:bodyPr wrap="square" rtlCol="0">
            <a:spAutoFit/>
          </a:bodyPr>
          <a:lstStyle/>
          <a:p>
            <a:fld id="{8E287899-DD3C-4172-A51B-7736344A3AD0}" type="slidenum">
              <a:rPr lang="en-US" sz="1300" smtClean="0"/>
              <a:t>‹#›</a:t>
            </a:fld>
            <a:endParaRPr lang="en-US" sz="1300" dirty="0"/>
          </a:p>
        </p:txBody>
      </p:sp>
      <p:pic>
        <p:nvPicPr>
          <p:cNvPr id="14" name="Picture 13">
            <a:extLst>
              <a:ext uri="{FF2B5EF4-FFF2-40B4-BE49-F238E27FC236}">
                <a16:creationId xmlns:a16="http://schemas.microsoft.com/office/drawing/2014/main" id="{95B5856B-C42A-4345-939F-90F8CEB4EF0F}"/>
              </a:ext>
            </a:extLst>
          </p:cNvPr>
          <p:cNvPicPr>
            <a:picLocks noChangeAspect="1"/>
          </p:cNvPicPr>
          <p:nvPr userDrawn="1"/>
        </p:nvPicPr>
        <p:blipFill rotWithShape="1">
          <a:blip r:embed="rId14">
            <a:extLst>
              <a:ext uri="{28A0092B-C50C-407E-A947-70E740481C1C}">
                <a14:useLocalDpi xmlns:a14="http://schemas.microsoft.com/office/drawing/2010/main" val="0"/>
              </a:ext>
            </a:extLst>
          </a:blip>
          <a:srcRect/>
          <a:stretch/>
        </p:blipFill>
        <p:spPr>
          <a:xfrm>
            <a:off x="7699216" y="2538"/>
            <a:ext cx="1444784" cy="392726"/>
          </a:xfrm>
          <a:prstGeom prst="rect">
            <a:avLst/>
          </a:prstGeom>
        </p:spPr>
      </p:pic>
    </p:spTree>
    <p:extLst>
      <p:ext uri="{BB962C8B-B14F-4D97-AF65-F5344CB8AC3E}">
        <p14:creationId xmlns:p14="http://schemas.microsoft.com/office/powerpoint/2010/main" val="3952238873"/>
      </p:ext>
    </p:extLst>
  </p:cSld>
  <p:clrMap bg1="lt1" tx1="dk1" bg2="lt2" tx2="dk2" accent1="accent1" accent2="accent2" accent3="accent3" accent4="accent4" accent5="accent5" accent6="accent6" hlink="hlink" folHlink="folHlink"/>
  <p:sldLayoutIdLst>
    <p:sldLayoutId id="2147515781" r:id="rId1"/>
    <p:sldLayoutId id="2147515782" r:id="rId2"/>
    <p:sldLayoutId id="2147515783" r:id="rId3"/>
    <p:sldLayoutId id="2147515784" r:id="rId4"/>
    <p:sldLayoutId id="2147515785" r:id="rId5"/>
    <p:sldLayoutId id="2147515786" r:id="rId6"/>
    <p:sldLayoutId id="2147515787" r:id="rId7"/>
    <p:sldLayoutId id="2147515788" r:id="rId8"/>
    <p:sldLayoutId id="2147515789" r:id="rId9"/>
    <p:sldLayoutId id="2147515790" r:id="rId10"/>
    <p:sldLayoutId id="2147515791" r:id="rId11"/>
  </p:sldLayoutIdLst>
  <p:hf sldNum="0" hdr="0" ftr="0" dt="0"/>
  <p:txStyles>
    <p:titleStyle>
      <a:lvl1pPr algn="l" defTabSz="712788" rtl="0" eaLnBrk="0" fontAlgn="base" hangingPunct="0">
        <a:lnSpc>
          <a:spcPct val="90000"/>
        </a:lnSpc>
        <a:spcBef>
          <a:spcPct val="0"/>
        </a:spcBef>
        <a:spcAft>
          <a:spcPct val="0"/>
        </a:spcAft>
        <a:defRPr sz="3300" kern="1200">
          <a:solidFill>
            <a:srgbClr val="767171"/>
          </a:solidFill>
          <a:latin typeface="Arial" panose="020B0604020202020204" pitchFamily="34" charset="0"/>
          <a:ea typeface="+mj-ea"/>
          <a:cs typeface="Arial" panose="020B0604020202020204" pitchFamily="34" charset="0"/>
        </a:defRPr>
      </a:lvl1pPr>
      <a:lvl2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2pPr>
      <a:lvl3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3pPr>
      <a:lvl4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4pPr>
      <a:lvl5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5pPr>
      <a:lvl6pPr marL="4572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6pPr>
      <a:lvl7pPr marL="9144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7pPr>
      <a:lvl8pPr marL="13716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8pPr>
      <a:lvl9pPr marL="18288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9pPr>
    </p:titleStyle>
    <p:bodyStyle>
      <a:lvl1pPr marL="177800" indent="-177800" algn="l" defTabSz="712788" rtl="0" eaLnBrk="0" fontAlgn="base" hangingPunct="0">
        <a:lnSpc>
          <a:spcPct val="90000"/>
        </a:lnSpc>
        <a:spcBef>
          <a:spcPts val="775"/>
        </a:spcBef>
        <a:spcAft>
          <a:spcPct val="0"/>
        </a:spcAft>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1pPr>
      <a:lvl2pPr marL="533400" indent="-177800" algn="l" defTabSz="712788" rtl="0" eaLnBrk="0" fontAlgn="base" hangingPunct="0">
        <a:lnSpc>
          <a:spcPct val="90000"/>
        </a:lnSpc>
        <a:spcBef>
          <a:spcPts val="388"/>
        </a:spcBef>
        <a:spcAft>
          <a:spcPct val="0"/>
        </a:spcAft>
        <a:buFont typeface="Arial" panose="020B0604020202020204" pitchFamily="34" charset="0"/>
        <a:buChar char="•"/>
        <a:defRPr sz="1900" kern="1200">
          <a:solidFill>
            <a:schemeClr val="tx1"/>
          </a:solidFill>
          <a:latin typeface="Arial" panose="020B0604020202020204" pitchFamily="34" charset="0"/>
          <a:ea typeface="+mn-ea"/>
          <a:cs typeface="Arial" panose="020B0604020202020204" pitchFamily="34" charset="0"/>
        </a:defRPr>
      </a:lvl2pPr>
      <a:lvl3pPr marL="890588" indent="-177800" algn="l" defTabSz="712788" rtl="0" eaLnBrk="0" fontAlgn="base" hangingPunct="0">
        <a:lnSpc>
          <a:spcPct val="90000"/>
        </a:lnSpc>
        <a:spcBef>
          <a:spcPts val="388"/>
        </a:spcBef>
        <a:spcAft>
          <a:spcPct val="0"/>
        </a:spcAft>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247775" indent="-177800" algn="l" defTabSz="712788" rtl="0" eaLnBrk="0" fontAlgn="base" hangingPunct="0">
        <a:lnSpc>
          <a:spcPct val="90000"/>
        </a:lnSpc>
        <a:spcBef>
          <a:spcPts val="388"/>
        </a:spcBef>
        <a:spcAft>
          <a:spcPct val="0"/>
        </a:spcAft>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603375" indent="-177800" algn="l" defTabSz="712788" rtl="0" eaLnBrk="0" fontAlgn="base" hangingPunct="0">
        <a:lnSpc>
          <a:spcPct val="90000"/>
        </a:lnSpc>
        <a:spcBef>
          <a:spcPts val="388"/>
        </a:spcBef>
        <a:spcAft>
          <a:spcPct val="0"/>
        </a:spcAft>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1961388" indent="-178308" algn="l" defTabSz="713232" rtl="0" eaLnBrk="1" latinLnBrk="0" hangingPunct="1">
        <a:lnSpc>
          <a:spcPct val="90000"/>
        </a:lnSpc>
        <a:spcBef>
          <a:spcPts val="390"/>
        </a:spcBef>
        <a:buFont typeface="Arial" panose="020B0604020202020204" pitchFamily="34" charset="0"/>
        <a:buChar char="•"/>
        <a:defRPr sz="1400" kern="1200">
          <a:solidFill>
            <a:schemeClr val="tx1"/>
          </a:solidFill>
          <a:latin typeface="+mn-lt"/>
          <a:ea typeface="+mn-ea"/>
          <a:cs typeface="+mn-cs"/>
        </a:defRPr>
      </a:lvl6pPr>
      <a:lvl7pPr marL="2318004" indent="-178308" algn="l" defTabSz="713232" rtl="0" eaLnBrk="1" latinLnBrk="0" hangingPunct="1">
        <a:lnSpc>
          <a:spcPct val="90000"/>
        </a:lnSpc>
        <a:spcBef>
          <a:spcPts val="390"/>
        </a:spcBef>
        <a:buFont typeface="Arial" panose="020B0604020202020204" pitchFamily="34" charset="0"/>
        <a:buChar char="•"/>
        <a:defRPr sz="1400" kern="1200">
          <a:solidFill>
            <a:schemeClr val="tx1"/>
          </a:solidFill>
          <a:latin typeface="+mn-lt"/>
          <a:ea typeface="+mn-ea"/>
          <a:cs typeface="+mn-cs"/>
        </a:defRPr>
      </a:lvl7pPr>
      <a:lvl8pPr marL="2674620" indent="-178308" algn="l" defTabSz="713232" rtl="0" eaLnBrk="1" latinLnBrk="0" hangingPunct="1">
        <a:lnSpc>
          <a:spcPct val="90000"/>
        </a:lnSpc>
        <a:spcBef>
          <a:spcPts val="390"/>
        </a:spcBef>
        <a:buFont typeface="Arial" panose="020B0604020202020204" pitchFamily="34" charset="0"/>
        <a:buChar char="•"/>
        <a:defRPr sz="1400" kern="1200">
          <a:solidFill>
            <a:schemeClr val="tx1"/>
          </a:solidFill>
          <a:latin typeface="+mn-lt"/>
          <a:ea typeface="+mn-ea"/>
          <a:cs typeface="+mn-cs"/>
        </a:defRPr>
      </a:lvl8pPr>
      <a:lvl9pPr marL="3031236" indent="-178308" algn="l" defTabSz="713232" rtl="0" eaLnBrk="1" latinLnBrk="0" hangingPunct="1">
        <a:lnSpc>
          <a:spcPct val="90000"/>
        </a:lnSpc>
        <a:spcBef>
          <a:spcPts val="39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713232" rtl="0" eaLnBrk="1" latinLnBrk="0" hangingPunct="1">
        <a:defRPr sz="1400" kern="1200">
          <a:solidFill>
            <a:schemeClr val="tx1"/>
          </a:solidFill>
          <a:latin typeface="+mn-lt"/>
          <a:ea typeface="+mn-ea"/>
          <a:cs typeface="+mn-cs"/>
        </a:defRPr>
      </a:lvl1pPr>
      <a:lvl2pPr marL="356616" algn="l" defTabSz="713232" rtl="0" eaLnBrk="1" latinLnBrk="0" hangingPunct="1">
        <a:defRPr sz="1400" kern="1200">
          <a:solidFill>
            <a:schemeClr val="tx1"/>
          </a:solidFill>
          <a:latin typeface="+mn-lt"/>
          <a:ea typeface="+mn-ea"/>
          <a:cs typeface="+mn-cs"/>
        </a:defRPr>
      </a:lvl2pPr>
      <a:lvl3pPr marL="713232" algn="l" defTabSz="713232" rtl="0" eaLnBrk="1" latinLnBrk="0" hangingPunct="1">
        <a:defRPr sz="1400" kern="1200">
          <a:solidFill>
            <a:schemeClr val="tx1"/>
          </a:solidFill>
          <a:latin typeface="+mn-lt"/>
          <a:ea typeface="+mn-ea"/>
          <a:cs typeface="+mn-cs"/>
        </a:defRPr>
      </a:lvl3pPr>
      <a:lvl4pPr marL="1069848" algn="l" defTabSz="713232" rtl="0" eaLnBrk="1" latinLnBrk="0" hangingPunct="1">
        <a:defRPr sz="1400" kern="1200">
          <a:solidFill>
            <a:schemeClr val="tx1"/>
          </a:solidFill>
          <a:latin typeface="+mn-lt"/>
          <a:ea typeface="+mn-ea"/>
          <a:cs typeface="+mn-cs"/>
        </a:defRPr>
      </a:lvl4pPr>
      <a:lvl5pPr marL="1426464" algn="l" defTabSz="713232" rtl="0" eaLnBrk="1" latinLnBrk="0" hangingPunct="1">
        <a:defRPr sz="1400" kern="1200">
          <a:solidFill>
            <a:schemeClr val="tx1"/>
          </a:solidFill>
          <a:latin typeface="+mn-lt"/>
          <a:ea typeface="+mn-ea"/>
          <a:cs typeface="+mn-cs"/>
        </a:defRPr>
      </a:lvl5pPr>
      <a:lvl6pPr marL="1783080" algn="l" defTabSz="713232" rtl="0" eaLnBrk="1" latinLnBrk="0" hangingPunct="1">
        <a:defRPr sz="1400" kern="1200">
          <a:solidFill>
            <a:schemeClr val="tx1"/>
          </a:solidFill>
          <a:latin typeface="+mn-lt"/>
          <a:ea typeface="+mn-ea"/>
          <a:cs typeface="+mn-cs"/>
        </a:defRPr>
      </a:lvl6pPr>
      <a:lvl7pPr marL="2139696" algn="l" defTabSz="713232" rtl="0" eaLnBrk="1" latinLnBrk="0" hangingPunct="1">
        <a:defRPr sz="1400" kern="1200">
          <a:solidFill>
            <a:schemeClr val="tx1"/>
          </a:solidFill>
          <a:latin typeface="+mn-lt"/>
          <a:ea typeface="+mn-ea"/>
          <a:cs typeface="+mn-cs"/>
        </a:defRPr>
      </a:lvl7pPr>
      <a:lvl8pPr marL="2496312" algn="l" defTabSz="713232" rtl="0" eaLnBrk="1" latinLnBrk="0" hangingPunct="1">
        <a:defRPr sz="1400" kern="1200">
          <a:solidFill>
            <a:schemeClr val="tx1"/>
          </a:solidFill>
          <a:latin typeface="+mn-lt"/>
          <a:ea typeface="+mn-ea"/>
          <a:cs typeface="+mn-cs"/>
        </a:defRPr>
      </a:lvl8pPr>
      <a:lvl9pPr marL="2852928" algn="l" defTabSz="713232" rtl="0" eaLnBrk="1" latinLnBrk="0" hangingPunct="1">
        <a:defRPr sz="14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29B7A7-78C6-8997-36DF-D447324E181D}"/>
              </a:ext>
            </a:extLst>
          </p:cNvPr>
          <p:cNvSpPr>
            <a:spLocks noGrp="1"/>
          </p:cNvSpPr>
          <p:nvPr>
            <p:ph type="title"/>
          </p:nvPr>
        </p:nvSpPr>
        <p:spPr>
          <a:xfrm>
            <a:off x="165100" y="17463"/>
            <a:ext cx="4657725" cy="768350"/>
          </a:xfrm>
          <a:prstGeom prst="rect">
            <a:avLst/>
          </a:prstGeom>
          <a:solidFill>
            <a:schemeClr val="bg1">
              <a:lumMod val="95000"/>
            </a:schemeClr>
          </a:solidFill>
        </p:spPr>
        <p:txBody>
          <a:bodyPr vert="horz" lIns="71323" tIns="35662" rIns="71323" bIns="35662" rtlCol="0" anchor="ctr">
            <a:normAutofit/>
          </a:bodyPr>
          <a:lstStyle/>
          <a:p>
            <a:r>
              <a:rPr lang="en-US" dirty="0"/>
              <a:t>PRESENTATION TITLE</a:t>
            </a:r>
            <a:endParaRPr lang="en-IN" dirty="0"/>
          </a:p>
        </p:txBody>
      </p:sp>
      <p:sp>
        <p:nvSpPr>
          <p:cNvPr id="10243" name="Text Placeholder 2">
            <a:extLst>
              <a:ext uri="{FF2B5EF4-FFF2-40B4-BE49-F238E27FC236}">
                <a16:creationId xmlns:a16="http://schemas.microsoft.com/office/drawing/2014/main" id="{93A2AFDF-214D-C2DF-3437-A728E7CC8213}"/>
              </a:ext>
            </a:extLst>
          </p:cNvPr>
          <p:cNvSpPr>
            <a:spLocks noGrp="1"/>
          </p:cNvSpPr>
          <p:nvPr>
            <p:ph type="body" idx="1"/>
          </p:nvPr>
        </p:nvSpPr>
        <p:spPr bwMode="auto">
          <a:xfrm>
            <a:off x="628650" y="1520825"/>
            <a:ext cx="7886700" cy="362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1323" tIns="35662" rIns="71323" bIns="35662"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endParaRPr lang="en-IN" altLang="en-US" dirty="0"/>
          </a:p>
        </p:txBody>
      </p:sp>
      <p:sp>
        <p:nvSpPr>
          <p:cNvPr id="4" name="Date Placeholder 3">
            <a:extLst>
              <a:ext uri="{FF2B5EF4-FFF2-40B4-BE49-F238E27FC236}">
                <a16:creationId xmlns:a16="http://schemas.microsoft.com/office/drawing/2014/main" id="{531285B8-AC9A-77AE-B743-A6F7E73DB9FD}"/>
              </a:ext>
            </a:extLst>
          </p:cNvPr>
          <p:cNvSpPr>
            <a:spLocks noGrp="1"/>
          </p:cNvSpPr>
          <p:nvPr>
            <p:ph type="dt" sz="half" idx="2"/>
          </p:nvPr>
        </p:nvSpPr>
        <p:spPr>
          <a:xfrm>
            <a:off x="781050" y="5380038"/>
            <a:ext cx="2057400" cy="304800"/>
          </a:xfrm>
          <a:prstGeom prst="rect">
            <a:avLst/>
          </a:prstGeom>
        </p:spPr>
        <p:txBody>
          <a:bodyPr vert="horz" lIns="71323" tIns="35662" rIns="71323" bIns="35662" rtlCol="0" anchor="ctr"/>
          <a:lstStyle>
            <a:lvl1pPr algn="l">
              <a:defRPr sz="900">
                <a:solidFill>
                  <a:schemeClr val="tx1">
                    <a:tint val="75000"/>
                  </a:schemeClr>
                </a:solidFill>
                <a:latin typeface="Arial" panose="020B0604020202020204" pitchFamily="34" charset="0"/>
                <a:cs typeface="Arial" panose="020B0604020202020204" pitchFamily="34" charset="0"/>
              </a:defRPr>
            </a:lvl1pPr>
          </a:lstStyle>
          <a:p>
            <a:pPr>
              <a:defRPr/>
            </a:pPr>
            <a:fld id="{E14550A3-D19F-43EA-B8B5-D5AFD4916CE5}" type="datetime1">
              <a:rPr lang="en-IN" smtClean="0"/>
              <a:t>07-08-2026</a:t>
            </a:fld>
            <a:endParaRPr lang="en-IN"/>
          </a:p>
        </p:txBody>
      </p:sp>
      <p:grpSp>
        <p:nvGrpSpPr>
          <p:cNvPr id="10246" name="Group 2">
            <a:extLst>
              <a:ext uri="{FF2B5EF4-FFF2-40B4-BE49-F238E27FC236}">
                <a16:creationId xmlns:a16="http://schemas.microsoft.com/office/drawing/2014/main" id="{1B5F0C2D-A9F4-172C-61AE-DD87C75002CC}"/>
              </a:ext>
            </a:extLst>
          </p:cNvPr>
          <p:cNvGrpSpPr>
            <a:grpSpLocks/>
          </p:cNvGrpSpPr>
          <p:nvPr userDrawn="1"/>
        </p:nvGrpSpPr>
        <p:grpSpPr bwMode="auto">
          <a:xfrm>
            <a:off x="239713" y="4973638"/>
            <a:ext cx="8515350" cy="461962"/>
            <a:chOff x="323" y="15932"/>
            <a:chExt cx="11301" cy="647"/>
          </a:xfrm>
        </p:grpSpPr>
        <p:sp>
          <p:nvSpPr>
            <p:cNvPr id="8" name="AutoShape 3">
              <a:extLst>
                <a:ext uri="{FF2B5EF4-FFF2-40B4-BE49-F238E27FC236}">
                  <a16:creationId xmlns:a16="http://schemas.microsoft.com/office/drawing/2014/main" id="{900075A6-EE42-64FB-6527-B9FC0D31CBA2}"/>
                </a:ext>
              </a:extLst>
            </p:cNvPr>
            <p:cNvSpPr>
              <a:spLocks/>
            </p:cNvSpPr>
            <p:nvPr/>
          </p:nvSpPr>
          <p:spPr bwMode="auto">
            <a:xfrm>
              <a:off x="687" y="16282"/>
              <a:ext cx="10937" cy="2"/>
            </a:xfrm>
            <a:custGeom>
              <a:avLst/>
              <a:gdLst>
                <a:gd name="T0" fmla="+- 0 910 645"/>
                <a:gd name="T1" fmla="*/ T0 w 10937"/>
                <a:gd name="T2" fmla="+- 0 11582 645"/>
                <a:gd name="T3" fmla="*/ T2 w 10937"/>
                <a:gd name="T4" fmla="+- 0 645 645"/>
                <a:gd name="T5" fmla="*/ T4 w 10937"/>
                <a:gd name="T6" fmla="+- 0 732 645"/>
                <a:gd name="T7" fmla="*/ T6 w 10937"/>
              </a:gdLst>
              <a:ahLst/>
              <a:cxnLst>
                <a:cxn ang="0">
                  <a:pos x="T1" y="0"/>
                </a:cxn>
                <a:cxn ang="0">
                  <a:pos x="T3" y="0"/>
                </a:cxn>
                <a:cxn ang="0">
                  <a:pos x="T5" y="0"/>
                </a:cxn>
                <a:cxn ang="0">
                  <a:pos x="T7" y="0"/>
                </a:cxn>
              </a:cxnLst>
              <a:rect l="0" t="0" r="r" b="b"/>
              <a:pathLst>
                <a:path w="10937">
                  <a:moveTo>
                    <a:pt x="265" y="0"/>
                  </a:moveTo>
                  <a:lnTo>
                    <a:pt x="10937" y="0"/>
                  </a:lnTo>
                  <a:moveTo>
                    <a:pt x="0" y="0"/>
                  </a:moveTo>
                  <a:lnTo>
                    <a:pt x="87" y="0"/>
                  </a:lnTo>
                </a:path>
              </a:pathLst>
            </a:cu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7201">
              <a:solidFill>
                <a:srgbClr val="0E78C4"/>
              </a:solidFill>
              <a:round/>
              <a:headEnd/>
              <a:tailEnd/>
            </a:ln>
            <a:effectLst>
              <a:glow rad="12700">
                <a:srgbClr val="92D050"/>
              </a:glow>
            </a:effectLst>
          </p:spPr>
          <p:txBody>
            <a:bodyPr/>
            <a:lstStyle/>
            <a:p>
              <a:pPr>
                <a:defRPr/>
              </a:pPr>
              <a:endParaRPr lang="en-IN" dirty="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ndParaRPr>
            </a:p>
          </p:txBody>
        </p:sp>
        <p:sp>
          <p:nvSpPr>
            <p:cNvPr id="10254" name="Rectangle 4">
              <a:extLst>
                <a:ext uri="{FF2B5EF4-FFF2-40B4-BE49-F238E27FC236}">
                  <a16:creationId xmlns:a16="http://schemas.microsoft.com/office/drawing/2014/main" id="{8C703E82-1B23-ED67-E708-72425F782233}"/>
                </a:ext>
              </a:extLst>
            </p:cNvPr>
            <p:cNvSpPr>
              <a:spLocks noChangeArrowheads="1"/>
            </p:cNvSpPr>
            <p:nvPr/>
          </p:nvSpPr>
          <p:spPr bwMode="auto">
            <a:xfrm>
              <a:off x="323" y="15932"/>
              <a:ext cx="322" cy="647"/>
            </a:xfrm>
            <a:prstGeom prst="rect">
              <a:avLst/>
            </a:prstGeom>
            <a:solidFill>
              <a:srgbClr val="0E78C4"/>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endParaRPr lang="en-IN" altLang="en-US"/>
            </a:p>
          </p:txBody>
        </p:sp>
        <p:sp>
          <p:nvSpPr>
            <p:cNvPr id="10255" name="Rectangle 5">
              <a:extLst>
                <a:ext uri="{FF2B5EF4-FFF2-40B4-BE49-F238E27FC236}">
                  <a16:creationId xmlns:a16="http://schemas.microsoft.com/office/drawing/2014/main" id="{CAB4F788-3259-F310-587A-B8295ABE700F}"/>
                </a:ext>
              </a:extLst>
            </p:cNvPr>
            <p:cNvSpPr>
              <a:spLocks noChangeArrowheads="1"/>
            </p:cNvSpPr>
            <p:nvPr/>
          </p:nvSpPr>
          <p:spPr bwMode="auto">
            <a:xfrm>
              <a:off x="732" y="16190"/>
              <a:ext cx="179" cy="389"/>
            </a:xfrm>
            <a:prstGeom prst="rect">
              <a:avLst/>
            </a:prstGeom>
            <a:solidFill>
              <a:srgbClr val="5AD577"/>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endParaRPr lang="en-IN" altLang="en-US"/>
            </a:p>
          </p:txBody>
        </p:sp>
      </p:grpSp>
      <p:sp>
        <p:nvSpPr>
          <p:cNvPr id="11" name="Title 1">
            <a:extLst>
              <a:ext uri="{FF2B5EF4-FFF2-40B4-BE49-F238E27FC236}">
                <a16:creationId xmlns:a16="http://schemas.microsoft.com/office/drawing/2014/main" id="{13B0977D-17A6-7679-60B5-7003F50DEA0B}"/>
              </a:ext>
            </a:extLst>
          </p:cNvPr>
          <p:cNvSpPr txBox="1">
            <a:spLocks/>
          </p:cNvSpPr>
          <p:nvPr/>
        </p:nvSpPr>
        <p:spPr>
          <a:xfrm>
            <a:off x="781050" y="1174750"/>
            <a:ext cx="4495800" cy="1989138"/>
          </a:xfrm>
          <a:prstGeom prst="rect">
            <a:avLst/>
          </a:prstGeom>
        </p:spPr>
        <p:txBody>
          <a:bodyPr lIns="71323" tIns="35662" rIns="71323" bIns="35662" anchor="b">
            <a:normAutofit/>
          </a:bodyPr>
          <a:lstStyle>
            <a:lvl1pPr algn="ctr" defTabSz="914400" rtl="0" eaLnBrk="1" latinLnBrk="0" hangingPunct="1">
              <a:lnSpc>
                <a:spcPct val="90000"/>
              </a:lnSpc>
              <a:spcBef>
                <a:spcPct val="0"/>
              </a:spcBef>
              <a:buNone/>
              <a:defRPr sz="4000" kern="1200">
                <a:solidFill>
                  <a:schemeClr val="tx1"/>
                </a:solidFill>
                <a:latin typeface="Arial" panose="020B0604020202020204" pitchFamily="34" charset="0"/>
                <a:ea typeface="+mj-ea"/>
                <a:cs typeface="Arial" panose="020B0604020202020204" pitchFamily="34" charset="0"/>
              </a:defRPr>
            </a:lvl1pPr>
          </a:lstStyle>
          <a:p>
            <a:pPr>
              <a:defRPr/>
            </a:pPr>
            <a:endParaRPr lang="en-IN" dirty="0"/>
          </a:p>
        </p:txBody>
      </p:sp>
      <p:pic>
        <p:nvPicPr>
          <p:cNvPr id="10248" name="Picture 20">
            <a:extLst>
              <a:ext uri="{FF2B5EF4-FFF2-40B4-BE49-F238E27FC236}">
                <a16:creationId xmlns:a16="http://schemas.microsoft.com/office/drawing/2014/main" id="{24E5FA59-3E38-6122-2FE0-09FACD68835F}"/>
              </a:ext>
            </a:extLst>
          </p:cNvPr>
          <p:cNvPicPr>
            <a:picLocks noChangeAspect="1"/>
          </p:cNvPicPr>
          <p:nvPr/>
        </p:nvPicPr>
        <p:blipFill>
          <a:blip r:embed="rId13" cstate="email">
            <a:extLst>
              <a:ext uri="{28A0092B-C50C-407E-A947-70E740481C1C}">
                <a14:useLocalDpi xmlns:a14="http://schemas.microsoft.com/office/drawing/2010/main"/>
              </a:ext>
            </a:extLst>
          </a:blip>
          <a:srcRect/>
          <a:stretch>
            <a:fillRect/>
          </a:stretch>
        </p:blipFill>
        <p:spPr bwMode="auto">
          <a:xfrm>
            <a:off x="8207375" y="5265017"/>
            <a:ext cx="936625" cy="458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CC9A4A86-C5DB-C771-3A2B-FFD9CDE247D2}"/>
              </a:ext>
            </a:extLst>
          </p:cNvPr>
          <p:cNvSpPr txBox="1"/>
          <p:nvPr userDrawn="1"/>
        </p:nvSpPr>
        <p:spPr>
          <a:xfrm>
            <a:off x="7388384" y="5296726"/>
            <a:ext cx="549116" cy="292388"/>
          </a:xfrm>
          <a:prstGeom prst="rect">
            <a:avLst/>
          </a:prstGeom>
          <a:noFill/>
        </p:spPr>
        <p:txBody>
          <a:bodyPr wrap="square" rtlCol="0">
            <a:spAutoFit/>
          </a:bodyPr>
          <a:lstStyle/>
          <a:p>
            <a:fld id="{8E287899-DD3C-4172-A51B-7736344A3AD0}" type="slidenum">
              <a:rPr lang="en-US" sz="1300" smtClean="0"/>
              <a:t>‹#›</a:t>
            </a:fld>
            <a:endParaRPr lang="en-US" sz="1300" dirty="0"/>
          </a:p>
        </p:txBody>
      </p:sp>
      <p:pic>
        <p:nvPicPr>
          <p:cNvPr id="14" name="Picture 13">
            <a:extLst>
              <a:ext uri="{FF2B5EF4-FFF2-40B4-BE49-F238E27FC236}">
                <a16:creationId xmlns:a16="http://schemas.microsoft.com/office/drawing/2014/main" id="{FBB9C358-E60A-4211-B840-E67308F7AC49}"/>
              </a:ext>
            </a:extLst>
          </p:cNvPr>
          <p:cNvPicPr>
            <a:picLocks noChangeAspect="1"/>
          </p:cNvPicPr>
          <p:nvPr userDrawn="1"/>
        </p:nvPicPr>
        <p:blipFill rotWithShape="1">
          <a:blip r:embed="rId14">
            <a:extLst>
              <a:ext uri="{28A0092B-C50C-407E-A947-70E740481C1C}">
                <a14:useLocalDpi xmlns:a14="http://schemas.microsoft.com/office/drawing/2010/main" val="0"/>
              </a:ext>
            </a:extLst>
          </a:blip>
          <a:srcRect/>
          <a:stretch/>
        </p:blipFill>
        <p:spPr>
          <a:xfrm>
            <a:off x="7699216" y="-5932"/>
            <a:ext cx="1444784" cy="392726"/>
          </a:xfrm>
          <a:prstGeom prst="rect">
            <a:avLst/>
          </a:prstGeom>
        </p:spPr>
      </p:pic>
    </p:spTree>
    <p:extLst>
      <p:ext uri="{BB962C8B-B14F-4D97-AF65-F5344CB8AC3E}">
        <p14:creationId xmlns:p14="http://schemas.microsoft.com/office/powerpoint/2010/main" val="3987657742"/>
      </p:ext>
    </p:extLst>
  </p:cSld>
  <p:clrMap bg1="lt1" tx1="dk1" bg2="lt2" tx2="dk2" accent1="accent1" accent2="accent2" accent3="accent3" accent4="accent4" accent5="accent5" accent6="accent6" hlink="hlink" folHlink="folHlink"/>
  <p:sldLayoutIdLst>
    <p:sldLayoutId id="2147515793" r:id="rId1"/>
    <p:sldLayoutId id="2147515794" r:id="rId2"/>
    <p:sldLayoutId id="2147515795" r:id="rId3"/>
    <p:sldLayoutId id="2147515796" r:id="rId4"/>
    <p:sldLayoutId id="2147515797" r:id="rId5"/>
    <p:sldLayoutId id="2147515798" r:id="rId6"/>
    <p:sldLayoutId id="2147515799" r:id="rId7"/>
    <p:sldLayoutId id="2147515800" r:id="rId8"/>
    <p:sldLayoutId id="2147515801" r:id="rId9"/>
    <p:sldLayoutId id="2147515802" r:id="rId10"/>
    <p:sldLayoutId id="2147515803" r:id="rId11"/>
  </p:sldLayoutIdLst>
  <p:hf sldNum="0" hdr="0" ftr="0" dt="0"/>
  <p:txStyles>
    <p:titleStyle>
      <a:lvl1pPr algn="l" defTabSz="712788" rtl="0" eaLnBrk="0" fontAlgn="base" hangingPunct="0">
        <a:lnSpc>
          <a:spcPct val="90000"/>
        </a:lnSpc>
        <a:spcBef>
          <a:spcPct val="0"/>
        </a:spcBef>
        <a:spcAft>
          <a:spcPct val="0"/>
        </a:spcAft>
        <a:defRPr sz="3300" kern="1200">
          <a:solidFill>
            <a:srgbClr val="767171"/>
          </a:solidFill>
          <a:latin typeface="Arial" panose="020B0604020202020204" pitchFamily="34" charset="0"/>
          <a:ea typeface="+mj-ea"/>
          <a:cs typeface="Arial" panose="020B0604020202020204" pitchFamily="34" charset="0"/>
        </a:defRPr>
      </a:lvl1pPr>
      <a:lvl2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2pPr>
      <a:lvl3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3pPr>
      <a:lvl4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4pPr>
      <a:lvl5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5pPr>
      <a:lvl6pPr marL="4572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6pPr>
      <a:lvl7pPr marL="9144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7pPr>
      <a:lvl8pPr marL="13716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8pPr>
      <a:lvl9pPr marL="18288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9pPr>
    </p:titleStyle>
    <p:bodyStyle>
      <a:lvl1pPr marL="177800" indent="-177800" algn="l" defTabSz="712788" rtl="0" eaLnBrk="0" fontAlgn="base" hangingPunct="0">
        <a:lnSpc>
          <a:spcPct val="90000"/>
        </a:lnSpc>
        <a:spcBef>
          <a:spcPts val="775"/>
        </a:spcBef>
        <a:spcAft>
          <a:spcPct val="0"/>
        </a:spcAft>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1pPr>
      <a:lvl2pPr marL="533400" indent="-177800" algn="l" defTabSz="712788" rtl="0" eaLnBrk="0" fontAlgn="base" hangingPunct="0">
        <a:lnSpc>
          <a:spcPct val="90000"/>
        </a:lnSpc>
        <a:spcBef>
          <a:spcPts val="388"/>
        </a:spcBef>
        <a:spcAft>
          <a:spcPct val="0"/>
        </a:spcAft>
        <a:buFont typeface="Arial" panose="020B0604020202020204" pitchFamily="34" charset="0"/>
        <a:buChar char="•"/>
        <a:defRPr sz="1900" kern="1200">
          <a:solidFill>
            <a:schemeClr val="tx1"/>
          </a:solidFill>
          <a:latin typeface="Arial" panose="020B0604020202020204" pitchFamily="34" charset="0"/>
          <a:ea typeface="+mn-ea"/>
          <a:cs typeface="Arial" panose="020B0604020202020204" pitchFamily="34" charset="0"/>
        </a:defRPr>
      </a:lvl2pPr>
      <a:lvl3pPr marL="890588" indent="-177800" algn="l" defTabSz="712788" rtl="0" eaLnBrk="0" fontAlgn="base" hangingPunct="0">
        <a:lnSpc>
          <a:spcPct val="90000"/>
        </a:lnSpc>
        <a:spcBef>
          <a:spcPts val="388"/>
        </a:spcBef>
        <a:spcAft>
          <a:spcPct val="0"/>
        </a:spcAft>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247775" indent="-177800" algn="l" defTabSz="712788" rtl="0" eaLnBrk="0" fontAlgn="base" hangingPunct="0">
        <a:lnSpc>
          <a:spcPct val="90000"/>
        </a:lnSpc>
        <a:spcBef>
          <a:spcPts val="388"/>
        </a:spcBef>
        <a:spcAft>
          <a:spcPct val="0"/>
        </a:spcAft>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603375" indent="-177800" algn="l" defTabSz="712788" rtl="0" eaLnBrk="0" fontAlgn="base" hangingPunct="0">
        <a:lnSpc>
          <a:spcPct val="90000"/>
        </a:lnSpc>
        <a:spcBef>
          <a:spcPts val="388"/>
        </a:spcBef>
        <a:spcAft>
          <a:spcPct val="0"/>
        </a:spcAft>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1961388" indent="-178308" algn="l" defTabSz="713232" rtl="0" eaLnBrk="1" latinLnBrk="0" hangingPunct="1">
        <a:lnSpc>
          <a:spcPct val="90000"/>
        </a:lnSpc>
        <a:spcBef>
          <a:spcPts val="390"/>
        </a:spcBef>
        <a:buFont typeface="Arial" panose="020B0604020202020204" pitchFamily="34" charset="0"/>
        <a:buChar char="•"/>
        <a:defRPr sz="1400" kern="1200">
          <a:solidFill>
            <a:schemeClr val="tx1"/>
          </a:solidFill>
          <a:latin typeface="+mn-lt"/>
          <a:ea typeface="+mn-ea"/>
          <a:cs typeface="+mn-cs"/>
        </a:defRPr>
      </a:lvl6pPr>
      <a:lvl7pPr marL="2318004" indent="-178308" algn="l" defTabSz="713232" rtl="0" eaLnBrk="1" latinLnBrk="0" hangingPunct="1">
        <a:lnSpc>
          <a:spcPct val="90000"/>
        </a:lnSpc>
        <a:spcBef>
          <a:spcPts val="390"/>
        </a:spcBef>
        <a:buFont typeface="Arial" panose="020B0604020202020204" pitchFamily="34" charset="0"/>
        <a:buChar char="•"/>
        <a:defRPr sz="1400" kern="1200">
          <a:solidFill>
            <a:schemeClr val="tx1"/>
          </a:solidFill>
          <a:latin typeface="+mn-lt"/>
          <a:ea typeface="+mn-ea"/>
          <a:cs typeface="+mn-cs"/>
        </a:defRPr>
      </a:lvl7pPr>
      <a:lvl8pPr marL="2674620" indent="-178308" algn="l" defTabSz="713232" rtl="0" eaLnBrk="1" latinLnBrk="0" hangingPunct="1">
        <a:lnSpc>
          <a:spcPct val="90000"/>
        </a:lnSpc>
        <a:spcBef>
          <a:spcPts val="390"/>
        </a:spcBef>
        <a:buFont typeface="Arial" panose="020B0604020202020204" pitchFamily="34" charset="0"/>
        <a:buChar char="•"/>
        <a:defRPr sz="1400" kern="1200">
          <a:solidFill>
            <a:schemeClr val="tx1"/>
          </a:solidFill>
          <a:latin typeface="+mn-lt"/>
          <a:ea typeface="+mn-ea"/>
          <a:cs typeface="+mn-cs"/>
        </a:defRPr>
      </a:lvl8pPr>
      <a:lvl9pPr marL="3031236" indent="-178308" algn="l" defTabSz="713232" rtl="0" eaLnBrk="1" latinLnBrk="0" hangingPunct="1">
        <a:lnSpc>
          <a:spcPct val="90000"/>
        </a:lnSpc>
        <a:spcBef>
          <a:spcPts val="39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713232" rtl="0" eaLnBrk="1" latinLnBrk="0" hangingPunct="1">
        <a:defRPr sz="1400" kern="1200">
          <a:solidFill>
            <a:schemeClr val="tx1"/>
          </a:solidFill>
          <a:latin typeface="+mn-lt"/>
          <a:ea typeface="+mn-ea"/>
          <a:cs typeface="+mn-cs"/>
        </a:defRPr>
      </a:lvl1pPr>
      <a:lvl2pPr marL="356616" algn="l" defTabSz="713232" rtl="0" eaLnBrk="1" latinLnBrk="0" hangingPunct="1">
        <a:defRPr sz="1400" kern="1200">
          <a:solidFill>
            <a:schemeClr val="tx1"/>
          </a:solidFill>
          <a:latin typeface="+mn-lt"/>
          <a:ea typeface="+mn-ea"/>
          <a:cs typeface="+mn-cs"/>
        </a:defRPr>
      </a:lvl2pPr>
      <a:lvl3pPr marL="713232" algn="l" defTabSz="713232" rtl="0" eaLnBrk="1" latinLnBrk="0" hangingPunct="1">
        <a:defRPr sz="1400" kern="1200">
          <a:solidFill>
            <a:schemeClr val="tx1"/>
          </a:solidFill>
          <a:latin typeface="+mn-lt"/>
          <a:ea typeface="+mn-ea"/>
          <a:cs typeface="+mn-cs"/>
        </a:defRPr>
      </a:lvl3pPr>
      <a:lvl4pPr marL="1069848" algn="l" defTabSz="713232" rtl="0" eaLnBrk="1" latinLnBrk="0" hangingPunct="1">
        <a:defRPr sz="1400" kern="1200">
          <a:solidFill>
            <a:schemeClr val="tx1"/>
          </a:solidFill>
          <a:latin typeface="+mn-lt"/>
          <a:ea typeface="+mn-ea"/>
          <a:cs typeface="+mn-cs"/>
        </a:defRPr>
      </a:lvl4pPr>
      <a:lvl5pPr marL="1426464" algn="l" defTabSz="713232" rtl="0" eaLnBrk="1" latinLnBrk="0" hangingPunct="1">
        <a:defRPr sz="1400" kern="1200">
          <a:solidFill>
            <a:schemeClr val="tx1"/>
          </a:solidFill>
          <a:latin typeface="+mn-lt"/>
          <a:ea typeface="+mn-ea"/>
          <a:cs typeface="+mn-cs"/>
        </a:defRPr>
      </a:lvl5pPr>
      <a:lvl6pPr marL="1783080" algn="l" defTabSz="713232" rtl="0" eaLnBrk="1" latinLnBrk="0" hangingPunct="1">
        <a:defRPr sz="1400" kern="1200">
          <a:solidFill>
            <a:schemeClr val="tx1"/>
          </a:solidFill>
          <a:latin typeface="+mn-lt"/>
          <a:ea typeface="+mn-ea"/>
          <a:cs typeface="+mn-cs"/>
        </a:defRPr>
      </a:lvl6pPr>
      <a:lvl7pPr marL="2139696" algn="l" defTabSz="713232" rtl="0" eaLnBrk="1" latinLnBrk="0" hangingPunct="1">
        <a:defRPr sz="1400" kern="1200">
          <a:solidFill>
            <a:schemeClr val="tx1"/>
          </a:solidFill>
          <a:latin typeface="+mn-lt"/>
          <a:ea typeface="+mn-ea"/>
          <a:cs typeface="+mn-cs"/>
        </a:defRPr>
      </a:lvl7pPr>
      <a:lvl8pPr marL="2496312" algn="l" defTabSz="713232" rtl="0" eaLnBrk="1" latinLnBrk="0" hangingPunct="1">
        <a:defRPr sz="1400" kern="1200">
          <a:solidFill>
            <a:schemeClr val="tx1"/>
          </a:solidFill>
          <a:latin typeface="+mn-lt"/>
          <a:ea typeface="+mn-ea"/>
          <a:cs typeface="+mn-cs"/>
        </a:defRPr>
      </a:lvl8pPr>
      <a:lvl9pPr marL="2852928" algn="l" defTabSz="713232" rtl="0" eaLnBrk="1" latinLnBrk="0" hangingPunct="1">
        <a:defRPr sz="14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29B7A7-78C6-8997-36DF-D447324E181D}"/>
              </a:ext>
            </a:extLst>
          </p:cNvPr>
          <p:cNvSpPr>
            <a:spLocks noGrp="1"/>
          </p:cNvSpPr>
          <p:nvPr>
            <p:ph type="title"/>
          </p:nvPr>
        </p:nvSpPr>
        <p:spPr>
          <a:xfrm>
            <a:off x="165100" y="17463"/>
            <a:ext cx="4657725" cy="768350"/>
          </a:xfrm>
          <a:prstGeom prst="rect">
            <a:avLst/>
          </a:prstGeom>
          <a:solidFill>
            <a:schemeClr val="bg1">
              <a:lumMod val="95000"/>
            </a:schemeClr>
          </a:solidFill>
        </p:spPr>
        <p:txBody>
          <a:bodyPr vert="horz" lIns="71323" tIns="35662" rIns="71323" bIns="35662" rtlCol="0" anchor="ctr">
            <a:normAutofit/>
          </a:bodyPr>
          <a:lstStyle/>
          <a:p>
            <a:r>
              <a:rPr lang="en-US" dirty="0"/>
              <a:t>PRESENTATION TITLE</a:t>
            </a:r>
            <a:endParaRPr lang="en-IN" dirty="0"/>
          </a:p>
        </p:txBody>
      </p:sp>
      <p:sp>
        <p:nvSpPr>
          <p:cNvPr id="10243" name="Text Placeholder 2">
            <a:extLst>
              <a:ext uri="{FF2B5EF4-FFF2-40B4-BE49-F238E27FC236}">
                <a16:creationId xmlns:a16="http://schemas.microsoft.com/office/drawing/2014/main" id="{93A2AFDF-214D-C2DF-3437-A728E7CC8213}"/>
              </a:ext>
            </a:extLst>
          </p:cNvPr>
          <p:cNvSpPr>
            <a:spLocks noGrp="1"/>
          </p:cNvSpPr>
          <p:nvPr>
            <p:ph type="body" idx="1"/>
          </p:nvPr>
        </p:nvSpPr>
        <p:spPr bwMode="auto">
          <a:xfrm>
            <a:off x="628650" y="1520825"/>
            <a:ext cx="7886700" cy="362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1323" tIns="35662" rIns="71323" bIns="3566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IN" altLang="en-US"/>
          </a:p>
        </p:txBody>
      </p:sp>
      <p:sp>
        <p:nvSpPr>
          <p:cNvPr id="4" name="Date Placeholder 3">
            <a:extLst>
              <a:ext uri="{FF2B5EF4-FFF2-40B4-BE49-F238E27FC236}">
                <a16:creationId xmlns:a16="http://schemas.microsoft.com/office/drawing/2014/main" id="{531285B8-AC9A-77AE-B743-A6F7E73DB9FD}"/>
              </a:ext>
            </a:extLst>
          </p:cNvPr>
          <p:cNvSpPr>
            <a:spLocks noGrp="1"/>
          </p:cNvSpPr>
          <p:nvPr>
            <p:ph type="dt" sz="half" idx="2"/>
          </p:nvPr>
        </p:nvSpPr>
        <p:spPr>
          <a:xfrm>
            <a:off x="781050" y="5380038"/>
            <a:ext cx="2057400" cy="304800"/>
          </a:xfrm>
          <a:prstGeom prst="rect">
            <a:avLst/>
          </a:prstGeom>
        </p:spPr>
        <p:txBody>
          <a:bodyPr vert="horz" lIns="71323" tIns="35662" rIns="71323" bIns="35662" rtlCol="0" anchor="ctr"/>
          <a:lstStyle>
            <a:lvl1pPr algn="l">
              <a:defRPr sz="900">
                <a:solidFill>
                  <a:schemeClr val="tx1">
                    <a:tint val="75000"/>
                  </a:schemeClr>
                </a:solidFill>
                <a:latin typeface="Arial" panose="020B0604020202020204" pitchFamily="34" charset="0"/>
                <a:cs typeface="Arial" panose="020B0604020202020204" pitchFamily="34" charset="0"/>
              </a:defRPr>
            </a:lvl1pPr>
          </a:lstStyle>
          <a:p>
            <a:pPr>
              <a:defRPr/>
            </a:pPr>
            <a:fld id="{E14550A3-D19F-43EA-B8B5-D5AFD4916CE5}" type="datetime1">
              <a:rPr lang="en-IN" smtClean="0"/>
              <a:t>07-08-2026</a:t>
            </a:fld>
            <a:endParaRPr lang="en-IN"/>
          </a:p>
        </p:txBody>
      </p:sp>
      <p:grpSp>
        <p:nvGrpSpPr>
          <p:cNvPr id="10246" name="Group 2">
            <a:extLst>
              <a:ext uri="{FF2B5EF4-FFF2-40B4-BE49-F238E27FC236}">
                <a16:creationId xmlns:a16="http://schemas.microsoft.com/office/drawing/2014/main" id="{1B5F0C2D-A9F4-172C-61AE-DD87C75002CC}"/>
              </a:ext>
            </a:extLst>
          </p:cNvPr>
          <p:cNvGrpSpPr>
            <a:grpSpLocks/>
          </p:cNvGrpSpPr>
          <p:nvPr/>
        </p:nvGrpSpPr>
        <p:grpSpPr bwMode="auto">
          <a:xfrm>
            <a:off x="239713" y="4973638"/>
            <a:ext cx="8515350" cy="461962"/>
            <a:chOff x="323" y="15932"/>
            <a:chExt cx="11301" cy="647"/>
          </a:xfrm>
        </p:grpSpPr>
        <p:sp>
          <p:nvSpPr>
            <p:cNvPr id="8" name="AutoShape 3">
              <a:extLst>
                <a:ext uri="{FF2B5EF4-FFF2-40B4-BE49-F238E27FC236}">
                  <a16:creationId xmlns:a16="http://schemas.microsoft.com/office/drawing/2014/main" id="{900075A6-EE42-64FB-6527-B9FC0D31CBA2}"/>
                </a:ext>
              </a:extLst>
            </p:cNvPr>
            <p:cNvSpPr>
              <a:spLocks/>
            </p:cNvSpPr>
            <p:nvPr/>
          </p:nvSpPr>
          <p:spPr bwMode="auto">
            <a:xfrm>
              <a:off x="687" y="16282"/>
              <a:ext cx="10937" cy="2"/>
            </a:xfrm>
            <a:custGeom>
              <a:avLst/>
              <a:gdLst>
                <a:gd name="T0" fmla="+- 0 910 645"/>
                <a:gd name="T1" fmla="*/ T0 w 10937"/>
                <a:gd name="T2" fmla="+- 0 11582 645"/>
                <a:gd name="T3" fmla="*/ T2 w 10937"/>
                <a:gd name="T4" fmla="+- 0 645 645"/>
                <a:gd name="T5" fmla="*/ T4 w 10937"/>
                <a:gd name="T6" fmla="+- 0 732 645"/>
                <a:gd name="T7" fmla="*/ T6 w 10937"/>
              </a:gdLst>
              <a:ahLst/>
              <a:cxnLst>
                <a:cxn ang="0">
                  <a:pos x="T1" y="0"/>
                </a:cxn>
                <a:cxn ang="0">
                  <a:pos x="T3" y="0"/>
                </a:cxn>
                <a:cxn ang="0">
                  <a:pos x="T5" y="0"/>
                </a:cxn>
                <a:cxn ang="0">
                  <a:pos x="T7" y="0"/>
                </a:cxn>
              </a:cxnLst>
              <a:rect l="0" t="0" r="r" b="b"/>
              <a:pathLst>
                <a:path w="10937">
                  <a:moveTo>
                    <a:pt x="265" y="0"/>
                  </a:moveTo>
                  <a:lnTo>
                    <a:pt x="10937" y="0"/>
                  </a:lnTo>
                  <a:moveTo>
                    <a:pt x="0" y="0"/>
                  </a:moveTo>
                  <a:lnTo>
                    <a:pt x="87" y="0"/>
                  </a:lnTo>
                </a:path>
              </a:pathLst>
            </a:custGeom>
            <a:solidFill>
              <a:srgbClr val="FFFFFF"/>
            </a:solidFill>
            <a:ln w="7201">
              <a:solidFill>
                <a:schemeClr val="accent6"/>
              </a:solidFill>
              <a:round/>
              <a:headEnd/>
              <a:tailEnd/>
            </a:ln>
            <a:effectLst>
              <a:glow rad="12700">
                <a:srgbClr val="92D050"/>
              </a:glow>
            </a:effectLst>
          </p:spPr>
          <p:txBody>
            <a:bodyPr/>
            <a:lstStyle/>
            <a:p>
              <a:pPr>
                <a:defRPr/>
              </a:pPr>
              <a:endParaRPr lang="en-IN" dirty="0"/>
            </a:p>
          </p:txBody>
        </p:sp>
        <p:sp>
          <p:nvSpPr>
            <p:cNvPr id="10254" name="Rectangle 4">
              <a:extLst>
                <a:ext uri="{FF2B5EF4-FFF2-40B4-BE49-F238E27FC236}">
                  <a16:creationId xmlns:a16="http://schemas.microsoft.com/office/drawing/2014/main" id="{8C703E82-1B23-ED67-E708-72425F782233}"/>
                </a:ext>
              </a:extLst>
            </p:cNvPr>
            <p:cNvSpPr>
              <a:spLocks noChangeArrowheads="1"/>
            </p:cNvSpPr>
            <p:nvPr/>
          </p:nvSpPr>
          <p:spPr bwMode="auto">
            <a:xfrm>
              <a:off x="323" y="15932"/>
              <a:ext cx="322" cy="647"/>
            </a:xfrm>
            <a:prstGeom prst="rect">
              <a:avLst/>
            </a:prstGeom>
            <a:solidFill>
              <a:srgbClr val="0E78C4"/>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endParaRPr lang="en-IN" altLang="en-US"/>
            </a:p>
          </p:txBody>
        </p:sp>
        <p:sp>
          <p:nvSpPr>
            <p:cNvPr id="10255" name="Rectangle 5">
              <a:extLst>
                <a:ext uri="{FF2B5EF4-FFF2-40B4-BE49-F238E27FC236}">
                  <a16:creationId xmlns:a16="http://schemas.microsoft.com/office/drawing/2014/main" id="{CAB4F788-3259-F310-587A-B8295ABE700F}"/>
                </a:ext>
              </a:extLst>
            </p:cNvPr>
            <p:cNvSpPr>
              <a:spLocks noChangeArrowheads="1"/>
            </p:cNvSpPr>
            <p:nvPr/>
          </p:nvSpPr>
          <p:spPr bwMode="auto">
            <a:xfrm>
              <a:off x="732" y="16190"/>
              <a:ext cx="179" cy="389"/>
            </a:xfrm>
            <a:prstGeom prst="rect">
              <a:avLst/>
            </a:prstGeom>
            <a:solidFill>
              <a:srgbClr val="5AD577"/>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endParaRPr lang="en-IN" altLang="en-US"/>
            </a:p>
          </p:txBody>
        </p:sp>
      </p:grpSp>
      <p:sp>
        <p:nvSpPr>
          <p:cNvPr id="11" name="Title 1">
            <a:extLst>
              <a:ext uri="{FF2B5EF4-FFF2-40B4-BE49-F238E27FC236}">
                <a16:creationId xmlns:a16="http://schemas.microsoft.com/office/drawing/2014/main" id="{13B0977D-17A6-7679-60B5-7003F50DEA0B}"/>
              </a:ext>
            </a:extLst>
          </p:cNvPr>
          <p:cNvSpPr txBox="1">
            <a:spLocks/>
          </p:cNvSpPr>
          <p:nvPr/>
        </p:nvSpPr>
        <p:spPr>
          <a:xfrm>
            <a:off x="781050" y="1174750"/>
            <a:ext cx="4495800" cy="1989138"/>
          </a:xfrm>
          <a:prstGeom prst="rect">
            <a:avLst/>
          </a:prstGeom>
        </p:spPr>
        <p:txBody>
          <a:bodyPr lIns="71323" tIns="35662" rIns="71323" bIns="35662" anchor="b">
            <a:normAutofit/>
          </a:bodyPr>
          <a:lstStyle>
            <a:lvl1pPr algn="ctr" defTabSz="914400" rtl="0" eaLnBrk="1" latinLnBrk="0" hangingPunct="1">
              <a:lnSpc>
                <a:spcPct val="90000"/>
              </a:lnSpc>
              <a:spcBef>
                <a:spcPct val="0"/>
              </a:spcBef>
              <a:buNone/>
              <a:defRPr sz="4000" kern="1200">
                <a:solidFill>
                  <a:schemeClr val="tx1"/>
                </a:solidFill>
                <a:latin typeface="Arial" panose="020B0604020202020204" pitchFamily="34" charset="0"/>
                <a:ea typeface="+mj-ea"/>
                <a:cs typeface="Arial" panose="020B0604020202020204" pitchFamily="34" charset="0"/>
              </a:defRPr>
            </a:lvl1pPr>
          </a:lstStyle>
          <a:p>
            <a:pPr>
              <a:defRPr/>
            </a:pPr>
            <a:endParaRPr lang="en-IN" dirty="0"/>
          </a:p>
        </p:txBody>
      </p:sp>
      <p:pic>
        <p:nvPicPr>
          <p:cNvPr id="10248" name="Picture 20">
            <a:extLst>
              <a:ext uri="{FF2B5EF4-FFF2-40B4-BE49-F238E27FC236}">
                <a16:creationId xmlns:a16="http://schemas.microsoft.com/office/drawing/2014/main" id="{24E5FA59-3E38-6122-2FE0-09FACD68835F}"/>
              </a:ext>
            </a:extLst>
          </p:cNvPr>
          <p:cNvPicPr>
            <a:picLocks noChangeAspect="1"/>
          </p:cNvPicPr>
          <p:nvPr/>
        </p:nvPicPr>
        <p:blipFill>
          <a:blip r:embed="rId14" cstate="email">
            <a:extLst>
              <a:ext uri="{28A0092B-C50C-407E-A947-70E740481C1C}">
                <a14:useLocalDpi xmlns:a14="http://schemas.microsoft.com/office/drawing/2010/main"/>
              </a:ext>
            </a:extLst>
          </a:blip>
          <a:srcRect/>
          <a:stretch>
            <a:fillRect/>
          </a:stretch>
        </p:blipFill>
        <p:spPr bwMode="auto">
          <a:xfrm>
            <a:off x="8207375" y="5265017"/>
            <a:ext cx="936625" cy="458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CC9A4A86-C5DB-C771-3A2B-FFD9CDE247D2}"/>
              </a:ext>
            </a:extLst>
          </p:cNvPr>
          <p:cNvSpPr txBox="1"/>
          <p:nvPr userDrawn="1"/>
        </p:nvSpPr>
        <p:spPr>
          <a:xfrm>
            <a:off x="7388384" y="5296726"/>
            <a:ext cx="549116" cy="292388"/>
          </a:xfrm>
          <a:prstGeom prst="rect">
            <a:avLst/>
          </a:prstGeom>
          <a:noFill/>
        </p:spPr>
        <p:txBody>
          <a:bodyPr wrap="square" rtlCol="0">
            <a:spAutoFit/>
          </a:bodyPr>
          <a:lstStyle/>
          <a:p>
            <a:fld id="{8E287899-DD3C-4172-A51B-7736344A3AD0}" type="slidenum">
              <a:rPr lang="en-US" sz="1300" smtClean="0"/>
              <a:t>‹#›</a:t>
            </a:fld>
            <a:endParaRPr lang="en-US" sz="1300" dirty="0"/>
          </a:p>
        </p:txBody>
      </p:sp>
      <p:pic>
        <p:nvPicPr>
          <p:cNvPr id="13" name="Picture 12">
            <a:extLst>
              <a:ext uri="{FF2B5EF4-FFF2-40B4-BE49-F238E27FC236}">
                <a16:creationId xmlns:a16="http://schemas.microsoft.com/office/drawing/2014/main" id="{EA86B459-BD02-464C-BD50-AC308A22D424}"/>
              </a:ext>
            </a:extLst>
          </p:cNvPr>
          <p:cNvPicPr>
            <a:picLocks noChangeAspect="1"/>
          </p:cNvPicPr>
          <p:nvPr userDrawn="1"/>
        </p:nvPicPr>
        <p:blipFill rotWithShape="1">
          <a:blip r:embed="rId15">
            <a:extLst>
              <a:ext uri="{28A0092B-C50C-407E-A947-70E740481C1C}">
                <a14:useLocalDpi xmlns:a14="http://schemas.microsoft.com/office/drawing/2010/main" val="0"/>
              </a:ext>
            </a:extLst>
          </a:blip>
          <a:srcRect/>
          <a:stretch/>
        </p:blipFill>
        <p:spPr>
          <a:xfrm>
            <a:off x="7699216" y="-5932"/>
            <a:ext cx="1444784" cy="392726"/>
          </a:xfrm>
          <a:prstGeom prst="rect">
            <a:avLst/>
          </a:prstGeom>
        </p:spPr>
      </p:pic>
    </p:spTree>
    <p:extLst>
      <p:ext uri="{BB962C8B-B14F-4D97-AF65-F5344CB8AC3E}">
        <p14:creationId xmlns:p14="http://schemas.microsoft.com/office/powerpoint/2010/main" val="1807535122"/>
      </p:ext>
    </p:extLst>
  </p:cSld>
  <p:clrMap bg1="lt1" tx1="dk1" bg2="lt2" tx2="dk2" accent1="accent1" accent2="accent2" accent3="accent3" accent4="accent4" accent5="accent5" accent6="accent6" hlink="hlink" folHlink="folHlink"/>
  <p:sldLayoutIdLst>
    <p:sldLayoutId id="2147515805" r:id="rId1"/>
    <p:sldLayoutId id="2147515806" r:id="rId2"/>
    <p:sldLayoutId id="2147515807" r:id="rId3"/>
    <p:sldLayoutId id="2147515808" r:id="rId4"/>
    <p:sldLayoutId id="2147515809" r:id="rId5"/>
    <p:sldLayoutId id="2147515810" r:id="rId6"/>
    <p:sldLayoutId id="2147515811" r:id="rId7"/>
    <p:sldLayoutId id="2147515812" r:id="rId8"/>
    <p:sldLayoutId id="2147515813" r:id="rId9"/>
    <p:sldLayoutId id="2147515814" r:id="rId10"/>
    <p:sldLayoutId id="2147515815" r:id="rId11"/>
    <p:sldLayoutId id="2147515816" r:id="rId12"/>
  </p:sldLayoutIdLst>
  <p:hf sldNum="0" hdr="0" ftr="0" dt="0"/>
  <p:txStyles>
    <p:titleStyle>
      <a:lvl1pPr algn="l" defTabSz="712788" rtl="0" eaLnBrk="0" fontAlgn="base" hangingPunct="0">
        <a:lnSpc>
          <a:spcPct val="90000"/>
        </a:lnSpc>
        <a:spcBef>
          <a:spcPct val="0"/>
        </a:spcBef>
        <a:spcAft>
          <a:spcPct val="0"/>
        </a:spcAft>
        <a:defRPr sz="3300" kern="1200">
          <a:solidFill>
            <a:srgbClr val="767171"/>
          </a:solidFill>
          <a:latin typeface="Arial" panose="020B0604020202020204" pitchFamily="34" charset="0"/>
          <a:ea typeface="+mj-ea"/>
          <a:cs typeface="Arial" panose="020B0604020202020204" pitchFamily="34" charset="0"/>
        </a:defRPr>
      </a:lvl1pPr>
      <a:lvl2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2pPr>
      <a:lvl3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3pPr>
      <a:lvl4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4pPr>
      <a:lvl5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5pPr>
      <a:lvl6pPr marL="4572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6pPr>
      <a:lvl7pPr marL="9144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7pPr>
      <a:lvl8pPr marL="13716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8pPr>
      <a:lvl9pPr marL="18288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9pPr>
    </p:titleStyle>
    <p:bodyStyle>
      <a:lvl1pPr marL="177800" indent="-177800" algn="l" defTabSz="712788" rtl="0" eaLnBrk="0" fontAlgn="base" hangingPunct="0">
        <a:lnSpc>
          <a:spcPct val="90000"/>
        </a:lnSpc>
        <a:spcBef>
          <a:spcPts val="775"/>
        </a:spcBef>
        <a:spcAft>
          <a:spcPct val="0"/>
        </a:spcAft>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1pPr>
      <a:lvl2pPr marL="533400" indent="-177800" algn="l" defTabSz="712788" rtl="0" eaLnBrk="0" fontAlgn="base" hangingPunct="0">
        <a:lnSpc>
          <a:spcPct val="90000"/>
        </a:lnSpc>
        <a:spcBef>
          <a:spcPts val="388"/>
        </a:spcBef>
        <a:spcAft>
          <a:spcPct val="0"/>
        </a:spcAft>
        <a:buFont typeface="Arial" panose="020B0604020202020204" pitchFamily="34" charset="0"/>
        <a:buChar char="•"/>
        <a:defRPr sz="1900" kern="1200">
          <a:solidFill>
            <a:schemeClr val="tx1"/>
          </a:solidFill>
          <a:latin typeface="Arial" panose="020B0604020202020204" pitchFamily="34" charset="0"/>
          <a:ea typeface="+mn-ea"/>
          <a:cs typeface="Arial" panose="020B0604020202020204" pitchFamily="34" charset="0"/>
        </a:defRPr>
      </a:lvl2pPr>
      <a:lvl3pPr marL="890588" indent="-177800" algn="l" defTabSz="712788" rtl="0" eaLnBrk="0" fontAlgn="base" hangingPunct="0">
        <a:lnSpc>
          <a:spcPct val="90000"/>
        </a:lnSpc>
        <a:spcBef>
          <a:spcPts val="388"/>
        </a:spcBef>
        <a:spcAft>
          <a:spcPct val="0"/>
        </a:spcAft>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247775" indent="-177800" algn="l" defTabSz="712788" rtl="0" eaLnBrk="0" fontAlgn="base" hangingPunct="0">
        <a:lnSpc>
          <a:spcPct val="90000"/>
        </a:lnSpc>
        <a:spcBef>
          <a:spcPts val="388"/>
        </a:spcBef>
        <a:spcAft>
          <a:spcPct val="0"/>
        </a:spcAft>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603375" indent="-177800" algn="l" defTabSz="712788" rtl="0" eaLnBrk="0" fontAlgn="base" hangingPunct="0">
        <a:lnSpc>
          <a:spcPct val="90000"/>
        </a:lnSpc>
        <a:spcBef>
          <a:spcPts val="388"/>
        </a:spcBef>
        <a:spcAft>
          <a:spcPct val="0"/>
        </a:spcAft>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1961388" indent="-178308" algn="l" defTabSz="713232" rtl="0" eaLnBrk="1" latinLnBrk="0" hangingPunct="1">
        <a:lnSpc>
          <a:spcPct val="90000"/>
        </a:lnSpc>
        <a:spcBef>
          <a:spcPts val="390"/>
        </a:spcBef>
        <a:buFont typeface="Arial" panose="020B0604020202020204" pitchFamily="34" charset="0"/>
        <a:buChar char="•"/>
        <a:defRPr sz="1400" kern="1200">
          <a:solidFill>
            <a:schemeClr val="tx1"/>
          </a:solidFill>
          <a:latin typeface="+mn-lt"/>
          <a:ea typeface="+mn-ea"/>
          <a:cs typeface="+mn-cs"/>
        </a:defRPr>
      </a:lvl6pPr>
      <a:lvl7pPr marL="2318004" indent="-178308" algn="l" defTabSz="713232" rtl="0" eaLnBrk="1" latinLnBrk="0" hangingPunct="1">
        <a:lnSpc>
          <a:spcPct val="90000"/>
        </a:lnSpc>
        <a:spcBef>
          <a:spcPts val="390"/>
        </a:spcBef>
        <a:buFont typeface="Arial" panose="020B0604020202020204" pitchFamily="34" charset="0"/>
        <a:buChar char="•"/>
        <a:defRPr sz="1400" kern="1200">
          <a:solidFill>
            <a:schemeClr val="tx1"/>
          </a:solidFill>
          <a:latin typeface="+mn-lt"/>
          <a:ea typeface="+mn-ea"/>
          <a:cs typeface="+mn-cs"/>
        </a:defRPr>
      </a:lvl7pPr>
      <a:lvl8pPr marL="2674620" indent="-178308" algn="l" defTabSz="713232" rtl="0" eaLnBrk="1" latinLnBrk="0" hangingPunct="1">
        <a:lnSpc>
          <a:spcPct val="90000"/>
        </a:lnSpc>
        <a:spcBef>
          <a:spcPts val="390"/>
        </a:spcBef>
        <a:buFont typeface="Arial" panose="020B0604020202020204" pitchFamily="34" charset="0"/>
        <a:buChar char="•"/>
        <a:defRPr sz="1400" kern="1200">
          <a:solidFill>
            <a:schemeClr val="tx1"/>
          </a:solidFill>
          <a:latin typeface="+mn-lt"/>
          <a:ea typeface="+mn-ea"/>
          <a:cs typeface="+mn-cs"/>
        </a:defRPr>
      </a:lvl8pPr>
      <a:lvl9pPr marL="3031236" indent="-178308" algn="l" defTabSz="713232" rtl="0" eaLnBrk="1" latinLnBrk="0" hangingPunct="1">
        <a:lnSpc>
          <a:spcPct val="90000"/>
        </a:lnSpc>
        <a:spcBef>
          <a:spcPts val="39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713232" rtl="0" eaLnBrk="1" latinLnBrk="0" hangingPunct="1">
        <a:defRPr sz="1400" kern="1200">
          <a:solidFill>
            <a:schemeClr val="tx1"/>
          </a:solidFill>
          <a:latin typeface="+mn-lt"/>
          <a:ea typeface="+mn-ea"/>
          <a:cs typeface="+mn-cs"/>
        </a:defRPr>
      </a:lvl1pPr>
      <a:lvl2pPr marL="356616" algn="l" defTabSz="713232" rtl="0" eaLnBrk="1" latinLnBrk="0" hangingPunct="1">
        <a:defRPr sz="1400" kern="1200">
          <a:solidFill>
            <a:schemeClr val="tx1"/>
          </a:solidFill>
          <a:latin typeface="+mn-lt"/>
          <a:ea typeface="+mn-ea"/>
          <a:cs typeface="+mn-cs"/>
        </a:defRPr>
      </a:lvl2pPr>
      <a:lvl3pPr marL="713232" algn="l" defTabSz="713232" rtl="0" eaLnBrk="1" latinLnBrk="0" hangingPunct="1">
        <a:defRPr sz="1400" kern="1200">
          <a:solidFill>
            <a:schemeClr val="tx1"/>
          </a:solidFill>
          <a:latin typeface="+mn-lt"/>
          <a:ea typeface="+mn-ea"/>
          <a:cs typeface="+mn-cs"/>
        </a:defRPr>
      </a:lvl3pPr>
      <a:lvl4pPr marL="1069848" algn="l" defTabSz="713232" rtl="0" eaLnBrk="1" latinLnBrk="0" hangingPunct="1">
        <a:defRPr sz="1400" kern="1200">
          <a:solidFill>
            <a:schemeClr val="tx1"/>
          </a:solidFill>
          <a:latin typeface="+mn-lt"/>
          <a:ea typeface="+mn-ea"/>
          <a:cs typeface="+mn-cs"/>
        </a:defRPr>
      </a:lvl4pPr>
      <a:lvl5pPr marL="1426464" algn="l" defTabSz="713232" rtl="0" eaLnBrk="1" latinLnBrk="0" hangingPunct="1">
        <a:defRPr sz="1400" kern="1200">
          <a:solidFill>
            <a:schemeClr val="tx1"/>
          </a:solidFill>
          <a:latin typeface="+mn-lt"/>
          <a:ea typeface="+mn-ea"/>
          <a:cs typeface="+mn-cs"/>
        </a:defRPr>
      </a:lvl5pPr>
      <a:lvl6pPr marL="1783080" algn="l" defTabSz="713232" rtl="0" eaLnBrk="1" latinLnBrk="0" hangingPunct="1">
        <a:defRPr sz="1400" kern="1200">
          <a:solidFill>
            <a:schemeClr val="tx1"/>
          </a:solidFill>
          <a:latin typeface="+mn-lt"/>
          <a:ea typeface="+mn-ea"/>
          <a:cs typeface="+mn-cs"/>
        </a:defRPr>
      </a:lvl6pPr>
      <a:lvl7pPr marL="2139696" algn="l" defTabSz="713232" rtl="0" eaLnBrk="1" latinLnBrk="0" hangingPunct="1">
        <a:defRPr sz="1400" kern="1200">
          <a:solidFill>
            <a:schemeClr val="tx1"/>
          </a:solidFill>
          <a:latin typeface="+mn-lt"/>
          <a:ea typeface="+mn-ea"/>
          <a:cs typeface="+mn-cs"/>
        </a:defRPr>
      </a:lvl7pPr>
      <a:lvl8pPr marL="2496312" algn="l" defTabSz="713232" rtl="0" eaLnBrk="1" latinLnBrk="0" hangingPunct="1">
        <a:defRPr sz="1400" kern="1200">
          <a:solidFill>
            <a:schemeClr val="tx1"/>
          </a:solidFill>
          <a:latin typeface="+mn-lt"/>
          <a:ea typeface="+mn-ea"/>
          <a:cs typeface="+mn-cs"/>
        </a:defRPr>
      </a:lvl8pPr>
      <a:lvl9pPr marL="2852928" algn="l" defTabSz="713232" rtl="0" eaLnBrk="1" latinLnBrk="0" hangingPunct="1">
        <a:defRPr sz="14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29B7A7-78C6-8997-36DF-D447324E181D}"/>
              </a:ext>
            </a:extLst>
          </p:cNvPr>
          <p:cNvSpPr>
            <a:spLocks noGrp="1"/>
          </p:cNvSpPr>
          <p:nvPr>
            <p:ph type="title"/>
          </p:nvPr>
        </p:nvSpPr>
        <p:spPr>
          <a:xfrm>
            <a:off x="165100" y="17463"/>
            <a:ext cx="4657725" cy="768350"/>
          </a:xfrm>
          <a:prstGeom prst="rect">
            <a:avLst/>
          </a:prstGeom>
          <a:solidFill>
            <a:schemeClr val="bg1">
              <a:lumMod val="95000"/>
            </a:schemeClr>
          </a:solidFill>
        </p:spPr>
        <p:txBody>
          <a:bodyPr vert="horz" lIns="71323" tIns="35662" rIns="71323" bIns="35662" rtlCol="0" anchor="ctr">
            <a:normAutofit/>
          </a:bodyPr>
          <a:lstStyle/>
          <a:p>
            <a:r>
              <a:rPr lang="en-US" dirty="0"/>
              <a:t>PRESENTATION TITLE</a:t>
            </a:r>
            <a:endParaRPr lang="en-IN" dirty="0"/>
          </a:p>
        </p:txBody>
      </p:sp>
      <p:sp>
        <p:nvSpPr>
          <p:cNvPr id="10243" name="Text Placeholder 2">
            <a:extLst>
              <a:ext uri="{FF2B5EF4-FFF2-40B4-BE49-F238E27FC236}">
                <a16:creationId xmlns:a16="http://schemas.microsoft.com/office/drawing/2014/main" id="{93A2AFDF-214D-C2DF-3437-A728E7CC8213}"/>
              </a:ext>
            </a:extLst>
          </p:cNvPr>
          <p:cNvSpPr>
            <a:spLocks noGrp="1"/>
          </p:cNvSpPr>
          <p:nvPr>
            <p:ph type="body" idx="1"/>
          </p:nvPr>
        </p:nvSpPr>
        <p:spPr bwMode="auto">
          <a:xfrm>
            <a:off x="628650" y="1520825"/>
            <a:ext cx="7886700" cy="362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1323" tIns="35662" rIns="71323" bIns="35662"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endParaRPr lang="en-IN" altLang="en-US" dirty="0"/>
          </a:p>
        </p:txBody>
      </p:sp>
      <p:sp>
        <p:nvSpPr>
          <p:cNvPr id="4" name="Date Placeholder 3">
            <a:extLst>
              <a:ext uri="{FF2B5EF4-FFF2-40B4-BE49-F238E27FC236}">
                <a16:creationId xmlns:a16="http://schemas.microsoft.com/office/drawing/2014/main" id="{531285B8-AC9A-77AE-B743-A6F7E73DB9FD}"/>
              </a:ext>
            </a:extLst>
          </p:cNvPr>
          <p:cNvSpPr>
            <a:spLocks noGrp="1"/>
          </p:cNvSpPr>
          <p:nvPr>
            <p:ph type="dt" sz="half" idx="2"/>
          </p:nvPr>
        </p:nvSpPr>
        <p:spPr>
          <a:xfrm>
            <a:off x="781050" y="5380038"/>
            <a:ext cx="2057400" cy="304800"/>
          </a:xfrm>
          <a:prstGeom prst="rect">
            <a:avLst/>
          </a:prstGeom>
        </p:spPr>
        <p:txBody>
          <a:bodyPr vert="horz" lIns="71323" tIns="35662" rIns="71323" bIns="35662" rtlCol="0" anchor="ctr"/>
          <a:lstStyle>
            <a:lvl1pPr algn="l">
              <a:defRPr sz="900">
                <a:solidFill>
                  <a:schemeClr val="tx1">
                    <a:tint val="75000"/>
                  </a:schemeClr>
                </a:solidFill>
                <a:latin typeface="Arial" panose="020B0604020202020204" pitchFamily="34" charset="0"/>
                <a:cs typeface="Arial" panose="020B0604020202020204" pitchFamily="34" charset="0"/>
              </a:defRPr>
            </a:lvl1pPr>
          </a:lstStyle>
          <a:p>
            <a:pPr>
              <a:defRPr/>
            </a:pPr>
            <a:fld id="{E14550A3-D19F-43EA-B8B5-D5AFD4916CE5}" type="datetime1">
              <a:rPr lang="en-IN" smtClean="0"/>
              <a:t>07-08-2026</a:t>
            </a:fld>
            <a:endParaRPr lang="en-IN"/>
          </a:p>
        </p:txBody>
      </p:sp>
      <p:grpSp>
        <p:nvGrpSpPr>
          <p:cNvPr id="10246" name="Group 2">
            <a:extLst>
              <a:ext uri="{FF2B5EF4-FFF2-40B4-BE49-F238E27FC236}">
                <a16:creationId xmlns:a16="http://schemas.microsoft.com/office/drawing/2014/main" id="{1B5F0C2D-A9F4-172C-61AE-DD87C75002CC}"/>
              </a:ext>
            </a:extLst>
          </p:cNvPr>
          <p:cNvGrpSpPr>
            <a:grpSpLocks/>
          </p:cNvGrpSpPr>
          <p:nvPr userDrawn="1"/>
        </p:nvGrpSpPr>
        <p:grpSpPr bwMode="auto">
          <a:xfrm>
            <a:off x="239713" y="4973638"/>
            <a:ext cx="8515350" cy="461962"/>
            <a:chOff x="323" y="15932"/>
            <a:chExt cx="11301" cy="647"/>
          </a:xfrm>
        </p:grpSpPr>
        <p:sp>
          <p:nvSpPr>
            <p:cNvPr id="8" name="AutoShape 3">
              <a:extLst>
                <a:ext uri="{FF2B5EF4-FFF2-40B4-BE49-F238E27FC236}">
                  <a16:creationId xmlns:a16="http://schemas.microsoft.com/office/drawing/2014/main" id="{900075A6-EE42-64FB-6527-B9FC0D31CBA2}"/>
                </a:ext>
              </a:extLst>
            </p:cNvPr>
            <p:cNvSpPr>
              <a:spLocks/>
            </p:cNvSpPr>
            <p:nvPr/>
          </p:nvSpPr>
          <p:spPr bwMode="auto">
            <a:xfrm>
              <a:off x="687" y="16282"/>
              <a:ext cx="10937" cy="2"/>
            </a:xfrm>
            <a:custGeom>
              <a:avLst/>
              <a:gdLst>
                <a:gd name="T0" fmla="+- 0 910 645"/>
                <a:gd name="T1" fmla="*/ T0 w 10937"/>
                <a:gd name="T2" fmla="+- 0 11582 645"/>
                <a:gd name="T3" fmla="*/ T2 w 10937"/>
                <a:gd name="T4" fmla="+- 0 645 645"/>
                <a:gd name="T5" fmla="*/ T4 w 10937"/>
                <a:gd name="T6" fmla="+- 0 732 645"/>
                <a:gd name="T7" fmla="*/ T6 w 10937"/>
              </a:gdLst>
              <a:ahLst/>
              <a:cxnLst>
                <a:cxn ang="0">
                  <a:pos x="T1" y="0"/>
                </a:cxn>
                <a:cxn ang="0">
                  <a:pos x="T3" y="0"/>
                </a:cxn>
                <a:cxn ang="0">
                  <a:pos x="T5" y="0"/>
                </a:cxn>
                <a:cxn ang="0">
                  <a:pos x="T7" y="0"/>
                </a:cxn>
              </a:cxnLst>
              <a:rect l="0" t="0" r="r" b="b"/>
              <a:pathLst>
                <a:path w="10937">
                  <a:moveTo>
                    <a:pt x="265" y="0"/>
                  </a:moveTo>
                  <a:lnTo>
                    <a:pt x="10937" y="0"/>
                  </a:lnTo>
                  <a:moveTo>
                    <a:pt x="0" y="0"/>
                  </a:moveTo>
                  <a:lnTo>
                    <a:pt x="87" y="0"/>
                  </a:lnTo>
                </a:path>
              </a:pathLst>
            </a:cu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7201">
              <a:solidFill>
                <a:srgbClr val="0E78C4"/>
              </a:solidFill>
              <a:round/>
              <a:headEnd/>
              <a:tailEnd/>
            </a:ln>
            <a:effectLst>
              <a:glow rad="12700">
                <a:srgbClr val="92D050"/>
              </a:glow>
            </a:effectLst>
          </p:spPr>
          <p:txBody>
            <a:bodyPr/>
            <a:lstStyle/>
            <a:p>
              <a:pPr>
                <a:defRPr/>
              </a:pPr>
              <a:endParaRPr lang="en-IN" dirty="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ndParaRPr>
            </a:p>
          </p:txBody>
        </p:sp>
        <p:sp>
          <p:nvSpPr>
            <p:cNvPr id="10254" name="Rectangle 4">
              <a:extLst>
                <a:ext uri="{FF2B5EF4-FFF2-40B4-BE49-F238E27FC236}">
                  <a16:creationId xmlns:a16="http://schemas.microsoft.com/office/drawing/2014/main" id="{8C703E82-1B23-ED67-E708-72425F782233}"/>
                </a:ext>
              </a:extLst>
            </p:cNvPr>
            <p:cNvSpPr>
              <a:spLocks noChangeArrowheads="1"/>
            </p:cNvSpPr>
            <p:nvPr/>
          </p:nvSpPr>
          <p:spPr bwMode="auto">
            <a:xfrm>
              <a:off x="323" y="15932"/>
              <a:ext cx="322" cy="647"/>
            </a:xfrm>
            <a:prstGeom prst="rect">
              <a:avLst/>
            </a:prstGeom>
            <a:solidFill>
              <a:srgbClr val="0E78C4"/>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endParaRPr lang="en-IN" altLang="en-US"/>
            </a:p>
          </p:txBody>
        </p:sp>
        <p:sp>
          <p:nvSpPr>
            <p:cNvPr id="10255" name="Rectangle 5">
              <a:extLst>
                <a:ext uri="{FF2B5EF4-FFF2-40B4-BE49-F238E27FC236}">
                  <a16:creationId xmlns:a16="http://schemas.microsoft.com/office/drawing/2014/main" id="{CAB4F788-3259-F310-587A-B8295ABE700F}"/>
                </a:ext>
              </a:extLst>
            </p:cNvPr>
            <p:cNvSpPr>
              <a:spLocks noChangeArrowheads="1"/>
            </p:cNvSpPr>
            <p:nvPr/>
          </p:nvSpPr>
          <p:spPr bwMode="auto">
            <a:xfrm>
              <a:off x="732" y="16190"/>
              <a:ext cx="179" cy="389"/>
            </a:xfrm>
            <a:prstGeom prst="rect">
              <a:avLst/>
            </a:prstGeom>
            <a:solidFill>
              <a:srgbClr val="5AD577"/>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endParaRPr lang="en-IN" altLang="en-US"/>
            </a:p>
          </p:txBody>
        </p:sp>
      </p:grpSp>
      <p:sp>
        <p:nvSpPr>
          <p:cNvPr id="11" name="Title 1">
            <a:extLst>
              <a:ext uri="{FF2B5EF4-FFF2-40B4-BE49-F238E27FC236}">
                <a16:creationId xmlns:a16="http://schemas.microsoft.com/office/drawing/2014/main" id="{13B0977D-17A6-7679-60B5-7003F50DEA0B}"/>
              </a:ext>
            </a:extLst>
          </p:cNvPr>
          <p:cNvSpPr txBox="1">
            <a:spLocks/>
          </p:cNvSpPr>
          <p:nvPr/>
        </p:nvSpPr>
        <p:spPr>
          <a:xfrm>
            <a:off x="781050" y="1174750"/>
            <a:ext cx="4495800" cy="1989138"/>
          </a:xfrm>
          <a:prstGeom prst="rect">
            <a:avLst/>
          </a:prstGeom>
        </p:spPr>
        <p:txBody>
          <a:bodyPr lIns="71323" tIns="35662" rIns="71323" bIns="35662" anchor="b">
            <a:normAutofit/>
          </a:bodyPr>
          <a:lstStyle>
            <a:lvl1pPr algn="ctr" defTabSz="914400" rtl="0" eaLnBrk="1" latinLnBrk="0" hangingPunct="1">
              <a:lnSpc>
                <a:spcPct val="90000"/>
              </a:lnSpc>
              <a:spcBef>
                <a:spcPct val="0"/>
              </a:spcBef>
              <a:buNone/>
              <a:defRPr sz="4000" kern="1200">
                <a:solidFill>
                  <a:schemeClr val="tx1"/>
                </a:solidFill>
                <a:latin typeface="Arial" panose="020B0604020202020204" pitchFamily="34" charset="0"/>
                <a:ea typeface="+mj-ea"/>
                <a:cs typeface="Arial" panose="020B0604020202020204" pitchFamily="34" charset="0"/>
              </a:defRPr>
            </a:lvl1pPr>
          </a:lstStyle>
          <a:p>
            <a:pPr>
              <a:defRPr/>
            </a:pPr>
            <a:endParaRPr lang="en-IN" dirty="0"/>
          </a:p>
        </p:txBody>
      </p:sp>
      <p:pic>
        <p:nvPicPr>
          <p:cNvPr id="10248" name="Picture 20">
            <a:extLst>
              <a:ext uri="{FF2B5EF4-FFF2-40B4-BE49-F238E27FC236}">
                <a16:creationId xmlns:a16="http://schemas.microsoft.com/office/drawing/2014/main" id="{24E5FA59-3E38-6122-2FE0-09FACD68835F}"/>
              </a:ext>
            </a:extLst>
          </p:cNvPr>
          <p:cNvPicPr>
            <a:picLocks noChangeAspect="1"/>
          </p:cNvPicPr>
          <p:nvPr/>
        </p:nvPicPr>
        <p:blipFill>
          <a:blip r:embed="rId13" cstate="email">
            <a:extLst>
              <a:ext uri="{28A0092B-C50C-407E-A947-70E740481C1C}">
                <a14:useLocalDpi xmlns:a14="http://schemas.microsoft.com/office/drawing/2010/main"/>
              </a:ext>
            </a:extLst>
          </a:blip>
          <a:srcRect/>
          <a:stretch>
            <a:fillRect/>
          </a:stretch>
        </p:blipFill>
        <p:spPr bwMode="auto">
          <a:xfrm>
            <a:off x="8207375" y="5265017"/>
            <a:ext cx="936625" cy="458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CC9A4A86-C5DB-C771-3A2B-FFD9CDE247D2}"/>
              </a:ext>
            </a:extLst>
          </p:cNvPr>
          <p:cNvSpPr txBox="1"/>
          <p:nvPr userDrawn="1"/>
        </p:nvSpPr>
        <p:spPr>
          <a:xfrm>
            <a:off x="7388384" y="5296726"/>
            <a:ext cx="549116" cy="292388"/>
          </a:xfrm>
          <a:prstGeom prst="rect">
            <a:avLst/>
          </a:prstGeom>
          <a:noFill/>
        </p:spPr>
        <p:txBody>
          <a:bodyPr wrap="square" rtlCol="0">
            <a:spAutoFit/>
          </a:bodyPr>
          <a:lstStyle/>
          <a:p>
            <a:fld id="{8E287899-DD3C-4172-A51B-7736344A3AD0}" type="slidenum">
              <a:rPr lang="en-US" sz="1300" smtClean="0"/>
              <a:t>‹#›</a:t>
            </a:fld>
            <a:endParaRPr lang="en-US" sz="1300" dirty="0"/>
          </a:p>
        </p:txBody>
      </p:sp>
      <p:sp>
        <p:nvSpPr>
          <p:cNvPr id="6" name="Rectangle 4">
            <a:extLst>
              <a:ext uri="{FF2B5EF4-FFF2-40B4-BE49-F238E27FC236}">
                <a16:creationId xmlns:a16="http://schemas.microsoft.com/office/drawing/2014/main" id="{C606470A-D191-50EE-AEBC-5785742EEC1B}"/>
              </a:ext>
            </a:extLst>
          </p:cNvPr>
          <p:cNvSpPr>
            <a:spLocks noChangeArrowheads="1"/>
          </p:cNvSpPr>
          <p:nvPr userDrawn="1"/>
        </p:nvSpPr>
        <p:spPr bwMode="auto">
          <a:xfrm>
            <a:off x="-1067990" y="1647315"/>
            <a:ext cx="807243" cy="459568"/>
          </a:xfrm>
          <a:prstGeom prst="rect">
            <a:avLst/>
          </a:prstGeom>
          <a:solidFill>
            <a:srgbClr val="51B353"/>
          </a:solidFill>
        </p:spPr>
        <p:txBody>
          <a:bodyPr wrap="square" rtlCol="0"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indent="0" algn="ctr">
              <a:lnSpc>
                <a:spcPct val="100000"/>
              </a:lnSpc>
              <a:spcBef>
                <a:spcPts val="0"/>
              </a:spcBef>
              <a:spcAft>
                <a:spcPts val="0"/>
              </a:spcAft>
              <a:buClr>
                <a:schemeClr val="tx1"/>
              </a:buClr>
              <a:buSzPct val="130000"/>
              <a:buNone/>
            </a:pPr>
            <a:r>
              <a:rPr lang="en-US" altLang="en-US" sz="750" b="1" i="0" dirty="0">
                <a:solidFill>
                  <a:schemeClr val="bg1"/>
                </a:solidFill>
                <a:latin typeface="Palatino Linotype" panose="02040502050505030304" pitchFamily="18" charset="0"/>
              </a:rPr>
              <a:t>81</a:t>
            </a:r>
          </a:p>
          <a:p>
            <a:pPr lvl="0" indent="0" algn="ctr">
              <a:lnSpc>
                <a:spcPct val="100000"/>
              </a:lnSpc>
              <a:spcBef>
                <a:spcPts val="0"/>
              </a:spcBef>
              <a:spcAft>
                <a:spcPts val="0"/>
              </a:spcAft>
              <a:buClr>
                <a:schemeClr val="tx1"/>
              </a:buClr>
              <a:buSzPct val="130000"/>
              <a:buNone/>
            </a:pPr>
            <a:r>
              <a:rPr lang="en-US" altLang="en-US" sz="750" b="1" i="0" dirty="0">
                <a:solidFill>
                  <a:schemeClr val="bg1"/>
                </a:solidFill>
                <a:latin typeface="Palatino Linotype" panose="02040502050505030304" pitchFamily="18" charset="0"/>
              </a:rPr>
              <a:t>179</a:t>
            </a:r>
          </a:p>
          <a:p>
            <a:pPr lvl="0" indent="0" algn="ctr">
              <a:lnSpc>
                <a:spcPct val="100000"/>
              </a:lnSpc>
              <a:spcBef>
                <a:spcPts val="0"/>
              </a:spcBef>
              <a:spcAft>
                <a:spcPts val="0"/>
              </a:spcAft>
              <a:buClr>
                <a:schemeClr val="tx1"/>
              </a:buClr>
              <a:buSzPct val="130000"/>
              <a:buNone/>
            </a:pPr>
            <a:r>
              <a:rPr lang="en-US" altLang="en-US" sz="750" b="1" i="0" dirty="0">
                <a:solidFill>
                  <a:schemeClr val="bg1"/>
                </a:solidFill>
                <a:latin typeface="Palatino Linotype" panose="02040502050505030304" pitchFamily="18" charset="0"/>
              </a:rPr>
              <a:t>83</a:t>
            </a:r>
            <a:endParaRPr lang="en-IN" altLang="en-US" sz="750" b="1" i="0" dirty="0">
              <a:solidFill>
                <a:schemeClr val="bg1"/>
              </a:solidFill>
              <a:latin typeface="Palatino Linotype" panose="02040502050505030304" pitchFamily="18" charset="0"/>
            </a:endParaRPr>
          </a:p>
        </p:txBody>
      </p:sp>
      <p:sp>
        <p:nvSpPr>
          <p:cNvPr id="9" name="Rectangle 4">
            <a:extLst>
              <a:ext uri="{FF2B5EF4-FFF2-40B4-BE49-F238E27FC236}">
                <a16:creationId xmlns:a16="http://schemas.microsoft.com/office/drawing/2014/main" id="{278ED3F3-63A1-E1A9-B376-27B8C3CB5AC1}"/>
              </a:ext>
            </a:extLst>
          </p:cNvPr>
          <p:cNvSpPr>
            <a:spLocks noChangeArrowheads="1"/>
          </p:cNvSpPr>
          <p:nvPr userDrawn="1"/>
        </p:nvSpPr>
        <p:spPr bwMode="auto">
          <a:xfrm>
            <a:off x="-1067990" y="986896"/>
            <a:ext cx="807243" cy="459568"/>
          </a:xfrm>
          <a:prstGeom prst="rect">
            <a:avLst/>
          </a:prstGeom>
          <a:solidFill>
            <a:srgbClr val="0E78C4"/>
          </a:solidFill>
          <a:ln>
            <a:noFill/>
          </a:ln>
        </p:spPr>
        <p:txBody>
          <a:bodyPr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defRPr/>
            </a:pPr>
            <a:r>
              <a:rPr lang="en-US" altLang="en-US" sz="750" dirty="0">
                <a:solidFill>
                  <a:schemeClr val="bg1"/>
                </a:solidFill>
                <a:latin typeface="Palatino Linotype" panose="02040502050505030304" pitchFamily="18" charset="0"/>
              </a:rPr>
              <a:t>14</a:t>
            </a:r>
          </a:p>
          <a:p>
            <a:pPr algn="ctr">
              <a:defRPr/>
            </a:pPr>
            <a:r>
              <a:rPr lang="en-US" altLang="en-US" sz="750" dirty="0">
                <a:solidFill>
                  <a:schemeClr val="bg1"/>
                </a:solidFill>
                <a:latin typeface="Palatino Linotype" panose="02040502050505030304" pitchFamily="18" charset="0"/>
              </a:rPr>
              <a:t>120</a:t>
            </a:r>
          </a:p>
          <a:p>
            <a:pPr algn="ctr">
              <a:defRPr/>
            </a:pPr>
            <a:r>
              <a:rPr lang="en-US" altLang="en-US" sz="750" dirty="0">
                <a:solidFill>
                  <a:schemeClr val="bg1"/>
                </a:solidFill>
                <a:latin typeface="Palatino Linotype" panose="02040502050505030304" pitchFamily="18" charset="0"/>
              </a:rPr>
              <a:t>196</a:t>
            </a:r>
            <a:endParaRPr lang="en-IN" altLang="en-US" sz="750" dirty="0">
              <a:solidFill>
                <a:schemeClr val="bg1"/>
              </a:solidFill>
              <a:latin typeface="Palatino Linotype" panose="02040502050505030304" pitchFamily="18" charset="0"/>
            </a:endParaRPr>
          </a:p>
        </p:txBody>
      </p:sp>
      <p:sp>
        <p:nvSpPr>
          <p:cNvPr id="12" name="Rectangle 4">
            <a:extLst>
              <a:ext uri="{FF2B5EF4-FFF2-40B4-BE49-F238E27FC236}">
                <a16:creationId xmlns:a16="http://schemas.microsoft.com/office/drawing/2014/main" id="{5CA8B972-FC71-E65C-DE93-BBE97D3CE644}"/>
              </a:ext>
            </a:extLst>
          </p:cNvPr>
          <p:cNvSpPr>
            <a:spLocks noChangeArrowheads="1"/>
          </p:cNvSpPr>
          <p:nvPr userDrawn="1"/>
        </p:nvSpPr>
        <p:spPr bwMode="auto">
          <a:xfrm>
            <a:off x="-1067990" y="2307734"/>
            <a:ext cx="807243" cy="459568"/>
          </a:xfrm>
          <a:prstGeom prst="rect">
            <a:avLst/>
          </a:prstGeom>
          <a:solidFill>
            <a:srgbClr val="FFC000"/>
          </a:solidFill>
        </p:spPr>
        <p:txBody>
          <a:bodyPr wrap="square" rtlCol="0"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R="0" lvl="0" indent="0" algn="ctr" eaLnBrk="0" fontAlgn="base" hangingPunct="0">
              <a:lnSpc>
                <a:spcPct val="100000"/>
              </a:lnSpc>
              <a:spcBef>
                <a:spcPct val="0"/>
              </a:spcBef>
              <a:spcAft>
                <a:spcPct val="0"/>
              </a:spcAft>
              <a:buClrTx/>
              <a:buSzTx/>
              <a:buFontTx/>
              <a:buNone/>
              <a:tabLst/>
            </a:pPr>
            <a:r>
              <a:rPr kumimoji="0" lang="en-US" altLang="en-US" sz="750" b="0" i="0" u="none" strike="noStrike" kern="0" cap="none" spc="0" normalizeH="0" baseline="0" dirty="0">
                <a:ln>
                  <a:noFill/>
                </a:ln>
                <a:solidFill>
                  <a:schemeClr val="bg1"/>
                </a:solidFill>
                <a:effectLst/>
                <a:uLnTx/>
                <a:uFillTx/>
                <a:latin typeface="Palatino Linotype" panose="02040502050505030304" pitchFamily="18" charset="0"/>
              </a:rPr>
              <a:t>255</a:t>
            </a:r>
          </a:p>
          <a:p>
            <a:pPr marR="0" lvl="0" indent="0" algn="ctr" eaLnBrk="0" fontAlgn="base" hangingPunct="0">
              <a:lnSpc>
                <a:spcPct val="100000"/>
              </a:lnSpc>
              <a:spcBef>
                <a:spcPct val="0"/>
              </a:spcBef>
              <a:spcAft>
                <a:spcPct val="0"/>
              </a:spcAft>
              <a:buClrTx/>
              <a:buSzTx/>
              <a:buFontTx/>
              <a:buNone/>
              <a:tabLst/>
            </a:pPr>
            <a:r>
              <a:rPr kumimoji="0" lang="en-US" altLang="en-US" sz="750" b="0" i="0" u="none" strike="noStrike" kern="0" cap="none" spc="0" normalizeH="0" baseline="0" dirty="0">
                <a:ln>
                  <a:noFill/>
                </a:ln>
                <a:solidFill>
                  <a:schemeClr val="bg1"/>
                </a:solidFill>
                <a:effectLst/>
                <a:uLnTx/>
                <a:uFillTx/>
                <a:latin typeface="Palatino Linotype" panose="02040502050505030304" pitchFamily="18" charset="0"/>
              </a:rPr>
              <a:t>192</a:t>
            </a:r>
          </a:p>
          <a:p>
            <a:pPr marR="0" lvl="0" indent="0" algn="ctr" eaLnBrk="0" fontAlgn="base" hangingPunct="0">
              <a:lnSpc>
                <a:spcPct val="100000"/>
              </a:lnSpc>
              <a:spcBef>
                <a:spcPct val="0"/>
              </a:spcBef>
              <a:spcAft>
                <a:spcPct val="0"/>
              </a:spcAft>
              <a:buClrTx/>
              <a:buSzTx/>
              <a:buFontTx/>
              <a:buNone/>
              <a:tabLst/>
            </a:pPr>
            <a:r>
              <a:rPr kumimoji="0" lang="en-US" altLang="en-US" sz="750" b="0" i="0" u="none" strike="noStrike" kern="0" cap="none" spc="0" normalizeH="0" baseline="0" dirty="0">
                <a:ln>
                  <a:noFill/>
                </a:ln>
                <a:solidFill>
                  <a:schemeClr val="bg1"/>
                </a:solidFill>
                <a:effectLst/>
                <a:uLnTx/>
                <a:uFillTx/>
                <a:latin typeface="Palatino Linotype" panose="02040502050505030304" pitchFamily="18" charset="0"/>
              </a:rPr>
              <a:t>0</a:t>
            </a:r>
            <a:endParaRPr kumimoji="0" lang="en-IN" altLang="en-US" sz="750" b="0" i="0" u="none" strike="noStrike" kern="0" cap="none" spc="0" normalizeH="0" baseline="0" dirty="0">
              <a:ln>
                <a:noFill/>
              </a:ln>
              <a:solidFill>
                <a:schemeClr val="bg1"/>
              </a:solidFill>
              <a:effectLst/>
              <a:uLnTx/>
              <a:uFillTx/>
              <a:latin typeface="Palatino Linotype" panose="02040502050505030304" pitchFamily="18" charset="0"/>
            </a:endParaRPr>
          </a:p>
        </p:txBody>
      </p:sp>
      <p:sp>
        <p:nvSpPr>
          <p:cNvPr id="15" name="Rectangle 4">
            <a:extLst>
              <a:ext uri="{FF2B5EF4-FFF2-40B4-BE49-F238E27FC236}">
                <a16:creationId xmlns:a16="http://schemas.microsoft.com/office/drawing/2014/main" id="{4178133E-3669-3582-C1BB-E8B705214DEE}"/>
              </a:ext>
            </a:extLst>
          </p:cNvPr>
          <p:cNvSpPr>
            <a:spLocks noChangeArrowheads="1"/>
          </p:cNvSpPr>
          <p:nvPr userDrawn="1"/>
        </p:nvSpPr>
        <p:spPr bwMode="auto">
          <a:xfrm>
            <a:off x="-1067990" y="2968154"/>
            <a:ext cx="807243" cy="459568"/>
          </a:xfrm>
          <a:prstGeom prst="rect">
            <a:avLst/>
          </a:prstGeom>
          <a:solidFill>
            <a:srgbClr val="E84181"/>
          </a:solidFill>
          <a:ln>
            <a:noFill/>
          </a:ln>
        </p:spPr>
        <p:txBody>
          <a:bodyPr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lgn="ctr"/>
            <a:r>
              <a:rPr lang="en-US" altLang="en-US" sz="750" dirty="0">
                <a:solidFill>
                  <a:schemeClr val="bg1"/>
                </a:solidFill>
                <a:latin typeface="Palatino Linotype" panose="02040502050505030304" pitchFamily="18" charset="0"/>
              </a:rPr>
              <a:t>232</a:t>
            </a:r>
          </a:p>
          <a:p>
            <a:pPr lvl="0" algn="ctr"/>
            <a:r>
              <a:rPr lang="en-US" altLang="en-US" sz="750" dirty="0">
                <a:solidFill>
                  <a:schemeClr val="bg1"/>
                </a:solidFill>
                <a:latin typeface="Palatino Linotype" panose="02040502050505030304" pitchFamily="18" charset="0"/>
              </a:rPr>
              <a:t>65</a:t>
            </a:r>
          </a:p>
          <a:p>
            <a:pPr lvl="0" algn="ctr"/>
            <a:r>
              <a:rPr lang="en-US" altLang="en-US" sz="750" dirty="0">
                <a:solidFill>
                  <a:schemeClr val="bg1"/>
                </a:solidFill>
                <a:latin typeface="Palatino Linotype" panose="02040502050505030304" pitchFamily="18" charset="0"/>
              </a:rPr>
              <a:t>129</a:t>
            </a:r>
            <a:endParaRPr lang="en-IN" altLang="en-US" sz="750" dirty="0">
              <a:solidFill>
                <a:schemeClr val="bg1"/>
              </a:solidFill>
              <a:latin typeface="Palatino Linotype" panose="02040502050505030304" pitchFamily="18" charset="0"/>
            </a:endParaRPr>
          </a:p>
        </p:txBody>
      </p:sp>
      <p:sp>
        <p:nvSpPr>
          <p:cNvPr id="17" name="Rectangle 4">
            <a:extLst>
              <a:ext uri="{FF2B5EF4-FFF2-40B4-BE49-F238E27FC236}">
                <a16:creationId xmlns:a16="http://schemas.microsoft.com/office/drawing/2014/main" id="{9205EF75-47FD-595E-29F1-F4376559B093}"/>
              </a:ext>
            </a:extLst>
          </p:cNvPr>
          <p:cNvSpPr>
            <a:spLocks noChangeArrowheads="1"/>
          </p:cNvSpPr>
          <p:nvPr userDrawn="1"/>
        </p:nvSpPr>
        <p:spPr bwMode="auto">
          <a:xfrm>
            <a:off x="-1067990" y="3628573"/>
            <a:ext cx="807243" cy="459568"/>
          </a:xfrm>
          <a:prstGeom prst="rect">
            <a:avLst/>
          </a:prstGeom>
          <a:solidFill>
            <a:schemeClr val="accent5"/>
          </a:solidFill>
          <a:ln>
            <a:noFill/>
          </a:ln>
        </p:spPr>
        <p:txBody>
          <a:bodyPr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lgn="ctr"/>
            <a:r>
              <a:rPr lang="en-US" altLang="en-US" sz="750" dirty="0">
                <a:solidFill>
                  <a:schemeClr val="bg1"/>
                </a:solidFill>
                <a:latin typeface="Palatino Linotype" panose="02040502050505030304" pitchFamily="18" charset="0"/>
              </a:rPr>
              <a:t>166</a:t>
            </a:r>
          </a:p>
          <a:p>
            <a:pPr lvl="0" algn="ctr"/>
            <a:r>
              <a:rPr lang="en-US" altLang="en-US" sz="750" dirty="0">
                <a:solidFill>
                  <a:schemeClr val="bg1"/>
                </a:solidFill>
                <a:latin typeface="Palatino Linotype" panose="02040502050505030304" pitchFamily="18" charset="0"/>
              </a:rPr>
              <a:t>166</a:t>
            </a:r>
          </a:p>
          <a:p>
            <a:pPr lvl="0" algn="ctr"/>
            <a:r>
              <a:rPr lang="en-US" altLang="en-US" sz="750" dirty="0">
                <a:solidFill>
                  <a:schemeClr val="bg1"/>
                </a:solidFill>
                <a:latin typeface="Palatino Linotype" panose="02040502050505030304" pitchFamily="18" charset="0"/>
              </a:rPr>
              <a:t>166</a:t>
            </a:r>
            <a:endParaRPr lang="en-IN" altLang="en-US" sz="750" dirty="0">
              <a:solidFill>
                <a:schemeClr val="bg1"/>
              </a:solidFill>
              <a:latin typeface="Palatino Linotype" panose="02040502050505030304" pitchFamily="18" charset="0"/>
            </a:endParaRPr>
          </a:p>
        </p:txBody>
      </p:sp>
      <p:sp>
        <p:nvSpPr>
          <p:cNvPr id="19" name="Rectangle 4">
            <a:extLst>
              <a:ext uri="{FF2B5EF4-FFF2-40B4-BE49-F238E27FC236}">
                <a16:creationId xmlns:a16="http://schemas.microsoft.com/office/drawing/2014/main" id="{D921C720-623E-5960-0A28-7FD7EF35890A}"/>
              </a:ext>
            </a:extLst>
          </p:cNvPr>
          <p:cNvSpPr>
            <a:spLocks noChangeArrowheads="1"/>
          </p:cNvSpPr>
          <p:nvPr userDrawn="1"/>
        </p:nvSpPr>
        <p:spPr bwMode="auto">
          <a:xfrm>
            <a:off x="-1067990" y="4288993"/>
            <a:ext cx="807243" cy="459568"/>
          </a:xfrm>
          <a:prstGeom prst="rect">
            <a:avLst/>
          </a:prstGeom>
          <a:solidFill>
            <a:srgbClr val="60378D"/>
          </a:solidFill>
          <a:ln>
            <a:noFill/>
          </a:ln>
        </p:spPr>
        <p:txBody>
          <a:bodyPr anchor="ctr">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lgn="ctr"/>
            <a:r>
              <a:rPr lang="en-US" altLang="en-US" sz="750" dirty="0">
                <a:solidFill>
                  <a:schemeClr val="bg1"/>
                </a:solidFill>
                <a:latin typeface="Palatino Linotype" panose="02040502050505030304" pitchFamily="18" charset="0"/>
              </a:rPr>
              <a:t>96</a:t>
            </a:r>
          </a:p>
          <a:p>
            <a:pPr lvl="0" algn="ctr"/>
            <a:r>
              <a:rPr lang="en-US" altLang="en-US" sz="750" dirty="0">
                <a:solidFill>
                  <a:schemeClr val="bg1"/>
                </a:solidFill>
                <a:latin typeface="Palatino Linotype" panose="02040502050505030304" pitchFamily="18" charset="0"/>
              </a:rPr>
              <a:t>55</a:t>
            </a:r>
          </a:p>
          <a:p>
            <a:pPr lvl="0" algn="ctr"/>
            <a:r>
              <a:rPr lang="en-US" altLang="en-US" sz="750" dirty="0">
                <a:solidFill>
                  <a:schemeClr val="bg1"/>
                </a:solidFill>
                <a:latin typeface="Palatino Linotype" panose="02040502050505030304" pitchFamily="18" charset="0"/>
              </a:rPr>
              <a:t>141</a:t>
            </a:r>
            <a:endParaRPr lang="en-IN" altLang="en-US" sz="750" dirty="0">
              <a:solidFill>
                <a:schemeClr val="bg1"/>
              </a:solidFill>
              <a:latin typeface="Palatino Linotype" panose="02040502050505030304" pitchFamily="18" charset="0"/>
            </a:endParaRPr>
          </a:p>
        </p:txBody>
      </p:sp>
      <p:pic>
        <p:nvPicPr>
          <p:cNvPr id="20" name="Picture 19">
            <a:extLst>
              <a:ext uri="{FF2B5EF4-FFF2-40B4-BE49-F238E27FC236}">
                <a16:creationId xmlns:a16="http://schemas.microsoft.com/office/drawing/2014/main" id="{E452E585-621C-406A-A9CE-5E83ED401A56}"/>
              </a:ext>
            </a:extLst>
          </p:cNvPr>
          <p:cNvPicPr>
            <a:picLocks noChangeAspect="1"/>
          </p:cNvPicPr>
          <p:nvPr userDrawn="1"/>
        </p:nvPicPr>
        <p:blipFill rotWithShape="1">
          <a:blip r:embed="rId14">
            <a:extLst>
              <a:ext uri="{28A0092B-C50C-407E-A947-70E740481C1C}">
                <a14:useLocalDpi xmlns:a14="http://schemas.microsoft.com/office/drawing/2010/main" val="0"/>
              </a:ext>
            </a:extLst>
          </a:blip>
          <a:srcRect/>
          <a:stretch/>
        </p:blipFill>
        <p:spPr>
          <a:xfrm>
            <a:off x="7699216" y="-5932"/>
            <a:ext cx="1444784" cy="392726"/>
          </a:xfrm>
          <a:prstGeom prst="rect">
            <a:avLst/>
          </a:prstGeom>
        </p:spPr>
      </p:pic>
    </p:spTree>
    <p:extLst>
      <p:ext uri="{BB962C8B-B14F-4D97-AF65-F5344CB8AC3E}">
        <p14:creationId xmlns:p14="http://schemas.microsoft.com/office/powerpoint/2010/main" val="3085306614"/>
      </p:ext>
    </p:extLst>
  </p:cSld>
  <p:clrMap bg1="lt1" tx1="dk1" bg2="lt2" tx2="dk2" accent1="accent1" accent2="accent2" accent3="accent3" accent4="accent4" accent5="accent5" accent6="accent6" hlink="hlink" folHlink="folHlink"/>
  <p:sldLayoutIdLst>
    <p:sldLayoutId id="2147515818" r:id="rId1"/>
    <p:sldLayoutId id="2147515819" r:id="rId2"/>
    <p:sldLayoutId id="2147515820" r:id="rId3"/>
    <p:sldLayoutId id="2147515821" r:id="rId4"/>
    <p:sldLayoutId id="2147515822" r:id="rId5"/>
    <p:sldLayoutId id="2147515823" r:id="rId6"/>
    <p:sldLayoutId id="2147515824" r:id="rId7"/>
    <p:sldLayoutId id="2147515825" r:id="rId8"/>
    <p:sldLayoutId id="2147515826" r:id="rId9"/>
    <p:sldLayoutId id="2147515827" r:id="rId10"/>
    <p:sldLayoutId id="2147515828" r:id="rId11"/>
  </p:sldLayoutIdLst>
  <p:hf sldNum="0" hdr="0" ftr="0" dt="0"/>
  <p:txStyles>
    <p:titleStyle>
      <a:lvl1pPr algn="l" defTabSz="712788" rtl="0" eaLnBrk="0" fontAlgn="base" hangingPunct="0">
        <a:lnSpc>
          <a:spcPct val="90000"/>
        </a:lnSpc>
        <a:spcBef>
          <a:spcPct val="0"/>
        </a:spcBef>
        <a:spcAft>
          <a:spcPct val="0"/>
        </a:spcAft>
        <a:defRPr sz="3300" kern="1200">
          <a:solidFill>
            <a:srgbClr val="767171"/>
          </a:solidFill>
          <a:latin typeface="Arial" panose="020B0604020202020204" pitchFamily="34" charset="0"/>
          <a:ea typeface="+mj-ea"/>
          <a:cs typeface="Arial" panose="020B0604020202020204" pitchFamily="34" charset="0"/>
        </a:defRPr>
      </a:lvl1pPr>
      <a:lvl2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2pPr>
      <a:lvl3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3pPr>
      <a:lvl4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4pPr>
      <a:lvl5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5pPr>
      <a:lvl6pPr marL="4572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6pPr>
      <a:lvl7pPr marL="9144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7pPr>
      <a:lvl8pPr marL="13716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8pPr>
      <a:lvl9pPr marL="18288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9pPr>
    </p:titleStyle>
    <p:bodyStyle>
      <a:lvl1pPr marL="177800" indent="-177800" algn="l" defTabSz="712788" rtl="0" eaLnBrk="0" fontAlgn="base" hangingPunct="0">
        <a:lnSpc>
          <a:spcPct val="90000"/>
        </a:lnSpc>
        <a:spcBef>
          <a:spcPts val="775"/>
        </a:spcBef>
        <a:spcAft>
          <a:spcPct val="0"/>
        </a:spcAft>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1pPr>
      <a:lvl2pPr marL="533400" indent="-177800" algn="l" defTabSz="712788" rtl="0" eaLnBrk="0" fontAlgn="base" hangingPunct="0">
        <a:lnSpc>
          <a:spcPct val="90000"/>
        </a:lnSpc>
        <a:spcBef>
          <a:spcPts val="388"/>
        </a:spcBef>
        <a:spcAft>
          <a:spcPct val="0"/>
        </a:spcAft>
        <a:buFont typeface="Arial" panose="020B0604020202020204" pitchFamily="34" charset="0"/>
        <a:buChar char="•"/>
        <a:defRPr sz="1900" kern="1200">
          <a:solidFill>
            <a:schemeClr val="tx1"/>
          </a:solidFill>
          <a:latin typeface="Arial" panose="020B0604020202020204" pitchFamily="34" charset="0"/>
          <a:ea typeface="+mn-ea"/>
          <a:cs typeface="Arial" panose="020B0604020202020204" pitchFamily="34" charset="0"/>
        </a:defRPr>
      </a:lvl2pPr>
      <a:lvl3pPr marL="890588" indent="-177800" algn="l" defTabSz="712788" rtl="0" eaLnBrk="0" fontAlgn="base" hangingPunct="0">
        <a:lnSpc>
          <a:spcPct val="90000"/>
        </a:lnSpc>
        <a:spcBef>
          <a:spcPts val="388"/>
        </a:spcBef>
        <a:spcAft>
          <a:spcPct val="0"/>
        </a:spcAft>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247775" indent="-177800" algn="l" defTabSz="712788" rtl="0" eaLnBrk="0" fontAlgn="base" hangingPunct="0">
        <a:lnSpc>
          <a:spcPct val="90000"/>
        </a:lnSpc>
        <a:spcBef>
          <a:spcPts val="388"/>
        </a:spcBef>
        <a:spcAft>
          <a:spcPct val="0"/>
        </a:spcAft>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603375" indent="-177800" algn="l" defTabSz="712788" rtl="0" eaLnBrk="0" fontAlgn="base" hangingPunct="0">
        <a:lnSpc>
          <a:spcPct val="90000"/>
        </a:lnSpc>
        <a:spcBef>
          <a:spcPts val="388"/>
        </a:spcBef>
        <a:spcAft>
          <a:spcPct val="0"/>
        </a:spcAft>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1961388" indent="-178308" algn="l" defTabSz="713232" rtl="0" eaLnBrk="1" latinLnBrk="0" hangingPunct="1">
        <a:lnSpc>
          <a:spcPct val="90000"/>
        </a:lnSpc>
        <a:spcBef>
          <a:spcPts val="390"/>
        </a:spcBef>
        <a:buFont typeface="Arial" panose="020B0604020202020204" pitchFamily="34" charset="0"/>
        <a:buChar char="•"/>
        <a:defRPr sz="1400" kern="1200">
          <a:solidFill>
            <a:schemeClr val="tx1"/>
          </a:solidFill>
          <a:latin typeface="+mn-lt"/>
          <a:ea typeface="+mn-ea"/>
          <a:cs typeface="+mn-cs"/>
        </a:defRPr>
      </a:lvl6pPr>
      <a:lvl7pPr marL="2318004" indent="-178308" algn="l" defTabSz="713232" rtl="0" eaLnBrk="1" latinLnBrk="0" hangingPunct="1">
        <a:lnSpc>
          <a:spcPct val="90000"/>
        </a:lnSpc>
        <a:spcBef>
          <a:spcPts val="390"/>
        </a:spcBef>
        <a:buFont typeface="Arial" panose="020B0604020202020204" pitchFamily="34" charset="0"/>
        <a:buChar char="•"/>
        <a:defRPr sz="1400" kern="1200">
          <a:solidFill>
            <a:schemeClr val="tx1"/>
          </a:solidFill>
          <a:latin typeface="+mn-lt"/>
          <a:ea typeface="+mn-ea"/>
          <a:cs typeface="+mn-cs"/>
        </a:defRPr>
      </a:lvl7pPr>
      <a:lvl8pPr marL="2674620" indent="-178308" algn="l" defTabSz="713232" rtl="0" eaLnBrk="1" latinLnBrk="0" hangingPunct="1">
        <a:lnSpc>
          <a:spcPct val="90000"/>
        </a:lnSpc>
        <a:spcBef>
          <a:spcPts val="390"/>
        </a:spcBef>
        <a:buFont typeface="Arial" panose="020B0604020202020204" pitchFamily="34" charset="0"/>
        <a:buChar char="•"/>
        <a:defRPr sz="1400" kern="1200">
          <a:solidFill>
            <a:schemeClr val="tx1"/>
          </a:solidFill>
          <a:latin typeface="+mn-lt"/>
          <a:ea typeface="+mn-ea"/>
          <a:cs typeface="+mn-cs"/>
        </a:defRPr>
      </a:lvl8pPr>
      <a:lvl9pPr marL="3031236" indent="-178308" algn="l" defTabSz="713232" rtl="0" eaLnBrk="1" latinLnBrk="0" hangingPunct="1">
        <a:lnSpc>
          <a:spcPct val="90000"/>
        </a:lnSpc>
        <a:spcBef>
          <a:spcPts val="39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713232" rtl="0" eaLnBrk="1" latinLnBrk="0" hangingPunct="1">
        <a:defRPr sz="1400" kern="1200">
          <a:solidFill>
            <a:schemeClr val="tx1"/>
          </a:solidFill>
          <a:latin typeface="+mn-lt"/>
          <a:ea typeface="+mn-ea"/>
          <a:cs typeface="+mn-cs"/>
        </a:defRPr>
      </a:lvl1pPr>
      <a:lvl2pPr marL="356616" algn="l" defTabSz="713232" rtl="0" eaLnBrk="1" latinLnBrk="0" hangingPunct="1">
        <a:defRPr sz="1400" kern="1200">
          <a:solidFill>
            <a:schemeClr val="tx1"/>
          </a:solidFill>
          <a:latin typeface="+mn-lt"/>
          <a:ea typeface="+mn-ea"/>
          <a:cs typeface="+mn-cs"/>
        </a:defRPr>
      </a:lvl2pPr>
      <a:lvl3pPr marL="713232" algn="l" defTabSz="713232" rtl="0" eaLnBrk="1" latinLnBrk="0" hangingPunct="1">
        <a:defRPr sz="1400" kern="1200">
          <a:solidFill>
            <a:schemeClr val="tx1"/>
          </a:solidFill>
          <a:latin typeface="+mn-lt"/>
          <a:ea typeface="+mn-ea"/>
          <a:cs typeface="+mn-cs"/>
        </a:defRPr>
      </a:lvl3pPr>
      <a:lvl4pPr marL="1069848" algn="l" defTabSz="713232" rtl="0" eaLnBrk="1" latinLnBrk="0" hangingPunct="1">
        <a:defRPr sz="1400" kern="1200">
          <a:solidFill>
            <a:schemeClr val="tx1"/>
          </a:solidFill>
          <a:latin typeface="+mn-lt"/>
          <a:ea typeface="+mn-ea"/>
          <a:cs typeface="+mn-cs"/>
        </a:defRPr>
      </a:lvl4pPr>
      <a:lvl5pPr marL="1426464" algn="l" defTabSz="713232" rtl="0" eaLnBrk="1" latinLnBrk="0" hangingPunct="1">
        <a:defRPr sz="1400" kern="1200">
          <a:solidFill>
            <a:schemeClr val="tx1"/>
          </a:solidFill>
          <a:latin typeface="+mn-lt"/>
          <a:ea typeface="+mn-ea"/>
          <a:cs typeface="+mn-cs"/>
        </a:defRPr>
      </a:lvl5pPr>
      <a:lvl6pPr marL="1783080" algn="l" defTabSz="713232" rtl="0" eaLnBrk="1" latinLnBrk="0" hangingPunct="1">
        <a:defRPr sz="1400" kern="1200">
          <a:solidFill>
            <a:schemeClr val="tx1"/>
          </a:solidFill>
          <a:latin typeface="+mn-lt"/>
          <a:ea typeface="+mn-ea"/>
          <a:cs typeface="+mn-cs"/>
        </a:defRPr>
      </a:lvl6pPr>
      <a:lvl7pPr marL="2139696" algn="l" defTabSz="713232" rtl="0" eaLnBrk="1" latinLnBrk="0" hangingPunct="1">
        <a:defRPr sz="1400" kern="1200">
          <a:solidFill>
            <a:schemeClr val="tx1"/>
          </a:solidFill>
          <a:latin typeface="+mn-lt"/>
          <a:ea typeface="+mn-ea"/>
          <a:cs typeface="+mn-cs"/>
        </a:defRPr>
      </a:lvl7pPr>
      <a:lvl8pPr marL="2496312" algn="l" defTabSz="713232" rtl="0" eaLnBrk="1" latinLnBrk="0" hangingPunct="1">
        <a:defRPr sz="1400" kern="1200">
          <a:solidFill>
            <a:schemeClr val="tx1"/>
          </a:solidFill>
          <a:latin typeface="+mn-lt"/>
          <a:ea typeface="+mn-ea"/>
          <a:cs typeface="+mn-cs"/>
        </a:defRPr>
      </a:lvl8pPr>
      <a:lvl9pPr marL="2852928" algn="l" defTabSz="713232"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00">
          <p15:clr>
            <a:srgbClr val="F26B43"/>
          </p15:clr>
        </p15:guide>
        <p15:guide id="2" pos="2880">
          <p15:clr>
            <a:srgbClr val="F26B43"/>
          </p15:clr>
        </p15:guide>
      </p15:sldGuideLst>
    </p:ext>
  </p:extLst>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29B7A7-78C6-8997-36DF-D447324E181D}"/>
              </a:ext>
            </a:extLst>
          </p:cNvPr>
          <p:cNvSpPr>
            <a:spLocks noGrp="1"/>
          </p:cNvSpPr>
          <p:nvPr>
            <p:ph type="title"/>
          </p:nvPr>
        </p:nvSpPr>
        <p:spPr>
          <a:xfrm>
            <a:off x="165100" y="17463"/>
            <a:ext cx="4657725" cy="768350"/>
          </a:xfrm>
          <a:prstGeom prst="rect">
            <a:avLst/>
          </a:prstGeom>
          <a:solidFill>
            <a:schemeClr val="bg1">
              <a:lumMod val="95000"/>
            </a:schemeClr>
          </a:solidFill>
        </p:spPr>
        <p:txBody>
          <a:bodyPr vert="horz" lIns="71323" tIns="35662" rIns="71323" bIns="35662" rtlCol="0" anchor="ctr">
            <a:normAutofit/>
          </a:bodyPr>
          <a:lstStyle/>
          <a:p>
            <a:r>
              <a:rPr lang="en-US" dirty="0"/>
              <a:t>PRESENTATION TITLE</a:t>
            </a:r>
            <a:endParaRPr lang="en-IN" dirty="0"/>
          </a:p>
        </p:txBody>
      </p:sp>
      <p:sp>
        <p:nvSpPr>
          <p:cNvPr id="10243" name="Text Placeholder 2">
            <a:extLst>
              <a:ext uri="{FF2B5EF4-FFF2-40B4-BE49-F238E27FC236}">
                <a16:creationId xmlns:a16="http://schemas.microsoft.com/office/drawing/2014/main" id="{93A2AFDF-214D-C2DF-3437-A728E7CC8213}"/>
              </a:ext>
            </a:extLst>
          </p:cNvPr>
          <p:cNvSpPr>
            <a:spLocks noGrp="1"/>
          </p:cNvSpPr>
          <p:nvPr>
            <p:ph type="body" idx="1"/>
          </p:nvPr>
        </p:nvSpPr>
        <p:spPr bwMode="auto">
          <a:xfrm>
            <a:off x="628650" y="1520825"/>
            <a:ext cx="7886700" cy="362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1323" tIns="35662" rIns="71323" bIns="3566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IN" altLang="en-US"/>
          </a:p>
        </p:txBody>
      </p:sp>
      <p:sp>
        <p:nvSpPr>
          <p:cNvPr id="4" name="Date Placeholder 3">
            <a:extLst>
              <a:ext uri="{FF2B5EF4-FFF2-40B4-BE49-F238E27FC236}">
                <a16:creationId xmlns:a16="http://schemas.microsoft.com/office/drawing/2014/main" id="{531285B8-AC9A-77AE-B743-A6F7E73DB9FD}"/>
              </a:ext>
            </a:extLst>
          </p:cNvPr>
          <p:cNvSpPr>
            <a:spLocks noGrp="1"/>
          </p:cNvSpPr>
          <p:nvPr>
            <p:ph type="dt" sz="half" idx="2"/>
          </p:nvPr>
        </p:nvSpPr>
        <p:spPr>
          <a:xfrm>
            <a:off x="781050" y="5380038"/>
            <a:ext cx="2057400" cy="304800"/>
          </a:xfrm>
          <a:prstGeom prst="rect">
            <a:avLst/>
          </a:prstGeom>
        </p:spPr>
        <p:txBody>
          <a:bodyPr vert="horz" lIns="71323" tIns="35662" rIns="71323" bIns="35662" rtlCol="0" anchor="ctr"/>
          <a:lstStyle>
            <a:lvl1pPr algn="l">
              <a:defRPr sz="900">
                <a:solidFill>
                  <a:schemeClr val="tx1">
                    <a:tint val="75000"/>
                  </a:schemeClr>
                </a:solidFill>
                <a:latin typeface="Arial" panose="020B0604020202020204" pitchFamily="34" charset="0"/>
                <a:cs typeface="Arial" panose="020B0604020202020204" pitchFamily="34" charset="0"/>
              </a:defRPr>
            </a:lvl1pPr>
          </a:lstStyle>
          <a:p>
            <a:pPr>
              <a:defRPr/>
            </a:pPr>
            <a:fld id="{E14550A3-D19F-43EA-B8B5-D5AFD4916CE5}" type="datetime1">
              <a:rPr lang="en-IN" smtClean="0"/>
              <a:t>07-08-2026</a:t>
            </a:fld>
            <a:endParaRPr lang="en-IN"/>
          </a:p>
        </p:txBody>
      </p:sp>
      <p:grpSp>
        <p:nvGrpSpPr>
          <p:cNvPr id="10246" name="Group 2">
            <a:extLst>
              <a:ext uri="{FF2B5EF4-FFF2-40B4-BE49-F238E27FC236}">
                <a16:creationId xmlns:a16="http://schemas.microsoft.com/office/drawing/2014/main" id="{1B5F0C2D-A9F4-172C-61AE-DD87C75002CC}"/>
              </a:ext>
            </a:extLst>
          </p:cNvPr>
          <p:cNvGrpSpPr>
            <a:grpSpLocks/>
          </p:cNvGrpSpPr>
          <p:nvPr/>
        </p:nvGrpSpPr>
        <p:grpSpPr bwMode="auto">
          <a:xfrm>
            <a:off x="239713" y="4973638"/>
            <a:ext cx="8515350" cy="461962"/>
            <a:chOff x="323" y="15932"/>
            <a:chExt cx="11301" cy="647"/>
          </a:xfrm>
        </p:grpSpPr>
        <p:sp>
          <p:nvSpPr>
            <p:cNvPr id="8" name="AutoShape 3">
              <a:extLst>
                <a:ext uri="{FF2B5EF4-FFF2-40B4-BE49-F238E27FC236}">
                  <a16:creationId xmlns:a16="http://schemas.microsoft.com/office/drawing/2014/main" id="{900075A6-EE42-64FB-6527-B9FC0D31CBA2}"/>
                </a:ext>
              </a:extLst>
            </p:cNvPr>
            <p:cNvSpPr>
              <a:spLocks/>
            </p:cNvSpPr>
            <p:nvPr/>
          </p:nvSpPr>
          <p:spPr bwMode="auto">
            <a:xfrm>
              <a:off x="687" y="16282"/>
              <a:ext cx="10937" cy="2"/>
            </a:xfrm>
            <a:custGeom>
              <a:avLst/>
              <a:gdLst>
                <a:gd name="T0" fmla="+- 0 910 645"/>
                <a:gd name="T1" fmla="*/ T0 w 10937"/>
                <a:gd name="T2" fmla="+- 0 11582 645"/>
                <a:gd name="T3" fmla="*/ T2 w 10937"/>
                <a:gd name="T4" fmla="+- 0 645 645"/>
                <a:gd name="T5" fmla="*/ T4 w 10937"/>
                <a:gd name="T6" fmla="+- 0 732 645"/>
                <a:gd name="T7" fmla="*/ T6 w 10937"/>
              </a:gdLst>
              <a:ahLst/>
              <a:cxnLst>
                <a:cxn ang="0">
                  <a:pos x="T1" y="0"/>
                </a:cxn>
                <a:cxn ang="0">
                  <a:pos x="T3" y="0"/>
                </a:cxn>
                <a:cxn ang="0">
                  <a:pos x="T5" y="0"/>
                </a:cxn>
                <a:cxn ang="0">
                  <a:pos x="T7" y="0"/>
                </a:cxn>
              </a:cxnLst>
              <a:rect l="0" t="0" r="r" b="b"/>
              <a:pathLst>
                <a:path w="10937">
                  <a:moveTo>
                    <a:pt x="265" y="0"/>
                  </a:moveTo>
                  <a:lnTo>
                    <a:pt x="10937" y="0"/>
                  </a:lnTo>
                  <a:moveTo>
                    <a:pt x="0" y="0"/>
                  </a:moveTo>
                  <a:lnTo>
                    <a:pt x="87" y="0"/>
                  </a:lnTo>
                </a:path>
              </a:pathLst>
            </a:custGeom>
            <a:solidFill>
              <a:srgbClr val="FFFFFF"/>
            </a:solidFill>
            <a:ln w="7201">
              <a:solidFill>
                <a:schemeClr val="accent6"/>
              </a:solidFill>
              <a:round/>
              <a:headEnd/>
              <a:tailEnd/>
            </a:ln>
            <a:effectLst>
              <a:glow rad="12700">
                <a:srgbClr val="92D050"/>
              </a:glow>
            </a:effectLst>
          </p:spPr>
          <p:txBody>
            <a:bodyPr/>
            <a:lstStyle/>
            <a:p>
              <a:pPr>
                <a:defRPr/>
              </a:pPr>
              <a:endParaRPr lang="en-IN" dirty="0"/>
            </a:p>
          </p:txBody>
        </p:sp>
        <p:sp>
          <p:nvSpPr>
            <p:cNvPr id="10254" name="Rectangle 4">
              <a:extLst>
                <a:ext uri="{FF2B5EF4-FFF2-40B4-BE49-F238E27FC236}">
                  <a16:creationId xmlns:a16="http://schemas.microsoft.com/office/drawing/2014/main" id="{8C703E82-1B23-ED67-E708-72425F782233}"/>
                </a:ext>
              </a:extLst>
            </p:cNvPr>
            <p:cNvSpPr>
              <a:spLocks noChangeArrowheads="1"/>
            </p:cNvSpPr>
            <p:nvPr/>
          </p:nvSpPr>
          <p:spPr bwMode="auto">
            <a:xfrm>
              <a:off x="323" y="15932"/>
              <a:ext cx="322" cy="647"/>
            </a:xfrm>
            <a:prstGeom prst="rect">
              <a:avLst/>
            </a:prstGeom>
            <a:solidFill>
              <a:srgbClr val="0E78C4"/>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endParaRPr lang="en-IN" altLang="en-US"/>
            </a:p>
          </p:txBody>
        </p:sp>
        <p:sp>
          <p:nvSpPr>
            <p:cNvPr id="10255" name="Rectangle 5">
              <a:extLst>
                <a:ext uri="{FF2B5EF4-FFF2-40B4-BE49-F238E27FC236}">
                  <a16:creationId xmlns:a16="http://schemas.microsoft.com/office/drawing/2014/main" id="{CAB4F788-3259-F310-587A-B8295ABE700F}"/>
                </a:ext>
              </a:extLst>
            </p:cNvPr>
            <p:cNvSpPr>
              <a:spLocks noChangeArrowheads="1"/>
            </p:cNvSpPr>
            <p:nvPr/>
          </p:nvSpPr>
          <p:spPr bwMode="auto">
            <a:xfrm>
              <a:off x="732" y="16190"/>
              <a:ext cx="179" cy="389"/>
            </a:xfrm>
            <a:prstGeom prst="rect">
              <a:avLst/>
            </a:prstGeom>
            <a:solidFill>
              <a:srgbClr val="5AD577"/>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endParaRPr lang="en-IN" altLang="en-US"/>
            </a:p>
          </p:txBody>
        </p:sp>
      </p:grpSp>
      <p:sp>
        <p:nvSpPr>
          <p:cNvPr id="11" name="Title 1">
            <a:extLst>
              <a:ext uri="{FF2B5EF4-FFF2-40B4-BE49-F238E27FC236}">
                <a16:creationId xmlns:a16="http://schemas.microsoft.com/office/drawing/2014/main" id="{13B0977D-17A6-7679-60B5-7003F50DEA0B}"/>
              </a:ext>
            </a:extLst>
          </p:cNvPr>
          <p:cNvSpPr txBox="1">
            <a:spLocks/>
          </p:cNvSpPr>
          <p:nvPr/>
        </p:nvSpPr>
        <p:spPr>
          <a:xfrm>
            <a:off x="781050" y="1174750"/>
            <a:ext cx="4495800" cy="1989138"/>
          </a:xfrm>
          <a:prstGeom prst="rect">
            <a:avLst/>
          </a:prstGeom>
        </p:spPr>
        <p:txBody>
          <a:bodyPr lIns="71323" tIns="35662" rIns="71323" bIns="35662" anchor="b">
            <a:normAutofit/>
          </a:bodyPr>
          <a:lstStyle>
            <a:lvl1pPr algn="ctr" defTabSz="914400" rtl="0" eaLnBrk="1" latinLnBrk="0" hangingPunct="1">
              <a:lnSpc>
                <a:spcPct val="90000"/>
              </a:lnSpc>
              <a:spcBef>
                <a:spcPct val="0"/>
              </a:spcBef>
              <a:buNone/>
              <a:defRPr sz="4000" kern="1200">
                <a:solidFill>
                  <a:schemeClr val="tx1"/>
                </a:solidFill>
                <a:latin typeface="Arial" panose="020B0604020202020204" pitchFamily="34" charset="0"/>
                <a:ea typeface="+mj-ea"/>
                <a:cs typeface="Arial" panose="020B0604020202020204" pitchFamily="34" charset="0"/>
              </a:defRPr>
            </a:lvl1pPr>
          </a:lstStyle>
          <a:p>
            <a:pPr>
              <a:defRPr/>
            </a:pPr>
            <a:endParaRPr lang="en-IN" dirty="0"/>
          </a:p>
        </p:txBody>
      </p:sp>
      <p:pic>
        <p:nvPicPr>
          <p:cNvPr id="10248" name="Picture 20">
            <a:extLst>
              <a:ext uri="{FF2B5EF4-FFF2-40B4-BE49-F238E27FC236}">
                <a16:creationId xmlns:a16="http://schemas.microsoft.com/office/drawing/2014/main" id="{24E5FA59-3E38-6122-2FE0-09FACD68835F}"/>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8351012" y="5306290"/>
            <a:ext cx="834655" cy="408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CC9A4A86-C5DB-C771-3A2B-FFD9CDE247D2}"/>
              </a:ext>
            </a:extLst>
          </p:cNvPr>
          <p:cNvSpPr txBox="1"/>
          <p:nvPr userDrawn="1"/>
        </p:nvSpPr>
        <p:spPr>
          <a:xfrm>
            <a:off x="7388384" y="5296726"/>
            <a:ext cx="549116" cy="292388"/>
          </a:xfrm>
          <a:prstGeom prst="rect">
            <a:avLst/>
          </a:prstGeom>
          <a:noFill/>
        </p:spPr>
        <p:txBody>
          <a:bodyPr wrap="square" rtlCol="0">
            <a:spAutoFit/>
          </a:bodyPr>
          <a:lstStyle/>
          <a:p>
            <a:fld id="{8E287899-DD3C-4172-A51B-7736344A3AD0}" type="slidenum">
              <a:rPr lang="en-US" sz="1300" smtClean="0"/>
              <a:t>‹#›</a:t>
            </a:fld>
            <a:endParaRPr lang="en-US" sz="1300" dirty="0"/>
          </a:p>
        </p:txBody>
      </p:sp>
      <p:pic>
        <p:nvPicPr>
          <p:cNvPr id="7" name="Picture 6">
            <a:extLst>
              <a:ext uri="{FF2B5EF4-FFF2-40B4-BE49-F238E27FC236}">
                <a16:creationId xmlns:a16="http://schemas.microsoft.com/office/drawing/2014/main" id="{E2DD8074-DAB6-404C-BE61-9633BD100D31}"/>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a:stretch/>
        </p:blipFill>
        <p:spPr>
          <a:xfrm>
            <a:off x="7690749" y="-33866"/>
            <a:ext cx="1444784" cy="392726"/>
          </a:xfrm>
          <a:prstGeom prst="rect">
            <a:avLst/>
          </a:prstGeom>
        </p:spPr>
      </p:pic>
    </p:spTree>
    <p:extLst>
      <p:ext uri="{BB962C8B-B14F-4D97-AF65-F5344CB8AC3E}">
        <p14:creationId xmlns:p14="http://schemas.microsoft.com/office/powerpoint/2010/main" val="2830375595"/>
      </p:ext>
    </p:extLst>
  </p:cSld>
  <p:clrMap bg1="lt1" tx1="dk1" bg2="lt2" tx2="dk2" accent1="accent1" accent2="accent2" accent3="accent3" accent4="accent4" accent5="accent5" accent6="accent6" hlink="hlink" folHlink="folHlink"/>
  <p:sldLayoutIdLst>
    <p:sldLayoutId id="2147515831" r:id="rId1"/>
    <p:sldLayoutId id="2147515832" r:id="rId2"/>
    <p:sldLayoutId id="2147515833" r:id="rId3"/>
    <p:sldLayoutId id="2147515834" r:id="rId4"/>
    <p:sldLayoutId id="2147515835" r:id="rId5"/>
    <p:sldLayoutId id="2147515836" r:id="rId6"/>
    <p:sldLayoutId id="2147515837" r:id="rId7"/>
    <p:sldLayoutId id="2147515838" r:id="rId8"/>
    <p:sldLayoutId id="2147515839" r:id="rId9"/>
    <p:sldLayoutId id="2147515840" r:id="rId10"/>
  </p:sldLayoutIdLst>
  <p:hf sldNum="0" hdr="0" ftr="0" dt="0"/>
  <p:txStyles>
    <p:titleStyle>
      <a:lvl1pPr algn="l" defTabSz="712788" rtl="0" eaLnBrk="0" fontAlgn="base" hangingPunct="0">
        <a:lnSpc>
          <a:spcPct val="90000"/>
        </a:lnSpc>
        <a:spcBef>
          <a:spcPct val="0"/>
        </a:spcBef>
        <a:spcAft>
          <a:spcPct val="0"/>
        </a:spcAft>
        <a:defRPr sz="3300" kern="1200">
          <a:solidFill>
            <a:srgbClr val="767171"/>
          </a:solidFill>
          <a:latin typeface="Arial" panose="020B0604020202020204" pitchFamily="34" charset="0"/>
          <a:ea typeface="+mj-ea"/>
          <a:cs typeface="Arial" panose="020B0604020202020204" pitchFamily="34" charset="0"/>
        </a:defRPr>
      </a:lvl1pPr>
      <a:lvl2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2pPr>
      <a:lvl3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3pPr>
      <a:lvl4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4pPr>
      <a:lvl5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5pPr>
      <a:lvl6pPr marL="4572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6pPr>
      <a:lvl7pPr marL="9144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7pPr>
      <a:lvl8pPr marL="13716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8pPr>
      <a:lvl9pPr marL="18288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9pPr>
    </p:titleStyle>
    <p:bodyStyle>
      <a:lvl1pPr marL="177800" indent="-177800" algn="l" defTabSz="712788" rtl="0" eaLnBrk="0" fontAlgn="base" hangingPunct="0">
        <a:lnSpc>
          <a:spcPct val="90000"/>
        </a:lnSpc>
        <a:spcBef>
          <a:spcPts val="775"/>
        </a:spcBef>
        <a:spcAft>
          <a:spcPct val="0"/>
        </a:spcAft>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1pPr>
      <a:lvl2pPr marL="533400" indent="-177800" algn="l" defTabSz="712788" rtl="0" eaLnBrk="0" fontAlgn="base" hangingPunct="0">
        <a:lnSpc>
          <a:spcPct val="90000"/>
        </a:lnSpc>
        <a:spcBef>
          <a:spcPts val="388"/>
        </a:spcBef>
        <a:spcAft>
          <a:spcPct val="0"/>
        </a:spcAft>
        <a:buFont typeface="Arial" panose="020B0604020202020204" pitchFamily="34" charset="0"/>
        <a:buChar char="•"/>
        <a:defRPr sz="1900" kern="1200">
          <a:solidFill>
            <a:schemeClr val="tx1"/>
          </a:solidFill>
          <a:latin typeface="Arial" panose="020B0604020202020204" pitchFamily="34" charset="0"/>
          <a:ea typeface="+mn-ea"/>
          <a:cs typeface="Arial" panose="020B0604020202020204" pitchFamily="34" charset="0"/>
        </a:defRPr>
      </a:lvl2pPr>
      <a:lvl3pPr marL="890588" indent="-177800" algn="l" defTabSz="712788" rtl="0" eaLnBrk="0" fontAlgn="base" hangingPunct="0">
        <a:lnSpc>
          <a:spcPct val="90000"/>
        </a:lnSpc>
        <a:spcBef>
          <a:spcPts val="388"/>
        </a:spcBef>
        <a:spcAft>
          <a:spcPct val="0"/>
        </a:spcAft>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247775" indent="-177800" algn="l" defTabSz="712788" rtl="0" eaLnBrk="0" fontAlgn="base" hangingPunct="0">
        <a:lnSpc>
          <a:spcPct val="90000"/>
        </a:lnSpc>
        <a:spcBef>
          <a:spcPts val="388"/>
        </a:spcBef>
        <a:spcAft>
          <a:spcPct val="0"/>
        </a:spcAft>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603375" indent="-177800" algn="l" defTabSz="712788" rtl="0" eaLnBrk="0" fontAlgn="base" hangingPunct="0">
        <a:lnSpc>
          <a:spcPct val="90000"/>
        </a:lnSpc>
        <a:spcBef>
          <a:spcPts val="388"/>
        </a:spcBef>
        <a:spcAft>
          <a:spcPct val="0"/>
        </a:spcAft>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1961388" indent="-178308" algn="l" defTabSz="713232" rtl="0" eaLnBrk="1" latinLnBrk="0" hangingPunct="1">
        <a:lnSpc>
          <a:spcPct val="90000"/>
        </a:lnSpc>
        <a:spcBef>
          <a:spcPts val="390"/>
        </a:spcBef>
        <a:buFont typeface="Arial" panose="020B0604020202020204" pitchFamily="34" charset="0"/>
        <a:buChar char="•"/>
        <a:defRPr sz="1400" kern="1200">
          <a:solidFill>
            <a:schemeClr val="tx1"/>
          </a:solidFill>
          <a:latin typeface="+mn-lt"/>
          <a:ea typeface="+mn-ea"/>
          <a:cs typeface="+mn-cs"/>
        </a:defRPr>
      </a:lvl6pPr>
      <a:lvl7pPr marL="2318004" indent="-178308" algn="l" defTabSz="713232" rtl="0" eaLnBrk="1" latinLnBrk="0" hangingPunct="1">
        <a:lnSpc>
          <a:spcPct val="90000"/>
        </a:lnSpc>
        <a:spcBef>
          <a:spcPts val="390"/>
        </a:spcBef>
        <a:buFont typeface="Arial" panose="020B0604020202020204" pitchFamily="34" charset="0"/>
        <a:buChar char="•"/>
        <a:defRPr sz="1400" kern="1200">
          <a:solidFill>
            <a:schemeClr val="tx1"/>
          </a:solidFill>
          <a:latin typeface="+mn-lt"/>
          <a:ea typeface="+mn-ea"/>
          <a:cs typeface="+mn-cs"/>
        </a:defRPr>
      </a:lvl7pPr>
      <a:lvl8pPr marL="2674620" indent="-178308" algn="l" defTabSz="713232" rtl="0" eaLnBrk="1" latinLnBrk="0" hangingPunct="1">
        <a:lnSpc>
          <a:spcPct val="90000"/>
        </a:lnSpc>
        <a:spcBef>
          <a:spcPts val="390"/>
        </a:spcBef>
        <a:buFont typeface="Arial" panose="020B0604020202020204" pitchFamily="34" charset="0"/>
        <a:buChar char="•"/>
        <a:defRPr sz="1400" kern="1200">
          <a:solidFill>
            <a:schemeClr val="tx1"/>
          </a:solidFill>
          <a:latin typeface="+mn-lt"/>
          <a:ea typeface="+mn-ea"/>
          <a:cs typeface="+mn-cs"/>
        </a:defRPr>
      </a:lvl8pPr>
      <a:lvl9pPr marL="3031236" indent="-178308" algn="l" defTabSz="713232" rtl="0" eaLnBrk="1" latinLnBrk="0" hangingPunct="1">
        <a:lnSpc>
          <a:spcPct val="90000"/>
        </a:lnSpc>
        <a:spcBef>
          <a:spcPts val="39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713232" rtl="0" eaLnBrk="1" latinLnBrk="0" hangingPunct="1">
        <a:defRPr sz="1400" kern="1200">
          <a:solidFill>
            <a:schemeClr val="tx1"/>
          </a:solidFill>
          <a:latin typeface="+mn-lt"/>
          <a:ea typeface="+mn-ea"/>
          <a:cs typeface="+mn-cs"/>
        </a:defRPr>
      </a:lvl1pPr>
      <a:lvl2pPr marL="356616" algn="l" defTabSz="713232" rtl="0" eaLnBrk="1" latinLnBrk="0" hangingPunct="1">
        <a:defRPr sz="1400" kern="1200">
          <a:solidFill>
            <a:schemeClr val="tx1"/>
          </a:solidFill>
          <a:latin typeface="+mn-lt"/>
          <a:ea typeface="+mn-ea"/>
          <a:cs typeface="+mn-cs"/>
        </a:defRPr>
      </a:lvl2pPr>
      <a:lvl3pPr marL="713232" algn="l" defTabSz="713232" rtl="0" eaLnBrk="1" latinLnBrk="0" hangingPunct="1">
        <a:defRPr sz="1400" kern="1200">
          <a:solidFill>
            <a:schemeClr val="tx1"/>
          </a:solidFill>
          <a:latin typeface="+mn-lt"/>
          <a:ea typeface="+mn-ea"/>
          <a:cs typeface="+mn-cs"/>
        </a:defRPr>
      </a:lvl3pPr>
      <a:lvl4pPr marL="1069848" algn="l" defTabSz="713232" rtl="0" eaLnBrk="1" latinLnBrk="0" hangingPunct="1">
        <a:defRPr sz="1400" kern="1200">
          <a:solidFill>
            <a:schemeClr val="tx1"/>
          </a:solidFill>
          <a:latin typeface="+mn-lt"/>
          <a:ea typeface="+mn-ea"/>
          <a:cs typeface="+mn-cs"/>
        </a:defRPr>
      </a:lvl4pPr>
      <a:lvl5pPr marL="1426464" algn="l" defTabSz="713232" rtl="0" eaLnBrk="1" latinLnBrk="0" hangingPunct="1">
        <a:defRPr sz="1400" kern="1200">
          <a:solidFill>
            <a:schemeClr val="tx1"/>
          </a:solidFill>
          <a:latin typeface="+mn-lt"/>
          <a:ea typeface="+mn-ea"/>
          <a:cs typeface="+mn-cs"/>
        </a:defRPr>
      </a:lvl5pPr>
      <a:lvl6pPr marL="1783080" algn="l" defTabSz="713232" rtl="0" eaLnBrk="1" latinLnBrk="0" hangingPunct="1">
        <a:defRPr sz="1400" kern="1200">
          <a:solidFill>
            <a:schemeClr val="tx1"/>
          </a:solidFill>
          <a:latin typeface="+mn-lt"/>
          <a:ea typeface="+mn-ea"/>
          <a:cs typeface="+mn-cs"/>
        </a:defRPr>
      </a:lvl6pPr>
      <a:lvl7pPr marL="2139696" algn="l" defTabSz="713232" rtl="0" eaLnBrk="1" latinLnBrk="0" hangingPunct="1">
        <a:defRPr sz="1400" kern="1200">
          <a:solidFill>
            <a:schemeClr val="tx1"/>
          </a:solidFill>
          <a:latin typeface="+mn-lt"/>
          <a:ea typeface="+mn-ea"/>
          <a:cs typeface="+mn-cs"/>
        </a:defRPr>
      </a:lvl7pPr>
      <a:lvl8pPr marL="2496312" algn="l" defTabSz="713232" rtl="0" eaLnBrk="1" latinLnBrk="0" hangingPunct="1">
        <a:defRPr sz="1400" kern="1200">
          <a:solidFill>
            <a:schemeClr val="tx1"/>
          </a:solidFill>
          <a:latin typeface="+mn-lt"/>
          <a:ea typeface="+mn-ea"/>
          <a:cs typeface="+mn-cs"/>
        </a:defRPr>
      </a:lvl8pPr>
      <a:lvl9pPr marL="2852928" algn="l" defTabSz="713232"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0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01.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99.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emf"/></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22.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02.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52.xml"/></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0.png"/><Relationship Id="rId7" Type="http://schemas.openxmlformats.org/officeDocument/2006/relationships/image" Target="../media/image23.png"/><Relationship Id="rId12"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266.xml"/><Relationship Id="rId6" Type="http://schemas.openxmlformats.org/officeDocument/2006/relationships/image" Target="../media/image14.png"/><Relationship Id="rId11" Type="http://schemas.openxmlformats.org/officeDocument/2006/relationships/image" Target="../media/image15.png"/><Relationship Id="rId5" Type="http://schemas.openxmlformats.org/officeDocument/2006/relationships/image" Target="../media/image22.png"/><Relationship Id="rId10" Type="http://schemas.openxmlformats.org/officeDocument/2006/relationships/image" Target="../media/image26.png"/><Relationship Id="rId4" Type="http://schemas.openxmlformats.org/officeDocument/2006/relationships/image" Target="../media/image21.png"/><Relationship Id="rId9" Type="http://schemas.openxmlformats.org/officeDocument/2006/relationships/image" Target="../media/image25.png"/></Relationships>
</file>

<file path=ppt/slides/_rels/slide8.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15.png"/><Relationship Id="rId18" Type="http://schemas.openxmlformats.org/officeDocument/2006/relationships/image" Target="../media/image14.png"/><Relationship Id="rId3" Type="http://schemas.openxmlformats.org/officeDocument/2006/relationships/image" Target="../media/image28.png"/><Relationship Id="rId21" Type="http://schemas.openxmlformats.org/officeDocument/2006/relationships/image" Target="../media/image39.png"/><Relationship Id="rId7" Type="http://schemas.openxmlformats.org/officeDocument/2006/relationships/image" Target="../media/image21.png"/><Relationship Id="rId12" Type="http://schemas.openxmlformats.org/officeDocument/2006/relationships/image" Target="../media/image34.png"/><Relationship Id="rId17" Type="http://schemas.openxmlformats.org/officeDocument/2006/relationships/image" Target="../media/image37.png"/><Relationship Id="rId2" Type="http://schemas.openxmlformats.org/officeDocument/2006/relationships/notesSlide" Target="../notesSlides/notesSlide8.xml"/><Relationship Id="rId16" Type="http://schemas.openxmlformats.org/officeDocument/2006/relationships/image" Target="../media/image36.png"/><Relationship Id="rId20" Type="http://schemas.openxmlformats.org/officeDocument/2006/relationships/image" Target="../media/image38.png"/><Relationship Id="rId1" Type="http://schemas.openxmlformats.org/officeDocument/2006/relationships/slideLayout" Target="../slideLayouts/slideLayout278.xml"/><Relationship Id="rId6" Type="http://schemas.openxmlformats.org/officeDocument/2006/relationships/image" Target="../media/image26.png"/><Relationship Id="rId11" Type="http://schemas.openxmlformats.org/officeDocument/2006/relationships/image" Target="../media/image33.png"/><Relationship Id="rId5" Type="http://schemas.openxmlformats.org/officeDocument/2006/relationships/image" Target="../media/image25.png"/><Relationship Id="rId15" Type="http://schemas.openxmlformats.org/officeDocument/2006/relationships/image" Target="../media/image35.png"/><Relationship Id="rId10" Type="http://schemas.openxmlformats.org/officeDocument/2006/relationships/image" Target="../media/image32.png"/><Relationship Id="rId19" Type="http://schemas.openxmlformats.org/officeDocument/2006/relationships/image" Target="../media/image20.png"/><Relationship Id="rId4" Type="http://schemas.openxmlformats.org/officeDocument/2006/relationships/image" Target="../media/image29.svg"/><Relationship Id="rId9" Type="http://schemas.openxmlformats.org/officeDocument/2006/relationships/image" Target="../media/image31.png"/><Relationship Id="rId14" Type="http://schemas.openxmlformats.org/officeDocument/2006/relationships/image" Target="../media/image27.png"/><Relationship Id="rId22" Type="http://schemas.openxmlformats.org/officeDocument/2006/relationships/image" Target="../media/image40.png"/></Relationships>
</file>

<file path=ppt/slides/_rels/slide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198.xml"/></Relationships>
</file>

<file path=ppt/slides/_rels/slide1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9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88.xml"/></Relationships>
</file>

<file path=ppt/slides/_rels/slide1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198.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224.xml"/></Relationships>
</file>

<file path=ppt/slides/_rels/slide1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198.xml"/><Relationship Id="rId4" Type="http://schemas.openxmlformats.org/officeDocument/2006/relationships/image" Target="../media/image45.jpeg"/></Relationships>
</file>

<file path=ppt/slides/_rels/slide1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9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01.xml"/></Relationships>
</file>

<file path=ppt/slides/_rels/slide1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14.xml"/><Relationship Id="rId1" Type="http://schemas.openxmlformats.org/officeDocument/2006/relationships/slideLayout" Target="../slideLayouts/slideLayout241.xml"/></Relationships>
</file>

<file path=ppt/slides/_rels/slide18.xml.rels><?xml version="1.0" encoding="UTF-8" standalone="yes"?>
<Relationships xmlns="http://schemas.openxmlformats.org/package/2006/relationships"><Relationship Id="rId8" Type="http://schemas.openxmlformats.org/officeDocument/2006/relationships/chart" Target="../charts/chart7.xml"/><Relationship Id="rId3" Type="http://schemas.openxmlformats.org/officeDocument/2006/relationships/chart" Target="../charts/chart2.xml"/><Relationship Id="rId7" Type="http://schemas.openxmlformats.org/officeDocument/2006/relationships/chart" Target="../charts/chart6.xml"/><Relationship Id="rId2" Type="http://schemas.openxmlformats.org/officeDocument/2006/relationships/notesSlide" Target="../notesSlides/notesSlide15.xml"/><Relationship Id="rId1" Type="http://schemas.openxmlformats.org/officeDocument/2006/relationships/slideLayout" Target="../slideLayouts/slideLayout235.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1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6.xml"/><Relationship Id="rId1" Type="http://schemas.openxmlformats.org/officeDocument/2006/relationships/slideLayout" Target="../slideLayouts/slideLayout235.xml"/><Relationship Id="rId4" Type="http://schemas.openxmlformats.org/officeDocument/2006/relationships/chart" Target="../charts/chart9.xml"/></Relationships>
</file>

<file path=ppt/slides/_rels/slide20.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7.xml"/><Relationship Id="rId1" Type="http://schemas.openxmlformats.org/officeDocument/2006/relationships/slideLayout" Target="../slideLayouts/slideLayout235.xml"/><Relationship Id="rId4" Type="http://schemas.openxmlformats.org/officeDocument/2006/relationships/chart" Target="../charts/chart11.xml"/></Relationships>
</file>

<file path=ppt/slides/_rels/slide2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18.xml"/><Relationship Id="rId1" Type="http://schemas.openxmlformats.org/officeDocument/2006/relationships/slideLayout" Target="../slideLayouts/slideLayout19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01.xml"/></Relationships>
</file>

<file path=ppt/slides/_rels/slide23.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hyperlink" Target="https://www.instagram.com/inox_green/" TargetMode="External"/><Relationship Id="rId7" Type="http://schemas.openxmlformats.org/officeDocument/2006/relationships/hyperlink" Target="https://www.linkedin.com/company/inox-green" TargetMode="External"/><Relationship Id="rId2" Type="http://schemas.openxmlformats.org/officeDocument/2006/relationships/notesSlide" Target="../notesSlides/notesSlide20.xml"/><Relationship Id="rId1" Type="http://schemas.openxmlformats.org/officeDocument/2006/relationships/slideLayout" Target="../slideLayouts/slideLayout198.xml"/><Relationship Id="rId6" Type="http://schemas.openxmlformats.org/officeDocument/2006/relationships/image" Target="../media/image49.jpeg"/><Relationship Id="rId5" Type="http://schemas.openxmlformats.org/officeDocument/2006/relationships/hyperlink" Target="https://twitter.com/inoxgreenenergy" TargetMode="External"/><Relationship Id="rId4" Type="http://schemas.openxmlformats.org/officeDocument/2006/relationships/image" Target="../media/image48.jpeg"/><Relationship Id="rId9" Type="http://schemas.openxmlformats.org/officeDocument/2006/relationships/hyperlink" Target="mailto:investor@inoxgreen.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131074" name="AutoShape 4" descr="Image result for INOX WIND">
            <a:extLst>
              <a:ext uri="{FF2B5EF4-FFF2-40B4-BE49-F238E27FC236}">
                <a16:creationId xmlns:a16="http://schemas.microsoft.com/office/drawing/2014/main" id="{3514540D-6693-7B2E-73F0-0F656122A8DB}"/>
              </a:ext>
            </a:extLst>
          </p:cNvPr>
          <p:cNvSpPr>
            <a:spLocks noChangeAspect="1" noChangeArrowheads="1"/>
          </p:cNvSpPr>
          <p:nvPr/>
        </p:nvSpPr>
        <p:spPr bwMode="auto">
          <a:xfrm>
            <a:off x="155575" y="-120650"/>
            <a:ext cx="3048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8" tIns="45699" rIns="91398" bIns="45699"/>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IN" alt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131075" name="AutoShape 6" descr="Image result for INOX WIND">
            <a:extLst>
              <a:ext uri="{FF2B5EF4-FFF2-40B4-BE49-F238E27FC236}">
                <a16:creationId xmlns:a16="http://schemas.microsoft.com/office/drawing/2014/main" id="{64A32F36-4264-FB28-E02F-F88F05DC2016}"/>
              </a:ext>
            </a:extLst>
          </p:cNvPr>
          <p:cNvSpPr>
            <a:spLocks noChangeAspect="1" noChangeArrowheads="1"/>
          </p:cNvSpPr>
          <p:nvPr/>
        </p:nvSpPr>
        <p:spPr bwMode="auto">
          <a:xfrm>
            <a:off x="307975" y="6350"/>
            <a:ext cx="3048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8" tIns="45699" rIns="91398" bIns="45699"/>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IN" alt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131076" name="TextBox 19">
            <a:extLst>
              <a:ext uri="{FF2B5EF4-FFF2-40B4-BE49-F238E27FC236}">
                <a16:creationId xmlns:a16="http://schemas.microsoft.com/office/drawing/2014/main" id="{2FF920C5-4A62-F624-A4A9-B5118CD0D19A}"/>
              </a:ext>
            </a:extLst>
          </p:cNvPr>
          <p:cNvSpPr txBox="1">
            <a:spLocks noChangeArrowheads="1"/>
          </p:cNvSpPr>
          <p:nvPr/>
        </p:nvSpPr>
        <p:spPr bwMode="auto">
          <a:xfrm>
            <a:off x="2381250" y="819014"/>
            <a:ext cx="5257800" cy="1200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8" tIns="45699" rIns="91398" bIns="45699">
            <a:spAutoFit/>
          </a:bodyPr>
          <a:lstStyle>
            <a:defPPr>
              <a:defRPr lang="en-US"/>
            </a:defPPr>
            <a:lvl1pPr algn="ctr" eaLnBrk="1" hangingPunct="1">
              <a:defRPr sz="2400" b="1">
                <a:solidFill>
                  <a:srgbClr val="225FA7"/>
                </a:solidFill>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IN" altLang="en-US"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INOX GREEN ENERGY SERVICES LIMITED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IN" altLang="en-US"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Q1 FY27 RESULTS PRESENTATION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IN" altLang="en-US"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AUGUST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13093917-0E03-2473-D640-20F7147241D4}"/>
              </a:ext>
            </a:extLst>
          </p:cNvPr>
          <p:cNvSpPr txBox="1">
            <a:spLocks/>
          </p:cNvSpPr>
          <p:nvPr/>
        </p:nvSpPr>
        <p:spPr>
          <a:xfrm>
            <a:off x="76201" y="38100"/>
            <a:ext cx="8991600" cy="715963"/>
          </a:xfrm>
          <a:prstGeom prst="rect">
            <a:avLst/>
          </a:prstGeom>
          <a:noFill/>
          <a:ln>
            <a:noFill/>
          </a:ln>
        </p:spPr>
        <p:txBody>
          <a:bodyPr lIns="91398" tIns="45699" rIns="91398" bIns="45699" anchor="ctr">
            <a:normAutofit/>
          </a:bodyPr>
          <a:lstStyle>
            <a:lvl1pPr algn="l" defTabSz="712788" rtl="0" eaLnBrk="0" fontAlgn="base" hangingPunct="0">
              <a:lnSpc>
                <a:spcPct val="90000"/>
              </a:lnSpc>
              <a:spcBef>
                <a:spcPct val="0"/>
              </a:spcBef>
              <a:spcAft>
                <a:spcPct val="0"/>
              </a:spcAft>
              <a:defRPr sz="3300" kern="1200">
                <a:solidFill>
                  <a:srgbClr val="767171"/>
                </a:solidFill>
                <a:latin typeface="Arial" panose="020B0604020202020204" pitchFamily="34" charset="0"/>
                <a:ea typeface="+mj-ea"/>
                <a:cs typeface="Arial" panose="020B0604020202020204" pitchFamily="34" charset="0"/>
              </a:defRPr>
            </a:lvl1pPr>
            <a:lvl2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2pPr>
            <a:lvl3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3pPr>
            <a:lvl4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4pPr>
            <a:lvl5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5pPr>
            <a:lvl6pPr marL="4572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6pPr>
            <a:lvl7pPr marL="9144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7pPr>
            <a:lvl8pPr marL="13716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8pPr>
            <a:lvl9pPr marL="18288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9pPr>
          </a:lstStyle>
          <a:p>
            <a:pPr defTabSz="713232" eaLnBrk="1" fontAlgn="auto" hangingPunct="1">
              <a:lnSpc>
                <a:spcPct val="200000"/>
              </a:lnSpc>
              <a:spcAft>
                <a:spcPts val="0"/>
              </a:spcAft>
              <a:defRPr/>
            </a:pPr>
            <a:r>
              <a:rPr lang="en-US" sz="2000" b="1" dirty="0">
                <a:solidFill>
                  <a:schemeClr val="accent1">
                    <a:lumMod val="75000"/>
                  </a:schemeClr>
                </a:solidFill>
                <a:latin typeface="+mn-lt"/>
              </a:rPr>
              <a:t>SAFE HARBOUR</a:t>
            </a:r>
            <a:endParaRPr lang="en-IN" sz="2000" b="1" dirty="0">
              <a:solidFill>
                <a:schemeClr val="accent1">
                  <a:lumMod val="75000"/>
                </a:schemeClr>
              </a:solidFill>
              <a:latin typeface="+mn-lt"/>
            </a:endParaRPr>
          </a:p>
        </p:txBody>
      </p:sp>
      <p:sp>
        <p:nvSpPr>
          <p:cNvPr id="34824" name="TextBox 10">
            <a:extLst>
              <a:ext uri="{FF2B5EF4-FFF2-40B4-BE49-F238E27FC236}">
                <a16:creationId xmlns:a16="http://schemas.microsoft.com/office/drawing/2014/main" id="{F0DFE9EE-EC73-8254-C4AB-D7DDA02A5BEF}"/>
              </a:ext>
            </a:extLst>
          </p:cNvPr>
          <p:cNvSpPr txBox="1">
            <a:spLocks noChangeArrowheads="1"/>
          </p:cNvSpPr>
          <p:nvPr/>
        </p:nvSpPr>
        <p:spPr bwMode="auto">
          <a:xfrm>
            <a:off x="546100" y="876300"/>
            <a:ext cx="8293100" cy="3670193"/>
          </a:xfrm>
          <a:prstGeom prst="rect">
            <a:avLst/>
          </a:prstGeom>
          <a:noFill/>
          <a:ln>
            <a:noFill/>
          </a:ln>
        </p:spPr>
        <p:txBody>
          <a:bodyPr wrap="square" lIns="91398" tIns="45699" rIns="91398" bIns="45699">
            <a:spAutoFit/>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algn="just" eaLnBrk="1" hangingPunct="1">
              <a:defRPr/>
            </a:pPr>
            <a:r>
              <a:rPr lang="en-US" sz="1050" dirty="0"/>
              <a:t>This presentation and the accompanying slides (the “Presentation”), which have been prepared by Inox Green Energy Services Limited (the “Company”), have been prepared solely for information purposes and do not constitute any offer, recommendation or invitation to purchase or subscribe for any securities, and shall not form the basis or be relied on in connection with any contract or binding commitment whatsoever. No offering of securities of the Company will be made except by means of a statutory offering document containing detailed information about the Company and in compliance with applicable SEBI Regulations.</a:t>
            </a:r>
          </a:p>
          <a:p>
            <a:pPr marL="0" indent="0" algn="just" eaLnBrk="1" hangingPunct="1">
              <a:defRPr/>
            </a:pPr>
            <a:endParaRPr lang="en-US" sz="1050" dirty="0"/>
          </a:p>
          <a:p>
            <a:pPr marL="0" indent="0" algn="just" eaLnBrk="1" hangingPunct="1">
              <a:defRPr/>
            </a:pPr>
            <a:r>
              <a:rPr lang="en-US" sz="1050" dirty="0"/>
              <a:t>This Presentation has been prepared by the Company based on information and data which the Company considers reliable, but the Company makes no representation or warranty, express or implied, whatsoever, and no reliance shall be placed on, the truth, accuracy, completeness, fairness and reasonableness of the contents of this Presentation. This Presentation may not be all inclusive and may not contain all of the information that you may consider material. Any liability in respect of the contents of, or any omission from, this Presentation is expressly excluded.</a:t>
            </a:r>
          </a:p>
          <a:p>
            <a:pPr marL="0" indent="0" algn="just" eaLnBrk="1" hangingPunct="1">
              <a:defRPr/>
            </a:pPr>
            <a:endParaRPr lang="en-US" sz="1050" dirty="0"/>
          </a:p>
          <a:p>
            <a:pPr marL="0" indent="0" algn="just" eaLnBrk="1" hangingPunct="1">
              <a:defRPr/>
            </a:pPr>
            <a:r>
              <a:rPr lang="en-US" sz="1050" dirty="0"/>
              <a:t>Certain matters discussed in this Presentation may contain statements regarding the Company’s market opportunity and business prospects that are individually and collectively forward-looking statements. Such forward-looking statements are not guarantees of future performance and are subject to known and unknown risks, uncertainties and assumptions that are difficult to predict. These risks and uncertainties include the effect of economic and political conditions in India, volatility in interest rates, new regulations and Government policies that may impact the Company’s business as well as its ability to implement the strategy, the Company’s future levels of growth and expansion, technological implementation, changes and advancements, changes in revenue, income or cash flows, the Company’s market preferences and its exposure to market risks, as well as other risks. The Company’s actual results, levels of activity, performance or achievements could differ materially and adversely from results expressed in or implied by this Presentation. The Company assumes no obligation to update any forward-looking information contained in this Presentation. Any forward-looking statements and projections made by third parties included in this Presentation are not adopted by the Company and the Company is not responsible for such third-party statements and projections.</a:t>
            </a:r>
          </a:p>
          <a:p>
            <a:pPr marL="0" indent="0" algn="just" eaLnBrk="1" hangingPunct="1">
              <a:defRPr/>
            </a:pPr>
            <a:endParaRPr lang="en-US" altLang="en-US" sz="1200" dirty="0">
              <a:solidFill>
                <a:schemeClr val="tx1">
                  <a:lumMod val="75000"/>
                  <a:lumOff val="25000"/>
                </a:schemeClr>
              </a:solidFill>
              <a:latin typeface="+mn-lt"/>
              <a:cs typeface="Arial" panose="020B0604020202020204" pitchFamily="34" charset="0"/>
            </a:endParaRPr>
          </a:p>
        </p:txBody>
      </p:sp>
      <p:cxnSp>
        <p:nvCxnSpPr>
          <p:cNvPr id="3" name="Straight Connector 2">
            <a:extLst>
              <a:ext uri="{FF2B5EF4-FFF2-40B4-BE49-F238E27FC236}">
                <a16:creationId xmlns:a16="http://schemas.microsoft.com/office/drawing/2014/main" id="{8B2B61AA-7E47-73D9-E973-14BE56D545D6}"/>
              </a:ext>
            </a:extLst>
          </p:cNvPr>
          <p:cNvCxnSpPr>
            <a:cxnSpLocks/>
          </p:cNvCxnSpPr>
          <p:nvPr/>
        </p:nvCxnSpPr>
        <p:spPr>
          <a:xfrm>
            <a:off x="76200" y="704850"/>
            <a:ext cx="89789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2383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13093917-0E03-2473-D640-20F7147241D4}"/>
              </a:ext>
            </a:extLst>
          </p:cNvPr>
          <p:cNvSpPr txBox="1">
            <a:spLocks/>
          </p:cNvSpPr>
          <p:nvPr/>
        </p:nvSpPr>
        <p:spPr>
          <a:xfrm>
            <a:off x="76201" y="38100"/>
            <a:ext cx="8991600" cy="715963"/>
          </a:xfrm>
          <a:prstGeom prst="rect">
            <a:avLst/>
          </a:prstGeom>
          <a:noFill/>
          <a:ln>
            <a:noFill/>
          </a:ln>
        </p:spPr>
        <p:txBody>
          <a:bodyPr lIns="91398" tIns="45699" rIns="91398" bIns="45699" anchor="ctr">
            <a:normAutofit/>
          </a:bodyPr>
          <a:lstStyle>
            <a:lvl1pPr algn="l" defTabSz="712788" rtl="0" eaLnBrk="0" fontAlgn="base" hangingPunct="0">
              <a:lnSpc>
                <a:spcPct val="90000"/>
              </a:lnSpc>
              <a:spcBef>
                <a:spcPct val="0"/>
              </a:spcBef>
              <a:spcAft>
                <a:spcPct val="0"/>
              </a:spcAft>
              <a:defRPr sz="3300" kern="1200">
                <a:solidFill>
                  <a:srgbClr val="767171"/>
                </a:solidFill>
                <a:latin typeface="Arial" panose="020B0604020202020204" pitchFamily="34" charset="0"/>
                <a:ea typeface="+mj-ea"/>
                <a:cs typeface="Arial" panose="020B0604020202020204" pitchFamily="34" charset="0"/>
              </a:defRPr>
            </a:lvl1pPr>
            <a:lvl2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2pPr>
            <a:lvl3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3pPr>
            <a:lvl4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4pPr>
            <a:lvl5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5pPr>
            <a:lvl6pPr marL="4572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6pPr>
            <a:lvl7pPr marL="9144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7pPr>
            <a:lvl8pPr marL="13716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8pPr>
            <a:lvl9pPr marL="18288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9pPr>
          </a:lstStyle>
          <a:p>
            <a:pPr marL="0" marR="0" lvl="0" indent="0" algn="l" defTabSz="713232" rtl="0" eaLnBrk="1" fontAlgn="auto" latinLnBrk="0" hangingPunct="1">
              <a:lnSpc>
                <a:spcPct val="200000"/>
              </a:lnSpc>
              <a:spcBef>
                <a:spcPct val="0"/>
              </a:spcBef>
              <a:spcAft>
                <a:spcPts val="0"/>
              </a:spcAft>
              <a:buClrTx/>
              <a:buSzTx/>
              <a:buFontTx/>
              <a:buNone/>
              <a:tabLst/>
              <a:defRPr/>
            </a:pPr>
            <a:r>
              <a:rPr kumimoji="0" lang="en-US" sz="2000" b="1" i="0" u="none" strike="noStrike" kern="1200" cap="none" spc="0" normalizeH="0" baseline="0" noProof="0" dirty="0">
                <a:ln>
                  <a:noFill/>
                </a:ln>
                <a:solidFill>
                  <a:srgbClr val="4472C4">
                    <a:lumMod val="75000"/>
                  </a:srgbClr>
                </a:solidFill>
                <a:effectLst/>
                <a:uLnTx/>
                <a:uFillTx/>
                <a:latin typeface="Calibri"/>
                <a:ea typeface="+mj-ea"/>
                <a:cs typeface="Arial" panose="020B0604020202020204" pitchFamily="34" charset="0"/>
              </a:rPr>
              <a:t>Contents</a:t>
            </a:r>
            <a:endParaRPr kumimoji="0" lang="en-IN" sz="2000" b="1" i="0" u="none" strike="noStrike" kern="1200" cap="none" spc="0" normalizeH="0" baseline="0" noProof="0" dirty="0">
              <a:ln>
                <a:noFill/>
              </a:ln>
              <a:solidFill>
                <a:srgbClr val="4472C4">
                  <a:lumMod val="75000"/>
                </a:srgbClr>
              </a:solidFill>
              <a:effectLst/>
              <a:uLnTx/>
              <a:uFillTx/>
              <a:latin typeface="Calibri"/>
              <a:ea typeface="+mj-ea"/>
              <a:cs typeface="Arial" panose="020B0604020202020204" pitchFamily="34" charset="0"/>
            </a:endParaRPr>
          </a:p>
        </p:txBody>
      </p:sp>
      <p:cxnSp>
        <p:nvCxnSpPr>
          <p:cNvPr id="3" name="Straight Connector 2">
            <a:extLst>
              <a:ext uri="{FF2B5EF4-FFF2-40B4-BE49-F238E27FC236}">
                <a16:creationId xmlns:a16="http://schemas.microsoft.com/office/drawing/2014/main" id="{8B2B61AA-7E47-73D9-E973-14BE56D545D6}"/>
              </a:ext>
            </a:extLst>
          </p:cNvPr>
          <p:cNvCxnSpPr>
            <a:cxnSpLocks/>
          </p:cNvCxnSpPr>
          <p:nvPr/>
        </p:nvCxnSpPr>
        <p:spPr>
          <a:xfrm>
            <a:off x="76200" y="704850"/>
            <a:ext cx="897890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075DCF34-DF5C-28E5-5A16-C1778DDAAEBE}"/>
              </a:ext>
            </a:extLst>
          </p:cNvPr>
          <p:cNvSpPr/>
          <p:nvPr/>
        </p:nvSpPr>
        <p:spPr>
          <a:xfrm>
            <a:off x="5402580" y="834390"/>
            <a:ext cx="1638300" cy="2011680"/>
          </a:xfrm>
          <a:prstGeom prst="rect">
            <a:avLst/>
          </a:prstGeom>
          <a:blipFill>
            <a:blip r:embed="rId3"/>
            <a:srcRect/>
            <a:stretch>
              <a:fillRect l="-4186" t="-11139" r="-4186" b="-40685"/>
            </a:stretch>
          </a:blipFill>
          <a:ln>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5442F2EE-95AC-EAB8-E59C-FE8158A82835}"/>
              </a:ext>
            </a:extLst>
          </p:cNvPr>
          <p:cNvSpPr/>
          <p:nvPr/>
        </p:nvSpPr>
        <p:spPr>
          <a:xfrm>
            <a:off x="7155180" y="834390"/>
            <a:ext cx="1638300" cy="2011680"/>
          </a:xfrm>
          <a:prstGeom prst="rect">
            <a:avLst/>
          </a:prstGeom>
          <a:blipFill>
            <a:blip r:embed="rId4"/>
            <a:srcRect/>
            <a:stretch>
              <a:fillRect t="-3896" b="-33442"/>
            </a:stretch>
          </a:blipFill>
          <a:ln>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5572DFEF-F8B1-7916-A6BB-A75643959C36}"/>
              </a:ext>
            </a:extLst>
          </p:cNvPr>
          <p:cNvSpPr/>
          <p:nvPr/>
        </p:nvSpPr>
        <p:spPr>
          <a:xfrm>
            <a:off x="5402580" y="2960370"/>
            <a:ext cx="1638300" cy="2011680"/>
          </a:xfrm>
          <a:prstGeom prst="rect">
            <a:avLst/>
          </a:prstGeom>
          <a:blipFill>
            <a:blip r:embed="rId5"/>
            <a:srcRect/>
            <a:stretch>
              <a:fillRect l="-8384" t="-1705" r="-8384" b="-10795"/>
            </a:stretch>
          </a:blipFill>
          <a:ln>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Rectangle 14">
            <a:extLst>
              <a:ext uri="{FF2B5EF4-FFF2-40B4-BE49-F238E27FC236}">
                <a16:creationId xmlns:a16="http://schemas.microsoft.com/office/drawing/2014/main" id="{2A27715C-3B14-690B-6B35-4D2EB981BC92}"/>
              </a:ext>
            </a:extLst>
          </p:cNvPr>
          <p:cNvSpPr/>
          <p:nvPr/>
        </p:nvSpPr>
        <p:spPr>
          <a:xfrm>
            <a:off x="7155180" y="2960370"/>
            <a:ext cx="1638300" cy="2011680"/>
          </a:xfrm>
          <a:prstGeom prst="rect">
            <a:avLst/>
          </a:prstGeom>
          <a:blipFill>
            <a:blip r:embed="rId6"/>
            <a:srcRect/>
            <a:stretch>
              <a:fillRect l="-66511" t="-85050" r="-1395" b="-7760"/>
            </a:stretch>
          </a:blipFill>
          <a:ln>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9FB3D393-6DCB-4147-8245-FC197F87B399}"/>
              </a:ext>
            </a:extLst>
          </p:cNvPr>
          <p:cNvSpPr txBox="1">
            <a:spLocks noChangeArrowheads="1"/>
          </p:cNvSpPr>
          <p:nvPr/>
        </p:nvSpPr>
        <p:spPr bwMode="auto">
          <a:xfrm>
            <a:off x="184150" y="1334027"/>
            <a:ext cx="3930650" cy="2800724"/>
          </a:xfrm>
          <a:prstGeom prst="rect">
            <a:avLst/>
          </a:prstGeom>
          <a:noFill/>
          <a:ln>
            <a:noFill/>
          </a:ln>
        </p:spPr>
        <p:txBody>
          <a:bodyPr wrap="square" lIns="91398" tIns="45699" rIns="91398" bIns="45699">
            <a:spAutoFit/>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342900" marR="0" lvl="0" indent="-342900" algn="l" defTabSz="914400" rtl="0" eaLnBrk="1" fontAlgn="base" latinLnBrk="0" hangingPunct="1">
              <a:lnSpc>
                <a:spcPct val="100000"/>
              </a:lnSpc>
              <a:spcBef>
                <a:spcPct val="0"/>
              </a:spcBef>
              <a:spcAft>
                <a:spcPct val="0"/>
              </a:spcAft>
              <a:buClrTx/>
              <a:buSzTx/>
              <a:buFont typeface="+mj-lt"/>
              <a:buAutoNum type="arabicPeriod"/>
              <a:tabLst/>
              <a:defRPr/>
            </a:pPr>
            <a:r>
              <a:rPr kumimoji="0" lang="en-US" altLang="en-US" sz="16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mn-ea"/>
                <a:cs typeface="+mn-cs"/>
              </a:rPr>
              <a:t>Key Highlights of the Quarter</a:t>
            </a:r>
          </a:p>
          <a:p>
            <a:pPr marL="342900" marR="0" lvl="0" indent="-342900" algn="l" defTabSz="914400" rtl="0" eaLnBrk="1" fontAlgn="base" latinLnBrk="0" hangingPunct="1">
              <a:lnSpc>
                <a:spcPct val="100000"/>
              </a:lnSpc>
              <a:spcBef>
                <a:spcPct val="0"/>
              </a:spcBef>
              <a:spcAft>
                <a:spcPct val="0"/>
              </a:spcAft>
              <a:buClrTx/>
              <a:buSzTx/>
              <a:buFont typeface="+mj-lt"/>
              <a:buAutoNum type="arabicPeriod"/>
              <a:tabLst/>
              <a:defRPr/>
            </a:pPr>
            <a:endParaRPr kumimoji="0" lang="en-US" altLang="en-US" sz="16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 typeface="+mj-lt"/>
              <a:buAutoNum type="arabicPeriod"/>
              <a:tabLst/>
              <a:defRPr/>
            </a:pPr>
            <a:r>
              <a:rPr kumimoji="0" lang="en-US" altLang="en-US" sz="16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mn-ea"/>
                <a:cs typeface="+mn-cs"/>
              </a:rPr>
              <a:t>Leaders in Energy Transition</a:t>
            </a:r>
          </a:p>
          <a:p>
            <a:pPr marL="342900" marR="0" lvl="0" indent="-342900" algn="l" defTabSz="914400" rtl="0" eaLnBrk="1" fontAlgn="base" latinLnBrk="0" hangingPunct="1">
              <a:lnSpc>
                <a:spcPct val="100000"/>
              </a:lnSpc>
              <a:spcBef>
                <a:spcPct val="0"/>
              </a:spcBef>
              <a:spcAft>
                <a:spcPct val="0"/>
              </a:spcAft>
              <a:buClrTx/>
              <a:buSzTx/>
              <a:buFont typeface="+mj-lt"/>
              <a:buAutoNum type="arabicPeriod"/>
              <a:tabLst/>
              <a:defRPr/>
            </a:pPr>
            <a:endParaRPr kumimoji="0" lang="en-US" altLang="en-US" sz="16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 typeface="+mj-lt"/>
              <a:buAutoNum type="arabicPeriod"/>
              <a:tabLst/>
              <a:defRPr/>
            </a:pPr>
            <a:r>
              <a:rPr kumimoji="0" lang="en-US" altLang="en-US" sz="16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mn-ea"/>
                <a:cs typeface="+mn-cs"/>
              </a:rPr>
              <a:t>Inox Green – Renewable O&amp;M Business – Annuity With Growth</a:t>
            </a:r>
          </a:p>
          <a:p>
            <a:pPr marL="342900" marR="0" lvl="0" indent="-342900" algn="l" defTabSz="914400" rtl="0" eaLnBrk="1" fontAlgn="base" latinLnBrk="0" hangingPunct="1">
              <a:lnSpc>
                <a:spcPct val="100000"/>
              </a:lnSpc>
              <a:spcBef>
                <a:spcPct val="0"/>
              </a:spcBef>
              <a:spcAft>
                <a:spcPct val="0"/>
              </a:spcAft>
              <a:buClrTx/>
              <a:buSzTx/>
              <a:buFont typeface="+mj-lt"/>
              <a:buAutoNum type="arabicPeriod"/>
              <a:tabLst/>
              <a:defRPr/>
            </a:pPr>
            <a:endParaRPr kumimoji="0" lang="en-US" altLang="en-US" sz="16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 typeface="+mj-lt"/>
              <a:buAutoNum type="arabicPeriod"/>
              <a:tabLst/>
              <a:defRPr/>
            </a:pPr>
            <a:r>
              <a:rPr lang="en-US" altLang="en-US" sz="1600" b="1" dirty="0">
                <a:solidFill>
                  <a:srgbClr val="4472C4">
                    <a:lumMod val="75000"/>
                  </a:srgbClr>
                </a:solidFill>
              </a:rPr>
              <a:t>Renewable </a:t>
            </a:r>
            <a:r>
              <a:rPr kumimoji="0" lang="en-US" altLang="en-US" sz="16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mn-ea"/>
                <a:cs typeface="+mn-cs"/>
              </a:rPr>
              <a:t>Sector in India – A Multi-Decadal Growth Story</a:t>
            </a:r>
          </a:p>
          <a:p>
            <a:pPr marL="342900" marR="0" lvl="0" indent="-342900" algn="l" defTabSz="914400" rtl="0" eaLnBrk="1" fontAlgn="base" latinLnBrk="0" hangingPunct="1">
              <a:lnSpc>
                <a:spcPct val="100000"/>
              </a:lnSpc>
              <a:spcBef>
                <a:spcPct val="0"/>
              </a:spcBef>
              <a:spcAft>
                <a:spcPct val="0"/>
              </a:spcAft>
              <a:buClrTx/>
              <a:buSzTx/>
              <a:buFont typeface="+mj-lt"/>
              <a:buAutoNum type="arabicPeriod"/>
              <a:tabLst/>
              <a:defRPr/>
            </a:pPr>
            <a:endParaRPr kumimoji="0" lang="en-US" altLang="en-US" sz="16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 typeface="+mj-lt"/>
              <a:buAutoNum type="arabicPeriod"/>
              <a:tabLst/>
              <a:defRPr/>
            </a:pPr>
            <a:r>
              <a:rPr kumimoji="0" lang="en-US" altLang="en-US" sz="16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mn-ea"/>
                <a:cs typeface="+mn-cs"/>
              </a:rPr>
              <a:t>Key Financials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7966A-3BD1-94EC-E882-52E3FC9C7C34}"/>
              </a:ext>
            </a:extLst>
          </p:cNvPr>
          <p:cNvSpPr txBox="1">
            <a:spLocks/>
          </p:cNvSpPr>
          <p:nvPr/>
        </p:nvSpPr>
        <p:spPr>
          <a:xfrm>
            <a:off x="76201" y="38100"/>
            <a:ext cx="8991600" cy="715963"/>
          </a:xfrm>
          <a:prstGeom prst="rect">
            <a:avLst/>
          </a:prstGeom>
          <a:noFill/>
          <a:ln>
            <a:noFill/>
          </a:ln>
        </p:spPr>
        <p:txBody>
          <a:bodyPr lIns="91398" tIns="45699" rIns="91398" bIns="45699" anchor="ctr">
            <a:normAutofit/>
          </a:bodyPr>
          <a:lstStyle>
            <a:lvl1pPr algn="l" defTabSz="712788" rtl="0" eaLnBrk="0" fontAlgn="base" hangingPunct="0">
              <a:lnSpc>
                <a:spcPct val="90000"/>
              </a:lnSpc>
              <a:spcBef>
                <a:spcPct val="0"/>
              </a:spcBef>
              <a:spcAft>
                <a:spcPct val="0"/>
              </a:spcAft>
              <a:defRPr sz="3300" kern="1200">
                <a:solidFill>
                  <a:srgbClr val="767171"/>
                </a:solidFill>
                <a:latin typeface="Arial" panose="020B0604020202020204" pitchFamily="34" charset="0"/>
                <a:ea typeface="+mj-ea"/>
                <a:cs typeface="Arial" panose="020B0604020202020204" pitchFamily="34" charset="0"/>
              </a:defRPr>
            </a:lvl1pPr>
            <a:lvl2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2pPr>
            <a:lvl3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3pPr>
            <a:lvl4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4pPr>
            <a:lvl5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5pPr>
            <a:lvl6pPr marL="4572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6pPr>
            <a:lvl7pPr marL="9144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7pPr>
            <a:lvl8pPr marL="13716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8pPr>
            <a:lvl9pPr marL="18288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9pPr>
          </a:lstStyle>
          <a:p>
            <a:pPr marL="0" marR="0" lvl="0" indent="0" algn="l" defTabSz="713232" rtl="0" eaLnBrk="1" fontAlgn="auto" latinLnBrk="0" hangingPunct="1">
              <a:lnSpc>
                <a:spcPct val="200000"/>
              </a:lnSpc>
              <a:spcBef>
                <a:spcPct val="0"/>
              </a:spcBef>
              <a:spcAft>
                <a:spcPts val="0"/>
              </a:spcAft>
              <a:buClrTx/>
              <a:buSzTx/>
              <a:buFontTx/>
              <a:buNone/>
              <a:tabLst/>
              <a:defRPr/>
            </a:pPr>
            <a:r>
              <a:rPr kumimoji="0" lang="en-US" sz="2000" b="1" i="0" u="none" strike="noStrike" kern="1200" cap="none" spc="0" normalizeH="0" baseline="0" noProof="0" dirty="0">
                <a:ln>
                  <a:noFill/>
                </a:ln>
                <a:solidFill>
                  <a:srgbClr val="4472C4">
                    <a:lumMod val="50000"/>
                  </a:srgbClr>
                </a:solidFill>
                <a:effectLst/>
                <a:uLnTx/>
                <a:uFillTx/>
                <a:latin typeface="Calibri"/>
                <a:ea typeface="+mj-ea"/>
                <a:cs typeface="Arial" panose="020B0604020202020204" pitchFamily="34" charset="0"/>
              </a:rPr>
              <a:t>INOXGFL Renewables Adopts ‘ONE INTEGRATED’ Strategy</a:t>
            </a:r>
          </a:p>
        </p:txBody>
      </p:sp>
      <p:cxnSp>
        <p:nvCxnSpPr>
          <p:cNvPr id="3" name="Straight Connector 2">
            <a:extLst>
              <a:ext uri="{FF2B5EF4-FFF2-40B4-BE49-F238E27FC236}">
                <a16:creationId xmlns:a16="http://schemas.microsoft.com/office/drawing/2014/main" id="{C0767696-A695-9A1B-A46C-6B9F8A679DE4}"/>
              </a:ext>
            </a:extLst>
          </p:cNvPr>
          <p:cNvCxnSpPr>
            <a:cxnSpLocks/>
          </p:cNvCxnSpPr>
          <p:nvPr/>
        </p:nvCxnSpPr>
        <p:spPr>
          <a:xfrm>
            <a:off x="76200" y="704850"/>
            <a:ext cx="8978900" cy="0"/>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1B0CE42B-41F1-49A5-A061-F17F0EE9647C}"/>
              </a:ext>
            </a:extLst>
          </p:cNvPr>
          <p:cNvSpPr/>
          <p:nvPr/>
        </p:nvSpPr>
        <p:spPr>
          <a:xfrm>
            <a:off x="1557205" y="1451067"/>
            <a:ext cx="2481395" cy="317675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144000" marR="0" lvl="0" indent="-144000" algn="l" defTabSz="914400" rtl="0" eaLnBrk="0" fontAlgn="base" latinLnBrk="0" hangingPunct="0">
              <a:lnSpc>
                <a:spcPct val="97000"/>
              </a:lnSpc>
              <a:spcBef>
                <a:spcPts val="0"/>
              </a:spcBef>
              <a:spcAft>
                <a:spcPts val="0"/>
              </a:spcAft>
              <a:buClrTx/>
              <a:buSzTx/>
              <a:buFont typeface="Arial" panose="020B0604020202020204" pitchFamily="34" charset="0"/>
              <a:buChar char="•"/>
              <a:tabLst/>
              <a:defRPr/>
            </a:pPr>
            <a:r>
              <a:rPr kumimoji="0" lang="en-US" sz="1170" b="0" i="0" u="none" strike="noStrike" kern="1200" cap="none" spc="0" normalizeH="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rPr>
              <a:t>Inox Clean, the renewable IPP and solar cell &amp; module manufacturing company of the Group</a:t>
            </a:r>
            <a:r>
              <a:rPr lang="en-US" sz="1170" dirty="0">
                <a:solidFill>
                  <a:schemeClr val="accent1">
                    <a:lumMod val="50000"/>
                  </a:schemeClr>
                </a:solidFill>
                <a:latin typeface="Calibri" panose="020F0502020204030204" pitchFamily="34" charset="0"/>
                <a:cs typeface="Calibri" panose="020F0502020204030204" pitchFamily="34" charset="0"/>
              </a:rPr>
              <a:t>; </a:t>
            </a:r>
            <a:r>
              <a:rPr kumimoji="0" lang="en-US" sz="1170" b="0" i="0" u="none" strike="noStrike" kern="1200" cap="none" spc="0" normalizeH="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rPr>
              <a:t>poised to become one of the leading renewable </a:t>
            </a:r>
            <a:r>
              <a:rPr lang="en-US" sz="1170" dirty="0">
                <a:solidFill>
                  <a:schemeClr val="accent1">
                    <a:lumMod val="50000"/>
                  </a:schemeClr>
                </a:solidFill>
                <a:latin typeface="Calibri" panose="020F0502020204030204" pitchFamily="34" charset="0"/>
                <a:cs typeface="Calibri" panose="020F0502020204030204" pitchFamily="34" charset="0"/>
              </a:rPr>
              <a:t>platforms globally</a:t>
            </a:r>
            <a:endParaRPr kumimoji="0" lang="en-US" sz="1170" b="0" i="0" u="none" strike="noStrike" kern="1200" cap="none" spc="0" normalizeH="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endParaRPr>
          </a:p>
          <a:p>
            <a:pPr marL="144000" marR="0" lvl="0" indent="-144000" algn="l" defTabSz="914400" rtl="0" eaLnBrk="0" fontAlgn="base" latinLnBrk="0" hangingPunct="0">
              <a:lnSpc>
                <a:spcPct val="97000"/>
              </a:lnSpc>
              <a:spcBef>
                <a:spcPts val="0"/>
              </a:spcBef>
              <a:spcAft>
                <a:spcPts val="0"/>
              </a:spcAft>
              <a:buClrTx/>
              <a:buSzTx/>
              <a:buFont typeface="Arial" panose="020B0604020202020204" pitchFamily="34" charset="0"/>
              <a:buChar char="•"/>
              <a:tabLst/>
              <a:defRPr/>
            </a:pPr>
            <a:r>
              <a:rPr kumimoji="0" lang="en-US" sz="1170" b="0" i="0" u="none" strike="noStrike" kern="1200" cap="none" spc="0" normalizeH="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rPr>
              <a:t>Fastest to reach an operational </a:t>
            </a:r>
            <a:r>
              <a:rPr lang="en-US" sz="1170" dirty="0">
                <a:solidFill>
                  <a:schemeClr val="accent1">
                    <a:lumMod val="50000"/>
                  </a:schemeClr>
                </a:solidFill>
                <a:latin typeface="Calibri" panose="020F0502020204030204" pitchFamily="34" charset="0"/>
                <a:cs typeface="Calibri" panose="020F0502020204030204" pitchFamily="34" charset="0"/>
              </a:rPr>
              <a:t>capacity of ~ 3.2 GW (within 16 months) </a:t>
            </a:r>
            <a:r>
              <a:rPr lang="en-US" sz="1170" dirty="0">
                <a:solidFill>
                  <a:schemeClr val="accent1">
                    <a:lumMod val="50000"/>
                  </a:schemeClr>
                </a:solidFill>
                <a:latin typeface="Calibri" panose="020F0502020204030204" pitchFamily="34" charset="0"/>
                <a:cs typeface="Calibri" panose="020F0502020204030204" pitchFamily="34" charset="0"/>
                <a:sym typeface="Wingdings" panose="05000000000000000000" pitchFamily="2" charset="2"/>
              </a:rPr>
              <a:t> On track to reach 6 GW operational capacity by FY27</a:t>
            </a:r>
            <a:endParaRPr lang="en-US" sz="1170" dirty="0">
              <a:solidFill>
                <a:schemeClr val="accent1">
                  <a:lumMod val="50000"/>
                </a:schemeClr>
              </a:solidFill>
              <a:latin typeface="Calibri" panose="020F0502020204030204" pitchFamily="34" charset="0"/>
              <a:cs typeface="Calibri" panose="020F0502020204030204" pitchFamily="34" charset="0"/>
            </a:endParaRPr>
          </a:p>
          <a:p>
            <a:pPr marL="144000" marR="0" lvl="0" indent="-144000" algn="l" defTabSz="914400" rtl="0" eaLnBrk="0" fontAlgn="base" latinLnBrk="0" hangingPunct="0">
              <a:lnSpc>
                <a:spcPct val="97000"/>
              </a:lnSpc>
              <a:spcBef>
                <a:spcPts val="0"/>
              </a:spcBef>
              <a:spcAft>
                <a:spcPts val="0"/>
              </a:spcAft>
              <a:buClrTx/>
              <a:buSzTx/>
              <a:buFont typeface="Arial" panose="020B0604020202020204" pitchFamily="34" charset="0"/>
              <a:buChar char="•"/>
              <a:tabLst/>
              <a:defRPr/>
            </a:pPr>
            <a:r>
              <a:rPr kumimoji="0" lang="en-US" sz="1170" b="0" i="0" u="none" strike="noStrike" kern="1200" cap="none" spc="0" normalizeH="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rPr>
              <a:t>Planned annual capacity addition of 3 GW+, with a targeted operational capacity of 14GW by FY29</a:t>
            </a:r>
            <a:endParaRPr kumimoji="0" lang="en-US" sz="1170" b="0" i="0" u="none" strike="noStrike" kern="1200" cap="none" spc="0" normalizeH="0" noProof="0" dirty="0">
              <a:ln>
                <a:noFill/>
              </a:ln>
              <a:solidFill>
                <a:srgbClr val="FF0000"/>
              </a:solidFill>
              <a:effectLst/>
              <a:uLnTx/>
              <a:uFillTx/>
              <a:latin typeface="Calibri" panose="020F0502020204030204" pitchFamily="34" charset="0"/>
              <a:ea typeface="+mn-ea"/>
              <a:cs typeface="Calibri" panose="020F0502020204030204" pitchFamily="34" charset="0"/>
            </a:endParaRPr>
          </a:p>
          <a:p>
            <a:pPr marL="361950" lvl="1" indent="-180975">
              <a:lnSpc>
                <a:spcPct val="97000"/>
              </a:lnSpc>
              <a:spcBef>
                <a:spcPts val="0"/>
              </a:spcBef>
              <a:spcAft>
                <a:spcPts val="0"/>
              </a:spcAft>
              <a:buFont typeface="Courier New" panose="02070309020205020404" pitchFamily="49" charset="0"/>
              <a:buChar char="o"/>
              <a:defRPr/>
            </a:pPr>
            <a:r>
              <a:rPr kumimoji="0" lang="en-US" sz="1170" b="0" i="0" u="none" strike="noStrike" kern="1200" cap="none" spc="0" normalizeH="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rPr>
              <a:t>~ 20% - 30% of the above annual capacity addition is expected to be wind </a:t>
            </a:r>
            <a:r>
              <a:rPr kumimoji="0" lang="en-US" sz="1170" b="0" i="0" u="none" strike="noStrike" kern="1200" cap="none" spc="0" normalizeH="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sym typeface="Wingdings" panose="05000000000000000000" pitchFamily="2" charset="2"/>
              </a:rPr>
              <a:t> </a:t>
            </a:r>
            <a:r>
              <a:rPr kumimoji="0" lang="en-US" sz="1170" b="0" i="0" u="none" strike="noStrike" kern="1200" cap="none" spc="0" normalizeH="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rPr>
              <a:t>translating into a multi-year recurring order visibility for Inox Wind</a:t>
            </a:r>
          </a:p>
        </p:txBody>
      </p:sp>
      <p:pic>
        <p:nvPicPr>
          <p:cNvPr id="13" name="Picture 12">
            <a:extLst>
              <a:ext uri="{FF2B5EF4-FFF2-40B4-BE49-F238E27FC236}">
                <a16:creationId xmlns:a16="http://schemas.microsoft.com/office/drawing/2014/main" id="{DB86A282-024D-43E7-94BF-7B6B05D01A1F}"/>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l="15273" t="26710" r="16213" b="31674"/>
          <a:stretch/>
        </p:blipFill>
        <p:spPr>
          <a:xfrm>
            <a:off x="2171020" y="926526"/>
            <a:ext cx="1393369" cy="609599"/>
          </a:xfrm>
          <a:prstGeom prst="rect">
            <a:avLst/>
          </a:prstGeom>
        </p:spPr>
      </p:pic>
      <p:pic>
        <p:nvPicPr>
          <p:cNvPr id="16" name="Picture 15">
            <a:extLst>
              <a:ext uri="{FF2B5EF4-FFF2-40B4-BE49-F238E27FC236}">
                <a16:creationId xmlns:a16="http://schemas.microsoft.com/office/drawing/2014/main" id="{9CA18BD1-BAC5-4546-9180-DA1DBA151892}"/>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l="10068" t="21953" r="9456" b="31616"/>
          <a:stretch/>
        </p:blipFill>
        <p:spPr>
          <a:xfrm>
            <a:off x="7096860" y="926526"/>
            <a:ext cx="1254095" cy="511719"/>
          </a:xfrm>
          <a:prstGeom prst="rect">
            <a:avLst/>
          </a:prstGeom>
        </p:spPr>
      </p:pic>
      <p:pic>
        <p:nvPicPr>
          <p:cNvPr id="23" name="Graphic 22" descr="Business Growth with solid fill">
            <a:extLst>
              <a:ext uri="{FF2B5EF4-FFF2-40B4-BE49-F238E27FC236}">
                <a16:creationId xmlns:a16="http://schemas.microsoft.com/office/drawing/2014/main" id="{3317E9DD-A2CF-4586-B2BA-1040C90CB8F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4337" y="2349230"/>
            <a:ext cx="1318098" cy="1318098"/>
          </a:xfrm>
          <a:prstGeom prst="rect">
            <a:avLst/>
          </a:prstGeom>
        </p:spPr>
      </p:pic>
      <p:sp>
        <p:nvSpPr>
          <p:cNvPr id="28" name="Oval 27">
            <a:extLst>
              <a:ext uri="{FF2B5EF4-FFF2-40B4-BE49-F238E27FC236}">
                <a16:creationId xmlns:a16="http://schemas.microsoft.com/office/drawing/2014/main" id="{948E6504-2D5E-4DC8-93C7-0D7122CCF470}"/>
              </a:ext>
            </a:extLst>
          </p:cNvPr>
          <p:cNvSpPr/>
          <p:nvPr/>
        </p:nvSpPr>
        <p:spPr>
          <a:xfrm>
            <a:off x="10288" y="3643149"/>
            <a:ext cx="1453278" cy="641424"/>
          </a:xfrm>
          <a:prstGeom prst="ellipse">
            <a:avLst/>
          </a:prstGeom>
          <a:solidFill>
            <a:srgbClr val="92D050">
              <a:alpha val="50000"/>
            </a:srgbClr>
          </a:solid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000" b="1" i="1"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On the cusp of a massive transformation</a:t>
            </a:r>
            <a:endParaRPr kumimoji="0" lang="en-IN" sz="1000" b="1" i="0" u="none" strike="noStrike" kern="1200" cap="none" spc="0" normalizeH="0" baseline="0" noProof="0" dirty="0">
              <a:ln>
                <a:noFill/>
              </a:ln>
              <a:solidFill>
                <a:srgbClr val="4472C4">
                  <a:lumMod val="50000"/>
                </a:srgbClr>
              </a:solidFill>
              <a:effectLst/>
              <a:uLnTx/>
              <a:uFillTx/>
              <a:latin typeface="Calibri"/>
              <a:ea typeface="+mn-ea"/>
              <a:cs typeface="+mn-cs"/>
            </a:endParaRPr>
          </a:p>
        </p:txBody>
      </p:sp>
      <p:sp>
        <p:nvSpPr>
          <p:cNvPr id="18" name="Rectangle 17">
            <a:extLst>
              <a:ext uri="{FF2B5EF4-FFF2-40B4-BE49-F238E27FC236}">
                <a16:creationId xmlns:a16="http://schemas.microsoft.com/office/drawing/2014/main" id="{6C35F854-3BA7-463F-863B-480A9499A812}"/>
              </a:ext>
            </a:extLst>
          </p:cNvPr>
          <p:cNvSpPr/>
          <p:nvPr/>
        </p:nvSpPr>
        <p:spPr>
          <a:xfrm>
            <a:off x="6483210" y="1451067"/>
            <a:ext cx="2481395" cy="317675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115888" marR="0" lvl="0" indent="-115888" algn="l" defTabSz="914400" rtl="0" eaLnBrk="0" fontAlgn="base" latinLnBrk="0" hangingPunct="0">
              <a:lnSpc>
                <a:spcPct val="100000"/>
              </a:lnSpc>
              <a:spcBef>
                <a:spcPts val="100"/>
              </a:spcBef>
              <a:spcAft>
                <a:spcPts val="100"/>
              </a:spcAft>
              <a:buClrTx/>
              <a:buSzTx/>
              <a:buFont typeface="Arial" panose="020B0604020202020204" pitchFamily="34" charset="0"/>
              <a:buChar char="•"/>
              <a:tabLst/>
              <a:defRPr/>
            </a:pPr>
            <a:r>
              <a:rPr kumimoji="0" lang="en-US" sz="1170" b="0" i="0" u="none" strike="noStrike" kern="1200" cap="none" spc="0" normalizeH="0" baseline="0" noProof="0" dirty="0">
                <a:ln>
                  <a:noFill/>
                </a:ln>
                <a:solidFill>
                  <a:srgbClr val="4472C4">
                    <a:lumMod val="50000"/>
                  </a:srgbClr>
                </a:solidFill>
                <a:effectLst/>
                <a:uLnTx/>
                <a:uFillTx/>
                <a:latin typeface="Calibri"/>
                <a:ea typeface="+mn-ea"/>
                <a:cs typeface="+mn-cs"/>
              </a:rPr>
              <a:t>EPC arm of the Group for both solar and wind</a:t>
            </a:r>
          </a:p>
          <a:p>
            <a:pPr marL="115888" marR="0" lvl="0" indent="-115888" algn="l" defTabSz="914400" rtl="0" eaLnBrk="0" fontAlgn="base" latinLnBrk="0" hangingPunct="0">
              <a:lnSpc>
                <a:spcPct val="100000"/>
              </a:lnSpc>
              <a:spcBef>
                <a:spcPts val="100"/>
              </a:spcBef>
              <a:spcAft>
                <a:spcPts val="100"/>
              </a:spcAft>
              <a:buClrTx/>
              <a:buSzTx/>
              <a:buFont typeface="Arial" panose="020B0604020202020204" pitchFamily="34" charset="0"/>
              <a:buChar char="•"/>
              <a:tabLst/>
              <a:defRPr/>
            </a:pPr>
            <a:r>
              <a:rPr kumimoji="0" lang="en-US" sz="1170" b="0" i="0" u="none" strike="noStrike" kern="1200" cap="none" spc="0" normalizeH="0" baseline="0" noProof="0" dirty="0">
                <a:ln>
                  <a:noFill/>
                </a:ln>
                <a:solidFill>
                  <a:srgbClr val="4472C4">
                    <a:lumMod val="50000"/>
                  </a:srgbClr>
                </a:solidFill>
                <a:effectLst/>
                <a:uLnTx/>
                <a:uFillTx/>
                <a:latin typeface="Calibri"/>
                <a:ea typeface="+mn-ea"/>
                <a:cs typeface="+mn-cs"/>
              </a:rPr>
              <a:t>Fully integrated services including evacuation infra development, erection &amp; commissioning of WTGs and modules, transformers and cranes amongst others</a:t>
            </a:r>
            <a:endParaRPr kumimoji="0" lang="en-US" sz="1170" b="0" i="0" u="none" strike="noStrike" kern="1200" cap="none" spc="0" normalizeH="0" baseline="0" noProof="0" dirty="0">
              <a:ln>
                <a:noFill/>
              </a:ln>
              <a:solidFill>
                <a:srgbClr val="4472C4">
                  <a:lumMod val="50000"/>
                </a:srgbClr>
              </a:solidFill>
              <a:effectLst/>
              <a:highlight>
                <a:srgbClr val="FFFF00"/>
              </a:highlight>
              <a:uLnTx/>
              <a:uFillTx/>
              <a:latin typeface="Calibri"/>
              <a:ea typeface="+mn-ea"/>
              <a:cs typeface="+mn-cs"/>
            </a:endParaRPr>
          </a:p>
          <a:p>
            <a:pPr marL="115888" marR="0" lvl="0" indent="-115888" algn="l" defTabSz="914400" rtl="0" eaLnBrk="0" fontAlgn="base" latinLnBrk="0" hangingPunct="0">
              <a:lnSpc>
                <a:spcPct val="100000"/>
              </a:lnSpc>
              <a:spcBef>
                <a:spcPts val="100"/>
              </a:spcBef>
              <a:spcAft>
                <a:spcPts val="100"/>
              </a:spcAft>
              <a:buClrTx/>
              <a:buSzTx/>
              <a:buFont typeface="Arial" panose="020B0604020202020204" pitchFamily="34" charset="0"/>
              <a:buChar char="•"/>
              <a:tabLst/>
              <a:defRPr/>
            </a:pPr>
            <a:r>
              <a:rPr kumimoji="0" lang="en-US" sz="1170" b="0" i="0" u="none" strike="noStrike" kern="1200" cap="none" spc="0" normalizeH="0" baseline="0" noProof="0" dirty="0">
                <a:ln>
                  <a:noFill/>
                </a:ln>
                <a:solidFill>
                  <a:srgbClr val="4472C4">
                    <a:lumMod val="50000"/>
                  </a:srgbClr>
                </a:solidFill>
                <a:effectLst/>
                <a:uLnTx/>
                <a:uFillTx/>
                <a:latin typeface="Calibri"/>
                <a:ea typeface="+mn-ea"/>
                <a:cs typeface="+mn-cs"/>
              </a:rPr>
              <a:t>Transitioning to offer high value added products across power electronics</a:t>
            </a:r>
          </a:p>
          <a:p>
            <a:pPr marL="115888" marR="0" lvl="0" indent="-115888" algn="l" defTabSz="914400" rtl="0" eaLnBrk="0" fontAlgn="base" latinLnBrk="0" hangingPunct="0">
              <a:lnSpc>
                <a:spcPct val="100000"/>
              </a:lnSpc>
              <a:spcBef>
                <a:spcPts val="100"/>
              </a:spcBef>
              <a:spcAft>
                <a:spcPts val="100"/>
              </a:spcAft>
              <a:buClrTx/>
              <a:buSzTx/>
              <a:buFont typeface="Arial" panose="020B0604020202020204" pitchFamily="34" charset="0"/>
              <a:buChar char="•"/>
              <a:tabLst/>
              <a:defRPr/>
            </a:pPr>
            <a:r>
              <a:rPr kumimoji="0" lang="en-US" sz="1170" b="0" i="0" u="none" strike="noStrike" kern="1200" cap="none" spc="0" normalizeH="0" baseline="0" noProof="0" dirty="0">
                <a:ln>
                  <a:noFill/>
                </a:ln>
                <a:solidFill>
                  <a:srgbClr val="4472C4">
                    <a:lumMod val="50000"/>
                  </a:srgbClr>
                </a:solidFill>
                <a:effectLst/>
                <a:uLnTx/>
                <a:uFillTx/>
                <a:latin typeface="Calibri"/>
                <a:ea typeface="+mn-ea"/>
                <a:cs typeface="+mn-cs"/>
              </a:rPr>
              <a:t>Multi-GW plug and play evacuation infrastructure in place – providing a critical ‘moat’ and growth opportunity</a:t>
            </a:r>
          </a:p>
          <a:p>
            <a:pPr marL="115888" marR="0" lvl="0" indent="-115888" algn="l" defTabSz="914400" rtl="0" eaLnBrk="0" fontAlgn="base" latinLnBrk="0" hangingPunct="0">
              <a:lnSpc>
                <a:spcPct val="100000"/>
              </a:lnSpc>
              <a:spcBef>
                <a:spcPts val="100"/>
              </a:spcBef>
              <a:spcAft>
                <a:spcPts val="100"/>
              </a:spcAft>
              <a:buClrTx/>
              <a:buSzTx/>
              <a:buFont typeface="Arial" panose="020B0604020202020204" pitchFamily="34" charset="0"/>
              <a:buChar char="•"/>
              <a:tabLst/>
              <a:defRPr/>
            </a:pPr>
            <a:r>
              <a:rPr kumimoji="0" lang="en-US" sz="1170" b="0" i="0" u="none" strike="noStrike" kern="1200" cap="none" spc="0" normalizeH="0" baseline="0" noProof="0" dirty="0">
                <a:ln>
                  <a:noFill/>
                </a:ln>
                <a:solidFill>
                  <a:srgbClr val="4472C4">
                    <a:lumMod val="50000"/>
                  </a:srgbClr>
                </a:solidFill>
                <a:effectLst/>
                <a:uLnTx/>
                <a:uFillTx/>
                <a:latin typeface="Calibri"/>
                <a:ea typeface="+mn-ea"/>
                <a:cs typeface="+mn-cs"/>
              </a:rPr>
              <a:t>On a massive growth journey ahead with multi-year order book visibility </a:t>
            </a:r>
          </a:p>
        </p:txBody>
      </p:sp>
      <p:sp>
        <p:nvSpPr>
          <p:cNvPr id="21" name="TextBox 20">
            <a:extLst>
              <a:ext uri="{FF2B5EF4-FFF2-40B4-BE49-F238E27FC236}">
                <a16:creationId xmlns:a16="http://schemas.microsoft.com/office/drawing/2014/main" id="{FE538598-99F4-4F2A-A7AC-F01ACF7B941E}"/>
              </a:ext>
            </a:extLst>
          </p:cNvPr>
          <p:cNvSpPr txBox="1"/>
          <p:nvPr/>
        </p:nvSpPr>
        <p:spPr>
          <a:xfrm>
            <a:off x="762000" y="4693076"/>
            <a:ext cx="8269016" cy="461665"/>
          </a:xfrm>
          <a:prstGeom prst="rect">
            <a:avLst/>
          </a:prstGeom>
          <a:solidFill>
            <a:schemeClr val="accent1">
              <a:lumMod val="50000"/>
            </a:schemeClr>
          </a:solidFill>
          <a:ln>
            <a:no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Virtuous cycle of inter-play within Group entities aiding execution and revenue  </a:t>
            </a:r>
            <a:endParaRPr kumimoji="0" lang="en-IN" sz="12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Group synergies and businesses secure large growth and insulate from market cycles</a:t>
            </a:r>
          </a:p>
        </p:txBody>
      </p:sp>
      <p:sp>
        <p:nvSpPr>
          <p:cNvPr id="19" name="TextBox 18">
            <a:extLst>
              <a:ext uri="{FF2B5EF4-FFF2-40B4-BE49-F238E27FC236}">
                <a16:creationId xmlns:a16="http://schemas.microsoft.com/office/drawing/2014/main" id="{6E9E620F-E344-49D2-BA4D-88BA57C8777A}"/>
              </a:ext>
            </a:extLst>
          </p:cNvPr>
          <p:cNvSpPr txBox="1"/>
          <p:nvPr/>
        </p:nvSpPr>
        <p:spPr>
          <a:xfrm>
            <a:off x="108100" y="709724"/>
            <a:ext cx="8162366" cy="276999"/>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mn-cs"/>
              </a:rPr>
              <a:t>Inox Green : GROUP SYNERGIES TO BE THE NEXT ENGINE OF GROWTH</a:t>
            </a:r>
            <a:endParaRPr kumimoji="0" lang="en-IN" sz="12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mn-cs"/>
            </a:endParaRPr>
          </a:p>
        </p:txBody>
      </p:sp>
      <p:sp>
        <p:nvSpPr>
          <p:cNvPr id="20" name="Rectangle 19">
            <a:extLst>
              <a:ext uri="{FF2B5EF4-FFF2-40B4-BE49-F238E27FC236}">
                <a16:creationId xmlns:a16="http://schemas.microsoft.com/office/drawing/2014/main" id="{4A883C4B-C515-4131-A44B-485BB0E167EA}"/>
              </a:ext>
            </a:extLst>
          </p:cNvPr>
          <p:cNvSpPr/>
          <p:nvPr/>
        </p:nvSpPr>
        <p:spPr>
          <a:xfrm>
            <a:off x="4093090" y="1451067"/>
            <a:ext cx="2355990" cy="317675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144000" marR="0" lvl="0" indent="-144000" algn="l" defTabSz="914400" rtl="0" eaLnBrk="0" fontAlgn="base" latinLnBrk="0" hangingPunct="0">
              <a:lnSpc>
                <a:spcPct val="100000"/>
              </a:lnSpc>
              <a:spcBef>
                <a:spcPts val="300"/>
              </a:spcBef>
              <a:spcAft>
                <a:spcPts val="300"/>
              </a:spcAft>
              <a:buClrTx/>
              <a:buSzTx/>
              <a:buFont typeface="Arial" panose="020B0604020202020204" pitchFamily="34" charset="0"/>
              <a:buChar char="•"/>
              <a:tabLst/>
              <a:defRPr/>
            </a:pPr>
            <a:r>
              <a:rPr kumimoji="0" lang="en-US" sz="1170" b="0"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One of India’s largest wind turbine manufacturing players</a:t>
            </a:r>
          </a:p>
          <a:p>
            <a:pPr marL="144000" marR="0" lvl="0" indent="-144000" algn="l" defTabSz="914400" rtl="0" eaLnBrk="0" fontAlgn="base" latinLnBrk="0" hangingPunct="0">
              <a:lnSpc>
                <a:spcPct val="100000"/>
              </a:lnSpc>
              <a:spcBef>
                <a:spcPts val="300"/>
              </a:spcBef>
              <a:spcAft>
                <a:spcPts val="300"/>
              </a:spcAft>
              <a:buClrTx/>
              <a:buSzTx/>
              <a:buFont typeface="Arial" panose="020B0604020202020204" pitchFamily="34" charset="0"/>
              <a:buChar char="•"/>
              <a:tabLst/>
              <a:defRPr/>
            </a:pPr>
            <a:r>
              <a:rPr kumimoji="0" lang="en-US" sz="1170" b="0"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Robust orderbook of ~ 4.4 GW as on July’26</a:t>
            </a:r>
          </a:p>
          <a:p>
            <a:pPr marL="115888" marR="0" lvl="0" indent="-115888" algn="l" defTabSz="914400" rtl="0" eaLnBrk="0" fontAlgn="base" latinLnBrk="0" hangingPunct="0">
              <a:lnSpc>
                <a:spcPct val="100000"/>
              </a:lnSpc>
              <a:spcBef>
                <a:spcPts val="300"/>
              </a:spcBef>
              <a:spcAft>
                <a:spcPts val="300"/>
              </a:spcAft>
              <a:buClrTx/>
              <a:buSzTx/>
              <a:buFont typeface="Arial" panose="020B0604020202020204" pitchFamily="34" charset="0"/>
              <a:buChar char="•"/>
              <a:tabLst/>
              <a:defRPr/>
            </a:pPr>
            <a:r>
              <a:rPr kumimoji="0" lang="en-US" sz="1170" b="0"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On track to launch 4X MW WTGs which will help deepen market penetration</a:t>
            </a:r>
          </a:p>
          <a:p>
            <a:pPr marL="115888" marR="0" lvl="0" indent="-115888" algn="l" defTabSz="914400" rtl="0" eaLnBrk="0" fontAlgn="base" latinLnBrk="0" hangingPunct="0">
              <a:lnSpc>
                <a:spcPct val="100000"/>
              </a:lnSpc>
              <a:spcBef>
                <a:spcPts val="300"/>
              </a:spcBef>
              <a:spcAft>
                <a:spcPts val="300"/>
              </a:spcAft>
              <a:buClrTx/>
              <a:buSzTx/>
              <a:buFont typeface="Arial" panose="020B0604020202020204" pitchFamily="34" charset="0"/>
              <a:buChar char="•"/>
              <a:tabLst/>
              <a:defRPr/>
            </a:pPr>
            <a:r>
              <a:rPr kumimoji="0" lang="en-US" sz="1170" b="0"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Provides visibility for multi-year multi-GW portfolio growth for Inox Green</a:t>
            </a:r>
          </a:p>
        </p:txBody>
      </p:sp>
      <p:pic>
        <p:nvPicPr>
          <p:cNvPr id="22" name="Picture 21">
            <a:extLst>
              <a:ext uri="{FF2B5EF4-FFF2-40B4-BE49-F238E27FC236}">
                <a16:creationId xmlns:a16="http://schemas.microsoft.com/office/drawing/2014/main" id="{366FD484-0751-4224-A1A6-8ABD0B3D8267}"/>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550290" y="1059902"/>
            <a:ext cx="1219200" cy="378343"/>
          </a:xfrm>
          <a:prstGeom prst="rect">
            <a:avLst/>
          </a:prstGeom>
        </p:spPr>
      </p:pic>
    </p:spTree>
    <p:extLst>
      <p:ext uri="{BB962C8B-B14F-4D97-AF65-F5344CB8AC3E}">
        <p14:creationId xmlns:p14="http://schemas.microsoft.com/office/powerpoint/2010/main" val="969507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70" name="TextBox 4">
            <a:extLst>
              <a:ext uri="{FF2B5EF4-FFF2-40B4-BE49-F238E27FC236}">
                <a16:creationId xmlns:a16="http://schemas.microsoft.com/office/drawing/2014/main" id="{9A3017F7-AB13-0186-A1B8-7967BE7AC9AE}"/>
              </a:ext>
            </a:extLst>
          </p:cNvPr>
          <p:cNvSpPr txBox="1">
            <a:spLocks noChangeArrowheads="1"/>
          </p:cNvSpPr>
          <p:nvPr/>
        </p:nvSpPr>
        <p:spPr bwMode="auto">
          <a:xfrm>
            <a:off x="228600" y="709813"/>
            <a:ext cx="8839199" cy="3015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171450" indent="-171450">
              <a:spcBef>
                <a:spcPts val="0"/>
              </a:spcBef>
              <a:spcAft>
                <a:spcPts val="100"/>
              </a:spcAft>
              <a:buClr>
                <a:schemeClr val="tx1"/>
              </a:buClr>
              <a:buSzPct val="130000"/>
              <a:buFont typeface="Wingdings" panose="05000000000000000000" pitchFamily="2" charset="2"/>
              <a:buChar char="ü"/>
            </a:pPr>
            <a:r>
              <a:rPr lang="en-US" altLang="en-US" sz="1130" dirty="0">
                <a:cs typeface="Calibri" panose="020F0502020204030204" pitchFamily="34" charset="0"/>
              </a:rPr>
              <a:t>For the quarter, Inox Green reported:</a:t>
            </a:r>
          </a:p>
          <a:p>
            <a:pPr marL="628650" lvl="1" indent="-171450">
              <a:spcBef>
                <a:spcPts val="0"/>
              </a:spcBef>
              <a:spcAft>
                <a:spcPts val="100"/>
              </a:spcAft>
              <a:buClr>
                <a:schemeClr val="tx1"/>
              </a:buClr>
              <a:buSzPct val="130000"/>
              <a:buFont typeface="Wingdings" panose="05000000000000000000" pitchFamily="2" charset="2"/>
              <a:buChar char="ü"/>
            </a:pPr>
            <a:r>
              <a:rPr lang="en-US" altLang="en-US" sz="1130" dirty="0">
                <a:cs typeface="Calibri" panose="020F0502020204030204" pitchFamily="34" charset="0"/>
              </a:rPr>
              <a:t>Total income of Rs 101 crores in Q1 FY27 vs Rs 86 crores in Q1 FY26, up 17% YoY</a:t>
            </a:r>
          </a:p>
          <a:p>
            <a:pPr marL="628650" lvl="1" indent="-171450">
              <a:spcBef>
                <a:spcPts val="0"/>
              </a:spcBef>
              <a:spcAft>
                <a:spcPts val="100"/>
              </a:spcAft>
              <a:buClr>
                <a:schemeClr val="tx1"/>
              </a:buClr>
              <a:buSzPct val="130000"/>
              <a:buFont typeface="Wingdings" panose="05000000000000000000" pitchFamily="2" charset="2"/>
              <a:buChar char="ü"/>
            </a:pPr>
            <a:r>
              <a:rPr lang="en-US" altLang="en-US" sz="1130" dirty="0">
                <a:cs typeface="Calibri" panose="020F0502020204030204" pitchFamily="34" charset="0"/>
              </a:rPr>
              <a:t>EBIDTA of Rs 57 crores in Q1 FY27, vs Rs 48 crores in Q1 FY26, up 19% YoY</a:t>
            </a:r>
          </a:p>
          <a:p>
            <a:pPr marL="628650" lvl="1" indent="-171450">
              <a:spcBef>
                <a:spcPts val="0"/>
              </a:spcBef>
              <a:spcAft>
                <a:spcPts val="100"/>
              </a:spcAft>
              <a:buClr>
                <a:schemeClr val="tx1"/>
              </a:buClr>
              <a:buSzPct val="130000"/>
              <a:buFont typeface="Wingdings" panose="05000000000000000000" pitchFamily="2" charset="2"/>
              <a:buChar char="ü"/>
            </a:pPr>
            <a:r>
              <a:rPr lang="en-US" altLang="en-US" sz="1130" dirty="0">
                <a:cs typeface="Calibri" panose="020F0502020204030204" pitchFamily="34" charset="0"/>
              </a:rPr>
              <a:t>Profit before tax of Rs 54 crores, vs Rs 31 crores in Q1 FY26, up 74% YoY</a:t>
            </a:r>
          </a:p>
          <a:p>
            <a:pPr marL="628650" lvl="1" indent="-171450">
              <a:spcBef>
                <a:spcPts val="0"/>
              </a:spcBef>
              <a:spcAft>
                <a:spcPts val="100"/>
              </a:spcAft>
              <a:buClr>
                <a:schemeClr val="tx1"/>
              </a:buClr>
              <a:buSzPct val="130000"/>
              <a:buFont typeface="Wingdings" panose="05000000000000000000" pitchFamily="2" charset="2"/>
              <a:buChar char="ü"/>
            </a:pPr>
            <a:r>
              <a:rPr lang="en-US" altLang="en-US" sz="1130" dirty="0">
                <a:cs typeface="Calibri" panose="020F0502020204030204" pitchFamily="34" charset="0"/>
              </a:rPr>
              <a:t>Profit after tax of Rs 41 crores in Q1 FY27 vs Rs 22 crores in Q1 FY26, up 86% YoY </a:t>
            </a:r>
          </a:p>
          <a:p>
            <a:pPr marL="628650" lvl="1" indent="-171450">
              <a:spcBef>
                <a:spcPts val="0"/>
              </a:spcBef>
              <a:spcAft>
                <a:spcPts val="100"/>
              </a:spcAft>
              <a:buClr>
                <a:schemeClr val="tx1"/>
              </a:buClr>
              <a:buSzPct val="130000"/>
              <a:buFont typeface="Wingdings" panose="05000000000000000000" pitchFamily="2" charset="2"/>
              <a:buChar char="ü"/>
            </a:pPr>
            <a:r>
              <a:rPr lang="en-US" altLang="en-US" sz="1130" dirty="0">
                <a:cs typeface="Calibri" panose="020F0502020204030204" pitchFamily="34" charset="0"/>
              </a:rPr>
              <a:t>Cash PAT of Rs 55 crores in Q1 FY27 vs Rs 44 crores in Q1 FY26, up 25% YoY</a:t>
            </a:r>
          </a:p>
          <a:p>
            <a:pPr marL="171450" indent="-171450">
              <a:spcBef>
                <a:spcPts val="0"/>
              </a:spcBef>
              <a:spcAft>
                <a:spcPts val="100"/>
              </a:spcAft>
              <a:buClr>
                <a:schemeClr val="tx1"/>
              </a:buClr>
              <a:buSzPct val="130000"/>
              <a:buFont typeface="Wingdings" panose="05000000000000000000" pitchFamily="2" charset="2"/>
              <a:buChar char="ü"/>
            </a:pPr>
            <a:r>
              <a:rPr lang="en-US" altLang="en-US" sz="1130" dirty="0">
                <a:cs typeface="Calibri" panose="020F0502020204030204" pitchFamily="34" charset="0"/>
              </a:rPr>
              <a:t>Machine availability for the portfolio stood at 96.3% in Q1 FY27</a:t>
            </a:r>
          </a:p>
          <a:p>
            <a:pPr marL="171450" indent="-171450">
              <a:spcBef>
                <a:spcPts val="0"/>
              </a:spcBef>
              <a:spcAft>
                <a:spcPts val="100"/>
              </a:spcAft>
              <a:buClr>
                <a:schemeClr val="tx1"/>
              </a:buClr>
              <a:buSzPct val="130000"/>
              <a:buFont typeface="Wingdings" panose="05000000000000000000" pitchFamily="2" charset="2"/>
              <a:buChar char="ü"/>
            </a:pPr>
            <a:r>
              <a:rPr lang="en-US" altLang="en-US" sz="1130" dirty="0">
                <a:cs typeface="Calibri" panose="020F0502020204030204" pitchFamily="34" charset="0"/>
              </a:rPr>
              <a:t>Inox Green’s portfolio stood at ~13.3 </a:t>
            </a:r>
            <a:r>
              <a:rPr lang="en-US" altLang="en-US" sz="1130" dirty="0" err="1">
                <a:cs typeface="Calibri" panose="020F0502020204030204" pitchFamily="34" charset="0"/>
              </a:rPr>
              <a:t>GWp</a:t>
            </a:r>
            <a:r>
              <a:rPr lang="en-US" altLang="en-US" sz="1130" dirty="0">
                <a:cs typeface="Calibri" panose="020F0502020204030204" pitchFamily="34" charset="0"/>
              </a:rPr>
              <a:t> as of June 2026 (~10.5 GW of wind assets and the balance being solar assets). This also includes the investments made to acquire ~ 6.5 GW of operational wind O&amp;M portfolio of two companies^</a:t>
            </a:r>
          </a:p>
          <a:p>
            <a:pPr marL="171450" indent="-171450">
              <a:spcBef>
                <a:spcPts val="0"/>
              </a:spcBef>
              <a:spcAft>
                <a:spcPts val="100"/>
              </a:spcAft>
              <a:buClr>
                <a:schemeClr val="tx1"/>
              </a:buClr>
              <a:buSzPct val="130000"/>
              <a:buFont typeface="Wingdings" panose="05000000000000000000" pitchFamily="2" charset="2"/>
              <a:buChar char="ü"/>
            </a:pPr>
            <a:r>
              <a:rPr lang="en-US" altLang="en-US" sz="1130" dirty="0">
                <a:cs typeface="Calibri" panose="020F0502020204030204" pitchFamily="34" charset="0"/>
              </a:rPr>
              <a:t>Post completion of the acquisitions and consolidation of financials, Inox Green’s consolidated EBITDA and PAT are expected to increase multifold</a:t>
            </a:r>
          </a:p>
          <a:p>
            <a:pPr marL="171450" indent="-171450">
              <a:spcBef>
                <a:spcPts val="0"/>
              </a:spcBef>
              <a:spcAft>
                <a:spcPts val="100"/>
              </a:spcAft>
              <a:buClr>
                <a:schemeClr val="tx1"/>
              </a:buClr>
              <a:buSzPct val="130000"/>
              <a:buFont typeface="Wingdings" panose="05000000000000000000" pitchFamily="2" charset="2"/>
              <a:buChar char="ü"/>
            </a:pPr>
            <a:r>
              <a:rPr lang="en-US" altLang="en-US" sz="1130" dirty="0">
                <a:cs typeface="Calibri" panose="020F0502020204030204" pitchFamily="34" charset="0"/>
              </a:rPr>
              <a:t>Wind World acquisition: Approval received from the Hon’ble NCLT, Ahmedabad for acquisition of the ~ 4.5 GW wind O&amp;M portfolio of Wind World India Ltd (erstwhile Enercon India) </a:t>
            </a:r>
            <a:r>
              <a:rPr lang="en-US" altLang="en-US" sz="1130" dirty="0">
                <a:cs typeface="Calibri" panose="020F0502020204030204" pitchFamily="34" charset="0"/>
                <a:sym typeface="Wingdings" panose="05000000000000000000" pitchFamily="2" charset="2"/>
              </a:rPr>
              <a:t> Transaction formalities expected to be completed in Q2 FY27, post which financial consolidation will take place</a:t>
            </a:r>
          </a:p>
          <a:p>
            <a:pPr marL="628650" lvl="1" indent="-171450">
              <a:spcBef>
                <a:spcPts val="0"/>
              </a:spcBef>
              <a:spcAft>
                <a:spcPts val="100"/>
              </a:spcAft>
              <a:buClr>
                <a:schemeClr val="tx1"/>
              </a:buClr>
              <a:buSzPct val="130000"/>
              <a:buFont typeface="Wingdings" panose="05000000000000000000" pitchFamily="2" charset="2"/>
              <a:buChar char="ü"/>
            </a:pPr>
            <a:r>
              <a:rPr lang="en-US" altLang="en-US" sz="1130" dirty="0">
                <a:cs typeface="Calibri" panose="020F0502020204030204" pitchFamily="34" charset="0"/>
              </a:rPr>
              <a:t>Value accretive transaction </a:t>
            </a:r>
            <a:r>
              <a:rPr lang="en-US" altLang="en-US" sz="1130" dirty="0">
                <a:cs typeface="Calibri" panose="020F0502020204030204" pitchFamily="34" charset="0"/>
                <a:sym typeface="Wingdings" panose="05000000000000000000" pitchFamily="2" charset="2"/>
              </a:rPr>
              <a:t> </a:t>
            </a:r>
            <a:r>
              <a:rPr lang="en-US" altLang="en-US" sz="1130" dirty="0">
                <a:cs typeface="Calibri" panose="020F0502020204030204" pitchFamily="34" charset="0"/>
              </a:rPr>
              <a:t>this milestone transaction offers significant scope to bring in operational efficiencies through enhanced service offerings, price and cost optimisation; integration initiatives under way</a:t>
            </a:r>
          </a:p>
          <a:p>
            <a:pPr marL="171450" indent="-171450">
              <a:spcBef>
                <a:spcPts val="0"/>
              </a:spcBef>
              <a:spcAft>
                <a:spcPts val="100"/>
              </a:spcAft>
              <a:buClr>
                <a:schemeClr val="tx1"/>
              </a:buClr>
              <a:buSzPct val="130000"/>
              <a:buFont typeface="Wingdings" panose="05000000000000000000" pitchFamily="2" charset="2"/>
              <a:buChar char="ü"/>
            </a:pPr>
            <a:r>
              <a:rPr lang="en-US" altLang="en-US" sz="1130" dirty="0">
                <a:cs typeface="Calibri" panose="020F0502020204030204" pitchFamily="34" charset="0"/>
              </a:rPr>
              <a:t>Demerger of the power evacuation business has been completed as on August 1 2026 (being the record date)</a:t>
            </a:r>
          </a:p>
        </p:txBody>
      </p:sp>
      <p:sp>
        <p:nvSpPr>
          <p:cNvPr id="2" name="Title 1">
            <a:extLst>
              <a:ext uri="{FF2B5EF4-FFF2-40B4-BE49-F238E27FC236}">
                <a16:creationId xmlns:a16="http://schemas.microsoft.com/office/drawing/2014/main" id="{EA37966A-3BD1-94EC-E882-52E3FC9C7C34}"/>
              </a:ext>
            </a:extLst>
          </p:cNvPr>
          <p:cNvSpPr txBox="1">
            <a:spLocks/>
          </p:cNvSpPr>
          <p:nvPr/>
        </p:nvSpPr>
        <p:spPr>
          <a:xfrm>
            <a:off x="76201" y="9313"/>
            <a:ext cx="8991600" cy="715963"/>
          </a:xfrm>
          <a:prstGeom prst="rect">
            <a:avLst/>
          </a:prstGeom>
          <a:noFill/>
          <a:ln>
            <a:noFill/>
          </a:ln>
        </p:spPr>
        <p:txBody>
          <a:bodyPr lIns="91398" tIns="45699" rIns="91398" bIns="45699" anchor="ctr">
            <a:normAutofit/>
          </a:bodyPr>
          <a:lstStyle>
            <a:lvl1pPr algn="l" defTabSz="712788" rtl="0" eaLnBrk="0" fontAlgn="base" hangingPunct="0">
              <a:lnSpc>
                <a:spcPct val="90000"/>
              </a:lnSpc>
              <a:spcBef>
                <a:spcPct val="0"/>
              </a:spcBef>
              <a:spcAft>
                <a:spcPct val="0"/>
              </a:spcAft>
              <a:defRPr sz="3300" kern="1200">
                <a:solidFill>
                  <a:srgbClr val="767171"/>
                </a:solidFill>
                <a:latin typeface="Arial" panose="020B0604020202020204" pitchFamily="34" charset="0"/>
                <a:ea typeface="+mj-ea"/>
                <a:cs typeface="Arial" panose="020B0604020202020204" pitchFamily="34" charset="0"/>
              </a:defRPr>
            </a:lvl1pPr>
            <a:lvl2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2pPr>
            <a:lvl3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3pPr>
            <a:lvl4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4pPr>
            <a:lvl5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5pPr>
            <a:lvl6pPr marL="4572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6pPr>
            <a:lvl7pPr marL="9144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7pPr>
            <a:lvl8pPr marL="13716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8pPr>
            <a:lvl9pPr marL="18288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9pPr>
          </a:lstStyle>
          <a:p>
            <a:pPr defTabSz="713232" eaLnBrk="1" fontAlgn="auto" hangingPunct="1">
              <a:lnSpc>
                <a:spcPct val="200000"/>
              </a:lnSpc>
              <a:spcAft>
                <a:spcPts val="0"/>
              </a:spcAft>
              <a:defRPr/>
            </a:pPr>
            <a:r>
              <a:rPr lang="en-US" sz="2000" b="1" dirty="0">
                <a:solidFill>
                  <a:schemeClr val="accent1">
                    <a:lumMod val="75000"/>
                  </a:schemeClr>
                </a:solidFill>
                <a:latin typeface="+mn-lt"/>
              </a:rPr>
              <a:t>Key Highlights</a:t>
            </a:r>
            <a:endParaRPr lang="en-IN" sz="2000" b="1" dirty="0">
              <a:solidFill>
                <a:srgbClr val="FF0000"/>
              </a:solidFill>
              <a:latin typeface="+mn-lt"/>
            </a:endParaRPr>
          </a:p>
        </p:txBody>
      </p:sp>
      <p:cxnSp>
        <p:nvCxnSpPr>
          <p:cNvPr id="3" name="Straight Connector 2">
            <a:extLst>
              <a:ext uri="{FF2B5EF4-FFF2-40B4-BE49-F238E27FC236}">
                <a16:creationId xmlns:a16="http://schemas.microsoft.com/office/drawing/2014/main" id="{C0767696-A695-9A1B-A46C-6B9F8A679DE4}"/>
              </a:ext>
            </a:extLst>
          </p:cNvPr>
          <p:cNvCxnSpPr>
            <a:cxnSpLocks/>
          </p:cNvCxnSpPr>
          <p:nvPr/>
        </p:nvCxnSpPr>
        <p:spPr>
          <a:xfrm>
            <a:off x="76200" y="704850"/>
            <a:ext cx="8978900"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4" name="Table 4">
            <a:extLst>
              <a:ext uri="{FF2B5EF4-FFF2-40B4-BE49-F238E27FC236}">
                <a16:creationId xmlns:a16="http://schemas.microsoft.com/office/drawing/2014/main" id="{A505030E-1B21-D1BD-9692-F2DE7B68F891}"/>
              </a:ext>
            </a:extLst>
          </p:cNvPr>
          <p:cNvGraphicFramePr>
            <a:graphicFrameLocks noGrp="1"/>
          </p:cNvGraphicFramePr>
          <p:nvPr>
            <p:extLst>
              <p:ext uri="{D42A27DB-BD31-4B8C-83A1-F6EECF244321}">
                <p14:modId xmlns:p14="http://schemas.microsoft.com/office/powerpoint/2010/main" val="3789563341"/>
              </p:ext>
            </p:extLst>
          </p:nvPr>
        </p:nvGraphicFramePr>
        <p:xfrm>
          <a:off x="685800" y="3734485"/>
          <a:ext cx="7848596" cy="1352774"/>
        </p:xfrm>
        <a:graphic>
          <a:graphicData uri="http://schemas.openxmlformats.org/drawingml/2006/table">
            <a:tbl>
              <a:tblPr firstRow="1" bandRow="1">
                <a:tableStyleId>{3B4B98B0-60AC-42C2-AFA5-B58CD77FA1E5}</a:tableStyleId>
              </a:tblPr>
              <a:tblGrid>
                <a:gridCol w="2332154">
                  <a:extLst>
                    <a:ext uri="{9D8B030D-6E8A-4147-A177-3AD203B41FA5}">
                      <a16:colId xmlns:a16="http://schemas.microsoft.com/office/drawing/2014/main" val="2032360460"/>
                    </a:ext>
                  </a:extLst>
                </a:gridCol>
                <a:gridCol w="919407">
                  <a:extLst>
                    <a:ext uri="{9D8B030D-6E8A-4147-A177-3AD203B41FA5}">
                      <a16:colId xmlns:a16="http://schemas.microsoft.com/office/drawing/2014/main" val="2608253258"/>
                    </a:ext>
                  </a:extLst>
                </a:gridCol>
                <a:gridCol w="919407">
                  <a:extLst>
                    <a:ext uri="{9D8B030D-6E8A-4147-A177-3AD203B41FA5}">
                      <a16:colId xmlns:a16="http://schemas.microsoft.com/office/drawing/2014/main" val="2832100941"/>
                    </a:ext>
                  </a:extLst>
                </a:gridCol>
                <a:gridCol w="919407">
                  <a:extLst>
                    <a:ext uri="{9D8B030D-6E8A-4147-A177-3AD203B41FA5}">
                      <a16:colId xmlns:a16="http://schemas.microsoft.com/office/drawing/2014/main" val="1390151781"/>
                    </a:ext>
                  </a:extLst>
                </a:gridCol>
                <a:gridCol w="919407">
                  <a:extLst>
                    <a:ext uri="{9D8B030D-6E8A-4147-A177-3AD203B41FA5}">
                      <a16:colId xmlns:a16="http://schemas.microsoft.com/office/drawing/2014/main" val="1714655934"/>
                    </a:ext>
                  </a:extLst>
                </a:gridCol>
                <a:gridCol w="919407">
                  <a:extLst>
                    <a:ext uri="{9D8B030D-6E8A-4147-A177-3AD203B41FA5}">
                      <a16:colId xmlns:a16="http://schemas.microsoft.com/office/drawing/2014/main" val="2558907743"/>
                    </a:ext>
                  </a:extLst>
                </a:gridCol>
                <a:gridCol w="919407">
                  <a:extLst>
                    <a:ext uri="{9D8B030D-6E8A-4147-A177-3AD203B41FA5}">
                      <a16:colId xmlns:a16="http://schemas.microsoft.com/office/drawing/2014/main" val="490874873"/>
                    </a:ext>
                  </a:extLst>
                </a:gridCol>
              </a:tblGrid>
              <a:tr h="240394">
                <a:tc>
                  <a:txBody>
                    <a:bodyPr/>
                    <a:lstStyle/>
                    <a:p>
                      <a:pPr marL="119063" indent="0" algn="l" rtl="0" fontAlgn="ctr"/>
                      <a:r>
                        <a:rPr lang="en-US" sz="1200" b="1" u="none" strike="noStrike" dirty="0">
                          <a:solidFill>
                            <a:schemeClr val="tx1"/>
                          </a:solidFill>
                          <a:effectLst/>
                          <a:latin typeface="+mn-lt"/>
                        </a:rPr>
                        <a:t>Particulars (Rs </a:t>
                      </a:r>
                      <a:r>
                        <a:rPr lang="en-US" sz="1200" b="1" u="none" strike="noStrike" dirty="0" err="1">
                          <a:solidFill>
                            <a:schemeClr val="tx1"/>
                          </a:solidFill>
                          <a:effectLst/>
                          <a:latin typeface="+mn-lt"/>
                        </a:rPr>
                        <a:t>cr</a:t>
                      </a:r>
                      <a:r>
                        <a:rPr lang="en-US" sz="1200" b="1" u="none" strike="noStrike" dirty="0">
                          <a:solidFill>
                            <a:schemeClr val="tx1"/>
                          </a:solidFill>
                          <a:effectLst/>
                          <a:latin typeface="+mn-lt"/>
                        </a:rPr>
                        <a:t>)</a:t>
                      </a:r>
                      <a:endParaRPr lang="en-US" sz="1200" b="1" i="0" u="none" strike="noStrike" dirty="0">
                        <a:solidFill>
                          <a:schemeClr val="tx1"/>
                        </a:solidFill>
                        <a:effectLst/>
                        <a:latin typeface="+mn-lt"/>
                      </a:endParaRPr>
                    </a:p>
                  </a:txBody>
                  <a:tcPr marL="6350" marR="6350" marT="6350" marB="0" anchor="ctr">
                    <a:lnR w="12700" cap="flat" cmpd="sng" algn="ctr">
                      <a:solidFill>
                        <a:schemeClr val="accent1">
                          <a:lumMod val="40000"/>
                          <a:lumOff val="60000"/>
                        </a:schemeClr>
                      </a:solidFill>
                      <a:prstDash val="solid"/>
                      <a:round/>
                      <a:headEnd type="none" w="med" len="med"/>
                      <a:tailEnd type="none" w="med" len="med"/>
                    </a:lnR>
                  </a:tcPr>
                </a:tc>
                <a:tc>
                  <a:txBody>
                    <a:bodyPr/>
                    <a:lstStyle/>
                    <a:p>
                      <a:pPr algn="ctr" fontAlgn="b"/>
                      <a:r>
                        <a:rPr lang="en-US" sz="1200" b="1" i="0" u="none" strike="noStrike" dirty="0">
                          <a:solidFill>
                            <a:srgbClr val="000000"/>
                          </a:solidFill>
                          <a:effectLst/>
                          <a:latin typeface="+mn-lt"/>
                        </a:rPr>
                        <a:t>Q1 FY27</a:t>
                      </a:r>
                    </a:p>
                  </a:txBody>
                  <a:tcPr marL="0" marR="0" marT="0" marB="0" anchor="ctr">
                    <a:lnL w="12700" cap="flat" cmpd="sng" algn="ctr">
                      <a:solidFill>
                        <a:schemeClr val="accent1">
                          <a:lumMod val="40000"/>
                          <a:lumOff val="60000"/>
                        </a:schemeClr>
                      </a:solidFill>
                      <a:prstDash val="solid"/>
                      <a:round/>
                      <a:headEnd type="none" w="med" len="med"/>
                      <a:tailEnd type="none" w="med" len="med"/>
                    </a:lnL>
                  </a:tcPr>
                </a:tc>
                <a:tc>
                  <a:txBody>
                    <a:bodyPr/>
                    <a:lstStyle/>
                    <a:p>
                      <a:pPr algn="ctr" fontAlgn="b"/>
                      <a:r>
                        <a:rPr lang="en-US" sz="1200" b="1" i="0" u="none" strike="noStrike" dirty="0">
                          <a:solidFill>
                            <a:srgbClr val="000000"/>
                          </a:solidFill>
                          <a:effectLst/>
                          <a:latin typeface="+mn-lt"/>
                        </a:rPr>
                        <a:t>Q1 FY26#</a:t>
                      </a:r>
                    </a:p>
                  </a:txBody>
                  <a:tcPr marL="0" marR="0" marT="0" marB="0" anchor="ctr"/>
                </a:tc>
                <a:tc>
                  <a:txBody>
                    <a:bodyPr/>
                    <a:lstStyle/>
                    <a:p>
                      <a:pPr algn="ctr" fontAlgn="b"/>
                      <a:r>
                        <a:rPr lang="en-US" sz="1200" b="1" i="0" u="none" strike="noStrike" dirty="0">
                          <a:solidFill>
                            <a:srgbClr val="000000"/>
                          </a:solidFill>
                          <a:effectLst/>
                          <a:latin typeface="+mn-lt"/>
                        </a:rPr>
                        <a:t>YoY %</a:t>
                      </a:r>
                    </a:p>
                  </a:txBody>
                  <a:tcPr marL="0" marR="0" marT="0" marB="0" anchor="ctr">
                    <a:lnR w="12700" cap="flat" cmpd="sng" algn="ctr">
                      <a:solidFill>
                        <a:schemeClr val="accent1">
                          <a:lumMod val="40000"/>
                          <a:lumOff val="60000"/>
                        </a:schemeClr>
                      </a:solidFill>
                      <a:prstDash val="solid"/>
                      <a:round/>
                      <a:headEnd type="none" w="med" len="med"/>
                      <a:tailEnd type="none" w="med" len="med"/>
                    </a:lnR>
                  </a:tcPr>
                </a:tc>
                <a:tc>
                  <a:txBody>
                    <a:bodyPr/>
                    <a:lstStyle/>
                    <a:p>
                      <a:pPr algn="ctr" fontAlgn="b"/>
                      <a:r>
                        <a:rPr lang="en-US" sz="1200" b="1" i="0" u="none" strike="noStrike" dirty="0">
                          <a:solidFill>
                            <a:srgbClr val="000000"/>
                          </a:solidFill>
                          <a:effectLst/>
                          <a:latin typeface="+mn-lt"/>
                        </a:rPr>
                        <a:t>FY26</a:t>
                      </a:r>
                    </a:p>
                  </a:txBody>
                  <a:tcPr marL="0" marR="0" marT="0" marB="0" anchor="ctr">
                    <a:lnL w="12700" cap="flat" cmpd="sng" algn="ctr">
                      <a:solidFill>
                        <a:schemeClr val="accent1">
                          <a:lumMod val="40000"/>
                          <a:lumOff val="60000"/>
                        </a:schemeClr>
                      </a:solidFill>
                      <a:prstDash val="solid"/>
                      <a:round/>
                      <a:headEnd type="none" w="med" len="med"/>
                      <a:tailEnd type="none" w="med" len="med"/>
                    </a:lnL>
                  </a:tcPr>
                </a:tc>
                <a:tc>
                  <a:txBody>
                    <a:bodyPr/>
                    <a:lstStyle/>
                    <a:p>
                      <a:pPr algn="ctr" fontAlgn="b"/>
                      <a:r>
                        <a:rPr lang="en-US" sz="1200" b="1" i="0" u="none" strike="noStrike" dirty="0">
                          <a:solidFill>
                            <a:srgbClr val="000000"/>
                          </a:solidFill>
                          <a:effectLst/>
                          <a:latin typeface="+mn-lt"/>
                        </a:rPr>
                        <a:t>FY25</a:t>
                      </a:r>
                    </a:p>
                  </a:txBody>
                  <a:tcPr marL="0" marR="0" marT="0" marB="0" anchor="ctr"/>
                </a:tc>
                <a:tc>
                  <a:txBody>
                    <a:bodyPr/>
                    <a:lstStyle/>
                    <a:p>
                      <a:pPr algn="ctr" fontAlgn="b"/>
                      <a:r>
                        <a:rPr lang="en-US" sz="1200" b="1" i="0" u="none" strike="noStrike" dirty="0">
                          <a:solidFill>
                            <a:srgbClr val="000000"/>
                          </a:solidFill>
                          <a:effectLst/>
                          <a:latin typeface="+mn-lt"/>
                        </a:rPr>
                        <a:t>YoY %</a:t>
                      </a:r>
                    </a:p>
                  </a:txBody>
                  <a:tcPr marL="0" marR="0" marT="0" marB="0" anchor="ctr"/>
                </a:tc>
                <a:extLst>
                  <a:ext uri="{0D108BD9-81ED-4DB2-BD59-A6C34878D82A}">
                    <a16:rowId xmlns:a16="http://schemas.microsoft.com/office/drawing/2014/main" val="1868167052"/>
                  </a:ext>
                </a:extLst>
              </a:tr>
              <a:tr h="222476">
                <a:tc>
                  <a:txBody>
                    <a:bodyPr/>
                    <a:lstStyle/>
                    <a:p>
                      <a:pPr marL="119063" indent="0" algn="l" fontAlgn="b"/>
                      <a:r>
                        <a:rPr lang="en-US" sz="1200" b="0" u="none" strike="noStrike" dirty="0">
                          <a:solidFill>
                            <a:schemeClr val="tx1"/>
                          </a:solidFill>
                          <a:effectLst/>
                          <a:latin typeface="+mn-lt"/>
                        </a:rPr>
                        <a:t>Total income</a:t>
                      </a:r>
                      <a:endParaRPr lang="en-US" sz="1200" b="0" i="0" u="none" strike="noStrike" dirty="0">
                        <a:solidFill>
                          <a:schemeClr val="tx1"/>
                        </a:solidFill>
                        <a:effectLst/>
                        <a:latin typeface="+mn-lt"/>
                      </a:endParaRPr>
                    </a:p>
                  </a:txBody>
                  <a:tcPr marL="0" marR="0" marT="0" marB="0" anchor="ctr">
                    <a:lnR w="12700" cap="flat" cmpd="sng" algn="ctr">
                      <a:solidFill>
                        <a:schemeClr val="accent1">
                          <a:lumMod val="40000"/>
                          <a:lumOff val="60000"/>
                        </a:schemeClr>
                      </a:solidFill>
                      <a:prstDash val="solid"/>
                      <a:round/>
                      <a:headEnd type="none" w="med" len="med"/>
                      <a:tailEnd type="none" w="med" len="med"/>
                    </a:lnR>
                  </a:tcPr>
                </a:tc>
                <a:tc>
                  <a:txBody>
                    <a:bodyPr/>
                    <a:lstStyle/>
                    <a:p>
                      <a:pPr marL="0" marR="0" algn="ctr" defTabSz="713232" rtl="0" eaLnBrk="1" latinLnBrk="0" hangingPunct="1">
                        <a:lnSpc>
                          <a:spcPct val="107000"/>
                        </a:lnSpc>
                        <a:spcBef>
                          <a:spcPts val="0"/>
                        </a:spcBef>
                        <a:spcAft>
                          <a:spcPts val="800"/>
                        </a:spcAft>
                      </a:pPr>
                      <a:r>
                        <a:rPr lang="en-US" sz="1100" kern="100" dirty="0">
                          <a:solidFill>
                            <a:schemeClr val="tx1"/>
                          </a:solidFill>
                          <a:effectLst/>
                          <a:latin typeface="+mn-lt"/>
                          <a:ea typeface="Aptos"/>
                          <a:cs typeface="Times New Roman" panose="02020603050405020304" pitchFamily="18" charset="0"/>
                        </a:rPr>
                        <a:t>101</a:t>
                      </a:r>
                    </a:p>
                  </a:txBody>
                  <a:tcPr marL="9525" marR="9525" marT="9525" marB="0" anchor="ctr">
                    <a:lnL w="12700" cap="flat" cmpd="sng" algn="ctr">
                      <a:solidFill>
                        <a:schemeClr val="accent1">
                          <a:lumMod val="40000"/>
                          <a:lumOff val="60000"/>
                        </a:schemeClr>
                      </a:solidFill>
                      <a:prstDash val="solid"/>
                      <a:round/>
                      <a:headEnd type="none" w="med" len="med"/>
                      <a:tailEnd type="none" w="med" len="med"/>
                    </a:lnL>
                  </a:tcPr>
                </a:tc>
                <a:tc>
                  <a:txBody>
                    <a:bodyPr/>
                    <a:lstStyle/>
                    <a:p>
                      <a:pPr marL="0" marR="0" algn="ctr">
                        <a:lnSpc>
                          <a:spcPct val="107000"/>
                        </a:lnSpc>
                        <a:spcBef>
                          <a:spcPts val="0"/>
                        </a:spcBef>
                        <a:spcAft>
                          <a:spcPts val="800"/>
                        </a:spcAft>
                      </a:pPr>
                      <a:r>
                        <a:rPr lang="en-US" sz="1100" kern="100" dirty="0">
                          <a:effectLst/>
                          <a:latin typeface="+mn-lt"/>
                          <a:ea typeface="Aptos"/>
                          <a:cs typeface="Times New Roman" panose="02020603050405020304" pitchFamily="18" charset="0"/>
                        </a:rPr>
                        <a:t>86</a:t>
                      </a:r>
                    </a:p>
                  </a:txBody>
                  <a:tcPr marL="9525" marR="9525" marT="9525" marB="0" anchor="ctr"/>
                </a:tc>
                <a:tc>
                  <a:txBody>
                    <a:bodyPr/>
                    <a:lstStyle/>
                    <a:p>
                      <a:pPr marL="0" marR="0" algn="ctr" defTabSz="713232" rtl="0" eaLnBrk="1" latinLnBrk="0" hangingPunct="1">
                        <a:lnSpc>
                          <a:spcPct val="107000"/>
                        </a:lnSpc>
                        <a:spcBef>
                          <a:spcPts val="0"/>
                        </a:spcBef>
                        <a:spcAft>
                          <a:spcPts val="800"/>
                        </a:spcAft>
                      </a:pPr>
                      <a:r>
                        <a:rPr lang="en-US" sz="1100" kern="100" dirty="0">
                          <a:solidFill>
                            <a:schemeClr val="tx1"/>
                          </a:solidFill>
                          <a:effectLst/>
                          <a:latin typeface="+mn-lt"/>
                          <a:ea typeface="Aptos"/>
                          <a:cs typeface="Times New Roman" panose="02020603050405020304" pitchFamily="18" charset="0"/>
                        </a:rPr>
                        <a:t>17%</a:t>
                      </a:r>
                    </a:p>
                  </a:txBody>
                  <a:tcPr marL="9525" marR="9525" marT="9525" marB="0" anchor="ctr">
                    <a:lnR w="12700" cap="flat" cmpd="sng" algn="ctr">
                      <a:solidFill>
                        <a:schemeClr val="accent1">
                          <a:lumMod val="40000"/>
                          <a:lumOff val="60000"/>
                        </a:schemeClr>
                      </a:solidFill>
                      <a:prstDash val="solid"/>
                      <a:round/>
                      <a:headEnd type="none" w="med" len="med"/>
                      <a:tailEnd type="none" w="med" len="med"/>
                    </a:lnR>
                  </a:tcPr>
                </a:tc>
                <a:tc>
                  <a:txBody>
                    <a:bodyPr/>
                    <a:lstStyle/>
                    <a:p>
                      <a:pPr marL="0" marR="0" algn="ctr">
                        <a:lnSpc>
                          <a:spcPct val="107000"/>
                        </a:lnSpc>
                        <a:spcBef>
                          <a:spcPts val="0"/>
                        </a:spcBef>
                        <a:spcAft>
                          <a:spcPts val="800"/>
                        </a:spcAft>
                      </a:pPr>
                      <a:r>
                        <a:rPr lang="en-US" sz="1100" kern="100" dirty="0">
                          <a:solidFill>
                            <a:schemeClr val="tx1"/>
                          </a:solidFill>
                          <a:effectLst/>
                          <a:latin typeface="+mn-lt"/>
                          <a:ea typeface="Aptos"/>
                          <a:cs typeface="Times New Roman" panose="02020603050405020304" pitchFamily="18" charset="0"/>
                        </a:rPr>
                        <a:t>426</a:t>
                      </a:r>
                    </a:p>
                  </a:txBody>
                  <a:tcPr marL="9525" marR="9525" marT="9525" marB="0" anchor="ctr">
                    <a:lnL w="12700" cap="flat" cmpd="sng" algn="ctr">
                      <a:solidFill>
                        <a:schemeClr val="accent1">
                          <a:lumMod val="40000"/>
                          <a:lumOff val="60000"/>
                        </a:schemeClr>
                      </a:solidFill>
                      <a:prstDash val="solid"/>
                      <a:round/>
                      <a:headEnd type="none" w="med" len="med"/>
                      <a:tailEnd type="none" w="med" len="med"/>
                    </a:lnL>
                  </a:tcPr>
                </a:tc>
                <a:tc>
                  <a:txBody>
                    <a:bodyPr/>
                    <a:lstStyle/>
                    <a:p>
                      <a:pPr marL="0" marR="0" algn="ctr">
                        <a:lnSpc>
                          <a:spcPct val="107000"/>
                        </a:lnSpc>
                        <a:spcBef>
                          <a:spcPts val="0"/>
                        </a:spcBef>
                        <a:spcAft>
                          <a:spcPts val="800"/>
                        </a:spcAft>
                      </a:pPr>
                      <a:r>
                        <a:rPr lang="en-US" sz="1100" kern="100" dirty="0">
                          <a:solidFill>
                            <a:schemeClr val="tx1"/>
                          </a:solidFill>
                          <a:effectLst/>
                          <a:latin typeface="+mn-lt"/>
                          <a:ea typeface="Aptos"/>
                          <a:cs typeface="Times New Roman" panose="02020603050405020304" pitchFamily="18" charset="0"/>
                        </a:rPr>
                        <a:t>252</a:t>
                      </a:r>
                    </a:p>
                  </a:txBody>
                  <a:tcPr marL="9525" marR="9525" marT="9525" marB="0" anchor="ctr"/>
                </a:tc>
                <a:tc>
                  <a:txBody>
                    <a:bodyPr/>
                    <a:lstStyle/>
                    <a:p>
                      <a:pPr marL="0" marR="0" algn="ctr">
                        <a:lnSpc>
                          <a:spcPct val="107000"/>
                        </a:lnSpc>
                        <a:spcBef>
                          <a:spcPts val="0"/>
                        </a:spcBef>
                        <a:spcAft>
                          <a:spcPts val="800"/>
                        </a:spcAft>
                      </a:pPr>
                      <a:r>
                        <a:rPr lang="en-US" sz="1100" kern="100" dirty="0">
                          <a:solidFill>
                            <a:schemeClr val="tx1"/>
                          </a:solidFill>
                          <a:effectLst/>
                          <a:latin typeface="+mn-lt"/>
                          <a:ea typeface="Aptos"/>
                          <a:cs typeface="Times New Roman" panose="02020603050405020304" pitchFamily="18" charset="0"/>
                        </a:rPr>
                        <a:t>69%</a:t>
                      </a:r>
                    </a:p>
                  </a:txBody>
                  <a:tcPr marL="9525" marR="9525" marT="9525" marB="0" anchor="ctr"/>
                </a:tc>
                <a:extLst>
                  <a:ext uri="{0D108BD9-81ED-4DB2-BD59-A6C34878D82A}">
                    <a16:rowId xmlns:a16="http://schemas.microsoft.com/office/drawing/2014/main" val="649687499"/>
                  </a:ext>
                </a:extLst>
              </a:tr>
              <a:tr h="222476">
                <a:tc>
                  <a:txBody>
                    <a:bodyPr/>
                    <a:lstStyle/>
                    <a:p>
                      <a:pPr marL="119063" indent="0" algn="l" fontAlgn="b"/>
                      <a:r>
                        <a:rPr lang="en-US" sz="1200" b="0" u="none" strike="noStrike" dirty="0">
                          <a:solidFill>
                            <a:schemeClr val="tx1"/>
                          </a:solidFill>
                          <a:effectLst/>
                          <a:latin typeface="+mn-lt"/>
                        </a:rPr>
                        <a:t>EBITDA</a:t>
                      </a:r>
                      <a:endParaRPr lang="en-US" sz="1200" b="0" i="0" u="none" strike="noStrike" dirty="0">
                        <a:solidFill>
                          <a:schemeClr val="tx1"/>
                        </a:solidFill>
                        <a:effectLst/>
                        <a:latin typeface="+mn-lt"/>
                      </a:endParaRPr>
                    </a:p>
                  </a:txBody>
                  <a:tcPr marL="0" marR="0" marT="0" marB="0" anchor="ctr">
                    <a:lnR w="12700" cap="flat" cmpd="sng" algn="ctr">
                      <a:solidFill>
                        <a:schemeClr val="accent1">
                          <a:lumMod val="40000"/>
                          <a:lumOff val="60000"/>
                        </a:schemeClr>
                      </a:solidFill>
                      <a:prstDash val="solid"/>
                      <a:round/>
                      <a:headEnd type="none" w="med" len="med"/>
                      <a:tailEnd type="none" w="med" len="med"/>
                    </a:lnR>
                  </a:tcPr>
                </a:tc>
                <a:tc>
                  <a:txBody>
                    <a:bodyPr/>
                    <a:lstStyle/>
                    <a:p>
                      <a:pPr marL="0" marR="0" algn="ctr" defTabSz="713232" rtl="0" eaLnBrk="1" latinLnBrk="0" hangingPunct="1">
                        <a:lnSpc>
                          <a:spcPct val="107000"/>
                        </a:lnSpc>
                        <a:spcBef>
                          <a:spcPts val="0"/>
                        </a:spcBef>
                        <a:spcAft>
                          <a:spcPts val="800"/>
                        </a:spcAft>
                      </a:pPr>
                      <a:r>
                        <a:rPr lang="en-US" sz="1100" kern="100" dirty="0">
                          <a:solidFill>
                            <a:schemeClr val="tx1"/>
                          </a:solidFill>
                          <a:effectLst/>
                          <a:latin typeface="+mn-lt"/>
                          <a:ea typeface="Aptos"/>
                          <a:cs typeface="Times New Roman" panose="02020603050405020304" pitchFamily="18" charset="0"/>
                        </a:rPr>
                        <a:t>57</a:t>
                      </a:r>
                    </a:p>
                  </a:txBody>
                  <a:tcPr marL="9525" marR="9525" marT="9525" marB="0" anchor="ctr">
                    <a:lnL w="12700" cap="flat" cmpd="sng" algn="ctr">
                      <a:solidFill>
                        <a:schemeClr val="accent1">
                          <a:lumMod val="40000"/>
                          <a:lumOff val="60000"/>
                        </a:schemeClr>
                      </a:solidFill>
                      <a:prstDash val="solid"/>
                      <a:round/>
                      <a:headEnd type="none" w="med" len="med"/>
                      <a:tailEnd type="none" w="med" len="med"/>
                    </a:lnL>
                  </a:tcPr>
                </a:tc>
                <a:tc>
                  <a:txBody>
                    <a:bodyPr/>
                    <a:lstStyle/>
                    <a:p>
                      <a:pPr marL="0" marR="0" algn="ctr">
                        <a:lnSpc>
                          <a:spcPct val="107000"/>
                        </a:lnSpc>
                        <a:spcBef>
                          <a:spcPts val="0"/>
                        </a:spcBef>
                        <a:spcAft>
                          <a:spcPts val="800"/>
                        </a:spcAft>
                      </a:pPr>
                      <a:r>
                        <a:rPr lang="en-US" sz="1100" kern="100" dirty="0">
                          <a:solidFill>
                            <a:srgbClr val="000000"/>
                          </a:solidFill>
                          <a:effectLst/>
                          <a:latin typeface="+mn-lt"/>
                          <a:ea typeface="Aptos"/>
                          <a:cs typeface="Times New Roman" panose="02020603050405020304" pitchFamily="18" charset="0"/>
                        </a:rPr>
                        <a:t>48</a:t>
                      </a:r>
                      <a:endParaRPr lang="en-US" sz="1100" kern="100" dirty="0">
                        <a:effectLst/>
                        <a:latin typeface="+mn-lt"/>
                        <a:ea typeface="Aptos"/>
                        <a:cs typeface="Times New Roman" panose="02020603050405020304" pitchFamily="18" charset="0"/>
                      </a:endParaRPr>
                    </a:p>
                  </a:txBody>
                  <a:tcPr marL="9525" marR="9525" marT="9525" marB="0" anchor="ctr"/>
                </a:tc>
                <a:tc>
                  <a:txBody>
                    <a:bodyPr/>
                    <a:lstStyle/>
                    <a:p>
                      <a:pPr marL="0" marR="0" algn="ctr" defTabSz="713232" rtl="0" eaLnBrk="1" latinLnBrk="0" hangingPunct="1">
                        <a:lnSpc>
                          <a:spcPct val="107000"/>
                        </a:lnSpc>
                        <a:spcBef>
                          <a:spcPts val="0"/>
                        </a:spcBef>
                        <a:spcAft>
                          <a:spcPts val="800"/>
                        </a:spcAft>
                      </a:pPr>
                      <a:r>
                        <a:rPr lang="en-US" sz="1100" kern="100" dirty="0">
                          <a:solidFill>
                            <a:schemeClr val="tx1"/>
                          </a:solidFill>
                          <a:effectLst/>
                          <a:latin typeface="+mn-lt"/>
                          <a:ea typeface="Aptos"/>
                          <a:cs typeface="Times New Roman" panose="02020603050405020304" pitchFamily="18" charset="0"/>
                        </a:rPr>
                        <a:t>19%</a:t>
                      </a:r>
                    </a:p>
                  </a:txBody>
                  <a:tcPr marL="9525" marR="9525" marT="9525" marB="0" anchor="ctr">
                    <a:lnR w="12700" cap="flat" cmpd="sng" algn="ctr">
                      <a:solidFill>
                        <a:schemeClr val="accent1">
                          <a:lumMod val="40000"/>
                          <a:lumOff val="60000"/>
                        </a:schemeClr>
                      </a:solidFill>
                      <a:prstDash val="solid"/>
                      <a:round/>
                      <a:headEnd type="none" w="med" len="med"/>
                      <a:tailEnd type="none" w="med" len="med"/>
                    </a:lnR>
                  </a:tcPr>
                </a:tc>
                <a:tc>
                  <a:txBody>
                    <a:bodyPr/>
                    <a:lstStyle/>
                    <a:p>
                      <a:pPr marL="0" marR="0" algn="ctr">
                        <a:lnSpc>
                          <a:spcPct val="107000"/>
                        </a:lnSpc>
                        <a:spcBef>
                          <a:spcPts val="0"/>
                        </a:spcBef>
                        <a:spcAft>
                          <a:spcPts val="800"/>
                        </a:spcAft>
                      </a:pPr>
                      <a:r>
                        <a:rPr lang="en-US" sz="1100" kern="100" dirty="0">
                          <a:solidFill>
                            <a:schemeClr val="tx1"/>
                          </a:solidFill>
                          <a:effectLst/>
                          <a:latin typeface="+mn-lt"/>
                          <a:ea typeface="Aptos"/>
                          <a:cs typeface="Times New Roman" panose="02020603050405020304" pitchFamily="18" charset="0"/>
                        </a:rPr>
                        <a:t>210</a:t>
                      </a:r>
                    </a:p>
                  </a:txBody>
                  <a:tcPr marL="9525" marR="9525" marT="9525" marB="0" anchor="ctr">
                    <a:lnL w="12700" cap="flat" cmpd="sng" algn="ctr">
                      <a:solidFill>
                        <a:schemeClr val="accent1">
                          <a:lumMod val="40000"/>
                          <a:lumOff val="60000"/>
                        </a:schemeClr>
                      </a:solidFill>
                      <a:prstDash val="solid"/>
                      <a:round/>
                      <a:headEnd type="none" w="med" len="med"/>
                      <a:tailEnd type="none" w="med" len="med"/>
                    </a:lnL>
                  </a:tcPr>
                </a:tc>
                <a:tc>
                  <a:txBody>
                    <a:bodyPr/>
                    <a:lstStyle/>
                    <a:p>
                      <a:pPr marL="0" marR="0" algn="ctr">
                        <a:lnSpc>
                          <a:spcPct val="107000"/>
                        </a:lnSpc>
                        <a:spcBef>
                          <a:spcPts val="0"/>
                        </a:spcBef>
                        <a:spcAft>
                          <a:spcPts val="800"/>
                        </a:spcAft>
                      </a:pPr>
                      <a:r>
                        <a:rPr lang="en-US" sz="1100" kern="100" dirty="0">
                          <a:solidFill>
                            <a:schemeClr val="tx1"/>
                          </a:solidFill>
                          <a:effectLst/>
                          <a:latin typeface="+mn-lt"/>
                          <a:ea typeface="Aptos"/>
                          <a:cs typeface="Times New Roman" panose="02020603050405020304" pitchFamily="18" charset="0"/>
                        </a:rPr>
                        <a:t>123</a:t>
                      </a:r>
                    </a:p>
                  </a:txBody>
                  <a:tcPr marL="9525" marR="9525" marT="9525" marB="0" anchor="ctr"/>
                </a:tc>
                <a:tc>
                  <a:txBody>
                    <a:bodyPr/>
                    <a:lstStyle/>
                    <a:p>
                      <a:pPr marL="0" marR="0" algn="ctr">
                        <a:lnSpc>
                          <a:spcPct val="107000"/>
                        </a:lnSpc>
                        <a:spcBef>
                          <a:spcPts val="0"/>
                        </a:spcBef>
                        <a:spcAft>
                          <a:spcPts val="800"/>
                        </a:spcAft>
                      </a:pPr>
                      <a:r>
                        <a:rPr lang="en-US" sz="1100" kern="100" dirty="0">
                          <a:solidFill>
                            <a:schemeClr val="tx1"/>
                          </a:solidFill>
                          <a:effectLst/>
                          <a:latin typeface="+mn-lt"/>
                          <a:ea typeface="Aptos"/>
                          <a:cs typeface="Times New Roman" panose="02020603050405020304" pitchFamily="18" charset="0"/>
                        </a:rPr>
                        <a:t>71%</a:t>
                      </a:r>
                    </a:p>
                  </a:txBody>
                  <a:tcPr marL="9525" marR="9525" marT="9525" marB="0" anchor="ctr"/>
                </a:tc>
                <a:extLst>
                  <a:ext uri="{0D108BD9-81ED-4DB2-BD59-A6C34878D82A}">
                    <a16:rowId xmlns:a16="http://schemas.microsoft.com/office/drawing/2014/main" val="2919043141"/>
                  </a:ext>
                </a:extLst>
              </a:tr>
              <a:tr h="222476">
                <a:tc>
                  <a:txBody>
                    <a:bodyPr/>
                    <a:lstStyle/>
                    <a:p>
                      <a:pPr marL="119063" indent="0" algn="l" fontAlgn="b"/>
                      <a:r>
                        <a:rPr lang="en-US" sz="1200" b="0" u="none" strike="noStrike" dirty="0">
                          <a:solidFill>
                            <a:schemeClr val="tx1"/>
                          </a:solidFill>
                          <a:effectLst/>
                          <a:latin typeface="+mn-lt"/>
                        </a:rPr>
                        <a:t>Profit before tax</a:t>
                      </a:r>
                      <a:endParaRPr lang="en-US" sz="1200" b="0" i="0" u="none" strike="noStrike" dirty="0">
                        <a:solidFill>
                          <a:schemeClr val="tx1"/>
                        </a:solidFill>
                        <a:effectLst/>
                        <a:latin typeface="+mn-lt"/>
                      </a:endParaRPr>
                    </a:p>
                  </a:txBody>
                  <a:tcPr marL="0" marR="0" marT="0" marB="0" anchor="ctr">
                    <a:lnR w="12700" cap="flat" cmpd="sng" algn="ctr">
                      <a:solidFill>
                        <a:schemeClr val="accent1">
                          <a:lumMod val="40000"/>
                          <a:lumOff val="60000"/>
                        </a:schemeClr>
                      </a:solidFill>
                      <a:prstDash val="solid"/>
                      <a:round/>
                      <a:headEnd type="none" w="med" len="med"/>
                      <a:tailEnd type="none" w="med" len="med"/>
                    </a:lnR>
                  </a:tcPr>
                </a:tc>
                <a:tc>
                  <a:txBody>
                    <a:bodyPr/>
                    <a:lstStyle/>
                    <a:p>
                      <a:pPr marL="0" marR="0" algn="ctr" defTabSz="713232" rtl="0" eaLnBrk="1" latinLnBrk="0" hangingPunct="1">
                        <a:lnSpc>
                          <a:spcPct val="107000"/>
                        </a:lnSpc>
                        <a:spcBef>
                          <a:spcPts val="0"/>
                        </a:spcBef>
                        <a:spcAft>
                          <a:spcPts val="800"/>
                        </a:spcAft>
                      </a:pPr>
                      <a:r>
                        <a:rPr lang="en-US" sz="1100" kern="100" dirty="0">
                          <a:solidFill>
                            <a:schemeClr val="tx1"/>
                          </a:solidFill>
                          <a:effectLst/>
                          <a:latin typeface="+mn-lt"/>
                          <a:ea typeface="Aptos"/>
                          <a:cs typeface="Times New Roman" panose="02020603050405020304" pitchFamily="18" charset="0"/>
                        </a:rPr>
                        <a:t>54</a:t>
                      </a:r>
                    </a:p>
                  </a:txBody>
                  <a:tcPr marL="9525" marR="9525" marT="9525" marB="0" anchor="ctr">
                    <a:lnL w="12700" cap="flat" cmpd="sng" algn="ctr">
                      <a:solidFill>
                        <a:schemeClr val="accent1">
                          <a:lumMod val="40000"/>
                          <a:lumOff val="60000"/>
                        </a:schemeClr>
                      </a:solidFill>
                      <a:prstDash val="solid"/>
                      <a:round/>
                      <a:headEnd type="none" w="med" len="med"/>
                      <a:tailEnd type="none" w="med" len="med"/>
                    </a:lnL>
                  </a:tcPr>
                </a:tc>
                <a:tc>
                  <a:txBody>
                    <a:bodyPr/>
                    <a:lstStyle/>
                    <a:p>
                      <a:pPr marL="0" marR="0" algn="ctr">
                        <a:lnSpc>
                          <a:spcPct val="107000"/>
                        </a:lnSpc>
                        <a:spcBef>
                          <a:spcPts val="0"/>
                        </a:spcBef>
                        <a:spcAft>
                          <a:spcPts val="800"/>
                        </a:spcAft>
                      </a:pPr>
                      <a:r>
                        <a:rPr lang="en-US" sz="1100" kern="100" dirty="0">
                          <a:effectLst/>
                          <a:latin typeface="+mn-lt"/>
                          <a:ea typeface="Aptos"/>
                          <a:cs typeface="Times New Roman" panose="02020603050405020304" pitchFamily="18" charset="0"/>
                        </a:rPr>
                        <a:t>31</a:t>
                      </a:r>
                    </a:p>
                  </a:txBody>
                  <a:tcPr marL="9525" marR="9525" marT="9525" marB="0" anchor="ctr"/>
                </a:tc>
                <a:tc>
                  <a:txBody>
                    <a:bodyPr/>
                    <a:lstStyle/>
                    <a:p>
                      <a:pPr marL="0" marR="0" algn="ctr" defTabSz="713232" rtl="0" eaLnBrk="1" latinLnBrk="0" hangingPunct="1">
                        <a:lnSpc>
                          <a:spcPct val="107000"/>
                        </a:lnSpc>
                        <a:spcBef>
                          <a:spcPts val="0"/>
                        </a:spcBef>
                        <a:spcAft>
                          <a:spcPts val="800"/>
                        </a:spcAft>
                      </a:pPr>
                      <a:r>
                        <a:rPr lang="en-US" sz="1100" kern="100" dirty="0">
                          <a:solidFill>
                            <a:schemeClr val="tx1"/>
                          </a:solidFill>
                          <a:effectLst/>
                          <a:latin typeface="+mn-lt"/>
                          <a:ea typeface="Aptos"/>
                          <a:cs typeface="Times New Roman" panose="02020603050405020304" pitchFamily="18" charset="0"/>
                        </a:rPr>
                        <a:t>74%</a:t>
                      </a:r>
                    </a:p>
                  </a:txBody>
                  <a:tcPr marL="9525" marR="9525" marT="9525" marB="0" anchor="ctr">
                    <a:lnR w="12700" cap="flat" cmpd="sng" algn="ctr">
                      <a:solidFill>
                        <a:schemeClr val="accent1">
                          <a:lumMod val="40000"/>
                          <a:lumOff val="60000"/>
                        </a:schemeClr>
                      </a:solidFill>
                      <a:prstDash val="solid"/>
                      <a:round/>
                      <a:headEnd type="none" w="med" len="med"/>
                      <a:tailEnd type="none" w="med" len="med"/>
                    </a:lnR>
                  </a:tcPr>
                </a:tc>
                <a:tc>
                  <a:txBody>
                    <a:bodyPr/>
                    <a:lstStyle/>
                    <a:p>
                      <a:pPr marL="0" marR="0" algn="ctr">
                        <a:lnSpc>
                          <a:spcPct val="107000"/>
                        </a:lnSpc>
                        <a:spcBef>
                          <a:spcPts val="0"/>
                        </a:spcBef>
                        <a:spcAft>
                          <a:spcPts val="800"/>
                        </a:spcAft>
                      </a:pPr>
                      <a:r>
                        <a:rPr lang="en-US" sz="1100" kern="100" dirty="0">
                          <a:solidFill>
                            <a:schemeClr val="tx1"/>
                          </a:solidFill>
                          <a:effectLst/>
                          <a:latin typeface="+mn-lt"/>
                          <a:ea typeface="Aptos"/>
                          <a:cs typeface="Times New Roman" panose="02020603050405020304" pitchFamily="18" charset="0"/>
                        </a:rPr>
                        <a:t>158</a:t>
                      </a:r>
                    </a:p>
                  </a:txBody>
                  <a:tcPr marL="9525" marR="9525" marT="9525" marB="0" anchor="ctr">
                    <a:lnL w="12700" cap="flat" cmpd="sng" algn="ctr">
                      <a:solidFill>
                        <a:schemeClr val="accent1">
                          <a:lumMod val="40000"/>
                          <a:lumOff val="60000"/>
                        </a:schemeClr>
                      </a:solidFill>
                      <a:prstDash val="solid"/>
                      <a:round/>
                      <a:headEnd type="none" w="med" len="med"/>
                      <a:tailEnd type="none" w="med" len="med"/>
                    </a:lnL>
                  </a:tcPr>
                </a:tc>
                <a:tc>
                  <a:txBody>
                    <a:bodyPr/>
                    <a:lstStyle/>
                    <a:p>
                      <a:pPr marL="0" marR="0" algn="ctr">
                        <a:lnSpc>
                          <a:spcPct val="107000"/>
                        </a:lnSpc>
                        <a:spcBef>
                          <a:spcPts val="0"/>
                        </a:spcBef>
                        <a:spcAft>
                          <a:spcPts val="800"/>
                        </a:spcAft>
                      </a:pPr>
                      <a:r>
                        <a:rPr lang="en-US" sz="1100" kern="100" dirty="0">
                          <a:solidFill>
                            <a:schemeClr val="tx1"/>
                          </a:solidFill>
                          <a:effectLst/>
                          <a:latin typeface="+mn-lt"/>
                          <a:ea typeface="Aptos"/>
                          <a:cs typeface="Times New Roman" panose="02020603050405020304" pitchFamily="18" charset="0"/>
                        </a:rPr>
                        <a:t>49</a:t>
                      </a:r>
                    </a:p>
                  </a:txBody>
                  <a:tcPr marL="9525" marR="9525" marT="9525" marB="0" anchor="ctr"/>
                </a:tc>
                <a:tc>
                  <a:txBody>
                    <a:bodyPr/>
                    <a:lstStyle/>
                    <a:p>
                      <a:pPr marL="0" marR="0" algn="ctr">
                        <a:lnSpc>
                          <a:spcPct val="107000"/>
                        </a:lnSpc>
                        <a:spcBef>
                          <a:spcPts val="0"/>
                        </a:spcBef>
                        <a:spcAft>
                          <a:spcPts val="800"/>
                        </a:spcAft>
                      </a:pPr>
                      <a:r>
                        <a:rPr lang="en-US" sz="1100" kern="100" dirty="0">
                          <a:solidFill>
                            <a:schemeClr val="tx1"/>
                          </a:solidFill>
                          <a:effectLst/>
                          <a:latin typeface="+mn-lt"/>
                          <a:ea typeface="Aptos"/>
                          <a:cs typeface="Times New Roman" panose="02020603050405020304" pitchFamily="18" charset="0"/>
                        </a:rPr>
                        <a:t>223%</a:t>
                      </a:r>
                    </a:p>
                  </a:txBody>
                  <a:tcPr marL="9525" marR="9525" marT="9525" marB="0" anchor="ctr"/>
                </a:tc>
                <a:extLst>
                  <a:ext uri="{0D108BD9-81ED-4DB2-BD59-A6C34878D82A}">
                    <a16:rowId xmlns:a16="http://schemas.microsoft.com/office/drawing/2014/main" val="2647622830"/>
                  </a:ext>
                </a:extLst>
              </a:tr>
              <a:tr h="222476">
                <a:tc>
                  <a:txBody>
                    <a:bodyPr/>
                    <a:lstStyle/>
                    <a:p>
                      <a:pPr marL="119063" indent="0" algn="l" fontAlgn="b"/>
                      <a:r>
                        <a:rPr lang="en-US" sz="1200" b="0" u="none" strike="noStrike" dirty="0">
                          <a:solidFill>
                            <a:schemeClr val="tx1"/>
                          </a:solidFill>
                          <a:effectLst/>
                          <a:latin typeface="+mn-lt"/>
                        </a:rPr>
                        <a:t>Profit after tax</a:t>
                      </a:r>
                      <a:endParaRPr lang="en-US" sz="1200" b="0" i="0" u="none" strike="noStrike" dirty="0">
                        <a:solidFill>
                          <a:schemeClr val="tx1"/>
                        </a:solidFill>
                        <a:effectLst/>
                        <a:latin typeface="+mn-lt"/>
                      </a:endParaRPr>
                    </a:p>
                  </a:txBody>
                  <a:tcPr marL="0" marR="0" marT="0" marB="0" anchor="ctr">
                    <a:lnR w="12700" cap="flat" cmpd="sng" algn="ctr">
                      <a:solidFill>
                        <a:schemeClr val="accent1">
                          <a:lumMod val="40000"/>
                          <a:lumOff val="60000"/>
                        </a:schemeClr>
                      </a:solidFill>
                      <a:prstDash val="solid"/>
                      <a:round/>
                      <a:headEnd type="none" w="med" len="med"/>
                      <a:tailEnd type="none" w="med" len="med"/>
                    </a:lnR>
                  </a:tcPr>
                </a:tc>
                <a:tc>
                  <a:txBody>
                    <a:bodyPr/>
                    <a:lstStyle/>
                    <a:p>
                      <a:pPr marL="0" marR="0" algn="ctr" defTabSz="713232" rtl="0" eaLnBrk="1" latinLnBrk="0" hangingPunct="1">
                        <a:lnSpc>
                          <a:spcPct val="107000"/>
                        </a:lnSpc>
                        <a:spcBef>
                          <a:spcPts val="0"/>
                        </a:spcBef>
                        <a:spcAft>
                          <a:spcPts val="800"/>
                        </a:spcAft>
                      </a:pPr>
                      <a:r>
                        <a:rPr lang="en-US" sz="1100" kern="100" dirty="0">
                          <a:solidFill>
                            <a:schemeClr val="tx1"/>
                          </a:solidFill>
                          <a:effectLst/>
                          <a:latin typeface="+mn-lt"/>
                          <a:ea typeface="Aptos"/>
                          <a:cs typeface="Times New Roman" panose="02020603050405020304" pitchFamily="18" charset="0"/>
                        </a:rPr>
                        <a:t>41</a:t>
                      </a:r>
                    </a:p>
                  </a:txBody>
                  <a:tcPr marL="9525" marR="9525" marT="9525" marB="0" anchor="ctr">
                    <a:lnL w="12700" cap="flat" cmpd="sng" algn="ctr">
                      <a:solidFill>
                        <a:schemeClr val="accent1">
                          <a:lumMod val="40000"/>
                          <a:lumOff val="60000"/>
                        </a:schemeClr>
                      </a:solidFill>
                      <a:prstDash val="solid"/>
                      <a:round/>
                      <a:headEnd type="none" w="med" len="med"/>
                      <a:tailEnd type="none" w="med" len="med"/>
                    </a:lnL>
                  </a:tcPr>
                </a:tc>
                <a:tc>
                  <a:txBody>
                    <a:bodyPr/>
                    <a:lstStyle/>
                    <a:p>
                      <a:pPr marL="0" marR="0" algn="ctr">
                        <a:lnSpc>
                          <a:spcPct val="107000"/>
                        </a:lnSpc>
                        <a:spcBef>
                          <a:spcPts val="0"/>
                        </a:spcBef>
                        <a:spcAft>
                          <a:spcPts val="800"/>
                        </a:spcAft>
                      </a:pPr>
                      <a:r>
                        <a:rPr lang="en-US" sz="1100" kern="100" dirty="0">
                          <a:solidFill>
                            <a:srgbClr val="000000"/>
                          </a:solidFill>
                          <a:effectLst/>
                          <a:latin typeface="+mn-lt"/>
                          <a:ea typeface="Aptos"/>
                          <a:cs typeface="Times New Roman" panose="02020603050405020304" pitchFamily="18" charset="0"/>
                        </a:rPr>
                        <a:t>22</a:t>
                      </a:r>
                      <a:endParaRPr lang="en-US" sz="1100" kern="100" dirty="0">
                        <a:effectLst/>
                        <a:latin typeface="+mn-lt"/>
                        <a:ea typeface="Aptos"/>
                        <a:cs typeface="Times New Roman" panose="02020603050405020304" pitchFamily="18" charset="0"/>
                      </a:endParaRPr>
                    </a:p>
                  </a:txBody>
                  <a:tcPr marL="9525" marR="9525" marT="9525" marB="0" anchor="ctr"/>
                </a:tc>
                <a:tc>
                  <a:txBody>
                    <a:bodyPr/>
                    <a:lstStyle/>
                    <a:p>
                      <a:pPr marL="0" marR="0" algn="ctr" defTabSz="713232" rtl="0" eaLnBrk="1" latinLnBrk="0" hangingPunct="1">
                        <a:lnSpc>
                          <a:spcPct val="107000"/>
                        </a:lnSpc>
                        <a:spcBef>
                          <a:spcPts val="0"/>
                        </a:spcBef>
                        <a:spcAft>
                          <a:spcPts val="800"/>
                        </a:spcAft>
                      </a:pPr>
                      <a:r>
                        <a:rPr lang="en-US" sz="1100" kern="100" dirty="0">
                          <a:solidFill>
                            <a:schemeClr val="tx1"/>
                          </a:solidFill>
                          <a:effectLst/>
                          <a:latin typeface="+mn-lt"/>
                          <a:ea typeface="Aptos"/>
                          <a:cs typeface="Times New Roman" panose="02020603050405020304" pitchFamily="18" charset="0"/>
                        </a:rPr>
                        <a:t>86%</a:t>
                      </a:r>
                    </a:p>
                  </a:txBody>
                  <a:tcPr marL="9525" marR="9525" marT="9525" marB="0" anchor="ctr">
                    <a:lnR w="12700" cap="flat" cmpd="sng" algn="ctr">
                      <a:solidFill>
                        <a:schemeClr val="accent1">
                          <a:lumMod val="40000"/>
                          <a:lumOff val="60000"/>
                        </a:schemeClr>
                      </a:solidFill>
                      <a:prstDash val="solid"/>
                      <a:round/>
                      <a:headEnd type="none" w="med" len="med"/>
                      <a:tailEnd type="none" w="med" len="med"/>
                    </a:lnR>
                  </a:tcPr>
                </a:tc>
                <a:tc>
                  <a:txBody>
                    <a:bodyPr/>
                    <a:lstStyle/>
                    <a:p>
                      <a:pPr marL="0" marR="0" algn="ctr">
                        <a:lnSpc>
                          <a:spcPct val="107000"/>
                        </a:lnSpc>
                        <a:spcBef>
                          <a:spcPts val="0"/>
                        </a:spcBef>
                        <a:spcAft>
                          <a:spcPts val="800"/>
                        </a:spcAft>
                      </a:pPr>
                      <a:r>
                        <a:rPr lang="en-US" sz="1100" kern="100" dirty="0">
                          <a:solidFill>
                            <a:schemeClr val="tx1"/>
                          </a:solidFill>
                          <a:effectLst/>
                          <a:latin typeface="+mn-lt"/>
                          <a:ea typeface="Aptos"/>
                          <a:cs typeface="Times New Roman" panose="02020603050405020304" pitchFamily="18" charset="0"/>
                        </a:rPr>
                        <a:t>103</a:t>
                      </a:r>
                    </a:p>
                  </a:txBody>
                  <a:tcPr marL="9525" marR="9525" marT="9525" marB="0" anchor="ctr">
                    <a:lnL w="12700" cap="flat" cmpd="sng" algn="ctr">
                      <a:solidFill>
                        <a:schemeClr val="accent1">
                          <a:lumMod val="40000"/>
                          <a:lumOff val="60000"/>
                        </a:schemeClr>
                      </a:solidFill>
                      <a:prstDash val="solid"/>
                      <a:round/>
                      <a:headEnd type="none" w="med" len="med"/>
                      <a:tailEnd type="none" w="med" len="med"/>
                    </a:lnL>
                  </a:tcPr>
                </a:tc>
                <a:tc>
                  <a:txBody>
                    <a:bodyPr/>
                    <a:lstStyle/>
                    <a:p>
                      <a:pPr marL="0" marR="0" algn="ctr">
                        <a:lnSpc>
                          <a:spcPct val="107000"/>
                        </a:lnSpc>
                        <a:spcBef>
                          <a:spcPts val="0"/>
                        </a:spcBef>
                        <a:spcAft>
                          <a:spcPts val="800"/>
                        </a:spcAft>
                      </a:pPr>
                      <a:r>
                        <a:rPr lang="en-US" sz="1100" kern="100" dirty="0">
                          <a:solidFill>
                            <a:schemeClr val="tx1"/>
                          </a:solidFill>
                          <a:effectLst/>
                          <a:latin typeface="+mn-lt"/>
                          <a:ea typeface="Aptos"/>
                          <a:cs typeface="Times New Roman" panose="02020603050405020304" pitchFamily="18" charset="0"/>
                        </a:rPr>
                        <a:t>22</a:t>
                      </a:r>
                    </a:p>
                  </a:txBody>
                  <a:tcPr marL="9525" marR="9525" marT="9525" marB="0" anchor="ctr"/>
                </a:tc>
                <a:tc>
                  <a:txBody>
                    <a:bodyPr/>
                    <a:lstStyle/>
                    <a:p>
                      <a:pPr marL="0" marR="0" algn="ctr">
                        <a:lnSpc>
                          <a:spcPct val="107000"/>
                        </a:lnSpc>
                        <a:spcBef>
                          <a:spcPts val="0"/>
                        </a:spcBef>
                        <a:spcAft>
                          <a:spcPts val="800"/>
                        </a:spcAft>
                      </a:pPr>
                      <a:r>
                        <a:rPr lang="en-US" sz="1100" kern="100" dirty="0">
                          <a:solidFill>
                            <a:schemeClr val="tx1"/>
                          </a:solidFill>
                          <a:effectLst/>
                          <a:latin typeface="+mn-lt"/>
                          <a:ea typeface="Aptos"/>
                          <a:cs typeface="Times New Roman" panose="02020603050405020304" pitchFamily="18" charset="0"/>
                        </a:rPr>
                        <a:t>373%</a:t>
                      </a:r>
                    </a:p>
                  </a:txBody>
                  <a:tcPr marL="9525" marR="9525" marT="9525" marB="0" anchor="ctr"/>
                </a:tc>
                <a:extLst>
                  <a:ext uri="{0D108BD9-81ED-4DB2-BD59-A6C34878D82A}">
                    <a16:rowId xmlns:a16="http://schemas.microsoft.com/office/drawing/2014/main" val="4267933169"/>
                  </a:ext>
                </a:extLst>
              </a:tr>
              <a:tr h="222476">
                <a:tc>
                  <a:txBody>
                    <a:bodyPr/>
                    <a:lstStyle/>
                    <a:p>
                      <a:pPr marL="119063" indent="0" algn="l" fontAlgn="b"/>
                      <a:r>
                        <a:rPr lang="en-US" sz="1200" b="0" u="none" strike="noStrike" dirty="0">
                          <a:solidFill>
                            <a:schemeClr val="tx1"/>
                          </a:solidFill>
                          <a:effectLst/>
                          <a:latin typeface="+mn-lt"/>
                        </a:rPr>
                        <a:t>Cash PAT*</a:t>
                      </a:r>
                      <a:endParaRPr lang="en-US" sz="1200" b="0" i="0" u="none" strike="noStrike" dirty="0">
                        <a:solidFill>
                          <a:schemeClr val="tx1"/>
                        </a:solidFill>
                        <a:effectLst/>
                        <a:latin typeface="+mn-lt"/>
                      </a:endParaRPr>
                    </a:p>
                  </a:txBody>
                  <a:tcPr marL="0" marR="0" marT="0" marB="0" anchor="ctr">
                    <a:lnR w="12700" cap="flat" cmpd="sng" algn="ctr">
                      <a:solidFill>
                        <a:schemeClr val="accent1">
                          <a:lumMod val="40000"/>
                          <a:lumOff val="60000"/>
                        </a:schemeClr>
                      </a:solidFill>
                      <a:prstDash val="solid"/>
                      <a:round/>
                      <a:headEnd type="none" w="med" len="med"/>
                      <a:tailEnd type="none" w="med" len="med"/>
                    </a:lnR>
                  </a:tcPr>
                </a:tc>
                <a:tc>
                  <a:txBody>
                    <a:bodyPr/>
                    <a:lstStyle/>
                    <a:p>
                      <a:pPr marL="0" marR="0" algn="ctr" defTabSz="713232" rtl="0" eaLnBrk="1" latinLnBrk="0" hangingPunct="1">
                        <a:lnSpc>
                          <a:spcPct val="107000"/>
                        </a:lnSpc>
                        <a:spcBef>
                          <a:spcPts val="0"/>
                        </a:spcBef>
                        <a:spcAft>
                          <a:spcPts val="800"/>
                        </a:spcAft>
                      </a:pPr>
                      <a:r>
                        <a:rPr lang="en-US" sz="1100" kern="100" dirty="0">
                          <a:solidFill>
                            <a:schemeClr val="tx1"/>
                          </a:solidFill>
                          <a:effectLst/>
                          <a:latin typeface="+mn-lt"/>
                          <a:ea typeface="Aptos"/>
                          <a:cs typeface="Times New Roman" panose="02020603050405020304" pitchFamily="18" charset="0"/>
                        </a:rPr>
                        <a:t>55</a:t>
                      </a:r>
                    </a:p>
                  </a:txBody>
                  <a:tcPr marL="9525" marR="9525" marT="9525" marB="0" anchor="ctr">
                    <a:lnL w="12700" cap="flat" cmpd="sng" algn="ctr">
                      <a:solidFill>
                        <a:schemeClr val="accent1">
                          <a:lumMod val="40000"/>
                          <a:lumOff val="60000"/>
                        </a:schemeClr>
                      </a:solidFill>
                      <a:prstDash val="solid"/>
                      <a:round/>
                      <a:headEnd type="none" w="med" len="med"/>
                      <a:tailEnd type="none" w="med" len="med"/>
                    </a:lnL>
                  </a:tcPr>
                </a:tc>
                <a:tc>
                  <a:txBody>
                    <a:bodyPr/>
                    <a:lstStyle/>
                    <a:p>
                      <a:pPr marL="0" marR="0" algn="ctr">
                        <a:lnSpc>
                          <a:spcPct val="107000"/>
                        </a:lnSpc>
                        <a:spcBef>
                          <a:spcPts val="0"/>
                        </a:spcBef>
                        <a:spcAft>
                          <a:spcPts val="800"/>
                        </a:spcAft>
                      </a:pPr>
                      <a:r>
                        <a:rPr lang="en-US" sz="1100" kern="100" dirty="0">
                          <a:effectLst/>
                          <a:latin typeface="+mn-lt"/>
                          <a:ea typeface="Aptos"/>
                          <a:cs typeface="Times New Roman" panose="02020603050405020304" pitchFamily="18" charset="0"/>
                        </a:rPr>
                        <a:t>44</a:t>
                      </a:r>
                    </a:p>
                  </a:txBody>
                  <a:tcPr marL="9525" marR="9525" marT="9525" marB="0" anchor="ctr"/>
                </a:tc>
                <a:tc>
                  <a:txBody>
                    <a:bodyPr/>
                    <a:lstStyle/>
                    <a:p>
                      <a:pPr marL="0" marR="0" algn="ctr" defTabSz="713232" rtl="0" eaLnBrk="1" latinLnBrk="0" hangingPunct="1">
                        <a:lnSpc>
                          <a:spcPct val="107000"/>
                        </a:lnSpc>
                        <a:spcBef>
                          <a:spcPts val="0"/>
                        </a:spcBef>
                        <a:spcAft>
                          <a:spcPts val="800"/>
                        </a:spcAft>
                      </a:pPr>
                      <a:r>
                        <a:rPr lang="en-US" sz="1100" kern="100" dirty="0">
                          <a:solidFill>
                            <a:schemeClr val="tx1"/>
                          </a:solidFill>
                          <a:effectLst/>
                          <a:latin typeface="+mn-lt"/>
                          <a:ea typeface="Aptos"/>
                          <a:cs typeface="Times New Roman" panose="02020603050405020304" pitchFamily="18" charset="0"/>
                        </a:rPr>
                        <a:t>25%</a:t>
                      </a:r>
                    </a:p>
                  </a:txBody>
                  <a:tcPr marL="9525" marR="9525" marT="9525" marB="0" anchor="ctr">
                    <a:lnR w="12700" cap="flat" cmpd="sng" algn="ctr">
                      <a:solidFill>
                        <a:schemeClr val="accent1">
                          <a:lumMod val="40000"/>
                          <a:lumOff val="60000"/>
                        </a:schemeClr>
                      </a:solidFill>
                      <a:prstDash val="solid"/>
                      <a:round/>
                      <a:headEnd type="none" w="med" len="med"/>
                      <a:tailEnd type="none" w="med" len="med"/>
                    </a:lnR>
                  </a:tcPr>
                </a:tc>
                <a:tc>
                  <a:txBody>
                    <a:bodyPr/>
                    <a:lstStyle/>
                    <a:p>
                      <a:pPr marL="0" marR="0" algn="ctr">
                        <a:lnSpc>
                          <a:spcPct val="107000"/>
                        </a:lnSpc>
                        <a:spcBef>
                          <a:spcPts val="0"/>
                        </a:spcBef>
                        <a:spcAft>
                          <a:spcPts val="800"/>
                        </a:spcAft>
                      </a:pPr>
                      <a:r>
                        <a:rPr lang="en-US" sz="1100" kern="100" dirty="0">
                          <a:solidFill>
                            <a:schemeClr val="tx1"/>
                          </a:solidFill>
                          <a:effectLst/>
                          <a:latin typeface="+mn-lt"/>
                          <a:ea typeface="Aptos"/>
                          <a:cs typeface="Times New Roman" panose="02020603050405020304" pitchFamily="18" charset="0"/>
                        </a:rPr>
                        <a:t>158</a:t>
                      </a:r>
                    </a:p>
                  </a:txBody>
                  <a:tcPr marL="9525" marR="9525" marT="9525" marB="0" anchor="ctr">
                    <a:lnL w="12700" cap="flat" cmpd="sng" algn="ctr">
                      <a:solidFill>
                        <a:schemeClr val="accent1">
                          <a:lumMod val="40000"/>
                          <a:lumOff val="60000"/>
                        </a:schemeClr>
                      </a:solidFill>
                      <a:prstDash val="solid"/>
                      <a:round/>
                      <a:headEnd type="none" w="med" len="med"/>
                      <a:tailEnd type="none" w="med" len="med"/>
                    </a:lnL>
                  </a:tcPr>
                </a:tc>
                <a:tc>
                  <a:txBody>
                    <a:bodyPr/>
                    <a:lstStyle/>
                    <a:p>
                      <a:pPr marL="0" marR="0" algn="ctr">
                        <a:lnSpc>
                          <a:spcPct val="107000"/>
                        </a:lnSpc>
                        <a:spcBef>
                          <a:spcPts val="0"/>
                        </a:spcBef>
                        <a:spcAft>
                          <a:spcPts val="800"/>
                        </a:spcAft>
                      </a:pPr>
                      <a:r>
                        <a:rPr lang="en-US" sz="1100" kern="100" dirty="0">
                          <a:solidFill>
                            <a:schemeClr val="tx1"/>
                          </a:solidFill>
                          <a:effectLst/>
                          <a:latin typeface="+mn-lt"/>
                          <a:ea typeface="Aptos"/>
                          <a:cs typeface="Times New Roman" panose="02020603050405020304" pitchFamily="18" charset="0"/>
                        </a:rPr>
                        <a:t>34</a:t>
                      </a:r>
                    </a:p>
                  </a:txBody>
                  <a:tcPr marL="9525" marR="9525" marT="9525" marB="0" anchor="ctr"/>
                </a:tc>
                <a:tc>
                  <a:txBody>
                    <a:bodyPr/>
                    <a:lstStyle/>
                    <a:p>
                      <a:pPr marL="0" marR="0" algn="ctr">
                        <a:lnSpc>
                          <a:spcPct val="107000"/>
                        </a:lnSpc>
                        <a:spcBef>
                          <a:spcPts val="0"/>
                        </a:spcBef>
                        <a:spcAft>
                          <a:spcPts val="800"/>
                        </a:spcAft>
                      </a:pPr>
                      <a:r>
                        <a:rPr lang="en-US" sz="1100" kern="100" dirty="0">
                          <a:solidFill>
                            <a:schemeClr val="tx1"/>
                          </a:solidFill>
                          <a:effectLst/>
                          <a:latin typeface="+mn-lt"/>
                          <a:ea typeface="Aptos"/>
                          <a:cs typeface="Times New Roman" panose="02020603050405020304" pitchFamily="18" charset="0"/>
                        </a:rPr>
                        <a:t>362%</a:t>
                      </a:r>
                    </a:p>
                  </a:txBody>
                  <a:tcPr marL="9525" marR="9525" marT="9525" marB="0" anchor="ctr"/>
                </a:tc>
                <a:extLst>
                  <a:ext uri="{0D108BD9-81ED-4DB2-BD59-A6C34878D82A}">
                    <a16:rowId xmlns:a16="http://schemas.microsoft.com/office/drawing/2014/main" val="789029941"/>
                  </a:ext>
                </a:extLst>
              </a:tr>
            </a:tbl>
          </a:graphicData>
        </a:graphic>
      </p:graphicFrame>
      <p:sp>
        <p:nvSpPr>
          <p:cNvPr id="6" name="TextBox 5">
            <a:extLst>
              <a:ext uri="{FF2B5EF4-FFF2-40B4-BE49-F238E27FC236}">
                <a16:creationId xmlns:a16="http://schemas.microsoft.com/office/drawing/2014/main" id="{009B81A3-14EB-4F3F-B4D2-2BC767639DA2}"/>
              </a:ext>
            </a:extLst>
          </p:cNvPr>
          <p:cNvSpPr txBox="1"/>
          <p:nvPr/>
        </p:nvSpPr>
        <p:spPr>
          <a:xfrm>
            <a:off x="838200" y="5232856"/>
            <a:ext cx="5334000" cy="461665"/>
          </a:xfrm>
          <a:prstGeom prst="rect">
            <a:avLst/>
          </a:prstGeom>
          <a:noFill/>
        </p:spPr>
        <p:txBody>
          <a:bodyPr wrap="square" rtlCol="0">
            <a:spAutoFit/>
          </a:bodyPr>
          <a:lstStyle/>
          <a:p>
            <a:r>
              <a:rPr lang="en-US" sz="800" dirty="0"/>
              <a:t>* Cash PAT = PAT + Depreciation + Deferred Taxes</a:t>
            </a:r>
          </a:p>
          <a:p>
            <a:r>
              <a:rPr lang="en-US" sz="800" dirty="0"/>
              <a:t>^ Wind World O&amp;M portfolio of ~ 4.5 GW in the process of being consolidated</a:t>
            </a:r>
          </a:p>
          <a:p>
            <a:r>
              <a:rPr lang="en-US" sz="800" dirty="0"/>
              <a:t># Restatement of financials due to discontinued operations</a:t>
            </a:r>
          </a:p>
        </p:txBody>
      </p:sp>
    </p:spTree>
    <p:extLst>
      <p:ext uri="{BB962C8B-B14F-4D97-AF65-F5344CB8AC3E}">
        <p14:creationId xmlns:p14="http://schemas.microsoft.com/office/powerpoint/2010/main" val="30646435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2388AE22-4A8D-3D9F-3C82-7E68896F4476}"/>
              </a:ext>
            </a:extLst>
          </p:cNvPr>
          <p:cNvSpPr txBox="1">
            <a:spLocks/>
          </p:cNvSpPr>
          <p:nvPr/>
        </p:nvSpPr>
        <p:spPr>
          <a:xfrm>
            <a:off x="0" y="4152900"/>
            <a:ext cx="9144000" cy="815181"/>
          </a:xfrm>
          <a:prstGeom prst="rect">
            <a:avLst/>
          </a:prstGeom>
          <a:solidFill>
            <a:schemeClr val="accent1">
              <a:lumMod val="50000"/>
            </a:schemeClr>
          </a:solidFill>
          <a:ln>
            <a:noFill/>
          </a:ln>
        </p:spPr>
        <p:txBody>
          <a:bodyPr lIns="91398" tIns="45699" rIns="91398" bIns="45699" anchor="t">
            <a:normAutofit/>
          </a:bodyPr>
          <a:lstStyle>
            <a:lvl1pPr algn="l" defTabSz="712788" rtl="0" eaLnBrk="0" fontAlgn="base" hangingPunct="0">
              <a:lnSpc>
                <a:spcPct val="90000"/>
              </a:lnSpc>
              <a:spcBef>
                <a:spcPct val="0"/>
              </a:spcBef>
              <a:spcAft>
                <a:spcPct val="0"/>
              </a:spcAft>
              <a:defRPr sz="3300" kern="1200">
                <a:solidFill>
                  <a:srgbClr val="767171"/>
                </a:solidFill>
                <a:latin typeface="Arial" panose="020B0604020202020204" pitchFamily="34" charset="0"/>
                <a:ea typeface="+mj-ea"/>
                <a:cs typeface="Arial" panose="020B0604020202020204" pitchFamily="34" charset="0"/>
              </a:defRPr>
            </a:lvl1pPr>
            <a:lvl2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2pPr>
            <a:lvl3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3pPr>
            <a:lvl4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4pPr>
            <a:lvl5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5pPr>
            <a:lvl6pPr marL="4572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6pPr>
            <a:lvl7pPr marL="9144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7pPr>
            <a:lvl8pPr marL="13716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8pPr>
            <a:lvl9pPr marL="18288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9pPr>
          </a:lstStyle>
          <a:p>
            <a:pPr marL="0" marR="0" lvl="0" indent="0" algn="ctr" defTabSz="713232" rtl="0" eaLnBrk="1" fontAlgn="auto" latinLnBrk="0" hangingPunct="1">
              <a:lnSpc>
                <a:spcPct val="200000"/>
              </a:lnSpc>
              <a:spcBef>
                <a:spcPct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a:ea typeface="+mj-ea"/>
                <a:cs typeface="Arial" panose="020B0604020202020204" pitchFamily="34" charset="0"/>
              </a:rPr>
              <a:t>Leaders In Energy Transition</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4" name="Straight Connector 43">
            <a:extLst>
              <a:ext uri="{FF2B5EF4-FFF2-40B4-BE49-F238E27FC236}">
                <a16:creationId xmlns:a16="http://schemas.microsoft.com/office/drawing/2014/main" id="{D0CC561A-7EC1-944A-1A9F-F9775BCB5633}"/>
              </a:ext>
            </a:extLst>
          </p:cNvPr>
          <p:cNvCxnSpPr>
            <a:cxnSpLocks/>
          </p:cNvCxnSpPr>
          <p:nvPr/>
        </p:nvCxnSpPr>
        <p:spPr>
          <a:xfrm>
            <a:off x="4307542" y="2019300"/>
            <a:ext cx="0" cy="1524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5166CAE-C29A-DE61-BFA0-95996EE15640}"/>
              </a:ext>
            </a:extLst>
          </p:cNvPr>
          <p:cNvCxnSpPr>
            <a:cxnSpLocks/>
          </p:cNvCxnSpPr>
          <p:nvPr/>
        </p:nvCxnSpPr>
        <p:spPr>
          <a:xfrm flipV="1">
            <a:off x="1676400" y="2171700"/>
            <a:ext cx="512064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8" name="TextBox 1">
            <a:extLst>
              <a:ext uri="{FF2B5EF4-FFF2-40B4-BE49-F238E27FC236}">
                <a16:creationId xmlns:a16="http://schemas.microsoft.com/office/drawing/2014/main" id="{45CC2A9B-69E2-AC92-5F1A-D6FBCACEC490}"/>
              </a:ext>
            </a:extLst>
          </p:cNvPr>
          <p:cNvSpPr txBox="1">
            <a:spLocks noChangeArrowheads="1"/>
          </p:cNvSpPr>
          <p:nvPr/>
        </p:nvSpPr>
        <p:spPr bwMode="auto">
          <a:xfrm>
            <a:off x="1172210" y="1918238"/>
            <a:ext cx="777875" cy="261938"/>
          </a:xfrm>
          <a:prstGeom prst="rect">
            <a:avLst/>
          </a:prstGeom>
          <a:solidFill>
            <a:srgbClr val="225FA7"/>
          </a:solid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100" b="1" i="0" u="none" strike="noStrike" kern="1200" cap="none" spc="0" normalizeH="0" baseline="0" noProof="0" dirty="0">
                <a:ln>
                  <a:noFill/>
                </a:ln>
                <a:solidFill>
                  <a:srgbClr val="FFFFFF"/>
                </a:solidFill>
                <a:effectLst/>
                <a:uLnTx/>
                <a:uFillTx/>
                <a:latin typeface="Calibri"/>
                <a:ea typeface="+mn-ea"/>
                <a:cs typeface="+mn-cs"/>
              </a:rPr>
              <a:t>Chemicals</a:t>
            </a:r>
          </a:p>
        </p:txBody>
      </p:sp>
      <p:sp>
        <p:nvSpPr>
          <p:cNvPr id="49" name="Rectangle: Rounded Corners 3">
            <a:extLst>
              <a:ext uri="{FF2B5EF4-FFF2-40B4-BE49-F238E27FC236}">
                <a16:creationId xmlns:a16="http://schemas.microsoft.com/office/drawing/2014/main" id="{7D73C6D8-98BE-5974-6613-73864E3127AE}"/>
              </a:ext>
            </a:extLst>
          </p:cNvPr>
          <p:cNvSpPr/>
          <p:nvPr/>
        </p:nvSpPr>
        <p:spPr bwMode="auto">
          <a:xfrm>
            <a:off x="76200" y="2824128"/>
            <a:ext cx="2747434" cy="669175"/>
          </a:xfrm>
          <a:prstGeom prst="roundRect">
            <a:avLst/>
          </a:prstGeom>
          <a:noFill/>
          <a:ln w="9525">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ctr" defTabSz="914400" rtl="0" eaLnBrk="0" fontAlgn="base" latinLnBrk="0" hangingPunct="0">
              <a:lnSpc>
                <a:spcPct val="100000"/>
              </a:lnSpc>
              <a:spcBef>
                <a:spcPct val="0"/>
              </a:spcBef>
              <a:spcAft>
                <a:spcPct val="0"/>
              </a:spcAft>
              <a:buClr>
                <a:srgbClr val="44546A"/>
              </a:buClr>
              <a:buSzTx/>
              <a:buFontTx/>
              <a:buNone/>
              <a:tabLst/>
              <a:defRPr/>
            </a:pPr>
            <a:r>
              <a:rPr kumimoji="0" lang="en-IN" sz="700" b="0" i="0" u="none" strike="noStrike" kern="1200" cap="none" spc="0" normalizeH="0" baseline="0" noProof="0" dirty="0">
                <a:ln>
                  <a:noFill/>
                </a:ln>
                <a:solidFill>
                  <a:srgbClr val="4472C4">
                    <a:lumMod val="75000"/>
                  </a:srgbClr>
                </a:solidFill>
                <a:effectLst/>
                <a:uLnTx/>
                <a:uFillTx/>
                <a:latin typeface="Calibri"/>
                <a:ea typeface="+mn-ea"/>
                <a:cs typeface="+mn-cs"/>
              </a:rPr>
              <a:t>Gujarat Fluorochemicals Ltd. is a leading Indian Chemicals Company supplying fluoropolymers and fluorochemicals to the global market. It is the largest </a:t>
            </a:r>
            <a:r>
              <a:rPr kumimoji="0" lang="en-US" sz="700" b="0" i="0" u="none" strike="noStrike" kern="1200" cap="none" spc="0" normalizeH="0" baseline="0" noProof="0" dirty="0">
                <a:ln>
                  <a:noFill/>
                </a:ln>
                <a:solidFill>
                  <a:srgbClr val="4472C4">
                    <a:lumMod val="75000"/>
                  </a:srgbClr>
                </a:solidFill>
                <a:effectLst/>
                <a:uLnTx/>
                <a:uFillTx/>
                <a:latin typeface="Calibri"/>
                <a:ea typeface="+mn-ea"/>
                <a:cs typeface="+mn-cs"/>
              </a:rPr>
              <a:t>PTFE / fluoropolymer manufacturer in India. The company is developing products / grades across segments catering to new age businesses, including EVs, BESS &amp; green hydrogen</a:t>
            </a:r>
            <a:endParaRPr kumimoji="0" lang="en-IN" sz="700" b="0" i="0" u="none" strike="noStrike" kern="1200" cap="none" spc="0" normalizeH="0" baseline="0" noProof="0" dirty="0">
              <a:ln>
                <a:noFill/>
              </a:ln>
              <a:solidFill>
                <a:srgbClr val="4472C4">
                  <a:lumMod val="75000"/>
                </a:srgbClr>
              </a:solidFill>
              <a:effectLst/>
              <a:uLnTx/>
              <a:uFillTx/>
              <a:latin typeface="Calibri"/>
              <a:ea typeface="+mn-ea"/>
              <a:cs typeface="+mn-cs"/>
            </a:endParaRPr>
          </a:p>
        </p:txBody>
      </p:sp>
      <p:sp>
        <p:nvSpPr>
          <p:cNvPr id="50" name="Rectangle: Rounded Corners 68">
            <a:extLst>
              <a:ext uri="{FF2B5EF4-FFF2-40B4-BE49-F238E27FC236}">
                <a16:creationId xmlns:a16="http://schemas.microsoft.com/office/drawing/2014/main" id="{F930E987-98D5-9935-041D-70F62B42FE44}"/>
              </a:ext>
            </a:extLst>
          </p:cNvPr>
          <p:cNvSpPr/>
          <p:nvPr/>
        </p:nvSpPr>
        <p:spPr bwMode="auto">
          <a:xfrm>
            <a:off x="3068179" y="2824128"/>
            <a:ext cx="2712968" cy="669175"/>
          </a:xfrm>
          <a:prstGeom prst="roundRect">
            <a:avLst/>
          </a:prstGeom>
          <a:noFill/>
          <a:ln w="9525">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ts val="0"/>
              </a:spcAft>
              <a:buClr>
                <a:srgbClr val="44546A"/>
              </a:buClr>
              <a:buSzTx/>
              <a:buFontTx/>
              <a:buNone/>
              <a:tabLst/>
              <a:defRPr/>
            </a:pPr>
            <a:r>
              <a:rPr kumimoji="0" lang="en-US" sz="700" b="0" i="0" u="none" strike="noStrike" kern="1200" cap="none" spc="0" normalizeH="0" baseline="0" noProof="0" dirty="0">
                <a:ln>
                  <a:noFill/>
                </a:ln>
                <a:solidFill>
                  <a:srgbClr val="4472C4">
                    <a:lumMod val="75000"/>
                  </a:srgbClr>
                </a:solidFill>
                <a:effectLst/>
                <a:uLnTx/>
                <a:uFillTx/>
                <a:latin typeface="Calibri"/>
                <a:ea typeface="+mn-ea"/>
                <a:cs typeface="+mn-cs"/>
              </a:rPr>
              <a:t>Inox Wind is one of the leading fully integrated players in the wind energy market in India providing end-to-end turnkey solutions to customers. Its offerings include manufacturing and supplies of 2MW, 3MW and the upcoming 4MW class WTGs, EPC &amp; infrastructure development (through subsidiary IRSL) and O&amp;M (through subsidiary IGESL)</a:t>
            </a:r>
            <a:endParaRPr kumimoji="0" lang="en-US" sz="700" b="1" i="0" u="none" strike="noStrike" kern="1200" cap="none" spc="0" normalizeH="0" baseline="0" noProof="0" dirty="0">
              <a:ln>
                <a:noFill/>
              </a:ln>
              <a:solidFill>
                <a:srgbClr val="FF0000"/>
              </a:solidFill>
              <a:effectLst/>
              <a:highlight>
                <a:srgbClr val="FFFF00"/>
              </a:highlight>
              <a:uLnTx/>
              <a:uFillTx/>
              <a:latin typeface="Calibri"/>
              <a:ea typeface="+mn-ea"/>
              <a:cs typeface="+mn-cs"/>
            </a:endParaRPr>
          </a:p>
        </p:txBody>
      </p:sp>
      <p:sp>
        <p:nvSpPr>
          <p:cNvPr id="59" name="TextBox 1">
            <a:extLst>
              <a:ext uri="{FF2B5EF4-FFF2-40B4-BE49-F238E27FC236}">
                <a16:creationId xmlns:a16="http://schemas.microsoft.com/office/drawing/2014/main" id="{391E6866-A9C8-AD1F-7493-38B4AEFD71E0}"/>
              </a:ext>
            </a:extLst>
          </p:cNvPr>
          <p:cNvSpPr txBox="1">
            <a:spLocks noChangeArrowheads="1"/>
          </p:cNvSpPr>
          <p:nvPr/>
        </p:nvSpPr>
        <p:spPr bwMode="auto">
          <a:xfrm>
            <a:off x="6660217" y="1918238"/>
            <a:ext cx="923925" cy="261938"/>
          </a:xfrm>
          <a:prstGeom prst="rect">
            <a:avLst/>
          </a:prstGeom>
          <a:solidFill>
            <a:srgbClr val="51B353"/>
          </a:solid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100" b="1" i="0" u="none" strike="noStrike" kern="1200" cap="none" spc="0" normalizeH="0" baseline="0" noProof="0" dirty="0">
                <a:ln>
                  <a:noFill/>
                </a:ln>
                <a:solidFill>
                  <a:srgbClr val="FFFFFF"/>
                </a:solidFill>
                <a:effectLst/>
                <a:uLnTx/>
                <a:uFillTx/>
                <a:latin typeface="Calibri"/>
                <a:ea typeface="+mn-ea"/>
                <a:cs typeface="+mn-cs"/>
              </a:rPr>
              <a:t>Renewables</a:t>
            </a:r>
          </a:p>
        </p:txBody>
      </p:sp>
      <p:sp>
        <p:nvSpPr>
          <p:cNvPr id="6" name="Title 1">
            <a:extLst>
              <a:ext uri="{FF2B5EF4-FFF2-40B4-BE49-F238E27FC236}">
                <a16:creationId xmlns:a16="http://schemas.microsoft.com/office/drawing/2014/main" id="{FA56D0F5-9616-6C1E-E7DB-51B752CCCB8E}"/>
              </a:ext>
            </a:extLst>
          </p:cNvPr>
          <p:cNvSpPr txBox="1">
            <a:spLocks/>
          </p:cNvSpPr>
          <p:nvPr/>
        </p:nvSpPr>
        <p:spPr>
          <a:xfrm>
            <a:off x="76200" y="9261"/>
            <a:ext cx="8991600" cy="715963"/>
          </a:xfrm>
          <a:prstGeom prst="rect">
            <a:avLst/>
          </a:prstGeom>
          <a:noFill/>
          <a:ln>
            <a:noFill/>
          </a:ln>
        </p:spPr>
        <p:txBody>
          <a:bodyPr lIns="91398" tIns="45699" rIns="91398" bIns="45699" anchor="ctr">
            <a:normAutofit/>
          </a:bodyPr>
          <a:lstStyle>
            <a:defPPr>
              <a:defRPr lang="en-US"/>
            </a:defPPr>
            <a:lvl1pPr defTabSz="713232" eaLnBrk="1" fontAlgn="auto" hangingPunct="1">
              <a:lnSpc>
                <a:spcPct val="200000"/>
              </a:lnSpc>
              <a:spcAft>
                <a:spcPts val="0"/>
              </a:spcAft>
              <a:defRPr sz="2000" b="1">
                <a:solidFill>
                  <a:schemeClr val="accent1">
                    <a:lumMod val="50000"/>
                  </a:schemeClr>
                </a:solidFill>
                <a:latin typeface="+mn-lt"/>
                <a:ea typeface="+mj-ea"/>
                <a:cs typeface="Arial" panose="020B0604020202020204" pitchFamily="34" charset="0"/>
              </a:defRPr>
            </a:lvl1pPr>
            <a:lvl2pPr defTabSz="712788">
              <a:lnSpc>
                <a:spcPct val="90000"/>
              </a:lnSpc>
              <a:defRPr sz="3300">
                <a:solidFill>
                  <a:srgbClr val="767171"/>
                </a:solidFill>
                <a:latin typeface="Arial" panose="020B0604020202020204" pitchFamily="34" charset="0"/>
                <a:cs typeface="Arial" panose="020B0604020202020204" pitchFamily="34" charset="0"/>
              </a:defRPr>
            </a:lvl2pPr>
            <a:lvl3pPr defTabSz="712788">
              <a:lnSpc>
                <a:spcPct val="90000"/>
              </a:lnSpc>
              <a:defRPr sz="3300">
                <a:solidFill>
                  <a:srgbClr val="767171"/>
                </a:solidFill>
                <a:latin typeface="Arial" panose="020B0604020202020204" pitchFamily="34" charset="0"/>
                <a:cs typeface="Arial" panose="020B0604020202020204" pitchFamily="34" charset="0"/>
              </a:defRPr>
            </a:lvl3pPr>
            <a:lvl4pPr defTabSz="712788">
              <a:lnSpc>
                <a:spcPct val="90000"/>
              </a:lnSpc>
              <a:defRPr sz="3300">
                <a:solidFill>
                  <a:srgbClr val="767171"/>
                </a:solidFill>
                <a:latin typeface="Arial" panose="020B0604020202020204" pitchFamily="34" charset="0"/>
                <a:cs typeface="Arial" panose="020B0604020202020204" pitchFamily="34" charset="0"/>
              </a:defRPr>
            </a:lvl4pPr>
            <a:lvl5pPr defTabSz="712788">
              <a:lnSpc>
                <a:spcPct val="90000"/>
              </a:lnSpc>
              <a:defRPr sz="3300">
                <a:solidFill>
                  <a:srgbClr val="767171"/>
                </a:solidFill>
                <a:latin typeface="Arial" panose="020B0604020202020204" pitchFamily="34" charset="0"/>
                <a:cs typeface="Arial" panose="020B0604020202020204" pitchFamily="34" charset="0"/>
              </a:defRPr>
            </a:lvl5pPr>
            <a:lvl6pPr marL="457200" defTabSz="712788"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6pPr>
            <a:lvl7pPr marL="914400" defTabSz="712788"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7pPr>
            <a:lvl8pPr marL="1371600" defTabSz="712788"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8pPr>
            <a:lvl9pPr marL="1828800" defTabSz="712788"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9pPr>
          </a:lstStyle>
          <a:p>
            <a:pPr marL="0" marR="0" lvl="0" indent="0" algn="l" defTabSz="713232" rtl="0" eaLnBrk="1" fontAlgn="auto" latinLnBrk="0" hangingPunct="1">
              <a:lnSpc>
                <a:spcPct val="200000"/>
              </a:lnSpc>
              <a:spcBef>
                <a:spcPct val="0"/>
              </a:spcBef>
              <a:spcAft>
                <a:spcPts val="0"/>
              </a:spcAft>
              <a:buClrTx/>
              <a:buSzTx/>
              <a:buFontTx/>
              <a:buNone/>
              <a:tabLst/>
              <a:defRPr/>
            </a:pPr>
            <a:r>
              <a:rPr kumimoji="0" lang="en-US" sz="2000" b="1" i="0" u="none" strike="noStrike" kern="1200" cap="none" spc="0" normalizeH="0" baseline="0" noProof="0" dirty="0">
                <a:ln>
                  <a:noFill/>
                </a:ln>
                <a:solidFill>
                  <a:srgbClr val="4472C4">
                    <a:lumMod val="50000"/>
                  </a:srgbClr>
                </a:solidFill>
                <a:effectLst/>
                <a:uLnTx/>
                <a:uFillTx/>
                <a:latin typeface="Calibri"/>
                <a:ea typeface="+mj-ea"/>
                <a:cs typeface="Arial" panose="020B0604020202020204" pitchFamily="34" charset="0"/>
              </a:rPr>
              <a:t>INOXGFL Group – USD 16 Bn Indian Conglomerate^</a:t>
            </a:r>
            <a:endParaRPr kumimoji="0" lang="en-IN" sz="2000" b="1" i="0" u="none" strike="noStrike" kern="1200" cap="none" spc="0" normalizeH="0" baseline="0" noProof="0" dirty="0">
              <a:ln>
                <a:noFill/>
              </a:ln>
              <a:solidFill>
                <a:srgbClr val="FF0000"/>
              </a:solidFill>
              <a:effectLst/>
              <a:highlight>
                <a:srgbClr val="FFFF00"/>
              </a:highlight>
              <a:uLnTx/>
              <a:uFillTx/>
              <a:latin typeface="Calibri"/>
              <a:ea typeface="+mj-ea"/>
              <a:cs typeface="Arial" panose="020B0604020202020204" pitchFamily="34" charset="0"/>
            </a:endParaRPr>
          </a:p>
        </p:txBody>
      </p:sp>
      <p:sp>
        <p:nvSpPr>
          <p:cNvPr id="16" name="Rectangle: Rounded Corners 3">
            <a:extLst>
              <a:ext uri="{FF2B5EF4-FFF2-40B4-BE49-F238E27FC236}">
                <a16:creationId xmlns:a16="http://schemas.microsoft.com/office/drawing/2014/main" id="{67BFBF4E-0E61-599C-D526-48E9E0828C77}"/>
              </a:ext>
            </a:extLst>
          </p:cNvPr>
          <p:cNvSpPr/>
          <p:nvPr/>
        </p:nvSpPr>
        <p:spPr bwMode="auto">
          <a:xfrm>
            <a:off x="76199" y="4185721"/>
            <a:ext cx="1408743" cy="881578"/>
          </a:xfrm>
          <a:prstGeom prst="roundRect">
            <a:avLst/>
          </a:prstGeom>
          <a:noFill/>
          <a:ln w="9525">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91440" marR="0" lvl="0" indent="-91440" algn="l" defTabSz="914400" rtl="0" eaLnBrk="0" fontAlgn="base" latinLnBrk="0" hangingPunct="0">
              <a:lnSpc>
                <a:spcPct val="96000"/>
              </a:lnSpc>
              <a:spcBef>
                <a:spcPct val="0"/>
              </a:spcBef>
              <a:spcAft>
                <a:spcPct val="0"/>
              </a:spcAft>
              <a:buClr>
                <a:srgbClr val="44546A"/>
              </a:buClr>
              <a:buSzTx/>
              <a:buFont typeface="Arial" panose="020B0604020202020204" pitchFamily="34" charset="0"/>
              <a:buChar char="•"/>
              <a:tabLst/>
              <a:defRPr/>
            </a:pPr>
            <a:r>
              <a:rPr kumimoji="0" lang="en-US" sz="700" b="0" i="0" u="none" strike="noStrike" kern="1200" cap="none" spc="0" normalizeH="0" baseline="0" noProof="0" dirty="0">
                <a:ln>
                  <a:noFill/>
                </a:ln>
                <a:solidFill>
                  <a:srgbClr val="4472C4">
                    <a:lumMod val="75000"/>
                  </a:srgbClr>
                </a:solidFill>
                <a:effectLst/>
                <a:uLnTx/>
                <a:uFillTx/>
                <a:latin typeface="Calibri"/>
                <a:ea typeface="+mn-ea"/>
                <a:cs typeface="+mn-cs"/>
              </a:rPr>
              <a:t>Battery materials company, a subsidiary of GFL</a:t>
            </a:r>
          </a:p>
          <a:p>
            <a:pPr marL="91440" marR="0" lvl="0" indent="-91440" algn="l" defTabSz="914400" rtl="0" eaLnBrk="0" fontAlgn="base" latinLnBrk="0" hangingPunct="0">
              <a:lnSpc>
                <a:spcPct val="96000"/>
              </a:lnSpc>
              <a:spcBef>
                <a:spcPct val="0"/>
              </a:spcBef>
              <a:spcAft>
                <a:spcPct val="0"/>
              </a:spcAft>
              <a:buClr>
                <a:srgbClr val="44546A"/>
              </a:buClr>
              <a:buSzTx/>
              <a:buFont typeface="Arial" panose="020B0604020202020204" pitchFamily="34" charset="0"/>
              <a:buChar char="•"/>
              <a:tabLst/>
              <a:defRPr/>
            </a:pPr>
            <a:r>
              <a:rPr kumimoji="0" lang="en-US" sz="700" b="0" i="0" u="none" strike="noStrike" kern="1200" cap="none" spc="0" normalizeH="0" baseline="0" noProof="0" dirty="0">
                <a:ln>
                  <a:noFill/>
                </a:ln>
                <a:solidFill>
                  <a:srgbClr val="4472C4">
                    <a:lumMod val="75000"/>
                  </a:srgbClr>
                </a:solidFill>
                <a:effectLst/>
                <a:uLnTx/>
                <a:uFillTx/>
                <a:latin typeface="Calibri"/>
                <a:ea typeface="+mn-ea"/>
                <a:cs typeface="+mn-cs"/>
              </a:rPr>
              <a:t>Catering to the EV/ESS ecosystem through Battery Salts, Additives, Electrolytes, CAM, Cathode Binders and NGAAM (Anode)</a:t>
            </a:r>
            <a:endParaRPr kumimoji="0" lang="en-IN" sz="700" b="0" i="0" u="none" strike="noStrike" kern="1200" cap="none" spc="0" normalizeH="0" baseline="0" noProof="0" dirty="0">
              <a:ln>
                <a:noFill/>
              </a:ln>
              <a:solidFill>
                <a:srgbClr val="4472C4">
                  <a:lumMod val="75000"/>
                </a:srgbClr>
              </a:solidFill>
              <a:effectLst/>
              <a:uLnTx/>
              <a:uFillTx/>
              <a:latin typeface="Calibri"/>
              <a:ea typeface="+mn-ea"/>
              <a:cs typeface="+mn-cs"/>
            </a:endParaRPr>
          </a:p>
        </p:txBody>
      </p:sp>
      <p:sp>
        <p:nvSpPr>
          <p:cNvPr id="19" name="Rectangle: Rounded Corners 3">
            <a:extLst>
              <a:ext uri="{FF2B5EF4-FFF2-40B4-BE49-F238E27FC236}">
                <a16:creationId xmlns:a16="http://schemas.microsoft.com/office/drawing/2014/main" id="{D1EE2B48-596F-8827-4691-F156EA3B99F4}"/>
              </a:ext>
            </a:extLst>
          </p:cNvPr>
          <p:cNvSpPr/>
          <p:nvPr/>
        </p:nvSpPr>
        <p:spPr bwMode="auto">
          <a:xfrm>
            <a:off x="1522412" y="4185721"/>
            <a:ext cx="1301218" cy="881579"/>
          </a:xfrm>
          <a:prstGeom prst="roundRect">
            <a:avLst/>
          </a:prstGeom>
          <a:noFill/>
          <a:ln w="9525">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0" fontAlgn="base" latinLnBrk="0" hangingPunct="0">
              <a:lnSpc>
                <a:spcPct val="100000"/>
              </a:lnSpc>
              <a:spcBef>
                <a:spcPct val="0"/>
              </a:spcBef>
              <a:spcAft>
                <a:spcPct val="0"/>
              </a:spcAft>
              <a:buClr>
                <a:srgbClr val="44546A"/>
              </a:buClr>
              <a:buSzTx/>
              <a:buFontTx/>
              <a:buNone/>
              <a:tabLst/>
              <a:defRPr/>
            </a:pPr>
            <a:r>
              <a:rPr kumimoji="0" lang="en-US" sz="700" b="0" i="0" u="none" strike="noStrike" kern="1200" cap="none" spc="0" normalizeH="0" baseline="0" noProof="0" dirty="0">
                <a:ln>
                  <a:noFill/>
                </a:ln>
                <a:solidFill>
                  <a:srgbClr val="4472C4">
                    <a:lumMod val="75000"/>
                  </a:srgbClr>
                </a:solidFill>
                <a:effectLst/>
                <a:uLnTx/>
                <a:uFillTx/>
                <a:latin typeface="Calibri"/>
                <a:ea typeface="+mn-ea"/>
                <a:cs typeface="+mn-cs"/>
              </a:rPr>
              <a:t>Subsidiary of GFL providing fluoropolymer solutions for the entire solar and green hydrogen value chain, including proton exchange membranes for </a:t>
            </a:r>
            <a:r>
              <a:rPr kumimoji="0" lang="en-US" sz="700" b="0" i="0" u="none" strike="noStrike" kern="1200" cap="none" spc="0" normalizeH="0" baseline="0" noProof="0" dirty="0" err="1">
                <a:ln>
                  <a:noFill/>
                </a:ln>
                <a:solidFill>
                  <a:srgbClr val="4472C4">
                    <a:lumMod val="75000"/>
                  </a:srgbClr>
                </a:solidFill>
                <a:effectLst/>
                <a:uLnTx/>
                <a:uFillTx/>
                <a:latin typeface="Calibri"/>
                <a:ea typeface="+mn-ea"/>
                <a:cs typeface="+mn-cs"/>
              </a:rPr>
              <a:t>electrolysers</a:t>
            </a:r>
            <a:r>
              <a:rPr kumimoji="0" lang="en-US" sz="700" b="0" i="0" u="none" strike="noStrike" kern="1200" cap="none" spc="0" normalizeH="0" baseline="0" noProof="0" dirty="0">
                <a:ln>
                  <a:noFill/>
                </a:ln>
                <a:solidFill>
                  <a:srgbClr val="4472C4">
                    <a:lumMod val="75000"/>
                  </a:srgbClr>
                </a:solidFill>
                <a:effectLst/>
                <a:uLnTx/>
                <a:uFillTx/>
                <a:latin typeface="Calibri"/>
                <a:ea typeface="+mn-ea"/>
                <a:cs typeface="+mn-cs"/>
              </a:rPr>
              <a:t> and fuel cells</a:t>
            </a:r>
            <a:endParaRPr kumimoji="0" lang="en-IN" sz="700" b="0" i="0" u="none" strike="noStrike" kern="1200" cap="none" spc="0" normalizeH="0" baseline="0" noProof="0" dirty="0">
              <a:ln>
                <a:noFill/>
              </a:ln>
              <a:solidFill>
                <a:srgbClr val="4472C4">
                  <a:lumMod val="75000"/>
                </a:srgbClr>
              </a:solidFill>
              <a:effectLst/>
              <a:uLnTx/>
              <a:uFillTx/>
              <a:latin typeface="Calibri"/>
              <a:ea typeface="+mn-ea"/>
              <a:cs typeface="+mn-cs"/>
            </a:endParaRPr>
          </a:p>
          <a:p>
            <a:pPr marL="91440" marR="0" lvl="0" indent="-91440" algn="l" defTabSz="914400" rtl="0" eaLnBrk="0" fontAlgn="base" latinLnBrk="0" hangingPunct="0">
              <a:lnSpc>
                <a:spcPct val="100000"/>
              </a:lnSpc>
              <a:spcBef>
                <a:spcPct val="0"/>
              </a:spcBef>
              <a:spcAft>
                <a:spcPct val="0"/>
              </a:spcAft>
              <a:buClr>
                <a:srgbClr val="44546A"/>
              </a:buClr>
              <a:buSzTx/>
              <a:buFont typeface="Arial" panose="020B0604020202020204" pitchFamily="34" charset="0"/>
              <a:buChar char="•"/>
              <a:tabLst/>
              <a:defRPr/>
            </a:pPr>
            <a:endParaRPr kumimoji="0" lang="en-IN" sz="700" b="0" i="0" u="none" strike="noStrike" kern="1200" cap="none" spc="0" normalizeH="0" baseline="0" noProof="0" dirty="0">
              <a:ln>
                <a:noFill/>
              </a:ln>
              <a:solidFill>
                <a:srgbClr val="4472C4">
                  <a:lumMod val="75000"/>
                </a:srgbClr>
              </a:solidFill>
              <a:effectLst/>
              <a:uLnTx/>
              <a:uFillTx/>
              <a:latin typeface="Calibri"/>
              <a:ea typeface="+mn-ea"/>
              <a:cs typeface="+mn-cs"/>
            </a:endParaRPr>
          </a:p>
        </p:txBody>
      </p:sp>
      <p:sp>
        <p:nvSpPr>
          <p:cNvPr id="20" name="Rectangle: Rounded Corners 68">
            <a:extLst>
              <a:ext uri="{FF2B5EF4-FFF2-40B4-BE49-F238E27FC236}">
                <a16:creationId xmlns:a16="http://schemas.microsoft.com/office/drawing/2014/main" id="{1C4E46CA-F843-0D83-49F0-178895B690A5}"/>
              </a:ext>
            </a:extLst>
          </p:cNvPr>
          <p:cNvSpPr/>
          <p:nvPr/>
        </p:nvSpPr>
        <p:spPr bwMode="auto">
          <a:xfrm>
            <a:off x="4495799" y="4103532"/>
            <a:ext cx="1295148" cy="1081728"/>
          </a:xfrm>
          <a:prstGeom prst="roundRect">
            <a:avLst/>
          </a:prstGeom>
          <a:noFill/>
          <a:ln w="9525">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just" defTabSz="914400" rtl="0" eaLnBrk="0" fontAlgn="base" latinLnBrk="0" hangingPunct="0">
              <a:lnSpc>
                <a:spcPct val="100000"/>
              </a:lnSpc>
              <a:spcBef>
                <a:spcPct val="0"/>
              </a:spcBef>
              <a:spcAft>
                <a:spcPts val="600"/>
              </a:spcAft>
              <a:buClr>
                <a:srgbClr val="44546A"/>
              </a:buClr>
              <a:buSzTx/>
              <a:buFontTx/>
              <a:buNone/>
              <a:tabLst/>
              <a:defRPr/>
            </a:pPr>
            <a:r>
              <a:rPr kumimoji="0" lang="en-US" sz="700" b="0" i="0" u="none" strike="noStrike" kern="1200" cap="none" spc="0" normalizeH="0" baseline="0" noProof="0" dirty="0">
                <a:ln>
                  <a:noFill/>
                </a:ln>
                <a:solidFill>
                  <a:srgbClr val="4472C4">
                    <a:lumMod val="75000"/>
                  </a:srgbClr>
                </a:solidFill>
                <a:effectLst/>
                <a:uLnTx/>
                <a:uFillTx/>
                <a:latin typeface="Calibri"/>
                <a:ea typeface="+mn-ea"/>
                <a:cs typeface="+mn-cs"/>
              </a:rPr>
              <a:t>Subsidiary of IWL; India's leading renewable O&amp;M services player with ~ 13.3 </a:t>
            </a:r>
            <a:r>
              <a:rPr kumimoji="0" lang="en-US" sz="700" b="0" i="0" u="none" strike="noStrike" kern="1200" cap="none" spc="0" normalizeH="0" baseline="0" noProof="0" dirty="0" err="1">
                <a:ln>
                  <a:noFill/>
                </a:ln>
                <a:solidFill>
                  <a:srgbClr val="4472C4">
                    <a:lumMod val="75000"/>
                  </a:srgbClr>
                </a:solidFill>
                <a:effectLst/>
                <a:uLnTx/>
                <a:uFillTx/>
                <a:latin typeface="Calibri"/>
                <a:ea typeface="+mn-ea"/>
                <a:cs typeface="+mn-cs"/>
              </a:rPr>
              <a:t>GWp</a:t>
            </a:r>
            <a:r>
              <a:rPr kumimoji="0" lang="en-US" sz="700" b="0" i="0" u="none" strike="noStrike" kern="1200" cap="none" spc="0" normalizeH="0" baseline="0" noProof="0" dirty="0">
                <a:ln>
                  <a:noFill/>
                </a:ln>
                <a:solidFill>
                  <a:srgbClr val="4472C4">
                    <a:lumMod val="75000"/>
                  </a:srgbClr>
                </a:solidFill>
                <a:effectLst/>
                <a:uLnTx/>
                <a:uFillTx/>
                <a:latin typeface="Calibri"/>
                <a:ea typeface="+mn-ea"/>
                <a:cs typeface="+mn-cs"/>
              </a:rPr>
              <a:t>* of assets under management. Inox Green is India’s only listed pure-play renewable O&amp;M service company.</a:t>
            </a:r>
          </a:p>
        </p:txBody>
      </p:sp>
      <p:sp>
        <p:nvSpPr>
          <p:cNvPr id="27" name="Rectangle: Rounded Corners 15">
            <a:extLst>
              <a:ext uri="{FF2B5EF4-FFF2-40B4-BE49-F238E27FC236}">
                <a16:creationId xmlns:a16="http://schemas.microsoft.com/office/drawing/2014/main" id="{F1FFC5CA-CF16-48FE-9B77-9AAFA1AD94F3}"/>
              </a:ext>
            </a:extLst>
          </p:cNvPr>
          <p:cNvSpPr/>
          <p:nvPr/>
        </p:nvSpPr>
        <p:spPr>
          <a:xfrm>
            <a:off x="3048000" y="4094480"/>
            <a:ext cx="1303867" cy="1095860"/>
          </a:xfrm>
          <a:prstGeom prst="roundRect">
            <a:avLst/>
          </a:prstGeom>
          <a:noFill/>
          <a:ln w="9525">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just" defTabSz="914400" rtl="0" eaLnBrk="0" fontAlgn="base" latinLnBrk="0" hangingPunct="0">
              <a:lnSpc>
                <a:spcPct val="94000"/>
              </a:lnSpc>
              <a:spcBef>
                <a:spcPct val="0"/>
              </a:spcBef>
              <a:spcAft>
                <a:spcPct val="0"/>
              </a:spcAft>
              <a:buClr>
                <a:srgbClr val="44546A"/>
              </a:buClr>
              <a:buSzTx/>
              <a:buFontTx/>
              <a:buNone/>
              <a:tabLst/>
              <a:defRPr/>
            </a:pPr>
            <a:r>
              <a:rPr kumimoji="0" lang="en-US" sz="700" b="0" i="0" u="none" strike="noStrike" kern="1200" cap="none" spc="0" normalizeH="0" baseline="0" noProof="0" dirty="0">
                <a:ln>
                  <a:noFill/>
                </a:ln>
                <a:solidFill>
                  <a:srgbClr val="4472C4">
                    <a:lumMod val="75000"/>
                  </a:srgbClr>
                </a:solidFill>
                <a:effectLst/>
                <a:uLnTx/>
                <a:uFillTx/>
                <a:latin typeface="Calibri"/>
                <a:ea typeface="+mn-ea"/>
                <a:cs typeface="+mn-cs"/>
              </a:rPr>
              <a:t>Subsidiary of IWL (formerly </a:t>
            </a:r>
            <a:r>
              <a:rPr kumimoji="0" lang="en-US" sz="700" b="0" i="0" u="none" strike="noStrike" kern="1200" cap="none" spc="0" normalizeH="0" baseline="0" noProof="0" dirty="0" err="1">
                <a:ln>
                  <a:noFill/>
                </a:ln>
                <a:solidFill>
                  <a:srgbClr val="4472C4">
                    <a:lumMod val="75000"/>
                  </a:srgbClr>
                </a:solidFill>
                <a:effectLst/>
                <a:uLnTx/>
                <a:uFillTx/>
                <a:latin typeface="Calibri"/>
                <a:ea typeface="+mn-ea"/>
                <a:cs typeface="+mn-cs"/>
              </a:rPr>
              <a:t>Resco</a:t>
            </a:r>
            <a:r>
              <a:rPr kumimoji="0" lang="en-US" sz="700" b="0" i="0" u="none" strike="noStrike" kern="1200" cap="none" spc="0" normalizeH="0" baseline="0" noProof="0" dirty="0">
                <a:ln>
                  <a:noFill/>
                </a:ln>
                <a:solidFill>
                  <a:srgbClr val="4472C4">
                    <a:lumMod val="75000"/>
                  </a:srgbClr>
                </a:solidFill>
                <a:effectLst/>
                <a:uLnTx/>
                <a:uFillTx/>
                <a:latin typeface="Calibri"/>
                <a:ea typeface="+mn-ea"/>
                <a:cs typeface="+mn-cs"/>
              </a:rPr>
              <a:t> Global) offering a host of EPC services – resource assessment, site acquisition, project &amp; evacuation infra development, erection and commissioning of WTGs and modules, cranes, transformer and power electronics manufacturing</a:t>
            </a:r>
          </a:p>
        </p:txBody>
      </p:sp>
      <p:sp>
        <p:nvSpPr>
          <p:cNvPr id="64" name="Rectangle: Rounded Corners 15">
            <a:extLst>
              <a:ext uri="{FF2B5EF4-FFF2-40B4-BE49-F238E27FC236}">
                <a16:creationId xmlns:a16="http://schemas.microsoft.com/office/drawing/2014/main" id="{CFFE959E-D939-4DD8-85AF-FBD7F1D8372E}"/>
              </a:ext>
            </a:extLst>
          </p:cNvPr>
          <p:cNvSpPr/>
          <p:nvPr/>
        </p:nvSpPr>
        <p:spPr>
          <a:xfrm>
            <a:off x="5966737" y="3955542"/>
            <a:ext cx="1424663" cy="835370"/>
          </a:xfrm>
          <a:prstGeom prst="roundRect">
            <a:avLst/>
          </a:prstGeom>
          <a:noFill/>
          <a:ln w="9525">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just" defTabSz="914400" rtl="0" eaLnBrk="0" fontAlgn="base" latinLnBrk="0" hangingPunct="0">
              <a:lnSpc>
                <a:spcPct val="100000"/>
              </a:lnSpc>
              <a:spcBef>
                <a:spcPct val="0"/>
              </a:spcBef>
              <a:spcAft>
                <a:spcPct val="0"/>
              </a:spcAft>
              <a:buClr>
                <a:srgbClr val="44546A"/>
              </a:buClr>
              <a:buSzTx/>
              <a:buFontTx/>
              <a:buNone/>
              <a:tabLst/>
              <a:defRPr/>
            </a:pPr>
            <a:r>
              <a:rPr kumimoji="0" lang="en-US" sz="700" b="0" i="0" u="none" strike="noStrike" kern="1200" cap="none" spc="0" normalizeH="0" baseline="0" noProof="0" dirty="0">
                <a:ln>
                  <a:noFill/>
                </a:ln>
                <a:solidFill>
                  <a:srgbClr val="4472C4">
                    <a:lumMod val="75000"/>
                  </a:srgbClr>
                </a:solidFill>
                <a:effectLst/>
                <a:uLnTx/>
                <a:uFillTx/>
                <a:latin typeface="Calibri"/>
                <a:ea typeface="+mn-ea"/>
                <a:cs typeface="+mn-cs"/>
              </a:rPr>
              <a:t>Inox Neo is a RE power generation platform targeting 14 GW of hybrid RE capacity – wind + solar + BESS  by FY29.</a:t>
            </a:r>
          </a:p>
        </p:txBody>
      </p:sp>
      <p:sp>
        <p:nvSpPr>
          <p:cNvPr id="65" name="Rectangle: Rounded Corners 15">
            <a:extLst>
              <a:ext uri="{FF2B5EF4-FFF2-40B4-BE49-F238E27FC236}">
                <a16:creationId xmlns:a16="http://schemas.microsoft.com/office/drawing/2014/main" id="{27708F4E-EAF3-4F5D-ABA9-C23AD33E3253}"/>
              </a:ext>
            </a:extLst>
          </p:cNvPr>
          <p:cNvSpPr/>
          <p:nvPr/>
        </p:nvSpPr>
        <p:spPr>
          <a:xfrm>
            <a:off x="7621588" y="3955542"/>
            <a:ext cx="1370012" cy="835366"/>
          </a:xfrm>
          <a:prstGeom prst="roundRect">
            <a:avLst/>
          </a:prstGeom>
          <a:noFill/>
          <a:ln w="9525">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just" defTabSz="914400" rtl="0" eaLnBrk="0" fontAlgn="base" latinLnBrk="0" hangingPunct="0">
              <a:lnSpc>
                <a:spcPct val="100000"/>
              </a:lnSpc>
              <a:spcBef>
                <a:spcPct val="0"/>
              </a:spcBef>
              <a:spcAft>
                <a:spcPct val="0"/>
              </a:spcAft>
              <a:buClr>
                <a:srgbClr val="44546A"/>
              </a:buClr>
              <a:buSzTx/>
              <a:buFontTx/>
              <a:buNone/>
              <a:tabLst/>
              <a:defRPr/>
            </a:pPr>
            <a:r>
              <a:rPr kumimoji="0" lang="en-US" sz="700" b="0" i="0" u="none" strike="noStrike" kern="1200" cap="none" spc="0" normalizeH="0" baseline="0" noProof="0" dirty="0">
                <a:ln>
                  <a:noFill/>
                </a:ln>
                <a:solidFill>
                  <a:srgbClr val="4472C4">
                    <a:lumMod val="75000"/>
                  </a:srgbClr>
                </a:solidFill>
                <a:effectLst/>
                <a:uLnTx/>
                <a:uFillTx/>
                <a:latin typeface="Calibri"/>
                <a:ea typeface="+mn-ea"/>
                <a:cs typeface="+mn-cs"/>
              </a:rPr>
              <a:t>Inox Solar is a fully integrated solar manufacturing player targeting 11 GW of solar cell &amp; module manufacturing capacity across India and the USA</a:t>
            </a:r>
          </a:p>
        </p:txBody>
      </p:sp>
      <p:cxnSp>
        <p:nvCxnSpPr>
          <p:cNvPr id="71" name="Straight Connector 70">
            <a:extLst>
              <a:ext uri="{FF2B5EF4-FFF2-40B4-BE49-F238E27FC236}">
                <a16:creationId xmlns:a16="http://schemas.microsoft.com/office/drawing/2014/main" id="{820068E9-F489-40F3-AFFD-CDA43999D74D}"/>
              </a:ext>
            </a:extLst>
          </p:cNvPr>
          <p:cNvCxnSpPr>
            <a:cxnSpLocks/>
            <a:stCxn id="59" idx="2"/>
          </p:cNvCxnSpPr>
          <p:nvPr/>
        </p:nvCxnSpPr>
        <p:spPr>
          <a:xfrm flipH="1">
            <a:off x="7122179" y="2180176"/>
            <a:ext cx="1" cy="143924"/>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5796DAC4-D4EA-48FD-AA0A-DB5F2E0A85EA}"/>
              </a:ext>
            </a:extLst>
          </p:cNvPr>
          <p:cNvCxnSpPr>
            <a:cxnSpLocks/>
          </p:cNvCxnSpPr>
          <p:nvPr/>
        </p:nvCxnSpPr>
        <p:spPr>
          <a:xfrm flipV="1">
            <a:off x="4343400" y="2319076"/>
            <a:ext cx="305409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79BC8B05-F094-4C8F-A0C9-1B5D2D7E3605}"/>
              </a:ext>
            </a:extLst>
          </p:cNvPr>
          <p:cNvCxnSpPr>
            <a:cxnSpLocks/>
            <a:stCxn id="48" idx="2"/>
          </p:cNvCxnSpPr>
          <p:nvPr/>
        </p:nvCxnSpPr>
        <p:spPr>
          <a:xfrm flipH="1">
            <a:off x="1520566" y="2180176"/>
            <a:ext cx="0" cy="11290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6AE57518-B261-47BC-9C54-A78CDC9B18DF}"/>
              </a:ext>
            </a:extLst>
          </p:cNvPr>
          <p:cNvCxnSpPr>
            <a:cxnSpLocks/>
          </p:cNvCxnSpPr>
          <p:nvPr/>
        </p:nvCxnSpPr>
        <p:spPr>
          <a:xfrm>
            <a:off x="7388154" y="2324100"/>
            <a:ext cx="1" cy="11611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137221" name="Picture 137220">
            <a:extLst>
              <a:ext uri="{FF2B5EF4-FFF2-40B4-BE49-F238E27FC236}">
                <a16:creationId xmlns:a16="http://schemas.microsoft.com/office/drawing/2014/main" id="{7A4BD20D-2940-4E0A-B7C4-27274502C5B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108584" y="2312530"/>
            <a:ext cx="769898" cy="468770"/>
          </a:xfrm>
          <a:prstGeom prst="rect">
            <a:avLst/>
          </a:prstGeom>
        </p:spPr>
      </p:pic>
      <p:sp>
        <p:nvSpPr>
          <p:cNvPr id="137224" name="TextBox 137223">
            <a:extLst>
              <a:ext uri="{FF2B5EF4-FFF2-40B4-BE49-F238E27FC236}">
                <a16:creationId xmlns:a16="http://schemas.microsoft.com/office/drawing/2014/main" id="{1A5A6776-7D11-4DF3-9367-52D42618E27F}"/>
              </a:ext>
            </a:extLst>
          </p:cNvPr>
          <p:cNvSpPr txBox="1"/>
          <p:nvPr/>
        </p:nvSpPr>
        <p:spPr>
          <a:xfrm>
            <a:off x="1795200" y="2230279"/>
            <a:ext cx="299348" cy="246221"/>
          </a:xfrm>
          <a:prstGeom prst="rect">
            <a:avLst/>
          </a:prstGeom>
          <a:noFill/>
          <a:ln>
            <a:noFill/>
          </a:ln>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mn-ea"/>
                <a:cs typeface="+mn-cs"/>
              </a:rPr>
              <a:t>#</a:t>
            </a:r>
            <a:endParaRPr kumimoji="0" lang="en-US" sz="18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mn-ea"/>
              <a:cs typeface="+mn-cs"/>
            </a:endParaRPr>
          </a:p>
        </p:txBody>
      </p:sp>
      <p:sp>
        <p:nvSpPr>
          <p:cNvPr id="143" name="TextBox 142">
            <a:extLst>
              <a:ext uri="{FF2B5EF4-FFF2-40B4-BE49-F238E27FC236}">
                <a16:creationId xmlns:a16="http://schemas.microsoft.com/office/drawing/2014/main" id="{47A90223-AD47-40A7-B3CD-EF76B12A05C3}"/>
              </a:ext>
            </a:extLst>
          </p:cNvPr>
          <p:cNvSpPr txBox="1"/>
          <p:nvPr/>
        </p:nvSpPr>
        <p:spPr>
          <a:xfrm>
            <a:off x="4952999" y="2458879"/>
            <a:ext cx="229610" cy="24622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mn-ea"/>
                <a:cs typeface="+mn-cs"/>
              </a:rPr>
              <a:t>#</a:t>
            </a:r>
            <a:endParaRPr kumimoji="0" lang="en-US" sz="18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mn-ea"/>
              <a:cs typeface="+mn-cs"/>
            </a:endParaRPr>
          </a:p>
        </p:txBody>
      </p:sp>
      <p:sp>
        <p:nvSpPr>
          <p:cNvPr id="144" name="TextBox 143">
            <a:extLst>
              <a:ext uri="{FF2B5EF4-FFF2-40B4-BE49-F238E27FC236}">
                <a16:creationId xmlns:a16="http://schemas.microsoft.com/office/drawing/2014/main" id="{5C9325F5-1C9F-4E86-A566-1C4271964799}"/>
              </a:ext>
            </a:extLst>
          </p:cNvPr>
          <p:cNvSpPr txBox="1"/>
          <p:nvPr/>
        </p:nvSpPr>
        <p:spPr>
          <a:xfrm>
            <a:off x="5715474" y="3542966"/>
            <a:ext cx="299348" cy="24622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mn-ea"/>
                <a:cs typeface="+mn-cs"/>
              </a:rPr>
              <a:t>#</a:t>
            </a:r>
            <a:endParaRPr kumimoji="0" lang="en-US" sz="18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mn-ea"/>
              <a:cs typeface="+mn-cs"/>
            </a:endParaRPr>
          </a:p>
        </p:txBody>
      </p:sp>
      <p:pic>
        <p:nvPicPr>
          <p:cNvPr id="5" name="Picture 4">
            <a:extLst>
              <a:ext uri="{FF2B5EF4-FFF2-40B4-BE49-F238E27FC236}">
                <a16:creationId xmlns:a16="http://schemas.microsoft.com/office/drawing/2014/main" id="{78B53748-A3D0-4A09-9EC1-B597AA5527CB}"/>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76200" y="3823613"/>
            <a:ext cx="1180148" cy="304110"/>
          </a:xfrm>
          <a:prstGeom prst="rect">
            <a:avLst/>
          </a:prstGeom>
        </p:spPr>
      </p:pic>
      <p:pic>
        <p:nvPicPr>
          <p:cNvPr id="10" name="Picture 9">
            <a:extLst>
              <a:ext uri="{FF2B5EF4-FFF2-40B4-BE49-F238E27FC236}">
                <a16:creationId xmlns:a16="http://schemas.microsoft.com/office/drawing/2014/main" id="{18067E12-D748-4FFD-9B4F-CFA25906ECAA}"/>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561148" y="3700564"/>
            <a:ext cx="1373338" cy="579559"/>
          </a:xfrm>
          <a:prstGeom prst="rect">
            <a:avLst/>
          </a:prstGeom>
        </p:spPr>
      </p:pic>
      <p:cxnSp>
        <p:nvCxnSpPr>
          <p:cNvPr id="66" name="Straight Connector 65">
            <a:extLst>
              <a:ext uri="{FF2B5EF4-FFF2-40B4-BE49-F238E27FC236}">
                <a16:creationId xmlns:a16="http://schemas.microsoft.com/office/drawing/2014/main" id="{BDB8D137-A166-4A77-B296-20E050CE88D1}"/>
              </a:ext>
            </a:extLst>
          </p:cNvPr>
          <p:cNvCxnSpPr>
            <a:cxnSpLocks/>
          </p:cNvCxnSpPr>
          <p:nvPr/>
        </p:nvCxnSpPr>
        <p:spPr>
          <a:xfrm flipH="1">
            <a:off x="1484947" y="3518123"/>
            <a:ext cx="1" cy="143924"/>
          </a:xfrm>
          <a:prstGeom prst="line">
            <a:avLst/>
          </a:prstGeom>
          <a:ln>
            <a:solidFill>
              <a:srgbClr val="203864"/>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C3E2696F-BBB5-491A-ADA0-9ABD803C53C9}"/>
              </a:ext>
            </a:extLst>
          </p:cNvPr>
          <p:cNvCxnSpPr>
            <a:cxnSpLocks/>
          </p:cNvCxnSpPr>
          <p:nvPr/>
        </p:nvCxnSpPr>
        <p:spPr>
          <a:xfrm>
            <a:off x="494348" y="3657022"/>
            <a:ext cx="1905000" cy="0"/>
          </a:xfrm>
          <a:prstGeom prst="line">
            <a:avLst/>
          </a:prstGeom>
          <a:ln>
            <a:solidFill>
              <a:srgbClr val="203864"/>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CE170E53-0D5F-45C3-B858-FE7B685157A8}"/>
              </a:ext>
            </a:extLst>
          </p:cNvPr>
          <p:cNvCxnSpPr>
            <a:cxnSpLocks/>
          </p:cNvCxnSpPr>
          <p:nvPr/>
        </p:nvCxnSpPr>
        <p:spPr>
          <a:xfrm>
            <a:off x="2399348" y="3662047"/>
            <a:ext cx="1" cy="116110"/>
          </a:xfrm>
          <a:prstGeom prst="line">
            <a:avLst/>
          </a:prstGeom>
          <a:ln>
            <a:solidFill>
              <a:srgbClr val="203864"/>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4F0F0802-F16C-42C7-BEEE-A900AD848C72}"/>
              </a:ext>
            </a:extLst>
          </p:cNvPr>
          <p:cNvCxnSpPr>
            <a:cxnSpLocks/>
          </p:cNvCxnSpPr>
          <p:nvPr/>
        </p:nvCxnSpPr>
        <p:spPr>
          <a:xfrm>
            <a:off x="494347" y="3662047"/>
            <a:ext cx="1" cy="116110"/>
          </a:xfrm>
          <a:prstGeom prst="line">
            <a:avLst/>
          </a:prstGeom>
          <a:ln>
            <a:solidFill>
              <a:srgbClr val="203864"/>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598B79A0-E417-4840-8862-DEBF3D398760}"/>
              </a:ext>
            </a:extLst>
          </p:cNvPr>
          <p:cNvCxnSpPr>
            <a:cxnSpLocks/>
          </p:cNvCxnSpPr>
          <p:nvPr/>
        </p:nvCxnSpPr>
        <p:spPr>
          <a:xfrm flipH="1">
            <a:off x="4407648" y="3495113"/>
            <a:ext cx="1" cy="143924"/>
          </a:xfrm>
          <a:prstGeom prst="line">
            <a:avLst/>
          </a:prstGeom>
          <a:ln>
            <a:solidFill>
              <a:srgbClr val="203864"/>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1B272667-D546-4B6F-9A1D-330BED7C137C}"/>
              </a:ext>
            </a:extLst>
          </p:cNvPr>
          <p:cNvCxnSpPr>
            <a:cxnSpLocks/>
          </p:cNvCxnSpPr>
          <p:nvPr/>
        </p:nvCxnSpPr>
        <p:spPr>
          <a:xfrm>
            <a:off x="3417049" y="3634012"/>
            <a:ext cx="1905000" cy="0"/>
          </a:xfrm>
          <a:prstGeom prst="line">
            <a:avLst/>
          </a:prstGeom>
          <a:ln>
            <a:solidFill>
              <a:srgbClr val="203864"/>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AB96D953-92BA-4F1C-AB62-80848E34C366}"/>
              </a:ext>
            </a:extLst>
          </p:cNvPr>
          <p:cNvCxnSpPr>
            <a:cxnSpLocks/>
          </p:cNvCxnSpPr>
          <p:nvPr/>
        </p:nvCxnSpPr>
        <p:spPr>
          <a:xfrm>
            <a:off x="5322049" y="3639037"/>
            <a:ext cx="1" cy="116110"/>
          </a:xfrm>
          <a:prstGeom prst="line">
            <a:avLst/>
          </a:prstGeom>
          <a:ln>
            <a:solidFill>
              <a:srgbClr val="203864"/>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DACF12C7-CDB4-40DC-B552-803D491145A3}"/>
              </a:ext>
            </a:extLst>
          </p:cNvPr>
          <p:cNvCxnSpPr>
            <a:cxnSpLocks/>
          </p:cNvCxnSpPr>
          <p:nvPr/>
        </p:nvCxnSpPr>
        <p:spPr>
          <a:xfrm>
            <a:off x="3417048" y="3639037"/>
            <a:ext cx="1" cy="116110"/>
          </a:xfrm>
          <a:prstGeom prst="line">
            <a:avLst/>
          </a:prstGeom>
          <a:ln>
            <a:solidFill>
              <a:srgbClr val="203864"/>
            </a:solidFill>
          </a:ln>
        </p:spPr>
        <p:style>
          <a:lnRef idx="1">
            <a:schemeClr val="accent1"/>
          </a:lnRef>
          <a:fillRef idx="0">
            <a:schemeClr val="accent1"/>
          </a:fillRef>
          <a:effectRef idx="0">
            <a:schemeClr val="accent1"/>
          </a:effectRef>
          <a:fontRef idx="minor">
            <a:schemeClr val="tx1"/>
          </a:fontRef>
        </p:style>
      </p:cxnSp>
      <p:sp>
        <p:nvSpPr>
          <p:cNvPr id="82" name="Rectangle: Rounded Corners 68">
            <a:extLst>
              <a:ext uri="{FF2B5EF4-FFF2-40B4-BE49-F238E27FC236}">
                <a16:creationId xmlns:a16="http://schemas.microsoft.com/office/drawing/2014/main" id="{941DACF9-1649-491C-B5DE-914CAC228E79}"/>
              </a:ext>
            </a:extLst>
          </p:cNvPr>
          <p:cNvSpPr/>
          <p:nvPr/>
        </p:nvSpPr>
        <p:spPr bwMode="auto">
          <a:xfrm>
            <a:off x="6014822" y="2824065"/>
            <a:ext cx="2883356" cy="588612"/>
          </a:xfrm>
          <a:prstGeom prst="roundRect">
            <a:avLst/>
          </a:prstGeom>
          <a:noFill/>
          <a:ln w="9525">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ts val="0"/>
              </a:spcAft>
              <a:buClr>
                <a:srgbClr val="44546A"/>
              </a:buClr>
              <a:buSzTx/>
              <a:buFontTx/>
              <a:buNone/>
              <a:tabLst/>
              <a:defRPr/>
            </a:pPr>
            <a:r>
              <a:rPr kumimoji="0" lang="en-US" sz="700" b="0" i="0" u="none" strike="noStrike" kern="1200" cap="none" spc="0" normalizeH="0" baseline="0" noProof="0" dirty="0">
                <a:ln>
                  <a:noFill/>
                </a:ln>
                <a:solidFill>
                  <a:srgbClr val="4472C4">
                    <a:lumMod val="75000"/>
                  </a:srgbClr>
                </a:solidFill>
                <a:effectLst/>
                <a:uLnTx/>
                <a:uFillTx/>
                <a:latin typeface="Calibri"/>
                <a:ea typeface="+mn-ea"/>
                <a:cs typeface="+mn-cs"/>
              </a:rPr>
              <a:t>Inox Clean is the holding company of Inox Neo Energies, the RE IPP, and Inox Solar, the solar cell &amp; module manufacturing entity</a:t>
            </a:r>
          </a:p>
        </p:txBody>
      </p:sp>
      <p:cxnSp>
        <p:nvCxnSpPr>
          <p:cNvPr id="83" name="Straight Connector 82">
            <a:extLst>
              <a:ext uri="{FF2B5EF4-FFF2-40B4-BE49-F238E27FC236}">
                <a16:creationId xmlns:a16="http://schemas.microsoft.com/office/drawing/2014/main" id="{60061E7E-83E3-4EF1-9DB2-0AE9CBA12FFC}"/>
              </a:ext>
            </a:extLst>
          </p:cNvPr>
          <p:cNvCxnSpPr>
            <a:cxnSpLocks/>
          </p:cNvCxnSpPr>
          <p:nvPr/>
        </p:nvCxnSpPr>
        <p:spPr>
          <a:xfrm>
            <a:off x="4351057" y="2325476"/>
            <a:ext cx="1" cy="11611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DF89D919-EB21-499E-B18F-D1C13F2AC068}"/>
              </a:ext>
            </a:extLst>
          </p:cNvPr>
          <p:cNvCxnSpPr>
            <a:cxnSpLocks/>
          </p:cNvCxnSpPr>
          <p:nvPr/>
        </p:nvCxnSpPr>
        <p:spPr>
          <a:xfrm flipH="1">
            <a:off x="7346586" y="3421380"/>
            <a:ext cx="1" cy="129717"/>
          </a:xfrm>
          <a:prstGeom prst="line">
            <a:avLst/>
          </a:prstGeom>
          <a:ln>
            <a:solidFill>
              <a:srgbClr val="203864"/>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DFD1F567-91CD-41E0-9399-EB37269EC4A2}"/>
              </a:ext>
            </a:extLst>
          </p:cNvPr>
          <p:cNvCxnSpPr>
            <a:cxnSpLocks/>
          </p:cNvCxnSpPr>
          <p:nvPr/>
        </p:nvCxnSpPr>
        <p:spPr>
          <a:xfrm>
            <a:off x="6478200" y="3560280"/>
            <a:ext cx="1980000" cy="0"/>
          </a:xfrm>
          <a:prstGeom prst="line">
            <a:avLst/>
          </a:prstGeom>
          <a:ln>
            <a:solidFill>
              <a:srgbClr val="203864"/>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FCE33DCE-C22E-41A8-A3F5-712971AFDC78}"/>
              </a:ext>
            </a:extLst>
          </p:cNvPr>
          <p:cNvCxnSpPr>
            <a:cxnSpLocks/>
          </p:cNvCxnSpPr>
          <p:nvPr/>
        </p:nvCxnSpPr>
        <p:spPr>
          <a:xfrm>
            <a:off x="6476999" y="3565305"/>
            <a:ext cx="1" cy="116110"/>
          </a:xfrm>
          <a:prstGeom prst="line">
            <a:avLst/>
          </a:prstGeom>
          <a:ln>
            <a:solidFill>
              <a:srgbClr val="203864"/>
            </a:solidFill>
          </a:ln>
        </p:spPr>
        <p:style>
          <a:lnRef idx="1">
            <a:schemeClr val="accent1"/>
          </a:lnRef>
          <a:fillRef idx="0">
            <a:schemeClr val="accent1"/>
          </a:fillRef>
          <a:effectRef idx="0">
            <a:schemeClr val="accent1"/>
          </a:effectRef>
          <a:fontRef idx="minor">
            <a:schemeClr val="tx1"/>
          </a:fontRef>
        </p:style>
      </p:cxnSp>
      <p:pic>
        <p:nvPicPr>
          <p:cNvPr id="22" name="Picture 21">
            <a:extLst>
              <a:ext uri="{FF2B5EF4-FFF2-40B4-BE49-F238E27FC236}">
                <a16:creationId xmlns:a16="http://schemas.microsoft.com/office/drawing/2014/main" id="{FBA58138-9EF8-49B2-A396-16D5C4772D00}"/>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6433824" y="1981738"/>
            <a:ext cx="1944930" cy="1375533"/>
          </a:xfrm>
          <a:prstGeom prst="rect">
            <a:avLst/>
          </a:prstGeom>
        </p:spPr>
      </p:pic>
      <p:pic>
        <p:nvPicPr>
          <p:cNvPr id="25" name="Picture 24">
            <a:extLst>
              <a:ext uri="{FF2B5EF4-FFF2-40B4-BE49-F238E27FC236}">
                <a16:creationId xmlns:a16="http://schemas.microsoft.com/office/drawing/2014/main" id="{EBEC5962-846F-41BA-8993-663BEFECE815}"/>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6120678" y="3690967"/>
            <a:ext cx="965922" cy="264278"/>
          </a:xfrm>
          <a:prstGeom prst="rect">
            <a:avLst/>
          </a:prstGeom>
        </p:spPr>
      </p:pic>
      <p:pic>
        <p:nvPicPr>
          <p:cNvPr id="28" name="Picture 27">
            <a:extLst>
              <a:ext uri="{FF2B5EF4-FFF2-40B4-BE49-F238E27FC236}">
                <a16:creationId xmlns:a16="http://schemas.microsoft.com/office/drawing/2014/main" id="{73744026-54B8-4888-95FB-09E3433D8123}"/>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l="13018" t="32782" r="13924" b="30946"/>
          <a:stretch/>
        </p:blipFill>
        <p:spPr>
          <a:xfrm>
            <a:off x="7867857" y="3690967"/>
            <a:ext cx="971343" cy="280309"/>
          </a:xfrm>
          <a:prstGeom prst="rect">
            <a:avLst/>
          </a:prstGeom>
        </p:spPr>
      </p:pic>
      <p:pic>
        <p:nvPicPr>
          <p:cNvPr id="30" name="Picture 29">
            <a:extLst>
              <a:ext uri="{FF2B5EF4-FFF2-40B4-BE49-F238E27FC236}">
                <a16:creationId xmlns:a16="http://schemas.microsoft.com/office/drawing/2014/main" id="{A72C23B2-DFFA-4B33-8647-0DE7EB03F49C}"/>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3528576" y="1363177"/>
            <a:ext cx="1645854" cy="726788"/>
          </a:xfrm>
          <a:prstGeom prst="rect">
            <a:avLst/>
          </a:prstGeom>
        </p:spPr>
      </p:pic>
      <p:pic>
        <p:nvPicPr>
          <p:cNvPr id="33" name="Picture 32">
            <a:extLst>
              <a:ext uri="{FF2B5EF4-FFF2-40B4-BE49-F238E27FC236}">
                <a16:creationId xmlns:a16="http://schemas.microsoft.com/office/drawing/2014/main" id="{EA784329-DCFD-40A1-8A0D-DD4EC4FA2F8B}"/>
              </a:ext>
            </a:extLst>
          </p:cNvPr>
          <p:cNvPicPr>
            <a:picLocks noChangeAspect="1"/>
          </p:cNvPicPr>
          <p:nvPr/>
        </p:nvPicPr>
        <p:blipFill rotWithShape="1">
          <a:blip r:embed="rId10" cstate="hqprint">
            <a:extLst>
              <a:ext uri="{28A0092B-C50C-407E-A947-70E740481C1C}">
                <a14:useLocalDpi xmlns:a14="http://schemas.microsoft.com/office/drawing/2010/main"/>
              </a:ext>
            </a:extLst>
          </a:blip>
          <a:srcRect l="12635" t="29190" r="15269" b="34222"/>
          <a:stretch/>
        </p:blipFill>
        <p:spPr>
          <a:xfrm>
            <a:off x="3670111" y="2369130"/>
            <a:ext cx="1435288" cy="515143"/>
          </a:xfrm>
          <a:prstGeom prst="rect">
            <a:avLst/>
          </a:prstGeom>
        </p:spPr>
      </p:pic>
      <p:pic>
        <p:nvPicPr>
          <p:cNvPr id="35" name="Picture 34">
            <a:extLst>
              <a:ext uri="{FF2B5EF4-FFF2-40B4-BE49-F238E27FC236}">
                <a16:creationId xmlns:a16="http://schemas.microsoft.com/office/drawing/2014/main" id="{117B0A9C-EAF2-4AEF-88DD-4C455808B7BA}"/>
              </a:ext>
            </a:extLst>
          </p:cNvPr>
          <p:cNvPicPr>
            <a:picLocks noChangeAspect="1"/>
          </p:cNvPicPr>
          <p:nvPr/>
        </p:nvPicPr>
        <p:blipFill rotWithShape="1">
          <a:blip r:embed="rId11" cstate="hqprint">
            <a:extLst>
              <a:ext uri="{28A0092B-C50C-407E-A947-70E740481C1C}">
                <a14:useLocalDpi xmlns:a14="http://schemas.microsoft.com/office/drawing/2010/main"/>
              </a:ext>
            </a:extLst>
          </a:blip>
          <a:srcRect l="10068" t="21953" r="9456" b="31616"/>
          <a:stretch/>
        </p:blipFill>
        <p:spPr>
          <a:xfrm>
            <a:off x="3068179" y="3634011"/>
            <a:ext cx="1254095" cy="511719"/>
          </a:xfrm>
          <a:prstGeom prst="rect">
            <a:avLst/>
          </a:prstGeom>
        </p:spPr>
      </p:pic>
      <p:pic>
        <p:nvPicPr>
          <p:cNvPr id="37" name="Picture 36">
            <a:extLst>
              <a:ext uri="{FF2B5EF4-FFF2-40B4-BE49-F238E27FC236}">
                <a16:creationId xmlns:a16="http://schemas.microsoft.com/office/drawing/2014/main" id="{FD7CCF1F-FFE7-413D-B745-E217F44F3764}"/>
              </a:ext>
            </a:extLst>
          </p:cNvPr>
          <p:cNvPicPr>
            <a:picLocks noChangeAspect="1"/>
          </p:cNvPicPr>
          <p:nvPr/>
        </p:nvPicPr>
        <p:blipFill rotWithShape="1">
          <a:blip r:embed="rId12" cstate="hqprint">
            <a:extLst>
              <a:ext uri="{28A0092B-C50C-407E-A947-70E740481C1C}">
                <a14:useLocalDpi xmlns:a14="http://schemas.microsoft.com/office/drawing/2010/main"/>
              </a:ext>
            </a:extLst>
          </a:blip>
          <a:srcRect l="13709" t="31718" r="9186" b="23204"/>
          <a:stretch/>
        </p:blipFill>
        <p:spPr>
          <a:xfrm>
            <a:off x="4495460" y="3685985"/>
            <a:ext cx="1371264" cy="566971"/>
          </a:xfrm>
          <a:prstGeom prst="rect">
            <a:avLst/>
          </a:prstGeom>
        </p:spPr>
      </p:pic>
      <p:cxnSp>
        <p:nvCxnSpPr>
          <p:cNvPr id="53" name="Straight Connector 52">
            <a:extLst>
              <a:ext uri="{FF2B5EF4-FFF2-40B4-BE49-F238E27FC236}">
                <a16:creationId xmlns:a16="http://schemas.microsoft.com/office/drawing/2014/main" id="{871CB191-7DDD-4BE2-A29C-52F4DF8397AF}"/>
              </a:ext>
            </a:extLst>
          </p:cNvPr>
          <p:cNvCxnSpPr>
            <a:cxnSpLocks/>
          </p:cNvCxnSpPr>
          <p:nvPr/>
        </p:nvCxnSpPr>
        <p:spPr>
          <a:xfrm>
            <a:off x="8458203" y="3568877"/>
            <a:ext cx="1" cy="116110"/>
          </a:xfrm>
          <a:prstGeom prst="line">
            <a:avLst/>
          </a:prstGeom>
          <a:ln>
            <a:solidFill>
              <a:srgbClr val="203864"/>
            </a:solidFill>
          </a:ln>
        </p:spPr>
        <p:style>
          <a:lnRef idx="1">
            <a:schemeClr val="accent1"/>
          </a:lnRef>
          <a:fillRef idx="0">
            <a:schemeClr val="accent1"/>
          </a:fillRef>
          <a:effectRef idx="0">
            <a:schemeClr val="accent1"/>
          </a:effectRef>
          <a:fontRef idx="minor">
            <a:schemeClr val="tx1"/>
          </a:fontRef>
        </p:style>
      </p:cxnSp>
      <p:sp>
        <p:nvSpPr>
          <p:cNvPr id="55" name="Rectangle 24">
            <a:extLst>
              <a:ext uri="{FF2B5EF4-FFF2-40B4-BE49-F238E27FC236}">
                <a16:creationId xmlns:a16="http://schemas.microsoft.com/office/drawing/2014/main" id="{E03FB2D8-A36B-4423-9A1B-6C1B62854804}"/>
              </a:ext>
            </a:extLst>
          </p:cNvPr>
          <p:cNvSpPr>
            <a:spLocks noChangeArrowheads="1"/>
          </p:cNvSpPr>
          <p:nvPr/>
        </p:nvSpPr>
        <p:spPr bwMode="auto">
          <a:xfrm>
            <a:off x="93132" y="751814"/>
            <a:ext cx="8974665" cy="588613"/>
          </a:xfrm>
          <a:prstGeom prst="rect">
            <a:avLst/>
          </a:prstGeom>
          <a:solidFill>
            <a:srgbClr val="0E2841"/>
          </a:solidFill>
          <a:ln>
            <a:noFill/>
          </a:ln>
        </p:spPr>
        <p:txBody>
          <a:bodyPr wrap="square" lIns="80001" tIns="40000" rIns="80001" bIns="400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Calibri"/>
                <a:ea typeface="+mn-ea"/>
                <a:cs typeface="Calibri" panose="020F0502020204030204" pitchFamily="34" charset="0"/>
              </a:rPr>
              <a:t>INOXGFL Group, with a legacy of over nine decades, and currently with three listed entities, is a leader in energy transition.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Calibri"/>
                <a:ea typeface="+mn-ea"/>
                <a:cs typeface="Calibri" panose="020F0502020204030204" pitchFamily="34" charset="0"/>
              </a:rPr>
              <a:t>The Group is a forerunner in diversified business segments spanning fluoropolymers, fluorochemicals, battery chemicals, wind turbines, EPC, renewable O&amp;M, solar cells &amp; modules and renewable power generation. </a:t>
            </a:r>
          </a:p>
        </p:txBody>
      </p:sp>
      <p:sp>
        <p:nvSpPr>
          <p:cNvPr id="51" name="TextBox 50">
            <a:extLst>
              <a:ext uri="{FF2B5EF4-FFF2-40B4-BE49-F238E27FC236}">
                <a16:creationId xmlns:a16="http://schemas.microsoft.com/office/drawing/2014/main" id="{9794A498-F4EE-4743-9C71-6E297714FACE}"/>
              </a:ext>
            </a:extLst>
          </p:cNvPr>
          <p:cNvSpPr txBox="1"/>
          <p:nvPr/>
        </p:nvSpPr>
        <p:spPr>
          <a:xfrm>
            <a:off x="838200" y="5240482"/>
            <a:ext cx="6594475" cy="369332"/>
          </a:xfrm>
          <a:prstGeom prst="rect">
            <a:avLst/>
          </a:prstGeom>
          <a:noFill/>
        </p:spPr>
        <p:txBody>
          <a:bodyPr lIns="0" tIns="0" rIns="0" bIns="0">
            <a:spAutoFit/>
          </a:bodyPr>
          <a:lstStyle/>
          <a:p>
            <a:pPr>
              <a:defRPr/>
            </a:pPr>
            <a:r>
              <a:rPr lang="en-US" sz="800" i="1" dirty="0">
                <a:solidFill>
                  <a:schemeClr val="accent1">
                    <a:lumMod val="75000"/>
                  </a:schemeClr>
                </a:solidFill>
                <a:latin typeface="+mn-lt"/>
              </a:rPr>
              <a:t>^ As on June 30, 2026; INR:USD: Rs. 96</a:t>
            </a:r>
          </a:p>
          <a:p>
            <a:pPr>
              <a:defRPr/>
            </a:pPr>
            <a:r>
              <a:rPr lang="en-US" sz="800" b="1" i="1" dirty="0">
                <a:solidFill>
                  <a:schemeClr val="accent1">
                    <a:lumMod val="75000"/>
                  </a:schemeClr>
                </a:solidFill>
                <a:latin typeface="+mn-lt"/>
              </a:rPr>
              <a:t>#</a:t>
            </a:r>
            <a:r>
              <a:rPr lang="en-US" sz="800" i="1" dirty="0">
                <a:solidFill>
                  <a:schemeClr val="accent1">
                    <a:lumMod val="75000"/>
                  </a:schemeClr>
                </a:solidFill>
                <a:latin typeface="+mn-lt"/>
              </a:rPr>
              <a:t> Company listed on the Indian stock exchanges</a:t>
            </a:r>
            <a:endParaRPr lang="en-US" sz="800" i="1" dirty="0">
              <a:solidFill>
                <a:srgbClr val="FF0000"/>
              </a:solidFill>
              <a:highlight>
                <a:srgbClr val="FFFF00"/>
              </a:highlight>
              <a:latin typeface="+mn-lt"/>
            </a:endParaRPr>
          </a:p>
          <a:p>
            <a:pPr>
              <a:defRPr/>
            </a:pPr>
            <a:r>
              <a:rPr lang="en-US" sz="800" i="1" dirty="0">
                <a:solidFill>
                  <a:schemeClr val="accent1">
                    <a:lumMod val="75000"/>
                  </a:schemeClr>
                </a:solidFill>
                <a:latin typeface="+mn-lt"/>
              </a:rPr>
              <a:t>* includes investment made by Inox Green to acquire ~ 6.5 GW of wind O&amp;M assets, out of which, approx. 4.5 GW is in the process of being consolidated</a:t>
            </a:r>
          </a:p>
        </p:txBody>
      </p:sp>
    </p:spTree>
    <p:extLst>
      <p:ext uri="{BB962C8B-B14F-4D97-AF65-F5344CB8AC3E}">
        <p14:creationId xmlns:p14="http://schemas.microsoft.com/office/powerpoint/2010/main" val="3611366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Text 2">
            <a:extLst>
              <a:ext uri="{FF2B5EF4-FFF2-40B4-BE49-F238E27FC236}">
                <a16:creationId xmlns:a16="http://schemas.microsoft.com/office/drawing/2014/main" id="{6422ED4D-06AA-4DD4-813A-4F47F2DBC1F2}"/>
              </a:ext>
            </a:extLst>
          </p:cNvPr>
          <p:cNvSpPr/>
          <p:nvPr/>
        </p:nvSpPr>
        <p:spPr>
          <a:xfrm>
            <a:off x="116902" y="766346"/>
            <a:ext cx="8910195" cy="338554"/>
          </a:xfrm>
          <a:prstGeom prst="rect">
            <a:avLst/>
          </a:prstGeom>
          <a:solidFill>
            <a:schemeClr val="accent1">
              <a:lumMod val="50000"/>
            </a:schemeClr>
          </a:solidFill>
          <a:scene3d>
            <a:camera prst="orthographicFront"/>
            <a:lightRig rig="threePt" dir="t"/>
          </a:scene3d>
          <a:sp3d>
            <a:bevelT/>
          </a:sp3d>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00" cap="none" spc="0" normalizeH="0" baseline="0" noProof="0" dirty="0">
                <a:ln>
                  <a:noFill/>
                </a:ln>
                <a:solidFill>
                  <a:prstClr val="white"/>
                </a:solidFill>
                <a:effectLst/>
                <a:uLnTx/>
                <a:uFillTx/>
                <a:latin typeface="Calibri body"/>
                <a:ea typeface="+mn-ea"/>
                <a:cs typeface="Times New Roman" panose="02020603050405020304" pitchFamily="18" charset="0"/>
              </a:rPr>
              <a:t>INOXGFL Group is one of the most integrated players across the energy transition value chain</a:t>
            </a:r>
          </a:p>
        </p:txBody>
      </p:sp>
      <p:cxnSp>
        <p:nvCxnSpPr>
          <p:cNvPr id="34" name="Straight Connector 33">
            <a:extLst>
              <a:ext uri="{FF2B5EF4-FFF2-40B4-BE49-F238E27FC236}">
                <a16:creationId xmlns:a16="http://schemas.microsoft.com/office/drawing/2014/main" id="{71DF0F5D-2F92-43A3-982A-FB1AC28E85E8}"/>
              </a:ext>
            </a:extLst>
          </p:cNvPr>
          <p:cNvCxnSpPr>
            <a:cxnSpLocks/>
          </p:cNvCxnSpPr>
          <p:nvPr/>
        </p:nvCxnSpPr>
        <p:spPr>
          <a:xfrm>
            <a:off x="99762" y="3372767"/>
            <a:ext cx="88519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D9F57D9-24C4-4995-8E8A-83D2E50B2CD6}"/>
              </a:ext>
            </a:extLst>
          </p:cNvPr>
          <p:cNvCxnSpPr>
            <a:cxnSpLocks/>
          </p:cNvCxnSpPr>
          <p:nvPr/>
        </p:nvCxnSpPr>
        <p:spPr>
          <a:xfrm>
            <a:off x="4532808" y="1359724"/>
            <a:ext cx="0" cy="3707076"/>
          </a:xfrm>
          <a:prstGeom prst="line">
            <a:avLst/>
          </a:prstGeom>
        </p:spPr>
        <p:style>
          <a:lnRef idx="1">
            <a:schemeClr val="accent1"/>
          </a:lnRef>
          <a:fillRef idx="0">
            <a:schemeClr val="accent1"/>
          </a:fillRef>
          <a:effectRef idx="0">
            <a:schemeClr val="accent1"/>
          </a:effectRef>
          <a:fontRef idx="minor">
            <a:schemeClr val="tx1"/>
          </a:fontRef>
        </p:style>
      </p:cxnSp>
      <p:sp>
        <p:nvSpPr>
          <p:cNvPr id="36" name="Freeform 4">
            <a:extLst>
              <a:ext uri="{FF2B5EF4-FFF2-40B4-BE49-F238E27FC236}">
                <a16:creationId xmlns:a16="http://schemas.microsoft.com/office/drawing/2014/main" id="{E447F00E-ED1C-4867-B1E0-499A0D0EBDEA}"/>
              </a:ext>
            </a:extLst>
          </p:cNvPr>
          <p:cNvSpPr/>
          <p:nvPr/>
        </p:nvSpPr>
        <p:spPr>
          <a:xfrm>
            <a:off x="3121941" y="1905303"/>
            <a:ext cx="2821733" cy="2438398"/>
          </a:xfrm>
          <a:custGeom>
            <a:avLst/>
            <a:gdLst/>
            <a:ahLst/>
            <a:cxnLst/>
            <a:rect l="l" t="t" r="r" b="b"/>
            <a:pathLst>
              <a:path w="6726651" h="6709834">
                <a:moveTo>
                  <a:pt x="0" y="0"/>
                </a:moveTo>
                <a:lnTo>
                  <a:pt x="6726650" y="0"/>
                </a:lnTo>
                <a:lnTo>
                  <a:pt x="6726650" y="6709834"/>
                </a:lnTo>
                <a:lnTo>
                  <a:pt x="0" y="670983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7" name="Rectangle: Rounded Corners 36">
            <a:extLst>
              <a:ext uri="{FF2B5EF4-FFF2-40B4-BE49-F238E27FC236}">
                <a16:creationId xmlns:a16="http://schemas.microsoft.com/office/drawing/2014/main" id="{79C1792D-D00E-40F7-91DA-B593F9A0E23B}"/>
              </a:ext>
            </a:extLst>
          </p:cNvPr>
          <p:cNvSpPr/>
          <p:nvPr/>
        </p:nvSpPr>
        <p:spPr>
          <a:xfrm>
            <a:off x="116902" y="1365679"/>
            <a:ext cx="1711898" cy="296962"/>
          </a:xfrm>
          <a:prstGeom prst="roundRect">
            <a:avLst/>
          </a:prstGeom>
          <a:solidFill>
            <a:schemeClr val="accent1">
              <a:lumMod val="50000"/>
            </a:schemeClr>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1" i="1" u="none" strike="noStrike" kern="1200" cap="none" spc="0" normalizeH="0" baseline="0" noProof="0" dirty="0">
                <a:ln>
                  <a:noFill/>
                </a:ln>
                <a:solidFill>
                  <a:prstClr val="white"/>
                </a:solidFill>
                <a:effectLst/>
                <a:uLnTx/>
                <a:uFillTx/>
                <a:latin typeface="Calibri"/>
                <a:ea typeface="+mn-ea"/>
                <a:cs typeface="+mn-cs"/>
              </a:rPr>
              <a:t>Manufacturing</a:t>
            </a:r>
            <a:endParaRPr kumimoji="0" lang="en-IN" sz="1100" b="1" i="1" u="none" strike="noStrike" kern="1200" cap="none" spc="0" normalizeH="0" baseline="0" noProof="0" dirty="0">
              <a:ln>
                <a:noFill/>
              </a:ln>
              <a:solidFill>
                <a:prstClr val="white"/>
              </a:solidFill>
              <a:effectLst/>
              <a:uLnTx/>
              <a:uFillTx/>
              <a:latin typeface="Calibri"/>
              <a:ea typeface="+mn-ea"/>
              <a:cs typeface="+mn-cs"/>
            </a:endParaRPr>
          </a:p>
        </p:txBody>
      </p:sp>
      <p:sp>
        <p:nvSpPr>
          <p:cNvPr id="38" name="Rectangle: Rounded Corners 37">
            <a:extLst>
              <a:ext uri="{FF2B5EF4-FFF2-40B4-BE49-F238E27FC236}">
                <a16:creationId xmlns:a16="http://schemas.microsoft.com/office/drawing/2014/main" id="{40969645-C0DC-4211-8701-E7E7A61B6D1F}"/>
              </a:ext>
            </a:extLst>
          </p:cNvPr>
          <p:cNvSpPr/>
          <p:nvPr/>
        </p:nvSpPr>
        <p:spPr>
          <a:xfrm>
            <a:off x="127246" y="3490480"/>
            <a:ext cx="1711898" cy="296962"/>
          </a:xfrm>
          <a:prstGeom prst="roundRect">
            <a:avLst/>
          </a:prstGeom>
          <a:solidFill>
            <a:schemeClr val="accent1">
              <a:lumMod val="50000"/>
            </a:schemeClr>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1" i="1" u="none" strike="noStrike" kern="1200" cap="none" spc="0" normalizeH="0" baseline="0" noProof="0" dirty="0">
                <a:ln>
                  <a:noFill/>
                </a:ln>
                <a:solidFill>
                  <a:prstClr val="white"/>
                </a:solidFill>
                <a:effectLst/>
                <a:uLnTx/>
                <a:uFillTx/>
                <a:latin typeface="Calibri"/>
                <a:ea typeface="+mn-ea"/>
                <a:cs typeface="+mn-cs"/>
              </a:rPr>
              <a:t>RE Power Purchase </a:t>
            </a:r>
            <a:endParaRPr kumimoji="0" lang="en-IN" sz="1100" b="1" i="1" u="none" strike="noStrike" kern="1200" cap="none" spc="0" normalizeH="0" baseline="0" noProof="0" dirty="0">
              <a:ln>
                <a:noFill/>
              </a:ln>
              <a:solidFill>
                <a:prstClr val="white"/>
              </a:solidFill>
              <a:effectLst/>
              <a:uLnTx/>
              <a:uFillTx/>
              <a:latin typeface="Calibri"/>
              <a:ea typeface="+mn-ea"/>
              <a:cs typeface="+mn-cs"/>
            </a:endParaRPr>
          </a:p>
        </p:txBody>
      </p:sp>
      <p:sp>
        <p:nvSpPr>
          <p:cNvPr id="40" name="Rectangle: Rounded Corners 39">
            <a:extLst>
              <a:ext uri="{FF2B5EF4-FFF2-40B4-BE49-F238E27FC236}">
                <a16:creationId xmlns:a16="http://schemas.microsoft.com/office/drawing/2014/main" id="{9D72833F-D38E-450D-B8D1-97F0F25A0587}"/>
              </a:ext>
            </a:extLst>
          </p:cNvPr>
          <p:cNvSpPr/>
          <p:nvPr/>
        </p:nvSpPr>
        <p:spPr>
          <a:xfrm>
            <a:off x="5985498" y="3459395"/>
            <a:ext cx="2520722" cy="289441"/>
          </a:xfrm>
          <a:prstGeom prst="roundRect">
            <a:avLst/>
          </a:prstGeom>
          <a:solidFill>
            <a:schemeClr val="accent1">
              <a:lumMod val="50000"/>
            </a:schemeClr>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1" i="1" u="none" strike="noStrike" kern="1200" cap="none" spc="0" normalizeH="0" baseline="0" noProof="0" dirty="0">
                <a:ln>
                  <a:noFill/>
                </a:ln>
                <a:solidFill>
                  <a:prstClr val="white"/>
                </a:solidFill>
                <a:effectLst/>
                <a:uLnTx/>
                <a:uFillTx/>
                <a:latin typeface="Calibri"/>
                <a:ea typeface="+mn-ea"/>
                <a:cs typeface="+mn-cs"/>
              </a:rPr>
              <a:t>RE Independent Power Producer</a:t>
            </a:r>
          </a:p>
        </p:txBody>
      </p:sp>
      <p:sp>
        <p:nvSpPr>
          <p:cNvPr id="45" name="Rectangle: Rounded Corners 44">
            <a:extLst>
              <a:ext uri="{FF2B5EF4-FFF2-40B4-BE49-F238E27FC236}">
                <a16:creationId xmlns:a16="http://schemas.microsoft.com/office/drawing/2014/main" id="{0084784B-A670-4B62-B328-16F5638A6021}"/>
              </a:ext>
            </a:extLst>
          </p:cNvPr>
          <p:cNvSpPr/>
          <p:nvPr/>
        </p:nvSpPr>
        <p:spPr>
          <a:xfrm>
            <a:off x="5908102" y="1333500"/>
            <a:ext cx="1711898" cy="296962"/>
          </a:xfrm>
          <a:prstGeom prst="roundRect">
            <a:avLst/>
          </a:prstGeom>
          <a:solidFill>
            <a:schemeClr val="accent1">
              <a:lumMod val="50000"/>
            </a:schemeClr>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1" i="1" u="none" strike="noStrike" kern="1200" cap="none" spc="0" normalizeH="0" baseline="0" noProof="0" dirty="0">
                <a:ln>
                  <a:noFill/>
                </a:ln>
                <a:solidFill>
                  <a:prstClr val="white"/>
                </a:solidFill>
                <a:effectLst/>
                <a:uLnTx/>
                <a:uFillTx/>
                <a:latin typeface="Calibri"/>
                <a:ea typeface="+mn-ea"/>
                <a:cs typeface="+mn-cs"/>
              </a:rPr>
              <a:t>Services</a:t>
            </a:r>
            <a:endParaRPr kumimoji="0" lang="en-IN" sz="1100" b="1" i="1" u="none" strike="noStrike" kern="1200" cap="none" spc="0" normalizeH="0" baseline="0" noProof="0" dirty="0">
              <a:ln>
                <a:noFill/>
              </a:ln>
              <a:solidFill>
                <a:prstClr val="white"/>
              </a:solidFill>
              <a:effectLst/>
              <a:uLnTx/>
              <a:uFillTx/>
              <a:latin typeface="Calibri"/>
              <a:ea typeface="+mn-ea"/>
              <a:cs typeface="+mn-cs"/>
            </a:endParaRPr>
          </a:p>
        </p:txBody>
      </p:sp>
      <p:sp>
        <p:nvSpPr>
          <p:cNvPr id="47" name="Oval 46">
            <a:extLst>
              <a:ext uri="{FF2B5EF4-FFF2-40B4-BE49-F238E27FC236}">
                <a16:creationId xmlns:a16="http://schemas.microsoft.com/office/drawing/2014/main" id="{C6D60845-AD91-4E7D-88C0-EFDBB64C303F}"/>
              </a:ext>
            </a:extLst>
          </p:cNvPr>
          <p:cNvSpPr/>
          <p:nvPr/>
        </p:nvSpPr>
        <p:spPr>
          <a:xfrm>
            <a:off x="3787033" y="2392750"/>
            <a:ext cx="1512000" cy="1479779"/>
          </a:xfrm>
          <a:prstGeom prst="ellipse">
            <a:avLst/>
          </a:prstGeom>
          <a:solidFill>
            <a:schemeClr val="bg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a:ea typeface="+mn-ea"/>
              <a:cs typeface="+mn-cs"/>
            </a:endParaRPr>
          </a:p>
        </p:txBody>
      </p:sp>
      <p:pic>
        <p:nvPicPr>
          <p:cNvPr id="48" name="Picture 47">
            <a:extLst>
              <a:ext uri="{FF2B5EF4-FFF2-40B4-BE49-F238E27FC236}">
                <a16:creationId xmlns:a16="http://schemas.microsoft.com/office/drawing/2014/main" id="{8EF8DC8A-7A4B-4E65-918D-D66681B52966}"/>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3825772" y="2828351"/>
            <a:ext cx="1492456" cy="659050"/>
          </a:xfrm>
          <a:prstGeom prst="rect">
            <a:avLst/>
          </a:prstGeom>
        </p:spPr>
      </p:pic>
      <p:pic>
        <p:nvPicPr>
          <p:cNvPr id="49" name="Picture 48">
            <a:extLst>
              <a:ext uri="{FF2B5EF4-FFF2-40B4-BE49-F238E27FC236}">
                <a16:creationId xmlns:a16="http://schemas.microsoft.com/office/drawing/2014/main" id="{EF5A4AFA-F84B-4D04-AAC9-92E7B67AD855}"/>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l="12635" t="29190" r="15269" b="34222"/>
          <a:stretch/>
        </p:blipFill>
        <p:spPr>
          <a:xfrm>
            <a:off x="160723" y="1598427"/>
            <a:ext cx="1200712" cy="430951"/>
          </a:xfrm>
          <a:prstGeom prst="rect">
            <a:avLst/>
          </a:prstGeom>
        </p:spPr>
      </p:pic>
      <p:pic>
        <p:nvPicPr>
          <p:cNvPr id="50" name="Picture 49">
            <a:extLst>
              <a:ext uri="{FF2B5EF4-FFF2-40B4-BE49-F238E27FC236}">
                <a16:creationId xmlns:a16="http://schemas.microsoft.com/office/drawing/2014/main" id="{E9989847-F293-4BE5-BAAE-28464466E317}"/>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765216" y="2600013"/>
            <a:ext cx="983171" cy="253351"/>
          </a:xfrm>
          <a:prstGeom prst="rect">
            <a:avLst/>
          </a:prstGeom>
        </p:spPr>
      </p:pic>
      <p:pic>
        <p:nvPicPr>
          <p:cNvPr id="51" name="Picture 50">
            <a:extLst>
              <a:ext uri="{FF2B5EF4-FFF2-40B4-BE49-F238E27FC236}">
                <a16:creationId xmlns:a16="http://schemas.microsoft.com/office/drawing/2014/main" id="{4830167F-D605-4BB2-9E32-E546586AA832}"/>
              </a:ext>
            </a:extLst>
          </p:cNvPr>
          <p:cNvPicPr>
            <a:picLocks noChangeAspect="1"/>
          </p:cNvPicPr>
          <p:nvPr/>
        </p:nvPicPr>
        <p:blipFill>
          <a:blip r:embed="rId8"/>
          <a:stretch>
            <a:fillRect/>
          </a:stretch>
        </p:blipFill>
        <p:spPr>
          <a:xfrm>
            <a:off x="579376" y="1989614"/>
            <a:ext cx="313676" cy="333763"/>
          </a:xfrm>
          <a:prstGeom prst="rect">
            <a:avLst/>
          </a:prstGeom>
        </p:spPr>
      </p:pic>
      <p:pic>
        <p:nvPicPr>
          <p:cNvPr id="52" name="Picture 51">
            <a:extLst>
              <a:ext uri="{FF2B5EF4-FFF2-40B4-BE49-F238E27FC236}">
                <a16:creationId xmlns:a16="http://schemas.microsoft.com/office/drawing/2014/main" id="{5EEDDFD6-0829-433E-B668-695243B6FABD}"/>
              </a:ext>
            </a:extLst>
          </p:cNvPr>
          <p:cNvPicPr>
            <a:picLocks noChangeAspect="1"/>
          </p:cNvPicPr>
          <p:nvPr/>
        </p:nvPicPr>
        <p:blipFill>
          <a:blip r:embed="rId9"/>
          <a:stretch>
            <a:fillRect/>
          </a:stretch>
        </p:blipFill>
        <p:spPr>
          <a:xfrm>
            <a:off x="522174" y="2770910"/>
            <a:ext cx="441028" cy="329049"/>
          </a:xfrm>
          <a:prstGeom prst="rect">
            <a:avLst/>
          </a:prstGeom>
        </p:spPr>
      </p:pic>
      <p:pic>
        <p:nvPicPr>
          <p:cNvPr id="53" name="Picture 52">
            <a:extLst>
              <a:ext uri="{FF2B5EF4-FFF2-40B4-BE49-F238E27FC236}">
                <a16:creationId xmlns:a16="http://schemas.microsoft.com/office/drawing/2014/main" id="{9DA14987-31BD-448C-9AD4-C779C236718C}"/>
              </a:ext>
            </a:extLst>
          </p:cNvPr>
          <p:cNvPicPr>
            <a:picLocks noChangeAspect="1"/>
          </p:cNvPicPr>
          <p:nvPr/>
        </p:nvPicPr>
        <p:blipFill>
          <a:blip r:embed="rId10"/>
          <a:stretch>
            <a:fillRect/>
          </a:stretch>
        </p:blipFill>
        <p:spPr>
          <a:xfrm>
            <a:off x="1732620" y="2922281"/>
            <a:ext cx="450630" cy="215048"/>
          </a:xfrm>
          <a:prstGeom prst="rect">
            <a:avLst/>
          </a:prstGeom>
        </p:spPr>
      </p:pic>
      <p:pic>
        <p:nvPicPr>
          <p:cNvPr id="54" name="Picture 53">
            <a:extLst>
              <a:ext uri="{FF2B5EF4-FFF2-40B4-BE49-F238E27FC236}">
                <a16:creationId xmlns:a16="http://schemas.microsoft.com/office/drawing/2014/main" id="{8DF6FDEA-DA78-4627-9E27-4E9D585D772F}"/>
              </a:ext>
            </a:extLst>
          </p:cNvPr>
          <p:cNvPicPr>
            <a:picLocks noChangeAspect="1"/>
          </p:cNvPicPr>
          <p:nvPr/>
        </p:nvPicPr>
        <p:blipFill>
          <a:blip r:embed="rId11"/>
          <a:stretch>
            <a:fillRect/>
          </a:stretch>
        </p:blipFill>
        <p:spPr>
          <a:xfrm>
            <a:off x="2293496" y="2927099"/>
            <a:ext cx="331515" cy="260773"/>
          </a:xfrm>
          <a:prstGeom prst="rect">
            <a:avLst/>
          </a:prstGeom>
        </p:spPr>
      </p:pic>
      <p:pic>
        <p:nvPicPr>
          <p:cNvPr id="55" name="Picture 54">
            <a:extLst>
              <a:ext uri="{FF2B5EF4-FFF2-40B4-BE49-F238E27FC236}">
                <a16:creationId xmlns:a16="http://schemas.microsoft.com/office/drawing/2014/main" id="{C23C5C0A-A26C-4076-9AA0-C6F869EC4656}"/>
              </a:ext>
            </a:extLst>
          </p:cNvPr>
          <p:cNvPicPr>
            <a:picLocks noChangeAspect="1"/>
          </p:cNvPicPr>
          <p:nvPr/>
        </p:nvPicPr>
        <p:blipFill rotWithShape="1">
          <a:blip r:embed="rId12" cstate="screen">
            <a:extLst>
              <a:ext uri="{28A0092B-C50C-407E-A947-70E740481C1C}">
                <a14:useLocalDpi xmlns:a14="http://schemas.microsoft.com/office/drawing/2010/main" val="0"/>
              </a:ext>
            </a:extLst>
          </a:blip>
          <a:srcRect/>
          <a:stretch/>
        </p:blipFill>
        <p:spPr>
          <a:xfrm>
            <a:off x="202158" y="2477011"/>
            <a:ext cx="1205564" cy="329049"/>
          </a:xfrm>
          <a:prstGeom prst="rect">
            <a:avLst/>
          </a:prstGeom>
        </p:spPr>
      </p:pic>
      <p:pic>
        <p:nvPicPr>
          <p:cNvPr id="56" name="Picture 55">
            <a:extLst>
              <a:ext uri="{FF2B5EF4-FFF2-40B4-BE49-F238E27FC236}">
                <a16:creationId xmlns:a16="http://schemas.microsoft.com/office/drawing/2014/main" id="{0537C31A-341A-4AF8-A19F-D54BC5DCA5EE}"/>
              </a:ext>
            </a:extLst>
          </p:cNvPr>
          <p:cNvPicPr>
            <a:picLocks noChangeAspect="1"/>
          </p:cNvPicPr>
          <p:nvPr/>
        </p:nvPicPr>
        <p:blipFill rotWithShape="1">
          <a:blip r:embed="rId13" cstate="hqprint">
            <a:extLst>
              <a:ext uri="{28A0092B-C50C-407E-A947-70E740481C1C}">
                <a14:useLocalDpi xmlns:a14="http://schemas.microsoft.com/office/drawing/2010/main"/>
              </a:ext>
            </a:extLst>
          </a:blip>
          <a:srcRect l="2609" t="30687" r="8156" b="29700"/>
          <a:stretch/>
        </p:blipFill>
        <p:spPr>
          <a:xfrm>
            <a:off x="6019626" y="1644717"/>
            <a:ext cx="1277414" cy="401049"/>
          </a:xfrm>
          <a:prstGeom prst="rect">
            <a:avLst/>
          </a:prstGeom>
        </p:spPr>
      </p:pic>
      <p:pic>
        <p:nvPicPr>
          <p:cNvPr id="57" name="Picture 56">
            <a:extLst>
              <a:ext uri="{FF2B5EF4-FFF2-40B4-BE49-F238E27FC236}">
                <a16:creationId xmlns:a16="http://schemas.microsoft.com/office/drawing/2014/main" id="{197001A0-D145-4CBC-BC87-4C7AD7E781F5}"/>
              </a:ext>
            </a:extLst>
          </p:cNvPr>
          <p:cNvPicPr>
            <a:picLocks noChangeAspect="1"/>
          </p:cNvPicPr>
          <p:nvPr/>
        </p:nvPicPr>
        <p:blipFill rotWithShape="1">
          <a:blip r:embed="rId14" cstate="hqprint">
            <a:extLst>
              <a:ext uri="{28A0092B-C50C-407E-A947-70E740481C1C}">
                <a14:useLocalDpi xmlns:a14="http://schemas.microsoft.com/office/drawing/2010/main"/>
              </a:ext>
            </a:extLst>
          </a:blip>
          <a:srcRect l="7851" t="32659" r="13957" b="32630"/>
          <a:stretch/>
        </p:blipFill>
        <p:spPr>
          <a:xfrm>
            <a:off x="7356376" y="1644717"/>
            <a:ext cx="1101824" cy="345921"/>
          </a:xfrm>
          <a:prstGeom prst="rect">
            <a:avLst/>
          </a:prstGeom>
        </p:spPr>
      </p:pic>
      <p:pic>
        <p:nvPicPr>
          <p:cNvPr id="58" name="Picture 57">
            <a:extLst>
              <a:ext uri="{FF2B5EF4-FFF2-40B4-BE49-F238E27FC236}">
                <a16:creationId xmlns:a16="http://schemas.microsoft.com/office/drawing/2014/main" id="{909A4307-9FAF-450F-A3B6-1A50B848BACB}"/>
              </a:ext>
            </a:extLst>
          </p:cNvPr>
          <p:cNvPicPr>
            <a:picLocks noChangeAspect="1"/>
          </p:cNvPicPr>
          <p:nvPr/>
        </p:nvPicPr>
        <p:blipFill>
          <a:blip r:embed="rId15"/>
          <a:stretch>
            <a:fillRect/>
          </a:stretch>
        </p:blipFill>
        <p:spPr>
          <a:xfrm>
            <a:off x="7563329" y="2036695"/>
            <a:ext cx="797682" cy="524697"/>
          </a:xfrm>
          <a:prstGeom prst="rect">
            <a:avLst/>
          </a:prstGeom>
        </p:spPr>
      </p:pic>
      <p:pic>
        <p:nvPicPr>
          <p:cNvPr id="59" name="Picture 58">
            <a:extLst>
              <a:ext uri="{FF2B5EF4-FFF2-40B4-BE49-F238E27FC236}">
                <a16:creationId xmlns:a16="http://schemas.microsoft.com/office/drawing/2014/main" id="{3EFE7686-B983-449F-A7F8-8FD3994163FD}"/>
              </a:ext>
            </a:extLst>
          </p:cNvPr>
          <p:cNvPicPr>
            <a:picLocks noChangeAspect="1"/>
          </p:cNvPicPr>
          <p:nvPr/>
        </p:nvPicPr>
        <p:blipFill>
          <a:blip r:embed="rId16"/>
          <a:stretch>
            <a:fillRect/>
          </a:stretch>
        </p:blipFill>
        <p:spPr>
          <a:xfrm>
            <a:off x="6372530" y="2031110"/>
            <a:ext cx="769828" cy="535843"/>
          </a:xfrm>
          <a:prstGeom prst="rect">
            <a:avLst/>
          </a:prstGeom>
        </p:spPr>
      </p:pic>
      <p:pic>
        <p:nvPicPr>
          <p:cNvPr id="60" name="Picture 59">
            <a:extLst>
              <a:ext uri="{FF2B5EF4-FFF2-40B4-BE49-F238E27FC236}">
                <a16:creationId xmlns:a16="http://schemas.microsoft.com/office/drawing/2014/main" id="{B8D25EFB-95F4-4BF7-AF5B-EEDB8E9D9F9D}"/>
              </a:ext>
            </a:extLst>
          </p:cNvPr>
          <p:cNvPicPr>
            <a:picLocks noChangeAspect="1"/>
          </p:cNvPicPr>
          <p:nvPr/>
        </p:nvPicPr>
        <p:blipFill>
          <a:blip r:embed="rId17"/>
          <a:stretch>
            <a:fillRect/>
          </a:stretch>
        </p:blipFill>
        <p:spPr>
          <a:xfrm>
            <a:off x="7085067" y="4295933"/>
            <a:ext cx="1237460" cy="640598"/>
          </a:xfrm>
          <a:prstGeom prst="rect">
            <a:avLst/>
          </a:prstGeom>
        </p:spPr>
      </p:pic>
      <p:pic>
        <p:nvPicPr>
          <p:cNvPr id="62" name="Picture 61">
            <a:extLst>
              <a:ext uri="{FF2B5EF4-FFF2-40B4-BE49-F238E27FC236}">
                <a16:creationId xmlns:a16="http://schemas.microsoft.com/office/drawing/2014/main" id="{29239068-A778-4609-BE55-DC7CEE20EA6F}"/>
              </a:ext>
            </a:extLst>
          </p:cNvPr>
          <p:cNvPicPr>
            <a:picLocks noChangeAspect="1"/>
          </p:cNvPicPr>
          <p:nvPr/>
        </p:nvPicPr>
        <p:blipFill>
          <a:blip r:embed="rId18" cstate="hqprint">
            <a:extLst>
              <a:ext uri="{28A0092B-C50C-407E-A947-70E740481C1C}">
                <a14:useLocalDpi xmlns:a14="http://schemas.microsoft.com/office/drawing/2010/main"/>
              </a:ext>
            </a:extLst>
          </a:blip>
          <a:stretch>
            <a:fillRect/>
          </a:stretch>
        </p:blipFill>
        <p:spPr>
          <a:xfrm>
            <a:off x="6751623" y="3401586"/>
            <a:ext cx="1900875" cy="1344376"/>
          </a:xfrm>
          <a:prstGeom prst="rect">
            <a:avLst/>
          </a:prstGeom>
        </p:spPr>
      </p:pic>
      <p:pic>
        <p:nvPicPr>
          <p:cNvPr id="63" name="Picture 62">
            <a:extLst>
              <a:ext uri="{FF2B5EF4-FFF2-40B4-BE49-F238E27FC236}">
                <a16:creationId xmlns:a16="http://schemas.microsoft.com/office/drawing/2014/main" id="{D3020B5E-FB29-4739-8EEE-B60ECAC2E4A8}"/>
              </a:ext>
            </a:extLst>
          </p:cNvPr>
          <p:cNvPicPr>
            <a:picLocks noChangeAspect="1"/>
          </p:cNvPicPr>
          <p:nvPr/>
        </p:nvPicPr>
        <p:blipFill rotWithShape="1">
          <a:blip r:embed="rId19" cstate="screen">
            <a:extLst>
              <a:ext uri="{28A0092B-C50C-407E-A947-70E740481C1C}">
                <a14:useLocalDpi xmlns:a14="http://schemas.microsoft.com/office/drawing/2010/main"/>
              </a:ext>
            </a:extLst>
          </a:blip>
          <a:srcRect/>
          <a:stretch/>
        </p:blipFill>
        <p:spPr>
          <a:xfrm>
            <a:off x="657282" y="3964754"/>
            <a:ext cx="542027" cy="330026"/>
          </a:xfrm>
          <a:prstGeom prst="rect">
            <a:avLst/>
          </a:prstGeom>
        </p:spPr>
      </p:pic>
      <p:pic>
        <p:nvPicPr>
          <p:cNvPr id="64" name="Picture 63">
            <a:extLst>
              <a:ext uri="{FF2B5EF4-FFF2-40B4-BE49-F238E27FC236}">
                <a16:creationId xmlns:a16="http://schemas.microsoft.com/office/drawing/2014/main" id="{3713D0D3-02C5-4C61-B485-78A9524F646F}"/>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l="12635" t="29190" r="15269" b="34222"/>
          <a:stretch/>
        </p:blipFill>
        <p:spPr>
          <a:xfrm>
            <a:off x="354457" y="4431314"/>
            <a:ext cx="1070735" cy="384300"/>
          </a:xfrm>
          <a:prstGeom prst="rect">
            <a:avLst/>
          </a:prstGeom>
        </p:spPr>
      </p:pic>
      <p:pic>
        <p:nvPicPr>
          <p:cNvPr id="65" name="Picture 64">
            <a:extLst>
              <a:ext uri="{FF2B5EF4-FFF2-40B4-BE49-F238E27FC236}">
                <a16:creationId xmlns:a16="http://schemas.microsoft.com/office/drawing/2014/main" id="{7374CEE9-7486-4E8E-A17B-E0D57DE80E95}"/>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499559" y="4006876"/>
            <a:ext cx="881866" cy="227246"/>
          </a:xfrm>
          <a:prstGeom prst="rect">
            <a:avLst/>
          </a:prstGeom>
        </p:spPr>
      </p:pic>
      <p:pic>
        <p:nvPicPr>
          <p:cNvPr id="66" name="Picture 65">
            <a:extLst>
              <a:ext uri="{FF2B5EF4-FFF2-40B4-BE49-F238E27FC236}">
                <a16:creationId xmlns:a16="http://schemas.microsoft.com/office/drawing/2014/main" id="{7917F4A9-3C81-4355-AA1B-547E473CDC05}"/>
              </a:ext>
            </a:extLst>
          </p:cNvPr>
          <p:cNvPicPr>
            <a:picLocks noChangeAspect="1"/>
          </p:cNvPicPr>
          <p:nvPr/>
        </p:nvPicPr>
        <p:blipFill rotWithShape="1">
          <a:blip r:embed="rId20" cstate="screen">
            <a:extLst>
              <a:ext uri="{28A0092B-C50C-407E-A947-70E740481C1C}">
                <a14:useLocalDpi xmlns:a14="http://schemas.microsoft.com/office/drawing/2010/main" val="0"/>
              </a:ext>
            </a:extLst>
          </a:blip>
          <a:srcRect/>
          <a:stretch/>
        </p:blipFill>
        <p:spPr>
          <a:xfrm>
            <a:off x="1490938" y="4512689"/>
            <a:ext cx="1012506" cy="276355"/>
          </a:xfrm>
          <a:prstGeom prst="rect">
            <a:avLst/>
          </a:prstGeom>
        </p:spPr>
      </p:pic>
      <p:sp>
        <p:nvSpPr>
          <p:cNvPr id="33" name="Title 1">
            <a:extLst>
              <a:ext uri="{FF2B5EF4-FFF2-40B4-BE49-F238E27FC236}">
                <a16:creationId xmlns:a16="http://schemas.microsoft.com/office/drawing/2014/main" id="{CFE47FE7-884A-4658-983C-B0318DB1AB7F}"/>
              </a:ext>
            </a:extLst>
          </p:cNvPr>
          <p:cNvSpPr txBox="1">
            <a:spLocks/>
          </p:cNvSpPr>
          <p:nvPr/>
        </p:nvSpPr>
        <p:spPr>
          <a:xfrm>
            <a:off x="76201" y="7937"/>
            <a:ext cx="8991600" cy="715963"/>
          </a:xfrm>
          <a:prstGeom prst="rect">
            <a:avLst/>
          </a:prstGeom>
          <a:noFill/>
          <a:ln>
            <a:noFill/>
          </a:ln>
        </p:spPr>
        <p:txBody>
          <a:bodyPr lIns="91398" tIns="45699" rIns="91398" bIns="45699" anchor="ctr">
            <a:normAutofit/>
          </a:bodyPr>
          <a:lstStyle>
            <a:lvl1pPr algn="l" defTabSz="712788" rtl="0" eaLnBrk="0" fontAlgn="base" hangingPunct="0">
              <a:lnSpc>
                <a:spcPct val="90000"/>
              </a:lnSpc>
              <a:spcBef>
                <a:spcPct val="0"/>
              </a:spcBef>
              <a:spcAft>
                <a:spcPct val="0"/>
              </a:spcAft>
              <a:defRPr sz="3300" kern="1200">
                <a:solidFill>
                  <a:srgbClr val="767171"/>
                </a:solidFill>
                <a:latin typeface="Arial" panose="020B0604020202020204" pitchFamily="34" charset="0"/>
                <a:ea typeface="+mj-ea"/>
                <a:cs typeface="Arial" panose="020B0604020202020204" pitchFamily="34" charset="0"/>
              </a:defRPr>
            </a:lvl1pPr>
            <a:lvl2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2pPr>
            <a:lvl3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3pPr>
            <a:lvl4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4pPr>
            <a:lvl5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5pPr>
            <a:lvl6pPr marL="4572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6pPr>
            <a:lvl7pPr marL="9144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7pPr>
            <a:lvl8pPr marL="13716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8pPr>
            <a:lvl9pPr marL="18288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9pPr>
          </a:lstStyle>
          <a:p>
            <a:pPr marL="0" marR="0" lvl="0" indent="0" algn="l" defTabSz="713232" rtl="0" eaLnBrk="1" fontAlgn="auto" latinLnBrk="0" hangingPunct="1">
              <a:lnSpc>
                <a:spcPct val="200000"/>
              </a:lnSpc>
              <a:spcBef>
                <a:spcPct val="0"/>
              </a:spcBef>
              <a:spcAft>
                <a:spcPts val="0"/>
              </a:spcAft>
              <a:buClrTx/>
              <a:buSzTx/>
              <a:buFontTx/>
              <a:buNone/>
              <a:tabLst/>
              <a:defRPr/>
            </a:pPr>
            <a:r>
              <a:rPr kumimoji="0" lang="en-US" sz="2000" b="1" i="0" u="none" strike="noStrike" kern="1200" cap="none" spc="0" normalizeH="0" baseline="0" noProof="0" dirty="0">
                <a:ln>
                  <a:noFill/>
                </a:ln>
                <a:solidFill>
                  <a:srgbClr val="4472C4">
                    <a:lumMod val="50000"/>
                  </a:srgbClr>
                </a:solidFill>
                <a:effectLst/>
                <a:uLnTx/>
                <a:uFillTx/>
                <a:latin typeface="Calibri"/>
                <a:ea typeface="+mj-ea"/>
                <a:cs typeface="Arial" panose="020B0604020202020204" pitchFamily="34" charset="0"/>
              </a:rPr>
              <a:t>INOXGFL Group – Leaders In Energy Transition</a:t>
            </a:r>
          </a:p>
        </p:txBody>
      </p:sp>
      <p:cxnSp>
        <p:nvCxnSpPr>
          <p:cNvPr id="41" name="Straight Connector 40">
            <a:extLst>
              <a:ext uri="{FF2B5EF4-FFF2-40B4-BE49-F238E27FC236}">
                <a16:creationId xmlns:a16="http://schemas.microsoft.com/office/drawing/2014/main" id="{2DB1A345-59A4-4F81-9C6B-6A631C177054}"/>
              </a:ext>
            </a:extLst>
          </p:cNvPr>
          <p:cNvCxnSpPr>
            <a:cxnSpLocks/>
          </p:cNvCxnSpPr>
          <p:nvPr/>
        </p:nvCxnSpPr>
        <p:spPr>
          <a:xfrm>
            <a:off x="76200" y="704850"/>
            <a:ext cx="8978900" cy="0"/>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31" name="Picture 30">
            <a:extLst>
              <a:ext uri="{FF2B5EF4-FFF2-40B4-BE49-F238E27FC236}">
                <a16:creationId xmlns:a16="http://schemas.microsoft.com/office/drawing/2014/main" id="{9D912347-76B4-4187-B5C9-BD4A9B2B6D71}"/>
              </a:ext>
            </a:extLst>
          </p:cNvPr>
          <p:cNvPicPr>
            <a:picLocks noChangeAspect="1"/>
          </p:cNvPicPr>
          <p:nvPr/>
        </p:nvPicPr>
        <p:blipFill rotWithShape="1">
          <a:blip r:embed="rId13" cstate="hqprint">
            <a:extLst>
              <a:ext uri="{28A0092B-C50C-407E-A947-70E740481C1C}">
                <a14:useLocalDpi xmlns:a14="http://schemas.microsoft.com/office/drawing/2010/main"/>
              </a:ext>
            </a:extLst>
          </a:blip>
          <a:srcRect l="10068" t="21953" r="9456" b="31616"/>
          <a:stretch/>
        </p:blipFill>
        <p:spPr>
          <a:xfrm>
            <a:off x="2001894" y="1378083"/>
            <a:ext cx="1104700" cy="455217"/>
          </a:xfrm>
          <a:prstGeom prst="rect">
            <a:avLst/>
          </a:prstGeom>
        </p:spPr>
      </p:pic>
      <p:pic>
        <p:nvPicPr>
          <p:cNvPr id="3" name="Picture 2">
            <a:extLst>
              <a:ext uri="{FF2B5EF4-FFF2-40B4-BE49-F238E27FC236}">
                <a16:creationId xmlns:a16="http://schemas.microsoft.com/office/drawing/2014/main" id="{65604656-3B36-4C63-8295-1FF0C6AE9ECB}"/>
              </a:ext>
            </a:extLst>
          </p:cNvPr>
          <p:cNvPicPr>
            <a:picLocks noChangeAspect="1"/>
          </p:cNvPicPr>
          <p:nvPr/>
        </p:nvPicPr>
        <p:blipFill rotWithShape="1">
          <a:blip r:embed="rId21">
            <a:biLevel thresh="50000"/>
          </a:blip>
          <a:srcRect l="27778" t="14259" r="27778" b="19844"/>
          <a:stretch/>
        </p:blipFill>
        <p:spPr>
          <a:xfrm>
            <a:off x="2042016" y="1786352"/>
            <a:ext cx="419924" cy="453986"/>
          </a:xfrm>
          <a:prstGeom prst="rect">
            <a:avLst/>
          </a:prstGeom>
        </p:spPr>
      </p:pic>
      <p:pic>
        <p:nvPicPr>
          <p:cNvPr id="5" name="Picture 4">
            <a:extLst>
              <a:ext uri="{FF2B5EF4-FFF2-40B4-BE49-F238E27FC236}">
                <a16:creationId xmlns:a16="http://schemas.microsoft.com/office/drawing/2014/main" id="{00F554F9-1C29-4CB3-8D23-08B4B140FCF0}"/>
              </a:ext>
            </a:extLst>
          </p:cNvPr>
          <p:cNvPicPr>
            <a:picLocks noChangeAspect="1"/>
          </p:cNvPicPr>
          <p:nvPr/>
        </p:nvPicPr>
        <p:blipFill rotWithShape="1">
          <a:blip r:embed="rId22">
            <a:biLevel thresh="75000"/>
          </a:blip>
          <a:srcRect b="10129"/>
          <a:stretch/>
        </p:blipFill>
        <p:spPr>
          <a:xfrm>
            <a:off x="2537486" y="1859197"/>
            <a:ext cx="419924" cy="448492"/>
          </a:xfrm>
          <a:prstGeom prst="rect">
            <a:avLst/>
          </a:prstGeom>
        </p:spPr>
      </p:pic>
    </p:spTree>
    <p:extLst>
      <p:ext uri="{BB962C8B-B14F-4D97-AF65-F5344CB8AC3E}">
        <p14:creationId xmlns:p14="http://schemas.microsoft.com/office/powerpoint/2010/main" val="30937345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2388AE22-4A8D-3D9F-3C82-7E68896F4476}"/>
              </a:ext>
            </a:extLst>
          </p:cNvPr>
          <p:cNvSpPr txBox="1">
            <a:spLocks/>
          </p:cNvSpPr>
          <p:nvPr/>
        </p:nvSpPr>
        <p:spPr>
          <a:xfrm>
            <a:off x="1" y="2499519"/>
            <a:ext cx="9144000" cy="815181"/>
          </a:xfrm>
          <a:prstGeom prst="rect">
            <a:avLst/>
          </a:prstGeom>
          <a:solidFill>
            <a:srgbClr val="225FA7"/>
          </a:solidFill>
          <a:ln>
            <a:noFill/>
          </a:ln>
        </p:spPr>
        <p:txBody>
          <a:bodyPr lIns="91398" tIns="45699" rIns="91398" bIns="45699" anchor="t">
            <a:normAutofit/>
          </a:bodyPr>
          <a:lstStyle>
            <a:lvl1pPr algn="l" defTabSz="712788" rtl="0" eaLnBrk="0" fontAlgn="base" hangingPunct="0">
              <a:lnSpc>
                <a:spcPct val="90000"/>
              </a:lnSpc>
              <a:spcBef>
                <a:spcPct val="0"/>
              </a:spcBef>
              <a:spcAft>
                <a:spcPct val="0"/>
              </a:spcAft>
              <a:defRPr sz="3300" kern="1200">
                <a:solidFill>
                  <a:srgbClr val="767171"/>
                </a:solidFill>
                <a:latin typeface="Arial" panose="020B0604020202020204" pitchFamily="34" charset="0"/>
                <a:ea typeface="+mj-ea"/>
                <a:cs typeface="Arial" panose="020B0604020202020204" pitchFamily="34" charset="0"/>
              </a:defRPr>
            </a:lvl1pPr>
            <a:lvl2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2pPr>
            <a:lvl3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3pPr>
            <a:lvl4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4pPr>
            <a:lvl5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5pPr>
            <a:lvl6pPr marL="4572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6pPr>
            <a:lvl7pPr marL="9144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7pPr>
            <a:lvl8pPr marL="13716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8pPr>
            <a:lvl9pPr marL="18288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9pPr>
          </a:lstStyle>
          <a:p>
            <a:pPr algn="ctr" defTabSz="713232" eaLnBrk="1" fontAlgn="auto" hangingPunct="1">
              <a:lnSpc>
                <a:spcPct val="200000"/>
              </a:lnSpc>
              <a:spcAft>
                <a:spcPts val="0"/>
              </a:spcAft>
              <a:defRPr/>
            </a:pPr>
            <a:r>
              <a:rPr lang="en-US" sz="2000" b="1" dirty="0">
                <a:solidFill>
                  <a:srgbClr val="FFFFFF"/>
                </a:solidFill>
                <a:latin typeface="+mn-lt"/>
              </a:rPr>
              <a:t>Inox Green – Renewable O&amp;M Business – Annuity With Growth</a:t>
            </a:r>
          </a:p>
        </p:txBody>
      </p:sp>
    </p:spTree>
    <p:extLst>
      <p:ext uri="{BB962C8B-B14F-4D97-AF65-F5344CB8AC3E}">
        <p14:creationId xmlns:p14="http://schemas.microsoft.com/office/powerpoint/2010/main" val="373239145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EC4CAB6-ED08-A6D6-24BE-210FABAC2EB9}"/>
              </a:ext>
            </a:extLst>
          </p:cNvPr>
          <p:cNvSpPr txBox="1">
            <a:spLocks/>
          </p:cNvSpPr>
          <p:nvPr/>
        </p:nvSpPr>
        <p:spPr>
          <a:xfrm>
            <a:off x="76201" y="24554"/>
            <a:ext cx="8991600" cy="715963"/>
          </a:xfrm>
          <a:prstGeom prst="rect">
            <a:avLst/>
          </a:prstGeom>
          <a:noFill/>
          <a:ln>
            <a:noFill/>
          </a:ln>
        </p:spPr>
        <p:txBody>
          <a:bodyPr lIns="91398" tIns="45699" rIns="91398" bIns="45699" anchor="ctr">
            <a:normAutofit/>
          </a:bodyPr>
          <a:lstStyle>
            <a:lvl1pPr algn="l" defTabSz="712788" rtl="0" eaLnBrk="0" fontAlgn="base" hangingPunct="0">
              <a:lnSpc>
                <a:spcPct val="90000"/>
              </a:lnSpc>
              <a:spcBef>
                <a:spcPct val="0"/>
              </a:spcBef>
              <a:spcAft>
                <a:spcPct val="0"/>
              </a:spcAft>
              <a:defRPr sz="3300" kern="1200">
                <a:solidFill>
                  <a:srgbClr val="767171"/>
                </a:solidFill>
                <a:latin typeface="Arial" panose="020B0604020202020204" pitchFamily="34" charset="0"/>
                <a:ea typeface="+mj-ea"/>
                <a:cs typeface="Arial" panose="020B0604020202020204" pitchFamily="34" charset="0"/>
              </a:defRPr>
            </a:lvl1pPr>
            <a:lvl2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2pPr>
            <a:lvl3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3pPr>
            <a:lvl4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4pPr>
            <a:lvl5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5pPr>
            <a:lvl6pPr marL="4572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6pPr>
            <a:lvl7pPr marL="9144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7pPr>
            <a:lvl8pPr marL="13716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8pPr>
            <a:lvl9pPr marL="18288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9pPr>
          </a:lstStyle>
          <a:p>
            <a:pPr defTabSz="713232" eaLnBrk="1" fontAlgn="auto" hangingPunct="1">
              <a:lnSpc>
                <a:spcPct val="200000"/>
              </a:lnSpc>
              <a:spcAft>
                <a:spcPts val="0"/>
              </a:spcAft>
              <a:defRPr/>
            </a:pPr>
            <a:r>
              <a:rPr lang="en-US" sz="2000" b="1" dirty="0">
                <a:solidFill>
                  <a:schemeClr val="accent1">
                    <a:lumMod val="75000"/>
                  </a:schemeClr>
                </a:solidFill>
                <a:latin typeface="+mn-lt"/>
              </a:rPr>
              <a:t>Big beneficiary of the Inter-Play of Group Synergies</a:t>
            </a:r>
          </a:p>
        </p:txBody>
      </p:sp>
      <p:cxnSp>
        <p:nvCxnSpPr>
          <p:cNvPr id="4" name="Straight Connector 3">
            <a:extLst>
              <a:ext uri="{FF2B5EF4-FFF2-40B4-BE49-F238E27FC236}">
                <a16:creationId xmlns:a16="http://schemas.microsoft.com/office/drawing/2014/main" id="{DECD0CA1-CEA5-B6D8-9D4D-37534D30761C}"/>
              </a:ext>
            </a:extLst>
          </p:cNvPr>
          <p:cNvCxnSpPr>
            <a:cxnSpLocks/>
          </p:cNvCxnSpPr>
          <p:nvPr/>
        </p:nvCxnSpPr>
        <p:spPr>
          <a:xfrm>
            <a:off x="76200" y="704850"/>
            <a:ext cx="89789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0779" name="Straight Connector 160778">
            <a:extLst>
              <a:ext uri="{FF2B5EF4-FFF2-40B4-BE49-F238E27FC236}">
                <a16:creationId xmlns:a16="http://schemas.microsoft.com/office/drawing/2014/main" id="{37E9B413-4800-6652-CDCE-FD7B8DDAE701}"/>
              </a:ext>
            </a:extLst>
          </p:cNvPr>
          <p:cNvCxnSpPr>
            <a:cxnSpLocks/>
          </p:cNvCxnSpPr>
          <p:nvPr/>
        </p:nvCxnSpPr>
        <p:spPr>
          <a:xfrm flipV="1">
            <a:off x="5867400" y="695121"/>
            <a:ext cx="0" cy="1463040"/>
          </a:xfrm>
          <a:prstGeom prst="line">
            <a:avLst/>
          </a:prstGeom>
        </p:spPr>
        <p:style>
          <a:lnRef idx="1">
            <a:schemeClr val="accent1"/>
          </a:lnRef>
          <a:fillRef idx="0">
            <a:schemeClr val="accent1"/>
          </a:fillRef>
          <a:effectRef idx="0">
            <a:schemeClr val="accent1"/>
          </a:effectRef>
          <a:fontRef idx="minor">
            <a:schemeClr val="tx1"/>
          </a:fontRef>
        </p:style>
      </p:cxnSp>
      <p:sp>
        <p:nvSpPr>
          <p:cNvPr id="160785" name="TextBox 160784">
            <a:extLst>
              <a:ext uri="{FF2B5EF4-FFF2-40B4-BE49-F238E27FC236}">
                <a16:creationId xmlns:a16="http://schemas.microsoft.com/office/drawing/2014/main" id="{9B115762-C875-5D1B-57D2-1170159A3E96}"/>
              </a:ext>
            </a:extLst>
          </p:cNvPr>
          <p:cNvSpPr txBox="1"/>
          <p:nvPr/>
        </p:nvSpPr>
        <p:spPr>
          <a:xfrm>
            <a:off x="6019800" y="2302524"/>
            <a:ext cx="3048000" cy="830997"/>
          </a:xfrm>
          <a:prstGeom prst="rect">
            <a:avLst/>
          </a:prstGeom>
          <a:noFill/>
        </p:spPr>
        <p:txBody>
          <a:bodyPr wrap="square">
            <a:spAutoFit/>
          </a:bodyPr>
          <a:lstStyle/>
          <a:p>
            <a:pPr algn="ctr"/>
            <a:r>
              <a:rPr lang="en-US" sz="1600" b="1" dirty="0">
                <a:solidFill>
                  <a:schemeClr val="accent1">
                    <a:lumMod val="75000"/>
                  </a:schemeClr>
                </a:solidFill>
                <a:latin typeface="Calibri" panose="020F0502020204030204" pitchFamily="34" charset="0"/>
                <a:cs typeface="Calibri" panose="020F0502020204030204" pitchFamily="34" charset="0"/>
              </a:rPr>
              <a:t>Reliable &amp; Stable Cash Flows through long-term O&amp;M services for wind and solar farm projects</a:t>
            </a:r>
            <a:endParaRPr lang="en-IN" sz="1600" b="1" dirty="0">
              <a:solidFill>
                <a:schemeClr val="accent1">
                  <a:lumMod val="75000"/>
                </a:schemeClr>
              </a:solidFill>
              <a:latin typeface="Calibri" panose="020F0502020204030204" pitchFamily="34" charset="0"/>
              <a:cs typeface="Calibri" panose="020F0502020204030204" pitchFamily="34" charset="0"/>
            </a:endParaRPr>
          </a:p>
        </p:txBody>
      </p:sp>
      <p:sp>
        <p:nvSpPr>
          <p:cNvPr id="160786" name="TextBox 160785">
            <a:extLst>
              <a:ext uri="{FF2B5EF4-FFF2-40B4-BE49-F238E27FC236}">
                <a16:creationId xmlns:a16="http://schemas.microsoft.com/office/drawing/2014/main" id="{712A50B1-468E-4A7B-26D4-C645B517E430}"/>
              </a:ext>
            </a:extLst>
          </p:cNvPr>
          <p:cNvSpPr txBox="1"/>
          <p:nvPr/>
        </p:nvSpPr>
        <p:spPr>
          <a:xfrm>
            <a:off x="3458937" y="837103"/>
            <a:ext cx="2103657" cy="1077218"/>
          </a:xfrm>
          <a:prstGeom prst="rect">
            <a:avLst/>
          </a:prstGeom>
          <a:noFill/>
        </p:spPr>
        <p:txBody>
          <a:bodyPr wrap="square">
            <a:spAutoFit/>
          </a:bodyPr>
          <a:lstStyle/>
          <a:p>
            <a:pPr algn="ctr"/>
            <a:r>
              <a:rPr lang="en-US" sz="1600" b="1" dirty="0">
                <a:solidFill>
                  <a:schemeClr val="accent1">
                    <a:lumMod val="75000"/>
                  </a:schemeClr>
                </a:solidFill>
                <a:latin typeface="Calibri" panose="020F0502020204030204" pitchFamily="34" charset="0"/>
                <a:cs typeface="Calibri" panose="020F0502020204030204" pitchFamily="34" charset="0"/>
              </a:rPr>
              <a:t>Established track record in the wind energy O&amp;M industry of &gt;14 years</a:t>
            </a:r>
          </a:p>
        </p:txBody>
      </p:sp>
      <p:sp>
        <p:nvSpPr>
          <p:cNvPr id="160787" name="TextBox 160786">
            <a:extLst>
              <a:ext uri="{FF2B5EF4-FFF2-40B4-BE49-F238E27FC236}">
                <a16:creationId xmlns:a16="http://schemas.microsoft.com/office/drawing/2014/main" id="{45C29E0C-E11F-032A-6D73-220B4FDCDEFB}"/>
              </a:ext>
            </a:extLst>
          </p:cNvPr>
          <p:cNvSpPr txBox="1"/>
          <p:nvPr/>
        </p:nvSpPr>
        <p:spPr>
          <a:xfrm>
            <a:off x="3358016" y="3638882"/>
            <a:ext cx="2428874" cy="1077218"/>
          </a:xfrm>
          <a:prstGeom prst="rect">
            <a:avLst/>
          </a:prstGeom>
          <a:noFill/>
        </p:spPr>
        <p:txBody>
          <a:bodyPr wrap="square">
            <a:spAutoFit/>
          </a:bodyPr>
          <a:lstStyle/>
          <a:p>
            <a:pPr algn="ctr"/>
            <a:r>
              <a:rPr lang="en-US" sz="1600" b="1" dirty="0">
                <a:solidFill>
                  <a:schemeClr val="accent1">
                    <a:lumMod val="75000"/>
                  </a:schemeClr>
                </a:solidFill>
                <a:latin typeface="Calibri" panose="020F0502020204030204" pitchFamily="34" charset="0"/>
                <a:cs typeface="Calibri" panose="020F0502020204030204" pitchFamily="34" charset="0"/>
              </a:rPr>
              <a:t>Significant organic and inorganic growth opportunities across wind, solar and hybrid projects</a:t>
            </a:r>
            <a:endParaRPr lang="en-IN" sz="1600" b="1" dirty="0">
              <a:solidFill>
                <a:schemeClr val="accent1">
                  <a:lumMod val="75000"/>
                </a:schemeClr>
              </a:solidFill>
              <a:latin typeface="Calibri" panose="020F0502020204030204" pitchFamily="34" charset="0"/>
              <a:cs typeface="Calibri" panose="020F0502020204030204" pitchFamily="34" charset="0"/>
            </a:endParaRPr>
          </a:p>
        </p:txBody>
      </p:sp>
      <p:sp>
        <p:nvSpPr>
          <p:cNvPr id="160788" name="TextBox 160787">
            <a:extLst>
              <a:ext uri="{FF2B5EF4-FFF2-40B4-BE49-F238E27FC236}">
                <a16:creationId xmlns:a16="http://schemas.microsoft.com/office/drawing/2014/main" id="{7F0F7766-3587-2536-55BF-21CA3C2CB619}"/>
              </a:ext>
            </a:extLst>
          </p:cNvPr>
          <p:cNvSpPr txBox="1"/>
          <p:nvPr/>
        </p:nvSpPr>
        <p:spPr>
          <a:xfrm>
            <a:off x="189139" y="2219121"/>
            <a:ext cx="3048000" cy="1323439"/>
          </a:xfrm>
          <a:prstGeom prst="rect">
            <a:avLst/>
          </a:prstGeom>
          <a:noFill/>
        </p:spPr>
        <p:txBody>
          <a:bodyPr wrap="square">
            <a:spAutoFit/>
          </a:bodyPr>
          <a:lstStyle/>
          <a:p>
            <a:pPr algn="ctr"/>
            <a:r>
              <a:rPr lang="en-US" sz="1600" b="1" dirty="0">
                <a:solidFill>
                  <a:schemeClr val="accent1">
                    <a:lumMod val="75000"/>
                  </a:schemeClr>
                </a:solidFill>
                <a:latin typeface="Calibri" panose="020F0502020204030204" pitchFamily="34" charset="0"/>
                <a:cs typeface="Calibri" panose="020F0502020204030204" pitchFamily="34" charset="0"/>
              </a:rPr>
              <a:t>Strong support from sponsor, INOXGFL Group, a USD 16 bn </a:t>
            </a:r>
            <a:r>
              <a:rPr lang="en-US" sz="1600" b="1" dirty="0">
                <a:solidFill>
                  <a:schemeClr val="accent1">
                    <a:lumMod val="75000"/>
                  </a:schemeClr>
                </a:solidFill>
                <a:cs typeface="Calibri" panose="020F0502020204030204" pitchFamily="34" charset="0"/>
              </a:rPr>
              <a:t>Indian conglomerate </a:t>
            </a:r>
            <a:r>
              <a:rPr lang="en-US" sz="1600" b="1" dirty="0">
                <a:solidFill>
                  <a:schemeClr val="accent1">
                    <a:lumMod val="75000"/>
                  </a:schemeClr>
                </a:solidFill>
                <a:latin typeface="Calibri" panose="020F0502020204030204" pitchFamily="34" charset="0"/>
                <a:cs typeface="Calibri" panose="020F0502020204030204" pitchFamily="34" charset="0"/>
              </a:rPr>
              <a:t>with deep interests across chemicals and renewables </a:t>
            </a:r>
          </a:p>
        </p:txBody>
      </p:sp>
      <p:cxnSp>
        <p:nvCxnSpPr>
          <p:cNvPr id="160792" name="Straight Connector 160791">
            <a:extLst>
              <a:ext uri="{FF2B5EF4-FFF2-40B4-BE49-F238E27FC236}">
                <a16:creationId xmlns:a16="http://schemas.microsoft.com/office/drawing/2014/main" id="{C4B8E74F-DDF2-82EA-ABF2-0E1282C411E2}"/>
              </a:ext>
            </a:extLst>
          </p:cNvPr>
          <p:cNvCxnSpPr>
            <a:cxnSpLocks/>
          </p:cNvCxnSpPr>
          <p:nvPr/>
        </p:nvCxnSpPr>
        <p:spPr>
          <a:xfrm flipV="1">
            <a:off x="3253468" y="695121"/>
            <a:ext cx="0" cy="146304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0793" name="Straight Connector 160792">
            <a:extLst>
              <a:ext uri="{FF2B5EF4-FFF2-40B4-BE49-F238E27FC236}">
                <a16:creationId xmlns:a16="http://schemas.microsoft.com/office/drawing/2014/main" id="{CC8F64F8-5DBB-67B5-FCA8-9A9AE3333D04}"/>
              </a:ext>
            </a:extLst>
          </p:cNvPr>
          <p:cNvCxnSpPr>
            <a:cxnSpLocks/>
          </p:cNvCxnSpPr>
          <p:nvPr/>
        </p:nvCxnSpPr>
        <p:spPr>
          <a:xfrm flipV="1">
            <a:off x="5867400" y="3362121"/>
            <a:ext cx="0" cy="146304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0794" name="Straight Connector 160793">
            <a:extLst>
              <a:ext uri="{FF2B5EF4-FFF2-40B4-BE49-F238E27FC236}">
                <a16:creationId xmlns:a16="http://schemas.microsoft.com/office/drawing/2014/main" id="{96E7E39B-BF8F-1FB6-A371-3B6800A3E593}"/>
              </a:ext>
            </a:extLst>
          </p:cNvPr>
          <p:cNvCxnSpPr>
            <a:cxnSpLocks/>
          </p:cNvCxnSpPr>
          <p:nvPr/>
        </p:nvCxnSpPr>
        <p:spPr>
          <a:xfrm flipV="1">
            <a:off x="3272518" y="3423081"/>
            <a:ext cx="0" cy="146304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0795" name="Straight Connector 160794">
            <a:extLst>
              <a:ext uri="{FF2B5EF4-FFF2-40B4-BE49-F238E27FC236}">
                <a16:creationId xmlns:a16="http://schemas.microsoft.com/office/drawing/2014/main" id="{1852E728-470D-9AAC-34D4-3F0040A25D07}"/>
              </a:ext>
            </a:extLst>
          </p:cNvPr>
          <p:cNvCxnSpPr>
            <a:cxnSpLocks/>
          </p:cNvCxnSpPr>
          <p:nvPr/>
        </p:nvCxnSpPr>
        <p:spPr>
          <a:xfrm>
            <a:off x="304800" y="2145642"/>
            <a:ext cx="2743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0798" name="Straight Connector 160797">
            <a:extLst>
              <a:ext uri="{FF2B5EF4-FFF2-40B4-BE49-F238E27FC236}">
                <a16:creationId xmlns:a16="http://schemas.microsoft.com/office/drawing/2014/main" id="{06963D7B-C576-CE3A-3E2A-BA0312AF1E11}"/>
              </a:ext>
            </a:extLst>
          </p:cNvPr>
          <p:cNvCxnSpPr>
            <a:cxnSpLocks/>
          </p:cNvCxnSpPr>
          <p:nvPr/>
        </p:nvCxnSpPr>
        <p:spPr>
          <a:xfrm>
            <a:off x="6096000" y="3514521"/>
            <a:ext cx="2743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0799" name="Straight Connector 160798">
            <a:extLst>
              <a:ext uri="{FF2B5EF4-FFF2-40B4-BE49-F238E27FC236}">
                <a16:creationId xmlns:a16="http://schemas.microsoft.com/office/drawing/2014/main" id="{01B73B36-C31A-16AF-DB47-830A67C41B38}"/>
              </a:ext>
            </a:extLst>
          </p:cNvPr>
          <p:cNvCxnSpPr>
            <a:cxnSpLocks/>
          </p:cNvCxnSpPr>
          <p:nvPr/>
        </p:nvCxnSpPr>
        <p:spPr>
          <a:xfrm>
            <a:off x="6096000" y="2142921"/>
            <a:ext cx="2743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0800" name="Straight Connector 160799">
            <a:extLst>
              <a:ext uri="{FF2B5EF4-FFF2-40B4-BE49-F238E27FC236}">
                <a16:creationId xmlns:a16="http://schemas.microsoft.com/office/drawing/2014/main" id="{789B1871-33A7-0254-80CA-5D07EE89ACE0}"/>
              </a:ext>
            </a:extLst>
          </p:cNvPr>
          <p:cNvCxnSpPr>
            <a:cxnSpLocks/>
          </p:cNvCxnSpPr>
          <p:nvPr/>
        </p:nvCxnSpPr>
        <p:spPr>
          <a:xfrm>
            <a:off x="304800" y="3514521"/>
            <a:ext cx="2743200" cy="0"/>
          </a:xfrm>
          <a:prstGeom prst="line">
            <a:avLst/>
          </a:prstGeom>
        </p:spPr>
        <p:style>
          <a:lnRef idx="1">
            <a:schemeClr val="accent1"/>
          </a:lnRef>
          <a:fillRef idx="0">
            <a:schemeClr val="accent1"/>
          </a:fillRef>
          <a:effectRef idx="0">
            <a:schemeClr val="accent1"/>
          </a:effectRef>
          <a:fontRef idx="minor">
            <a:schemeClr val="tx1"/>
          </a:fontRef>
        </p:style>
      </p:cxnSp>
      <p:sp>
        <p:nvSpPr>
          <p:cNvPr id="160801" name="TextBox 160800">
            <a:extLst>
              <a:ext uri="{FF2B5EF4-FFF2-40B4-BE49-F238E27FC236}">
                <a16:creationId xmlns:a16="http://schemas.microsoft.com/office/drawing/2014/main" id="{934EBE87-9CBD-3209-325F-33691C3ADA74}"/>
              </a:ext>
            </a:extLst>
          </p:cNvPr>
          <p:cNvSpPr txBox="1"/>
          <p:nvPr/>
        </p:nvSpPr>
        <p:spPr>
          <a:xfrm>
            <a:off x="234952" y="819482"/>
            <a:ext cx="2743199" cy="1323439"/>
          </a:xfrm>
          <a:prstGeom prst="rect">
            <a:avLst/>
          </a:prstGeom>
          <a:noFill/>
        </p:spPr>
        <p:txBody>
          <a:bodyPr wrap="square">
            <a:spAutoFit/>
          </a:bodyPr>
          <a:lstStyle/>
          <a:p>
            <a:pPr algn="ctr"/>
            <a:r>
              <a:rPr lang="en-US" sz="1600" b="1" dirty="0">
                <a:solidFill>
                  <a:srgbClr val="51B353"/>
                </a:solidFill>
                <a:latin typeface="Calibri" panose="020F0502020204030204" pitchFamily="34" charset="0"/>
                <a:cs typeface="Calibri" panose="020F0502020204030204" pitchFamily="34" charset="0"/>
              </a:rPr>
              <a:t>Comprehensive O&amp;M Solutions Provider for WTGs, solar and common infrastructure for renewable power projects</a:t>
            </a:r>
          </a:p>
        </p:txBody>
      </p:sp>
      <p:sp>
        <p:nvSpPr>
          <p:cNvPr id="160802" name="TextBox 160801">
            <a:extLst>
              <a:ext uri="{FF2B5EF4-FFF2-40B4-BE49-F238E27FC236}">
                <a16:creationId xmlns:a16="http://schemas.microsoft.com/office/drawing/2014/main" id="{66FDE25B-A853-C5B8-AE04-959B32BF8AF8}"/>
              </a:ext>
            </a:extLst>
          </p:cNvPr>
          <p:cNvSpPr txBox="1"/>
          <p:nvPr/>
        </p:nvSpPr>
        <p:spPr>
          <a:xfrm>
            <a:off x="234952" y="3638882"/>
            <a:ext cx="2894463" cy="1323439"/>
          </a:xfrm>
          <a:prstGeom prst="rect">
            <a:avLst/>
          </a:prstGeom>
          <a:noFill/>
        </p:spPr>
        <p:txBody>
          <a:bodyPr wrap="square">
            <a:spAutoFit/>
          </a:bodyPr>
          <a:lstStyle/>
          <a:p>
            <a:pPr algn="ctr"/>
            <a:r>
              <a:rPr lang="en-US" sz="1600" b="1" dirty="0">
                <a:solidFill>
                  <a:srgbClr val="51B353"/>
                </a:solidFill>
                <a:latin typeface="Calibri" panose="020F0502020204030204" pitchFamily="34" charset="0"/>
                <a:cs typeface="Calibri" panose="020F0502020204030204" pitchFamily="34" charset="0"/>
              </a:rPr>
              <a:t>Big beneficiary of the inter-play of Group synergies going forward </a:t>
            </a:r>
            <a:r>
              <a:rPr lang="en-US" sz="1600" b="1" dirty="0">
                <a:solidFill>
                  <a:srgbClr val="51B353"/>
                </a:solidFill>
                <a:latin typeface="Calibri" panose="020F0502020204030204" pitchFamily="34" charset="0"/>
                <a:cs typeface="Calibri" panose="020F0502020204030204" pitchFamily="34" charset="0"/>
                <a:sym typeface="Wingdings" panose="05000000000000000000" pitchFamily="2" charset="2"/>
              </a:rPr>
              <a:t> long term recurring portfolio growth visibility from Inox Wind and Inox Clean</a:t>
            </a:r>
            <a:endParaRPr lang="en-IN" sz="1600" b="1" dirty="0">
              <a:solidFill>
                <a:srgbClr val="51B353"/>
              </a:solidFill>
              <a:latin typeface="Calibri" panose="020F0502020204030204" pitchFamily="34" charset="0"/>
              <a:cs typeface="Calibri" panose="020F0502020204030204" pitchFamily="34" charset="0"/>
            </a:endParaRPr>
          </a:p>
        </p:txBody>
      </p:sp>
      <p:sp>
        <p:nvSpPr>
          <p:cNvPr id="160803" name="TextBox 160802">
            <a:extLst>
              <a:ext uri="{FF2B5EF4-FFF2-40B4-BE49-F238E27FC236}">
                <a16:creationId xmlns:a16="http://schemas.microsoft.com/office/drawing/2014/main" id="{1CA5F3F3-8B78-803C-79FF-A20DE8633536}"/>
              </a:ext>
            </a:extLst>
          </p:cNvPr>
          <p:cNvSpPr txBox="1"/>
          <p:nvPr/>
        </p:nvSpPr>
        <p:spPr>
          <a:xfrm>
            <a:off x="6172200" y="837103"/>
            <a:ext cx="2511647" cy="1077218"/>
          </a:xfrm>
          <a:prstGeom prst="rect">
            <a:avLst/>
          </a:prstGeom>
          <a:noFill/>
        </p:spPr>
        <p:txBody>
          <a:bodyPr wrap="square">
            <a:spAutoFit/>
          </a:bodyPr>
          <a:lstStyle/>
          <a:p>
            <a:pPr algn="ctr"/>
            <a:r>
              <a:rPr lang="en-US" sz="1600" b="1" dirty="0">
                <a:solidFill>
                  <a:srgbClr val="51B353"/>
                </a:solidFill>
                <a:latin typeface="Calibri" panose="020F0502020204030204" pitchFamily="34" charset="0"/>
                <a:cs typeface="Calibri" panose="020F0502020204030204" pitchFamily="34" charset="0"/>
              </a:rPr>
              <a:t>Technology driven company with focus on predictive maintenance over reactive maintenance</a:t>
            </a:r>
          </a:p>
        </p:txBody>
      </p:sp>
      <p:sp>
        <p:nvSpPr>
          <p:cNvPr id="160804" name="TextBox 160803">
            <a:extLst>
              <a:ext uri="{FF2B5EF4-FFF2-40B4-BE49-F238E27FC236}">
                <a16:creationId xmlns:a16="http://schemas.microsoft.com/office/drawing/2014/main" id="{682FF907-3A5F-FBBC-B1F0-9391270E29A5}"/>
              </a:ext>
            </a:extLst>
          </p:cNvPr>
          <p:cNvSpPr txBox="1"/>
          <p:nvPr/>
        </p:nvSpPr>
        <p:spPr>
          <a:xfrm>
            <a:off x="6096000" y="3656503"/>
            <a:ext cx="2743199" cy="1077218"/>
          </a:xfrm>
          <a:prstGeom prst="rect">
            <a:avLst/>
          </a:prstGeom>
          <a:noFill/>
        </p:spPr>
        <p:txBody>
          <a:bodyPr wrap="square">
            <a:spAutoFit/>
          </a:bodyPr>
          <a:lstStyle/>
          <a:p>
            <a:pPr algn="ctr"/>
            <a:r>
              <a:rPr lang="en-US" sz="1600" b="1" dirty="0">
                <a:solidFill>
                  <a:srgbClr val="51B353"/>
                </a:solidFill>
                <a:latin typeface="Calibri" panose="020F0502020204030204" pitchFamily="34" charset="0"/>
                <a:cs typeface="Calibri" panose="020F0502020204030204" pitchFamily="34" charset="0"/>
              </a:rPr>
              <a:t>Machine availability at ~96.3% for Q1FY27 registering a continuous improvement over the past years</a:t>
            </a:r>
            <a:endParaRPr lang="en-IN" sz="1600" b="1" dirty="0">
              <a:solidFill>
                <a:srgbClr val="51B353"/>
              </a:solidFill>
              <a:latin typeface="Calibri" panose="020F0502020204030204" pitchFamily="34" charset="0"/>
              <a:cs typeface="Calibri" panose="020F0502020204030204" pitchFamily="34" charset="0"/>
            </a:endParaRPr>
          </a:p>
        </p:txBody>
      </p:sp>
      <p:pic>
        <p:nvPicPr>
          <p:cNvPr id="21" name="Picture 20">
            <a:extLst>
              <a:ext uri="{FF2B5EF4-FFF2-40B4-BE49-F238E27FC236}">
                <a16:creationId xmlns:a16="http://schemas.microsoft.com/office/drawing/2014/main" id="{F8C8AF25-9766-46E2-8C5C-DFC784D2A99C}"/>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3561888" y="2488467"/>
            <a:ext cx="1924512" cy="514937"/>
          </a:xfrm>
          <a:prstGeom prst="rect">
            <a:avLst/>
          </a:prstGeom>
        </p:spPr>
      </p:pic>
    </p:spTree>
    <p:extLst>
      <p:ext uri="{BB962C8B-B14F-4D97-AF65-F5344CB8AC3E}">
        <p14:creationId xmlns:p14="http://schemas.microsoft.com/office/powerpoint/2010/main" val="17960114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4">
            <a:extLst>
              <a:ext uri="{FF2B5EF4-FFF2-40B4-BE49-F238E27FC236}">
                <a16:creationId xmlns:a16="http://schemas.microsoft.com/office/drawing/2014/main" id="{E348D53E-FB59-9F89-7E0F-915B27C46D50}"/>
              </a:ext>
            </a:extLst>
          </p:cNvPr>
          <p:cNvSpPr txBox="1">
            <a:spLocks noChangeArrowheads="1"/>
          </p:cNvSpPr>
          <p:nvPr/>
        </p:nvSpPr>
        <p:spPr bwMode="auto">
          <a:xfrm>
            <a:off x="4484630" y="737446"/>
            <a:ext cx="4265424" cy="4259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285750" marR="0" lvl="0" indent="-285750" algn="l" defTabSz="914400" rtl="0" eaLnBrk="0" fontAlgn="base" latinLnBrk="0" hangingPunct="0">
              <a:lnSpc>
                <a:spcPct val="100000"/>
              </a:lnSpc>
              <a:spcBef>
                <a:spcPts val="0"/>
              </a:spcBef>
              <a:spcAft>
                <a:spcPts val="300"/>
              </a:spcAft>
              <a:buClr>
                <a:prstClr val="black"/>
              </a:buClr>
              <a:buSzPct val="130000"/>
              <a:buFont typeface="Wingdings" panose="05000000000000000000" pitchFamily="2" charset="2"/>
              <a:buChar char="ü"/>
              <a:tabLst/>
              <a:defRPr/>
            </a:pPr>
            <a:r>
              <a:rPr kumimoji="0" lang="en-US" altLang="en-US" sz="1140" b="0" i="0" u="none" strike="noStrike" kern="1200" cap="none" spc="0" normalizeH="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Provides comprehensive O&amp;M Solutions for WTGs, solar &amp; hybrid projects as well as for the common infrastructure for renewable projects through long-term contracts of 5-20 years</a:t>
            </a:r>
          </a:p>
          <a:p>
            <a:pPr marL="285750" marR="0" lvl="0" indent="-285750" algn="l" defTabSz="914400" rtl="0" eaLnBrk="0" fontAlgn="base" latinLnBrk="0" hangingPunct="0">
              <a:lnSpc>
                <a:spcPct val="100000"/>
              </a:lnSpc>
              <a:spcBef>
                <a:spcPts val="0"/>
              </a:spcBef>
              <a:spcAft>
                <a:spcPts val="300"/>
              </a:spcAft>
              <a:buClr>
                <a:prstClr val="black"/>
              </a:buClr>
              <a:buSzPct val="130000"/>
              <a:buFont typeface="Wingdings" panose="05000000000000000000" pitchFamily="2" charset="2"/>
              <a:buChar char="ü"/>
              <a:tabLst/>
              <a:defRPr/>
            </a:pPr>
            <a:r>
              <a:rPr kumimoji="0" lang="en-US" altLang="en-US" sz="1140" b="0" i="0" u="none" strike="noStrike" kern="1200" cap="none" spc="0" normalizeH="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Achieved pan India average machine availability of 96.3% in Q1 FY27 </a:t>
            </a:r>
          </a:p>
          <a:p>
            <a:pPr marL="285750" marR="0" lvl="0" indent="-285750" algn="l" defTabSz="914400" rtl="0" eaLnBrk="0" fontAlgn="base" latinLnBrk="0" hangingPunct="0">
              <a:lnSpc>
                <a:spcPct val="100000"/>
              </a:lnSpc>
              <a:spcBef>
                <a:spcPts val="0"/>
              </a:spcBef>
              <a:spcAft>
                <a:spcPts val="300"/>
              </a:spcAft>
              <a:buClr>
                <a:prstClr val="black"/>
              </a:buClr>
              <a:buSzPct val="130000"/>
              <a:buFont typeface="Wingdings" panose="05000000000000000000" pitchFamily="2" charset="2"/>
              <a:buChar char="ü"/>
              <a:tabLst/>
              <a:defRPr/>
            </a:pPr>
            <a:r>
              <a:rPr kumimoji="0" lang="en-US" altLang="en-US" sz="1140" b="0" i="0" u="none" strike="noStrike" kern="1200" cap="none" spc="0" normalizeH="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Presence across India with an established track record of &gt; 14 years </a:t>
            </a:r>
          </a:p>
          <a:p>
            <a:pPr marL="285750" marR="0" lvl="0" indent="-285750" algn="l" defTabSz="914400" rtl="0" eaLnBrk="0" fontAlgn="base" latinLnBrk="0" hangingPunct="0">
              <a:lnSpc>
                <a:spcPct val="100000"/>
              </a:lnSpc>
              <a:spcBef>
                <a:spcPts val="0"/>
              </a:spcBef>
              <a:spcAft>
                <a:spcPts val="300"/>
              </a:spcAft>
              <a:buClr>
                <a:prstClr val="black"/>
              </a:buClr>
              <a:buSzPct val="130000"/>
              <a:buFont typeface="Wingdings" panose="05000000000000000000" pitchFamily="2" charset="2"/>
              <a:buChar char="ü"/>
              <a:tabLst/>
              <a:defRPr/>
            </a:pPr>
            <a:r>
              <a:rPr kumimoji="0" lang="en-US" altLang="en-US" sz="1140" b="0" i="0" u="none" strike="noStrike" kern="1200" cap="none" spc="0" normalizeH="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Portfolio of ~13.3 </a:t>
            </a:r>
            <a:r>
              <a:rPr kumimoji="0" lang="en-US" altLang="en-US" sz="1140" b="0" i="0" u="none" strike="noStrike" kern="1200" cap="none" spc="0" normalizeH="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GWp</a:t>
            </a:r>
            <a:r>
              <a:rPr kumimoji="0" lang="en-US" altLang="en-US" sz="1140" b="0" i="0" u="none" strike="noStrike" kern="1200" cap="none" spc="0" normalizeH="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of renewable O&amp;M assets including ~ 10.5GW* wind and the balance being solar</a:t>
            </a:r>
            <a:endParaRPr kumimoji="0" lang="en-US" altLang="en-US" sz="1140" b="0" i="0" u="none" strike="noStrike" kern="1200" cap="none" spc="0" normalizeH="0" noProof="0" dirty="0">
              <a:ln>
                <a:noFill/>
              </a:ln>
              <a:solidFill>
                <a:srgbClr val="FF0000"/>
              </a:solidFill>
              <a:effectLst/>
              <a:uLnTx/>
              <a:uFillTx/>
              <a:latin typeface="Calibri" panose="020F0502020204030204" pitchFamily="34" charset="0"/>
              <a:ea typeface="+mn-ea"/>
              <a:cs typeface="Calibri" panose="020F0502020204030204" pitchFamily="34" charset="0"/>
            </a:endParaRPr>
          </a:p>
          <a:p>
            <a:pPr marL="285750" marR="0" lvl="0" indent="-285750" algn="l" defTabSz="914400" rtl="0" eaLnBrk="0" fontAlgn="base" latinLnBrk="0" hangingPunct="0">
              <a:lnSpc>
                <a:spcPct val="100000"/>
              </a:lnSpc>
              <a:spcBef>
                <a:spcPts val="0"/>
              </a:spcBef>
              <a:spcAft>
                <a:spcPts val="300"/>
              </a:spcAft>
              <a:buClr>
                <a:prstClr val="black"/>
              </a:buClr>
              <a:buSzPct val="130000"/>
              <a:buFont typeface="Wingdings" panose="05000000000000000000" pitchFamily="2" charset="2"/>
              <a:buChar char="ü"/>
              <a:tabLst/>
              <a:defRPr/>
            </a:pPr>
            <a:r>
              <a:rPr kumimoji="0" lang="en-US" altLang="en-US" sz="1140" b="0" i="0" u="none" strike="noStrike" kern="1200" cap="none" spc="0" normalizeH="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Robust relationships with renewable asset owners – customers include PSUs, IPPs and private investors</a:t>
            </a:r>
          </a:p>
          <a:p>
            <a:pPr marL="285750" marR="0" lvl="0" indent="-285750" algn="l" defTabSz="914400" rtl="0" eaLnBrk="0" fontAlgn="base" latinLnBrk="0" hangingPunct="0">
              <a:lnSpc>
                <a:spcPct val="100000"/>
              </a:lnSpc>
              <a:spcBef>
                <a:spcPts val="0"/>
              </a:spcBef>
              <a:spcAft>
                <a:spcPts val="300"/>
              </a:spcAft>
              <a:buClr>
                <a:prstClr val="black"/>
              </a:buClr>
              <a:buSzPct val="130000"/>
              <a:buFont typeface="Wingdings" panose="05000000000000000000" pitchFamily="2" charset="2"/>
              <a:buChar char="ü"/>
              <a:tabLst/>
              <a:defRPr/>
            </a:pPr>
            <a:r>
              <a:rPr kumimoji="0" lang="en-US" altLang="en-US" sz="1140" b="0" i="0" u="none" strike="noStrike" kern="1200" cap="none" spc="0" normalizeH="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Reliable &amp; stable cash flows through long-term O&amp;M services for renewable projects as well as value added services</a:t>
            </a:r>
          </a:p>
          <a:p>
            <a:pPr marL="285750" marR="0" lvl="0" indent="-285750" algn="l" defTabSz="914400" rtl="0" eaLnBrk="0" fontAlgn="base" latinLnBrk="0" hangingPunct="0">
              <a:lnSpc>
                <a:spcPct val="100000"/>
              </a:lnSpc>
              <a:spcBef>
                <a:spcPts val="0"/>
              </a:spcBef>
              <a:spcAft>
                <a:spcPts val="300"/>
              </a:spcAft>
              <a:buClr>
                <a:prstClr val="black"/>
              </a:buClr>
              <a:buSzPct val="130000"/>
              <a:buFont typeface="Wingdings" panose="05000000000000000000" pitchFamily="2" charset="2"/>
              <a:buChar char="ü"/>
              <a:tabLst/>
              <a:defRPr/>
            </a:pPr>
            <a:r>
              <a:rPr kumimoji="0" lang="en-US" altLang="en-US" sz="1140" b="0" i="0" u="none" strike="noStrike" kern="1200" cap="none" spc="0" normalizeH="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Natural beneficiary of the WTG business of parent Inox Wind, hybrid project development, portfolio additions by Inox Clean Energy and inorganic growth plans</a:t>
            </a:r>
          </a:p>
          <a:p>
            <a:pPr marL="285750" marR="0" lvl="0" indent="-285750" algn="l" defTabSz="914400" rtl="0" eaLnBrk="0" fontAlgn="base" latinLnBrk="0" hangingPunct="0">
              <a:lnSpc>
                <a:spcPct val="100000"/>
              </a:lnSpc>
              <a:spcBef>
                <a:spcPts val="0"/>
              </a:spcBef>
              <a:spcAft>
                <a:spcPts val="300"/>
              </a:spcAft>
              <a:buClr>
                <a:prstClr val="black"/>
              </a:buClr>
              <a:buSzPct val="130000"/>
              <a:buFont typeface="Wingdings" panose="05000000000000000000" pitchFamily="2" charset="2"/>
              <a:buChar char="ü"/>
              <a:tabLst/>
              <a:defRPr/>
            </a:pPr>
            <a:r>
              <a:rPr kumimoji="0" lang="en-US" altLang="en-US" sz="1140" b="0" i="0" u="none" strike="noStrike" kern="1200" cap="none" spc="0" normalizeH="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Strong technological capabilities with 24x7 centralized monitoring of assets and focus on preventive rather than reactive maintenance</a:t>
            </a:r>
          </a:p>
          <a:p>
            <a:pPr marL="285750" marR="0" lvl="0" indent="-285750" algn="l" defTabSz="914400" rtl="0" eaLnBrk="0" fontAlgn="base" latinLnBrk="0" hangingPunct="0">
              <a:lnSpc>
                <a:spcPct val="100000"/>
              </a:lnSpc>
              <a:spcBef>
                <a:spcPts val="0"/>
              </a:spcBef>
              <a:spcAft>
                <a:spcPts val="300"/>
              </a:spcAft>
              <a:buClr>
                <a:prstClr val="black"/>
              </a:buClr>
              <a:buSzPct val="130000"/>
              <a:buFont typeface="Wingdings" panose="05000000000000000000" pitchFamily="2" charset="2"/>
              <a:buChar char="ü"/>
              <a:tabLst/>
              <a:defRPr/>
            </a:pPr>
            <a:r>
              <a:rPr kumimoji="0" lang="en-US" altLang="en-US" sz="1140" b="0" i="0" u="none" strike="noStrike" kern="1200" cap="none" spc="0" normalizeH="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Value-added services, which includes refurbishment, booster sales, carbon credit trading, amongst other offerings, is a high growth vertical</a:t>
            </a:r>
          </a:p>
        </p:txBody>
      </p:sp>
      <p:sp>
        <p:nvSpPr>
          <p:cNvPr id="35" name="TextBox 34">
            <a:extLst>
              <a:ext uri="{FF2B5EF4-FFF2-40B4-BE49-F238E27FC236}">
                <a16:creationId xmlns:a16="http://schemas.microsoft.com/office/drawing/2014/main" id="{632EB004-1F84-403E-AE84-B38A73C60CFB}"/>
              </a:ext>
            </a:extLst>
          </p:cNvPr>
          <p:cNvSpPr txBox="1"/>
          <p:nvPr/>
        </p:nvSpPr>
        <p:spPr>
          <a:xfrm>
            <a:off x="152400" y="800100"/>
            <a:ext cx="3810000" cy="523220"/>
          </a:xfrm>
          <a:prstGeom prst="rect">
            <a:avLst/>
          </a:prstGeom>
          <a:solidFill>
            <a:schemeClr val="accent1">
              <a:lumMod val="50000"/>
            </a:schemeClr>
          </a:solidFill>
        </p:spPr>
        <p:txBody>
          <a:bodyPr wrap="square" rtlCol="0">
            <a:spAutoFit/>
          </a:bodyPr>
          <a:lstStyle>
            <a:defPPr>
              <a:defRPr lang="en-US"/>
            </a:defPPr>
            <a:lvl1pPr marL="0" indent="0" algn="ctr">
              <a:lnSpc>
                <a:spcPct val="100000"/>
              </a:lnSpc>
              <a:spcBef>
                <a:spcPts val="600"/>
              </a:spcBef>
              <a:spcAft>
                <a:spcPts val="600"/>
              </a:spcAft>
              <a:buClr>
                <a:schemeClr val="tx1"/>
              </a:buClr>
              <a:buSzPct val="130000"/>
              <a:buNone/>
              <a:defRPr sz="1400" b="1" i="0">
                <a:solidFill>
                  <a:schemeClr val="bg1"/>
                </a:solidFill>
                <a:latin typeface="+mn-lt"/>
              </a:defRPr>
            </a:lvl1pPr>
          </a:lstStyle>
          <a:p>
            <a:pPr marL="0" marR="0" lvl="0" indent="0" algn="ctr" defTabSz="914400" rtl="0" eaLnBrk="0" fontAlgn="base" latinLnBrk="0" hangingPunct="0">
              <a:lnSpc>
                <a:spcPct val="100000"/>
              </a:lnSpc>
              <a:spcBef>
                <a:spcPts val="600"/>
              </a:spcBef>
              <a:spcAft>
                <a:spcPts val="600"/>
              </a:spcAft>
              <a:buClr>
                <a:prstClr val="black"/>
              </a:buClr>
              <a:buSzPct val="130000"/>
              <a:buFontTx/>
              <a:buNone/>
              <a:tabLst/>
              <a:defRPr/>
            </a:pPr>
            <a:r>
              <a:rPr kumimoji="0" lang="en-US" sz="1400" b="1" i="0" u="none" strike="noStrike" kern="1200" cap="none" spc="0" normalizeH="0" baseline="0" noProof="0" dirty="0">
                <a:ln>
                  <a:noFill/>
                </a:ln>
                <a:solidFill>
                  <a:prstClr val="white"/>
                </a:solidFill>
                <a:effectLst/>
                <a:uLnTx/>
                <a:uFillTx/>
                <a:latin typeface="Calibri"/>
                <a:ea typeface="+mn-ea"/>
                <a:cs typeface="+mn-cs"/>
              </a:rPr>
              <a:t>Inox Green’s ~ 13.3 </a:t>
            </a:r>
            <a:r>
              <a:rPr kumimoji="0" lang="en-US" sz="1400" b="1" i="0" u="none" strike="noStrike" kern="1200" cap="none" spc="0" normalizeH="0" baseline="0" noProof="0" dirty="0" err="1">
                <a:ln>
                  <a:noFill/>
                </a:ln>
                <a:solidFill>
                  <a:prstClr val="white"/>
                </a:solidFill>
                <a:effectLst/>
                <a:uLnTx/>
                <a:uFillTx/>
                <a:latin typeface="Calibri"/>
                <a:ea typeface="+mn-ea"/>
                <a:cs typeface="+mn-cs"/>
              </a:rPr>
              <a:t>GWp</a:t>
            </a:r>
            <a:r>
              <a:rPr kumimoji="0" lang="en-US" sz="1400" b="1" i="0" u="none" strike="noStrike" kern="1200" cap="none" spc="0" normalizeH="0" baseline="0" noProof="0" dirty="0">
                <a:ln>
                  <a:noFill/>
                </a:ln>
                <a:solidFill>
                  <a:prstClr val="white"/>
                </a:solidFill>
                <a:effectLst/>
                <a:uLnTx/>
                <a:uFillTx/>
                <a:latin typeface="Calibri"/>
                <a:ea typeface="+mn-ea"/>
                <a:cs typeface="+mn-cs"/>
              </a:rPr>
              <a:t>* O&amp;M portfolio is spread pan India</a:t>
            </a:r>
          </a:p>
        </p:txBody>
      </p:sp>
      <p:sp>
        <p:nvSpPr>
          <p:cNvPr id="15" name="TextBox 14">
            <a:extLst>
              <a:ext uri="{FF2B5EF4-FFF2-40B4-BE49-F238E27FC236}">
                <a16:creationId xmlns:a16="http://schemas.microsoft.com/office/drawing/2014/main" id="{19750219-7A19-489D-B251-746DAF2B84F2}"/>
              </a:ext>
            </a:extLst>
          </p:cNvPr>
          <p:cNvSpPr txBox="1"/>
          <p:nvPr/>
        </p:nvSpPr>
        <p:spPr>
          <a:xfrm>
            <a:off x="692573" y="5248489"/>
            <a:ext cx="7308427" cy="138499"/>
          </a:xfrm>
          <a:prstGeom prst="rect">
            <a:avLst/>
          </a:prstGeom>
          <a:noFill/>
        </p:spPr>
        <p:txBody>
          <a:bodyPr wrap="square" lIns="0" tIns="0" rIns="0" bIns="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dirty="0">
                <a:ln>
                  <a:noFill/>
                </a:ln>
                <a:solidFill>
                  <a:srgbClr val="4472C4">
                    <a:lumMod val="50000"/>
                  </a:srgbClr>
                </a:solidFill>
                <a:effectLst/>
                <a:uLnTx/>
                <a:uFillTx/>
                <a:latin typeface="Calibri"/>
                <a:ea typeface="+mn-ea"/>
                <a:cs typeface="+mn-cs"/>
              </a:rPr>
              <a:t>* includes investment made by Inox Green to acquire ~ 6.5 GW of wind O&amp;M assets, out of which, approx. 4.5 GW is in the process of being consolidated</a:t>
            </a:r>
          </a:p>
        </p:txBody>
      </p:sp>
      <p:grpSp>
        <p:nvGrpSpPr>
          <p:cNvPr id="381" name="Group 380">
            <a:extLst>
              <a:ext uri="{FF2B5EF4-FFF2-40B4-BE49-F238E27FC236}">
                <a16:creationId xmlns:a16="http://schemas.microsoft.com/office/drawing/2014/main" id="{B460A202-DA18-4837-A45D-231682CBF645}"/>
              </a:ext>
            </a:extLst>
          </p:cNvPr>
          <p:cNvGrpSpPr/>
          <p:nvPr/>
        </p:nvGrpSpPr>
        <p:grpSpPr>
          <a:xfrm>
            <a:off x="556313" y="1395059"/>
            <a:ext cx="3939487" cy="3824641"/>
            <a:chOff x="390213" y="1395059"/>
            <a:chExt cx="3462725" cy="3092939"/>
          </a:xfrm>
        </p:grpSpPr>
        <p:grpSp>
          <p:nvGrpSpPr>
            <p:cNvPr id="389" name="Group 137">
              <a:extLst>
                <a:ext uri="{FF2B5EF4-FFF2-40B4-BE49-F238E27FC236}">
                  <a16:creationId xmlns:a16="http://schemas.microsoft.com/office/drawing/2014/main" id="{042C72D4-9429-447B-839A-DC5EF82DE267}"/>
                </a:ext>
              </a:extLst>
            </p:cNvPr>
            <p:cNvGrpSpPr>
              <a:grpSpLocks/>
            </p:cNvGrpSpPr>
            <p:nvPr/>
          </p:nvGrpSpPr>
          <p:grpSpPr bwMode="auto">
            <a:xfrm>
              <a:off x="457200" y="1395059"/>
              <a:ext cx="2590800" cy="2784829"/>
              <a:chOff x="6739571" y="1219462"/>
              <a:chExt cx="4279901" cy="4854575"/>
            </a:xfrm>
          </p:grpSpPr>
          <p:sp>
            <p:nvSpPr>
              <p:cNvPr id="397" name="Freeform 6">
                <a:extLst>
                  <a:ext uri="{FF2B5EF4-FFF2-40B4-BE49-F238E27FC236}">
                    <a16:creationId xmlns:a16="http://schemas.microsoft.com/office/drawing/2014/main" id="{2E416A05-D39A-46DE-A9A5-AEA43D190112}"/>
                  </a:ext>
                </a:extLst>
              </p:cNvPr>
              <p:cNvSpPr>
                <a:spLocks noEditPoints="1"/>
              </p:cNvSpPr>
              <p:nvPr/>
            </p:nvSpPr>
            <p:spPr bwMode="auto">
              <a:xfrm>
                <a:off x="9328949" y="2916635"/>
                <a:ext cx="594222" cy="920220"/>
              </a:xfrm>
              <a:custGeom>
                <a:avLst/>
                <a:gdLst>
                  <a:gd name="T0" fmla="*/ 215 w 375"/>
                  <a:gd name="T1" fmla="*/ 567 h 580"/>
                  <a:gd name="T2" fmla="*/ 212 w 375"/>
                  <a:gd name="T3" fmla="*/ 538 h 580"/>
                  <a:gd name="T4" fmla="*/ 368 w 375"/>
                  <a:gd name="T5" fmla="*/ 57 h 580"/>
                  <a:gd name="T6" fmla="*/ 305 w 375"/>
                  <a:gd name="T7" fmla="*/ 46 h 580"/>
                  <a:gd name="T8" fmla="*/ 269 w 375"/>
                  <a:gd name="T9" fmla="*/ 11 h 580"/>
                  <a:gd name="T10" fmla="*/ 208 w 375"/>
                  <a:gd name="T11" fmla="*/ 6 h 580"/>
                  <a:gd name="T12" fmla="*/ 215 w 375"/>
                  <a:gd name="T13" fmla="*/ 61 h 580"/>
                  <a:gd name="T14" fmla="*/ 225 w 375"/>
                  <a:gd name="T15" fmla="*/ 89 h 580"/>
                  <a:gd name="T16" fmla="*/ 202 w 375"/>
                  <a:gd name="T17" fmla="*/ 114 h 580"/>
                  <a:gd name="T18" fmla="*/ 183 w 375"/>
                  <a:gd name="T19" fmla="*/ 141 h 580"/>
                  <a:gd name="T20" fmla="*/ 206 w 375"/>
                  <a:gd name="T21" fmla="*/ 177 h 580"/>
                  <a:gd name="T22" fmla="*/ 179 w 375"/>
                  <a:gd name="T23" fmla="*/ 188 h 580"/>
                  <a:gd name="T24" fmla="*/ 187 w 375"/>
                  <a:gd name="T25" fmla="*/ 203 h 580"/>
                  <a:gd name="T26" fmla="*/ 189 w 375"/>
                  <a:gd name="T27" fmla="*/ 253 h 580"/>
                  <a:gd name="T28" fmla="*/ 191 w 375"/>
                  <a:gd name="T29" fmla="*/ 268 h 580"/>
                  <a:gd name="T30" fmla="*/ 181 w 375"/>
                  <a:gd name="T31" fmla="*/ 279 h 580"/>
                  <a:gd name="T32" fmla="*/ 170 w 375"/>
                  <a:gd name="T33" fmla="*/ 310 h 580"/>
                  <a:gd name="T34" fmla="*/ 151 w 375"/>
                  <a:gd name="T35" fmla="*/ 331 h 580"/>
                  <a:gd name="T36" fmla="*/ 133 w 375"/>
                  <a:gd name="T37" fmla="*/ 342 h 580"/>
                  <a:gd name="T38" fmla="*/ 112 w 375"/>
                  <a:gd name="T39" fmla="*/ 350 h 580"/>
                  <a:gd name="T40" fmla="*/ 76 w 375"/>
                  <a:gd name="T41" fmla="*/ 363 h 580"/>
                  <a:gd name="T42" fmla="*/ 31 w 375"/>
                  <a:gd name="T43" fmla="*/ 384 h 580"/>
                  <a:gd name="T44" fmla="*/ 0 w 375"/>
                  <a:gd name="T45" fmla="*/ 384 h 580"/>
                  <a:gd name="T46" fmla="*/ 8 w 375"/>
                  <a:gd name="T47" fmla="*/ 416 h 580"/>
                  <a:gd name="T48" fmla="*/ 61 w 375"/>
                  <a:gd name="T49" fmla="*/ 435 h 580"/>
                  <a:gd name="T50" fmla="*/ 76 w 375"/>
                  <a:gd name="T51" fmla="*/ 473 h 580"/>
                  <a:gd name="T52" fmla="*/ 90 w 375"/>
                  <a:gd name="T53" fmla="*/ 496 h 580"/>
                  <a:gd name="T54" fmla="*/ 90 w 375"/>
                  <a:gd name="T55" fmla="*/ 517 h 580"/>
                  <a:gd name="T56" fmla="*/ 118 w 375"/>
                  <a:gd name="T57" fmla="*/ 538 h 580"/>
                  <a:gd name="T58" fmla="*/ 172 w 375"/>
                  <a:gd name="T59" fmla="*/ 569 h 580"/>
                  <a:gd name="T60" fmla="*/ 215 w 375"/>
                  <a:gd name="T61" fmla="*/ 517 h 580"/>
                  <a:gd name="T62" fmla="*/ 208 w 375"/>
                  <a:gd name="T63" fmla="*/ 510 h 580"/>
                  <a:gd name="T64" fmla="*/ 223 w 375"/>
                  <a:gd name="T65" fmla="*/ 572 h 580"/>
                  <a:gd name="T66" fmla="*/ 233 w 375"/>
                  <a:gd name="T67" fmla="*/ 570 h 580"/>
                  <a:gd name="T68" fmla="*/ 244 w 375"/>
                  <a:gd name="T69" fmla="*/ 561 h 580"/>
                  <a:gd name="T70" fmla="*/ 250 w 375"/>
                  <a:gd name="T71" fmla="*/ 569 h 580"/>
                  <a:gd name="T72" fmla="*/ 259 w 375"/>
                  <a:gd name="T73" fmla="*/ 557 h 580"/>
                  <a:gd name="T74" fmla="*/ 265 w 375"/>
                  <a:gd name="T75" fmla="*/ 513 h 580"/>
                  <a:gd name="T76" fmla="*/ 265 w 375"/>
                  <a:gd name="T77" fmla="*/ 525 h 580"/>
                  <a:gd name="T78" fmla="*/ 274 w 375"/>
                  <a:gd name="T79" fmla="*/ 576 h 580"/>
                  <a:gd name="T80" fmla="*/ 282 w 375"/>
                  <a:gd name="T81" fmla="*/ 557 h 580"/>
                  <a:gd name="T82" fmla="*/ 294 w 375"/>
                  <a:gd name="T83" fmla="*/ 544 h 580"/>
                  <a:gd name="T84" fmla="*/ 297 w 375"/>
                  <a:gd name="T85" fmla="*/ 521 h 580"/>
                  <a:gd name="T86" fmla="*/ 290 w 375"/>
                  <a:gd name="T87" fmla="*/ 472 h 580"/>
                  <a:gd name="T88" fmla="*/ 290 w 375"/>
                  <a:gd name="T89" fmla="*/ 414 h 580"/>
                  <a:gd name="T90" fmla="*/ 265 w 375"/>
                  <a:gd name="T91" fmla="*/ 384 h 580"/>
                  <a:gd name="T92" fmla="*/ 255 w 375"/>
                  <a:gd name="T93" fmla="*/ 346 h 580"/>
                  <a:gd name="T94" fmla="*/ 269 w 375"/>
                  <a:gd name="T95" fmla="*/ 314 h 580"/>
                  <a:gd name="T96" fmla="*/ 208 w 375"/>
                  <a:gd name="T97" fmla="*/ 270 h 580"/>
                  <a:gd name="T98" fmla="*/ 223 w 375"/>
                  <a:gd name="T99" fmla="*/ 240 h 580"/>
                  <a:gd name="T100" fmla="*/ 263 w 375"/>
                  <a:gd name="T101" fmla="*/ 213 h 580"/>
                  <a:gd name="T102" fmla="*/ 280 w 375"/>
                  <a:gd name="T103" fmla="*/ 198 h 580"/>
                  <a:gd name="T104" fmla="*/ 252 w 375"/>
                  <a:gd name="T105" fmla="*/ 181 h 580"/>
                  <a:gd name="T106" fmla="*/ 210 w 375"/>
                  <a:gd name="T107" fmla="*/ 137 h 580"/>
                  <a:gd name="T108" fmla="*/ 240 w 375"/>
                  <a:gd name="T109" fmla="*/ 95 h 580"/>
                  <a:gd name="T110" fmla="*/ 236 w 375"/>
                  <a:gd name="T111" fmla="*/ 66 h 580"/>
                  <a:gd name="T112" fmla="*/ 263 w 375"/>
                  <a:gd name="T113" fmla="*/ 89 h 580"/>
                  <a:gd name="T114" fmla="*/ 295 w 375"/>
                  <a:gd name="T115" fmla="*/ 103 h 580"/>
                  <a:gd name="T116" fmla="*/ 299 w 375"/>
                  <a:gd name="T117" fmla="*/ 93 h 580"/>
                  <a:gd name="T118" fmla="*/ 330 w 375"/>
                  <a:gd name="T119" fmla="*/ 127 h 580"/>
                  <a:gd name="T120" fmla="*/ 347 w 375"/>
                  <a:gd name="T121" fmla="*/ 120 h 580"/>
                  <a:gd name="T122" fmla="*/ 362 w 375"/>
                  <a:gd name="T123" fmla="*/ 104 h 580"/>
                  <a:gd name="T124" fmla="*/ 375 w 375"/>
                  <a:gd name="T125" fmla="*/ 65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5" h="580">
                    <a:moveTo>
                      <a:pt x="284" y="574"/>
                    </a:moveTo>
                    <a:lnTo>
                      <a:pt x="284" y="574"/>
                    </a:lnTo>
                    <a:lnTo>
                      <a:pt x="282" y="572"/>
                    </a:lnTo>
                    <a:lnTo>
                      <a:pt x="278" y="572"/>
                    </a:lnTo>
                    <a:lnTo>
                      <a:pt x="278" y="574"/>
                    </a:lnTo>
                    <a:lnTo>
                      <a:pt x="278" y="580"/>
                    </a:lnTo>
                    <a:lnTo>
                      <a:pt x="280" y="580"/>
                    </a:lnTo>
                    <a:lnTo>
                      <a:pt x="282" y="580"/>
                    </a:lnTo>
                    <a:lnTo>
                      <a:pt x="284" y="580"/>
                    </a:lnTo>
                    <a:lnTo>
                      <a:pt x="286" y="580"/>
                    </a:lnTo>
                    <a:lnTo>
                      <a:pt x="286" y="578"/>
                    </a:lnTo>
                    <a:lnTo>
                      <a:pt x="286" y="576"/>
                    </a:lnTo>
                    <a:lnTo>
                      <a:pt x="284" y="574"/>
                    </a:lnTo>
                    <a:close/>
                    <a:moveTo>
                      <a:pt x="212" y="548"/>
                    </a:moveTo>
                    <a:lnTo>
                      <a:pt x="210" y="551"/>
                    </a:lnTo>
                    <a:lnTo>
                      <a:pt x="206" y="563"/>
                    </a:lnTo>
                    <a:lnTo>
                      <a:pt x="206" y="565"/>
                    </a:lnTo>
                    <a:lnTo>
                      <a:pt x="206" y="567"/>
                    </a:lnTo>
                    <a:lnTo>
                      <a:pt x="206" y="567"/>
                    </a:lnTo>
                    <a:lnTo>
                      <a:pt x="206" y="569"/>
                    </a:lnTo>
                    <a:lnTo>
                      <a:pt x="208" y="569"/>
                    </a:lnTo>
                    <a:lnTo>
                      <a:pt x="210" y="569"/>
                    </a:lnTo>
                    <a:lnTo>
                      <a:pt x="212" y="570"/>
                    </a:lnTo>
                    <a:lnTo>
                      <a:pt x="213" y="570"/>
                    </a:lnTo>
                    <a:lnTo>
                      <a:pt x="213" y="570"/>
                    </a:lnTo>
                    <a:lnTo>
                      <a:pt x="215" y="569"/>
                    </a:lnTo>
                    <a:lnTo>
                      <a:pt x="215" y="567"/>
                    </a:lnTo>
                    <a:lnTo>
                      <a:pt x="213" y="565"/>
                    </a:lnTo>
                    <a:lnTo>
                      <a:pt x="217" y="563"/>
                    </a:lnTo>
                    <a:lnTo>
                      <a:pt x="217" y="557"/>
                    </a:lnTo>
                    <a:lnTo>
                      <a:pt x="215" y="546"/>
                    </a:lnTo>
                    <a:lnTo>
                      <a:pt x="212" y="548"/>
                    </a:lnTo>
                    <a:close/>
                    <a:moveTo>
                      <a:pt x="261" y="540"/>
                    </a:moveTo>
                    <a:lnTo>
                      <a:pt x="259" y="540"/>
                    </a:lnTo>
                    <a:lnTo>
                      <a:pt x="259" y="544"/>
                    </a:lnTo>
                    <a:lnTo>
                      <a:pt x="257" y="546"/>
                    </a:lnTo>
                    <a:lnTo>
                      <a:pt x="255" y="550"/>
                    </a:lnTo>
                    <a:lnTo>
                      <a:pt x="255" y="550"/>
                    </a:lnTo>
                    <a:lnTo>
                      <a:pt x="255" y="550"/>
                    </a:lnTo>
                    <a:lnTo>
                      <a:pt x="255" y="551"/>
                    </a:lnTo>
                    <a:lnTo>
                      <a:pt x="255" y="553"/>
                    </a:lnTo>
                    <a:lnTo>
                      <a:pt x="257" y="553"/>
                    </a:lnTo>
                    <a:lnTo>
                      <a:pt x="259" y="553"/>
                    </a:lnTo>
                    <a:lnTo>
                      <a:pt x="261" y="553"/>
                    </a:lnTo>
                    <a:lnTo>
                      <a:pt x="261" y="550"/>
                    </a:lnTo>
                    <a:lnTo>
                      <a:pt x="261" y="546"/>
                    </a:lnTo>
                    <a:lnTo>
                      <a:pt x="263" y="544"/>
                    </a:lnTo>
                    <a:lnTo>
                      <a:pt x="263" y="542"/>
                    </a:lnTo>
                    <a:lnTo>
                      <a:pt x="263" y="540"/>
                    </a:lnTo>
                    <a:lnTo>
                      <a:pt x="261" y="540"/>
                    </a:lnTo>
                    <a:close/>
                    <a:moveTo>
                      <a:pt x="212" y="548"/>
                    </a:moveTo>
                    <a:lnTo>
                      <a:pt x="213" y="544"/>
                    </a:lnTo>
                    <a:lnTo>
                      <a:pt x="213" y="542"/>
                    </a:lnTo>
                    <a:lnTo>
                      <a:pt x="212" y="538"/>
                    </a:lnTo>
                    <a:lnTo>
                      <a:pt x="212" y="538"/>
                    </a:lnTo>
                    <a:lnTo>
                      <a:pt x="210" y="540"/>
                    </a:lnTo>
                    <a:lnTo>
                      <a:pt x="210" y="540"/>
                    </a:lnTo>
                    <a:lnTo>
                      <a:pt x="208" y="542"/>
                    </a:lnTo>
                    <a:lnTo>
                      <a:pt x="208" y="544"/>
                    </a:lnTo>
                    <a:lnTo>
                      <a:pt x="208" y="546"/>
                    </a:lnTo>
                    <a:lnTo>
                      <a:pt x="208" y="548"/>
                    </a:lnTo>
                    <a:lnTo>
                      <a:pt x="210" y="548"/>
                    </a:lnTo>
                    <a:lnTo>
                      <a:pt x="212" y="548"/>
                    </a:lnTo>
                    <a:close/>
                    <a:moveTo>
                      <a:pt x="375" y="65"/>
                    </a:moveTo>
                    <a:lnTo>
                      <a:pt x="374" y="63"/>
                    </a:lnTo>
                    <a:lnTo>
                      <a:pt x="372" y="57"/>
                    </a:lnTo>
                    <a:lnTo>
                      <a:pt x="374" y="55"/>
                    </a:lnTo>
                    <a:lnTo>
                      <a:pt x="372" y="55"/>
                    </a:lnTo>
                    <a:lnTo>
                      <a:pt x="372" y="55"/>
                    </a:lnTo>
                    <a:lnTo>
                      <a:pt x="372" y="55"/>
                    </a:lnTo>
                    <a:lnTo>
                      <a:pt x="372" y="55"/>
                    </a:lnTo>
                    <a:lnTo>
                      <a:pt x="370" y="55"/>
                    </a:lnTo>
                    <a:lnTo>
                      <a:pt x="370" y="55"/>
                    </a:lnTo>
                    <a:lnTo>
                      <a:pt x="370" y="55"/>
                    </a:lnTo>
                    <a:lnTo>
                      <a:pt x="370" y="55"/>
                    </a:lnTo>
                    <a:lnTo>
                      <a:pt x="370" y="57"/>
                    </a:lnTo>
                    <a:lnTo>
                      <a:pt x="370" y="57"/>
                    </a:lnTo>
                    <a:lnTo>
                      <a:pt x="370" y="57"/>
                    </a:lnTo>
                    <a:lnTo>
                      <a:pt x="370" y="59"/>
                    </a:lnTo>
                    <a:lnTo>
                      <a:pt x="370" y="59"/>
                    </a:lnTo>
                    <a:lnTo>
                      <a:pt x="368" y="57"/>
                    </a:lnTo>
                    <a:lnTo>
                      <a:pt x="368" y="57"/>
                    </a:lnTo>
                    <a:lnTo>
                      <a:pt x="364" y="57"/>
                    </a:lnTo>
                    <a:lnTo>
                      <a:pt x="364" y="57"/>
                    </a:lnTo>
                    <a:lnTo>
                      <a:pt x="362" y="57"/>
                    </a:lnTo>
                    <a:lnTo>
                      <a:pt x="356" y="55"/>
                    </a:lnTo>
                    <a:lnTo>
                      <a:pt x="354" y="55"/>
                    </a:lnTo>
                    <a:lnTo>
                      <a:pt x="353" y="57"/>
                    </a:lnTo>
                    <a:lnTo>
                      <a:pt x="351" y="57"/>
                    </a:lnTo>
                    <a:lnTo>
                      <a:pt x="349" y="55"/>
                    </a:lnTo>
                    <a:lnTo>
                      <a:pt x="351" y="53"/>
                    </a:lnTo>
                    <a:lnTo>
                      <a:pt x="351" y="51"/>
                    </a:lnTo>
                    <a:lnTo>
                      <a:pt x="349" y="49"/>
                    </a:lnTo>
                    <a:lnTo>
                      <a:pt x="345" y="47"/>
                    </a:lnTo>
                    <a:lnTo>
                      <a:pt x="341" y="47"/>
                    </a:lnTo>
                    <a:lnTo>
                      <a:pt x="335" y="47"/>
                    </a:lnTo>
                    <a:lnTo>
                      <a:pt x="332" y="46"/>
                    </a:lnTo>
                    <a:lnTo>
                      <a:pt x="328" y="44"/>
                    </a:lnTo>
                    <a:lnTo>
                      <a:pt x="326" y="42"/>
                    </a:lnTo>
                    <a:lnTo>
                      <a:pt x="322" y="42"/>
                    </a:lnTo>
                    <a:lnTo>
                      <a:pt x="320" y="42"/>
                    </a:lnTo>
                    <a:lnTo>
                      <a:pt x="318" y="44"/>
                    </a:lnTo>
                    <a:lnTo>
                      <a:pt x="318" y="44"/>
                    </a:lnTo>
                    <a:lnTo>
                      <a:pt x="316" y="44"/>
                    </a:lnTo>
                    <a:lnTo>
                      <a:pt x="316" y="46"/>
                    </a:lnTo>
                    <a:lnTo>
                      <a:pt x="313" y="46"/>
                    </a:lnTo>
                    <a:lnTo>
                      <a:pt x="311" y="46"/>
                    </a:lnTo>
                    <a:lnTo>
                      <a:pt x="305" y="46"/>
                    </a:lnTo>
                    <a:lnTo>
                      <a:pt x="303" y="46"/>
                    </a:lnTo>
                    <a:lnTo>
                      <a:pt x="301" y="44"/>
                    </a:lnTo>
                    <a:lnTo>
                      <a:pt x="301" y="42"/>
                    </a:lnTo>
                    <a:lnTo>
                      <a:pt x="299" y="38"/>
                    </a:lnTo>
                    <a:lnTo>
                      <a:pt x="297" y="38"/>
                    </a:lnTo>
                    <a:lnTo>
                      <a:pt x="295" y="36"/>
                    </a:lnTo>
                    <a:lnTo>
                      <a:pt x="294" y="34"/>
                    </a:lnTo>
                    <a:lnTo>
                      <a:pt x="292" y="34"/>
                    </a:lnTo>
                    <a:lnTo>
                      <a:pt x="290" y="36"/>
                    </a:lnTo>
                    <a:lnTo>
                      <a:pt x="290" y="36"/>
                    </a:lnTo>
                    <a:lnTo>
                      <a:pt x="288" y="36"/>
                    </a:lnTo>
                    <a:lnTo>
                      <a:pt x="288" y="34"/>
                    </a:lnTo>
                    <a:lnTo>
                      <a:pt x="286" y="34"/>
                    </a:lnTo>
                    <a:lnTo>
                      <a:pt x="288" y="32"/>
                    </a:lnTo>
                    <a:lnTo>
                      <a:pt x="288" y="32"/>
                    </a:lnTo>
                    <a:lnTo>
                      <a:pt x="286" y="30"/>
                    </a:lnTo>
                    <a:lnTo>
                      <a:pt x="286" y="28"/>
                    </a:lnTo>
                    <a:lnTo>
                      <a:pt x="284" y="28"/>
                    </a:lnTo>
                    <a:lnTo>
                      <a:pt x="282" y="30"/>
                    </a:lnTo>
                    <a:lnTo>
                      <a:pt x="280" y="32"/>
                    </a:lnTo>
                    <a:lnTo>
                      <a:pt x="280" y="27"/>
                    </a:lnTo>
                    <a:lnTo>
                      <a:pt x="280" y="21"/>
                    </a:lnTo>
                    <a:lnTo>
                      <a:pt x="278" y="19"/>
                    </a:lnTo>
                    <a:lnTo>
                      <a:pt x="278" y="17"/>
                    </a:lnTo>
                    <a:lnTo>
                      <a:pt x="276" y="15"/>
                    </a:lnTo>
                    <a:lnTo>
                      <a:pt x="271" y="11"/>
                    </a:lnTo>
                    <a:lnTo>
                      <a:pt x="269" y="11"/>
                    </a:lnTo>
                    <a:lnTo>
                      <a:pt x="269" y="11"/>
                    </a:lnTo>
                    <a:lnTo>
                      <a:pt x="269" y="11"/>
                    </a:lnTo>
                    <a:lnTo>
                      <a:pt x="265" y="11"/>
                    </a:lnTo>
                    <a:lnTo>
                      <a:pt x="263" y="9"/>
                    </a:lnTo>
                    <a:lnTo>
                      <a:pt x="263" y="9"/>
                    </a:lnTo>
                    <a:lnTo>
                      <a:pt x="257" y="9"/>
                    </a:lnTo>
                    <a:lnTo>
                      <a:pt x="252" y="7"/>
                    </a:lnTo>
                    <a:lnTo>
                      <a:pt x="250" y="7"/>
                    </a:lnTo>
                    <a:lnTo>
                      <a:pt x="242" y="15"/>
                    </a:lnTo>
                    <a:lnTo>
                      <a:pt x="240" y="17"/>
                    </a:lnTo>
                    <a:lnTo>
                      <a:pt x="238" y="17"/>
                    </a:lnTo>
                    <a:lnTo>
                      <a:pt x="236" y="17"/>
                    </a:lnTo>
                    <a:lnTo>
                      <a:pt x="234" y="17"/>
                    </a:lnTo>
                    <a:lnTo>
                      <a:pt x="234" y="17"/>
                    </a:lnTo>
                    <a:lnTo>
                      <a:pt x="233" y="17"/>
                    </a:lnTo>
                    <a:lnTo>
                      <a:pt x="233" y="17"/>
                    </a:lnTo>
                    <a:lnTo>
                      <a:pt x="223" y="13"/>
                    </a:lnTo>
                    <a:lnTo>
                      <a:pt x="219" y="11"/>
                    </a:lnTo>
                    <a:lnTo>
                      <a:pt x="215" y="13"/>
                    </a:lnTo>
                    <a:lnTo>
                      <a:pt x="212" y="13"/>
                    </a:lnTo>
                    <a:lnTo>
                      <a:pt x="212" y="11"/>
                    </a:lnTo>
                    <a:lnTo>
                      <a:pt x="210" y="11"/>
                    </a:lnTo>
                    <a:lnTo>
                      <a:pt x="210" y="9"/>
                    </a:lnTo>
                    <a:lnTo>
                      <a:pt x="210" y="9"/>
                    </a:lnTo>
                    <a:lnTo>
                      <a:pt x="210" y="7"/>
                    </a:lnTo>
                    <a:lnTo>
                      <a:pt x="208" y="6"/>
                    </a:lnTo>
                    <a:lnTo>
                      <a:pt x="208" y="6"/>
                    </a:lnTo>
                    <a:lnTo>
                      <a:pt x="204" y="4"/>
                    </a:lnTo>
                    <a:lnTo>
                      <a:pt x="204" y="2"/>
                    </a:lnTo>
                    <a:lnTo>
                      <a:pt x="202" y="0"/>
                    </a:lnTo>
                    <a:lnTo>
                      <a:pt x="200" y="4"/>
                    </a:lnTo>
                    <a:lnTo>
                      <a:pt x="200" y="11"/>
                    </a:lnTo>
                    <a:lnTo>
                      <a:pt x="198" y="15"/>
                    </a:lnTo>
                    <a:lnTo>
                      <a:pt x="198" y="15"/>
                    </a:lnTo>
                    <a:lnTo>
                      <a:pt x="198" y="15"/>
                    </a:lnTo>
                    <a:lnTo>
                      <a:pt x="198" y="17"/>
                    </a:lnTo>
                    <a:lnTo>
                      <a:pt x="200" y="19"/>
                    </a:lnTo>
                    <a:lnTo>
                      <a:pt x="202" y="23"/>
                    </a:lnTo>
                    <a:lnTo>
                      <a:pt x="204" y="23"/>
                    </a:lnTo>
                    <a:lnTo>
                      <a:pt x="206" y="23"/>
                    </a:lnTo>
                    <a:lnTo>
                      <a:pt x="206" y="25"/>
                    </a:lnTo>
                    <a:lnTo>
                      <a:pt x="208" y="27"/>
                    </a:lnTo>
                    <a:lnTo>
                      <a:pt x="210" y="30"/>
                    </a:lnTo>
                    <a:lnTo>
                      <a:pt x="212" y="34"/>
                    </a:lnTo>
                    <a:lnTo>
                      <a:pt x="213" y="36"/>
                    </a:lnTo>
                    <a:lnTo>
                      <a:pt x="215" y="40"/>
                    </a:lnTo>
                    <a:lnTo>
                      <a:pt x="215" y="40"/>
                    </a:lnTo>
                    <a:lnTo>
                      <a:pt x="215" y="42"/>
                    </a:lnTo>
                    <a:lnTo>
                      <a:pt x="215" y="47"/>
                    </a:lnTo>
                    <a:lnTo>
                      <a:pt x="217" y="51"/>
                    </a:lnTo>
                    <a:lnTo>
                      <a:pt x="217" y="53"/>
                    </a:lnTo>
                    <a:lnTo>
                      <a:pt x="217" y="55"/>
                    </a:lnTo>
                    <a:lnTo>
                      <a:pt x="217" y="57"/>
                    </a:lnTo>
                    <a:lnTo>
                      <a:pt x="215" y="61"/>
                    </a:lnTo>
                    <a:lnTo>
                      <a:pt x="212" y="70"/>
                    </a:lnTo>
                    <a:lnTo>
                      <a:pt x="210" y="74"/>
                    </a:lnTo>
                    <a:lnTo>
                      <a:pt x="212" y="74"/>
                    </a:lnTo>
                    <a:lnTo>
                      <a:pt x="213" y="76"/>
                    </a:lnTo>
                    <a:lnTo>
                      <a:pt x="213" y="74"/>
                    </a:lnTo>
                    <a:lnTo>
                      <a:pt x="215" y="74"/>
                    </a:lnTo>
                    <a:lnTo>
                      <a:pt x="219" y="72"/>
                    </a:lnTo>
                    <a:lnTo>
                      <a:pt x="221" y="74"/>
                    </a:lnTo>
                    <a:lnTo>
                      <a:pt x="221" y="74"/>
                    </a:lnTo>
                    <a:lnTo>
                      <a:pt x="219" y="76"/>
                    </a:lnTo>
                    <a:lnTo>
                      <a:pt x="219" y="78"/>
                    </a:lnTo>
                    <a:lnTo>
                      <a:pt x="219" y="78"/>
                    </a:lnTo>
                    <a:lnTo>
                      <a:pt x="219" y="78"/>
                    </a:lnTo>
                    <a:lnTo>
                      <a:pt x="219" y="78"/>
                    </a:lnTo>
                    <a:lnTo>
                      <a:pt x="221" y="80"/>
                    </a:lnTo>
                    <a:lnTo>
                      <a:pt x="221" y="80"/>
                    </a:lnTo>
                    <a:lnTo>
                      <a:pt x="223" y="80"/>
                    </a:lnTo>
                    <a:lnTo>
                      <a:pt x="223" y="82"/>
                    </a:lnTo>
                    <a:lnTo>
                      <a:pt x="227" y="84"/>
                    </a:lnTo>
                    <a:lnTo>
                      <a:pt x="227" y="85"/>
                    </a:lnTo>
                    <a:lnTo>
                      <a:pt x="227" y="85"/>
                    </a:lnTo>
                    <a:lnTo>
                      <a:pt x="227" y="85"/>
                    </a:lnTo>
                    <a:lnTo>
                      <a:pt x="227" y="85"/>
                    </a:lnTo>
                    <a:lnTo>
                      <a:pt x="225" y="87"/>
                    </a:lnTo>
                    <a:lnTo>
                      <a:pt x="225" y="87"/>
                    </a:lnTo>
                    <a:lnTo>
                      <a:pt x="225" y="87"/>
                    </a:lnTo>
                    <a:lnTo>
                      <a:pt x="225" y="89"/>
                    </a:lnTo>
                    <a:lnTo>
                      <a:pt x="225" y="89"/>
                    </a:lnTo>
                    <a:lnTo>
                      <a:pt x="227" y="89"/>
                    </a:lnTo>
                    <a:lnTo>
                      <a:pt x="229" y="91"/>
                    </a:lnTo>
                    <a:lnTo>
                      <a:pt x="229" y="91"/>
                    </a:lnTo>
                    <a:lnTo>
                      <a:pt x="229" y="93"/>
                    </a:lnTo>
                    <a:lnTo>
                      <a:pt x="229" y="93"/>
                    </a:lnTo>
                    <a:lnTo>
                      <a:pt x="229" y="95"/>
                    </a:lnTo>
                    <a:lnTo>
                      <a:pt x="229" y="95"/>
                    </a:lnTo>
                    <a:lnTo>
                      <a:pt x="229" y="95"/>
                    </a:lnTo>
                    <a:lnTo>
                      <a:pt x="229" y="95"/>
                    </a:lnTo>
                    <a:lnTo>
                      <a:pt x="227" y="95"/>
                    </a:lnTo>
                    <a:lnTo>
                      <a:pt x="225" y="95"/>
                    </a:lnTo>
                    <a:lnTo>
                      <a:pt x="225" y="97"/>
                    </a:lnTo>
                    <a:lnTo>
                      <a:pt x="221" y="99"/>
                    </a:lnTo>
                    <a:lnTo>
                      <a:pt x="221" y="99"/>
                    </a:lnTo>
                    <a:lnTo>
                      <a:pt x="217" y="101"/>
                    </a:lnTo>
                    <a:lnTo>
                      <a:pt x="217" y="101"/>
                    </a:lnTo>
                    <a:lnTo>
                      <a:pt x="215" y="103"/>
                    </a:lnTo>
                    <a:lnTo>
                      <a:pt x="212" y="106"/>
                    </a:lnTo>
                    <a:lnTo>
                      <a:pt x="210" y="108"/>
                    </a:lnTo>
                    <a:lnTo>
                      <a:pt x="210" y="110"/>
                    </a:lnTo>
                    <a:lnTo>
                      <a:pt x="208" y="110"/>
                    </a:lnTo>
                    <a:lnTo>
                      <a:pt x="206" y="112"/>
                    </a:lnTo>
                    <a:lnTo>
                      <a:pt x="206" y="112"/>
                    </a:lnTo>
                    <a:lnTo>
                      <a:pt x="202" y="114"/>
                    </a:lnTo>
                    <a:lnTo>
                      <a:pt x="202" y="114"/>
                    </a:lnTo>
                    <a:lnTo>
                      <a:pt x="202" y="114"/>
                    </a:lnTo>
                    <a:lnTo>
                      <a:pt x="200" y="114"/>
                    </a:lnTo>
                    <a:lnTo>
                      <a:pt x="200" y="114"/>
                    </a:lnTo>
                    <a:lnTo>
                      <a:pt x="200" y="114"/>
                    </a:lnTo>
                    <a:lnTo>
                      <a:pt x="198" y="116"/>
                    </a:lnTo>
                    <a:lnTo>
                      <a:pt x="196" y="120"/>
                    </a:lnTo>
                    <a:lnTo>
                      <a:pt x="189" y="125"/>
                    </a:lnTo>
                    <a:lnTo>
                      <a:pt x="187" y="127"/>
                    </a:lnTo>
                    <a:lnTo>
                      <a:pt x="185" y="129"/>
                    </a:lnTo>
                    <a:lnTo>
                      <a:pt x="185" y="129"/>
                    </a:lnTo>
                    <a:lnTo>
                      <a:pt x="185" y="129"/>
                    </a:lnTo>
                    <a:lnTo>
                      <a:pt x="185" y="129"/>
                    </a:lnTo>
                    <a:lnTo>
                      <a:pt x="185" y="131"/>
                    </a:lnTo>
                    <a:lnTo>
                      <a:pt x="185" y="131"/>
                    </a:lnTo>
                    <a:lnTo>
                      <a:pt x="185" y="133"/>
                    </a:lnTo>
                    <a:lnTo>
                      <a:pt x="185" y="137"/>
                    </a:lnTo>
                    <a:lnTo>
                      <a:pt x="185" y="137"/>
                    </a:lnTo>
                    <a:lnTo>
                      <a:pt x="185" y="137"/>
                    </a:lnTo>
                    <a:lnTo>
                      <a:pt x="183" y="137"/>
                    </a:lnTo>
                    <a:lnTo>
                      <a:pt x="183" y="137"/>
                    </a:lnTo>
                    <a:lnTo>
                      <a:pt x="181" y="139"/>
                    </a:lnTo>
                    <a:lnTo>
                      <a:pt x="181" y="139"/>
                    </a:lnTo>
                    <a:lnTo>
                      <a:pt x="181" y="139"/>
                    </a:lnTo>
                    <a:lnTo>
                      <a:pt x="181" y="139"/>
                    </a:lnTo>
                    <a:lnTo>
                      <a:pt x="183" y="141"/>
                    </a:lnTo>
                    <a:lnTo>
                      <a:pt x="183" y="141"/>
                    </a:lnTo>
                    <a:lnTo>
                      <a:pt x="183" y="141"/>
                    </a:lnTo>
                    <a:lnTo>
                      <a:pt x="183" y="141"/>
                    </a:lnTo>
                    <a:lnTo>
                      <a:pt x="183" y="143"/>
                    </a:lnTo>
                    <a:lnTo>
                      <a:pt x="183" y="143"/>
                    </a:lnTo>
                    <a:lnTo>
                      <a:pt x="185" y="144"/>
                    </a:lnTo>
                    <a:lnTo>
                      <a:pt x="189" y="144"/>
                    </a:lnTo>
                    <a:lnTo>
                      <a:pt x="189" y="146"/>
                    </a:lnTo>
                    <a:lnTo>
                      <a:pt x="191" y="148"/>
                    </a:lnTo>
                    <a:lnTo>
                      <a:pt x="191" y="148"/>
                    </a:lnTo>
                    <a:lnTo>
                      <a:pt x="191" y="148"/>
                    </a:lnTo>
                    <a:lnTo>
                      <a:pt x="191" y="150"/>
                    </a:lnTo>
                    <a:lnTo>
                      <a:pt x="193" y="152"/>
                    </a:lnTo>
                    <a:lnTo>
                      <a:pt x="193" y="152"/>
                    </a:lnTo>
                    <a:lnTo>
                      <a:pt x="193" y="154"/>
                    </a:lnTo>
                    <a:lnTo>
                      <a:pt x="194" y="156"/>
                    </a:lnTo>
                    <a:lnTo>
                      <a:pt x="196" y="156"/>
                    </a:lnTo>
                    <a:lnTo>
                      <a:pt x="202" y="160"/>
                    </a:lnTo>
                    <a:lnTo>
                      <a:pt x="204" y="162"/>
                    </a:lnTo>
                    <a:lnTo>
                      <a:pt x="206" y="163"/>
                    </a:lnTo>
                    <a:lnTo>
                      <a:pt x="206" y="163"/>
                    </a:lnTo>
                    <a:lnTo>
                      <a:pt x="206" y="165"/>
                    </a:lnTo>
                    <a:lnTo>
                      <a:pt x="206" y="167"/>
                    </a:lnTo>
                    <a:lnTo>
                      <a:pt x="206" y="169"/>
                    </a:lnTo>
                    <a:lnTo>
                      <a:pt x="206" y="169"/>
                    </a:lnTo>
                    <a:lnTo>
                      <a:pt x="206" y="173"/>
                    </a:lnTo>
                    <a:lnTo>
                      <a:pt x="206" y="175"/>
                    </a:lnTo>
                    <a:lnTo>
                      <a:pt x="206" y="177"/>
                    </a:lnTo>
                    <a:lnTo>
                      <a:pt x="206" y="177"/>
                    </a:lnTo>
                    <a:lnTo>
                      <a:pt x="206" y="177"/>
                    </a:lnTo>
                    <a:lnTo>
                      <a:pt x="208" y="177"/>
                    </a:lnTo>
                    <a:lnTo>
                      <a:pt x="208" y="179"/>
                    </a:lnTo>
                    <a:lnTo>
                      <a:pt x="208" y="179"/>
                    </a:lnTo>
                    <a:lnTo>
                      <a:pt x="208" y="181"/>
                    </a:lnTo>
                    <a:lnTo>
                      <a:pt x="208" y="182"/>
                    </a:lnTo>
                    <a:lnTo>
                      <a:pt x="202" y="181"/>
                    </a:lnTo>
                    <a:lnTo>
                      <a:pt x="200" y="181"/>
                    </a:lnTo>
                    <a:lnTo>
                      <a:pt x="200" y="179"/>
                    </a:lnTo>
                    <a:lnTo>
                      <a:pt x="200" y="179"/>
                    </a:lnTo>
                    <a:lnTo>
                      <a:pt x="198" y="179"/>
                    </a:lnTo>
                    <a:lnTo>
                      <a:pt x="198" y="177"/>
                    </a:lnTo>
                    <a:lnTo>
                      <a:pt x="196" y="179"/>
                    </a:lnTo>
                    <a:lnTo>
                      <a:pt x="194" y="179"/>
                    </a:lnTo>
                    <a:lnTo>
                      <a:pt x="191" y="181"/>
                    </a:lnTo>
                    <a:lnTo>
                      <a:pt x="191" y="181"/>
                    </a:lnTo>
                    <a:lnTo>
                      <a:pt x="191" y="181"/>
                    </a:lnTo>
                    <a:lnTo>
                      <a:pt x="191" y="181"/>
                    </a:lnTo>
                    <a:lnTo>
                      <a:pt x="191" y="181"/>
                    </a:lnTo>
                    <a:lnTo>
                      <a:pt x="189" y="182"/>
                    </a:lnTo>
                    <a:lnTo>
                      <a:pt x="189" y="182"/>
                    </a:lnTo>
                    <a:lnTo>
                      <a:pt x="187" y="184"/>
                    </a:lnTo>
                    <a:lnTo>
                      <a:pt x="185" y="184"/>
                    </a:lnTo>
                    <a:lnTo>
                      <a:pt x="181" y="186"/>
                    </a:lnTo>
                    <a:lnTo>
                      <a:pt x="179" y="186"/>
                    </a:lnTo>
                    <a:lnTo>
                      <a:pt x="179" y="188"/>
                    </a:lnTo>
                    <a:lnTo>
                      <a:pt x="179" y="188"/>
                    </a:lnTo>
                    <a:lnTo>
                      <a:pt x="179" y="188"/>
                    </a:lnTo>
                    <a:lnTo>
                      <a:pt x="179" y="188"/>
                    </a:lnTo>
                    <a:lnTo>
                      <a:pt x="179" y="188"/>
                    </a:lnTo>
                    <a:lnTo>
                      <a:pt x="179" y="190"/>
                    </a:lnTo>
                    <a:lnTo>
                      <a:pt x="177" y="190"/>
                    </a:lnTo>
                    <a:lnTo>
                      <a:pt x="177" y="190"/>
                    </a:lnTo>
                    <a:lnTo>
                      <a:pt x="177" y="190"/>
                    </a:lnTo>
                    <a:lnTo>
                      <a:pt x="177" y="192"/>
                    </a:lnTo>
                    <a:lnTo>
                      <a:pt x="179" y="192"/>
                    </a:lnTo>
                    <a:lnTo>
                      <a:pt x="179" y="192"/>
                    </a:lnTo>
                    <a:lnTo>
                      <a:pt x="179" y="192"/>
                    </a:lnTo>
                    <a:lnTo>
                      <a:pt x="179" y="192"/>
                    </a:lnTo>
                    <a:lnTo>
                      <a:pt x="181" y="194"/>
                    </a:lnTo>
                    <a:lnTo>
                      <a:pt x="181" y="194"/>
                    </a:lnTo>
                    <a:lnTo>
                      <a:pt x="181" y="194"/>
                    </a:lnTo>
                    <a:lnTo>
                      <a:pt x="181" y="194"/>
                    </a:lnTo>
                    <a:lnTo>
                      <a:pt x="181" y="194"/>
                    </a:lnTo>
                    <a:lnTo>
                      <a:pt x="181" y="194"/>
                    </a:lnTo>
                    <a:lnTo>
                      <a:pt x="183" y="194"/>
                    </a:lnTo>
                    <a:lnTo>
                      <a:pt x="183" y="194"/>
                    </a:lnTo>
                    <a:lnTo>
                      <a:pt x="183" y="194"/>
                    </a:lnTo>
                    <a:lnTo>
                      <a:pt x="183" y="196"/>
                    </a:lnTo>
                    <a:lnTo>
                      <a:pt x="185" y="196"/>
                    </a:lnTo>
                    <a:lnTo>
                      <a:pt x="185" y="198"/>
                    </a:lnTo>
                    <a:lnTo>
                      <a:pt x="185" y="200"/>
                    </a:lnTo>
                    <a:lnTo>
                      <a:pt x="185" y="201"/>
                    </a:lnTo>
                    <a:lnTo>
                      <a:pt x="187" y="201"/>
                    </a:lnTo>
                    <a:lnTo>
                      <a:pt x="187" y="203"/>
                    </a:lnTo>
                    <a:lnTo>
                      <a:pt x="185" y="207"/>
                    </a:lnTo>
                    <a:lnTo>
                      <a:pt x="181" y="209"/>
                    </a:lnTo>
                    <a:lnTo>
                      <a:pt x="181" y="211"/>
                    </a:lnTo>
                    <a:lnTo>
                      <a:pt x="181" y="213"/>
                    </a:lnTo>
                    <a:lnTo>
                      <a:pt x="181" y="213"/>
                    </a:lnTo>
                    <a:lnTo>
                      <a:pt x="179" y="215"/>
                    </a:lnTo>
                    <a:lnTo>
                      <a:pt x="179" y="215"/>
                    </a:lnTo>
                    <a:lnTo>
                      <a:pt x="181" y="217"/>
                    </a:lnTo>
                    <a:lnTo>
                      <a:pt x="181" y="219"/>
                    </a:lnTo>
                    <a:lnTo>
                      <a:pt x="181" y="220"/>
                    </a:lnTo>
                    <a:lnTo>
                      <a:pt x="181" y="220"/>
                    </a:lnTo>
                    <a:lnTo>
                      <a:pt x="181" y="222"/>
                    </a:lnTo>
                    <a:lnTo>
                      <a:pt x="181" y="222"/>
                    </a:lnTo>
                    <a:lnTo>
                      <a:pt x="181" y="222"/>
                    </a:lnTo>
                    <a:lnTo>
                      <a:pt x="183" y="222"/>
                    </a:lnTo>
                    <a:lnTo>
                      <a:pt x="183" y="222"/>
                    </a:lnTo>
                    <a:lnTo>
                      <a:pt x="187" y="226"/>
                    </a:lnTo>
                    <a:lnTo>
                      <a:pt x="187" y="228"/>
                    </a:lnTo>
                    <a:lnTo>
                      <a:pt x="187" y="228"/>
                    </a:lnTo>
                    <a:lnTo>
                      <a:pt x="189" y="230"/>
                    </a:lnTo>
                    <a:lnTo>
                      <a:pt x="191" y="238"/>
                    </a:lnTo>
                    <a:lnTo>
                      <a:pt x="191" y="240"/>
                    </a:lnTo>
                    <a:lnTo>
                      <a:pt x="191" y="243"/>
                    </a:lnTo>
                    <a:lnTo>
                      <a:pt x="191" y="243"/>
                    </a:lnTo>
                    <a:lnTo>
                      <a:pt x="189" y="245"/>
                    </a:lnTo>
                    <a:lnTo>
                      <a:pt x="189" y="247"/>
                    </a:lnTo>
                    <a:lnTo>
                      <a:pt x="189" y="253"/>
                    </a:lnTo>
                    <a:lnTo>
                      <a:pt x="189" y="253"/>
                    </a:lnTo>
                    <a:lnTo>
                      <a:pt x="189" y="253"/>
                    </a:lnTo>
                    <a:lnTo>
                      <a:pt x="187" y="253"/>
                    </a:lnTo>
                    <a:lnTo>
                      <a:pt x="187" y="253"/>
                    </a:lnTo>
                    <a:lnTo>
                      <a:pt x="185" y="253"/>
                    </a:lnTo>
                    <a:lnTo>
                      <a:pt x="185" y="253"/>
                    </a:lnTo>
                    <a:lnTo>
                      <a:pt x="185" y="253"/>
                    </a:lnTo>
                    <a:lnTo>
                      <a:pt x="185" y="253"/>
                    </a:lnTo>
                    <a:lnTo>
                      <a:pt x="185" y="255"/>
                    </a:lnTo>
                    <a:lnTo>
                      <a:pt x="185" y="255"/>
                    </a:lnTo>
                    <a:lnTo>
                      <a:pt x="185" y="255"/>
                    </a:lnTo>
                    <a:lnTo>
                      <a:pt x="185" y="257"/>
                    </a:lnTo>
                    <a:lnTo>
                      <a:pt x="189" y="257"/>
                    </a:lnTo>
                    <a:lnTo>
                      <a:pt x="189" y="257"/>
                    </a:lnTo>
                    <a:lnTo>
                      <a:pt x="189" y="257"/>
                    </a:lnTo>
                    <a:lnTo>
                      <a:pt x="189" y="259"/>
                    </a:lnTo>
                    <a:lnTo>
                      <a:pt x="191" y="259"/>
                    </a:lnTo>
                    <a:lnTo>
                      <a:pt x="191" y="260"/>
                    </a:lnTo>
                    <a:lnTo>
                      <a:pt x="191" y="262"/>
                    </a:lnTo>
                    <a:lnTo>
                      <a:pt x="191" y="262"/>
                    </a:lnTo>
                    <a:lnTo>
                      <a:pt x="191" y="264"/>
                    </a:lnTo>
                    <a:lnTo>
                      <a:pt x="191" y="264"/>
                    </a:lnTo>
                    <a:lnTo>
                      <a:pt x="193" y="264"/>
                    </a:lnTo>
                    <a:lnTo>
                      <a:pt x="193" y="266"/>
                    </a:lnTo>
                    <a:lnTo>
                      <a:pt x="191" y="266"/>
                    </a:lnTo>
                    <a:lnTo>
                      <a:pt x="191" y="268"/>
                    </a:lnTo>
                    <a:lnTo>
                      <a:pt x="191" y="268"/>
                    </a:lnTo>
                    <a:lnTo>
                      <a:pt x="189" y="268"/>
                    </a:lnTo>
                    <a:lnTo>
                      <a:pt x="191" y="270"/>
                    </a:lnTo>
                    <a:lnTo>
                      <a:pt x="191" y="270"/>
                    </a:lnTo>
                    <a:lnTo>
                      <a:pt x="191" y="270"/>
                    </a:lnTo>
                    <a:lnTo>
                      <a:pt x="193" y="270"/>
                    </a:lnTo>
                    <a:lnTo>
                      <a:pt x="193" y="272"/>
                    </a:lnTo>
                    <a:lnTo>
                      <a:pt x="191" y="272"/>
                    </a:lnTo>
                    <a:lnTo>
                      <a:pt x="191" y="274"/>
                    </a:lnTo>
                    <a:lnTo>
                      <a:pt x="189" y="274"/>
                    </a:lnTo>
                    <a:lnTo>
                      <a:pt x="187" y="274"/>
                    </a:lnTo>
                    <a:lnTo>
                      <a:pt x="187" y="274"/>
                    </a:lnTo>
                    <a:lnTo>
                      <a:pt x="185" y="274"/>
                    </a:lnTo>
                    <a:lnTo>
                      <a:pt x="185" y="274"/>
                    </a:lnTo>
                    <a:lnTo>
                      <a:pt x="183" y="274"/>
                    </a:lnTo>
                    <a:lnTo>
                      <a:pt x="183" y="272"/>
                    </a:lnTo>
                    <a:lnTo>
                      <a:pt x="181" y="272"/>
                    </a:lnTo>
                    <a:lnTo>
                      <a:pt x="179" y="272"/>
                    </a:lnTo>
                    <a:lnTo>
                      <a:pt x="179" y="272"/>
                    </a:lnTo>
                    <a:lnTo>
                      <a:pt x="179" y="274"/>
                    </a:lnTo>
                    <a:lnTo>
                      <a:pt x="179" y="274"/>
                    </a:lnTo>
                    <a:lnTo>
                      <a:pt x="179" y="274"/>
                    </a:lnTo>
                    <a:lnTo>
                      <a:pt x="181" y="274"/>
                    </a:lnTo>
                    <a:lnTo>
                      <a:pt x="181" y="276"/>
                    </a:lnTo>
                    <a:lnTo>
                      <a:pt x="181" y="276"/>
                    </a:lnTo>
                    <a:lnTo>
                      <a:pt x="183" y="276"/>
                    </a:lnTo>
                    <a:lnTo>
                      <a:pt x="181" y="279"/>
                    </a:lnTo>
                    <a:lnTo>
                      <a:pt x="181" y="279"/>
                    </a:lnTo>
                    <a:lnTo>
                      <a:pt x="183" y="281"/>
                    </a:lnTo>
                    <a:lnTo>
                      <a:pt x="183" y="281"/>
                    </a:lnTo>
                    <a:lnTo>
                      <a:pt x="183" y="281"/>
                    </a:lnTo>
                    <a:lnTo>
                      <a:pt x="183" y="283"/>
                    </a:lnTo>
                    <a:lnTo>
                      <a:pt x="183" y="283"/>
                    </a:lnTo>
                    <a:lnTo>
                      <a:pt x="181" y="285"/>
                    </a:lnTo>
                    <a:lnTo>
                      <a:pt x="181" y="285"/>
                    </a:lnTo>
                    <a:lnTo>
                      <a:pt x="181" y="285"/>
                    </a:lnTo>
                    <a:lnTo>
                      <a:pt x="181" y="287"/>
                    </a:lnTo>
                    <a:lnTo>
                      <a:pt x="181" y="287"/>
                    </a:lnTo>
                    <a:lnTo>
                      <a:pt x="181" y="289"/>
                    </a:lnTo>
                    <a:lnTo>
                      <a:pt x="181" y="291"/>
                    </a:lnTo>
                    <a:lnTo>
                      <a:pt x="177" y="298"/>
                    </a:lnTo>
                    <a:lnTo>
                      <a:pt x="175" y="300"/>
                    </a:lnTo>
                    <a:lnTo>
                      <a:pt x="173" y="302"/>
                    </a:lnTo>
                    <a:lnTo>
                      <a:pt x="170" y="304"/>
                    </a:lnTo>
                    <a:lnTo>
                      <a:pt x="170" y="304"/>
                    </a:lnTo>
                    <a:lnTo>
                      <a:pt x="168" y="306"/>
                    </a:lnTo>
                    <a:lnTo>
                      <a:pt x="166" y="306"/>
                    </a:lnTo>
                    <a:lnTo>
                      <a:pt x="166" y="308"/>
                    </a:lnTo>
                    <a:lnTo>
                      <a:pt x="166" y="308"/>
                    </a:lnTo>
                    <a:lnTo>
                      <a:pt x="166" y="310"/>
                    </a:lnTo>
                    <a:lnTo>
                      <a:pt x="166" y="310"/>
                    </a:lnTo>
                    <a:lnTo>
                      <a:pt x="168" y="310"/>
                    </a:lnTo>
                    <a:lnTo>
                      <a:pt x="168" y="310"/>
                    </a:lnTo>
                    <a:lnTo>
                      <a:pt x="168" y="310"/>
                    </a:lnTo>
                    <a:lnTo>
                      <a:pt x="170" y="310"/>
                    </a:lnTo>
                    <a:lnTo>
                      <a:pt x="170" y="310"/>
                    </a:lnTo>
                    <a:lnTo>
                      <a:pt x="170" y="312"/>
                    </a:lnTo>
                    <a:lnTo>
                      <a:pt x="170" y="314"/>
                    </a:lnTo>
                    <a:lnTo>
                      <a:pt x="170" y="316"/>
                    </a:lnTo>
                    <a:lnTo>
                      <a:pt x="168" y="316"/>
                    </a:lnTo>
                    <a:lnTo>
                      <a:pt x="166" y="314"/>
                    </a:lnTo>
                    <a:lnTo>
                      <a:pt x="164" y="316"/>
                    </a:lnTo>
                    <a:lnTo>
                      <a:pt x="164" y="316"/>
                    </a:lnTo>
                    <a:lnTo>
                      <a:pt x="164" y="317"/>
                    </a:lnTo>
                    <a:lnTo>
                      <a:pt x="162" y="319"/>
                    </a:lnTo>
                    <a:lnTo>
                      <a:pt x="162" y="321"/>
                    </a:lnTo>
                    <a:lnTo>
                      <a:pt x="162" y="321"/>
                    </a:lnTo>
                    <a:lnTo>
                      <a:pt x="160" y="321"/>
                    </a:lnTo>
                    <a:lnTo>
                      <a:pt x="158" y="319"/>
                    </a:lnTo>
                    <a:lnTo>
                      <a:pt x="156" y="319"/>
                    </a:lnTo>
                    <a:lnTo>
                      <a:pt x="156" y="319"/>
                    </a:lnTo>
                    <a:lnTo>
                      <a:pt x="154" y="319"/>
                    </a:lnTo>
                    <a:lnTo>
                      <a:pt x="154" y="319"/>
                    </a:lnTo>
                    <a:lnTo>
                      <a:pt x="154" y="321"/>
                    </a:lnTo>
                    <a:lnTo>
                      <a:pt x="154" y="323"/>
                    </a:lnTo>
                    <a:lnTo>
                      <a:pt x="154" y="325"/>
                    </a:lnTo>
                    <a:lnTo>
                      <a:pt x="154" y="327"/>
                    </a:lnTo>
                    <a:lnTo>
                      <a:pt x="154" y="329"/>
                    </a:lnTo>
                    <a:lnTo>
                      <a:pt x="154" y="329"/>
                    </a:lnTo>
                    <a:lnTo>
                      <a:pt x="153" y="329"/>
                    </a:lnTo>
                    <a:lnTo>
                      <a:pt x="151" y="331"/>
                    </a:lnTo>
                    <a:lnTo>
                      <a:pt x="151" y="331"/>
                    </a:lnTo>
                    <a:lnTo>
                      <a:pt x="147" y="331"/>
                    </a:lnTo>
                    <a:lnTo>
                      <a:pt x="145" y="331"/>
                    </a:lnTo>
                    <a:lnTo>
                      <a:pt x="141" y="333"/>
                    </a:lnTo>
                    <a:lnTo>
                      <a:pt x="139" y="333"/>
                    </a:lnTo>
                    <a:lnTo>
                      <a:pt x="139" y="333"/>
                    </a:lnTo>
                    <a:lnTo>
                      <a:pt x="139" y="331"/>
                    </a:lnTo>
                    <a:lnTo>
                      <a:pt x="139" y="329"/>
                    </a:lnTo>
                    <a:lnTo>
                      <a:pt x="139" y="329"/>
                    </a:lnTo>
                    <a:lnTo>
                      <a:pt x="139" y="327"/>
                    </a:lnTo>
                    <a:lnTo>
                      <a:pt x="137" y="327"/>
                    </a:lnTo>
                    <a:lnTo>
                      <a:pt x="137" y="327"/>
                    </a:lnTo>
                    <a:lnTo>
                      <a:pt x="133" y="329"/>
                    </a:lnTo>
                    <a:lnTo>
                      <a:pt x="132" y="329"/>
                    </a:lnTo>
                    <a:lnTo>
                      <a:pt x="130" y="329"/>
                    </a:lnTo>
                    <a:lnTo>
                      <a:pt x="130" y="331"/>
                    </a:lnTo>
                    <a:lnTo>
                      <a:pt x="130" y="331"/>
                    </a:lnTo>
                    <a:lnTo>
                      <a:pt x="132" y="333"/>
                    </a:lnTo>
                    <a:lnTo>
                      <a:pt x="132" y="333"/>
                    </a:lnTo>
                    <a:lnTo>
                      <a:pt x="132" y="333"/>
                    </a:lnTo>
                    <a:lnTo>
                      <a:pt x="132" y="335"/>
                    </a:lnTo>
                    <a:lnTo>
                      <a:pt x="133" y="335"/>
                    </a:lnTo>
                    <a:lnTo>
                      <a:pt x="135" y="337"/>
                    </a:lnTo>
                    <a:lnTo>
                      <a:pt x="135" y="337"/>
                    </a:lnTo>
                    <a:lnTo>
                      <a:pt x="135" y="338"/>
                    </a:lnTo>
                    <a:lnTo>
                      <a:pt x="135" y="340"/>
                    </a:lnTo>
                    <a:lnTo>
                      <a:pt x="135" y="342"/>
                    </a:lnTo>
                    <a:lnTo>
                      <a:pt x="133" y="342"/>
                    </a:lnTo>
                    <a:lnTo>
                      <a:pt x="133" y="342"/>
                    </a:lnTo>
                    <a:lnTo>
                      <a:pt x="132" y="342"/>
                    </a:lnTo>
                    <a:lnTo>
                      <a:pt x="132" y="344"/>
                    </a:lnTo>
                    <a:lnTo>
                      <a:pt x="132" y="346"/>
                    </a:lnTo>
                    <a:lnTo>
                      <a:pt x="132" y="346"/>
                    </a:lnTo>
                    <a:lnTo>
                      <a:pt x="132" y="348"/>
                    </a:lnTo>
                    <a:lnTo>
                      <a:pt x="130" y="348"/>
                    </a:lnTo>
                    <a:lnTo>
                      <a:pt x="130" y="348"/>
                    </a:lnTo>
                    <a:lnTo>
                      <a:pt x="130" y="346"/>
                    </a:lnTo>
                    <a:lnTo>
                      <a:pt x="128" y="346"/>
                    </a:lnTo>
                    <a:lnTo>
                      <a:pt x="128" y="346"/>
                    </a:lnTo>
                    <a:lnTo>
                      <a:pt x="126" y="346"/>
                    </a:lnTo>
                    <a:lnTo>
                      <a:pt x="124" y="346"/>
                    </a:lnTo>
                    <a:lnTo>
                      <a:pt x="124" y="344"/>
                    </a:lnTo>
                    <a:lnTo>
                      <a:pt x="122" y="346"/>
                    </a:lnTo>
                    <a:lnTo>
                      <a:pt x="122" y="346"/>
                    </a:lnTo>
                    <a:lnTo>
                      <a:pt x="122" y="346"/>
                    </a:lnTo>
                    <a:lnTo>
                      <a:pt x="122" y="348"/>
                    </a:lnTo>
                    <a:lnTo>
                      <a:pt x="122" y="348"/>
                    </a:lnTo>
                    <a:lnTo>
                      <a:pt x="124" y="350"/>
                    </a:lnTo>
                    <a:lnTo>
                      <a:pt x="124" y="350"/>
                    </a:lnTo>
                    <a:lnTo>
                      <a:pt x="124" y="350"/>
                    </a:lnTo>
                    <a:lnTo>
                      <a:pt x="124" y="352"/>
                    </a:lnTo>
                    <a:lnTo>
                      <a:pt x="122" y="354"/>
                    </a:lnTo>
                    <a:lnTo>
                      <a:pt x="116" y="352"/>
                    </a:lnTo>
                    <a:lnTo>
                      <a:pt x="114" y="350"/>
                    </a:lnTo>
                    <a:lnTo>
                      <a:pt x="112" y="350"/>
                    </a:lnTo>
                    <a:lnTo>
                      <a:pt x="111" y="348"/>
                    </a:lnTo>
                    <a:lnTo>
                      <a:pt x="111" y="346"/>
                    </a:lnTo>
                    <a:lnTo>
                      <a:pt x="109" y="346"/>
                    </a:lnTo>
                    <a:lnTo>
                      <a:pt x="107" y="346"/>
                    </a:lnTo>
                    <a:lnTo>
                      <a:pt x="105" y="346"/>
                    </a:lnTo>
                    <a:lnTo>
                      <a:pt x="101" y="342"/>
                    </a:lnTo>
                    <a:lnTo>
                      <a:pt x="99" y="342"/>
                    </a:lnTo>
                    <a:lnTo>
                      <a:pt x="97" y="342"/>
                    </a:lnTo>
                    <a:lnTo>
                      <a:pt x="97" y="342"/>
                    </a:lnTo>
                    <a:lnTo>
                      <a:pt x="97" y="342"/>
                    </a:lnTo>
                    <a:lnTo>
                      <a:pt x="97" y="344"/>
                    </a:lnTo>
                    <a:lnTo>
                      <a:pt x="95" y="344"/>
                    </a:lnTo>
                    <a:lnTo>
                      <a:pt x="95" y="344"/>
                    </a:lnTo>
                    <a:lnTo>
                      <a:pt x="95" y="346"/>
                    </a:lnTo>
                    <a:lnTo>
                      <a:pt x="95" y="346"/>
                    </a:lnTo>
                    <a:lnTo>
                      <a:pt x="93" y="348"/>
                    </a:lnTo>
                    <a:lnTo>
                      <a:pt x="93" y="348"/>
                    </a:lnTo>
                    <a:lnTo>
                      <a:pt x="92" y="350"/>
                    </a:lnTo>
                    <a:lnTo>
                      <a:pt x="92" y="352"/>
                    </a:lnTo>
                    <a:lnTo>
                      <a:pt x="92" y="352"/>
                    </a:lnTo>
                    <a:lnTo>
                      <a:pt x="92" y="352"/>
                    </a:lnTo>
                    <a:lnTo>
                      <a:pt x="92" y="354"/>
                    </a:lnTo>
                    <a:lnTo>
                      <a:pt x="93" y="356"/>
                    </a:lnTo>
                    <a:lnTo>
                      <a:pt x="92" y="357"/>
                    </a:lnTo>
                    <a:lnTo>
                      <a:pt x="92" y="361"/>
                    </a:lnTo>
                    <a:lnTo>
                      <a:pt x="88" y="361"/>
                    </a:lnTo>
                    <a:lnTo>
                      <a:pt x="76" y="363"/>
                    </a:lnTo>
                    <a:lnTo>
                      <a:pt x="71" y="365"/>
                    </a:lnTo>
                    <a:lnTo>
                      <a:pt x="67" y="367"/>
                    </a:lnTo>
                    <a:lnTo>
                      <a:pt x="59" y="369"/>
                    </a:lnTo>
                    <a:lnTo>
                      <a:pt x="55" y="371"/>
                    </a:lnTo>
                    <a:lnTo>
                      <a:pt x="52" y="373"/>
                    </a:lnTo>
                    <a:lnTo>
                      <a:pt x="50" y="375"/>
                    </a:lnTo>
                    <a:lnTo>
                      <a:pt x="50" y="376"/>
                    </a:lnTo>
                    <a:lnTo>
                      <a:pt x="48" y="378"/>
                    </a:lnTo>
                    <a:lnTo>
                      <a:pt x="48" y="378"/>
                    </a:lnTo>
                    <a:lnTo>
                      <a:pt x="48" y="380"/>
                    </a:lnTo>
                    <a:lnTo>
                      <a:pt x="48" y="382"/>
                    </a:lnTo>
                    <a:lnTo>
                      <a:pt x="48" y="382"/>
                    </a:lnTo>
                    <a:lnTo>
                      <a:pt x="48" y="382"/>
                    </a:lnTo>
                    <a:lnTo>
                      <a:pt x="48" y="384"/>
                    </a:lnTo>
                    <a:lnTo>
                      <a:pt x="48" y="384"/>
                    </a:lnTo>
                    <a:lnTo>
                      <a:pt x="48" y="384"/>
                    </a:lnTo>
                    <a:lnTo>
                      <a:pt x="46" y="384"/>
                    </a:lnTo>
                    <a:lnTo>
                      <a:pt x="46" y="384"/>
                    </a:lnTo>
                    <a:lnTo>
                      <a:pt x="44" y="386"/>
                    </a:lnTo>
                    <a:lnTo>
                      <a:pt x="42" y="388"/>
                    </a:lnTo>
                    <a:lnTo>
                      <a:pt x="40" y="390"/>
                    </a:lnTo>
                    <a:lnTo>
                      <a:pt x="38" y="390"/>
                    </a:lnTo>
                    <a:lnTo>
                      <a:pt x="36" y="388"/>
                    </a:lnTo>
                    <a:lnTo>
                      <a:pt x="36" y="388"/>
                    </a:lnTo>
                    <a:lnTo>
                      <a:pt x="34" y="386"/>
                    </a:lnTo>
                    <a:lnTo>
                      <a:pt x="31" y="384"/>
                    </a:lnTo>
                    <a:lnTo>
                      <a:pt x="31" y="384"/>
                    </a:lnTo>
                    <a:lnTo>
                      <a:pt x="29" y="384"/>
                    </a:lnTo>
                    <a:lnTo>
                      <a:pt x="29" y="384"/>
                    </a:lnTo>
                    <a:lnTo>
                      <a:pt x="29" y="384"/>
                    </a:lnTo>
                    <a:lnTo>
                      <a:pt x="29" y="384"/>
                    </a:lnTo>
                    <a:lnTo>
                      <a:pt x="29" y="384"/>
                    </a:lnTo>
                    <a:lnTo>
                      <a:pt x="29" y="382"/>
                    </a:lnTo>
                    <a:lnTo>
                      <a:pt x="29" y="376"/>
                    </a:lnTo>
                    <a:lnTo>
                      <a:pt x="29" y="375"/>
                    </a:lnTo>
                    <a:lnTo>
                      <a:pt x="27" y="375"/>
                    </a:lnTo>
                    <a:lnTo>
                      <a:pt x="23" y="373"/>
                    </a:lnTo>
                    <a:lnTo>
                      <a:pt x="21" y="373"/>
                    </a:lnTo>
                    <a:lnTo>
                      <a:pt x="19" y="373"/>
                    </a:lnTo>
                    <a:lnTo>
                      <a:pt x="19" y="373"/>
                    </a:lnTo>
                    <a:lnTo>
                      <a:pt x="17" y="375"/>
                    </a:lnTo>
                    <a:lnTo>
                      <a:pt x="17" y="375"/>
                    </a:lnTo>
                    <a:lnTo>
                      <a:pt x="17" y="375"/>
                    </a:lnTo>
                    <a:lnTo>
                      <a:pt x="17" y="376"/>
                    </a:lnTo>
                    <a:lnTo>
                      <a:pt x="17" y="380"/>
                    </a:lnTo>
                    <a:lnTo>
                      <a:pt x="19" y="380"/>
                    </a:lnTo>
                    <a:lnTo>
                      <a:pt x="17" y="382"/>
                    </a:lnTo>
                    <a:lnTo>
                      <a:pt x="17" y="382"/>
                    </a:lnTo>
                    <a:lnTo>
                      <a:pt x="17" y="382"/>
                    </a:lnTo>
                    <a:lnTo>
                      <a:pt x="11" y="382"/>
                    </a:lnTo>
                    <a:lnTo>
                      <a:pt x="10" y="382"/>
                    </a:lnTo>
                    <a:lnTo>
                      <a:pt x="8" y="382"/>
                    </a:lnTo>
                    <a:lnTo>
                      <a:pt x="2" y="384"/>
                    </a:lnTo>
                    <a:lnTo>
                      <a:pt x="0" y="384"/>
                    </a:lnTo>
                    <a:lnTo>
                      <a:pt x="0" y="386"/>
                    </a:lnTo>
                    <a:lnTo>
                      <a:pt x="0" y="386"/>
                    </a:lnTo>
                    <a:lnTo>
                      <a:pt x="0" y="388"/>
                    </a:lnTo>
                    <a:lnTo>
                      <a:pt x="2" y="388"/>
                    </a:lnTo>
                    <a:lnTo>
                      <a:pt x="2" y="390"/>
                    </a:lnTo>
                    <a:lnTo>
                      <a:pt x="2" y="390"/>
                    </a:lnTo>
                    <a:lnTo>
                      <a:pt x="2" y="390"/>
                    </a:lnTo>
                    <a:lnTo>
                      <a:pt x="6" y="390"/>
                    </a:lnTo>
                    <a:lnTo>
                      <a:pt x="6" y="390"/>
                    </a:lnTo>
                    <a:lnTo>
                      <a:pt x="8" y="392"/>
                    </a:lnTo>
                    <a:lnTo>
                      <a:pt x="8" y="392"/>
                    </a:lnTo>
                    <a:lnTo>
                      <a:pt x="6" y="394"/>
                    </a:lnTo>
                    <a:lnTo>
                      <a:pt x="6" y="394"/>
                    </a:lnTo>
                    <a:lnTo>
                      <a:pt x="6" y="397"/>
                    </a:lnTo>
                    <a:lnTo>
                      <a:pt x="6" y="397"/>
                    </a:lnTo>
                    <a:lnTo>
                      <a:pt x="6" y="399"/>
                    </a:lnTo>
                    <a:lnTo>
                      <a:pt x="4" y="401"/>
                    </a:lnTo>
                    <a:lnTo>
                      <a:pt x="2" y="403"/>
                    </a:lnTo>
                    <a:lnTo>
                      <a:pt x="2" y="405"/>
                    </a:lnTo>
                    <a:lnTo>
                      <a:pt x="2" y="407"/>
                    </a:lnTo>
                    <a:lnTo>
                      <a:pt x="2" y="409"/>
                    </a:lnTo>
                    <a:lnTo>
                      <a:pt x="6" y="413"/>
                    </a:lnTo>
                    <a:lnTo>
                      <a:pt x="6" y="414"/>
                    </a:lnTo>
                    <a:lnTo>
                      <a:pt x="6" y="416"/>
                    </a:lnTo>
                    <a:lnTo>
                      <a:pt x="6" y="416"/>
                    </a:lnTo>
                    <a:lnTo>
                      <a:pt x="6" y="416"/>
                    </a:lnTo>
                    <a:lnTo>
                      <a:pt x="8" y="416"/>
                    </a:lnTo>
                    <a:lnTo>
                      <a:pt x="11" y="414"/>
                    </a:lnTo>
                    <a:lnTo>
                      <a:pt x="13" y="414"/>
                    </a:lnTo>
                    <a:lnTo>
                      <a:pt x="15" y="416"/>
                    </a:lnTo>
                    <a:lnTo>
                      <a:pt x="17" y="416"/>
                    </a:lnTo>
                    <a:lnTo>
                      <a:pt x="19" y="418"/>
                    </a:lnTo>
                    <a:lnTo>
                      <a:pt x="31" y="430"/>
                    </a:lnTo>
                    <a:lnTo>
                      <a:pt x="32" y="432"/>
                    </a:lnTo>
                    <a:lnTo>
                      <a:pt x="32" y="433"/>
                    </a:lnTo>
                    <a:lnTo>
                      <a:pt x="34" y="433"/>
                    </a:lnTo>
                    <a:lnTo>
                      <a:pt x="36" y="432"/>
                    </a:lnTo>
                    <a:lnTo>
                      <a:pt x="36" y="432"/>
                    </a:lnTo>
                    <a:lnTo>
                      <a:pt x="40" y="432"/>
                    </a:lnTo>
                    <a:lnTo>
                      <a:pt x="46" y="432"/>
                    </a:lnTo>
                    <a:lnTo>
                      <a:pt x="59" y="433"/>
                    </a:lnTo>
                    <a:lnTo>
                      <a:pt x="59" y="433"/>
                    </a:lnTo>
                    <a:lnTo>
                      <a:pt x="59" y="433"/>
                    </a:lnTo>
                    <a:lnTo>
                      <a:pt x="59" y="433"/>
                    </a:lnTo>
                    <a:lnTo>
                      <a:pt x="59" y="433"/>
                    </a:lnTo>
                    <a:lnTo>
                      <a:pt x="59" y="433"/>
                    </a:lnTo>
                    <a:lnTo>
                      <a:pt x="61" y="433"/>
                    </a:lnTo>
                    <a:lnTo>
                      <a:pt x="63" y="433"/>
                    </a:lnTo>
                    <a:lnTo>
                      <a:pt x="63" y="433"/>
                    </a:lnTo>
                    <a:lnTo>
                      <a:pt x="63" y="435"/>
                    </a:lnTo>
                    <a:lnTo>
                      <a:pt x="63" y="435"/>
                    </a:lnTo>
                    <a:lnTo>
                      <a:pt x="63" y="435"/>
                    </a:lnTo>
                    <a:lnTo>
                      <a:pt x="63" y="435"/>
                    </a:lnTo>
                    <a:lnTo>
                      <a:pt x="61" y="435"/>
                    </a:lnTo>
                    <a:lnTo>
                      <a:pt x="59" y="435"/>
                    </a:lnTo>
                    <a:lnTo>
                      <a:pt x="59" y="437"/>
                    </a:lnTo>
                    <a:lnTo>
                      <a:pt x="57" y="437"/>
                    </a:lnTo>
                    <a:lnTo>
                      <a:pt x="55" y="439"/>
                    </a:lnTo>
                    <a:lnTo>
                      <a:pt x="55" y="439"/>
                    </a:lnTo>
                    <a:lnTo>
                      <a:pt x="55" y="441"/>
                    </a:lnTo>
                    <a:lnTo>
                      <a:pt x="55" y="441"/>
                    </a:lnTo>
                    <a:lnTo>
                      <a:pt x="55" y="443"/>
                    </a:lnTo>
                    <a:lnTo>
                      <a:pt x="55" y="443"/>
                    </a:lnTo>
                    <a:lnTo>
                      <a:pt x="53" y="447"/>
                    </a:lnTo>
                    <a:lnTo>
                      <a:pt x="53" y="447"/>
                    </a:lnTo>
                    <a:lnTo>
                      <a:pt x="53" y="449"/>
                    </a:lnTo>
                    <a:lnTo>
                      <a:pt x="53" y="453"/>
                    </a:lnTo>
                    <a:lnTo>
                      <a:pt x="53" y="453"/>
                    </a:lnTo>
                    <a:lnTo>
                      <a:pt x="53" y="454"/>
                    </a:lnTo>
                    <a:lnTo>
                      <a:pt x="59" y="458"/>
                    </a:lnTo>
                    <a:lnTo>
                      <a:pt x="61" y="458"/>
                    </a:lnTo>
                    <a:lnTo>
                      <a:pt x="61" y="458"/>
                    </a:lnTo>
                    <a:lnTo>
                      <a:pt x="63" y="458"/>
                    </a:lnTo>
                    <a:lnTo>
                      <a:pt x="63" y="458"/>
                    </a:lnTo>
                    <a:lnTo>
                      <a:pt x="65" y="460"/>
                    </a:lnTo>
                    <a:lnTo>
                      <a:pt x="71" y="466"/>
                    </a:lnTo>
                    <a:lnTo>
                      <a:pt x="72" y="470"/>
                    </a:lnTo>
                    <a:lnTo>
                      <a:pt x="72" y="472"/>
                    </a:lnTo>
                    <a:lnTo>
                      <a:pt x="72" y="473"/>
                    </a:lnTo>
                    <a:lnTo>
                      <a:pt x="74" y="473"/>
                    </a:lnTo>
                    <a:lnTo>
                      <a:pt x="76" y="473"/>
                    </a:lnTo>
                    <a:lnTo>
                      <a:pt x="80" y="473"/>
                    </a:lnTo>
                    <a:lnTo>
                      <a:pt x="82" y="475"/>
                    </a:lnTo>
                    <a:lnTo>
                      <a:pt x="84" y="475"/>
                    </a:lnTo>
                    <a:lnTo>
                      <a:pt x="86" y="477"/>
                    </a:lnTo>
                    <a:lnTo>
                      <a:pt x="86" y="479"/>
                    </a:lnTo>
                    <a:lnTo>
                      <a:pt x="86" y="481"/>
                    </a:lnTo>
                    <a:lnTo>
                      <a:pt x="88" y="481"/>
                    </a:lnTo>
                    <a:lnTo>
                      <a:pt x="88" y="483"/>
                    </a:lnTo>
                    <a:lnTo>
                      <a:pt x="86" y="483"/>
                    </a:lnTo>
                    <a:lnTo>
                      <a:pt x="86" y="483"/>
                    </a:lnTo>
                    <a:lnTo>
                      <a:pt x="86" y="483"/>
                    </a:lnTo>
                    <a:lnTo>
                      <a:pt x="84" y="483"/>
                    </a:lnTo>
                    <a:lnTo>
                      <a:pt x="82" y="483"/>
                    </a:lnTo>
                    <a:lnTo>
                      <a:pt x="82" y="483"/>
                    </a:lnTo>
                    <a:lnTo>
                      <a:pt x="82" y="483"/>
                    </a:lnTo>
                    <a:lnTo>
                      <a:pt x="82" y="483"/>
                    </a:lnTo>
                    <a:lnTo>
                      <a:pt x="82" y="483"/>
                    </a:lnTo>
                    <a:lnTo>
                      <a:pt x="82" y="485"/>
                    </a:lnTo>
                    <a:lnTo>
                      <a:pt x="82" y="485"/>
                    </a:lnTo>
                    <a:lnTo>
                      <a:pt x="84" y="487"/>
                    </a:lnTo>
                    <a:lnTo>
                      <a:pt x="84" y="487"/>
                    </a:lnTo>
                    <a:lnTo>
                      <a:pt x="84" y="489"/>
                    </a:lnTo>
                    <a:lnTo>
                      <a:pt x="88" y="489"/>
                    </a:lnTo>
                    <a:lnTo>
                      <a:pt x="88" y="491"/>
                    </a:lnTo>
                    <a:lnTo>
                      <a:pt x="90" y="492"/>
                    </a:lnTo>
                    <a:lnTo>
                      <a:pt x="90" y="494"/>
                    </a:lnTo>
                    <a:lnTo>
                      <a:pt x="90" y="496"/>
                    </a:lnTo>
                    <a:lnTo>
                      <a:pt x="92" y="498"/>
                    </a:lnTo>
                    <a:lnTo>
                      <a:pt x="92" y="500"/>
                    </a:lnTo>
                    <a:lnTo>
                      <a:pt x="93" y="500"/>
                    </a:lnTo>
                    <a:lnTo>
                      <a:pt x="95" y="502"/>
                    </a:lnTo>
                    <a:lnTo>
                      <a:pt x="95" y="504"/>
                    </a:lnTo>
                    <a:lnTo>
                      <a:pt x="95" y="504"/>
                    </a:lnTo>
                    <a:lnTo>
                      <a:pt x="93" y="504"/>
                    </a:lnTo>
                    <a:lnTo>
                      <a:pt x="90" y="504"/>
                    </a:lnTo>
                    <a:lnTo>
                      <a:pt x="90" y="504"/>
                    </a:lnTo>
                    <a:lnTo>
                      <a:pt x="88" y="506"/>
                    </a:lnTo>
                    <a:lnTo>
                      <a:pt x="88" y="506"/>
                    </a:lnTo>
                    <a:lnTo>
                      <a:pt x="88" y="508"/>
                    </a:lnTo>
                    <a:lnTo>
                      <a:pt x="88" y="508"/>
                    </a:lnTo>
                    <a:lnTo>
                      <a:pt x="88" y="510"/>
                    </a:lnTo>
                    <a:lnTo>
                      <a:pt x="86" y="510"/>
                    </a:lnTo>
                    <a:lnTo>
                      <a:pt x="84" y="508"/>
                    </a:lnTo>
                    <a:lnTo>
                      <a:pt x="84" y="508"/>
                    </a:lnTo>
                    <a:lnTo>
                      <a:pt x="84" y="510"/>
                    </a:lnTo>
                    <a:lnTo>
                      <a:pt x="82" y="510"/>
                    </a:lnTo>
                    <a:lnTo>
                      <a:pt x="80" y="511"/>
                    </a:lnTo>
                    <a:lnTo>
                      <a:pt x="80" y="511"/>
                    </a:lnTo>
                    <a:lnTo>
                      <a:pt x="82" y="515"/>
                    </a:lnTo>
                    <a:lnTo>
                      <a:pt x="82" y="515"/>
                    </a:lnTo>
                    <a:lnTo>
                      <a:pt x="84" y="515"/>
                    </a:lnTo>
                    <a:lnTo>
                      <a:pt x="86" y="515"/>
                    </a:lnTo>
                    <a:lnTo>
                      <a:pt x="88" y="517"/>
                    </a:lnTo>
                    <a:lnTo>
                      <a:pt x="90" y="517"/>
                    </a:lnTo>
                    <a:lnTo>
                      <a:pt x="93" y="521"/>
                    </a:lnTo>
                    <a:lnTo>
                      <a:pt x="95" y="521"/>
                    </a:lnTo>
                    <a:lnTo>
                      <a:pt x="97" y="521"/>
                    </a:lnTo>
                    <a:lnTo>
                      <a:pt x="97" y="521"/>
                    </a:lnTo>
                    <a:lnTo>
                      <a:pt x="99" y="521"/>
                    </a:lnTo>
                    <a:lnTo>
                      <a:pt x="103" y="523"/>
                    </a:lnTo>
                    <a:lnTo>
                      <a:pt x="107" y="525"/>
                    </a:lnTo>
                    <a:lnTo>
                      <a:pt x="109" y="527"/>
                    </a:lnTo>
                    <a:lnTo>
                      <a:pt x="109" y="527"/>
                    </a:lnTo>
                    <a:lnTo>
                      <a:pt x="109" y="529"/>
                    </a:lnTo>
                    <a:lnTo>
                      <a:pt x="109" y="529"/>
                    </a:lnTo>
                    <a:lnTo>
                      <a:pt x="109" y="530"/>
                    </a:lnTo>
                    <a:lnTo>
                      <a:pt x="109" y="532"/>
                    </a:lnTo>
                    <a:lnTo>
                      <a:pt x="109" y="532"/>
                    </a:lnTo>
                    <a:lnTo>
                      <a:pt x="109" y="532"/>
                    </a:lnTo>
                    <a:lnTo>
                      <a:pt x="109" y="536"/>
                    </a:lnTo>
                    <a:lnTo>
                      <a:pt x="109" y="538"/>
                    </a:lnTo>
                    <a:lnTo>
                      <a:pt x="109" y="540"/>
                    </a:lnTo>
                    <a:lnTo>
                      <a:pt x="112" y="542"/>
                    </a:lnTo>
                    <a:lnTo>
                      <a:pt x="114" y="542"/>
                    </a:lnTo>
                    <a:lnTo>
                      <a:pt x="114" y="542"/>
                    </a:lnTo>
                    <a:lnTo>
                      <a:pt x="114" y="542"/>
                    </a:lnTo>
                    <a:lnTo>
                      <a:pt x="116" y="540"/>
                    </a:lnTo>
                    <a:lnTo>
                      <a:pt x="116" y="540"/>
                    </a:lnTo>
                    <a:lnTo>
                      <a:pt x="116" y="540"/>
                    </a:lnTo>
                    <a:lnTo>
                      <a:pt x="118" y="538"/>
                    </a:lnTo>
                    <a:lnTo>
                      <a:pt x="118" y="538"/>
                    </a:lnTo>
                    <a:lnTo>
                      <a:pt x="118" y="536"/>
                    </a:lnTo>
                    <a:lnTo>
                      <a:pt x="120" y="536"/>
                    </a:lnTo>
                    <a:lnTo>
                      <a:pt x="120" y="536"/>
                    </a:lnTo>
                    <a:lnTo>
                      <a:pt x="122" y="536"/>
                    </a:lnTo>
                    <a:lnTo>
                      <a:pt x="124" y="536"/>
                    </a:lnTo>
                    <a:lnTo>
                      <a:pt x="126" y="538"/>
                    </a:lnTo>
                    <a:lnTo>
                      <a:pt x="128" y="538"/>
                    </a:lnTo>
                    <a:lnTo>
                      <a:pt x="130" y="540"/>
                    </a:lnTo>
                    <a:lnTo>
                      <a:pt x="130" y="544"/>
                    </a:lnTo>
                    <a:lnTo>
                      <a:pt x="130" y="546"/>
                    </a:lnTo>
                    <a:lnTo>
                      <a:pt x="130" y="548"/>
                    </a:lnTo>
                    <a:lnTo>
                      <a:pt x="132" y="550"/>
                    </a:lnTo>
                    <a:lnTo>
                      <a:pt x="132" y="551"/>
                    </a:lnTo>
                    <a:lnTo>
                      <a:pt x="135" y="551"/>
                    </a:lnTo>
                    <a:lnTo>
                      <a:pt x="147" y="555"/>
                    </a:lnTo>
                    <a:lnTo>
                      <a:pt x="149" y="555"/>
                    </a:lnTo>
                    <a:lnTo>
                      <a:pt x="149" y="557"/>
                    </a:lnTo>
                    <a:lnTo>
                      <a:pt x="149" y="559"/>
                    </a:lnTo>
                    <a:lnTo>
                      <a:pt x="149" y="561"/>
                    </a:lnTo>
                    <a:lnTo>
                      <a:pt x="149" y="563"/>
                    </a:lnTo>
                    <a:lnTo>
                      <a:pt x="149" y="565"/>
                    </a:lnTo>
                    <a:lnTo>
                      <a:pt x="149" y="565"/>
                    </a:lnTo>
                    <a:lnTo>
                      <a:pt x="153" y="570"/>
                    </a:lnTo>
                    <a:lnTo>
                      <a:pt x="153" y="572"/>
                    </a:lnTo>
                    <a:lnTo>
                      <a:pt x="166" y="569"/>
                    </a:lnTo>
                    <a:lnTo>
                      <a:pt x="168" y="569"/>
                    </a:lnTo>
                    <a:lnTo>
                      <a:pt x="172" y="569"/>
                    </a:lnTo>
                    <a:lnTo>
                      <a:pt x="173" y="567"/>
                    </a:lnTo>
                    <a:lnTo>
                      <a:pt x="179" y="563"/>
                    </a:lnTo>
                    <a:lnTo>
                      <a:pt x="187" y="561"/>
                    </a:lnTo>
                    <a:lnTo>
                      <a:pt x="189" y="557"/>
                    </a:lnTo>
                    <a:lnTo>
                      <a:pt x="191" y="555"/>
                    </a:lnTo>
                    <a:lnTo>
                      <a:pt x="193" y="555"/>
                    </a:lnTo>
                    <a:lnTo>
                      <a:pt x="193" y="553"/>
                    </a:lnTo>
                    <a:lnTo>
                      <a:pt x="193" y="553"/>
                    </a:lnTo>
                    <a:lnTo>
                      <a:pt x="193" y="553"/>
                    </a:lnTo>
                    <a:lnTo>
                      <a:pt x="193" y="553"/>
                    </a:lnTo>
                    <a:lnTo>
                      <a:pt x="196" y="550"/>
                    </a:lnTo>
                    <a:lnTo>
                      <a:pt x="198" y="550"/>
                    </a:lnTo>
                    <a:lnTo>
                      <a:pt x="198" y="550"/>
                    </a:lnTo>
                    <a:lnTo>
                      <a:pt x="200" y="548"/>
                    </a:lnTo>
                    <a:lnTo>
                      <a:pt x="204" y="538"/>
                    </a:lnTo>
                    <a:lnTo>
                      <a:pt x="206" y="536"/>
                    </a:lnTo>
                    <a:lnTo>
                      <a:pt x="206" y="534"/>
                    </a:lnTo>
                    <a:lnTo>
                      <a:pt x="206" y="534"/>
                    </a:lnTo>
                    <a:lnTo>
                      <a:pt x="206" y="532"/>
                    </a:lnTo>
                    <a:lnTo>
                      <a:pt x="206" y="530"/>
                    </a:lnTo>
                    <a:lnTo>
                      <a:pt x="206" y="530"/>
                    </a:lnTo>
                    <a:lnTo>
                      <a:pt x="210" y="530"/>
                    </a:lnTo>
                    <a:lnTo>
                      <a:pt x="212" y="530"/>
                    </a:lnTo>
                    <a:lnTo>
                      <a:pt x="213" y="527"/>
                    </a:lnTo>
                    <a:lnTo>
                      <a:pt x="217" y="525"/>
                    </a:lnTo>
                    <a:lnTo>
                      <a:pt x="217" y="521"/>
                    </a:lnTo>
                    <a:lnTo>
                      <a:pt x="215" y="517"/>
                    </a:lnTo>
                    <a:lnTo>
                      <a:pt x="213" y="515"/>
                    </a:lnTo>
                    <a:lnTo>
                      <a:pt x="210" y="513"/>
                    </a:lnTo>
                    <a:lnTo>
                      <a:pt x="206" y="513"/>
                    </a:lnTo>
                    <a:lnTo>
                      <a:pt x="204" y="513"/>
                    </a:lnTo>
                    <a:lnTo>
                      <a:pt x="202" y="513"/>
                    </a:lnTo>
                    <a:lnTo>
                      <a:pt x="200" y="511"/>
                    </a:lnTo>
                    <a:lnTo>
                      <a:pt x="198" y="510"/>
                    </a:lnTo>
                    <a:lnTo>
                      <a:pt x="196" y="508"/>
                    </a:lnTo>
                    <a:lnTo>
                      <a:pt x="196" y="506"/>
                    </a:lnTo>
                    <a:lnTo>
                      <a:pt x="196" y="498"/>
                    </a:lnTo>
                    <a:lnTo>
                      <a:pt x="194" y="494"/>
                    </a:lnTo>
                    <a:lnTo>
                      <a:pt x="193" y="491"/>
                    </a:lnTo>
                    <a:lnTo>
                      <a:pt x="193" y="491"/>
                    </a:lnTo>
                    <a:lnTo>
                      <a:pt x="194" y="491"/>
                    </a:lnTo>
                    <a:lnTo>
                      <a:pt x="196" y="492"/>
                    </a:lnTo>
                    <a:lnTo>
                      <a:pt x="196" y="494"/>
                    </a:lnTo>
                    <a:lnTo>
                      <a:pt x="196" y="496"/>
                    </a:lnTo>
                    <a:lnTo>
                      <a:pt x="196" y="498"/>
                    </a:lnTo>
                    <a:lnTo>
                      <a:pt x="198" y="502"/>
                    </a:lnTo>
                    <a:lnTo>
                      <a:pt x="198" y="504"/>
                    </a:lnTo>
                    <a:lnTo>
                      <a:pt x="198" y="506"/>
                    </a:lnTo>
                    <a:lnTo>
                      <a:pt x="200" y="506"/>
                    </a:lnTo>
                    <a:lnTo>
                      <a:pt x="202" y="510"/>
                    </a:lnTo>
                    <a:lnTo>
                      <a:pt x="204" y="510"/>
                    </a:lnTo>
                    <a:lnTo>
                      <a:pt x="206" y="511"/>
                    </a:lnTo>
                    <a:lnTo>
                      <a:pt x="208" y="510"/>
                    </a:lnTo>
                    <a:lnTo>
                      <a:pt x="208" y="510"/>
                    </a:lnTo>
                    <a:lnTo>
                      <a:pt x="210" y="511"/>
                    </a:lnTo>
                    <a:lnTo>
                      <a:pt x="212" y="513"/>
                    </a:lnTo>
                    <a:lnTo>
                      <a:pt x="217" y="515"/>
                    </a:lnTo>
                    <a:lnTo>
                      <a:pt x="219" y="517"/>
                    </a:lnTo>
                    <a:lnTo>
                      <a:pt x="221" y="517"/>
                    </a:lnTo>
                    <a:lnTo>
                      <a:pt x="221" y="523"/>
                    </a:lnTo>
                    <a:lnTo>
                      <a:pt x="221" y="525"/>
                    </a:lnTo>
                    <a:lnTo>
                      <a:pt x="221" y="529"/>
                    </a:lnTo>
                    <a:lnTo>
                      <a:pt x="217" y="532"/>
                    </a:lnTo>
                    <a:lnTo>
                      <a:pt x="215" y="534"/>
                    </a:lnTo>
                    <a:lnTo>
                      <a:pt x="215" y="536"/>
                    </a:lnTo>
                    <a:lnTo>
                      <a:pt x="215" y="538"/>
                    </a:lnTo>
                    <a:lnTo>
                      <a:pt x="215" y="542"/>
                    </a:lnTo>
                    <a:lnTo>
                      <a:pt x="215" y="544"/>
                    </a:lnTo>
                    <a:lnTo>
                      <a:pt x="215" y="544"/>
                    </a:lnTo>
                    <a:lnTo>
                      <a:pt x="221" y="553"/>
                    </a:lnTo>
                    <a:lnTo>
                      <a:pt x="221" y="553"/>
                    </a:lnTo>
                    <a:lnTo>
                      <a:pt x="219" y="555"/>
                    </a:lnTo>
                    <a:lnTo>
                      <a:pt x="221" y="559"/>
                    </a:lnTo>
                    <a:lnTo>
                      <a:pt x="221" y="561"/>
                    </a:lnTo>
                    <a:lnTo>
                      <a:pt x="219" y="563"/>
                    </a:lnTo>
                    <a:lnTo>
                      <a:pt x="217" y="565"/>
                    </a:lnTo>
                    <a:lnTo>
                      <a:pt x="217" y="567"/>
                    </a:lnTo>
                    <a:lnTo>
                      <a:pt x="219" y="569"/>
                    </a:lnTo>
                    <a:lnTo>
                      <a:pt x="221" y="572"/>
                    </a:lnTo>
                    <a:lnTo>
                      <a:pt x="223" y="572"/>
                    </a:lnTo>
                    <a:lnTo>
                      <a:pt x="223" y="572"/>
                    </a:lnTo>
                    <a:lnTo>
                      <a:pt x="225" y="574"/>
                    </a:lnTo>
                    <a:lnTo>
                      <a:pt x="225" y="576"/>
                    </a:lnTo>
                    <a:lnTo>
                      <a:pt x="225" y="578"/>
                    </a:lnTo>
                    <a:lnTo>
                      <a:pt x="227" y="578"/>
                    </a:lnTo>
                    <a:lnTo>
                      <a:pt x="227" y="578"/>
                    </a:lnTo>
                    <a:lnTo>
                      <a:pt x="229" y="576"/>
                    </a:lnTo>
                    <a:lnTo>
                      <a:pt x="229" y="576"/>
                    </a:lnTo>
                    <a:lnTo>
                      <a:pt x="229" y="576"/>
                    </a:lnTo>
                    <a:lnTo>
                      <a:pt x="229" y="576"/>
                    </a:lnTo>
                    <a:lnTo>
                      <a:pt x="229" y="574"/>
                    </a:lnTo>
                    <a:lnTo>
                      <a:pt x="229" y="574"/>
                    </a:lnTo>
                    <a:lnTo>
                      <a:pt x="229" y="572"/>
                    </a:lnTo>
                    <a:lnTo>
                      <a:pt x="227" y="572"/>
                    </a:lnTo>
                    <a:lnTo>
                      <a:pt x="227" y="570"/>
                    </a:lnTo>
                    <a:lnTo>
                      <a:pt x="229" y="569"/>
                    </a:lnTo>
                    <a:lnTo>
                      <a:pt x="229" y="567"/>
                    </a:lnTo>
                    <a:lnTo>
                      <a:pt x="229" y="565"/>
                    </a:lnTo>
                    <a:lnTo>
                      <a:pt x="225" y="555"/>
                    </a:lnTo>
                    <a:lnTo>
                      <a:pt x="225" y="553"/>
                    </a:lnTo>
                    <a:lnTo>
                      <a:pt x="227" y="553"/>
                    </a:lnTo>
                    <a:lnTo>
                      <a:pt x="229" y="555"/>
                    </a:lnTo>
                    <a:lnTo>
                      <a:pt x="229" y="557"/>
                    </a:lnTo>
                    <a:lnTo>
                      <a:pt x="229" y="559"/>
                    </a:lnTo>
                    <a:lnTo>
                      <a:pt x="229" y="570"/>
                    </a:lnTo>
                    <a:lnTo>
                      <a:pt x="231" y="572"/>
                    </a:lnTo>
                    <a:lnTo>
                      <a:pt x="231" y="572"/>
                    </a:lnTo>
                    <a:lnTo>
                      <a:pt x="233" y="570"/>
                    </a:lnTo>
                    <a:lnTo>
                      <a:pt x="233" y="569"/>
                    </a:lnTo>
                    <a:lnTo>
                      <a:pt x="234" y="569"/>
                    </a:lnTo>
                    <a:lnTo>
                      <a:pt x="234" y="567"/>
                    </a:lnTo>
                    <a:lnTo>
                      <a:pt x="233" y="567"/>
                    </a:lnTo>
                    <a:lnTo>
                      <a:pt x="233" y="563"/>
                    </a:lnTo>
                    <a:lnTo>
                      <a:pt x="231" y="563"/>
                    </a:lnTo>
                    <a:lnTo>
                      <a:pt x="231" y="561"/>
                    </a:lnTo>
                    <a:lnTo>
                      <a:pt x="233" y="561"/>
                    </a:lnTo>
                    <a:lnTo>
                      <a:pt x="233" y="563"/>
                    </a:lnTo>
                    <a:lnTo>
                      <a:pt x="233" y="563"/>
                    </a:lnTo>
                    <a:lnTo>
                      <a:pt x="233" y="565"/>
                    </a:lnTo>
                    <a:lnTo>
                      <a:pt x="234" y="565"/>
                    </a:lnTo>
                    <a:lnTo>
                      <a:pt x="234" y="565"/>
                    </a:lnTo>
                    <a:lnTo>
                      <a:pt x="236" y="563"/>
                    </a:lnTo>
                    <a:lnTo>
                      <a:pt x="238" y="563"/>
                    </a:lnTo>
                    <a:lnTo>
                      <a:pt x="236" y="567"/>
                    </a:lnTo>
                    <a:lnTo>
                      <a:pt x="236" y="570"/>
                    </a:lnTo>
                    <a:lnTo>
                      <a:pt x="238" y="572"/>
                    </a:lnTo>
                    <a:lnTo>
                      <a:pt x="240" y="572"/>
                    </a:lnTo>
                    <a:lnTo>
                      <a:pt x="240" y="572"/>
                    </a:lnTo>
                    <a:lnTo>
                      <a:pt x="242" y="570"/>
                    </a:lnTo>
                    <a:lnTo>
                      <a:pt x="244" y="570"/>
                    </a:lnTo>
                    <a:lnTo>
                      <a:pt x="244" y="569"/>
                    </a:lnTo>
                    <a:lnTo>
                      <a:pt x="246" y="567"/>
                    </a:lnTo>
                    <a:lnTo>
                      <a:pt x="244" y="565"/>
                    </a:lnTo>
                    <a:lnTo>
                      <a:pt x="244" y="563"/>
                    </a:lnTo>
                    <a:lnTo>
                      <a:pt x="244" y="561"/>
                    </a:lnTo>
                    <a:lnTo>
                      <a:pt x="244" y="559"/>
                    </a:lnTo>
                    <a:lnTo>
                      <a:pt x="244" y="557"/>
                    </a:lnTo>
                    <a:lnTo>
                      <a:pt x="244" y="555"/>
                    </a:lnTo>
                    <a:lnTo>
                      <a:pt x="246" y="553"/>
                    </a:lnTo>
                    <a:lnTo>
                      <a:pt x="246" y="553"/>
                    </a:lnTo>
                    <a:lnTo>
                      <a:pt x="246" y="553"/>
                    </a:lnTo>
                    <a:lnTo>
                      <a:pt x="248" y="553"/>
                    </a:lnTo>
                    <a:lnTo>
                      <a:pt x="248" y="551"/>
                    </a:lnTo>
                    <a:lnTo>
                      <a:pt x="248" y="550"/>
                    </a:lnTo>
                    <a:lnTo>
                      <a:pt x="246" y="546"/>
                    </a:lnTo>
                    <a:lnTo>
                      <a:pt x="246" y="544"/>
                    </a:lnTo>
                    <a:lnTo>
                      <a:pt x="246" y="542"/>
                    </a:lnTo>
                    <a:lnTo>
                      <a:pt x="248" y="540"/>
                    </a:lnTo>
                    <a:lnTo>
                      <a:pt x="248" y="540"/>
                    </a:lnTo>
                    <a:lnTo>
                      <a:pt x="248" y="538"/>
                    </a:lnTo>
                    <a:lnTo>
                      <a:pt x="250" y="540"/>
                    </a:lnTo>
                    <a:lnTo>
                      <a:pt x="250" y="542"/>
                    </a:lnTo>
                    <a:lnTo>
                      <a:pt x="248" y="546"/>
                    </a:lnTo>
                    <a:lnTo>
                      <a:pt x="250" y="548"/>
                    </a:lnTo>
                    <a:lnTo>
                      <a:pt x="250" y="551"/>
                    </a:lnTo>
                    <a:lnTo>
                      <a:pt x="250" y="553"/>
                    </a:lnTo>
                    <a:lnTo>
                      <a:pt x="250" y="557"/>
                    </a:lnTo>
                    <a:lnTo>
                      <a:pt x="248" y="559"/>
                    </a:lnTo>
                    <a:lnTo>
                      <a:pt x="248" y="561"/>
                    </a:lnTo>
                    <a:lnTo>
                      <a:pt x="250" y="567"/>
                    </a:lnTo>
                    <a:lnTo>
                      <a:pt x="250" y="569"/>
                    </a:lnTo>
                    <a:lnTo>
                      <a:pt x="250" y="569"/>
                    </a:lnTo>
                    <a:lnTo>
                      <a:pt x="250" y="570"/>
                    </a:lnTo>
                    <a:lnTo>
                      <a:pt x="250" y="572"/>
                    </a:lnTo>
                    <a:lnTo>
                      <a:pt x="250" y="572"/>
                    </a:lnTo>
                    <a:lnTo>
                      <a:pt x="248" y="574"/>
                    </a:lnTo>
                    <a:lnTo>
                      <a:pt x="248" y="574"/>
                    </a:lnTo>
                    <a:lnTo>
                      <a:pt x="248" y="574"/>
                    </a:lnTo>
                    <a:lnTo>
                      <a:pt x="246" y="578"/>
                    </a:lnTo>
                    <a:lnTo>
                      <a:pt x="248" y="580"/>
                    </a:lnTo>
                    <a:lnTo>
                      <a:pt x="250" y="580"/>
                    </a:lnTo>
                    <a:lnTo>
                      <a:pt x="252" y="580"/>
                    </a:lnTo>
                    <a:lnTo>
                      <a:pt x="252" y="578"/>
                    </a:lnTo>
                    <a:lnTo>
                      <a:pt x="250" y="578"/>
                    </a:lnTo>
                    <a:lnTo>
                      <a:pt x="250" y="576"/>
                    </a:lnTo>
                    <a:lnTo>
                      <a:pt x="252" y="576"/>
                    </a:lnTo>
                    <a:lnTo>
                      <a:pt x="252" y="576"/>
                    </a:lnTo>
                    <a:lnTo>
                      <a:pt x="254" y="578"/>
                    </a:lnTo>
                    <a:lnTo>
                      <a:pt x="254" y="576"/>
                    </a:lnTo>
                    <a:lnTo>
                      <a:pt x="255" y="576"/>
                    </a:lnTo>
                    <a:lnTo>
                      <a:pt x="255" y="570"/>
                    </a:lnTo>
                    <a:lnTo>
                      <a:pt x="255" y="572"/>
                    </a:lnTo>
                    <a:lnTo>
                      <a:pt x="257" y="569"/>
                    </a:lnTo>
                    <a:lnTo>
                      <a:pt x="255" y="563"/>
                    </a:lnTo>
                    <a:lnTo>
                      <a:pt x="257" y="563"/>
                    </a:lnTo>
                    <a:lnTo>
                      <a:pt x="257" y="563"/>
                    </a:lnTo>
                    <a:lnTo>
                      <a:pt x="259" y="561"/>
                    </a:lnTo>
                    <a:lnTo>
                      <a:pt x="259" y="559"/>
                    </a:lnTo>
                    <a:lnTo>
                      <a:pt x="259" y="557"/>
                    </a:lnTo>
                    <a:lnTo>
                      <a:pt x="259" y="555"/>
                    </a:lnTo>
                    <a:lnTo>
                      <a:pt x="257" y="555"/>
                    </a:lnTo>
                    <a:lnTo>
                      <a:pt x="255" y="555"/>
                    </a:lnTo>
                    <a:lnTo>
                      <a:pt x="254" y="557"/>
                    </a:lnTo>
                    <a:lnTo>
                      <a:pt x="254" y="555"/>
                    </a:lnTo>
                    <a:lnTo>
                      <a:pt x="254" y="550"/>
                    </a:lnTo>
                    <a:lnTo>
                      <a:pt x="254" y="548"/>
                    </a:lnTo>
                    <a:lnTo>
                      <a:pt x="257" y="540"/>
                    </a:lnTo>
                    <a:lnTo>
                      <a:pt x="257" y="538"/>
                    </a:lnTo>
                    <a:lnTo>
                      <a:pt x="257" y="534"/>
                    </a:lnTo>
                    <a:lnTo>
                      <a:pt x="257" y="532"/>
                    </a:lnTo>
                    <a:lnTo>
                      <a:pt x="259" y="530"/>
                    </a:lnTo>
                    <a:lnTo>
                      <a:pt x="259" y="529"/>
                    </a:lnTo>
                    <a:lnTo>
                      <a:pt x="259" y="527"/>
                    </a:lnTo>
                    <a:lnTo>
                      <a:pt x="259" y="525"/>
                    </a:lnTo>
                    <a:lnTo>
                      <a:pt x="259" y="523"/>
                    </a:lnTo>
                    <a:lnTo>
                      <a:pt x="259" y="523"/>
                    </a:lnTo>
                    <a:lnTo>
                      <a:pt x="259" y="521"/>
                    </a:lnTo>
                    <a:lnTo>
                      <a:pt x="259" y="521"/>
                    </a:lnTo>
                    <a:lnTo>
                      <a:pt x="259" y="519"/>
                    </a:lnTo>
                    <a:lnTo>
                      <a:pt x="261" y="517"/>
                    </a:lnTo>
                    <a:lnTo>
                      <a:pt x="261" y="517"/>
                    </a:lnTo>
                    <a:lnTo>
                      <a:pt x="261" y="517"/>
                    </a:lnTo>
                    <a:lnTo>
                      <a:pt x="261" y="515"/>
                    </a:lnTo>
                    <a:lnTo>
                      <a:pt x="263" y="513"/>
                    </a:lnTo>
                    <a:lnTo>
                      <a:pt x="263" y="513"/>
                    </a:lnTo>
                    <a:lnTo>
                      <a:pt x="265" y="513"/>
                    </a:lnTo>
                    <a:lnTo>
                      <a:pt x="265" y="515"/>
                    </a:lnTo>
                    <a:lnTo>
                      <a:pt x="263" y="517"/>
                    </a:lnTo>
                    <a:lnTo>
                      <a:pt x="261" y="517"/>
                    </a:lnTo>
                    <a:lnTo>
                      <a:pt x="261" y="523"/>
                    </a:lnTo>
                    <a:lnTo>
                      <a:pt x="261" y="523"/>
                    </a:lnTo>
                    <a:lnTo>
                      <a:pt x="261" y="525"/>
                    </a:lnTo>
                    <a:lnTo>
                      <a:pt x="261" y="529"/>
                    </a:lnTo>
                    <a:lnTo>
                      <a:pt x="261" y="530"/>
                    </a:lnTo>
                    <a:lnTo>
                      <a:pt x="261" y="530"/>
                    </a:lnTo>
                    <a:lnTo>
                      <a:pt x="261" y="532"/>
                    </a:lnTo>
                    <a:lnTo>
                      <a:pt x="259" y="534"/>
                    </a:lnTo>
                    <a:lnTo>
                      <a:pt x="259" y="536"/>
                    </a:lnTo>
                    <a:lnTo>
                      <a:pt x="259" y="538"/>
                    </a:lnTo>
                    <a:lnTo>
                      <a:pt x="259" y="538"/>
                    </a:lnTo>
                    <a:lnTo>
                      <a:pt x="261" y="538"/>
                    </a:lnTo>
                    <a:lnTo>
                      <a:pt x="261" y="538"/>
                    </a:lnTo>
                    <a:lnTo>
                      <a:pt x="263" y="538"/>
                    </a:lnTo>
                    <a:lnTo>
                      <a:pt x="265" y="540"/>
                    </a:lnTo>
                    <a:lnTo>
                      <a:pt x="265" y="538"/>
                    </a:lnTo>
                    <a:lnTo>
                      <a:pt x="267" y="536"/>
                    </a:lnTo>
                    <a:lnTo>
                      <a:pt x="267" y="536"/>
                    </a:lnTo>
                    <a:lnTo>
                      <a:pt x="269" y="532"/>
                    </a:lnTo>
                    <a:lnTo>
                      <a:pt x="269" y="529"/>
                    </a:lnTo>
                    <a:lnTo>
                      <a:pt x="267" y="529"/>
                    </a:lnTo>
                    <a:lnTo>
                      <a:pt x="267" y="529"/>
                    </a:lnTo>
                    <a:lnTo>
                      <a:pt x="265" y="527"/>
                    </a:lnTo>
                    <a:lnTo>
                      <a:pt x="265" y="525"/>
                    </a:lnTo>
                    <a:lnTo>
                      <a:pt x="267" y="523"/>
                    </a:lnTo>
                    <a:lnTo>
                      <a:pt x="267" y="523"/>
                    </a:lnTo>
                    <a:lnTo>
                      <a:pt x="269" y="521"/>
                    </a:lnTo>
                    <a:lnTo>
                      <a:pt x="271" y="521"/>
                    </a:lnTo>
                    <a:lnTo>
                      <a:pt x="273" y="521"/>
                    </a:lnTo>
                    <a:lnTo>
                      <a:pt x="269" y="523"/>
                    </a:lnTo>
                    <a:lnTo>
                      <a:pt x="267" y="525"/>
                    </a:lnTo>
                    <a:lnTo>
                      <a:pt x="267" y="527"/>
                    </a:lnTo>
                    <a:lnTo>
                      <a:pt x="267" y="527"/>
                    </a:lnTo>
                    <a:lnTo>
                      <a:pt x="271" y="529"/>
                    </a:lnTo>
                    <a:lnTo>
                      <a:pt x="273" y="530"/>
                    </a:lnTo>
                    <a:lnTo>
                      <a:pt x="271" y="532"/>
                    </a:lnTo>
                    <a:lnTo>
                      <a:pt x="271" y="534"/>
                    </a:lnTo>
                    <a:lnTo>
                      <a:pt x="269" y="536"/>
                    </a:lnTo>
                    <a:lnTo>
                      <a:pt x="269" y="536"/>
                    </a:lnTo>
                    <a:lnTo>
                      <a:pt x="267" y="538"/>
                    </a:lnTo>
                    <a:lnTo>
                      <a:pt x="267" y="544"/>
                    </a:lnTo>
                    <a:lnTo>
                      <a:pt x="265" y="550"/>
                    </a:lnTo>
                    <a:lnTo>
                      <a:pt x="265" y="550"/>
                    </a:lnTo>
                    <a:lnTo>
                      <a:pt x="267" y="551"/>
                    </a:lnTo>
                    <a:lnTo>
                      <a:pt x="265" y="563"/>
                    </a:lnTo>
                    <a:lnTo>
                      <a:pt x="265" y="565"/>
                    </a:lnTo>
                    <a:lnTo>
                      <a:pt x="269" y="572"/>
                    </a:lnTo>
                    <a:lnTo>
                      <a:pt x="267" y="574"/>
                    </a:lnTo>
                    <a:lnTo>
                      <a:pt x="269" y="576"/>
                    </a:lnTo>
                    <a:lnTo>
                      <a:pt x="273" y="578"/>
                    </a:lnTo>
                    <a:lnTo>
                      <a:pt x="274" y="576"/>
                    </a:lnTo>
                    <a:lnTo>
                      <a:pt x="274" y="574"/>
                    </a:lnTo>
                    <a:lnTo>
                      <a:pt x="274" y="572"/>
                    </a:lnTo>
                    <a:lnTo>
                      <a:pt x="274" y="572"/>
                    </a:lnTo>
                    <a:lnTo>
                      <a:pt x="273" y="570"/>
                    </a:lnTo>
                    <a:lnTo>
                      <a:pt x="273" y="569"/>
                    </a:lnTo>
                    <a:lnTo>
                      <a:pt x="273" y="569"/>
                    </a:lnTo>
                    <a:lnTo>
                      <a:pt x="274" y="567"/>
                    </a:lnTo>
                    <a:lnTo>
                      <a:pt x="274" y="567"/>
                    </a:lnTo>
                    <a:lnTo>
                      <a:pt x="274" y="567"/>
                    </a:lnTo>
                    <a:lnTo>
                      <a:pt x="276" y="565"/>
                    </a:lnTo>
                    <a:lnTo>
                      <a:pt x="276" y="563"/>
                    </a:lnTo>
                    <a:lnTo>
                      <a:pt x="276" y="565"/>
                    </a:lnTo>
                    <a:lnTo>
                      <a:pt x="276" y="567"/>
                    </a:lnTo>
                    <a:lnTo>
                      <a:pt x="276" y="567"/>
                    </a:lnTo>
                    <a:lnTo>
                      <a:pt x="276" y="567"/>
                    </a:lnTo>
                    <a:lnTo>
                      <a:pt x="274" y="569"/>
                    </a:lnTo>
                    <a:lnTo>
                      <a:pt x="276" y="570"/>
                    </a:lnTo>
                    <a:lnTo>
                      <a:pt x="278" y="570"/>
                    </a:lnTo>
                    <a:lnTo>
                      <a:pt x="280" y="570"/>
                    </a:lnTo>
                    <a:lnTo>
                      <a:pt x="280" y="569"/>
                    </a:lnTo>
                    <a:lnTo>
                      <a:pt x="280" y="569"/>
                    </a:lnTo>
                    <a:lnTo>
                      <a:pt x="280" y="565"/>
                    </a:lnTo>
                    <a:lnTo>
                      <a:pt x="278" y="563"/>
                    </a:lnTo>
                    <a:lnTo>
                      <a:pt x="278" y="561"/>
                    </a:lnTo>
                    <a:lnTo>
                      <a:pt x="280" y="557"/>
                    </a:lnTo>
                    <a:lnTo>
                      <a:pt x="280" y="557"/>
                    </a:lnTo>
                    <a:lnTo>
                      <a:pt x="282" y="557"/>
                    </a:lnTo>
                    <a:lnTo>
                      <a:pt x="282" y="557"/>
                    </a:lnTo>
                    <a:lnTo>
                      <a:pt x="282" y="565"/>
                    </a:lnTo>
                    <a:lnTo>
                      <a:pt x="284" y="567"/>
                    </a:lnTo>
                    <a:lnTo>
                      <a:pt x="284" y="567"/>
                    </a:lnTo>
                    <a:lnTo>
                      <a:pt x="284" y="569"/>
                    </a:lnTo>
                    <a:lnTo>
                      <a:pt x="288" y="569"/>
                    </a:lnTo>
                    <a:lnTo>
                      <a:pt x="292" y="570"/>
                    </a:lnTo>
                    <a:lnTo>
                      <a:pt x="294" y="572"/>
                    </a:lnTo>
                    <a:lnTo>
                      <a:pt x="295" y="572"/>
                    </a:lnTo>
                    <a:lnTo>
                      <a:pt x="295" y="572"/>
                    </a:lnTo>
                    <a:lnTo>
                      <a:pt x="295" y="570"/>
                    </a:lnTo>
                    <a:lnTo>
                      <a:pt x="297" y="570"/>
                    </a:lnTo>
                    <a:lnTo>
                      <a:pt x="297" y="570"/>
                    </a:lnTo>
                    <a:lnTo>
                      <a:pt x="297" y="570"/>
                    </a:lnTo>
                    <a:lnTo>
                      <a:pt x="297" y="572"/>
                    </a:lnTo>
                    <a:lnTo>
                      <a:pt x="299" y="572"/>
                    </a:lnTo>
                    <a:lnTo>
                      <a:pt x="299" y="572"/>
                    </a:lnTo>
                    <a:lnTo>
                      <a:pt x="301" y="570"/>
                    </a:lnTo>
                    <a:lnTo>
                      <a:pt x="301" y="569"/>
                    </a:lnTo>
                    <a:lnTo>
                      <a:pt x="301" y="565"/>
                    </a:lnTo>
                    <a:lnTo>
                      <a:pt x="301" y="565"/>
                    </a:lnTo>
                    <a:lnTo>
                      <a:pt x="299" y="563"/>
                    </a:lnTo>
                    <a:lnTo>
                      <a:pt x="297" y="561"/>
                    </a:lnTo>
                    <a:lnTo>
                      <a:pt x="297" y="559"/>
                    </a:lnTo>
                    <a:lnTo>
                      <a:pt x="297" y="555"/>
                    </a:lnTo>
                    <a:lnTo>
                      <a:pt x="295" y="548"/>
                    </a:lnTo>
                    <a:lnTo>
                      <a:pt x="294" y="544"/>
                    </a:lnTo>
                    <a:lnTo>
                      <a:pt x="292" y="542"/>
                    </a:lnTo>
                    <a:lnTo>
                      <a:pt x="290" y="542"/>
                    </a:lnTo>
                    <a:lnTo>
                      <a:pt x="288" y="542"/>
                    </a:lnTo>
                    <a:lnTo>
                      <a:pt x="286" y="540"/>
                    </a:lnTo>
                    <a:lnTo>
                      <a:pt x="286" y="538"/>
                    </a:lnTo>
                    <a:lnTo>
                      <a:pt x="286" y="536"/>
                    </a:lnTo>
                    <a:lnTo>
                      <a:pt x="286" y="534"/>
                    </a:lnTo>
                    <a:lnTo>
                      <a:pt x="288" y="534"/>
                    </a:lnTo>
                    <a:lnTo>
                      <a:pt x="288" y="536"/>
                    </a:lnTo>
                    <a:lnTo>
                      <a:pt x="288" y="538"/>
                    </a:lnTo>
                    <a:lnTo>
                      <a:pt x="288" y="540"/>
                    </a:lnTo>
                    <a:lnTo>
                      <a:pt x="290" y="540"/>
                    </a:lnTo>
                    <a:lnTo>
                      <a:pt x="294" y="542"/>
                    </a:lnTo>
                    <a:lnTo>
                      <a:pt x="295" y="542"/>
                    </a:lnTo>
                    <a:lnTo>
                      <a:pt x="295" y="542"/>
                    </a:lnTo>
                    <a:lnTo>
                      <a:pt x="295" y="540"/>
                    </a:lnTo>
                    <a:lnTo>
                      <a:pt x="295" y="540"/>
                    </a:lnTo>
                    <a:lnTo>
                      <a:pt x="297" y="540"/>
                    </a:lnTo>
                    <a:lnTo>
                      <a:pt x="299" y="540"/>
                    </a:lnTo>
                    <a:lnTo>
                      <a:pt x="299" y="536"/>
                    </a:lnTo>
                    <a:lnTo>
                      <a:pt x="299" y="530"/>
                    </a:lnTo>
                    <a:lnTo>
                      <a:pt x="299" y="529"/>
                    </a:lnTo>
                    <a:lnTo>
                      <a:pt x="297" y="527"/>
                    </a:lnTo>
                    <a:lnTo>
                      <a:pt x="297" y="525"/>
                    </a:lnTo>
                    <a:lnTo>
                      <a:pt x="297" y="523"/>
                    </a:lnTo>
                    <a:lnTo>
                      <a:pt x="297" y="523"/>
                    </a:lnTo>
                    <a:lnTo>
                      <a:pt x="297" y="521"/>
                    </a:lnTo>
                    <a:lnTo>
                      <a:pt x="297" y="519"/>
                    </a:lnTo>
                    <a:lnTo>
                      <a:pt x="299" y="521"/>
                    </a:lnTo>
                    <a:lnTo>
                      <a:pt x="299" y="521"/>
                    </a:lnTo>
                    <a:lnTo>
                      <a:pt x="299" y="521"/>
                    </a:lnTo>
                    <a:lnTo>
                      <a:pt x="299" y="521"/>
                    </a:lnTo>
                    <a:lnTo>
                      <a:pt x="301" y="517"/>
                    </a:lnTo>
                    <a:lnTo>
                      <a:pt x="301" y="515"/>
                    </a:lnTo>
                    <a:lnTo>
                      <a:pt x="301" y="513"/>
                    </a:lnTo>
                    <a:lnTo>
                      <a:pt x="299" y="511"/>
                    </a:lnTo>
                    <a:lnTo>
                      <a:pt x="295" y="508"/>
                    </a:lnTo>
                    <a:lnTo>
                      <a:pt x="295" y="504"/>
                    </a:lnTo>
                    <a:lnTo>
                      <a:pt x="295" y="504"/>
                    </a:lnTo>
                    <a:lnTo>
                      <a:pt x="294" y="502"/>
                    </a:lnTo>
                    <a:lnTo>
                      <a:pt x="294" y="500"/>
                    </a:lnTo>
                    <a:lnTo>
                      <a:pt x="294" y="494"/>
                    </a:lnTo>
                    <a:lnTo>
                      <a:pt x="294" y="494"/>
                    </a:lnTo>
                    <a:lnTo>
                      <a:pt x="294" y="492"/>
                    </a:lnTo>
                    <a:lnTo>
                      <a:pt x="294" y="491"/>
                    </a:lnTo>
                    <a:lnTo>
                      <a:pt x="294" y="491"/>
                    </a:lnTo>
                    <a:lnTo>
                      <a:pt x="294" y="489"/>
                    </a:lnTo>
                    <a:lnTo>
                      <a:pt x="292" y="485"/>
                    </a:lnTo>
                    <a:lnTo>
                      <a:pt x="292" y="481"/>
                    </a:lnTo>
                    <a:lnTo>
                      <a:pt x="290" y="479"/>
                    </a:lnTo>
                    <a:lnTo>
                      <a:pt x="288" y="479"/>
                    </a:lnTo>
                    <a:lnTo>
                      <a:pt x="290" y="477"/>
                    </a:lnTo>
                    <a:lnTo>
                      <a:pt x="290" y="475"/>
                    </a:lnTo>
                    <a:lnTo>
                      <a:pt x="290" y="472"/>
                    </a:lnTo>
                    <a:lnTo>
                      <a:pt x="288" y="470"/>
                    </a:lnTo>
                    <a:lnTo>
                      <a:pt x="288" y="468"/>
                    </a:lnTo>
                    <a:lnTo>
                      <a:pt x="288" y="466"/>
                    </a:lnTo>
                    <a:lnTo>
                      <a:pt x="286" y="464"/>
                    </a:lnTo>
                    <a:lnTo>
                      <a:pt x="286" y="462"/>
                    </a:lnTo>
                    <a:lnTo>
                      <a:pt x="286" y="460"/>
                    </a:lnTo>
                    <a:lnTo>
                      <a:pt x="286" y="458"/>
                    </a:lnTo>
                    <a:lnTo>
                      <a:pt x="288" y="456"/>
                    </a:lnTo>
                    <a:lnTo>
                      <a:pt x="288" y="454"/>
                    </a:lnTo>
                    <a:lnTo>
                      <a:pt x="288" y="454"/>
                    </a:lnTo>
                    <a:lnTo>
                      <a:pt x="288" y="453"/>
                    </a:lnTo>
                    <a:lnTo>
                      <a:pt x="290" y="451"/>
                    </a:lnTo>
                    <a:lnTo>
                      <a:pt x="288" y="449"/>
                    </a:lnTo>
                    <a:lnTo>
                      <a:pt x="288" y="447"/>
                    </a:lnTo>
                    <a:lnTo>
                      <a:pt x="286" y="447"/>
                    </a:lnTo>
                    <a:lnTo>
                      <a:pt x="284" y="445"/>
                    </a:lnTo>
                    <a:lnTo>
                      <a:pt x="282" y="441"/>
                    </a:lnTo>
                    <a:lnTo>
                      <a:pt x="280" y="439"/>
                    </a:lnTo>
                    <a:lnTo>
                      <a:pt x="278" y="437"/>
                    </a:lnTo>
                    <a:lnTo>
                      <a:pt x="278" y="435"/>
                    </a:lnTo>
                    <a:lnTo>
                      <a:pt x="278" y="433"/>
                    </a:lnTo>
                    <a:lnTo>
                      <a:pt x="280" y="432"/>
                    </a:lnTo>
                    <a:lnTo>
                      <a:pt x="280" y="426"/>
                    </a:lnTo>
                    <a:lnTo>
                      <a:pt x="282" y="424"/>
                    </a:lnTo>
                    <a:lnTo>
                      <a:pt x="286" y="418"/>
                    </a:lnTo>
                    <a:lnTo>
                      <a:pt x="288" y="416"/>
                    </a:lnTo>
                    <a:lnTo>
                      <a:pt x="290" y="414"/>
                    </a:lnTo>
                    <a:lnTo>
                      <a:pt x="290" y="414"/>
                    </a:lnTo>
                    <a:lnTo>
                      <a:pt x="290" y="413"/>
                    </a:lnTo>
                    <a:lnTo>
                      <a:pt x="290" y="413"/>
                    </a:lnTo>
                    <a:lnTo>
                      <a:pt x="288" y="413"/>
                    </a:lnTo>
                    <a:lnTo>
                      <a:pt x="286" y="413"/>
                    </a:lnTo>
                    <a:lnTo>
                      <a:pt x="286" y="413"/>
                    </a:lnTo>
                    <a:lnTo>
                      <a:pt x="278" y="411"/>
                    </a:lnTo>
                    <a:lnTo>
                      <a:pt x="278" y="409"/>
                    </a:lnTo>
                    <a:lnTo>
                      <a:pt x="276" y="409"/>
                    </a:lnTo>
                    <a:lnTo>
                      <a:pt x="274" y="411"/>
                    </a:lnTo>
                    <a:lnTo>
                      <a:pt x="274" y="411"/>
                    </a:lnTo>
                    <a:lnTo>
                      <a:pt x="274" y="411"/>
                    </a:lnTo>
                    <a:lnTo>
                      <a:pt x="273" y="411"/>
                    </a:lnTo>
                    <a:lnTo>
                      <a:pt x="267" y="409"/>
                    </a:lnTo>
                    <a:lnTo>
                      <a:pt x="265" y="409"/>
                    </a:lnTo>
                    <a:lnTo>
                      <a:pt x="265" y="407"/>
                    </a:lnTo>
                    <a:lnTo>
                      <a:pt x="265" y="403"/>
                    </a:lnTo>
                    <a:lnTo>
                      <a:pt x="265" y="401"/>
                    </a:lnTo>
                    <a:lnTo>
                      <a:pt x="269" y="399"/>
                    </a:lnTo>
                    <a:lnTo>
                      <a:pt x="273" y="386"/>
                    </a:lnTo>
                    <a:lnTo>
                      <a:pt x="273" y="384"/>
                    </a:lnTo>
                    <a:lnTo>
                      <a:pt x="271" y="384"/>
                    </a:lnTo>
                    <a:lnTo>
                      <a:pt x="271" y="384"/>
                    </a:lnTo>
                    <a:lnTo>
                      <a:pt x="269" y="386"/>
                    </a:lnTo>
                    <a:lnTo>
                      <a:pt x="269" y="386"/>
                    </a:lnTo>
                    <a:lnTo>
                      <a:pt x="267" y="384"/>
                    </a:lnTo>
                    <a:lnTo>
                      <a:pt x="265" y="384"/>
                    </a:lnTo>
                    <a:lnTo>
                      <a:pt x="263" y="382"/>
                    </a:lnTo>
                    <a:lnTo>
                      <a:pt x="261" y="380"/>
                    </a:lnTo>
                    <a:lnTo>
                      <a:pt x="259" y="376"/>
                    </a:lnTo>
                    <a:lnTo>
                      <a:pt x="257" y="375"/>
                    </a:lnTo>
                    <a:lnTo>
                      <a:pt x="257" y="375"/>
                    </a:lnTo>
                    <a:lnTo>
                      <a:pt x="255" y="375"/>
                    </a:lnTo>
                    <a:lnTo>
                      <a:pt x="254" y="375"/>
                    </a:lnTo>
                    <a:lnTo>
                      <a:pt x="254" y="373"/>
                    </a:lnTo>
                    <a:lnTo>
                      <a:pt x="254" y="373"/>
                    </a:lnTo>
                    <a:lnTo>
                      <a:pt x="254" y="371"/>
                    </a:lnTo>
                    <a:lnTo>
                      <a:pt x="254" y="371"/>
                    </a:lnTo>
                    <a:lnTo>
                      <a:pt x="254" y="371"/>
                    </a:lnTo>
                    <a:lnTo>
                      <a:pt x="252" y="369"/>
                    </a:lnTo>
                    <a:lnTo>
                      <a:pt x="252" y="369"/>
                    </a:lnTo>
                    <a:lnTo>
                      <a:pt x="252" y="369"/>
                    </a:lnTo>
                    <a:lnTo>
                      <a:pt x="254" y="359"/>
                    </a:lnTo>
                    <a:lnTo>
                      <a:pt x="254" y="357"/>
                    </a:lnTo>
                    <a:lnTo>
                      <a:pt x="252" y="357"/>
                    </a:lnTo>
                    <a:lnTo>
                      <a:pt x="252" y="356"/>
                    </a:lnTo>
                    <a:lnTo>
                      <a:pt x="254" y="354"/>
                    </a:lnTo>
                    <a:lnTo>
                      <a:pt x="254" y="352"/>
                    </a:lnTo>
                    <a:lnTo>
                      <a:pt x="255" y="352"/>
                    </a:lnTo>
                    <a:lnTo>
                      <a:pt x="255" y="350"/>
                    </a:lnTo>
                    <a:lnTo>
                      <a:pt x="255" y="350"/>
                    </a:lnTo>
                    <a:lnTo>
                      <a:pt x="254" y="348"/>
                    </a:lnTo>
                    <a:lnTo>
                      <a:pt x="255" y="348"/>
                    </a:lnTo>
                    <a:lnTo>
                      <a:pt x="255" y="346"/>
                    </a:lnTo>
                    <a:lnTo>
                      <a:pt x="257" y="346"/>
                    </a:lnTo>
                    <a:lnTo>
                      <a:pt x="259" y="346"/>
                    </a:lnTo>
                    <a:lnTo>
                      <a:pt x="261" y="346"/>
                    </a:lnTo>
                    <a:lnTo>
                      <a:pt x="263" y="344"/>
                    </a:lnTo>
                    <a:lnTo>
                      <a:pt x="267" y="342"/>
                    </a:lnTo>
                    <a:lnTo>
                      <a:pt x="267" y="340"/>
                    </a:lnTo>
                    <a:lnTo>
                      <a:pt x="267" y="338"/>
                    </a:lnTo>
                    <a:lnTo>
                      <a:pt x="267" y="337"/>
                    </a:lnTo>
                    <a:lnTo>
                      <a:pt x="267" y="335"/>
                    </a:lnTo>
                    <a:lnTo>
                      <a:pt x="267" y="333"/>
                    </a:lnTo>
                    <a:lnTo>
                      <a:pt x="267" y="331"/>
                    </a:lnTo>
                    <a:lnTo>
                      <a:pt x="269" y="331"/>
                    </a:lnTo>
                    <a:lnTo>
                      <a:pt x="269" y="329"/>
                    </a:lnTo>
                    <a:lnTo>
                      <a:pt x="267" y="329"/>
                    </a:lnTo>
                    <a:lnTo>
                      <a:pt x="265" y="327"/>
                    </a:lnTo>
                    <a:lnTo>
                      <a:pt x="265" y="325"/>
                    </a:lnTo>
                    <a:lnTo>
                      <a:pt x="263" y="325"/>
                    </a:lnTo>
                    <a:lnTo>
                      <a:pt x="263" y="323"/>
                    </a:lnTo>
                    <a:lnTo>
                      <a:pt x="265" y="321"/>
                    </a:lnTo>
                    <a:lnTo>
                      <a:pt x="265" y="321"/>
                    </a:lnTo>
                    <a:lnTo>
                      <a:pt x="265" y="317"/>
                    </a:lnTo>
                    <a:lnTo>
                      <a:pt x="265" y="317"/>
                    </a:lnTo>
                    <a:lnTo>
                      <a:pt x="265" y="316"/>
                    </a:lnTo>
                    <a:lnTo>
                      <a:pt x="265" y="316"/>
                    </a:lnTo>
                    <a:lnTo>
                      <a:pt x="267" y="314"/>
                    </a:lnTo>
                    <a:lnTo>
                      <a:pt x="269" y="314"/>
                    </a:lnTo>
                    <a:lnTo>
                      <a:pt x="269" y="314"/>
                    </a:lnTo>
                    <a:lnTo>
                      <a:pt x="269" y="314"/>
                    </a:lnTo>
                    <a:lnTo>
                      <a:pt x="271" y="312"/>
                    </a:lnTo>
                    <a:lnTo>
                      <a:pt x="271" y="310"/>
                    </a:lnTo>
                    <a:lnTo>
                      <a:pt x="271" y="310"/>
                    </a:lnTo>
                    <a:lnTo>
                      <a:pt x="271" y="308"/>
                    </a:lnTo>
                    <a:lnTo>
                      <a:pt x="271" y="308"/>
                    </a:lnTo>
                    <a:lnTo>
                      <a:pt x="269" y="304"/>
                    </a:lnTo>
                    <a:lnTo>
                      <a:pt x="267" y="300"/>
                    </a:lnTo>
                    <a:lnTo>
                      <a:pt x="265" y="298"/>
                    </a:lnTo>
                    <a:lnTo>
                      <a:pt x="263" y="298"/>
                    </a:lnTo>
                    <a:lnTo>
                      <a:pt x="261" y="300"/>
                    </a:lnTo>
                    <a:lnTo>
                      <a:pt x="259" y="302"/>
                    </a:lnTo>
                    <a:lnTo>
                      <a:pt x="257" y="304"/>
                    </a:lnTo>
                    <a:lnTo>
                      <a:pt x="254" y="302"/>
                    </a:lnTo>
                    <a:lnTo>
                      <a:pt x="248" y="302"/>
                    </a:lnTo>
                    <a:lnTo>
                      <a:pt x="246" y="300"/>
                    </a:lnTo>
                    <a:lnTo>
                      <a:pt x="238" y="295"/>
                    </a:lnTo>
                    <a:lnTo>
                      <a:pt x="213" y="283"/>
                    </a:lnTo>
                    <a:lnTo>
                      <a:pt x="212" y="281"/>
                    </a:lnTo>
                    <a:lnTo>
                      <a:pt x="212" y="281"/>
                    </a:lnTo>
                    <a:lnTo>
                      <a:pt x="210" y="279"/>
                    </a:lnTo>
                    <a:lnTo>
                      <a:pt x="210" y="279"/>
                    </a:lnTo>
                    <a:lnTo>
                      <a:pt x="210" y="279"/>
                    </a:lnTo>
                    <a:lnTo>
                      <a:pt x="210" y="278"/>
                    </a:lnTo>
                    <a:lnTo>
                      <a:pt x="210" y="274"/>
                    </a:lnTo>
                    <a:lnTo>
                      <a:pt x="210" y="272"/>
                    </a:lnTo>
                    <a:lnTo>
                      <a:pt x="208" y="270"/>
                    </a:lnTo>
                    <a:lnTo>
                      <a:pt x="206" y="268"/>
                    </a:lnTo>
                    <a:lnTo>
                      <a:pt x="206" y="268"/>
                    </a:lnTo>
                    <a:lnTo>
                      <a:pt x="204" y="268"/>
                    </a:lnTo>
                    <a:lnTo>
                      <a:pt x="204" y="264"/>
                    </a:lnTo>
                    <a:lnTo>
                      <a:pt x="204" y="262"/>
                    </a:lnTo>
                    <a:lnTo>
                      <a:pt x="206" y="260"/>
                    </a:lnTo>
                    <a:lnTo>
                      <a:pt x="206" y="257"/>
                    </a:lnTo>
                    <a:lnTo>
                      <a:pt x="208" y="257"/>
                    </a:lnTo>
                    <a:lnTo>
                      <a:pt x="208" y="257"/>
                    </a:lnTo>
                    <a:lnTo>
                      <a:pt x="210" y="255"/>
                    </a:lnTo>
                    <a:lnTo>
                      <a:pt x="210" y="253"/>
                    </a:lnTo>
                    <a:lnTo>
                      <a:pt x="210" y="253"/>
                    </a:lnTo>
                    <a:lnTo>
                      <a:pt x="210" y="251"/>
                    </a:lnTo>
                    <a:lnTo>
                      <a:pt x="212" y="251"/>
                    </a:lnTo>
                    <a:lnTo>
                      <a:pt x="212" y="251"/>
                    </a:lnTo>
                    <a:lnTo>
                      <a:pt x="213" y="249"/>
                    </a:lnTo>
                    <a:lnTo>
                      <a:pt x="213" y="247"/>
                    </a:lnTo>
                    <a:lnTo>
                      <a:pt x="213" y="245"/>
                    </a:lnTo>
                    <a:lnTo>
                      <a:pt x="213" y="241"/>
                    </a:lnTo>
                    <a:lnTo>
                      <a:pt x="212" y="241"/>
                    </a:lnTo>
                    <a:lnTo>
                      <a:pt x="212" y="241"/>
                    </a:lnTo>
                    <a:lnTo>
                      <a:pt x="212" y="240"/>
                    </a:lnTo>
                    <a:lnTo>
                      <a:pt x="217" y="238"/>
                    </a:lnTo>
                    <a:lnTo>
                      <a:pt x="219" y="238"/>
                    </a:lnTo>
                    <a:lnTo>
                      <a:pt x="219" y="238"/>
                    </a:lnTo>
                    <a:lnTo>
                      <a:pt x="221" y="238"/>
                    </a:lnTo>
                    <a:lnTo>
                      <a:pt x="223" y="240"/>
                    </a:lnTo>
                    <a:lnTo>
                      <a:pt x="223" y="241"/>
                    </a:lnTo>
                    <a:lnTo>
                      <a:pt x="223" y="243"/>
                    </a:lnTo>
                    <a:lnTo>
                      <a:pt x="225" y="243"/>
                    </a:lnTo>
                    <a:lnTo>
                      <a:pt x="229" y="245"/>
                    </a:lnTo>
                    <a:lnTo>
                      <a:pt x="231" y="245"/>
                    </a:lnTo>
                    <a:lnTo>
                      <a:pt x="231" y="245"/>
                    </a:lnTo>
                    <a:lnTo>
                      <a:pt x="233" y="241"/>
                    </a:lnTo>
                    <a:lnTo>
                      <a:pt x="236" y="238"/>
                    </a:lnTo>
                    <a:lnTo>
                      <a:pt x="236" y="236"/>
                    </a:lnTo>
                    <a:lnTo>
                      <a:pt x="238" y="232"/>
                    </a:lnTo>
                    <a:lnTo>
                      <a:pt x="240" y="230"/>
                    </a:lnTo>
                    <a:lnTo>
                      <a:pt x="240" y="226"/>
                    </a:lnTo>
                    <a:lnTo>
                      <a:pt x="242" y="220"/>
                    </a:lnTo>
                    <a:lnTo>
                      <a:pt x="242" y="215"/>
                    </a:lnTo>
                    <a:lnTo>
                      <a:pt x="242" y="213"/>
                    </a:lnTo>
                    <a:lnTo>
                      <a:pt x="246" y="211"/>
                    </a:lnTo>
                    <a:lnTo>
                      <a:pt x="246" y="213"/>
                    </a:lnTo>
                    <a:lnTo>
                      <a:pt x="250" y="213"/>
                    </a:lnTo>
                    <a:lnTo>
                      <a:pt x="252" y="215"/>
                    </a:lnTo>
                    <a:lnTo>
                      <a:pt x="254" y="215"/>
                    </a:lnTo>
                    <a:lnTo>
                      <a:pt x="254" y="215"/>
                    </a:lnTo>
                    <a:lnTo>
                      <a:pt x="254" y="215"/>
                    </a:lnTo>
                    <a:lnTo>
                      <a:pt x="255" y="213"/>
                    </a:lnTo>
                    <a:lnTo>
                      <a:pt x="255" y="213"/>
                    </a:lnTo>
                    <a:lnTo>
                      <a:pt x="257" y="213"/>
                    </a:lnTo>
                    <a:lnTo>
                      <a:pt x="259" y="213"/>
                    </a:lnTo>
                    <a:lnTo>
                      <a:pt x="263" y="213"/>
                    </a:lnTo>
                    <a:lnTo>
                      <a:pt x="269" y="215"/>
                    </a:lnTo>
                    <a:lnTo>
                      <a:pt x="274" y="215"/>
                    </a:lnTo>
                    <a:lnTo>
                      <a:pt x="274" y="215"/>
                    </a:lnTo>
                    <a:lnTo>
                      <a:pt x="276" y="213"/>
                    </a:lnTo>
                    <a:lnTo>
                      <a:pt x="276" y="211"/>
                    </a:lnTo>
                    <a:lnTo>
                      <a:pt x="276" y="211"/>
                    </a:lnTo>
                    <a:lnTo>
                      <a:pt x="278" y="211"/>
                    </a:lnTo>
                    <a:lnTo>
                      <a:pt x="278" y="213"/>
                    </a:lnTo>
                    <a:lnTo>
                      <a:pt x="284" y="215"/>
                    </a:lnTo>
                    <a:lnTo>
                      <a:pt x="286" y="215"/>
                    </a:lnTo>
                    <a:lnTo>
                      <a:pt x="286" y="213"/>
                    </a:lnTo>
                    <a:lnTo>
                      <a:pt x="288" y="213"/>
                    </a:lnTo>
                    <a:lnTo>
                      <a:pt x="288" y="211"/>
                    </a:lnTo>
                    <a:lnTo>
                      <a:pt x="288" y="209"/>
                    </a:lnTo>
                    <a:lnTo>
                      <a:pt x="288" y="209"/>
                    </a:lnTo>
                    <a:lnTo>
                      <a:pt x="288" y="207"/>
                    </a:lnTo>
                    <a:lnTo>
                      <a:pt x="292" y="205"/>
                    </a:lnTo>
                    <a:lnTo>
                      <a:pt x="292" y="203"/>
                    </a:lnTo>
                    <a:lnTo>
                      <a:pt x="292" y="203"/>
                    </a:lnTo>
                    <a:lnTo>
                      <a:pt x="292" y="201"/>
                    </a:lnTo>
                    <a:lnTo>
                      <a:pt x="292" y="201"/>
                    </a:lnTo>
                    <a:lnTo>
                      <a:pt x="288" y="201"/>
                    </a:lnTo>
                    <a:lnTo>
                      <a:pt x="284" y="201"/>
                    </a:lnTo>
                    <a:lnTo>
                      <a:pt x="284" y="200"/>
                    </a:lnTo>
                    <a:lnTo>
                      <a:pt x="282" y="200"/>
                    </a:lnTo>
                    <a:lnTo>
                      <a:pt x="280" y="198"/>
                    </a:lnTo>
                    <a:lnTo>
                      <a:pt x="280" y="198"/>
                    </a:lnTo>
                    <a:lnTo>
                      <a:pt x="278" y="198"/>
                    </a:lnTo>
                    <a:lnTo>
                      <a:pt x="276" y="196"/>
                    </a:lnTo>
                    <a:lnTo>
                      <a:pt x="276" y="194"/>
                    </a:lnTo>
                    <a:lnTo>
                      <a:pt x="276" y="194"/>
                    </a:lnTo>
                    <a:lnTo>
                      <a:pt x="276" y="192"/>
                    </a:lnTo>
                    <a:lnTo>
                      <a:pt x="274" y="192"/>
                    </a:lnTo>
                    <a:lnTo>
                      <a:pt x="274" y="190"/>
                    </a:lnTo>
                    <a:lnTo>
                      <a:pt x="276" y="186"/>
                    </a:lnTo>
                    <a:lnTo>
                      <a:pt x="276" y="184"/>
                    </a:lnTo>
                    <a:lnTo>
                      <a:pt x="276" y="184"/>
                    </a:lnTo>
                    <a:lnTo>
                      <a:pt x="274" y="182"/>
                    </a:lnTo>
                    <a:lnTo>
                      <a:pt x="274" y="181"/>
                    </a:lnTo>
                    <a:lnTo>
                      <a:pt x="273" y="181"/>
                    </a:lnTo>
                    <a:lnTo>
                      <a:pt x="271" y="179"/>
                    </a:lnTo>
                    <a:lnTo>
                      <a:pt x="271" y="181"/>
                    </a:lnTo>
                    <a:lnTo>
                      <a:pt x="269" y="182"/>
                    </a:lnTo>
                    <a:lnTo>
                      <a:pt x="269" y="182"/>
                    </a:lnTo>
                    <a:lnTo>
                      <a:pt x="267" y="181"/>
                    </a:lnTo>
                    <a:lnTo>
                      <a:pt x="267" y="182"/>
                    </a:lnTo>
                    <a:lnTo>
                      <a:pt x="265" y="182"/>
                    </a:lnTo>
                    <a:lnTo>
                      <a:pt x="265" y="182"/>
                    </a:lnTo>
                    <a:lnTo>
                      <a:pt x="265" y="184"/>
                    </a:lnTo>
                    <a:lnTo>
                      <a:pt x="263" y="184"/>
                    </a:lnTo>
                    <a:lnTo>
                      <a:pt x="261" y="184"/>
                    </a:lnTo>
                    <a:lnTo>
                      <a:pt x="257" y="182"/>
                    </a:lnTo>
                    <a:lnTo>
                      <a:pt x="255" y="181"/>
                    </a:lnTo>
                    <a:lnTo>
                      <a:pt x="252" y="181"/>
                    </a:lnTo>
                    <a:lnTo>
                      <a:pt x="250" y="181"/>
                    </a:lnTo>
                    <a:lnTo>
                      <a:pt x="250" y="181"/>
                    </a:lnTo>
                    <a:lnTo>
                      <a:pt x="250" y="179"/>
                    </a:lnTo>
                    <a:lnTo>
                      <a:pt x="246" y="177"/>
                    </a:lnTo>
                    <a:lnTo>
                      <a:pt x="246" y="175"/>
                    </a:lnTo>
                    <a:lnTo>
                      <a:pt x="242" y="173"/>
                    </a:lnTo>
                    <a:lnTo>
                      <a:pt x="240" y="171"/>
                    </a:lnTo>
                    <a:lnTo>
                      <a:pt x="240" y="165"/>
                    </a:lnTo>
                    <a:lnTo>
                      <a:pt x="238" y="162"/>
                    </a:lnTo>
                    <a:lnTo>
                      <a:pt x="231" y="158"/>
                    </a:lnTo>
                    <a:lnTo>
                      <a:pt x="225" y="152"/>
                    </a:lnTo>
                    <a:lnTo>
                      <a:pt x="223" y="150"/>
                    </a:lnTo>
                    <a:lnTo>
                      <a:pt x="219" y="150"/>
                    </a:lnTo>
                    <a:lnTo>
                      <a:pt x="217" y="152"/>
                    </a:lnTo>
                    <a:lnTo>
                      <a:pt x="215" y="152"/>
                    </a:lnTo>
                    <a:lnTo>
                      <a:pt x="213" y="152"/>
                    </a:lnTo>
                    <a:lnTo>
                      <a:pt x="212" y="152"/>
                    </a:lnTo>
                    <a:lnTo>
                      <a:pt x="212" y="150"/>
                    </a:lnTo>
                    <a:lnTo>
                      <a:pt x="212" y="148"/>
                    </a:lnTo>
                    <a:lnTo>
                      <a:pt x="210" y="146"/>
                    </a:lnTo>
                    <a:lnTo>
                      <a:pt x="210" y="146"/>
                    </a:lnTo>
                    <a:lnTo>
                      <a:pt x="210" y="144"/>
                    </a:lnTo>
                    <a:lnTo>
                      <a:pt x="210" y="144"/>
                    </a:lnTo>
                    <a:lnTo>
                      <a:pt x="208" y="139"/>
                    </a:lnTo>
                    <a:lnTo>
                      <a:pt x="208" y="139"/>
                    </a:lnTo>
                    <a:lnTo>
                      <a:pt x="210" y="139"/>
                    </a:lnTo>
                    <a:lnTo>
                      <a:pt x="210" y="137"/>
                    </a:lnTo>
                    <a:lnTo>
                      <a:pt x="212" y="131"/>
                    </a:lnTo>
                    <a:lnTo>
                      <a:pt x="213" y="127"/>
                    </a:lnTo>
                    <a:lnTo>
                      <a:pt x="215" y="125"/>
                    </a:lnTo>
                    <a:lnTo>
                      <a:pt x="215" y="123"/>
                    </a:lnTo>
                    <a:lnTo>
                      <a:pt x="215" y="123"/>
                    </a:lnTo>
                    <a:lnTo>
                      <a:pt x="215" y="123"/>
                    </a:lnTo>
                    <a:lnTo>
                      <a:pt x="215" y="122"/>
                    </a:lnTo>
                    <a:lnTo>
                      <a:pt x="215" y="122"/>
                    </a:lnTo>
                    <a:lnTo>
                      <a:pt x="213" y="122"/>
                    </a:lnTo>
                    <a:lnTo>
                      <a:pt x="215" y="120"/>
                    </a:lnTo>
                    <a:lnTo>
                      <a:pt x="215" y="120"/>
                    </a:lnTo>
                    <a:lnTo>
                      <a:pt x="215" y="116"/>
                    </a:lnTo>
                    <a:lnTo>
                      <a:pt x="217" y="116"/>
                    </a:lnTo>
                    <a:lnTo>
                      <a:pt x="219" y="114"/>
                    </a:lnTo>
                    <a:lnTo>
                      <a:pt x="221" y="112"/>
                    </a:lnTo>
                    <a:lnTo>
                      <a:pt x="221" y="112"/>
                    </a:lnTo>
                    <a:lnTo>
                      <a:pt x="221" y="110"/>
                    </a:lnTo>
                    <a:lnTo>
                      <a:pt x="223" y="110"/>
                    </a:lnTo>
                    <a:lnTo>
                      <a:pt x="225" y="110"/>
                    </a:lnTo>
                    <a:lnTo>
                      <a:pt x="231" y="108"/>
                    </a:lnTo>
                    <a:lnTo>
                      <a:pt x="231" y="108"/>
                    </a:lnTo>
                    <a:lnTo>
                      <a:pt x="233" y="106"/>
                    </a:lnTo>
                    <a:lnTo>
                      <a:pt x="233" y="103"/>
                    </a:lnTo>
                    <a:lnTo>
                      <a:pt x="233" y="101"/>
                    </a:lnTo>
                    <a:lnTo>
                      <a:pt x="234" y="99"/>
                    </a:lnTo>
                    <a:lnTo>
                      <a:pt x="234" y="97"/>
                    </a:lnTo>
                    <a:lnTo>
                      <a:pt x="240" y="95"/>
                    </a:lnTo>
                    <a:lnTo>
                      <a:pt x="240" y="93"/>
                    </a:lnTo>
                    <a:lnTo>
                      <a:pt x="240" y="93"/>
                    </a:lnTo>
                    <a:lnTo>
                      <a:pt x="242" y="93"/>
                    </a:lnTo>
                    <a:lnTo>
                      <a:pt x="242" y="93"/>
                    </a:lnTo>
                    <a:lnTo>
                      <a:pt x="242" y="93"/>
                    </a:lnTo>
                    <a:lnTo>
                      <a:pt x="244" y="93"/>
                    </a:lnTo>
                    <a:lnTo>
                      <a:pt x="244" y="93"/>
                    </a:lnTo>
                    <a:lnTo>
                      <a:pt x="246" y="93"/>
                    </a:lnTo>
                    <a:lnTo>
                      <a:pt x="248" y="93"/>
                    </a:lnTo>
                    <a:lnTo>
                      <a:pt x="248" y="91"/>
                    </a:lnTo>
                    <a:lnTo>
                      <a:pt x="246" y="85"/>
                    </a:lnTo>
                    <a:lnTo>
                      <a:pt x="244" y="84"/>
                    </a:lnTo>
                    <a:lnTo>
                      <a:pt x="242" y="82"/>
                    </a:lnTo>
                    <a:lnTo>
                      <a:pt x="236" y="82"/>
                    </a:lnTo>
                    <a:lnTo>
                      <a:pt x="234" y="80"/>
                    </a:lnTo>
                    <a:lnTo>
                      <a:pt x="233" y="80"/>
                    </a:lnTo>
                    <a:lnTo>
                      <a:pt x="233" y="80"/>
                    </a:lnTo>
                    <a:lnTo>
                      <a:pt x="233" y="84"/>
                    </a:lnTo>
                    <a:lnTo>
                      <a:pt x="233" y="84"/>
                    </a:lnTo>
                    <a:lnTo>
                      <a:pt x="231" y="84"/>
                    </a:lnTo>
                    <a:lnTo>
                      <a:pt x="231" y="82"/>
                    </a:lnTo>
                    <a:lnTo>
                      <a:pt x="231" y="80"/>
                    </a:lnTo>
                    <a:lnTo>
                      <a:pt x="231" y="78"/>
                    </a:lnTo>
                    <a:lnTo>
                      <a:pt x="233" y="76"/>
                    </a:lnTo>
                    <a:lnTo>
                      <a:pt x="234" y="70"/>
                    </a:lnTo>
                    <a:lnTo>
                      <a:pt x="234" y="68"/>
                    </a:lnTo>
                    <a:lnTo>
                      <a:pt x="236" y="66"/>
                    </a:lnTo>
                    <a:lnTo>
                      <a:pt x="236" y="65"/>
                    </a:lnTo>
                    <a:lnTo>
                      <a:pt x="238" y="66"/>
                    </a:lnTo>
                    <a:lnTo>
                      <a:pt x="238" y="68"/>
                    </a:lnTo>
                    <a:lnTo>
                      <a:pt x="238" y="70"/>
                    </a:lnTo>
                    <a:lnTo>
                      <a:pt x="238" y="72"/>
                    </a:lnTo>
                    <a:lnTo>
                      <a:pt x="240" y="74"/>
                    </a:lnTo>
                    <a:lnTo>
                      <a:pt x="242" y="74"/>
                    </a:lnTo>
                    <a:lnTo>
                      <a:pt x="244" y="76"/>
                    </a:lnTo>
                    <a:lnTo>
                      <a:pt x="246" y="76"/>
                    </a:lnTo>
                    <a:lnTo>
                      <a:pt x="246" y="78"/>
                    </a:lnTo>
                    <a:lnTo>
                      <a:pt x="248" y="78"/>
                    </a:lnTo>
                    <a:lnTo>
                      <a:pt x="248" y="80"/>
                    </a:lnTo>
                    <a:lnTo>
                      <a:pt x="250" y="80"/>
                    </a:lnTo>
                    <a:lnTo>
                      <a:pt x="252" y="82"/>
                    </a:lnTo>
                    <a:lnTo>
                      <a:pt x="254" y="82"/>
                    </a:lnTo>
                    <a:lnTo>
                      <a:pt x="255" y="82"/>
                    </a:lnTo>
                    <a:lnTo>
                      <a:pt x="255" y="82"/>
                    </a:lnTo>
                    <a:lnTo>
                      <a:pt x="257" y="84"/>
                    </a:lnTo>
                    <a:lnTo>
                      <a:pt x="257" y="84"/>
                    </a:lnTo>
                    <a:lnTo>
                      <a:pt x="257" y="85"/>
                    </a:lnTo>
                    <a:lnTo>
                      <a:pt x="259" y="85"/>
                    </a:lnTo>
                    <a:lnTo>
                      <a:pt x="259" y="85"/>
                    </a:lnTo>
                    <a:lnTo>
                      <a:pt x="261" y="87"/>
                    </a:lnTo>
                    <a:lnTo>
                      <a:pt x="261" y="87"/>
                    </a:lnTo>
                    <a:lnTo>
                      <a:pt x="261" y="89"/>
                    </a:lnTo>
                    <a:lnTo>
                      <a:pt x="261" y="89"/>
                    </a:lnTo>
                    <a:lnTo>
                      <a:pt x="263" y="89"/>
                    </a:lnTo>
                    <a:lnTo>
                      <a:pt x="263" y="89"/>
                    </a:lnTo>
                    <a:lnTo>
                      <a:pt x="263" y="91"/>
                    </a:lnTo>
                    <a:lnTo>
                      <a:pt x="263" y="93"/>
                    </a:lnTo>
                    <a:lnTo>
                      <a:pt x="265" y="93"/>
                    </a:lnTo>
                    <a:lnTo>
                      <a:pt x="267" y="95"/>
                    </a:lnTo>
                    <a:lnTo>
                      <a:pt x="267" y="95"/>
                    </a:lnTo>
                    <a:lnTo>
                      <a:pt x="267" y="97"/>
                    </a:lnTo>
                    <a:lnTo>
                      <a:pt x="265" y="99"/>
                    </a:lnTo>
                    <a:lnTo>
                      <a:pt x="261" y="101"/>
                    </a:lnTo>
                    <a:lnTo>
                      <a:pt x="261" y="101"/>
                    </a:lnTo>
                    <a:lnTo>
                      <a:pt x="263" y="103"/>
                    </a:lnTo>
                    <a:lnTo>
                      <a:pt x="271" y="99"/>
                    </a:lnTo>
                    <a:lnTo>
                      <a:pt x="274" y="101"/>
                    </a:lnTo>
                    <a:lnTo>
                      <a:pt x="274" y="103"/>
                    </a:lnTo>
                    <a:lnTo>
                      <a:pt x="274" y="104"/>
                    </a:lnTo>
                    <a:lnTo>
                      <a:pt x="276" y="106"/>
                    </a:lnTo>
                    <a:lnTo>
                      <a:pt x="278" y="106"/>
                    </a:lnTo>
                    <a:lnTo>
                      <a:pt x="278" y="106"/>
                    </a:lnTo>
                    <a:lnTo>
                      <a:pt x="280" y="103"/>
                    </a:lnTo>
                    <a:lnTo>
                      <a:pt x="282" y="101"/>
                    </a:lnTo>
                    <a:lnTo>
                      <a:pt x="284" y="101"/>
                    </a:lnTo>
                    <a:lnTo>
                      <a:pt x="290" y="106"/>
                    </a:lnTo>
                    <a:lnTo>
                      <a:pt x="292" y="106"/>
                    </a:lnTo>
                    <a:lnTo>
                      <a:pt x="295" y="106"/>
                    </a:lnTo>
                    <a:lnTo>
                      <a:pt x="297" y="104"/>
                    </a:lnTo>
                    <a:lnTo>
                      <a:pt x="297" y="103"/>
                    </a:lnTo>
                    <a:lnTo>
                      <a:pt x="295" y="103"/>
                    </a:lnTo>
                    <a:lnTo>
                      <a:pt x="295" y="103"/>
                    </a:lnTo>
                    <a:lnTo>
                      <a:pt x="294" y="101"/>
                    </a:lnTo>
                    <a:lnTo>
                      <a:pt x="295" y="99"/>
                    </a:lnTo>
                    <a:lnTo>
                      <a:pt x="294" y="99"/>
                    </a:lnTo>
                    <a:lnTo>
                      <a:pt x="294" y="101"/>
                    </a:lnTo>
                    <a:lnTo>
                      <a:pt x="292" y="99"/>
                    </a:lnTo>
                    <a:lnTo>
                      <a:pt x="292" y="99"/>
                    </a:lnTo>
                    <a:lnTo>
                      <a:pt x="290" y="95"/>
                    </a:lnTo>
                    <a:lnTo>
                      <a:pt x="288" y="95"/>
                    </a:lnTo>
                    <a:lnTo>
                      <a:pt x="286" y="93"/>
                    </a:lnTo>
                    <a:lnTo>
                      <a:pt x="284" y="91"/>
                    </a:lnTo>
                    <a:lnTo>
                      <a:pt x="284" y="89"/>
                    </a:lnTo>
                    <a:lnTo>
                      <a:pt x="284" y="87"/>
                    </a:lnTo>
                    <a:lnTo>
                      <a:pt x="286" y="85"/>
                    </a:lnTo>
                    <a:lnTo>
                      <a:pt x="286" y="85"/>
                    </a:lnTo>
                    <a:lnTo>
                      <a:pt x="288" y="84"/>
                    </a:lnTo>
                    <a:lnTo>
                      <a:pt x="290" y="85"/>
                    </a:lnTo>
                    <a:lnTo>
                      <a:pt x="290" y="85"/>
                    </a:lnTo>
                    <a:lnTo>
                      <a:pt x="292" y="87"/>
                    </a:lnTo>
                    <a:lnTo>
                      <a:pt x="292" y="87"/>
                    </a:lnTo>
                    <a:lnTo>
                      <a:pt x="294" y="89"/>
                    </a:lnTo>
                    <a:lnTo>
                      <a:pt x="295" y="89"/>
                    </a:lnTo>
                    <a:lnTo>
                      <a:pt x="295" y="89"/>
                    </a:lnTo>
                    <a:lnTo>
                      <a:pt x="297" y="91"/>
                    </a:lnTo>
                    <a:lnTo>
                      <a:pt x="299" y="91"/>
                    </a:lnTo>
                    <a:lnTo>
                      <a:pt x="299" y="93"/>
                    </a:lnTo>
                    <a:lnTo>
                      <a:pt x="299" y="93"/>
                    </a:lnTo>
                    <a:lnTo>
                      <a:pt x="299" y="93"/>
                    </a:lnTo>
                    <a:lnTo>
                      <a:pt x="301" y="95"/>
                    </a:lnTo>
                    <a:lnTo>
                      <a:pt x="303" y="95"/>
                    </a:lnTo>
                    <a:lnTo>
                      <a:pt x="303" y="97"/>
                    </a:lnTo>
                    <a:lnTo>
                      <a:pt x="303" y="97"/>
                    </a:lnTo>
                    <a:lnTo>
                      <a:pt x="303" y="97"/>
                    </a:lnTo>
                    <a:lnTo>
                      <a:pt x="301" y="97"/>
                    </a:lnTo>
                    <a:lnTo>
                      <a:pt x="299" y="97"/>
                    </a:lnTo>
                    <a:lnTo>
                      <a:pt x="299" y="101"/>
                    </a:lnTo>
                    <a:lnTo>
                      <a:pt x="301" y="103"/>
                    </a:lnTo>
                    <a:lnTo>
                      <a:pt x="303" y="104"/>
                    </a:lnTo>
                    <a:lnTo>
                      <a:pt x="303" y="106"/>
                    </a:lnTo>
                    <a:lnTo>
                      <a:pt x="305" y="112"/>
                    </a:lnTo>
                    <a:lnTo>
                      <a:pt x="305" y="114"/>
                    </a:lnTo>
                    <a:lnTo>
                      <a:pt x="305" y="116"/>
                    </a:lnTo>
                    <a:lnTo>
                      <a:pt x="313" y="118"/>
                    </a:lnTo>
                    <a:lnTo>
                      <a:pt x="313" y="120"/>
                    </a:lnTo>
                    <a:lnTo>
                      <a:pt x="314" y="122"/>
                    </a:lnTo>
                    <a:lnTo>
                      <a:pt x="314" y="123"/>
                    </a:lnTo>
                    <a:lnTo>
                      <a:pt x="316" y="123"/>
                    </a:lnTo>
                    <a:lnTo>
                      <a:pt x="318" y="125"/>
                    </a:lnTo>
                    <a:lnTo>
                      <a:pt x="322" y="127"/>
                    </a:lnTo>
                    <a:lnTo>
                      <a:pt x="322" y="129"/>
                    </a:lnTo>
                    <a:lnTo>
                      <a:pt x="324" y="129"/>
                    </a:lnTo>
                    <a:lnTo>
                      <a:pt x="326" y="129"/>
                    </a:lnTo>
                    <a:lnTo>
                      <a:pt x="328" y="129"/>
                    </a:lnTo>
                    <a:lnTo>
                      <a:pt x="330" y="127"/>
                    </a:lnTo>
                    <a:lnTo>
                      <a:pt x="330" y="127"/>
                    </a:lnTo>
                    <a:lnTo>
                      <a:pt x="332" y="129"/>
                    </a:lnTo>
                    <a:lnTo>
                      <a:pt x="332" y="131"/>
                    </a:lnTo>
                    <a:lnTo>
                      <a:pt x="332" y="131"/>
                    </a:lnTo>
                    <a:lnTo>
                      <a:pt x="334" y="131"/>
                    </a:lnTo>
                    <a:lnTo>
                      <a:pt x="334" y="129"/>
                    </a:lnTo>
                    <a:lnTo>
                      <a:pt x="334" y="129"/>
                    </a:lnTo>
                    <a:lnTo>
                      <a:pt x="334" y="129"/>
                    </a:lnTo>
                    <a:lnTo>
                      <a:pt x="337" y="129"/>
                    </a:lnTo>
                    <a:lnTo>
                      <a:pt x="339" y="129"/>
                    </a:lnTo>
                    <a:lnTo>
                      <a:pt x="339" y="129"/>
                    </a:lnTo>
                    <a:lnTo>
                      <a:pt x="339" y="129"/>
                    </a:lnTo>
                    <a:lnTo>
                      <a:pt x="341" y="133"/>
                    </a:lnTo>
                    <a:lnTo>
                      <a:pt x="341" y="133"/>
                    </a:lnTo>
                    <a:lnTo>
                      <a:pt x="343" y="133"/>
                    </a:lnTo>
                    <a:lnTo>
                      <a:pt x="343" y="133"/>
                    </a:lnTo>
                    <a:lnTo>
                      <a:pt x="345" y="133"/>
                    </a:lnTo>
                    <a:lnTo>
                      <a:pt x="345" y="131"/>
                    </a:lnTo>
                    <a:lnTo>
                      <a:pt x="345" y="129"/>
                    </a:lnTo>
                    <a:lnTo>
                      <a:pt x="345" y="127"/>
                    </a:lnTo>
                    <a:lnTo>
                      <a:pt x="349" y="123"/>
                    </a:lnTo>
                    <a:lnTo>
                      <a:pt x="351" y="122"/>
                    </a:lnTo>
                    <a:lnTo>
                      <a:pt x="349" y="122"/>
                    </a:lnTo>
                    <a:lnTo>
                      <a:pt x="349" y="122"/>
                    </a:lnTo>
                    <a:lnTo>
                      <a:pt x="347" y="122"/>
                    </a:lnTo>
                    <a:lnTo>
                      <a:pt x="347" y="120"/>
                    </a:lnTo>
                    <a:lnTo>
                      <a:pt x="347" y="120"/>
                    </a:lnTo>
                    <a:lnTo>
                      <a:pt x="347" y="118"/>
                    </a:lnTo>
                    <a:lnTo>
                      <a:pt x="349" y="118"/>
                    </a:lnTo>
                    <a:lnTo>
                      <a:pt x="349" y="118"/>
                    </a:lnTo>
                    <a:lnTo>
                      <a:pt x="347" y="118"/>
                    </a:lnTo>
                    <a:lnTo>
                      <a:pt x="347" y="116"/>
                    </a:lnTo>
                    <a:lnTo>
                      <a:pt x="345" y="114"/>
                    </a:lnTo>
                    <a:lnTo>
                      <a:pt x="347" y="114"/>
                    </a:lnTo>
                    <a:lnTo>
                      <a:pt x="347" y="112"/>
                    </a:lnTo>
                    <a:lnTo>
                      <a:pt x="349" y="112"/>
                    </a:lnTo>
                    <a:lnTo>
                      <a:pt x="349" y="112"/>
                    </a:lnTo>
                    <a:lnTo>
                      <a:pt x="351" y="112"/>
                    </a:lnTo>
                    <a:lnTo>
                      <a:pt x="351" y="112"/>
                    </a:lnTo>
                    <a:lnTo>
                      <a:pt x="351" y="110"/>
                    </a:lnTo>
                    <a:lnTo>
                      <a:pt x="349" y="108"/>
                    </a:lnTo>
                    <a:lnTo>
                      <a:pt x="351" y="106"/>
                    </a:lnTo>
                    <a:lnTo>
                      <a:pt x="353" y="106"/>
                    </a:lnTo>
                    <a:lnTo>
                      <a:pt x="354" y="106"/>
                    </a:lnTo>
                    <a:lnTo>
                      <a:pt x="354" y="108"/>
                    </a:lnTo>
                    <a:lnTo>
                      <a:pt x="354" y="110"/>
                    </a:lnTo>
                    <a:lnTo>
                      <a:pt x="356" y="110"/>
                    </a:lnTo>
                    <a:lnTo>
                      <a:pt x="358" y="108"/>
                    </a:lnTo>
                    <a:lnTo>
                      <a:pt x="360" y="108"/>
                    </a:lnTo>
                    <a:lnTo>
                      <a:pt x="362" y="108"/>
                    </a:lnTo>
                    <a:lnTo>
                      <a:pt x="362" y="106"/>
                    </a:lnTo>
                    <a:lnTo>
                      <a:pt x="362" y="106"/>
                    </a:lnTo>
                    <a:lnTo>
                      <a:pt x="362" y="104"/>
                    </a:lnTo>
                    <a:lnTo>
                      <a:pt x="362" y="104"/>
                    </a:lnTo>
                    <a:lnTo>
                      <a:pt x="362" y="104"/>
                    </a:lnTo>
                    <a:lnTo>
                      <a:pt x="362" y="103"/>
                    </a:lnTo>
                    <a:lnTo>
                      <a:pt x="364" y="103"/>
                    </a:lnTo>
                    <a:lnTo>
                      <a:pt x="366" y="99"/>
                    </a:lnTo>
                    <a:lnTo>
                      <a:pt x="366" y="99"/>
                    </a:lnTo>
                    <a:lnTo>
                      <a:pt x="366" y="99"/>
                    </a:lnTo>
                    <a:lnTo>
                      <a:pt x="368" y="97"/>
                    </a:lnTo>
                    <a:lnTo>
                      <a:pt x="370" y="97"/>
                    </a:lnTo>
                    <a:lnTo>
                      <a:pt x="370" y="95"/>
                    </a:lnTo>
                    <a:lnTo>
                      <a:pt x="370" y="95"/>
                    </a:lnTo>
                    <a:lnTo>
                      <a:pt x="370" y="95"/>
                    </a:lnTo>
                    <a:lnTo>
                      <a:pt x="370" y="93"/>
                    </a:lnTo>
                    <a:lnTo>
                      <a:pt x="370" y="93"/>
                    </a:lnTo>
                    <a:lnTo>
                      <a:pt x="370" y="93"/>
                    </a:lnTo>
                    <a:lnTo>
                      <a:pt x="370" y="93"/>
                    </a:lnTo>
                    <a:lnTo>
                      <a:pt x="370" y="91"/>
                    </a:lnTo>
                    <a:lnTo>
                      <a:pt x="372" y="91"/>
                    </a:lnTo>
                    <a:lnTo>
                      <a:pt x="372" y="91"/>
                    </a:lnTo>
                    <a:lnTo>
                      <a:pt x="372" y="91"/>
                    </a:lnTo>
                    <a:lnTo>
                      <a:pt x="372" y="84"/>
                    </a:lnTo>
                    <a:lnTo>
                      <a:pt x="374" y="82"/>
                    </a:lnTo>
                    <a:lnTo>
                      <a:pt x="374" y="78"/>
                    </a:lnTo>
                    <a:lnTo>
                      <a:pt x="374" y="78"/>
                    </a:lnTo>
                    <a:lnTo>
                      <a:pt x="374" y="78"/>
                    </a:lnTo>
                    <a:lnTo>
                      <a:pt x="374" y="78"/>
                    </a:lnTo>
                    <a:lnTo>
                      <a:pt x="375" y="74"/>
                    </a:lnTo>
                    <a:lnTo>
                      <a:pt x="375" y="65"/>
                    </a:lnTo>
                    <a:close/>
                  </a:path>
                </a:pathLst>
              </a:custGeom>
              <a:solidFill>
                <a:schemeClr val="bg1"/>
              </a:solidFill>
              <a:ln w="9525">
                <a:solidFill>
                  <a:schemeClr val="tx1">
                    <a:lumMod val="50000"/>
                    <a:lumOff val="50000"/>
                  </a:schemeClr>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98" name="Freeform 7">
                <a:extLst>
                  <a:ext uri="{FF2B5EF4-FFF2-40B4-BE49-F238E27FC236}">
                    <a16:creationId xmlns:a16="http://schemas.microsoft.com/office/drawing/2014/main" id="{290B8962-B29C-4833-88EC-B4626CFF6037}"/>
                  </a:ext>
                </a:extLst>
              </p:cNvPr>
              <p:cNvSpPr>
                <a:spLocks noEditPoints="1"/>
              </p:cNvSpPr>
              <p:nvPr/>
            </p:nvSpPr>
            <p:spPr bwMode="auto">
              <a:xfrm>
                <a:off x="9328949" y="2916635"/>
                <a:ext cx="594222" cy="920220"/>
              </a:xfrm>
              <a:custGeom>
                <a:avLst/>
                <a:gdLst>
                  <a:gd name="T0" fmla="*/ 215 w 375"/>
                  <a:gd name="T1" fmla="*/ 567 h 580"/>
                  <a:gd name="T2" fmla="*/ 212 w 375"/>
                  <a:gd name="T3" fmla="*/ 538 h 580"/>
                  <a:gd name="T4" fmla="*/ 368 w 375"/>
                  <a:gd name="T5" fmla="*/ 57 h 580"/>
                  <a:gd name="T6" fmla="*/ 305 w 375"/>
                  <a:gd name="T7" fmla="*/ 46 h 580"/>
                  <a:gd name="T8" fmla="*/ 269 w 375"/>
                  <a:gd name="T9" fmla="*/ 11 h 580"/>
                  <a:gd name="T10" fmla="*/ 208 w 375"/>
                  <a:gd name="T11" fmla="*/ 6 h 580"/>
                  <a:gd name="T12" fmla="*/ 215 w 375"/>
                  <a:gd name="T13" fmla="*/ 61 h 580"/>
                  <a:gd name="T14" fmla="*/ 225 w 375"/>
                  <a:gd name="T15" fmla="*/ 89 h 580"/>
                  <a:gd name="T16" fmla="*/ 202 w 375"/>
                  <a:gd name="T17" fmla="*/ 114 h 580"/>
                  <a:gd name="T18" fmla="*/ 183 w 375"/>
                  <a:gd name="T19" fmla="*/ 141 h 580"/>
                  <a:gd name="T20" fmla="*/ 206 w 375"/>
                  <a:gd name="T21" fmla="*/ 177 h 580"/>
                  <a:gd name="T22" fmla="*/ 179 w 375"/>
                  <a:gd name="T23" fmla="*/ 188 h 580"/>
                  <a:gd name="T24" fmla="*/ 187 w 375"/>
                  <a:gd name="T25" fmla="*/ 203 h 580"/>
                  <a:gd name="T26" fmla="*/ 189 w 375"/>
                  <a:gd name="T27" fmla="*/ 253 h 580"/>
                  <a:gd name="T28" fmla="*/ 191 w 375"/>
                  <a:gd name="T29" fmla="*/ 268 h 580"/>
                  <a:gd name="T30" fmla="*/ 181 w 375"/>
                  <a:gd name="T31" fmla="*/ 279 h 580"/>
                  <a:gd name="T32" fmla="*/ 170 w 375"/>
                  <a:gd name="T33" fmla="*/ 310 h 580"/>
                  <a:gd name="T34" fmla="*/ 151 w 375"/>
                  <a:gd name="T35" fmla="*/ 331 h 580"/>
                  <a:gd name="T36" fmla="*/ 133 w 375"/>
                  <a:gd name="T37" fmla="*/ 342 h 580"/>
                  <a:gd name="T38" fmla="*/ 112 w 375"/>
                  <a:gd name="T39" fmla="*/ 350 h 580"/>
                  <a:gd name="T40" fmla="*/ 76 w 375"/>
                  <a:gd name="T41" fmla="*/ 363 h 580"/>
                  <a:gd name="T42" fmla="*/ 31 w 375"/>
                  <a:gd name="T43" fmla="*/ 384 h 580"/>
                  <a:gd name="T44" fmla="*/ 0 w 375"/>
                  <a:gd name="T45" fmla="*/ 384 h 580"/>
                  <a:gd name="T46" fmla="*/ 8 w 375"/>
                  <a:gd name="T47" fmla="*/ 416 h 580"/>
                  <a:gd name="T48" fmla="*/ 61 w 375"/>
                  <a:gd name="T49" fmla="*/ 435 h 580"/>
                  <a:gd name="T50" fmla="*/ 76 w 375"/>
                  <a:gd name="T51" fmla="*/ 473 h 580"/>
                  <a:gd name="T52" fmla="*/ 90 w 375"/>
                  <a:gd name="T53" fmla="*/ 496 h 580"/>
                  <a:gd name="T54" fmla="*/ 90 w 375"/>
                  <a:gd name="T55" fmla="*/ 517 h 580"/>
                  <a:gd name="T56" fmla="*/ 118 w 375"/>
                  <a:gd name="T57" fmla="*/ 538 h 580"/>
                  <a:gd name="T58" fmla="*/ 172 w 375"/>
                  <a:gd name="T59" fmla="*/ 569 h 580"/>
                  <a:gd name="T60" fmla="*/ 215 w 375"/>
                  <a:gd name="T61" fmla="*/ 517 h 580"/>
                  <a:gd name="T62" fmla="*/ 208 w 375"/>
                  <a:gd name="T63" fmla="*/ 510 h 580"/>
                  <a:gd name="T64" fmla="*/ 223 w 375"/>
                  <a:gd name="T65" fmla="*/ 572 h 580"/>
                  <a:gd name="T66" fmla="*/ 233 w 375"/>
                  <a:gd name="T67" fmla="*/ 570 h 580"/>
                  <a:gd name="T68" fmla="*/ 244 w 375"/>
                  <a:gd name="T69" fmla="*/ 561 h 580"/>
                  <a:gd name="T70" fmla="*/ 250 w 375"/>
                  <a:gd name="T71" fmla="*/ 569 h 580"/>
                  <a:gd name="T72" fmla="*/ 259 w 375"/>
                  <a:gd name="T73" fmla="*/ 557 h 580"/>
                  <a:gd name="T74" fmla="*/ 265 w 375"/>
                  <a:gd name="T75" fmla="*/ 513 h 580"/>
                  <a:gd name="T76" fmla="*/ 265 w 375"/>
                  <a:gd name="T77" fmla="*/ 525 h 580"/>
                  <a:gd name="T78" fmla="*/ 274 w 375"/>
                  <a:gd name="T79" fmla="*/ 576 h 580"/>
                  <a:gd name="T80" fmla="*/ 282 w 375"/>
                  <a:gd name="T81" fmla="*/ 557 h 580"/>
                  <a:gd name="T82" fmla="*/ 294 w 375"/>
                  <a:gd name="T83" fmla="*/ 544 h 580"/>
                  <a:gd name="T84" fmla="*/ 297 w 375"/>
                  <a:gd name="T85" fmla="*/ 521 h 580"/>
                  <a:gd name="T86" fmla="*/ 290 w 375"/>
                  <a:gd name="T87" fmla="*/ 472 h 580"/>
                  <a:gd name="T88" fmla="*/ 290 w 375"/>
                  <a:gd name="T89" fmla="*/ 414 h 580"/>
                  <a:gd name="T90" fmla="*/ 265 w 375"/>
                  <a:gd name="T91" fmla="*/ 384 h 580"/>
                  <a:gd name="T92" fmla="*/ 255 w 375"/>
                  <a:gd name="T93" fmla="*/ 346 h 580"/>
                  <a:gd name="T94" fmla="*/ 269 w 375"/>
                  <a:gd name="T95" fmla="*/ 314 h 580"/>
                  <a:gd name="T96" fmla="*/ 208 w 375"/>
                  <a:gd name="T97" fmla="*/ 270 h 580"/>
                  <a:gd name="T98" fmla="*/ 223 w 375"/>
                  <a:gd name="T99" fmla="*/ 240 h 580"/>
                  <a:gd name="T100" fmla="*/ 263 w 375"/>
                  <a:gd name="T101" fmla="*/ 213 h 580"/>
                  <a:gd name="T102" fmla="*/ 280 w 375"/>
                  <a:gd name="T103" fmla="*/ 198 h 580"/>
                  <a:gd name="T104" fmla="*/ 252 w 375"/>
                  <a:gd name="T105" fmla="*/ 181 h 580"/>
                  <a:gd name="T106" fmla="*/ 210 w 375"/>
                  <a:gd name="T107" fmla="*/ 137 h 580"/>
                  <a:gd name="T108" fmla="*/ 240 w 375"/>
                  <a:gd name="T109" fmla="*/ 95 h 580"/>
                  <a:gd name="T110" fmla="*/ 236 w 375"/>
                  <a:gd name="T111" fmla="*/ 66 h 580"/>
                  <a:gd name="T112" fmla="*/ 263 w 375"/>
                  <a:gd name="T113" fmla="*/ 89 h 580"/>
                  <a:gd name="T114" fmla="*/ 295 w 375"/>
                  <a:gd name="T115" fmla="*/ 103 h 580"/>
                  <a:gd name="T116" fmla="*/ 299 w 375"/>
                  <a:gd name="T117" fmla="*/ 93 h 580"/>
                  <a:gd name="T118" fmla="*/ 330 w 375"/>
                  <a:gd name="T119" fmla="*/ 127 h 580"/>
                  <a:gd name="T120" fmla="*/ 347 w 375"/>
                  <a:gd name="T121" fmla="*/ 120 h 580"/>
                  <a:gd name="T122" fmla="*/ 362 w 375"/>
                  <a:gd name="T123" fmla="*/ 104 h 580"/>
                  <a:gd name="T124" fmla="*/ 375 w 375"/>
                  <a:gd name="T125" fmla="*/ 65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5" h="580">
                    <a:moveTo>
                      <a:pt x="284" y="574"/>
                    </a:moveTo>
                    <a:lnTo>
                      <a:pt x="284" y="574"/>
                    </a:lnTo>
                    <a:lnTo>
                      <a:pt x="282" y="572"/>
                    </a:lnTo>
                    <a:lnTo>
                      <a:pt x="278" y="572"/>
                    </a:lnTo>
                    <a:lnTo>
                      <a:pt x="278" y="574"/>
                    </a:lnTo>
                    <a:lnTo>
                      <a:pt x="278" y="580"/>
                    </a:lnTo>
                    <a:lnTo>
                      <a:pt x="280" y="580"/>
                    </a:lnTo>
                    <a:lnTo>
                      <a:pt x="282" y="580"/>
                    </a:lnTo>
                    <a:lnTo>
                      <a:pt x="284" y="580"/>
                    </a:lnTo>
                    <a:lnTo>
                      <a:pt x="286" y="580"/>
                    </a:lnTo>
                    <a:lnTo>
                      <a:pt x="286" y="578"/>
                    </a:lnTo>
                    <a:lnTo>
                      <a:pt x="286" y="576"/>
                    </a:lnTo>
                    <a:lnTo>
                      <a:pt x="284" y="574"/>
                    </a:lnTo>
                    <a:close/>
                    <a:moveTo>
                      <a:pt x="212" y="548"/>
                    </a:moveTo>
                    <a:lnTo>
                      <a:pt x="210" y="551"/>
                    </a:lnTo>
                    <a:lnTo>
                      <a:pt x="206" y="563"/>
                    </a:lnTo>
                    <a:lnTo>
                      <a:pt x="206" y="565"/>
                    </a:lnTo>
                    <a:lnTo>
                      <a:pt x="206" y="567"/>
                    </a:lnTo>
                    <a:lnTo>
                      <a:pt x="206" y="567"/>
                    </a:lnTo>
                    <a:lnTo>
                      <a:pt x="206" y="569"/>
                    </a:lnTo>
                    <a:lnTo>
                      <a:pt x="208" y="569"/>
                    </a:lnTo>
                    <a:lnTo>
                      <a:pt x="210" y="569"/>
                    </a:lnTo>
                    <a:lnTo>
                      <a:pt x="212" y="570"/>
                    </a:lnTo>
                    <a:lnTo>
                      <a:pt x="213" y="570"/>
                    </a:lnTo>
                    <a:lnTo>
                      <a:pt x="213" y="570"/>
                    </a:lnTo>
                    <a:lnTo>
                      <a:pt x="215" y="569"/>
                    </a:lnTo>
                    <a:lnTo>
                      <a:pt x="215" y="567"/>
                    </a:lnTo>
                    <a:lnTo>
                      <a:pt x="213" y="565"/>
                    </a:lnTo>
                    <a:lnTo>
                      <a:pt x="217" y="563"/>
                    </a:lnTo>
                    <a:lnTo>
                      <a:pt x="217" y="557"/>
                    </a:lnTo>
                    <a:lnTo>
                      <a:pt x="215" y="546"/>
                    </a:lnTo>
                    <a:lnTo>
                      <a:pt x="212" y="548"/>
                    </a:lnTo>
                    <a:close/>
                    <a:moveTo>
                      <a:pt x="261" y="540"/>
                    </a:moveTo>
                    <a:lnTo>
                      <a:pt x="259" y="540"/>
                    </a:lnTo>
                    <a:lnTo>
                      <a:pt x="259" y="544"/>
                    </a:lnTo>
                    <a:lnTo>
                      <a:pt x="257" y="546"/>
                    </a:lnTo>
                    <a:lnTo>
                      <a:pt x="255" y="550"/>
                    </a:lnTo>
                    <a:lnTo>
                      <a:pt x="255" y="550"/>
                    </a:lnTo>
                    <a:lnTo>
                      <a:pt x="255" y="550"/>
                    </a:lnTo>
                    <a:lnTo>
                      <a:pt x="255" y="551"/>
                    </a:lnTo>
                    <a:lnTo>
                      <a:pt x="255" y="553"/>
                    </a:lnTo>
                    <a:lnTo>
                      <a:pt x="257" y="553"/>
                    </a:lnTo>
                    <a:lnTo>
                      <a:pt x="259" y="553"/>
                    </a:lnTo>
                    <a:lnTo>
                      <a:pt x="261" y="553"/>
                    </a:lnTo>
                    <a:lnTo>
                      <a:pt x="261" y="550"/>
                    </a:lnTo>
                    <a:lnTo>
                      <a:pt x="261" y="546"/>
                    </a:lnTo>
                    <a:lnTo>
                      <a:pt x="263" y="544"/>
                    </a:lnTo>
                    <a:lnTo>
                      <a:pt x="263" y="542"/>
                    </a:lnTo>
                    <a:lnTo>
                      <a:pt x="263" y="540"/>
                    </a:lnTo>
                    <a:lnTo>
                      <a:pt x="261" y="540"/>
                    </a:lnTo>
                    <a:close/>
                    <a:moveTo>
                      <a:pt x="212" y="548"/>
                    </a:moveTo>
                    <a:lnTo>
                      <a:pt x="213" y="544"/>
                    </a:lnTo>
                    <a:lnTo>
                      <a:pt x="213" y="542"/>
                    </a:lnTo>
                    <a:lnTo>
                      <a:pt x="212" y="538"/>
                    </a:lnTo>
                    <a:lnTo>
                      <a:pt x="212" y="538"/>
                    </a:lnTo>
                    <a:lnTo>
                      <a:pt x="210" y="540"/>
                    </a:lnTo>
                    <a:lnTo>
                      <a:pt x="210" y="540"/>
                    </a:lnTo>
                    <a:lnTo>
                      <a:pt x="208" y="542"/>
                    </a:lnTo>
                    <a:lnTo>
                      <a:pt x="208" y="544"/>
                    </a:lnTo>
                    <a:lnTo>
                      <a:pt x="208" y="546"/>
                    </a:lnTo>
                    <a:lnTo>
                      <a:pt x="208" y="548"/>
                    </a:lnTo>
                    <a:lnTo>
                      <a:pt x="210" y="548"/>
                    </a:lnTo>
                    <a:lnTo>
                      <a:pt x="212" y="548"/>
                    </a:lnTo>
                    <a:close/>
                    <a:moveTo>
                      <a:pt x="375" y="65"/>
                    </a:moveTo>
                    <a:lnTo>
                      <a:pt x="374" y="63"/>
                    </a:lnTo>
                    <a:lnTo>
                      <a:pt x="372" y="57"/>
                    </a:lnTo>
                    <a:lnTo>
                      <a:pt x="374" y="55"/>
                    </a:lnTo>
                    <a:lnTo>
                      <a:pt x="372" y="55"/>
                    </a:lnTo>
                    <a:lnTo>
                      <a:pt x="372" y="55"/>
                    </a:lnTo>
                    <a:lnTo>
                      <a:pt x="372" y="55"/>
                    </a:lnTo>
                    <a:lnTo>
                      <a:pt x="372" y="55"/>
                    </a:lnTo>
                    <a:lnTo>
                      <a:pt x="370" y="55"/>
                    </a:lnTo>
                    <a:lnTo>
                      <a:pt x="370" y="55"/>
                    </a:lnTo>
                    <a:lnTo>
                      <a:pt x="370" y="55"/>
                    </a:lnTo>
                    <a:lnTo>
                      <a:pt x="370" y="55"/>
                    </a:lnTo>
                    <a:lnTo>
                      <a:pt x="370" y="57"/>
                    </a:lnTo>
                    <a:lnTo>
                      <a:pt x="370" y="57"/>
                    </a:lnTo>
                    <a:lnTo>
                      <a:pt x="370" y="57"/>
                    </a:lnTo>
                    <a:lnTo>
                      <a:pt x="370" y="59"/>
                    </a:lnTo>
                    <a:lnTo>
                      <a:pt x="370" y="59"/>
                    </a:lnTo>
                    <a:lnTo>
                      <a:pt x="368" y="57"/>
                    </a:lnTo>
                    <a:lnTo>
                      <a:pt x="368" y="57"/>
                    </a:lnTo>
                    <a:lnTo>
                      <a:pt x="364" y="57"/>
                    </a:lnTo>
                    <a:lnTo>
                      <a:pt x="364" y="57"/>
                    </a:lnTo>
                    <a:lnTo>
                      <a:pt x="362" y="57"/>
                    </a:lnTo>
                    <a:lnTo>
                      <a:pt x="356" y="55"/>
                    </a:lnTo>
                    <a:lnTo>
                      <a:pt x="354" y="55"/>
                    </a:lnTo>
                    <a:lnTo>
                      <a:pt x="353" y="57"/>
                    </a:lnTo>
                    <a:lnTo>
                      <a:pt x="351" y="57"/>
                    </a:lnTo>
                    <a:lnTo>
                      <a:pt x="349" y="55"/>
                    </a:lnTo>
                    <a:lnTo>
                      <a:pt x="351" y="53"/>
                    </a:lnTo>
                    <a:lnTo>
                      <a:pt x="351" y="51"/>
                    </a:lnTo>
                    <a:lnTo>
                      <a:pt x="349" y="49"/>
                    </a:lnTo>
                    <a:lnTo>
                      <a:pt x="345" y="47"/>
                    </a:lnTo>
                    <a:lnTo>
                      <a:pt x="341" y="47"/>
                    </a:lnTo>
                    <a:lnTo>
                      <a:pt x="335" y="47"/>
                    </a:lnTo>
                    <a:lnTo>
                      <a:pt x="332" y="46"/>
                    </a:lnTo>
                    <a:lnTo>
                      <a:pt x="328" y="44"/>
                    </a:lnTo>
                    <a:lnTo>
                      <a:pt x="326" y="42"/>
                    </a:lnTo>
                    <a:lnTo>
                      <a:pt x="322" y="42"/>
                    </a:lnTo>
                    <a:lnTo>
                      <a:pt x="320" y="42"/>
                    </a:lnTo>
                    <a:lnTo>
                      <a:pt x="318" y="44"/>
                    </a:lnTo>
                    <a:lnTo>
                      <a:pt x="318" y="44"/>
                    </a:lnTo>
                    <a:lnTo>
                      <a:pt x="316" y="44"/>
                    </a:lnTo>
                    <a:lnTo>
                      <a:pt x="316" y="46"/>
                    </a:lnTo>
                    <a:lnTo>
                      <a:pt x="313" y="46"/>
                    </a:lnTo>
                    <a:lnTo>
                      <a:pt x="311" y="46"/>
                    </a:lnTo>
                    <a:lnTo>
                      <a:pt x="305" y="46"/>
                    </a:lnTo>
                    <a:lnTo>
                      <a:pt x="303" y="46"/>
                    </a:lnTo>
                    <a:lnTo>
                      <a:pt x="301" y="44"/>
                    </a:lnTo>
                    <a:lnTo>
                      <a:pt x="301" y="42"/>
                    </a:lnTo>
                    <a:lnTo>
                      <a:pt x="299" y="38"/>
                    </a:lnTo>
                    <a:lnTo>
                      <a:pt x="297" y="38"/>
                    </a:lnTo>
                    <a:lnTo>
                      <a:pt x="295" y="36"/>
                    </a:lnTo>
                    <a:lnTo>
                      <a:pt x="294" y="34"/>
                    </a:lnTo>
                    <a:lnTo>
                      <a:pt x="292" y="34"/>
                    </a:lnTo>
                    <a:lnTo>
                      <a:pt x="290" y="36"/>
                    </a:lnTo>
                    <a:lnTo>
                      <a:pt x="290" y="36"/>
                    </a:lnTo>
                    <a:lnTo>
                      <a:pt x="288" y="36"/>
                    </a:lnTo>
                    <a:lnTo>
                      <a:pt x="288" y="34"/>
                    </a:lnTo>
                    <a:lnTo>
                      <a:pt x="286" y="34"/>
                    </a:lnTo>
                    <a:lnTo>
                      <a:pt x="288" y="32"/>
                    </a:lnTo>
                    <a:lnTo>
                      <a:pt x="288" y="32"/>
                    </a:lnTo>
                    <a:lnTo>
                      <a:pt x="286" y="30"/>
                    </a:lnTo>
                    <a:lnTo>
                      <a:pt x="286" y="28"/>
                    </a:lnTo>
                    <a:lnTo>
                      <a:pt x="284" y="28"/>
                    </a:lnTo>
                    <a:lnTo>
                      <a:pt x="282" y="30"/>
                    </a:lnTo>
                    <a:lnTo>
                      <a:pt x="280" y="32"/>
                    </a:lnTo>
                    <a:lnTo>
                      <a:pt x="280" y="27"/>
                    </a:lnTo>
                    <a:lnTo>
                      <a:pt x="280" y="21"/>
                    </a:lnTo>
                    <a:lnTo>
                      <a:pt x="278" y="19"/>
                    </a:lnTo>
                    <a:lnTo>
                      <a:pt x="278" y="17"/>
                    </a:lnTo>
                    <a:lnTo>
                      <a:pt x="276" y="15"/>
                    </a:lnTo>
                    <a:lnTo>
                      <a:pt x="271" y="11"/>
                    </a:lnTo>
                    <a:lnTo>
                      <a:pt x="269" y="11"/>
                    </a:lnTo>
                    <a:lnTo>
                      <a:pt x="269" y="11"/>
                    </a:lnTo>
                    <a:lnTo>
                      <a:pt x="269" y="11"/>
                    </a:lnTo>
                    <a:lnTo>
                      <a:pt x="265" y="11"/>
                    </a:lnTo>
                    <a:lnTo>
                      <a:pt x="263" y="9"/>
                    </a:lnTo>
                    <a:lnTo>
                      <a:pt x="263" y="9"/>
                    </a:lnTo>
                    <a:lnTo>
                      <a:pt x="257" y="9"/>
                    </a:lnTo>
                    <a:lnTo>
                      <a:pt x="252" y="7"/>
                    </a:lnTo>
                    <a:lnTo>
                      <a:pt x="250" y="7"/>
                    </a:lnTo>
                    <a:lnTo>
                      <a:pt x="242" y="15"/>
                    </a:lnTo>
                    <a:lnTo>
                      <a:pt x="240" y="17"/>
                    </a:lnTo>
                    <a:lnTo>
                      <a:pt x="238" y="17"/>
                    </a:lnTo>
                    <a:lnTo>
                      <a:pt x="236" y="17"/>
                    </a:lnTo>
                    <a:lnTo>
                      <a:pt x="234" y="17"/>
                    </a:lnTo>
                    <a:lnTo>
                      <a:pt x="234" y="17"/>
                    </a:lnTo>
                    <a:lnTo>
                      <a:pt x="233" y="17"/>
                    </a:lnTo>
                    <a:lnTo>
                      <a:pt x="233" y="17"/>
                    </a:lnTo>
                    <a:lnTo>
                      <a:pt x="223" y="13"/>
                    </a:lnTo>
                    <a:lnTo>
                      <a:pt x="219" y="11"/>
                    </a:lnTo>
                    <a:lnTo>
                      <a:pt x="215" y="13"/>
                    </a:lnTo>
                    <a:lnTo>
                      <a:pt x="212" y="13"/>
                    </a:lnTo>
                    <a:lnTo>
                      <a:pt x="212" y="11"/>
                    </a:lnTo>
                    <a:lnTo>
                      <a:pt x="210" y="11"/>
                    </a:lnTo>
                    <a:lnTo>
                      <a:pt x="210" y="9"/>
                    </a:lnTo>
                    <a:lnTo>
                      <a:pt x="210" y="9"/>
                    </a:lnTo>
                    <a:lnTo>
                      <a:pt x="210" y="7"/>
                    </a:lnTo>
                    <a:lnTo>
                      <a:pt x="208" y="6"/>
                    </a:lnTo>
                    <a:lnTo>
                      <a:pt x="208" y="6"/>
                    </a:lnTo>
                    <a:lnTo>
                      <a:pt x="204" y="4"/>
                    </a:lnTo>
                    <a:lnTo>
                      <a:pt x="204" y="2"/>
                    </a:lnTo>
                    <a:lnTo>
                      <a:pt x="202" y="0"/>
                    </a:lnTo>
                    <a:lnTo>
                      <a:pt x="200" y="4"/>
                    </a:lnTo>
                    <a:lnTo>
                      <a:pt x="200" y="11"/>
                    </a:lnTo>
                    <a:lnTo>
                      <a:pt x="198" y="15"/>
                    </a:lnTo>
                    <a:lnTo>
                      <a:pt x="198" y="15"/>
                    </a:lnTo>
                    <a:lnTo>
                      <a:pt x="198" y="15"/>
                    </a:lnTo>
                    <a:lnTo>
                      <a:pt x="198" y="17"/>
                    </a:lnTo>
                    <a:lnTo>
                      <a:pt x="200" y="19"/>
                    </a:lnTo>
                    <a:lnTo>
                      <a:pt x="202" y="23"/>
                    </a:lnTo>
                    <a:lnTo>
                      <a:pt x="204" y="23"/>
                    </a:lnTo>
                    <a:lnTo>
                      <a:pt x="206" y="23"/>
                    </a:lnTo>
                    <a:lnTo>
                      <a:pt x="206" y="25"/>
                    </a:lnTo>
                    <a:lnTo>
                      <a:pt x="208" y="27"/>
                    </a:lnTo>
                    <a:lnTo>
                      <a:pt x="210" y="30"/>
                    </a:lnTo>
                    <a:lnTo>
                      <a:pt x="212" y="34"/>
                    </a:lnTo>
                    <a:lnTo>
                      <a:pt x="213" y="36"/>
                    </a:lnTo>
                    <a:lnTo>
                      <a:pt x="215" y="40"/>
                    </a:lnTo>
                    <a:lnTo>
                      <a:pt x="215" y="40"/>
                    </a:lnTo>
                    <a:lnTo>
                      <a:pt x="215" y="42"/>
                    </a:lnTo>
                    <a:lnTo>
                      <a:pt x="215" y="47"/>
                    </a:lnTo>
                    <a:lnTo>
                      <a:pt x="217" y="51"/>
                    </a:lnTo>
                    <a:lnTo>
                      <a:pt x="217" y="53"/>
                    </a:lnTo>
                    <a:lnTo>
                      <a:pt x="217" y="55"/>
                    </a:lnTo>
                    <a:lnTo>
                      <a:pt x="217" y="57"/>
                    </a:lnTo>
                    <a:lnTo>
                      <a:pt x="215" y="61"/>
                    </a:lnTo>
                    <a:lnTo>
                      <a:pt x="212" y="70"/>
                    </a:lnTo>
                    <a:lnTo>
                      <a:pt x="210" y="74"/>
                    </a:lnTo>
                    <a:lnTo>
                      <a:pt x="212" y="74"/>
                    </a:lnTo>
                    <a:lnTo>
                      <a:pt x="213" y="76"/>
                    </a:lnTo>
                    <a:lnTo>
                      <a:pt x="213" y="74"/>
                    </a:lnTo>
                    <a:lnTo>
                      <a:pt x="215" y="74"/>
                    </a:lnTo>
                    <a:lnTo>
                      <a:pt x="219" y="72"/>
                    </a:lnTo>
                    <a:lnTo>
                      <a:pt x="221" y="74"/>
                    </a:lnTo>
                    <a:lnTo>
                      <a:pt x="221" y="74"/>
                    </a:lnTo>
                    <a:lnTo>
                      <a:pt x="219" y="76"/>
                    </a:lnTo>
                    <a:lnTo>
                      <a:pt x="219" y="78"/>
                    </a:lnTo>
                    <a:lnTo>
                      <a:pt x="219" y="78"/>
                    </a:lnTo>
                    <a:lnTo>
                      <a:pt x="219" y="78"/>
                    </a:lnTo>
                    <a:lnTo>
                      <a:pt x="219" y="78"/>
                    </a:lnTo>
                    <a:lnTo>
                      <a:pt x="221" y="80"/>
                    </a:lnTo>
                    <a:lnTo>
                      <a:pt x="221" y="80"/>
                    </a:lnTo>
                    <a:lnTo>
                      <a:pt x="223" y="80"/>
                    </a:lnTo>
                    <a:lnTo>
                      <a:pt x="223" y="82"/>
                    </a:lnTo>
                    <a:lnTo>
                      <a:pt x="227" y="84"/>
                    </a:lnTo>
                    <a:lnTo>
                      <a:pt x="227" y="85"/>
                    </a:lnTo>
                    <a:lnTo>
                      <a:pt x="227" y="85"/>
                    </a:lnTo>
                    <a:lnTo>
                      <a:pt x="227" y="85"/>
                    </a:lnTo>
                    <a:lnTo>
                      <a:pt x="227" y="85"/>
                    </a:lnTo>
                    <a:lnTo>
                      <a:pt x="225" y="87"/>
                    </a:lnTo>
                    <a:lnTo>
                      <a:pt x="225" y="87"/>
                    </a:lnTo>
                    <a:lnTo>
                      <a:pt x="225" y="87"/>
                    </a:lnTo>
                    <a:lnTo>
                      <a:pt x="225" y="89"/>
                    </a:lnTo>
                    <a:lnTo>
                      <a:pt x="225" y="89"/>
                    </a:lnTo>
                    <a:lnTo>
                      <a:pt x="227" y="89"/>
                    </a:lnTo>
                    <a:lnTo>
                      <a:pt x="229" y="91"/>
                    </a:lnTo>
                    <a:lnTo>
                      <a:pt x="229" y="91"/>
                    </a:lnTo>
                    <a:lnTo>
                      <a:pt x="229" y="93"/>
                    </a:lnTo>
                    <a:lnTo>
                      <a:pt x="229" y="93"/>
                    </a:lnTo>
                    <a:lnTo>
                      <a:pt x="229" y="95"/>
                    </a:lnTo>
                    <a:lnTo>
                      <a:pt x="229" y="95"/>
                    </a:lnTo>
                    <a:lnTo>
                      <a:pt x="229" y="95"/>
                    </a:lnTo>
                    <a:lnTo>
                      <a:pt x="229" y="95"/>
                    </a:lnTo>
                    <a:lnTo>
                      <a:pt x="227" y="95"/>
                    </a:lnTo>
                    <a:lnTo>
                      <a:pt x="225" y="95"/>
                    </a:lnTo>
                    <a:lnTo>
                      <a:pt x="225" y="97"/>
                    </a:lnTo>
                    <a:lnTo>
                      <a:pt x="221" y="99"/>
                    </a:lnTo>
                    <a:lnTo>
                      <a:pt x="221" y="99"/>
                    </a:lnTo>
                    <a:lnTo>
                      <a:pt x="217" y="101"/>
                    </a:lnTo>
                    <a:lnTo>
                      <a:pt x="217" y="101"/>
                    </a:lnTo>
                    <a:lnTo>
                      <a:pt x="215" y="103"/>
                    </a:lnTo>
                    <a:lnTo>
                      <a:pt x="212" y="106"/>
                    </a:lnTo>
                    <a:lnTo>
                      <a:pt x="210" y="108"/>
                    </a:lnTo>
                    <a:lnTo>
                      <a:pt x="210" y="110"/>
                    </a:lnTo>
                    <a:lnTo>
                      <a:pt x="208" y="110"/>
                    </a:lnTo>
                    <a:lnTo>
                      <a:pt x="206" y="112"/>
                    </a:lnTo>
                    <a:lnTo>
                      <a:pt x="206" y="112"/>
                    </a:lnTo>
                    <a:lnTo>
                      <a:pt x="202" y="114"/>
                    </a:lnTo>
                    <a:lnTo>
                      <a:pt x="202" y="114"/>
                    </a:lnTo>
                    <a:lnTo>
                      <a:pt x="202" y="114"/>
                    </a:lnTo>
                    <a:lnTo>
                      <a:pt x="200" y="114"/>
                    </a:lnTo>
                    <a:lnTo>
                      <a:pt x="200" y="114"/>
                    </a:lnTo>
                    <a:lnTo>
                      <a:pt x="200" y="114"/>
                    </a:lnTo>
                    <a:lnTo>
                      <a:pt x="198" y="116"/>
                    </a:lnTo>
                    <a:lnTo>
                      <a:pt x="196" y="120"/>
                    </a:lnTo>
                    <a:lnTo>
                      <a:pt x="189" y="125"/>
                    </a:lnTo>
                    <a:lnTo>
                      <a:pt x="187" y="127"/>
                    </a:lnTo>
                    <a:lnTo>
                      <a:pt x="185" y="129"/>
                    </a:lnTo>
                    <a:lnTo>
                      <a:pt x="185" y="129"/>
                    </a:lnTo>
                    <a:lnTo>
                      <a:pt x="185" y="129"/>
                    </a:lnTo>
                    <a:lnTo>
                      <a:pt x="185" y="129"/>
                    </a:lnTo>
                    <a:lnTo>
                      <a:pt x="185" y="131"/>
                    </a:lnTo>
                    <a:lnTo>
                      <a:pt x="185" y="131"/>
                    </a:lnTo>
                    <a:lnTo>
                      <a:pt x="185" y="133"/>
                    </a:lnTo>
                    <a:lnTo>
                      <a:pt x="185" y="137"/>
                    </a:lnTo>
                    <a:lnTo>
                      <a:pt x="185" y="137"/>
                    </a:lnTo>
                    <a:lnTo>
                      <a:pt x="185" y="137"/>
                    </a:lnTo>
                    <a:lnTo>
                      <a:pt x="183" y="137"/>
                    </a:lnTo>
                    <a:lnTo>
                      <a:pt x="183" y="137"/>
                    </a:lnTo>
                    <a:lnTo>
                      <a:pt x="181" y="139"/>
                    </a:lnTo>
                    <a:lnTo>
                      <a:pt x="181" y="139"/>
                    </a:lnTo>
                    <a:lnTo>
                      <a:pt x="181" y="139"/>
                    </a:lnTo>
                    <a:lnTo>
                      <a:pt x="181" y="139"/>
                    </a:lnTo>
                    <a:lnTo>
                      <a:pt x="183" y="141"/>
                    </a:lnTo>
                    <a:lnTo>
                      <a:pt x="183" y="141"/>
                    </a:lnTo>
                    <a:lnTo>
                      <a:pt x="183" y="141"/>
                    </a:lnTo>
                    <a:lnTo>
                      <a:pt x="183" y="141"/>
                    </a:lnTo>
                    <a:lnTo>
                      <a:pt x="183" y="143"/>
                    </a:lnTo>
                    <a:lnTo>
                      <a:pt x="183" y="143"/>
                    </a:lnTo>
                    <a:lnTo>
                      <a:pt x="185" y="144"/>
                    </a:lnTo>
                    <a:lnTo>
                      <a:pt x="189" y="144"/>
                    </a:lnTo>
                    <a:lnTo>
                      <a:pt x="189" y="146"/>
                    </a:lnTo>
                    <a:lnTo>
                      <a:pt x="191" y="148"/>
                    </a:lnTo>
                    <a:lnTo>
                      <a:pt x="191" y="148"/>
                    </a:lnTo>
                    <a:lnTo>
                      <a:pt x="191" y="148"/>
                    </a:lnTo>
                    <a:lnTo>
                      <a:pt x="191" y="150"/>
                    </a:lnTo>
                    <a:lnTo>
                      <a:pt x="193" y="152"/>
                    </a:lnTo>
                    <a:lnTo>
                      <a:pt x="193" y="152"/>
                    </a:lnTo>
                    <a:lnTo>
                      <a:pt x="193" y="154"/>
                    </a:lnTo>
                    <a:lnTo>
                      <a:pt x="194" y="156"/>
                    </a:lnTo>
                    <a:lnTo>
                      <a:pt x="196" y="156"/>
                    </a:lnTo>
                    <a:lnTo>
                      <a:pt x="202" y="160"/>
                    </a:lnTo>
                    <a:lnTo>
                      <a:pt x="204" y="162"/>
                    </a:lnTo>
                    <a:lnTo>
                      <a:pt x="206" y="163"/>
                    </a:lnTo>
                    <a:lnTo>
                      <a:pt x="206" y="163"/>
                    </a:lnTo>
                    <a:lnTo>
                      <a:pt x="206" y="165"/>
                    </a:lnTo>
                    <a:lnTo>
                      <a:pt x="206" y="167"/>
                    </a:lnTo>
                    <a:lnTo>
                      <a:pt x="206" y="169"/>
                    </a:lnTo>
                    <a:lnTo>
                      <a:pt x="206" y="169"/>
                    </a:lnTo>
                    <a:lnTo>
                      <a:pt x="206" y="173"/>
                    </a:lnTo>
                    <a:lnTo>
                      <a:pt x="206" y="175"/>
                    </a:lnTo>
                    <a:lnTo>
                      <a:pt x="206" y="177"/>
                    </a:lnTo>
                    <a:lnTo>
                      <a:pt x="206" y="177"/>
                    </a:lnTo>
                    <a:lnTo>
                      <a:pt x="206" y="177"/>
                    </a:lnTo>
                    <a:lnTo>
                      <a:pt x="208" y="177"/>
                    </a:lnTo>
                    <a:lnTo>
                      <a:pt x="208" y="179"/>
                    </a:lnTo>
                    <a:lnTo>
                      <a:pt x="208" y="179"/>
                    </a:lnTo>
                    <a:lnTo>
                      <a:pt x="208" y="181"/>
                    </a:lnTo>
                    <a:lnTo>
                      <a:pt x="208" y="182"/>
                    </a:lnTo>
                    <a:lnTo>
                      <a:pt x="202" y="181"/>
                    </a:lnTo>
                    <a:lnTo>
                      <a:pt x="200" y="181"/>
                    </a:lnTo>
                    <a:lnTo>
                      <a:pt x="200" y="179"/>
                    </a:lnTo>
                    <a:lnTo>
                      <a:pt x="200" y="179"/>
                    </a:lnTo>
                    <a:lnTo>
                      <a:pt x="198" y="179"/>
                    </a:lnTo>
                    <a:lnTo>
                      <a:pt x="198" y="177"/>
                    </a:lnTo>
                    <a:lnTo>
                      <a:pt x="196" y="179"/>
                    </a:lnTo>
                    <a:lnTo>
                      <a:pt x="194" y="179"/>
                    </a:lnTo>
                    <a:lnTo>
                      <a:pt x="191" y="181"/>
                    </a:lnTo>
                    <a:lnTo>
                      <a:pt x="191" y="181"/>
                    </a:lnTo>
                    <a:lnTo>
                      <a:pt x="191" y="181"/>
                    </a:lnTo>
                    <a:lnTo>
                      <a:pt x="191" y="181"/>
                    </a:lnTo>
                    <a:lnTo>
                      <a:pt x="191" y="181"/>
                    </a:lnTo>
                    <a:lnTo>
                      <a:pt x="189" y="182"/>
                    </a:lnTo>
                    <a:lnTo>
                      <a:pt x="189" y="182"/>
                    </a:lnTo>
                    <a:lnTo>
                      <a:pt x="187" y="184"/>
                    </a:lnTo>
                    <a:lnTo>
                      <a:pt x="185" y="184"/>
                    </a:lnTo>
                    <a:lnTo>
                      <a:pt x="181" y="186"/>
                    </a:lnTo>
                    <a:lnTo>
                      <a:pt x="179" y="186"/>
                    </a:lnTo>
                    <a:lnTo>
                      <a:pt x="179" y="188"/>
                    </a:lnTo>
                    <a:lnTo>
                      <a:pt x="179" y="188"/>
                    </a:lnTo>
                    <a:lnTo>
                      <a:pt x="179" y="188"/>
                    </a:lnTo>
                    <a:lnTo>
                      <a:pt x="179" y="188"/>
                    </a:lnTo>
                    <a:lnTo>
                      <a:pt x="179" y="188"/>
                    </a:lnTo>
                    <a:lnTo>
                      <a:pt x="179" y="190"/>
                    </a:lnTo>
                    <a:lnTo>
                      <a:pt x="177" y="190"/>
                    </a:lnTo>
                    <a:lnTo>
                      <a:pt x="177" y="190"/>
                    </a:lnTo>
                    <a:lnTo>
                      <a:pt x="177" y="190"/>
                    </a:lnTo>
                    <a:lnTo>
                      <a:pt x="177" y="192"/>
                    </a:lnTo>
                    <a:lnTo>
                      <a:pt x="179" y="192"/>
                    </a:lnTo>
                    <a:lnTo>
                      <a:pt x="179" y="192"/>
                    </a:lnTo>
                    <a:lnTo>
                      <a:pt x="179" y="192"/>
                    </a:lnTo>
                    <a:lnTo>
                      <a:pt x="179" y="192"/>
                    </a:lnTo>
                    <a:lnTo>
                      <a:pt x="181" y="194"/>
                    </a:lnTo>
                    <a:lnTo>
                      <a:pt x="181" y="194"/>
                    </a:lnTo>
                    <a:lnTo>
                      <a:pt x="181" y="194"/>
                    </a:lnTo>
                    <a:lnTo>
                      <a:pt x="181" y="194"/>
                    </a:lnTo>
                    <a:lnTo>
                      <a:pt x="181" y="194"/>
                    </a:lnTo>
                    <a:lnTo>
                      <a:pt x="181" y="194"/>
                    </a:lnTo>
                    <a:lnTo>
                      <a:pt x="183" y="194"/>
                    </a:lnTo>
                    <a:lnTo>
                      <a:pt x="183" y="194"/>
                    </a:lnTo>
                    <a:lnTo>
                      <a:pt x="183" y="194"/>
                    </a:lnTo>
                    <a:lnTo>
                      <a:pt x="183" y="196"/>
                    </a:lnTo>
                    <a:lnTo>
                      <a:pt x="185" y="196"/>
                    </a:lnTo>
                    <a:lnTo>
                      <a:pt x="185" y="198"/>
                    </a:lnTo>
                    <a:lnTo>
                      <a:pt x="185" y="200"/>
                    </a:lnTo>
                    <a:lnTo>
                      <a:pt x="185" y="201"/>
                    </a:lnTo>
                    <a:lnTo>
                      <a:pt x="187" y="201"/>
                    </a:lnTo>
                    <a:lnTo>
                      <a:pt x="187" y="203"/>
                    </a:lnTo>
                    <a:lnTo>
                      <a:pt x="185" y="207"/>
                    </a:lnTo>
                    <a:lnTo>
                      <a:pt x="181" y="209"/>
                    </a:lnTo>
                    <a:lnTo>
                      <a:pt x="181" y="211"/>
                    </a:lnTo>
                    <a:lnTo>
                      <a:pt x="181" y="213"/>
                    </a:lnTo>
                    <a:lnTo>
                      <a:pt x="181" y="213"/>
                    </a:lnTo>
                    <a:lnTo>
                      <a:pt x="179" y="215"/>
                    </a:lnTo>
                    <a:lnTo>
                      <a:pt x="179" y="215"/>
                    </a:lnTo>
                    <a:lnTo>
                      <a:pt x="181" y="217"/>
                    </a:lnTo>
                    <a:lnTo>
                      <a:pt x="181" y="219"/>
                    </a:lnTo>
                    <a:lnTo>
                      <a:pt x="181" y="220"/>
                    </a:lnTo>
                    <a:lnTo>
                      <a:pt x="181" y="220"/>
                    </a:lnTo>
                    <a:lnTo>
                      <a:pt x="181" y="222"/>
                    </a:lnTo>
                    <a:lnTo>
                      <a:pt x="181" y="222"/>
                    </a:lnTo>
                    <a:lnTo>
                      <a:pt x="181" y="222"/>
                    </a:lnTo>
                    <a:lnTo>
                      <a:pt x="183" y="222"/>
                    </a:lnTo>
                    <a:lnTo>
                      <a:pt x="183" y="222"/>
                    </a:lnTo>
                    <a:lnTo>
                      <a:pt x="187" y="226"/>
                    </a:lnTo>
                    <a:lnTo>
                      <a:pt x="187" y="228"/>
                    </a:lnTo>
                    <a:lnTo>
                      <a:pt x="187" y="228"/>
                    </a:lnTo>
                    <a:lnTo>
                      <a:pt x="189" y="230"/>
                    </a:lnTo>
                    <a:lnTo>
                      <a:pt x="191" y="238"/>
                    </a:lnTo>
                    <a:lnTo>
                      <a:pt x="191" y="240"/>
                    </a:lnTo>
                    <a:lnTo>
                      <a:pt x="191" y="243"/>
                    </a:lnTo>
                    <a:lnTo>
                      <a:pt x="191" y="243"/>
                    </a:lnTo>
                    <a:lnTo>
                      <a:pt x="189" y="245"/>
                    </a:lnTo>
                    <a:lnTo>
                      <a:pt x="189" y="247"/>
                    </a:lnTo>
                    <a:lnTo>
                      <a:pt x="189" y="253"/>
                    </a:lnTo>
                    <a:lnTo>
                      <a:pt x="189" y="253"/>
                    </a:lnTo>
                    <a:lnTo>
                      <a:pt x="189" y="253"/>
                    </a:lnTo>
                    <a:lnTo>
                      <a:pt x="187" y="253"/>
                    </a:lnTo>
                    <a:lnTo>
                      <a:pt x="187" y="253"/>
                    </a:lnTo>
                    <a:lnTo>
                      <a:pt x="185" y="253"/>
                    </a:lnTo>
                    <a:lnTo>
                      <a:pt x="185" y="253"/>
                    </a:lnTo>
                    <a:lnTo>
                      <a:pt x="185" y="253"/>
                    </a:lnTo>
                    <a:lnTo>
                      <a:pt x="185" y="253"/>
                    </a:lnTo>
                    <a:lnTo>
                      <a:pt x="185" y="255"/>
                    </a:lnTo>
                    <a:lnTo>
                      <a:pt x="185" y="255"/>
                    </a:lnTo>
                    <a:lnTo>
                      <a:pt x="185" y="255"/>
                    </a:lnTo>
                    <a:lnTo>
                      <a:pt x="185" y="257"/>
                    </a:lnTo>
                    <a:lnTo>
                      <a:pt x="189" y="257"/>
                    </a:lnTo>
                    <a:lnTo>
                      <a:pt x="189" y="257"/>
                    </a:lnTo>
                    <a:lnTo>
                      <a:pt x="189" y="257"/>
                    </a:lnTo>
                    <a:lnTo>
                      <a:pt x="189" y="259"/>
                    </a:lnTo>
                    <a:lnTo>
                      <a:pt x="191" y="259"/>
                    </a:lnTo>
                    <a:lnTo>
                      <a:pt x="191" y="260"/>
                    </a:lnTo>
                    <a:lnTo>
                      <a:pt x="191" y="262"/>
                    </a:lnTo>
                    <a:lnTo>
                      <a:pt x="191" y="262"/>
                    </a:lnTo>
                    <a:lnTo>
                      <a:pt x="191" y="264"/>
                    </a:lnTo>
                    <a:lnTo>
                      <a:pt x="191" y="264"/>
                    </a:lnTo>
                    <a:lnTo>
                      <a:pt x="193" y="264"/>
                    </a:lnTo>
                    <a:lnTo>
                      <a:pt x="193" y="266"/>
                    </a:lnTo>
                    <a:lnTo>
                      <a:pt x="191" y="266"/>
                    </a:lnTo>
                    <a:lnTo>
                      <a:pt x="191" y="268"/>
                    </a:lnTo>
                    <a:lnTo>
                      <a:pt x="191" y="268"/>
                    </a:lnTo>
                    <a:lnTo>
                      <a:pt x="189" y="268"/>
                    </a:lnTo>
                    <a:lnTo>
                      <a:pt x="191" y="270"/>
                    </a:lnTo>
                    <a:lnTo>
                      <a:pt x="191" y="270"/>
                    </a:lnTo>
                    <a:lnTo>
                      <a:pt x="191" y="270"/>
                    </a:lnTo>
                    <a:lnTo>
                      <a:pt x="193" y="270"/>
                    </a:lnTo>
                    <a:lnTo>
                      <a:pt x="193" y="272"/>
                    </a:lnTo>
                    <a:lnTo>
                      <a:pt x="191" y="272"/>
                    </a:lnTo>
                    <a:lnTo>
                      <a:pt x="191" y="274"/>
                    </a:lnTo>
                    <a:lnTo>
                      <a:pt x="189" y="274"/>
                    </a:lnTo>
                    <a:lnTo>
                      <a:pt x="187" y="274"/>
                    </a:lnTo>
                    <a:lnTo>
                      <a:pt x="187" y="274"/>
                    </a:lnTo>
                    <a:lnTo>
                      <a:pt x="185" y="274"/>
                    </a:lnTo>
                    <a:lnTo>
                      <a:pt x="185" y="274"/>
                    </a:lnTo>
                    <a:lnTo>
                      <a:pt x="183" y="274"/>
                    </a:lnTo>
                    <a:lnTo>
                      <a:pt x="183" y="272"/>
                    </a:lnTo>
                    <a:lnTo>
                      <a:pt x="181" y="272"/>
                    </a:lnTo>
                    <a:lnTo>
                      <a:pt x="179" y="272"/>
                    </a:lnTo>
                    <a:lnTo>
                      <a:pt x="179" y="272"/>
                    </a:lnTo>
                    <a:lnTo>
                      <a:pt x="179" y="274"/>
                    </a:lnTo>
                    <a:lnTo>
                      <a:pt x="179" y="274"/>
                    </a:lnTo>
                    <a:lnTo>
                      <a:pt x="179" y="274"/>
                    </a:lnTo>
                    <a:lnTo>
                      <a:pt x="181" y="274"/>
                    </a:lnTo>
                    <a:lnTo>
                      <a:pt x="181" y="276"/>
                    </a:lnTo>
                    <a:lnTo>
                      <a:pt x="181" y="276"/>
                    </a:lnTo>
                    <a:lnTo>
                      <a:pt x="183" y="276"/>
                    </a:lnTo>
                    <a:lnTo>
                      <a:pt x="181" y="279"/>
                    </a:lnTo>
                    <a:lnTo>
                      <a:pt x="181" y="279"/>
                    </a:lnTo>
                    <a:lnTo>
                      <a:pt x="183" y="281"/>
                    </a:lnTo>
                    <a:lnTo>
                      <a:pt x="183" y="281"/>
                    </a:lnTo>
                    <a:lnTo>
                      <a:pt x="183" y="281"/>
                    </a:lnTo>
                    <a:lnTo>
                      <a:pt x="183" y="283"/>
                    </a:lnTo>
                    <a:lnTo>
                      <a:pt x="183" y="283"/>
                    </a:lnTo>
                    <a:lnTo>
                      <a:pt x="181" y="285"/>
                    </a:lnTo>
                    <a:lnTo>
                      <a:pt x="181" y="285"/>
                    </a:lnTo>
                    <a:lnTo>
                      <a:pt x="181" y="285"/>
                    </a:lnTo>
                    <a:lnTo>
                      <a:pt x="181" y="287"/>
                    </a:lnTo>
                    <a:lnTo>
                      <a:pt x="181" y="287"/>
                    </a:lnTo>
                    <a:lnTo>
                      <a:pt x="181" y="289"/>
                    </a:lnTo>
                    <a:lnTo>
                      <a:pt x="181" y="291"/>
                    </a:lnTo>
                    <a:lnTo>
                      <a:pt x="177" y="298"/>
                    </a:lnTo>
                    <a:lnTo>
                      <a:pt x="175" y="300"/>
                    </a:lnTo>
                    <a:lnTo>
                      <a:pt x="173" y="302"/>
                    </a:lnTo>
                    <a:lnTo>
                      <a:pt x="170" y="304"/>
                    </a:lnTo>
                    <a:lnTo>
                      <a:pt x="170" y="304"/>
                    </a:lnTo>
                    <a:lnTo>
                      <a:pt x="168" y="306"/>
                    </a:lnTo>
                    <a:lnTo>
                      <a:pt x="166" y="306"/>
                    </a:lnTo>
                    <a:lnTo>
                      <a:pt x="166" y="308"/>
                    </a:lnTo>
                    <a:lnTo>
                      <a:pt x="166" y="308"/>
                    </a:lnTo>
                    <a:lnTo>
                      <a:pt x="166" y="310"/>
                    </a:lnTo>
                    <a:lnTo>
                      <a:pt x="166" y="310"/>
                    </a:lnTo>
                    <a:lnTo>
                      <a:pt x="168" y="310"/>
                    </a:lnTo>
                    <a:lnTo>
                      <a:pt x="168" y="310"/>
                    </a:lnTo>
                    <a:lnTo>
                      <a:pt x="168" y="310"/>
                    </a:lnTo>
                    <a:lnTo>
                      <a:pt x="170" y="310"/>
                    </a:lnTo>
                    <a:lnTo>
                      <a:pt x="170" y="310"/>
                    </a:lnTo>
                    <a:lnTo>
                      <a:pt x="170" y="312"/>
                    </a:lnTo>
                    <a:lnTo>
                      <a:pt x="170" y="314"/>
                    </a:lnTo>
                    <a:lnTo>
                      <a:pt x="170" y="316"/>
                    </a:lnTo>
                    <a:lnTo>
                      <a:pt x="168" y="316"/>
                    </a:lnTo>
                    <a:lnTo>
                      <a:pt x="166" y="314"/>
                    </a:lnTo>
                    <a:lnTo>
                      <a:pt x="164" y="316"/>
                    </a:lnTo>
                    <a:lnTo>
                      <a:pt x="164" y="316"/>
                    </a:lnTo>
                    <a:lnTo>
                      <a:pt x="164" y="317"/>
                    </a:lnTo>
                    <a:lnTo>
                      <a:pt x="162" y="319"/>
                    </a:lnTo>
                    <a:lnTo>
                      <a:pt x="162" y="321"/>
                    </a:lnTo>
                    <a:lnTo>
                      <a:pt x="162" y="321"/>
                    </a:lnTo>
                    <a:lnTo>
                      <a:pt x="160" y="321"/>
                    </a:lnTo>
                    <a:lnTo>
                      <a:pt x="158" y="319"/>
                    </a:lnTo>
                    <a:lnTo>
                      <a:pt x="156" y="319"/>
                    </a:lnTo>
                    <a:lnTo>
                      <a:pt x="156" y="319"/>
                    </a:lnTo>
                    <a:lnTo>
                      <a:pt x="154" y="319"/>
                    </a:lnTo>
                    <a:lnTo>
                      <a:pt x="154" y="319"/>
                    </a:lnTo>
                    <a:lnTo>
                      <a:pt x="154" y="321"/>
                    </a:lnTo>
                    <a:lnTo>
                      <a:pt x="154" y="323"/>
                    </a:lnTo>
                    <a:lnTo>
                      <a:pt x="154" y="325"/>
                    </a:lnTo>
                    <a:lnTo>
                      <a:pt x="154" y="327"/>
                    </a:lnTo>
                    <a:lnTo>
                      <a:pt x="154" y="329"/>
                    </a:lnTo>
                    <a:lnTo>
                      <a:pt x="154" y="329"/>
                    </a:lnTo>
                    <a:lnTo>
                      <a:pt x="153" y="329"/>
                    </a:lnTo>
                    <a:lnTo>
                      <a:pt x="151" y="331"/>
                    </a:lnTo>
                    <a:lnTo>
                      <a:pt x="151" y="331"/>
                    </a:lnTo>
                    <a:lnTo>
                      <a:pt x="147" y="331"/>
                    </a:lnTo>
                    <a:lnTo>
                      <a:pt x="145" y="331"/>
                    </a:lnTo>
                    <a:lnTo>
                      <a:pt x="141" y="333"/>
                    </a:lnTo>
                    <a:lnTo>
                      <a:pt x="139" y="333"/>
                    </a:lnTo>
                    <a:lnTo>
                      <a:pt x="139" y="333"/>
                    </a:lnTo>
                    <a:lnTo>
                      <a:pt x="139" y="331"/>
                    </a:lnTo>
                    <a:lnTo>
                      <a:pt x="139" y="329"/>
                    </a:lnTo>
                    <a:lnTo>
                      <a:pt x="139" y="329"/>
                    </a:lnTo>
                    <a:lnTo>
                      <a:pt x="139" y="327"/>
                    </a:lnTo>
                    <a:lnTo>
                      <a:pt x="137" y="327"/>
                    </a:lnTo>
                    <a:lnTo>
                      <a:pt x="137" y="327"/>
                    </a:lnTo>
                    <a:lnTo>
                      <a:pt x="133" y="329"/>
                    </a:lnTo>
                    <a:lnTo>
                      <a:pt x="132" y="329"/>
                    </a:lnTo>
                    <a:lnTo>
                      <a:pt x="130" y="329"/>
                    </a:lnTo>
                    <a:lnTo>
                      <a:pt x="130" y="331"/>
                    </a:lnTo>
                    <a:lnTo>
                      <a:pt x="130" y="331"/>
                    </a:lnTo>
                    <a:lnTo>
                      <a:pt x="132" y="333"/>
                    </a:lnTo>
                    <a:lnTo>
                      <a:pt x="132" y="333"/>
                    </a:lnTo>
                    <a:lnTo>
                      <a:pt x="132" y="333"/>
                    </a:lnTo>
                    <a:lnTo>
                      <a:pt x="132" y="335"/>
                    </a:lnTo>
                    <a:lnTo>
                      <a:pt x="133" y="335"/>
                    </a:lnTo>
                    <a:lnTo>
                      <a:pt x="135" y="337"/>
                    </a:lnTo>
                    <a:lnTo>
                      <a:pt x="135" y="337"/>
                    </a:lnTo>
                    <a:lnTo>
                      <a:pt x="135" y="338"/>
                    </a:lnTo>
                    <a:lnTo>
                      <a:pt x="135" y="340"/>
                    </a:lnTo>
                    <a:lnTo>
                      <a:pt x="135" y="342"/>
                    </a:lnTo>
                    <a:lnTo>
                      <a:pt x="133" y="342"/>
                    </a:lnTo>
                    <a:lnTo>
                      <a:pt x="133" y="342"/>
                    </a:lnTo>
                    <a:lnTo>
                      <a:pt x="132" y="342"/>
                    </a:lnTo>
                    <a:lnTo>
                      <a:pt x="132" y="344"/>
                    </a:lnTo>
                    <a:lnTo>
                      <a:pt x="132" y="346"/>
                    </a:lnTo>
                    <a:lnTo>
                      <a:pt x="132" y="346"/>
                    </a:lnTo>
                    <a:lnTo>
                      <a:pt x="132" y="348"/>
                    </a:lnTo>
                    <a:lnTo>
                      <a:pt x="130" y="348"/>
                    </a:lnTo>
                    <a:lnTo>
                      <a:pt x="130" y="348"/>
                    </a:lnTo>
                    <a:lnTo>
                      <a:pt x="130" y="346"/>
                    </a:lnTo>
                    <a:lnTo>
                      <a:pt x="128" y="346"/>
                    </a:lnTo>
                    <a:lnTo>
                      <a:pt x="128" y="346"/>
                    </a:lnTo>
                    <a:lnTo>
                      <a:pt x="126" y="346"/>
                    </a:lnTo>
                    <a:lnTo>
                      <a:pt x="124" y="346"/>
                    </a:lnTo>
                    <a:lnTo>
                      <a:pt x="124" y="344"/>
                    </a:lnTo>
                    <a:lnTo>
                      <a:pt x="122" y="346"/>
                    </a:lnTo>
                    <a:lnTo>
                      <a:pt x="122" y="346"/>
                    </a:lnTo>
                    <a:lnTo>
                      <a:pt x="122" y="346"/>
                    </a:lnTo>
                    <a:lnTo>
                      <a:pt x="122" y="348"/>
                    </a:lnTo>
                    <a:lnTo>
                      <a:pt x="122" y="348"/>
                    </a:lnTo>
                    <a:lnTo>
                      <a:pt x="124" y="350"/>
                    </a:lnTo>
                    <a:lnTo>
                      <a:pt x="124" y="350"/>
                    </a:lnTo>
                    <a:lnTo>
                      <a:pt x="124" y="350"/>
                    </a:lnTo>
                    <a:lnTo>
                      <a:pt x="124" y="352"/>
                    </a:lnTo>
                    <a:lnTo>
                      <a:pt x="122" y="354"/>
                    </a:lnTo>
                    <a:lnTo>
                      <a:pt x="116" y="352"/>
                    </a:lnTo>
                    <a:lnTo>
                      <a:pt x="114" y="350"/>
                    </a:lnTo>
                    <a:lnTo>
                      <a:pt x="112" y="350"/>
                    </a:lnTo>
                    <a:lnTo>
                      <a:pt x="111" y="348"/>
                    </a:lnTo>
                    <a:lnTo>
                      <a:pt x="111" y="346"/>
                    </a:lnTo>
                    <a:lnTo>
                      <a:pt x="109" y="346"/>
                    </a:lnTo>
                    <a:lnTo>
                      <a:pt x="107" y="346"/>
                    </a:lnTo>
                    <a:lnTo>
                      <a:pt x="105" y="346"/>
                    </a:lnTo>
                    <a:lnTo>
                      <a:pt x="101" y="342"/>
                    </a:lnTo>
                    <a:lnTo>
                      <a:pt x="99" y="342"/>
                    </a:lnTo>
                    <a:lnTo>
                      <a:pt x="97" y="342"/>
                    </a:lnTo>
                    <a:lnTo>
                      <a:pt x="97" y="342"/>
                    </a:lnTo>
                    <a:lnTo>
                      <a:pt x="97" y="342"/>
                    </a:lnTo>
                    <a:lnTo>
                      <a:pt x="97" y="344"/>
                    </a:lnTo>
                    <a:lnTo>
                      <a:pt x="95" y="344"/>
                    </a:lnTo>
                    <a:lnTo>
                      <a:pt x="95" y="344"/>
                    </a:lnTo>
                    <a:lnTo>
                      <a:pt x="95" y="346"/>
                    </a:lnTo>
                    <a:lnTo>
                      <a:pt x="95" y="346"/>
                    </a:lnTo>
                    <a:lnTo>
                      <a:pt x="93" y="348"/>
                    </a:lnTo>
                    <a:lnTo>
                      <a:pt x="93" y="348"/>
                    </a:lnTo>
                    <a:lnTo>
                      <a:pt x="92" y="350"/>
                    </a:lnTo>
                    <a:lnTo>
                      <a:pt x="92" y="352"/>
                    </a:lnTo>
                    <a:lnTo>
                      <a:pt x="92" y="352"/>
                    </a:lnTo>
                    <a:lnTo>
                      <a:pt x="92" y="352"/>
                    </a:lnTo>
                    <a:lnTo>
                      <a:pt x="92" y="354"/>
                    </a:lnTo>
                    <a:lnTo>
                      <a:pt x="93" y="356"/>
                    </a:lnTo>
                    <a:lnTo>
                      <a:pt x="92" y="357"/>
                    </a:lnTo>
                    <a:lnTo>
                      <a:pt x="92" y="361"/>
                    </a:lnTo>
                    <a:lnTo>
                      <a:pt x="88" y="361"/>
                    </a:lnTo>
                    <a:lnTo>
                      <a:pt x="76" y="363"/>
                    </a:lnTo>
                    <a:lnTo>
                      <a:pt x="71" y="365"/>
                    </a:lnTo>
                    <a:lnTo>
                      <a:pt x="67" y="367"/>
                    </a:lnTo>
                    <a:lnTo>
                      <a:pt x="59" y="369"/>
                    </a:lnTo>
                    <a:lnTo>
                      <a:pt x="55" y="371"/>
                    </a:lnTo>
                    <a:lnTo>
                      <a:pt x="52" y="373"/>
                    </a:lnTo>
                    <a:lnTo>
                      <a:pt x="50" y="375"/>
                    </a:lnTo>
                    <a:lnTo>
                      <a:pt x="50" y="376"/>
                    </a:lnTo>
                    <a:lnTo>
                      <a:pt x="48" y="378"/>
                    </a:lnTo>
                    <a:lnTo>
                      <a:pt x="48" y="378"/>
                    </a:lnTo>
                    <a:lnTo>
                      <a:pt x="48" y="380"/>
                    </a:lnTo>
                    <a:lnTo>
                      <a:pt x="48" y="382"/>
                    </a:lnTo>
                    <a:lnTo>
                      <a:pt x="48" y="382"/>
                    </a:lnTo>
                    <a:lnTo>
                      <a:pt x="48" y="382"/>
                    </a:lnTo>
                    <a:lnTo>
                      <a:pt x="48" y="384"/>
                    </a:lnTo>
                    <a:lnTo>
                      <a:pt x="48" y="384"/>
                    </a:lnTo>
                    <a:lnTo>
                      <a:pt x="48" y="384"/>
                    </a:lnTo>
                    <a:lnTo>
                      <a:pt x="46" y="384"/>
                    </a:lnTo>
                    <a:lnTo>
                      <a:pt x="46" y="384"/>
                    </a:lnTo>
                    <a:lnTo>
                      <a:pt x="44" y="386"/>
                    </a:lnTo>
                    <a:lnTo>
                      <a:pt x="42" y="388"/>
                    </a:lnTo>
                    <a:lnTo>
                      <a:pt x="40" y="390"/>
                    </a:lnTo>
                    <a:lnTo>
                      <a:pt x="38" y="390"/>
                    </a:lnTo>
                    <a:lnTo>
                      <a:pt x="36" y="388"/>
                    </a:lnTo>
                    <a:lnTo>
                      <a:pt x="36" y="388"/>
                    </a:lnTo>
                    <a:lnTo>
                      <a:pt x="34" y="386"/>
                    </a:lnTo>
                    <a:lnTo>
                      <a:pt x="31" y="384"/>
                    </a:lnTo>
                    <a:lnTo>
                      <a:pt x="31" y="384"/>
                    </a:lnTo>
                    <a:lnTo>
                      <a:pt x="29" y="384"/>
                    </a:lnTo>
                    <a:lnTo>
                      <a:pt x="29" y="384"/>
                    </a:lnTo>
                    <a:lnTo>
                      <a:pt x="29" y="384"/>
                    </a:lnTo>
                    <a:lnTo>
                      <a:pt x="29" y="384"/>
                    </a:lnTo>
                    <a:lnTo>
                      <a:pt x="29" y="384"/>
                    </a:lnTo>
                    <a:lnTo>
                      <a:pt x="29" y="382"/>
                    </a:lnTo>
                    <a:lnTo>
                      <a:pt x="29" y="376"/>
                    </a:lnTo>
                    <a:lnTo>
                      <a:pt x="29" y="375"/>
                    </a:lnTo>
                    <a:lnTo>
                      <a:pt x="27" y="375"/>
                    </a:lnTo>
                    <a:lnTo>
                      <a:pt x="23" y="373"/>
                    </a:lnTo>
                    <a:lnTo>
                      <a:pt x="21" y="373"/>
                    </a:lnTo>
                    <a:lnTo>
                      <a:pt x="19" y="373"/>
                    </a:lnTo>
                    <a:lnTo>
                      <a:pt x="19" y="373"/>
                    </a:lnTo>
                    <a:lnTo>
                      <a:pt x="17" y="375"/>
                    </a:lnTo>
                    <a:lnTo>
                      <a:pt x="17" y="375"/>
                    </a:lnTo>
                    <a:lnTo>
                      <a:pt x="17" y="375"/>
                    </a:lnTo>
                    <a:lnTo>
                      <a:pt x="17" y="376"/>
                    </a:lnTo>
                    <a:lnTo>
                      <a:pt x="17" y="380"/>
                    </a:lnTo>
                    <a:lnTo>
                      <a:pt x="19" y="380"/>
                    </a:lnTo>
                    <a:lnTo>
                      <a:pt x="17" y="382"/>
                    </a:lnTo>
                    <a:lnTo>
                      <a:pt x="17" y="382"/>
                    </a:lnTo>
                    <a:lnTo>
                      <a:pt x="17" y="382"/>
                    </a:lnTo>
                    <a:lnTo>
                      <a:pt x="11" y="382"/>
                    </a:lnTo>
                    <a:lnTo>
                      <a:pt x="10" y="382"/>
                    </a:lnTo>
                    <a:lnTo>
                      <a:pt x="8" y="382"/>
                    </a:lnTo>
                    <a:lnTo>
                      <a:pt x="2" y="384"/>
                    </a:lnTo>
                    <a:lnTo>
                      <a:pt x="0" y="384"/>
                    </a:lnTo>
                    <a:lnTo>
                      <a:pt x="0" y="386"/>
                    </a:lnTo>
                    <a:lnTo>
                      <a:pt x="0" y="386"/>
                    </a:lnTo>
                    <a:lnTo>
                      <a:pt x="0" y="388"/>
                    </a:lnTo>
                    <a:lnTo>
                      <a:pt x="2" y="388"/>
                    </a:lnTo>
                    <a:lnTo>
                      <a:pt x="2" y="390"/>
                    </a:lnTo>
                    <a:lnTo>
                      <a:pt x="2" y="390"/>
                    </a:lnTo>
                    <a:lnTo>
                      <a:pt x="2" y="390"/>
                    </a:lnTo>
                    <a:lnTo>
                      <a:pt x="6" y="390"/>
                    </a:lnTo>
                    <a:lnTo>
                      <a:pt x="6" y="390"/>
                    </a:lnTo>
                    <a:lnTo>
                      <a:pt x="8" y="392"/>
                    </a:lnTo>
                    <a:lnTo>
                      <a:pt x="8" y="392"/>
                    </a:lnTo>
                    <a:lnTo>
                      <a:pt x="6" y="394"/>
                    </a:lnTo>
                    <a:lnTo>
                      <a:pt x="6" y="394"/>
                    </a:lnTo>
                    <a:lnTo>
                      <a:pt x="6" y="397"/>
                    </a:lnTo>
                    <a:lnTo>
                      <a:pt x="6" y="397"/>
                    </a:lnTo>
                    <a:lnTo>
                      <a:pt x="6" y="399"/>
                    </a:lnTo>
                    <a:lnTo>
                      <a:pt x="4" y="401"/>
                    </a:lnTo>
                    <a:lnTo>
                      <a:pt x="2" y="403"/>
                    </a:lnTo>
                    <a:lnTo>
                      <a:pt x="2" y="405"/>
                    </a:lnTo>
                    <a:lnTo>
                      <a:pt x="2" y="407"/>
                    </a:lnTo>
                    <a:lnTo>
                      <a:pt x="2" y="409"/>
                    </a:lnTo>
                    <a:lnTo>
                      <a:pt x="6" y="413"/>
                    </a:lnTo>
                    <a:lnTo>
                      <a:pt x="6" y="414"/>
                    </a:lnTo>
                    <a:lnTo>
                      <a:pt x="6" y="416"/>
                    </a:lnTo>
                    <a:lnTo>
                      <a:pt x="6" y="416"/>
                    </a:lnTo>
                    <a:lnTo>
                      <a:pt x="6" y="416"/>
                    </a:lnTo>
                    <a:lnTo>
                      <a:pt x="8" y="416"/>
                    </a:lnTo>
                    <a:lnTo>
                      <a:pt x="11" y="414"/>
                    </a:lnTo>
                    <a:lnTo>
                      <a:pt x="13" y="414"/>
                    </a:lnTo>
                    <a:lnTo>
                      <a:pt x="15" y="416"/>
                    </a:lnTo>
                    <a:lnTo>
                      <a:pt x="17" y="416"/>
                    </a:lnTo>
                    <a:lnTo>
                      <a:pt x="19" y="418"/>
                    </a:lnTo>
                    <a:lnTo>
                      <a:pt x="31" y="430"/>
                    </a:lnTo>
                    <a:lnTo>
                      <a:pt x="32" y="432"/>
                    </a:lnTo>
                    <a:lnTo>
                      <a:pt x="32" y="433"/>
                    </a:lnTo>
                    <a:lnTo>
                      <a:pt x="34" y="433"/>
                    </a:lnTo>
                    <a:lnTo>
                      <a:pt x="36" y="432"/>
                    </a:lnTo>
                    <a:lnTo>
                      <a:pt x="36" y="432"/>
                    </a:lnTo>
                    <a:lnTo>
                      <a:pt x="40" y="432"/>
                    </a:lnTo>
                    <a:lnTo>
                      <a:pt x="46" y="432"/>
                    </a:lnTo>
                    <a:lnTo>
                      <a:pt x="59" y="433"/>
                    </a:lnTo>
                    <a:lnTo>
                      <a:pt x="59" y="433"/>
                    </a:lnTo>
                    <a:lnTo>
                      <a:pt x="59" y="433"/>
                    </a:lnTo>
                    <a:lnTo>
                      <a:pt x="59" y="433"/>
                    </a:lnTo>
                    <a:lnTo>
                      <a:pt x="59" y="433"/>
                    </a:lnTo>
                    <a:lnTo>
                      <a:pt x="59" y="433"/>
                    </a:lnTo>
                    <a:lnTo>
                      <a:pt x="61" y="433"/>
                    </a:lnTo>
                    <a:lnTo>
                      <a:pt x="63" y="433"/>
                    </a:lnTo>
                    <a:lnTo>
                      <a:pt x="63" y="433"/>
                    </a:lnTo>
                    <a:lnTo>
                      <a:pt x="63" y="435"/>
                    </a:lnTo>
                    <a:lnTo>
                      <a:pt x="63" y="435"/>
                    </a:lnTo>
                    <a:lnTo>
                      <a:pt x="63" y="435"/>
                    </a:lnTo>
                    <a:lnTo>
                      <a:pt x="63" y="435"/>
                    </a:lnTo>
                    <a:lnTo>
                      <a:pt x="61" y="435"/>
                    </a:lnTo>
                    <a:lnTo>
                      <a:pt x="59" y="435"/>
                    </a:lnTo>
                    <a:lnTo>
                      <a:pt x="59" y="437"/>
                    </a:lnTo>
                    <a:lnTo>
                      <a:pt x="57" y="437"/>
                    </a:lnTo>
                    <a:lnTo>
                      <a:pt x="55" y="439"/>
                    </a:lnTo>
                    <a:lnTo>
                      <a:pt x="55" y="439"/>
                    </a:lnTo>
                    <a:lnTo>
                      <a:pt x="55" y="441"/>
                    </a:lnTo>
                    <a:lnTo>
                      <a:pt x="55" y="441"/>
                    </a:lnTo>
                    <a:lnTo>
                      <a:pt x="55" y="443"/>
                    </a:lnTo>
                    <a:lnTo>
                      <a:pt x="55" y="443"/>
                    </a:lnTo>
                    <a:lnTo>
                      <a:pt x="53" y="447"/>
                    </a:lnTo>
                    <a:lnTo>
                      <a:pt x="53" y="447"/>
                    </a:lnTo>
                    <a:lnTo>
                      <a:pt x="53" y="449"/>
                    </a:lnTo>
                    <a:lnTo>
                      <a:pt x="53" y="453"/>
                    </a:lnTo>
                    <a:lnTo>
                      <a:pt x="53" y="453"/>
                    </a:lnTo>
                    <a:lnTo>
                      <a:pt x="53" y="454"/>
                    </a:lnTo>
                    <a:lnTo>
                      <a:pt x="59" y="458"/>
                    </a:lnTo>
                    <a:lnTo>
                      <a:pt x="61" y="458"/>
                    </a:lnTo>
                    <a:lnTo>
                      <a:pt x="61" y="458"/>
                    </a:lnTo>
                    <a:lnTo>
                      <a:pt x="63" y="458"/>
                    </a:lnTo>
                    <a:lnTo>
                      <a:pt x="63" y="458"/>
                    </a:lnTo>
                    <a:lnTo>
                      <a:pt x="65" y="460"/>
                    </a:lnTo>
                    <a:lnTo>
                      <a:pt x="71" y="466"/>
                    </a:lnTo>
                    <a:lnTo>
                      <a:pt x="72" y="470"/>
                    </a:lnTo>
                    <a:lnTo>
                      <a:pt x="72" y="472"/>
                    </a:lnTo>
                    <a:lnTo>
                      <a:pt x="72" y="473"/>
                    </a:lnTo>
                    <a:lnTo>
                      <a:pt x="74" y="473"/>
                    </a:lnTo>
                    <a:lnTo>
                      <a:pt x="76" y="473"/>
                    </a:lnTo>
                    <a:lnTo>
                      <a:pt x="80" y="473"/>
                    </a:lnTo>
                    <a:lnTo>
                      <a:pt x="82" y="475"/>
                    </a:lnTo>
                    <a:lnTo>
                      <a:pt x="84" y="475"/>
                    </a:lnTo>
                    <a:lnTo>
                      <a:pt x="86" y="477"/>
                    </a:lnTo>
                    <a:lnTo>
                      <a:pt x="86" y="479"/>
                    </a:lnTo>
                    <a:lnTo>
                      <a:pt x="86" y="481"/>
                    </a:lnTo>
                    <a:lnTo>
                      <a:pt x="88" y="481"/>
                    </a:lnTo>
                    <a:lnTo>
                      <a:pt x="88" y="483"/>
                    </a:lnTo>
                    <a:lnTo>
                      <a:pt x="86" y="483"/>
                    </a:lnTo>
                    <a:lnTo>
                      <a:pt x="86" y="483"/>
                    </a:lnTo>
                    <a:lnTo>
                      <a:pt x="86" y="483"/>
                    </a:lnTo>
                    <a:lnTo>
                      <a:pt x="84" y="483"/>
                    </a:lnTo>
                    <a:lnTo>
                      <a:pt x="82" y="483"/>
                    </a:lnTo>
                    <a:lnTo>
                      <a:pt x="82" y="483"/>
                    </a:lnTo>
                    <a:lnTo>
                      <a:pt x="82" y="483"/>
                    </a:lnTo>
                    <a:lnTo>
                      <a:pt x="82" y="483"/>
                    </a:lnTo>
                    <a:lnTo>
                      <a:pt x="82" y="483"/>
                    </a:lnTo>
                    <a:lnTo>
                      <a:pt x="82" y="485"/>
                    </a:lnTo>
                    <a:lnTo>
                      <a:pt x="82" y="485"/>
                    </a:lnTo>
                    <a:lnTo>
                      <a:pt x="84" y="487"/>
                    </a:lnTo>
                    <a:lnTo>
                      <a:pt x="84" y="487"/>
                    </a:lnTo>
                    <a:lnTo>
                      <a:pt x="84" y="489"/>
                    </a:lnTo>
                    <a:lnTo>
                      <a:pt x="88" y="489"/>
                    </a:lnTo>
                    <a:lnTo>
                      <a:pt x="88" y="491"/>
                    </a:lnTo>
                    <a:lnTo>
                      <a:pt x="90" y="492"/>
                    </a:lnTo>
                    <a:lnTo>
                      <a:pt x="90" y="494"/>
                    </a:lnTo>
                    <a:lnTo>
                      <a:pt x="90" y="496"/>
                    </a:lnTo>
                    <a:lnTo>
                      <a:pt x="92" y="498"/>
                    </a:lnTo>
                    <a:lnTo>
                      <a:pt x="92" y="500"/>
                    </a:lnTo>
                    <a:lnTo>
                      <a:pt x="93" y="500"/>
                    </a:lnTo>
                    <a:lnTo>
                      <a:pt x="95" y="502"/>
                    </a:lnTo>
                    <a:lnTo>
                      <a:pt x="95" y="504"/>
                    </a:lnTo>
                    <a:lnTo>
                      <a:pt x="95" y="504"/>
                    </a:lnTo>
                    <a:lnTo>
                      <a:pt x="93" y="504"/>
                    </a:lnTo>
                    <a:lnTo>
                      <a:pt x="90" y="504"/>
                    </a:lnTo>
                    <a:lnTo>
                      <a:pt x="90" y="504"/>
                    </a:lnTo>
                    <a:lnTo>
                      <a:pt x="88" y="506"/>
                    </a:lnTo>
                    <a:lnTo>
                      <a:pt x="88" y="506"/>
                    </a:lnTo>
                    <a:lnTo>
                      <a:pt x="88" y="508"/>
                    </a:lnTo>
                    <a:lnTo>
                      <a:pt x="88" y="508"/>
                    </a:lnTo>
                    <a:lnTo>
                      <a:pt x="88" y="510"/>
                    </a:lnTo>
                    <a:lnTo>
                      <a:pt x="86" y="510"/>
                    </a:lnTo>
                    <a:lnTo>
                      <a:pt x="84" y="508"/>
                    </a:lnTo>
                    <a:lnTo>
                      <a:pt x="84" y="508"/>
                    </a:lnTo>
                    <a:lnTo>
                      <a:pt x="84" y="510"/>
                    </a:lnTo>
                    <a:lnTo>
                      <a:pt x="82" y="510"/>
                    </a:lnTo>
                    <a:lnTo>
                      <a:pt x="80" y="511"/>
                    </a:lnTo>
                    <a:lnTo>
                      <a:pt x="80" y="511"/>
                    </a:lnTo>
                    <a:lnTo>
                      <a:pt x="82" y="515"/>
                    </a:lnTo>
                    <a:lnTo>
                      <a:pt x="82" y="515"/>
                    </a:lnTo>
                    <a:lnTo>
                      <a:pt x="84" y="515"/>
                    </a:lnTo>
                    <a:lnTo>
                      <a:pt x="86" y="515"/>
                    </a:lnTo>
                    <a:lnTo>
                      <a:pt x="88" y="517"/>
                    </a:lnTo>
                    <a:lnTo>
                      <a:pt x="90" y="517"/>
                    </a:lnTo>
                    <a:lnTo>
                      <a:pt x="93" y="521"/>
                    </a:lnTo>
                    <a:lnTo>
                      <a:pt x="95" y="521"/>
                    </a:lnTo>
                    <a:lnTo>
                      <a:pt x="97" y="521"/>
                    </a:lnTo>
                    <a:lnTo>
                      <a:pt x="97" y="521"/>
                    </a:lnTo>
                    <a:lnTo>
                      <a:pt x="99" y="521"/>
                    </a:lnTo>
                    <a:lnTo>
                      <a:pt x="103" y="523"/>
                    </a:lnTo>
                    <a:lnTo>
                      <a:pt x="107" y="525"/>
                    </a:lnTo>
                    <a:lnTo>
                      <a:pt x="109" y="527"/>
                    </a:lnTo>
                    <a:lnTo>
                      <a:pt x="109" y="527"/>
                    </a:lnTo>
                    <a:lnTo>
                      <a:pt x="109" y="529"/>
                    </a:lnTo>
                    <a:lnTo>
                      <a:pt x="109" y="529"/>
                    </a:lnTo>
                    <a:lnTo>
                      <a:pt x="109" y="530"/>
                    </a:lnTo>
                    <a:lnTo>
                      <a:pt x="109" y="532"/>
                    </a:lnTo>
                    <a:lnTo>
                      <a:pt x="109" y="532"/>
                    </a:lnTo>
                    <a:lnTo>
                      <a:pt x="109" y="532"/>
                    </a:lnTo>
                    <a:lnTo>
                      <a:pt x="109" y="536"/>
                    </a:lnTo>
                    <a:lnTo>
                      <a:pt x="109" y="538"/>
                    </a:lnTo>
                    <a:lnTo>
                      <a:pt x="109" y="540"/>
                    </a:lnTo>
                    <a:lnTo>
                      <a:pt x="112" y="542"/>
                    </a:lnTo>
                    <a:lnTo>
                      <a:pt x="114" y="542"/>
                    </a:lnTo>
                    <a:lnTo>
                      <a:pt x="114" y="542"/>
                    </a:lnTo>
                    <a:lnTo>
                      <a:pt x="114" y="542"/>
                    </a:lnTo>
                    <a:lnTo>
                      <a:pt x="116" y="540"/>
                    </a:lnTo>
                    <a:lnTo>
                      <a:pt x="116" y="540"/>
                    </a:lnTo>
                    <a:lnTo>
                      <a:pt x="116" y="540"/>
                    </a:lnTo>
                    <a:lnTo>
                      <a:pt x="118" y="538"/>
                    </a:lnTo>
                    <a:lnTo>
                      <a:pt x="118" y="538"/>
                    </a:lnTo>
                    <a:lnTo>
                      <a:pt x="118" y="536"/>
                    </a:lnTo>
                    <a:lnTo>
                      <a:pt x="120" y="536"/>
                    </a:lnTo>
                    <a:lnTo>
                      <a:pt x="120" y="536"/>
                    </a:lnTo>
                    <a:lnTo>
                      <a:pt x="122" y="536"/>
                    </a:lnTo>
                    <a:lnTo>
                      <a:pt x="124" y="536"/>
                    </a:lnTo>
                    <a:lnTo>
                      <a:pt x="126" y="538"/>
                    </a:lnTo>
                    <a:lnTo>
                      <a:pt x="128" y="538"/>
                    </a:lnTo>
                    <a:lnTo>
                      <a:pt x="130" y="540"/>
                    </a:lnTo>
                    <a:lnTo>
                      <a:pt x="130" y="544"/>
                    </a:lnTo>
                    <a:lnTo>
                      <a:pt x="130" y="546"/>
                    </a:lnTo>
                    <a:lnTo>
                      <a:pt x="130" y="548"/>
                    </a:lnTo>
                    <a:lnTo>
                      <a:pt x="132" y="550"/>
                    </a:lnTo>
                    <a:lnTo>
                      <a:pt x="132" y="551"/>
                    </a:lnTo>
                    <a:lnTo>
                      <a:pt x="135" y="551"/>
                    </a:lnTo>
                    <a:lnTo>
                      <a:pt x="147" y="555"/>
                    </a:lnTo>
                    <a:lnTo>
                      <a:pt x="149" y="555"/>
                    </a:lnTo>
                    <a:lnTo>
                      <a:pt x="149" y="557"/>
                    </a:lnTo>
                    <a:lnTo>
                      <a:pt x="149" y="559"/>
                    </a:lnTo>
                    <a:lnTo>
                      <a:pt x="149" y="561"/>
                    </a:lnTo>
                    <a:lnTo>
                      <a:pt x="149" y="563"/>
                    </a:lnTo>
                    <a:lnTo>
                      <a:pt x="149" y="565"/>
                    </a:lnTo>
                    <a:lnTo>
                      <a:pt x="149" y="565"/>
                    </a:lnTo>
                    <a:lnTo>
                      <a:pt x="153" y="570"/>
                    </a:lnTo>
                    <a:lnTo>
                      <a:pt x="153" y="572"/>
                    </a:lnTo>
                    <a:lnTo>
                      <a:pt x="166" y="569"/>
                    </a:lnTo>
                    <a:lnTo>
                      <a:pt x="168" y="569"/>
                    </a:lnTo>
                    <a:lnTo>
                      <a:pt x="172" y="569"/>
                    </a:lnTo>
                    <a:lnTo>
                      <a:pt x="173" y="567"/>
                    </a:lnTo>
                    <a:lnTo>
                      <a:pt x="179" y="563"/>
                    </a:lnTo>
                    <a:lnTo>
                      <a:pt x="187" y="561"/>
                    </a:lnTo>
                    <a:lnTo>
                      <a:pt x="189" y="557"/>
                    </a:lnTo>
                    <a:lnTo>
                      <a:pt x="191" y="555"/>
                    </a:lnTo>
                    <a:lnTo>
                      <a:pt x="193" y="555"/>
                    </a:lnTo>
                    <a:lnTo>
                      <a:pt x="193" y="553"/>
                    </a:lnTo>
                    <a:lnTo>
                      <a:pt x="193" y="553"/>
                    </a:lnTo>
                    <a:lnTo>
                      <a:pt x="193" y="553"/>
                    </a:lnTo>
                    <a:lnTo>
                      <a:pt x="193" y="553"/>
                    </a:lnTo>
                    <a:lnTo>
                      <a:pt x="196" y="550"/>
                    </a:lnTo>
                    <a:lnTo>
                      <a:pt x="198" y="550"/>
                    </a:lnTo>
                    <a:lnTo>
                      <a:pt x="198" y="550"/>
                    </a:lnTo>
                    <a:lnTo>
                      <a:pt x="200" y="548"/>
                    </a:lnTo>
                    <a:lnTo>
                      <a:pt x="204" y="538"/>
                    </a:lnTo>
                    <a:lnTo>
                      <a:pt x="206" y="536"/>
                    </a:lnTo>
                    <a:lnTo>
                      <a:pt x="206" y="534"/>
                    </a:lnTo>
                    <a:lnTo>
                      <a:pt x="206" y="534"/>
                    </a:lnTo>
                    <a:lnTo>
                      <a:pt x="206" y="532"/>
                    </a:lnTo>
                    <a:lnTo>
                      <a:pt x="206" y="530"/>
                    </a:lnTo>
                    <a:lnTo>
                      <a:pt x="206" y="530"/>
                    </a:lnTo>
                    <a:lnTo>
                      <a:pt x="210" y="530"/>
                    </a:lnTo>
                    <a:lnTo>
                      <a:pt x="212" y="530"/>
                    </a:lnTo>
                    <a:lnTo>
                      <a:pt x="213" y="527"/>
                    </a:lnTo>
                    <a:lnTo>
                      <a:pt x="217" y="525"/>
                    </a:lnTo>
                    <a:lnTo>
                      <a:pt x="217" y="521"/>
                    </a:lnTo>
                    <a:lnTo>
                      <a:pt x="215" y="517"/>
                    </a:lnTo>
                    <a:lnTo>
                      <a:pt x="213" y="515"/>
                    </a:lnTo>
                    <a:lnTo>
                      <a:pt x="210" y="513"/>
                    </a:lnTo>
                    <a:lnTo>
                      <a:pt x="206" y="513"/>
                    </a:lnTo>
                    <a:lnTo>
                      <a:pt x="204" y="513"/>
                    </a:lnTo>
                    <a:lnTo>
                      <a:pt x="202" y="513"/>
                    </a:lnTo>
                    <a:lnTo>
                      <a:pt x="200" y="511"/>
                    </a:lnTo>
                    <a:lnTo>
                      <a:pt x="198" y="510"/>
                    </a:lnTo>
                    <a:lnTo>
                      <a:pt x="196" y="508"/>
                    </a:lnTo>
                    <a:lnTo>
                      <a:pt x="196" y="506"/>
                    </a:lnTo>
                    <a:lnTo>
                      <a:pt x="196" y="498"/>
                    </a:lnTo>
                    <a:lnTo>
                      <a:pt x="194" y="494"/>
                    </a:lnTo>
                    <a:lnTo>
                      <a:pt x="193" y="491"/>
                    </a:lnTo>
                    <a:lnTo>
                      <a:pt x="193" y="491"/>
                    </a:lnTo>
                    <a:lnTo>
                      <a:pt x="194" y="491"/>
                    </a:lnTo>
                    <a:lnTo>
                      <a:pt x="196" y="492"/>
                    </a:lnTo>
                    <a:lnTo>
                      <a:pt x="196" y="494"/>
                    </a:lnTo>
                    <a:lnTo>
                      <a:pt x="196" y="496"/>
                    </a:lnTo>
                    <a:lnTo>
                      <a:pt x="196" y="498"/>
                    </a:lnTo>
                    <a:lnTo>
                      <a:pt x="198" y="502"/>
                    </a:lnTo>
                    <a:lnTo>
                      <a:pt x="198" y="504"/>
                    </a:lnTo>
                    <a:lnTo>
                      <a:pt x="198" y="506"/>
                    </a:lnTo>
                    <a:lnTo>
                      <a:pt x="200" y="506"/>
                    </a:lnTo>
                    <a:lnTo>
                      <a:pt x="202" y="510"/>
                    </a:lnTo>
                    <a:lnTo>
                      <a:pt x="204" y="510"/>
                    </a:lnTo>
                    <a:lnTo>
                      <a:pt x="206" y="511"/>
                    </a:lnTo>
                    <a:lnTo>
                      <a:pt x="208" y="510"/>
                    </a:lnTo>
                    <a:lnTo>
                      <a:pt x="208" y="510"/>
                    </a:lnTo>
                    <a:lnTo>
                      <a:pt x="210" y="511"/>
                    </a:lnTo>
                    <a:lnTo>
                      <a:pt x="212" y="513"/>
                    </a:lnTo>
                    <a:lnTo>
                      <a:pt x="217" y="515"/>
                    </a:lnTo>
                    <a:lnTo>
                      <a:pt x="219" y="517"/>
                    </a:lnTo>
                    <a:lnTo>
                      <a:pt x="221" y="517"/>
                    </a:lnTo>
                    <a:lnTo>
                      <a:pt x="221" y="523"/>
                    </a:lnTo>
                    <a:lnTo>
                      <a:pt x="221" y="525"/>
                    </a:lnTo>
                    <a:lnTo>
                      <a:pt x="221" y="529"/>
                    </a:lnTo>
                    <a:lnTo>
                      <a:pt x="217" y="532"/>
                    </a:lnTo>
                    <a:lnTo>
                      <a:pt x="215" y="534"/>
                    </a:lnTo>
                    <a:lnTo>
                      <a:pt x="215" y="536"/>
                    </a:lnTo>
                    <a:lnTo>
                      <a:pt x="215" y="538"/>
                    </a:lnTo>
                    <a:lnTo>
                      <a:pt x="215" y="542"/>
                    </a:lnTo>
                    <a:lnTo>
                      <a:pt x="215" y="544"/>
                    </a:lnTo>
                    <a:lnTo>
                      <a:pt x="215" y="544"/>
                    </a:lnTo>
                    <a:lnTo>
                      <a:pt x="221" y="553"/>
                    </a:lnTo>
                    <a:lnTo>
                      <a:pt x="221" y="553"/>
                    </a:lnTo>
                    <a:lnTo>
                      <a:pt x="219" y="555"/>
                    </a:lnTo>
                    <a:lnTo>
                      <a:pt x="221" y="559"/>
                    </a:lnTo>
                    <a:lnTo>
                      <a:pt x="221" y="561"/>
                    </a:lnTo>
                    <a:lnTo>
                      <a:pt x="219" y="563"/>
                    </a:lnTo>
                    <a:lnTo>
                      <a:pt x="217" y="565"/>
                    </a:lnTo>
                    <a:lnTo>
                      <a:pt x="217" y="567"/>
                    </a:lnTo>
                    <a:lnTo>
                      <a:pt x="219" y="569"/>
                    </a:lnTo>
                    <a:lnTo>
                      <a:pt x="221" y="572"/>
                    </a:lnTo>
                    <a:lnTo>
                      <a:pt x="223" y="572"/>
                    </a:lnTo>
                    <a:lnTo>
                      <a:pt x="223" y="572"/>
                    </a:lnTo>
                    <a:lnTo>
                      <a:pt x="225" y="574"/>
                    </a:lnTo>
                    <a:lnTo>
                      <a:pt x="225" y="576"/>
                    </a:lnTo>
                    <a:lnTo>
                      <a:pt x="225" y="578"/>
                    </a:lnTo>
                    <a:lnTo>
                      <a:pt x="227" y="578"/>
                    </a:lnTo>
                    <a:lnTo>
                      <a:pt x="227" y="578"/>
                    </a:lnTo>
                    <a:lnTo>
                      <a:pt x="229" y="576"/>
                    </a:lnTo>
                    <a:lnTo>
                      <a:pt x="229" y="576"/>
                    </a:lnTo>
                    <a:lnTo>
                      <a:pt x="229" y="576"/>
                    </a:lnTo>
                    <a:lnTo>
                      <a:pt x="229" y="576"/>
                    </a:lnTo>
                    <a:lnTo>
                      <a:pt x="229" y="574"/>
                    </a:lnTo>
                    <a:lnTo>
                      <a:pt x="229" y="574"/>
                    </a:lnTo>
                    <a:lnTo>
                      <a:pt x="229" y="572"/>
                    </a:lnTo>
                    <a:lnTo>
                      <a:pt x="227" y="572"/>
                    </a:lnTo>
                    <a:lnTo>
                      <a:pt x="227" y="570"/>
                    </a:lnTo>
                    <a:lnTo>
                      <a:pt x="229" y="569"/>
                    </a:lnTo>
                    <a:lnTo>
                      <a:pt x="229" y="567"/>
                    </a:lnTo>
                    <a:lnTo>
                      <a:pt x="229" y="565"/>
                    </a:lnTo>
                    <a:lnTo>
                      <a:pt x="225" y="555"/>
                    </a:lnTo>
                    <a:lnTo>
                      <a:pt x="225" y="553"/>
                    </a:lnTo>
                    <a:lnTo>
                      <a:pt x="227" y="553"/>
                    </a:lnTo>
                    <a:lnTo>
                      <a:pt x="229" y="555"/>
                    </a:lnTo>
                    <a:lnTo>
                      <a:pt x="229" y="557"/>
                    </a:lnTo>
                    <a:lnTo>
                      <a:pt x="229" y="559"/>
                    </a:lnTo>
                    <a:lnTo>
                      <a:pt x="229" y="570"/>
                    </a:lnTo>
                    <a:lnTo>
                      <a:pt x="231" y="572"/>
                    </a:lnTo>
                    <a:lnTo>
                      <a:pt x="231" y="572"/>
                    </a:lnTo>
                    <a:lnTo>
                      <a:pt x="233" y="570"/>
                    </a:lnTo>
                    <a:lnTo>
                      <a:pt x="233" y="569"/>
                    </a:lnTo>
                    <a:lnTo>
                      <a:pt x="234" y="569"/>
                    </a:lnTo>
                    <a:lnTo>
                      <a:pt x="234" y="567"/>
                    </a:lnTo>
                    <a:lnTo>
                      <a:pt x="233" y="567"/>
                    </a:lnTo>
                    <a:lnTo>
                      <a:pt x="233" y="563"/>
                    </a:lnTo>
                    <a:lnTo>
                      <a:pt x="231" y="563"/>
                    </a:lnTo>
                    <a:lnTo>
                      <a:pt x="231" y="561"/>
                    </a:lnTo>
                    <a:lnTo>
                      <a:pt x="233" y="561"/>
                    </a:lnTo>
                    <a:lnTo>
                      <a:pt x="233" y="563"/>
                    </a:lnTo>
                    <a:lnTo>
                      <a:pt x="233" y="563"/>
                    </a:lnTo>
                    <a:lnTo>
                      <a:pt x="233" y="565"/>
                    </a:lnTo>
                    <a:lnTo>
                      <a:pt x="234" y="565"/>
                    </a:lnTo>
                    <a:lnTo>
                      <a:pt x="234" y="565"/>
                    </a:lnTo>
                    <a:lnTo>
                      <a:pt x="236" y="563"/>
                    </a:lnTo>
                    <a:lnTo>
                      <a:pt x="238" y="563"/>
                    </a:lnTo>
                    <a:lnTo>
                      <a:pt x="236" y="567"/>
                    </a:lnTo>
                    <a:lnTo>
                      <a:pt x="236" y="570"/>
                    </a:lnTo>
                    <a:lnTo>
                      <a:pt x="238" y="572"/>
                    </a:lnTo>
                    <a:lnTo>
                      <a:pt x="240" y="572"/>
                    </a:lnTo>
                    <a:lnTo>
                      <a:pt x="240" y="572"/>
                    </a:lnTo>
                    <a:lnTo>
                      <a:pt x="242" y="570"/>
                    </a:lnTo>
                    <a:lnTo>
                      <a:pt x="244" y="570"/>
                    </a:lnTo>
                    <a:lnTo>
                      <a:pt x="244" y="569"/>
                    </a:lnTo>
                    <a:lnTo>
                      <a:pt x="246" y="567"/>
                    </a:lnTo>
                    <a:lnTo>
                      <a:pt x="244" y="565"/>
                    </a:lnTo>
                    <a:lnTo>
                      <a:pt x="244" y="563"/>
                    </a:lnTo>
                    <a:lnTo>
                      <a:pt x="244" y="561"/>
                    </a:lnTo>
                    <a:lnTo>
                      <a:pt x="244" y="559"/>
                    </a:lnTo>
                    <a:lnTo>
                      <a:pt x="244" y="557"/>
                    </a:lnTo>
                    <a:lnTo>
                      <a:pt x="244" y="555"/>
                    </a:lnTo>
                    <a:lnTo>
                      <a:pt x="246" y="553"/>
                    </a:lnTo>
                    <a:lnTo>
                      <a:pt x="246" y="553"/>
                    </a:lnTo>
                    <a:lnTo>
                      <a:pt x="246" y="553"/>
                    </a:lnTo>
                    <a:lnTo>
                      <a:pt x="248" y="553"/>
                    </a:lnTo>
                    <a:lnTo>
                      <a:pt x="248" y="551"/>
                    </a:lnTo>
                    <a:lnTo>
                      <a:pt x="248" y="550"/>
                    </a:lnTo>
                    <a:lnTo>
                      <a:pt x="246" y="546"/>
                    </a:lnTo>
                    <a:lnTo>
                      <a:pt x="246" y="544"/>
                    </a:lnTo>
                    <a:lnTo>
                      <a:pt x="246" y="542"/>
                    </a:lnTo>
                    <a:lnTo>
                      <a:pt x="248" y="540"/>
                    </a:lnTo>
                    <a:lnTo>
                      <a:pt x="248" y="540"/>
                    </a:lnTo>
                    <a:lnTo>
                      <a:pt x="248" y="538"/>
                    </a:lnTo>
                    <a:lnTo>
                      <a:pt x="250" y="540"/>
                    </a:lnTo>
                    <a:lnTo>
                      <a:pt x="250" y="542"/>
                    </a:lnTo>
                    <a:lnTo>
                      <a:pt x="248" y="546"/>
                    </a:lnTo>
                    <a:lnTo>
                      <a:pt x="250" y="548"/>
                    </a:lnTo>
                    <a:lnTo>
                      <a:pt x="250" y="551"/>
                    </a:lnTo>
                    <a:lnTo>
                      <a:pt x="250" y="553"/>
                    </a:lnTo>
                    <a:lnTo>
                      <a:pt x="250" y="557"/>
                    </a:lnTo>
                    <a:lnTo>
                      <a:pt x="248" y="559"/>
                    </a:lnTo>
                    <a:lnTo>
                      <a:pt x="248" y="561"/>
                    </a:lnTo>
                    <a:lnTo>
                      <a:pt x="250" y="567"/>
                    </a:lnTo>
                    <a:lnTo>
                      <a:pt x="250" y="569"/>
                    </a:lnTo>
                    <a:lnTo>
                      <a:pt x="250" y="569"/>
                    </a:lnTo>
                    <a:lnTo>
                      <a:pt x="250" y="570"/>
                    </a:lnTo>
                    <a:lnTo>
                      <a:pt x="250" y="572"/>
                    </a:lnTo>
                    <a:lnTo>
                      <a:pt x="250" y="572"/>
                    </a:lnTo>
                    <a:lnTo>
                      <a:pt x="248" y="574"/>
                    </a:lnTo>
                    <a:lnTo>
                      <a:pt x="248" y="574"/>
                    </a:lnTo>
                    <a:lnTo>
                      <a:pt x="248" y="574"/>
                    </a:lnTo>
                    <a:lnTo>
                      <a:pt x="246" y="578"/>
                    </a:lnTo>
                    <a:lnTo>
                      <a:pt x="248" y="580"/>
                    </a:lnTo>
                    <a:lnTo>
                      <a:pt x="250" y="580"/>
                    </a:lnTo>
                    <a:lnTo>
                      <a:pt x="252" y="580"/>
                    </a:lnTo>
                    <a:lnTo>
                      <a:pt x="252" y="578"/>
                    </a:lnTo>
                    <a:lnTo>
                      <a:pt x="250" y="578"/>
                    </a:lnTo>
                    <a:lnTo>
                      <a:pt x="250" y="576"/>
                    </a:lnTo>
                    <a:lnTo>
                      <a:pt x="252" y="576"/>
                    </a:lnTo>
                    <a:lnTo>
                      <a:pt x="252" y="576"/>
                    </a:lnTo>
                    <a:lnTo>
                      <a:pt x="254" y="578"/>
                    </a:lnTo>
                    <a:lnTo>
                      <a:pt x="254" y="576"/>
                    </a:lnTo>
                    <a:lnTo>
                      <a:pt x="255" y="576"/>
                    </a:lnTo>
                    <a:lnTo>
                      <a:pt x="255" y="570"/>
                    </a:lnTo>
                    <a:lnTo>
                      <a:pt x="255" y="572"/>
                    </a:lnTo>
                    <a:lnTo>
                      <a:pt x="257" y="569"/>
                    </a:lnTo>
                    <a:lnTo>
                      <a:pt x="255" y="563"/>
                    </a:lnTo>
                    <a:lnTo>
                      <a:pt x="257" y="563"/>
                    </a:lnTo>
                    <a:lnTo>
                      <a:pt x="257" y="563"/>
                    </a:lnTo>
                    <a:lnTo>
                      <a:pt x="259" y="561"/>
                    </a:lnTo>
                    <a:lnTo>
                      <a:pt x="259" y="559"/>
                    </a:lnTo>
                    <a:lnTo>
                      <a:pt x="259" y="557"/>
                    </a:lnTo>
                    <a:lnTo>
                      <a:pt x="259" y="555"/>
                    </a:lnTo>
                    <a:lnTo>
                      <a:pt x="257" y="555"/>
                    </a:lnTo>
                    <a:lnTo>
                      <a:pt x="255" y="555"/>
                    </a:lnTo>
                    <a:lnTo>
                      <a:pt x="254" y="557"/>
                    </a:lnTo>
                    <a:lnTo>
                      <a:pt x="254" y="555"/>
                    </a:lnTo>
                    <a:lnTo>
                      <a:pt x="254" y="550"/>
                    </a:lnTo>
                    <a:lnTo>
                      <a:pt x="254" y="548"/>
                    </a:lnTo>
                    <a:lnTo>
                      <a:pt x="257" y="540"/>
                    </a:lnTo>
                    <a:lnTo>
                      <a:pt x="257" y="538"/>
                    </a:lnTo>
                    <a:lnTo>
                      <a:pt x="257" y="534"/>
                    </a:lnTo>
                    <a:lnTo>
                      <a:pt x="257" y="532"/>
                    </a:lnTo>
                    <a:lnTo>
                      <a:pt x="259" y="530"/>
                    </a:lnTo>
                    <a:lnTo>
                      <a:pt x="259" y="529"/>
                    </a:lnTo>
                    <a:lnTo>
                      <a:pt x="259" y="527"/>
                    </a:lnTo>
                    <a:lnTo>
                      <a:pt x="259" y="525"/>
                    </a:lnTo>
                    <a:lnTo>
                      <a:pt x="259" y="523"/>
                    </a:lnTo>
                    <a:lnTo>
                      <a:pt x="259" y="523"/>
                    </a:lnTo>
                    <a:lnTo>
                      <a:pt x="259" y="521"/>
                    </a:lnTo>
                    <a:lnTo>
                      <a:pt x="259" y="521"/>
                    </a:lnTo>
                    <a:lnTo>
                      <a:pt x="259" y="519"/>
                    </a:lnTo>
                    <a:lnTo>
                      <a:pt x="261" y="517"/>
                    </a:lnTo>
                    <a:lnTo>
                      <a:pt x="261" y="517"/>
                    </a:lnTo>
                    <a:lnTo>
                      <a:pt x="261" y="517"/>
                    </a:lnTo>
                    <a:lnTo>
                      <a:pt x="261" y="515"/>
                    </a:lnTo>
                    <a:lnTo>
                      <a:pt x="263" y="513"/>
                    </a:lnTo>
                    <a:lnTo>
                      <a:pt x="263" y="513"/>
                    </a:lnTo>
                    <a:lnTo>
                      <a:pt x="265" y="513"/>
                    </a:lnTo>
                    <a:lnTo>
                      <a:pt x="265" y="515"/>
                    </a:lnTo>
                    <a:lnTo>
                      <a:pt x="263" y="517"/>
                    </a:lnTo>
                    <a:lnTo>
                      <a:pt x="261" y="517"/>
                    </a:lnTo>
                    <a:lnTo>
                      <a:pt x="261" y="523"/>
                    </a:lnTo>
                    <a:lnTo>
                      <a:pt x="261" y="523"/>
                    </a:lnTo>
                    <a:lnTo>
                      <a:pt x="261" y="525"/>
                    </a:lnTo>
                    <a:lnTo>
                      <a:pt x="261" y="529"/>
                    </a:lnTo>
                    <a:lnTo>
                      <a:pt x="261" y="530"/>
                    </a:lnTo>
                    <a:lnTo>
                      <a:pt x="261" y="530"/>
                    </a:lnTo>
                    <a:lnTo>
                      <a:pt x="261" y="532"/>
                    </a:lnTo>
                    <a:lnTo>
                      <a:pt x="259" y="534"/>
                    </a:lnTo>
                    <a:lnTo>
                      <a:pt x="259" y="536"/>
                    </a:lnTo>
                    <a:lnTo>
                      <a:pt x="259" y="538"/>
                    </a:lnTo>
                    <a:lnTo>
                      <a:pt x="259" y="538"/>
                    </a:lnTo>
                    <a:lnTo>
                      <a:pt x="261" y="538"/>
                    </a:lnTo>
                    <a:lnTo>
                      <a:pt x="261" y="538"/>
                    </a:lnTo>
                    <a:lnTo>
                      <a:pt x="263" y="538"/>
                    </a:lnTo>
                    <a:lnTo>
                      <a:pt x="265" y="540"/>
                    </a:lnTo>
                    <a:lnTo>
                      <a:pt x="265" y="538"/>
                    </a:lnTo>
                    <a:lnTo>
                      <a:pt x="267" y="536"/>
                    </a:lnTo>
                    <a:lnTo>
                      <a:pt x="267" y="536"/>
                    </a:lnTo>
                    <a:lnTo>
                      <a:pt x="269" y="532"/>
                    </a:lnTo>
                    <a:lnTo>
                      <a:pt x="269" y="529"/>
                    </a:lnTo>
                    <a:lnTo>
                      <a:pt x="267" y="529"/>
                    </a:lnTo>
                    <a:lnTo>
                      <a:pt x="267" y="529"/>
                    </a:lnTo>
                    <a:lnTo>
                      <a:pt x="265" y="527"/>
                    </a:lnTo>
                    <a:lnTo>
                      <a:pt x="265" y="525"/>
                    </a:lnTo>
                    <a:lnTo>
                      <a:pt x="267" y="523"/>
                    </a:lnTo>
                    <a:lnTo>
                      <a:pt x="267" y="523"/>
                    </a:lnTo>
                    <a:lnTo>
                      <a:pt x="269" y="521"/>
                    </a:lnTo>
                    <a:lnTo>
                      <a:pt x="271" y="521"/>
                    </a:lnTo>
                    <a:lnTo>
                      <a:pt x="273" y="521"/>
                    </a:lnTo>
                    <a:lnTo>
                      <a:pt x="269" y="523"/>
                    </a:lnTo>
                    <a:lnTo>
                      <a:pt x="267" y="525"/>
                    </a:lnTo>
                    <a:lnTo>
                      <a:pt x="267" y="527"/>
                    </a:lnTo>
                    <a:lnTo>
                      <a:pt x="267" y="527"/>
                    </a:lnTo>
                    <a:lnTo>
                      <a:pt x="271" y="529"/>
                    </a:lnTo>
                    <a:lnTo>
                      <a:pt x="273" y="530"/>
                    </a:lnTo>
                    <a:lnTo>
                      <a:pt x="271" y="532"/>
                    </a:lnTo>
                    <a:lnTo>
                      <a:pt x="271" y="534"/>
                    </a:lnTo>
                    <a:lnTo>
                      <a:pt x="269" y="536"/>
                    </a:lnTo>
                    <a:lnTo>
                      <a:pt x="269" y="536"/>
                    </a:lnTo>
                    <a:lnTo>
                      <a:pt x="267" y="538"/>
                    </a:lnTo>
                    <a:lnTo>
                      <a:pt x="267" y="544"/>
                    </a:lnTo>
                    <a:lnTo>
                      <a:pt x="265" y="550"/>
                    </a:lnTo>
                    <a:lnTo>
                      <a:pt x="265" y="550"/>
                    </a:lnTo>
                    <a:lnTo>
                      <a:pt x="267" y="551"/>
                    </a:lnTo>
                    <a:lnTo>
                      <a:pt x="265" y="563"/>
                    </a:lnTo>
                    <a:lnTo>
                      <a:pt x="265" y="565"/>
                    </a:lnTo>
                    <a:lnTo>
                      <a:pt x="269" y="572"/>
                    </a:lnTo>
                    <a:lnTo>
                      <a:pt x="267" y="574"/>
                    </a:lnTo>
                    <a:lnTo>
                      <a:pt x="269" y="576"/>
                    </a:lnTo>
                    <a:lnTo>
                      <a:pt x="273" y="578"/>
                    </a:lnTo>
                    <a:lnTo>
                      <a:pt x="274" y="576"/>
                    </a:lnTo>
                    <a:lnTo>
                      <a:pt x="274" y="574"/>
                    </a:lnTo>
                    <a:lnTo>
                      <a:pt x="274" y="572"/>
                    </a:lnTo>
                    <a:lnTo>
                      <a:pt x="274" y="572"/>
                    </a:lnTo>
                    <a:lnTo>
                      <a:pt x="273" y="570"/>
                    </a:lnTo>
                    <a:lnTo>
                      <a:pt x="273" y="569"/>
                    </a:lnTo>
                    <a:lnTo>
                      <a:pt x="273" y="569"/>
                    </a:lnTo>
                    <a:lnTo>
                      <a:pt x="274" y="567"/>
                    </a:lnTo>
                    <a:lnTo>
                      <a:pt x="274" y="567"/>
                    </a:lnTo>
                    <a:lnTo>
                      <a:pt x="274" y="567"/>
                    </a:lnTo>
                    <a:lnTo>
                      <a:pt x="276" y="565"/>
                    </a:lnTo>
                    <a:lnTo>
                      <a:pt x="276" y="563"/>
                    </a:lnTo>
                    <a:lnTo>
                      <a:pt x="276" y="565"/>
                    </a:lnTo>
                    <a:lnTo>
                      <a:pt x="276" y="567"/>
                    </a:lnTo>
                    <a:lnTo>
                      <a:pt x="276" y="567"/>
                    </a:lnTo>
                    <a:lnTo>
                      <a:pt x="276" y="567"/>
                    </a:lnTo>
                    <a:lnTo>
                      <a:pt x="274" y="569"/>
                    </a:lnTo>
                    <a:lnTo>
                      <a:pt x="276" y="570"/>
                    </a:lnTo>
                    <a:lnTo>
                      <a:pt x="278" y="570"/>
                    </a:lnTo>
                    <a:lnTo>
                      <a:pt x="280" y="570"/>
                    </a:lnTo>
                    <a:lnTo>
                      <a:pt x="280" y="569"/>
                    </a:lnTo>
                    <a:lnTo>
                      <a:pt x="280" y="569"/>
                    </a:lnTo>
                    <a:lnTo>
                      <a:pt x="280" y="565"/>
                    </a:lnTo>
                    <a:lnTo>
                      <a:pt x="278" y="563"/>
                    </a:lnTo>
                    <a:lnTo>
                      <a:pt x="278" y="561"/>
                    </a:lnTo>
                    <a:lnTo>
                      <a:pt x="280" y="557"/>
                    </a:lnTo>
                    <a:lnTo>
                      <a:pt x="280" y="557"/>
                    </a:lnTo>
                    <a:lnTo>
                      <a:pt x="282" y="557"/>
                    </a:lnTo>
                    <a:lnTo>
                      <a:pt x="282" y="557"/>
                    </a:lnTo>
                    <a:lnTo>
                      <a:pt x="282" y="565"/>
                    </a:lnTo>
                    <a:lnTo>
                      <a:pt x="284" y="567"/>
                    </a:lnTo>
                    <a:lnTo>
                      <a:pt x="284" y="567"/>
                    </a:lnTo>
                    <a:lnTo>
                      <a:pt x="284" y="569"/>
                    </a:lnTo>
                    <a:lnTo>
                      <a:pt x="288" y="569"/>
                    </a:lnTo>
                    <a:lnTo>
                      <a:pt x="292" y="570"/>
                    </a:lnTo>
                    <a:lnTo>
                      <a:pt x="294" y="572"/>
                    </a:lnTo>
                    <a:lnTo>
                      <a:pt x="295" y="572"/>
                    </a:lnTo>
                    <a:lnTo>
                      <a:pt x="295" y="572"/>
                    </a:lnTo>
                    <a:lnTo>
                      <a:pt x="295" y="570"/>
                    </a:lnTo>
                    <a:lnTo>
                      <a:pt x="297" y="570"/>
                    </a:lnTo>
                    <a:lnTo>
                      <a:pt x="297" y="570"/>
                    </a:lnTo>
                    <a:lnTo>
                      <a:pt x="297" y="570"/>
                    </a:lnTo>
                    <a:lnTo>
                      <a:pt x="297" y="572"/>
                    </a:lnTo>
                    <a:lnTo>
                      <a:pt x="299" y="572"/>
                    </a:lnTo>
                    <a:lnTo>
                      <a:pt x="299" y="572"/>
                    </a:lnTo>
                    <a:lnTo>
                      <a:pt x="301" y="570"/>
                    </a:lnTo>
                    <a:lnTo>
                      <a:pt x="301" y="569"/>
                    </a:lnTo>
                    <a:lnTo>
                      <a:pt x="301" y="565"/>
                    </a:lnTo>
                    <a:lnTo>
                      <a:pt x="301" y="565"/>
                    </a:lnTo>
                    <a:lnTo>
                      <a:pt x="299" y="563"/>
                    </a:lnTo>
                    <a:lnTo>
                      <a:pt x="297" y="561"/>
                    </a:lnTo>
                    <a:lnTo>
                      <a:pt x="297" y="559"/>
                    </a:lnTo>
                    <a:lnTo>
                      <a:pt x="297" y="555"/>
                    </a:lnTo>
                    <a:lnTo>
                      <a:pt x="295" y="548"/>
                    </a:lnTo>
                    <a:lnTo>
                      <a:pt x="294" y="544"/>
                    </a:lnTo>
                    <a:lnTo>
                      <a:pt x="292" y="542"/>
                    </a:lnTo>
                    <a:lnTo>
                      <a:pt x="290" y="542"/>
                    </a:lnTo>
                    <a:lnTo>
                      <a:pt x="288" y="542"/>
                    </a:lnTo>
                    <a:lnTo>
                      <a:pt x="286" y="540"/>
                    </a:lnTo>
                    <a:lnTo>
                      <a:pt x="286" y="538"/>
                    </a:lnTo>
                    <a:lnTo>
                      <a:pt x="286" y="536"/>
                    </a:lnTo>
                    <a:lnTo>
                      <a:pt x="286" y="534"/>
                    </a:lnTo>
                    <a:lnTo>
                      <a:pt x="288" y="534"/>
                    </a:lnTo>
                    <a:lnTo>
                      <a:pt x="288" y="536"/>
                    </a:lnTo>
                    <a:lnTo>
                      <a:pt x="288" y="538"/>
                    </a:lnTo>
                    <a:lnTo>
                      <a:pt x="288" y="540"/>
                    </a:lnTo>
                    <a:lnTo>
                      <a:pt x="290" y="540"/>
                    </a:lnTo>
                    <a:lnTo>
                      <a:pt x="294" y="542"/>
                    </a:lnTo>
                    <a:lnTo>
                      <a:pt x="295" y="542"/>
                    </a:lnTo>
                    <a:lnTo>
                      <a:pt x="295" y="542"/>
                    </a:lnTo>
                    <a:lnTo>
                      <a:pt x="295" y="540"/>
                    </a:lnTo>
                    <a:lnTo>
                      <a:pt x="295" y="540"/>
                    </a:lnTo>
                    <a:lnTo>
                      <a:pt x="297" y="540"/>
                    </a:lnTo>
                    <a:lnTo>
                      <a:pt x="299" y="540"/>
                    </a:lnTo>
                    <a:lnTo>
                      <a:pt x="299" y="536"/>
                    </a:lnTo>
                    <a:lnTo>
                      <a:pt x="299" y="530"/>
                    </a:lnTo>
                    <a:lnTo>
                      <a:pt x="299" y="529"/>
                    </a:lnTo>
                    <a:lnTo>
                      <a:pt x="297" y="527"/>
                    </a:lnTo>
                    <a:lnTo>
                      <a:pt x="297" y="525"/>
                    </a:lnTo>
                    <a:lnTo>
                      <a:pt x="297" y="523"/>
                    </a:lnTo>
                    <a:lnTo>
                      <a:pt x="297" y="523"/>
                    </a:lnTo>
                    <a:lnTo>
                      <a:pt x="297" y="521"/>
                    </a:lnTo>
                    <a:lnTo>
                      <a:pt x="297" y="519"/>
                    </a:lnTo>
                    <a:lnTo>
                      <a:pt x="299" y="521"/>
                    </a:lnTo>
                    <a:lnTo>
                      <a:pt x="299" y="521"/>
                    </a:lnTo>
                    <a:lnTo>
                      <a:pt x="299" y="521"/>
                    </a:lnTo>
                    <a:lnTo>
                      <a:pt x="299" y="521"/>
                    </a:lnTo>
                    <a:lnTo>
                      <a:pt x="301" y="517"/>
                    </a:lnTo>
                    <a:lnTo>
                      <a:pt x="301" y="515"/>
                    </a:lnTo>
                    <a:lnTo>
                      <a:pt x="301" y="513"/>
                    </a:lnTo>
                    <a:lnTo>
                      <a:pt x="299" y="511"/>
                    </a:lnTo>
                    <a:lnTo>
                      <a:pt x="295" y="508"/>
                    </a:lnTo>
                    <a:lnTo>
                      <a:pt x="295" y="504"/>
                    </a:lnTo>
                    <a:lnTo>
                      <a:pt x="295" y="504"/>
                    </a:lnTo>
                    <a:lnTo>
                      <a:pt x="294" y="502"/>
                    </a:lnTo>
                    <a:lnTo>
                      <a:pt x="294" y="500"/>
                    </a:lnTo>
                    <a:lnTo>
                      <a:pt x="294" y="494"/>
                    </a:lnTo>
                    <a:lnTo>
                      <a:pt x="294" y="494"/>
                    </a:lnTo>
                    <a:lnTo>
                      <a:pt x="294" y="492"/>
                    </a:lnTo>
                    <a:lnTo>
                      <a:pt x="294" y="491"/>
                    </a:lnTo>
                    <a:lnTo>
                      <a:pt x="294" y="491"/>
                    </a:lnTo>
                    <a:lnTo>
                      <a:pt x="294" y="489"/>
                    </a:lnTo>
                    <a:lnTo>
                      <a:pt x="292" y="485"/>
                    </a:lnTo>
                    <a:lnTo>
                      <a:pt x="292" y="481"/>
                    </a:lnTo>
                    <a:lnTo>
                      <a:pt x="290" y="479"/>
                    </a:lnTo>
                    <a:lnTo>
                      <a:pt x="288" y="479"/>
                    </a:lnTo>
                    <a:lnTo>
                      <a:pt x="290" y="477"/>
                    </a:lnTo>
                    <a:lnTo>
                      <a:pt x="290" y="475"/>
                    </a:lnTo>
                    <a:lnTo>
                      <a:pt x="290" y="472"/>
                    </a:lnTo>
                    <a:lnTo>
                      <a:pt x="288" y="470"/>
                    </a:lnTo>
                    <a:lnTo>
                      <a:pt x="288" y="468"/>
                    </a:lnTo>
                    <a:lnTo>
                      <a:pt x="288" y="466"/>
                    </a:lnTo>
                    <a:lnTo>
                      <a:pt x="286" y="464"/>
                    </a:lnTo>
                    <a:lnTo>
                      <a:pt x="286" y="462"/>
                    </a:lnTo>
                    <a:lnTo>
                      <a:pt x="286" y="460"/>
                    </a:lnTo>
                    <a:lnTo>
                      <a:pt x="286" y="458"/>
                    </a:lnTo>
                    <a:lnTo>
                      <a:pt x="288" y="456"/>
                    </a:lnTo>
                    <a:lnTo>
                      <a:pt x="288" y="454"/>
                    </a:lnTo>
                    <a:lnTo>
                      <a:pt x="288" y="454"/>
                    </a:lnTo>
                    <a:lnTo>
                      <a:pt x="288" y="453"/>
                    </a:lnTo>
                    <a:lnTo>
                      <a:pt x="290" y="451"/>
                    </a:lnTo>
                    <a:lnTo>
                      <a:pt x="288" y="449"/>
                    </a:lnTo>
                    <a:lnTo>
                      <a:pt x="288" y="447"/>
                    </a:lnTo>
                    <a:lnTo>
                      <a:pt x="286" y="447"/>
                    </a:lnTo>
                    <a:lnTo>
                      <a:pt x="284" y="445"/>
                    </a:lnTo>
                    <a:lnTo>
                      <a:pt x="282" y="441"/>
                    </a:lnTo>
                    <a:lnTo>
                      <a:pt x="280" y="439"/>
                    </a:lnTo>
                    <a:lnTo>
                      <a:pt x="278" y="437"/>
                    </a:lnTo>
                    <a:lnTo>
                      <a:pt x="278" y="435"/>
                    </a:lnTo>
                    <a:lnTo>
                      <a:pt x="278" y="433"/>
                    </a:lnTo>
                    <a:lnTo>
                      <a:pt x="280" y="432"/>
                    </a:lnTo>
                    <a:lnTo>
                      <a:pt x="280" y="426"/>
                    </a:lnTo>
                    <a:lnTo>
                      <a:pt x="282" y="424"/>
                    </a:lnTo>
                    <a:lnTo>
                      <a:pt x="286" y="418"/>
                    </a:lnTo>
                    <a:lnTo>
                      <a:pt x="288" y="416"/>
                    </a:lnTo>
                    <a:lnTo>
                      <a:pt x="290" y="414"/>
                    </a:lnTo>
                    <a:lnTo>
                      <a:pt x="290" y="414"/>
                    </a:lnTo>
                    <a:lnTo>
                      <a:pt x="290" y="413"/>
                    </a:lnTo>
                    <a:lnTo>
                      <a:pt x="290" y="413"/>
                    </a:lnTo>
                    <a:lnTo>
                      <a:pt x="288" y="413"/>
                    </a:lnTo>
                    <a:lnTo>
                      <a:pt x="286" y="413"/>
                    </a:lnTo>
                    <a:lnTo>
                      <a:pt x="286" y="413"/>
                    </a:lnTo>
                    <a:lnTo>
                      <a:pt x="278" y="411"/>
                    </a:lnTo>
                    <a:lnTo>
                      <a:pt x="278" y="409"/>
                    </a:lnTo>
                    <a:lnTo>
                      <a:pt x="276" y="409"/>
                    </a:lnTo>
                    <a:lnTo>
                      <a:pt x="274" y="411"/>
                    </a:lnTo>
                    <a:lnTo>
                      <a:pt x="274" y="411"/>
                    </a:lnTo>
                    <a:lnTo>
                      <a:pt x="274" y="411"/>
                    </a:lnTo>
                    <a:lnTo>
                      <a:pt x="273" y="411"/>
                    </a:lnTo>
                    <a:lnTo>
                      <a:pt x="267" y="409"/>
                    </a:lnTo>
                    <a:lnTo>
                      <a:pt x="265" y="409"/>
                    </a:lnTo>
                    <a:lnTo>
                      <a:pt x="265" y="407"/>
                    </a:lnTo>
                    <a:lnTo>
                      <a:pt x="265" y="403"/>
                    </a:lnTo>
                    <a:lnTo>
                      <a:pt x="265" y="401"/>
                    </a:lnTo>
                    <a:lnTo>
                      <a:pt x="269" y="399"/>
                    </a:lnTo>
                    <a:lnTo>
                      <a:pt x="273" y="386"/>
                    </a:lnTo>
                    <a:lnTo>
                      <a:pt x="273" y="384"/>
                    </a:lnTo>
                    <a:lnTo>
                      <a:pt x="271" y="384"/>
                    </a:lnTo>
                    <a:lnTo>
                      <a:pt x="271" y="384"/>
                    </a:lnTo>
                    <a:lnTo>
                      <a:pt x="269" y="386"/>
                    </a:lnTo>
                    <a:lnTo>
                      <a:pt x="269" y="386"/>
                    </a:lnTo>
                    <a:lnTo>
                      <a:pt x="267" y="384"/>
                    </a:lnTo>
                    <a:lnTo>
                      <a:pt x="265" y="384"/>
                    </a:lnTo>
                    <a:lnTo>
                      <a:pt x="263" y="382"/>
                    </a:lnTo>
                    <a:lnTo>
                      <a:pt x="261" y="380"/>
                    </a:lnTo>
                    <a:lnTo>
                      <a:pt x="259" y="376"/>
                    </a:lnTo>
                    <a:lnTo>
                      <a:pt x="257" y="375"/>
                    </a:lnTo>
                    <a:lnTo>
                      <a:pt x="257" y="375"/>
                    </a:lnTo>
                    <a:lnTo>
                      <a:pt x="255" y="375"/>
                    </a:lnTo>
                    <a:lnTo>
                      <a:pt x="254" y="375"/>
                    </a:lnTo>
                    <a:lnTo>
                      <a:pt x="254" y="373"/>
                    </a:lnTo>
                    <a:lnTo>
                      <a:pt x="254" y="373"/>
                    </a:lnTo>
                    <a:lnTo>
                      <a:pt x="254" y="371"/>
                    </a:lnTo>
                    <a:lnTo>
                      <a:pt x="254" y="371"/>
                    </a:lnTo>
                    <a:lnTo>
                      <a:pt x="254" y="371"/>
                    </a:lnTo>
                    <a:lnTo>
                      <a:pt x="252" y="369"/>
                    </a:lnTo>
                    <a:lnTo>
                      <a:pt x="252" y="369"/>
                    </a:lnTo>
                    <a:lnTo>
                      <a:pt x="252" y="369"/>
                    </a:lnTo>
                    <a:lnTo>
                      <a:pt x="254" y="359"/>
                    </a:lnTo>
                    <a:lnTo>
                      <a:pt x="254" y="357"/>
                    </a:lnTo>
                    <a:lnTo>
                      <a:pt x="252" y="357"/>
                    </a:lnTo>
                    <a:lnTo>
                      <a:pt x="252" y="356"/>
                    </a:lnTo>
                    <a:lnTo>
                      <a:pt x="254" y="354"/>
                    </a:lnTo>
                    <a:lnTo>
                      <a:pt x="254" y="352"/>
                    </a:lnTo>
                    <a:lnTo>
                      <a:pt x="255" y="352"/>
                    </a:lnTo>
                    <a:lnTo>
                      <a:pt x="255" y="350"/>
                    </a:lnTo>
                    <a:lnTo>
                      <a:pt x="255" y="350"/>
                    </a:lnTo>
                    <a:lnTo>
                      <a:pt x="254" y="348"/>
                    </a:lnTo>
                    <a:lnTo>
                      <a:pt x="255" y="348"/>
                    </a:lnTo>
                    <a:lnTo>
                      <a:pt x="255" y="346"/>
                    </a:lnTo>
                    <a:lnTo>
                      <a:pt x="257" y="346"/>
                    </a:lnTo>
                    <a:lnTo>
                      <a:pt x="259" y="346"/>
                    </a:lnTo>
                    <a:lnTo>
                      <a:pt x="261" y="346"/>
                    </a:lnTo>
                    <a:lnTo>
                      <a:pt x="263" y="344"/>
                    </a:lnTo>
                    <a:lnTo>
                      <a:pt x="267" y="342"/>
                    </a:lnTo>
                    <a:lnTo>
                      <a:pt x="267" y="340"/>
                    </a:lnTo>
                    <a:lnTo>
                      <a:pt x="267" y="338"/>
                    </a:lnTo>
                    <a:lnTo>
                      <a:pt x="267" y="337"/>
                    </a:lnTo>
                    <a:lnTo>
                      <a:pt x="267" y="335"/>
                    </a:lnTo>
                    <a:lnTo>
                      <a:pt x="267" y="333"/>
                    </a:lnTo>
                    <a:lnTo>
                      <a:pt x="267" y="331"/>
                    </a:lnTo>
                    <a:lnTo>
                      <a:pt x="269" y="331"/>
                    </a:lnTo>
                    <a:lnTo>
                      <a:pt x="269" y="329"/>
                    </a:lnTo>
                    <a:lnTo>
                      <a:pt x="267" y="329"/>
                    </a:lnTo>
                    <a:lnTo>
                      <a:pt x="265" y="327"/>
                    </a:lnTo>
                    <a:lnTo>
                      <a:pt x="265" y="325"/>
                    </a:lnTo>
                    <a:lnTo>
                      <a:pt x="263" y="325"/>
                    </a:lnTo>
                    <a:lnTo>
                      <a:pt x="263" y="323"/>
                    </a:lnTo>
                    <a:lnTo>
                      <a:pt x="265" y="321"/>
                    </a:lnTo>
                    <a:lnTo>
                      <a:pt x="265" y="321"/>
                    </a:lnTo>
                    <a:lnTo>
                      <a:pt x="265" y="317"/>
                    </a:lnTo>
                    <a:lnTo>
                      <a:pt x="265" y="317"/>
                    </a:lnTo>
                    <a:lnTo>
                      <a:pt x="265" y="316"/>
                    </a:lnTo>
                    <a:lnTo>
                      <a:pt x="265" y="316"/>
                    </a:lnTo>
                    <a:lnTo>
                      <a:pt x="267" y="314"/>
                    </a:lnTo>
                    <a:lnTo>
                      <a:pt x="269" y="314"/>
                    </a:lnTo>
                    <a:lnTo>
                      <a:pt x="269" y="314"/>
                    </a:lnTo>
                    <a:lnTo>
                      <a:pt x="269" y="314"/>
                    </a:lnTo>
                    <a:lnTo>
                      <a:pt x="271" y="312"/>
                    </a:lnTo>
                    <a:lnTo>
                      <a:pt x="271" y="310"/>
                    </a:lnTo>
                    <a:lnTo>
                      <a:pt x="271" y="310"/>
                    </a:lnTo>
                    <a:lnTo>
                      <a:pt x="271" y="308"/>
                    </a:lnTo>
                    <a:lnTo>
                      <a:pt x="271" y="308"/>
                    </a:lnTo>
                    <a:lnTo>
                      <a:pt x="269" y="304"/>
                    </a:lnTo>
                    <a:lnTo>
                      <a:pt x="267" y="300"/>
                    </a:lnTo>
                    <a:lnTo>
                      <a:pt x="265" y="298"/>
                    </a:lnTo>
                    <a:lnTo>
                      <a:pt x="263" y="298"/>
                    </a:lnTo>
                    <a:lnTo>
                      <a:pt x="261" y="300"/>
                    </a:lnTo>
                    <a:lnTo>
                      <a:pt x="259" y="302"/>
                    </a:lnTo>
                    <a:lnTo>
                      <a:pt x="257" y="304"/>
                    </a:lnTo>
                    <a:lnTo>
                      <a:pt x="254" y="302"/>
                    </a:lnTo>
                    <a:lnTo>
                      <a:pt x="248" y="302"/>
                    </a:lnTo>
                    <a:lnTo>
                      <a:pt x="246" y="300"/>
                    </a:lnTo>
                    <a:lnTo>
                      <a:pt x="238" y="295"/>
                    </a:lnTo>
                    <a:lnTo>
                      <a:pt x="213" y="283"/>
                    </a:lnTo>
                    <a:lnTo>
                      <a:pt x="212" y="281"/>
                    </a:lnTo>
                    <a:lnTo>
                      <a:pt x="212" y="281"/>
                    </a:lnTo>
                    <a:lnTo>
                      <a:pt x="210" y="279"/>
                    </a:lnTo>
                    <a:lnTo>
                      <a:pt x="210" y="279"/>
                    </a:lnTo>
                    <a:lnTo>
                      <a:pt x="210" y="279"/>
                    </a:lnTo>
                    <a:lnTo>
                      <a:pt x="210" y="278"/>
                    </a:lnTo>
                    <a:lnTo>
                      <a:pt x="210" y="274"/>
                    </a:lnTo>
                    <a:lnTo>
                      <a:pt x="210" y="272"/>
                    </a:lnTo>
                    <a:lnTo>
                      <a:pt x="208" y="270"/>
                    </a:lnTo>
                    <a:lnTo>
                      <a:pt x="206" y="268"/>
                    </a:lnTo>
                    <a:lnTo>
                      <a:pt x="206" y="268"/>
                    </a:lnTo>
                    <a:lnTo>
                      <a:pt x="204" y="268"/>
                    </a:lnTo>
                    <a:lnTo>
                      <a:pt x="204" y="264"/>
                    </a:lnTo>
                    <a:lnTo>
                      <a:pt x="204" y="262"/>
                    </a:lnTo>
                    <a:lnTo>
                      <a:pt x="206" y="260"/>
                    </a:lnTo>
                    <a:lnTo>
                      <a:pt x="206" y="257"/>
                    </a:lnTo>
                    <a:lnTo>
                      <a:pt x="208" y="257"/>
                    </a:lnTo>
                    <a:lnTo>
                      <a:pt x="208" y="257"/>
                    </a:lnTo>
                    <a:lnTo>
                      <a:pt x="210" y="255"/>
                    </a:lnTo>
                    <a:lnTo>
                      <a:pt x="210" y="253"/>
                    </a:lnTo>
                    <a:lnTo>
                      <a:pt x="210" y="253"/>
                    </a:lnTo>
                    <a:lnTo>
                      <a:pt x="210" y="251"/>
                    </a:lnTo>
                    <a:lnTo>
                      <a:pt x="212" y="251"/>
                    </a:lnTo>
                    <a:lnTo>
                      <a:pt x="212" y="251"/>
                    </a:lnTo>
                    <a:lnTo>
                      <a:pt x="213" y="249"/>
                    </a:lnTo>
                    <a:lnTo>
                      <a:pt x="213" y="247"/>
                    </a:lnTo>
                    <a:lnTo>
                      <a:pt x="213" y="245"/>
                    </a:lnTo>
                    <a:lnTo>
                      <a:pt x="213" y="241"/>
                    </a:lnTo>
                    <a:lnTo>
                      <a:pt x="212" y="241"/>
                    </a:lnTo>
                    <a:lnTo>
                      <a:pt x="212" y="241"/>
                    </a:lnTo>
                    <a:lnTo>
                      <a:pt x="212" y="240"/>
                    </a:lnTo>
                    <a:lnTo>
                      <a:pt x="217" y="238"/>
                    </a:lnTo>
                    <a:lnTo>
                      <a:pt x="219" y="238"/>
                    </a:lnTo>
                    <a:lnTo>
                      <a:pt x="219" y="238"/>
                    </a:lnTo>
                    <a:lnTo>
                      <a:pt x="221" y="238"/>
                    </a:lnTo>
                    <a:lnTo>
                      <a:pt x="223" y="240"/>
                    </a:lnTo>
                    <a:lnTo>
                      <a:pt x="223" y="241"/>
                    </a:lnTo>
                    <a:lnTo>
                      <a:pt x="223" y="243"/>
                    </a:lnTo>
                    <a:lnTo>
                      <a:pt x="225" y="243"/>
                    </a:lnTo>
                    <a:lnTo>
                      <a:pt x="229" y="245"/>
                    </a:lnTo>
                    <a:lnTo>
                      <a:pt x="231" y="245"/>
                    </a:lnTo>
                    <a:lnTo>
                      <a:pt x="231" y="245"/>
                    </a:lnTo>
                    <a:lnTo>
                      <a:pt x="233" y="241"/>
                    </a:lnTo>
                    <a:lnTo>
                      <a:pt x="236" y="238"/>
                    </a:lnTo>
                    <a:lnTo>
                      <a:pt x="236" y="236"/>
                    </a:lnTo>
                    <a:lnTo>
                      <a:pt x="238" y="232"/>
                    </a:lnTo>
                    <a:lnTo>
                      <a:pt x="240" y="230"/>
                    </a:lnTo>
                    <a:lnTo>
                      <a:pt x="240" y="226"/>
                    </a:lnTo>
                    <a:lnTo>
                      <a:pt x="242" y="220"/>
                    </a:lnTo>
                    <a:lnTo>
                      <a:pt x="242" y="215"/>
                    </a:lnTo>
                    <a:lnTo>
                      <a:pt x="242" y="213"/>
                    </a:lnTo>
                    <a:lnTo>
                      <a:pt x="246" y="211"/>
                    </a:lnTo>
                    <a:lnTo>
                      <a:pt x="246" y="213"/>
                    </a:lnTo>
                    <a:lnTo>
                      <a:pt x="250" y="213"/>
                    </a:lnTo>
                    <a:lnTo>
                      <a:pt x="252" y="215"/>
                    </a:lnTo>
                    <a:lnTo>
                      <a:pt x="254" y="215"/>
                    </a:lnTo>
                    <a:lnTo>
                      <a:pt x="254" y="215"/>
                    </a:lnTo>
                    <a:lnTo>
                      <a:pt x="254" y="215"/>
                    </a:lnTo>
                    <a:lnTo>
                      <a:pt x="255" y="213"/>
                    </a:lnTo>
                    <a:lnTo>
                      <a:pt x="255" y="213"/>
                    </a:lnTo>
                    <a:lnTo>
                      <a:pt x="257" y="213"/>
                    </a:lnTo>
                    <a:lnTo>
                      <a:pt x="259" y="213"/>
                    </a:lnTo>
                    <a:lnTo>
                      <a:pt x="263" y="213"/>
                    </a:lnTo>
                    <a:lnTo>
                      <a:pt x="269" y="215"/>
                    </a:lnTo>
                    <a:lnTo>
                      <a:pt x="274" y="215"/>
                    </a:lnTo>
                    <a:lnTo>
                      <a:pt x="274" y="215"/>
                    </a:lnTo>
                    <a:lnTo>
                      <a:pt x="276" y="213"/>
                    </a:lnTo>
                    <a:lnTo>
                      <a:pt x="276" y="211"/>
                    </a:lnTo>
                    <a:lnTo>
                      <a:pt x="276" y="211"/>
                    </a:lnTo>
                    <a:lnTo>
                      <a:pt x="278" y="211"/>
                    </a:lnTo>
                    <a:lnTo>
                      <a:pt x="278" y="213"/>
                    </a:lnTo>
                    <a:lnTo>
                      <a:pt x="284" y="215"/>
                    </a:lnTo>
                    <a:lnTo>
                      <a:pt x="286" y="215"/>
                    </a:lnTo>
                    <a:lnTo>
                      <a:pt x="286" y="213"/>
                    </a:lnTo>
                    <a:lnTo>
                      <a:pt x="288" y="213"/>
                    </a:lnTo>
                    <a:lnTo>
                      <a:pt x="288" y="211"/>
                    </a:lnTo>
                    <a:lnTo>
                      <a:pt x="288" y="209"/>
                    </a:lnTo>
                    <a:lnTo>
                      <a:pt x="288" y="209"/>
                    </a:lnTo>
                    <a:lnTo>
                      <a:pt x="288" y="207"/>
                    </a:lnTo>
                    <a:lnTo>
                      <a:pt x="292" y="205"/>
                    </a:lnTo>
                    <a:lnTo>
                      <a:pt x="292" y="203"/>
                    </a:lnTo>
                    <a:lnTo>
                      <a:pt x="292" y="203"/>
                    </a:lnTo>
                    <a:lnTo>
                      <a:pt x="292" y="201"/>
                    </a:lnTo>
                    <a:lnTo>
                      <a:pt x="292" y="201"/>
                    </a:lnTo>
                    <a:lnTo>
                      <a:pt x="288" y="201"/>
                    </a:lnTo>
                    <a:lnTo>
                      <a:pt x="284" y="201"/>
                    </a:lnTo>
                    <a:lnTo>
                      <a:pt x="284" y="200"/>
                    </a:lnTo>
                    <a:lnTo>
                      <a:pt x="282" y="200"/>
                    </a:lnTo>
                    <a:lnTo>
                      <a:pt x="280" y="198"/>
                    </a:lnTo>
                    <a:lnTo>
                      <a:pt x="280" y="198"/>
                    </a:lnTo>
                    <a:lnTo>
                      <a:pt x="278" y="198"/>
                    </a:lnTo>
                    <a:lnTo>
                      <a:pt x="276" y="196"/>
                    </a:lnTo>
                    <a:lnTo>
                      <a:pt x="276" y="194"/>
                    </a:lnTo>
                    <a:lnTo>
                      <a:pt x="276" y="194"/>
                    </a:lnTo>
                    <a:lnTo>
                      <a:pt x="276" y="192"/>
                    </a:lnTo>
                    <a:lnTo>
                      <a:pt x="274" y="192"/>
                    </a:lnTo>
                    <a:lnTo>
                      <a:pt x="274" y="190"/>
                    </a:lnTo>
                    <a:lnTo>
                      <a:pt x="276" y="186"/>
                    </a:lnTo>
                    <a:lnTo>
                      <a:pt x="276" y="184"/>
                    </a:lnTo>
                    <a:lnTo>
                      <a:pt x="276" y="184"/>
                    </a:lnTo>
                    <a:lnTo>
                      <a:pt x="274" y="182"/>
                    </a:lnTo>
                    <a:lnTo>
                      <a:pt x="274" y="181"/>
                    </a:lnTo>
                    <a:lnTo>
                      <a:pt x="273" y="181"/>
                    </a:lnTo>
                    <a:lnTo>
                      <a:pt x="271" y="179"/>
                    </a:lnTo>
                    <a:lnTo>
                      <a:pt x="271" y="181"/>
                    </a:lnTo>
                    <a:lnTo>
                      <a:pt x="269" y="182"/>
                    </a:lnTo>
                    <a:lnTo>
                      <a:pt x="269" y="182"/>
                    </a:lnTo>
                    <a:lnTo>
                      <a:pt x="267" y="181"/>
                    </a:lnTo>
                    <a:lnTo>
                      <a:pt x="267" y="182"/>
                    </a:lnTo>
                    <a:lnTo>
                      <a:pt x="265" y="182"/>
                    </a:lnTo>
                    <a:lnTo>
                      <a:pt x="265" y="182"/>
                    </a:lnTo>
                    <a:lnTo>
                      <a:pt x="265" y="184"/>
                    </a:lnTo>
                    <a:lnTo>
                      <a:pt x="263" y="184"/>
                    </a:lnTo>
                    <a:lnTo>
                      <a:pt x="261" y="184"/>
                    </a:lnTo>
                    <a:lnTo>
                      <a:pt x="257" y="182"/>
                    </a:lnTo>
                    <a:lnTo>
                      <a:pt x="255" y="181"/>
                    </a:lnTo>
                    <a:lnTo>
                      <a:pt x="252" y="181"/>
                    </a:lnTo>
                    <a:lnTo>
                      <a:pt x="250" y="181"/>
                    </a:lnTo>
                    <a:lnTo>
                      <a:pt x="250" y="181"/>
                    </a:lnTo>
                    <a:lnTo>
                      <a:pt x="250" y="179"/>
                    </a:lnTo>
                    <a:lnTo>
                      <a:pt x="246" y="177"/>
                    </a:lnTo>
                    <a:lnTo>
                      <a:pt x="246" y="175"/>
                    </a:lnTo>
                    <a:lnTo>
                      <a:pt x="242" y="173"/>
                    </a:lnTo>
                    <a:lnTo>
                      <a:pt x="240" y="171"/>
                    </a:lnTo>
                    <a:lnTo>
                      <a:pt x="240" y="165"/>
                    </a:lnTo>
                    <a:lnTo>
                      <a:pt x="238" y="162"/>
                    </a:lnTo>
                    <a:lnTo>
                      <a:pt x="231" y="158"/>
                    </a:lnTo>
                    <a:lnTo>
                      <a:pt x="225" y="152"/>
                    </a:lnTo>
                    <a:lnTo>
                      <a:pt x="223" y="150"/>
                    </a:lnTo>
                    <a:lnTo>
                      <a:pt x="219" y="150"/>
                    </a:lnTo>
                    <a:lnTo>
                      <a:pt x="217" y="152"/>
                    </a:lnTo>
                    <a:lnTo>
                      <a:pt x="215" y="152"/>
                    </a:lnTo>
                    <a:lnTo>
                      <a:pt x="213" y="152"/>
                    </a:lnTo>
                    <a:lnTo>
                      <a:pt x="212" y="152"/>
                    </a:lnTo>
                    <a:lnTo>
                      <a:pt x="212" y="150"/>
                    </a:lnTo>
                    <a:lnTo>
                      <a:pt x="212" y="148"/>
                    </a:lnTo>
                    <a:lnTo>
                      <a:pt x="210" y="146"/>
                    </a:lnTo>
                    <a:lnTo>
                      <a:pt x="210" y="146"/>
                    </a:lnTo>
                    <a:lnTo>
                      <a:pt x="210" y="144"/>
                    </a:lnTo>
                    <a:lnTo>
                      <a:pt x="210" y="144"/>
                    </a:lnTo>
                    <a:lnTo>
                      <a:pt x="208" y="139"/>
                    </a:lnTo>
                    <a:lnTo>
                      <a:pt x="208" y="139"/>
                    </a:lnTo>
                    <a:lnTo>
                      <a:pt x="210" y="139"/>
                    </a:lnTo>
                    <a:lnTo>
                      <a:pt x="210" y="137"/>
                    </a:lnTo>
                    <a:lnTo>
                      <a:pt x="212" y="131"/>
                    </a:lnTo>
                    <a:lnTo>
                      <a:pt x="213" y="127"/>
                    </a:lnTo>
                    <a:lnTo>
                      <a:pt x="215" y="125"/>
                    </a:lnTo>
                    <a:lnTo>
                      <a:pt x="215" y="123"/>
                    </a:lnTo>
                    <a:lnTo>
                      <a:pt x="215" y="123"/>
                    </a:lnTo>
                    <a:lnTo>
                      <a:pt x="215" y="123"/>
                    </a:lnTo>
                    <a:lnTo>
                      <a:pt x="215" y="122"/>
                    </a:lnTo>
                    <a:lnTo>
                      <a:pt x="215" y="122"/>
                    </a:lnTo>
                    <a:lnTo>
                      <a:pt x="213" y="122"/>
                    </a:lnTo>
                    <a:lnTo>
                      <a:pt x="215" y="120"/>
                    </a:lnTo>
                    <a:lnTo>
                      <a:pt x="215" y="120"/>
                    </a:lnTo>
                    <a:lnTo>
                      <a:pt x="215" y="116"/>
                    </a:lnTo>
                    <a:lnTo>
                      <a:pt x="217" y="116"/>
                    </a:lnTo>
                    <a:lnTo>
                      <a:pt x="219" y="114"/>
                    </a:lnTo>
                    <a:lnTo>
                      <a:pt x="221" y="112"/>
                    </a:lnTo>
                    <a:lnTo>
                      <a:pt x="221" y="112"/>
                    </a:lnTo>
                    <a:lnTo>
                      <a:pt x="221" y="110"/>
                    </a:lnTo>
                    <a:lnTo>
                      <a:pt x="223" y="110"/>
                    </a:lnTo>
                    <a:lnTo>
                      <a:pt x="225" y="110"/>
                    </a:lnTo>
                    <a:lnTo>
                      <a:pt x="231" y="108"/>
                    </a:lnTo>
                    <a:lnTo>
                      <a:pt x="231" y="108"/>
                    </a:lnTo>
                    <a:lnTo>
                      <a:pt x="233" y="106"/>
                    </a:lnTo>
                    <a:lnTo>
                      <a:pt x="233" y="103"/>
                    </a:lnTo>
                    <a:lnTo>
                      <a:pt x="233" y="101"/>
                    </a:lnTo>
                    <a:lnTo>
                      <a:pt x="234" y="99"/>
                    </a:lnTo>
                    <a:lnTo>
                      <a:pt x="234" y="97"/>
                    </a:lnTo>
                    <a:lnTo>
                      <a:pt x="240" y="95"/>
                    </a:lnTo>
                    <a:lnTo>
                      <a:pt x="240" y="93"/>
                    </a:lnTo>
                    <a:lnTo>
                      <a:pt x="240" y="93"/>
                    </a:lnTo>
                    <a:lnTo>
                      <a:pt x="242" y="93"/>
                    </a:lnTo>
                    <a:lnTo>
                      <a:pt x="242" y="93"/>
                    </a:lnTo>
                    <a:lnTo>
                      <a:pt x="242" y="93"/>
                    </a:lnTo>
                    <a:lnTo>
                      <a:pt x="244" y="93"/>
                    </a:lnTo>
                    <a:lnTo>
                      <a:pt x="244" y="93"/>
                    </a:lnTo>
                    <a:lnTo>
                      <a:pt x="246" y="93"/>
                    </a:lnTo>
                    <a:lnTo>
                      <a:pt x="248" y="93"/>
                    </a:lnTo>
                    <a:lnTo>
                      <a:pt x="248" y="91"/>
                    </a:lnTo>
                    <a:lnTo>
                      <a:pt x="246" y="85"/>
                    </a:lnTo>
                    <a:lnTo>
                      <a:pt x="244" y="84"/>
                    </a:lnTo>
                    <a:lnTo>
                      <a:pt x="242" y="82"/>
                    </a:lnTo>
                    <a:lnTo>
                      <a:pt x="236" y="82"/>
                    </a:lnTo>
                    <a:lnTo>
                      <a:pt x="234" y="80"/>
                    </a:lnTo>
                    <a:lnTo>
                      <a:pt x="233" y="80"/>
                    </a:lnTo>
                    <a:lnTo>
                      <a:pt x="233" y="80"/>
                    </a:lnTo>
                    <a:lnTo>
                      <a:pt x="233" y="84"/>
                    </a:lnTo>
                    <a:lnTo>
                      <a:pt x="233" y="84"/>
                    </a:lnTo>
                    <a:lnTo>
                      <a:pt x="231" y="84"/>
                    </a:lnTo>
                    <a:lnTo>
                      <a:pt x="231" y="82"/>
                    </a:lnTo>
                    <a:lnTo>
                      <a:pt x="231" y="80"/>
                    </a:lnTo>
                    <a:lnTo>
                      <a:pt x="231" y="78"/>
                    </a:lnTo>
                    <a:lnTo>
                      <a:pt x="233" y="76"/>
                    </a:lnTo>
                    <a:lnTo>
                      <a:pt x="234" y="70"/>
                    </a:lnTo>
                    <a:lnTo>
                      <a:pt x="234" y="68"/>
                    </a:lnTo>
                    <a:lnTo>
                      <a:pt x="236" y="66"/>
                    </a:lnTo>
                    <a:lnTo>
                      <a:pt x="236" y="65"/>
                    </a:lnTo>
                    <a:lnTo>
                      <a:pt x="238" y="66"/>
                    </a:lnTo>
                    <a:lnTo>
                      <a:pt x="238" y="68"/>
                    </a:lnTo>
                    <a:lnTo>
                      <a:pt x="238" y="70"/>
                    </a:lnTo>
                    <a:lnTo>
                      <a:pt x="238" y="72"/>
                    </a:lnTo>
                    <a:lnTo>
                      <a:pt x="240" y="74"/>
                    </a:lnTo>
                    <a:lnTo>
                      <a:pt x="242" y="74"/>
                    </a:lnTo>
                    <a:lnTo>
                      <a:pt x="244" y="76"/>
                    </a:lnTo>
                    <a:lnTo>
                      <a:pt x="246" y="76"/>
                    </a:lnTo>
                    <a:lnTo>
                      <a:pt x="246" y="78"/>
                    </a:lnTo>
                    <a:lnTo>
                      <a:pt x="248" y="78"/>
                    </a:lnTo>
                    <a:lnTo>
                      <a:pt x="248" y="80"/>
                    </a:lnTo>
                    <a:lnTo>
                      <a:pt x="250" y="80"/>
                    </a:lnTo>
                    <a:lnTo>
                      <a:pt x="252" y="82"/>
                    </a:lnTo>
                    <a:lnTo>
                      <a:pt x="254" y="82"/>
                    </a:lnTo>
                    <a:lnTo>
                      <a:pt x="255" y="82"/>
                    </a:lnTo>
                    <a:lnTo>
                      <a:pt x="255" y="82"/>
                    </a:lnTo>
                    <a:lnTo>
                      <a:pt x="257" y="84"/>
                    </a:lnTo>
                    <a:lnTo>
                      <a:pt x="257" y="84"/>
                    </a:lnTo>
                    <a:lnTo>
                      <a:pt x="257" y="85"/>
                    </a:lnTo>
                    <a:lnTo>
                      <a:pt x="259" y="85"/>
                    </a:lnTo>
                    <a:lnTo>
                      <a:pt x="259" y="85"/>
                    </a:lnTo>
                    <a:lnTo>
                      <a:pt x="261" y="87"/>
                    </a:lnTo>
                    <a:lnTo>
                      <a:pt x="261" y="87"/>
                    </a:lnTo>
                    <a:lnTo>
                      <a:pt x="261" y="89"/>
                    </a:lnTo>
                    <a:lnTo>
                      <a:pt x="261" y="89"/>
                    </a:lnTo>
                    <a:lnTo>
                      <a:pt x="263" y="89"/>
                    </a:lnTo>
                    <a:lnTo>
                      <a:pt x="263" y="89"/>
                    </a:lnTo>
                    <a:lnTo>
                      <a:pt x="263" y="91"/>
                    </a:lnTo>
                    <a:lnTo>
                      <a:pt x="263" y="93"/>
                    </a:lnTo>
                    <a:lnTo>
                      <a:pt x="265" y="93"/>
                    </a:lnTo>
                    <a:lnTo>
                      <a:pt x="267" y="95"/>
                    </a:lnTo>
                    <a:lnTo>
                      <a:pt x="267" y="95"/>
                    </a:lnTo>
                    <a:lnTo>
                      <a:pt x="267" y="97"/>
                    </a:lnTo>
                    <a:lnTo>
                      <a:pt x="265" y="99"/>
                    </a:lnTo>
                    <a:lnTo>
                      <a:pt x="261" y="101"/>
                    </a:lnTo>
                    <a:lnTo>
                      <a:pt x="261" y="101"/>
                    </a:lnTo>
                    <a:lnTo>
                      <a:pt x="263" y="103"/>
                    </a:lnTo>
                    <a:lnTo>
                      <a:pt x="271" y="99"/>
                    </a:lnTo>
                    <a:lnTo>
                      <a:pt x="274" y="101"/>
                    </a:lnTo>
                    <a:lnTo>
                      <a:pt x="274" y="103"/>
                    </a:lnTo>
                    <a:lnTo>
                      <a:pt x="274" y="104"/>
                    </a:lnTo>
                    <a:lnTo>
                      <a:pt x="276" y="106"/>
                    </a:lnTo>
                    <a:lnTo>
                      <a:pt x="278" y="106"/>
                    </a:lnTo>
                    <a:lnTo>
                      <a:pt x="278" y="106"/>
                    </a:lnTo>
                    <a:lnTo>
                      <a:pt x="280" y="103"/>
                    </a:lnTo>
                    <a:lnTo>
                      <a:pt x="282" y="101"/>
                    </a:lnTo>
                    <a:lnTo>
                      <a:pt x="284" y="101"/>
                    </a:lnTo>
                    <a:lnTo>
                      <a:pt x="290" y="106"/>
                    </a:lnTo>
                    <a:lnTo>
                      <a:pt x="292" y="106"/>
                    </a:lnTo>
                    <a:lnTo>
                      <a:pt x="295" y="106"/>
                    </a:lnTo>
                    <a:lnTo>
                      <a:pt x="297" y="104"/>
                    </a:lnTo>
                    <a:lnTo>
                      <a:pt x="297" y="103"/>
                    </a:lnTo>
                    <a:lnTo>
                      <a:pt x="295" y="103"/>
                    </a:lnTo>
                    <a:lnTo>
                      <a:pt x="295" y="103"/>
                    </a:lnTo>
                    <a:lnTo>
                      <a:pt x="294" y="101"/>
                    </a:lnTo>
                    <a:lnTo>
                      <a:pt x="295" y="99"/>
                    </a:lnTo>
                    <a:lnTo>
                      <a:pt x="294" y="99"/>
                    </a:lnTo>
                    <a:lnTo>
                      <a:pt x="294" y="101"/>
                    </a:lnTo>
                    <a:lnTo>
                      <a:pt x="292" y="99"/>
                    </a:lnTo>
                    <a:lnTo>
                      <a:pt x="292" y="99"/>
                    </a:lnTo>
                    <a:lnTo>
                      <a:pt x="290" y="95"/>
                    </a:lnTo>
                    <a:lnTo>
                      <a:pt x="288" y="95"/>
                    </a:lnTo>
                    <a:lnTo>
                      <a:pt x="286" y="93"/>
                    </a:lnTo>
                    <a:lnTo>
                      <a:pt x="284" y="91"/>
                    </a:lnTo>
                    <a:lnTo>
                      <a:pt x="284" y="89"/>
                    </a:lnTo>
                    <a:lnTo>
                      <a:pt x="284" y="87"/>
                    </a:lnTo>
                    <a:lnTo>
                      <a:pt x="286" y="85"/>
                    </a:lnTo>
                    <a:lnTo>
                      <a:pt x="286" y="85"/>
                    </a:lnTo>
                    <a:lnTo>
                      <a:pt x="288" y="84"/>
                    </a:lnTo>
                    <a:lnTo>
                      <a:pt x="290" y="85"/>
                    </a:lnTo>
                    <a:lnTo>
                      <a:pt x="290" y="85"/>
                    </a:lnTo>
                    <a:lnTo>
                      <a:pt x="292" y="87"/>
                    </a:lnTo>
                    <a:lnTo>
                      <a:pt x="292" y="87"/>
                    </a:lnTo>
                    <a:lnTo>
                      <a:pt x="294" y="89"/>
                    </a:lnTo>
                    <a:lnTo>
                      <a:pt x="295" y="89"/>
                    </a:lnTo>
                    <a:lnTo>
                      <a:pt x="295" y="89"/>
                    </a:lnTo>
                    <a:lnTo>
                      <a:pt x="297" y="91"/>
                    </a:lnTo>
                    <a:lnTo>
                      <a:pt x="299" y="91"/>
                    </a:lnTo>
                    <a:lnTo>
                      <a:pt x="299" y="93"/>
                    </a:lnTo>
                    <a:lnTo>
                      <a:pt x="299" y="93"/>
                    </a:lnTo>
                    <a:lnTo>
                      <a:pt x="299" y="93"/>
                    </a:lnTo>
                    <a:lnTo>
                      <a:pt x="301" y="95"/>
                    </a:lnTo>
                    <a:lnTo>
                      <a:pt x="303" y="95"/>
                    </a:lnTo>
                    <a:lnTo>
                      <a:pt x="303" y="97"/>
                    </a:lnTo>
                    <a:lnTo>
                      <a:pt x="303" y="97"/>
                    </a:lnTo>
                    <a:lnTo>
                      <a:pt x="303" y="97"/>
                    </a:lnTo>
                    <a:lnTo>
                      <a:pt x="301" y="97"/>
                    </a:lnTo>
                    <a:lnTo>
                      <a:pt x="299" y="97"/>
                    </a:lnTo>
                    <a:lnTo>
                      <a:pt x="299" y="101"/>
                    </a:lnTo>
                    <a:lnTo>
                      <a:pt x="301" y="103"/>
                    </a:lnTo>
                    <a:lnTo>
                      <a:pt x="303" y="104"/>
                    </a:lnTo>
                    <a:lnTo>
                      <a:pt x="303" y="106"/>
                    </a:lnTo>
                    <a:lnTo>
                      <a:pt x="305" y="112"/>
                    </a:lnTo>
                    <a:lnTo>
                      <a:pt x="305" y="114"/>
                    </a:lnTo>
                    <a:lnTo>
                      <a:pt x="305" y="116"/>
                    </a:lnTo>
                    <a:lnTo>
                      <a:pt x="313" y="118"/>
                    </a:lnTo>
                    <a:lnTo>
                      <a:pt x="313" y="120"/>
                    </a:lnTo>
                    <a:lnTo>
                      <a:pt x="314" y="122"/>
                    </a:lnTo>
                    <a:lnTo>
                      <a:pt x="314" y="123"/>
                    </a:lnTo>
                    <a:lnTo>
                      <a:pt x="316" y="123"/>
                    </a:lnTo>
                    <a:lnTo>
                      <a:pt x="318" y="125"/>
                    </a:lnTo>
                    <a:lnTo>
                      <a:pt x="322" y="127"/>
                    </a:lnTo>
                    <a:lnTo>
                      <a:pt x="322" y="129"/>
                    </a:lnTo>
                    <a:lnTo>
                      <a:pt x="324" y="129"/>
                    </a:lnTo>
                    <a:lnTo>
                      <a:pt x="326" y="129"/>
                    </a:lnTo>
                    <a:lnTo>
                      <a:pt x="328" y="129"/>
                    </a:lnTo>
                    <a:lnTo>
                      <a:pt x="330" y="127"/>
                    </a:lnTo>
                    <a:lnTo>
                      <a:pt x="330" y="127"/>
                    </a:lnTo>
                    <a:lnTo>
                      <a:pt x="332" y="129"/>
                    </a:lnTo>
                    <a:lnTo>
                      <a:pt x="332" y="131"/>
                    </a:lnTo>
                    <a:lnTo>
                      <a:pt x="332" y="131"/>
                    </a:lnTo>
                    <a:lnTo>
                      <a:pt x="334" y="131"/>
                    </a:lnTo>
                    <a:lnTo>
                      <a:pt x="334" y="129"/>
                    </a:lnTo>
                    <a:lnTo>
                      <a:pt x="334" y="129"/>
                    </a:lnTo>
                    <a:lnTo>
                      <a:pt x="334" y="129"/>
                    </a:lnTo>
                    <a:lnTo>
                      <a:pt x="337" y="129"/>
                    </a:lnTo>
                    <a:lnTo>
                      <a:pt x="339" y="129"/>
                    </a:lnTo>
                    <a:lnTo>
                      <a:pt x="339" y="129"/>
                    </a:lnTo>
                    <a:lnTo>
                      <a:pt x="339" y="129"/>
                    </a:lnTo>
                    <a:lnTo>
                      <a:pt x="341" y="133"/>
                    </a:lnTo>
                    <a:lnTo>
                      <a:pt x="341" y="133"/>
                    </a:lnTo>
                    <a:lnTo>
                      <a:pt x="343" y="133"/>
                    </a:lnTo>
                    <a:lnTo>
                      <a:pt x="343" y="133"/>
                    </a:lnTo>
                    <a:lnTo>
                      <a:pt x="345" y="133"/>
                    </a:lnTo>
                    <a:lnTo>
                      <a:pt x="345" y="131"/>
                    </a:lnTo>
                    <a:lnTo>
                      <a:pt x="345" y="129"/>
                    </a:lnTo>
                    <a:lnTo>
                      <a:pt x="345" y="127"/>
                    </a:lnTo>
                    <a:lnTo>
                      <a:pt x="349" y="123"/>
                    </a:lnTo>
                    <a:lnTo>
                      <a:pt x="351" y="122"/>
                    </a:lnTo>
                    <a:lnTo>
                      <a:pt x="349" y="122"/>
                    </a:lnTo>
                    <a:lnTo>
                      <a:pt x="349" y="122"/>
                    </a:lnTo>
                    <a:lnTo>
                      <a:pt x="347" y="122"/>
                    </a:lnTo>
                    <a:lnTo>
                      <a:pt x="347" y="120"/>
                    </a:lnTo>
                    <a:lnTo>
                      <a:pt x="347" y="120"/>
                    </a:lnTo>
                    <a:lnTo>
                      <a:pt x="347" y="118"/>
                    </a:lnTo>
                    <a:lnTo>
                      <a:pt x="349" y="118"/>
                    </a:lnTo>
                    <a:lnTo>
                      <a:pt x="349" y="118"/>
                    </a:lnTo>
                    <a:lnTo>
                      <a:pt x="347" y="118"/>
                    </a:lnTo>
                    <a:lnTo>
                      <a:pt x="347" y="116"/>
                    </a:lnTo>
                    <a:lnTo>
                      <a:pt x="345" y="114"/>
                    </a:lnTo>
                    <a:lnTo>
                      <a:pt x="347" y="114"/>
                    </a:lnTo>
                    <a:lnTo>
                      <a:pt x="347" y="112"/>
                    </a:lnTo>
                    <a:lnTo>
                      <a:pt x="349" y="112"/>
                    </a:lnTo>
                    <a:lnTo>
                      <a:pt x="349" y="112"/>
                    </a:lnTo>
                    <a:lnTo>
                      <a:pt x="351" y="112"/>
                    </a:lnTo>
                    <a:lnTo>
                      <a:pt x="351" y="112"/>
                    </a:lnTo>
                    <a:lnTo>
                      <a:pt x="351" y="110"/>
                    </a:lnTo>
                    <a:lnTo>
                      <a:pt x="349" y="108"/>
                    </a:lnTo>
                    <a:lnTo>
                      <a:pt x="351" y="106"/>
                    </a:lnTo>
                    <a:lnTo>
                      <a:pt x="353" y="106"/>
                    </a:lnTo>
                    <a:lnTo>
                      <a:pt x="354" y="106"/>
                    </a:lnTo>
                    <a:lnTo>
                      <a:pt x="354" y="108"/>
                    </a:lnTo>
                    <a:lnTo>
                      <a:pt x="354" y="110"/>
                    </a:lnTo>
                    <a:lnTo>
                      <a:pt x="356" y="110"/>
                    </a:lnTo>
                    <a:lnTo>
                      <a:pt x="358" y="108"/>
                    </a:lnTo>
                    <a:lnTo>
                      <a:pt x="360" y="108"/>
                    </a:lnTo>
                    <a:lnTo>
                      <a:pt x="362" y="108"/>
                    </a:lnTo>
                    <a:lnTo>
                      <a:pt x="362" y="106"/>
                    </a:lnTo>
                    <a:lnTo>
                      <a:pt x="362" y="106"/>
                    </a:lnTo>
                    <a:lnTo>
                      <a:pt x="362" y="104"/>
                    </a:lnTo>
                    <a:lnTo>
                      <a:pt x="362" y="104"/>
                    </a:lnTo>
                    <a:lnTo>
                      <a:pt x="362" y="104"/>
                    </a:lnTo>
                    <a:lnTo>
                      <a:pt x="362" y="103"/>
                    </a:lnTo>
                    <a:lnTo>
                      <a:pt x="364" y="103"/>
                    </a:lnTo>
                    <a:lnTo>
                      <a:pt x="366" y="99"/>
                    </a:lnTo>
                    <a:lnTo>
                      <a:pt x="366" y="99"/>
                    </a:lnTo>
                    <a:lnTo>
                      <a:pt x="366" y="99"/>
                    </a:lnTo>
                    <a:lnTo>
                      <a:pt x="368" y="97"/>
                    </a:lnTo>
                    <a:lnTo>
                      <a:pt x="370" y="97"/>
                    </a:lnTo>
                    <a:lnTo>
                      <a:pt x="370" y="95"/>
                    </a:lnTo>
                    <a:lnTo>
                      <a:pt x="370" y="95"/>
                    </a:lnTo>
                    <a:lnTo>
                      <a:pt x="370" y="95"/>
                    </a:lnTo>
                    <a:lnTo>
                      <a:pt x="370" y="93"/>
                    </a:lnTo>
                    <a:lnTo>
                      <a:pt x="370" y="93"/>
                    </a:lnTo>
                    <a:lnTo>
                      <a:pt x="370" y="93"/>
                    </a:lnTo>
                    <a:lnTo>
                      <a:pt x="370" y="93"/>
                    </a:lnTo>
                    <a:lnTo>
                      <a:pt x="370" y="91"/>
                    </a:lnTo>
                    <a:lnTo>
                      <a:pt x="372" y="91"/>
                    </a:lnTo>
                    <a:lnTo>
                      <a:pt x="372" y="91"/>
                    </a:lnTo>
                    <a:lnTo>
                      <a:pt x="372" y="91"/>
                    </a:lnTo>
                    <a:lnTo>
                      <a:pt x="372" y="84"/>
                    </a:lnTo>
                    <a:lnTo>
                      <a:pt x="374" y="82"/>
                    </a:lnTo>
                    <a:lnTo>
                      <a:pt x="374" y="78"/>
                    </a:lnTo>
                    <a:lnTo>
                      <a:pt x="374" y="78"/>
                    </a:lnTo>
                    <a:lnTo>
                      <a:pt x="374" y="78"/>
                    </a:lnTo>
                    <a:lnTo>
                      <a:pt x="374" y="78"/>
                    </a:lnTo>
                    <a:lnTo>
                      <a:pt x="375" y="74"/>
                    </a:lnTo>
                    <a:lnTo>
                      <a:pt x="375" y="65"/>
                    </a:lnTo>
                    <a:close/>
                  </a:path>
                </a:pathLst>
              </a:custGeom>
              <a:solidFill>
                <a:schemeClr val="accent4"/>
              </a:solidFill>
              <a:ln w="3175" cap="rnd">
                <a:solidFill>
                  <a:schemeClr val="tx1">
                    <a:lumMod val="50000"/>
                    <a:lumOff val="50000"/>
                  </a:schemeClr>
                </a:solidFill>
                <a:prstDash val="solid"/>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99" name="Freeform 8">
                <a:extLst>
                  <a:ext uri="{FF2B5EF4-FFF2-40B4-BE49-F238E27FC236}">
                    <a16:creationId xmlns:a16="http://schemas.microsoft.com/office/drawing/2014/main" id="{03BF679F-0861-4AFE-A0CF-1F1162579AB6}"/>
                  </a:ext>
                </a:extLst>
              </p:cNvPr>
              <p:cNvSpPr>
                <a:spLocks/>
              </p:cNvSpPr>
              <p:nvPr/>
            </p:nvSpPr>
            <p:spPr bwMode="auto">
              <a:xfrm>
                <a:off x="8119820" y="2216826"/>
                <a:ext cx="503960" cy="455518"/>
              </a:xfrm>
              <a:custGeom>
                <a:avLst/>
                <a:gdLst>
                  <a:gd name="T0" fmla="*/ 293 w 318"/>
                  <a:gd name="T1" fmla="*/ 112 h 287"/>
                  <a:gd name="T2" fmla="*/ 272 w 318"/>
                  <a:gd name="T3" fmla="*/ 104 h 287"/>
                  <a:gd name="T4" fmla="*/ 244 w 318"/>
                  <a:gd name="T5" fmla="*/ 89 h 287"/>
                  <a:gd name="T6" fmla="*/ 242 w 318"/>
                  <a:gd name="T7" fmla="*/ 80 h 287"/>
                  <a:gd name="T8" fmla="*/ 240 w 318"/>
                  <a:gd name="T9" fmla="*/ 68 h 287"/>
                  <a:gd name="T10" fmla="*/ 219 w 318"/>
                  <a:gd name="T11" fmla="*/ 61 h 287"/>
                  <a:gd name="T12" fmla="*/ 202 w 318"/>
                  <a:gd name="T13" fmla="*/ 49 h 287"/>
                  <a:gd name="T14" fmla="*/ 183 w 318"/>
                  <a:gd name="T15" fmla="*/ 51 h 287"/>
                  <a:gd name="T16" fmla="*/ 177 w 318"/>
                  <a:gd name="T17" fmla="*/ 45 h 287"/>
                  <a:gd name="T18" fmla="*/ 168 w 318"/>
                  <a:gd name="T19" fmla="*/ 38 h 287"/>
                  <a:gd name="T20" fmla="*/ 158 w 318"/>
                  <a:gd name="T21" fmla="*/ 26 h 287"/>
                  <a:gd name="T22" fmla="*/ 152 w 318"/>
                  <a:gd name="T23" fmla="*/ 17 h 287"/>
                  <a:gd name="T24" fmla="*/ 150 w 318"/>
                  <a:gd name="T25" fmla="*/ 9 h 287"/>
                  <a:gd name="T26" fmla="*/ 139 w 318"/>
                  <a:gd name="T27" fmla="*/ 0 h 287"/>
                  <a:gd name="T28" fmla="*/ 124 w 318"/>
                  <a:gd name="T29" fmla="*/ 11 h 287"/>
                  <a:gd name="T30" fmla="*/ 131 w 318"/>
                  <a:gd name="T31" fmla="*/ 30 h 287"/>
                  <a:gd name="T32" fmla="*/ 116 w 318"/>
                  <a:gd name="T33" fmla="*/ 28 h 287"/>
                  <a:gd name="T34" fmla="*/ 101 w 318"/>
                  <a:gd name="T35" fmla="*/ 22 h 287"/>
                  <a:gd name="T36" fmla="*/ 86 w 318"/>
                  <a:gd name="T37" fmla="*/ 22 h 287"/>
                  <a:gd name="T38" fmla="*/ 76 w 318"/>
                  <a:gd name="T39" fmla="*/ 15 h 287"/>
                  <a:gd name="T40" fmla="*/ 57 w 318"/>
                  <a:gd name="T41" fmla="*/ 19 h 287"/>
                  <a:gd name="T42" fmla="*/ 34 w 318"/>
                  <a:gd name="T43" fmla="*/ 28 h 287"/>
                  <a:gd name="T44" fmla="*/ 23 w 318"/>
                  <a:gd name="T45" fmla="*/ 45 h 287"/>
                  <a:gd name="T46" fmla="*/ 17 w 318"/>
                  <a:gd name="T47" fmla="*/ 49 h 287"/>
                  <a:gd name="T48" fmla="*/ 19 w 318"/>
                  <a:gd name="T49" fmla="*/ 61 h 287"/>
                  <a:gd name="T50" fmla="*/ 13 w 318"/>
                  <a:gd name="T51" fmla="*/ 72 h 287"/>
                  <a:gd name="T52" fmla="*/ 19 w 318"/>
                  <a:gd name="T53" fmla="*/ 87 h 287"/>
                  <a:gd name="T54" fmla="*/ 23 w 318"/>
                  <a:gd name="T55" fmla="*/ 95 h 287"/>
                  <a:gd name="T56" fmla="*/ 11 w 318"/>
                  <a:gd name="T57" fmla="*/ 104 h 287"/>
                  <a:gd name="T58" fmla="*/ 2 w 318"/>
                  <a:gd name="T59" fmla="*/ 112 h 287"/>
                  <a:gd name="T60" fmla="*/ 36 w 318"/>
                  <a:gd name="T61" fmla="*/ 129 h 287"/>
                  <a:gd name="T62" fmla="*/ 17 w 318"/>
                  <a:gd name="T63" fmla="*/ 161 h 287"/>
                  <a:gd name="T64" fmla="*/ 36 w 318"/>
                  <a:gd name="T65" fmla="*/ 182 h 287"/>
                  <a:gd name="T66" fmla="*/ 57 w 318"/>
                  <a:gd name="T67" fmla="*/ 184 h 287"/>
                  <a:gd name="T68" fmla="*/ 57 w 318"/>
                  <a:gd name="T69" fmla="*/ 157 h 287"/>
                  <a:gd name="T70" fmla="*/ 74 w 318"/>
                  <a:gd name="T71" fmla="*/ 177 h 287"/>
                  <a:gd name="T72" fmla="*/ 114 w 318"/>
                  <a:gd name="T73" fmla="*/ 211 h 287"/>
                  <a:gd name="T74" fmla="*/ 118 w 318"/>
                  <a:gd name="T75" fmla="*/ 222 h 287"/>
                  <a:gd name="T76" fmla="*/ 112 w 318"/>
                  <a:gd name="T77" fmla="*/ 224 h 287"/>
                  <a:gd name="T78" fmla="*/ 107 w 318"/>
                  <a:gd name="T79" fmla="*/ 226 h 287"/>
                  <a:gd name="T80" fmla="*/ 124 w 318"/>
                  <a:gd name="T81" fmla="*/ 241 h 287"/>
                  <a:gd name="T82" fmla="*/ 145 w 318"/>
                  <a:gd name="T83" fmla="*/ 247 h 287"/>
                  <a:gd name="T84" fmla="*/ 164 w 318"/>
                  <a:gd name="T85" fmla="*/ 262 h 287"/>
                  <a:gd name="T86" fmla="*/ 171 w 318"/>
                  <a:gd name="T87" fmla="*/ 268 h 287"/>
                  <a:gd name="T88" fmla="*/ 188 w 318"/>
                  <a:gd name="T89" fmla="*/ 275 h 287"/>
                  <a:gd name="T90" fmla="*/ 202 w 318"/>
                  <a:gd name="T91" fmla="*/ 272 h 287"/>
                  <a:gd name="T92" fmla="*/ 209 w 318"/>
                  <a:gd name="T93" fmla="*/ 279 h 287"/>
                  <a:gd name="T94" fmla="*/ 215 w 318"/>
                  <a:gd name="T95" fmla="*/ 283 h 287"/>
                  <a:gd name="T96" fmla="*/ 221 w 318"/>
                  <a:gd name="T97" fmla="*/ 287 h 287"/>
                  <a:gd name="T98" fmla="*/ 230 w 318"/>
                  <a:gd name="T99" fmla="*/ 279 h 287"/>
                  <a:gd name="T100" fmla="*/ 230 w 318"/>
                  <a:gd name="T101" fmla="*/ 264 h 287"/>
                  <a:gd name="T102" fmla="*/ 236 w 318"/>
                  <a:gd name="T103" fmla="*/ 247 h 287"/>
                  <a:gd name="T104" fmla="*/ 246 w 318"/>
                  <a:gd name="T105" fmla="*/ 237 h 287"/>
                  <a:gd name="T106" fmla="*/ 249 w 318"/>
                  <a:gd name="T107" fmla="*/ 226 h 287"/>
                  <a:gd name="T108" fmla="*/ 249 w 318"/>
                  <a:gd name="T109" fmla="*/ 211 h 287"/>
                  <a:gd name="T110" fmla="*/ 255 w 318"/>
                  <a:gd name="T111" fmla="*/ 205 h 287"/>
                  <a:gd name="T112" fmla="*/ 257 w 318"/>
                  <a:gd name="T113" fmla="*/ 199 h 287"/>
                  <a:gd name="T114" fmla="*/ 259 w 318"/>
                  <a:gd name="T115" fmla="*/ 178 h 287"/>
                  <a:gd name="T116" fmla="*/ 278 w 318"/>
                  <a:gd name="T117" fmla="*/ 157 h 287"/>
                  <a:gd name="T118" fmla="*/ 295 w 318"/>
                  <a:gd name="T119" fmla="*/ 144 h 287"/>
                  <a:gd name="T120" fmla="*/ 309 w 318"/>
                  <a:gd name="T121" fmla="*/ 13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8" h="287">
                    <a:moveTo>
                      <a:pt x="316" y="129"/>
                    </a:moveTo>
                    <a:lnTo>
                      <a:pt x="314" y="125"/>
                    </a:lnTo>
                    <a:lnTo>
                      <a:pt x="312" y="123"/>
                    </a:lnTo>
                    <a:lnTo>
                      <a:pt x="305" y="121"/>
                    </a:lnTo>
                    <a:lnTo>
                      <a:pt x="297" y="119"/>
                    </a:lnTo>
                    <a:lnTo>
                      <a:pt x="295" y="118"/>
                    </a:lnTo>
                    <a:lnTo>
                      <a:pt x="295" y="116"/>
                    </a:lnTo>
                    <a:lnTo>
                      <a:pt x="293" y="112"/>
                    </a:lnTo>
                    <a:lnTo>
                      <a:pt x="291" y="112"/>
                    </a:lnTo>
                    <a:lnTo>
                      <a:pt x="289" y="110"/>
                    </a:lnTo>
                    <a:lnTo>
                      <a:pt x="280" y="104"/>
                    </a:lnTo>
                    <a:lnTo>
                      <a:pt x="278" y="102"/>
                    </a:lnTo>
                    <a:lnTo>
                      <a:pt x="276" y="104"/>
                    </a:lnTo>
                    <a:lnTo>
                      <a:pt x="274" y="104"/>
                    </a:lnTo>
                    <a:lnTo>
                      <a:pt x="274" y="104"/>
                    </a:lnTo>
                    <a:lnTo>
                      <a:pt x="272" y="104"/>
                    </a:lnTo>
                    <a:lnTo>
                      <a:pt x="269" y="102"/>
                    </a:lnTo>
                    <a:lnTo>
                      <a:pt x="265" y="100"/>
                    </a:lnTo>
                    <a:lnTo>
                      <a:pt x="255" y="95"/>
                    </a:lnTo>
                    <a:lnTo>
                      <a:pt x="248" y="93"/>
                    </a:lnTo>
                    <a:lnTo>
                      <a:pt x="246" y="93"/>
                    </a:lnTo>
                    <a:lnTo>
                      <a:pt x="242" y="93"/>
                    </a:lnTo>
                    <a:lnTo>
                      <a:pt x="242" y="91"/>
                    </a:lnTo>
                    <a:lnTo>
                      <a:pt x="244" y="89"/>
                    </a:lnTo>
                    <a:lnTo>
                      <a:pt x="244" y="89"/>
                    </a:lnTo>
                    <a:lnTo>
                      <a:pt x="244" y="85"/>
                    </a:lnTo>
                    <a:lnTo>
                      <a:pt x="242" y="85"/>
                    </a:lnTo>
                    <a:lnTo>
                      <a:pt x="242" y="83"/>
                    </a:lnTo>
                    <a:lnTo>
                      <a:pt x="240" y="81"/>
                    </a:lnTo>
                    <a:lnTo>
                      <a:pt x="240" y="81"/>
                    </a:lnTo>
                    <a:lnTo>
                      <a:pt x="240" y="80"/>
                    </a:lnTo>
                    <a:lnTo>
                      <a:pt x="242" y="80"/>
                    </a:lnTo>
                    <a:lnTo>
                      <a:pt x="242" y="80"/>
                    </a:lnTo>
                    <a:lnTo>
                      <a:pt x="244" y="80"/>
                    </a:lnTo>
                    <a:lnTo>
                      <a:pt x="244" y="80"/>
                    </a:lnTo>
                    <a:lnTo>
                      <a:pt x="246" y="76"/>
                    </a:lnTo>
                    <a:lnTo>
                      <a:pt x="246" y="74"/>
                    </a:lnTo>
                    <a:lnTo>
                      <a:pt x="244" y="74"/>
                    </a:lnTo>
                    <a:lnTo>
                      <a:pt x="240" y="70"/>
                    </a:lnTo>
                    <a:lnTo>
                      <a:pt x="240" y="68"/>
                    </a:lnTo>
                    <a:lnTo>
                      <a:pt x="238" y="68"/>
                    </a:lnTo>
                    <a:lnTo>
                      <a:pt x="234" y="70"/>
                    </a:lnTo>
                    <a:lnTo>
                      <a:pt x="234" y="70"/>
                    </a:lnTo>
                    <a:lnTo>
                      <a:pt x="230" y="70"/>
                    </a:lnTo>
                    <a:lnTo>
                      <a:pt x="229" y="66"/>
                    </a:lnTo>
                    <a:lnTo>
                      <a:pt x="227" y="64"/>
                    </a:lnTo>
                    <a:lnTo>
                      <a:pt x="225" y="62"/>
                    </a:lnTo>
                    <a:lnTo>
                      <a:pt x="219" y="61"/>
                    </a:lnTo>
                    <a:lnTo>
                      <a:pt x="217" y="59"/>
                    </a:lnTo>
                    <a:lnTo>
                      <a:pt x="217" y="59"/>
                    </a:lnTo>
                    <a:lnTo>
                      <a:pt x="215" y="59"/>
                    </a:lnTo>
                    <a:lnTo>
                      <a:pt x="213" y="55"/>
                    </a:lnTo>
                    <a:lnTo>
                      <a:pt x="211" y="53"/>
                    </a:lnTo>
                    <a:lnTo>
                      <a:pt x="211" y="51"/>
                    </a:lnTo>
                    <a:lnTo>
                      <a:pt x="209" y="51"/>
                    </a:lnTo>
                    <a:lnTo>
                      <a:pt x="202" y="49"/>
                    </a:lnTo>
                    <a:lnTo>
                      <a:pt x="200" y="49"/>
                    </a:lnTo>
                    <a:lnTo>
                      <a:pt x="196" y="49"/>
                    </a:lnTo>
                    <a:lnTo>
                      <a:pt x="192" y="49"/>
                    </a:lnTo>
                    <a:lnTo>
                      <a:pt x="190" y="51"/>
                    </a:lnTo>
                    <a:lnTo>
                      <a:pt x="187" y="53"/>
                    </a:lnTo>
                    <a:lnTo>
                      <a:pt x="187" y="53"/>
                    </a:lnTo>
                    <a:lnTo>
                      <a:pt x="185" y="53"/>
                    </a:lnTo>
                    <a:lnTo>
                      <a:pt x="183" y="51"/>
                    </a:lnTo>
                    <a:lnTo>
                      <a:pt x="181" y="51"/>
                    </a:lnTo>
                    <a:lnTo>
                      <a:pt x="179" y="49"/>
                    </a:lnTo>
                    <a:lnTo>
                      <a:pt x="179" y="47"/>
                    </a:lnTo>
                    <a:lnTo>
                      <a:pt x="177" y="47"/>
                    </a:lnTo>
                    <a:lnTo>
                      <a:pt x="177" y="45"/>
                    </a:lnTo>
                    <a:lnTo>
                      <a:pt x="177" y="45"/>
                    </a:lnTo>
                    <a:lnTo>
                      <a:pt x="177" y="45"/>
                    </a:lnTo>
                    <a:lnTo>
                      <a:pt x="177" y="45"/>
                    </a:lnTo>
                    <a:lnTo>
                      <a:pt x="175" y="43"/>
                    </a:lnTo>
                    <a:lnTo>
                      <a:pt x="173" y="43"/>
                    </a:lnTo>
                    <a:lnTo>
                      <a:pt x="171" y="43"/>
                    </a:lnTo>
                    <a:lnTo>
                      <a:pt x="171" y="43"/>
                    </a:lnTo>
                    <a:lnTo>
                      <a:pt x="169" y="43"/>
                    </a:lnTo>
                    <a:lnTo>
                      <a:pt x="169" y="41"/>
                    </a:lnTo>
                    <a:lnTo>
                      <a:pt x="168" y="38"/>
                    </a:lnTo>
                    <a:lnTo>
                      <a:pt x="168" y="38"/>
                    </a:lnTo>
                    <a:lnTo>
                      <a:pt x="168" y="36"/>
                    </a:lnTo>
                    <a:lnTo>
                      <a:pt x="164" y="34"/>
                    </a:lnTo>
                    <a:lnTo>
                      <a:pt x="162" y="34"/>
                    </a:lnTo>
                    <a:lnTo>
                      <a:pt x="160" y="32"/>
                    </a:lnTo>
                    <a:lnTo>
                      <a:pt x="158" y="32"/>
                    </a:lnTo>
                    <a:lnTo>
                      <a:pt x="158" y="30"/>
                    </a:lnTo>
                    <a:lnTo>
                      <a:pt x="158" y="28"/>
                    </a:lnTo>
                    <a:lnTo>
                      <a:pt x="158" y="26"/>
                    </a:lnTo>
                    <a:lnTo>
                      <a:pt x="158" y="22"/>
                    </a:lnTo>
                    <a:lnTo>
                      <a:pt x="156" y="22"/>
                    </a:lnTo>
                    <a:lnTo>
                      <a:pt x="154" y="22"/>
                    </a:lnTo>
                    <a:lnTo>
                      <a:pt x="152" y="21"/>
                    </a:lnTo>
                    <a:lnTo>
                      <a:pt x="152" y="21"/>
                    </a:lnTo>
                    <a:lnTo>
                      <a:pt x="152" y="19"/>
                    </a:lnTo>
                    <a:lnTo>
                      <a:pt x="152" y="19"/>
                    </a:lnTo>
                    <a:lnTo>
                      <a:pt x="152" y="17"/>
                    </a:lnTo>
                    <a:lnTo>
                      <a:pt x="152" y="17"/>
                    </a:lnTo>
                    <a:lnTo>
                      <a:pt x="150" y="15"/>
                    </a:lnTo>
                    <a:lnTo>
                      <a:pt x="150" y="15"/>
                    </a:lnTo>
                    <a:lnTo>
                      <a:pt x="150" y="13"/>
                    </a:lnTo>
                    <a:lnTo>
                      <a:pt x="150" y="13"/>
                    </a:lnTo>
                    <a:lnTo>
                      <a:pt x="150" y="11"/>
                    </a:lnTo>
                    <a:lnTo>
                      <a:pt x="150" y="9"/>
                    </a:lnTo>
                    <a:lnTo>
                      <a:pt x="150" y="9"/>
                    </a:lnTo>
                    <a:lnTo>
                      <a:pt x="148" y="9"/>
                    </a:lnTo>
                    <a:lnTo>
                      <a:pt x="147" y="9"/>
                    </a:lnTo>
                    <a:lnTo>
                      <a:pt x="147" y="7"/>
                    </a:lnTo>
                    <a:lnTo>
                      <a:pt x="147" y="5"/>
                    </a:lnTo>
                    <a:lnTo>
                      <a:pt x="145" y="3"/>
                    </a:lnTo>
                    <a:lnTo>
                      <a:pt x="143" y="2"/>
                    </a:lnTo>
                    <a:lnTo>
                      <a:pt x="139" y="0"/>
                    </a:lnTo>
                    <a:lnTo>
                      <a:pt x="139" y="0"/>
                    </a:lnTo>
                    <a:lnTo>
                      <a:pt x="133" y="0"/>
                    </a:lnTo>
                    <a:lnTo>
                      <a:pt x="131" y="3"/>
                    </a:lnTo>
                    <a:lnTo>
                      <a:pt x="131" y="9"/>
                    </a:lnTo>
                    <a:lnTo>
                      <a:pt x="129" y="11"/>
                    </a:lnTo>
                    <a:lnTo>
                      <a:pt x="129" y="11"/>
                    </a:lnTo>
                    <a:lnTo>
                      <a:pt x="126" y="9"/>
                    </a:lnTo>
                    <a:lnTo>
                      <a:pt x="126" y="7"/>
                    </a:lnTo>
                    <a:lnTo>
                      <a:pt x="124" y="11"/>
                    </a:lnTo>
                    <a:lnTo>
                      <a:pt x="122" y="13"/>
                    </a:lnTo>
                    <a:lnTo>
                      <a:pt x="122" y="13"/>
                    </a:lnTo>
                    <a:lnTo>
                      <a:pt x="124" y="17"/>
                    </a:lnTo>
                    <a:lnTo>
                      <a:pt x="124" y="17"/>
                    </a:lnTo>
                    <a:lnTo>
                      <a:pt x="128" y="21"/>
                    </a:lnTo>
                    <a:lnTo>
                      <a:pt x="129" y="24"/>
                    </a:lnTo>
                    <a:lnTo>
                      <a:pt x="131" y="28"/>
                    </a:lnTo>
                    <a:lnTo>
                      <a:pt x="131" y="30"/>
                    </a:lnTo>
                    <a:lnTo>
                      <a:pt x="131" y="32"/>
                    </a:lnTo>
                    <a:lnTo>
                      <a:pt x="129" y="32"/>
                    </a:lnTo>
                    <a:lnTo>
                      <a:pt x="128" y="34"/>
                    </a:lnTo>
                    <a:lnTo>
                      <a:pt x="126" y="34"/>
                    </a:lnTo>
                    <a:lnTo>
                      <a:pt x="120" y="32"/>
                    </a:lnTo>
                    <a:lnTo>
                      <a:pt x="118" y="32"/>
                    </a:lnTo>
                    <a:lnTo>
                      <a:pt x="118" y="30"/>
                    </a:lnTo>
                    <a:lnTo>
                      <a:pt x="116" y="28"/>
                    </a:lnTo>
                    <a:lnTo>
                      <a:pt x="114" y="24"/>
                    </a:lnTo>
                    <a:lnTo>
                      <a:pt x="114" y="24"/>
                    </a:lnTo>
                    <a:lnTo>
                      <a:pt x="112" y="24"/>
                    </a:lnTo>
                    <a:lnTo>
                      <a:pt x="110" y="24"/>
                    </a:lnTo>
                    <a:lnTo>
                      <a:pt x="107" y="22"/>
                    </a:lnTo>
                    <a:lnTo>
                      <a:pt x="103" y="22"/>
                    </a:lnTo>
                    <a:lnTo>
                      <a:pt x="101" y="22"/>
                    </a:lnTo>
                    <a:lnTo>
                      <a:pt x="101" y="22"/>
                    </a:lnTo>
                    <a:lnTo>
                      <a:pt x="99" y="22"/>
                    </a:lnTo>
                    <a:lnTo>
                      <a:pt x="97" y="22"/>
                    </a:lnTo>
                    <a:lnTo>
                      <a:pt x="95" y="21"/>
                    </a:lnTo>
                    <a:lnTo>
                      <a:pt x="93" y="21"/>
                    </a:lnTo>
                    <a:lnTo>
                      <a:pt x="89" y="22"/>
                    </a:lnTo>
                    <a:lnTo>
                      <a:pt x="87" y="22"/>
                    </a:lnTo>
                    <a:lnTo>
                      <a:pt x="86" y="22"/>
                    </a:lnTo>
                    <a:lnTo>
                      <a:pt x="86" y="22"/>
                    </a:lnTo>
                    <a:lnTo>
                      <a:pt x="84" y="21"/>
                    </a:lnTo>
                    <a:lnTo>
                      <a:pt x="82" y="19"/>
                    </a:lnTo>
                    <a:lnTo>
                      <a:pt x="80" y="17"/>
                    </a:lnTo>
                    <a:lnTo>
                      <a:pt x="80" y="17"/>
                    </a:lnTo>
                    <a:lnTo>
                      <a:pt x="78" y="17"/>
                    </a:lnTo>
                    <a:lnTo>
                      <a:pt x="78" y="17"/>
                    </a:lnTo>
                    <a:lnTo>
                      <a:pt x="76" y="17"/>
                    </a:lnTo>
                    <a:lnTo>
                      <a:pt x="76" y="15"/>
                    </a:lnTo>
                    <a:lnTo>
                      <a:pt x="76" y="15"/>
                    </a:lnTo>
                    <a:lnTo>
                      <a:pt x="74" y="15"/>
                    </a:lnTo>
                    <a:lnTo>
                      <a:pt x="72" y="15"/>
                    </a:lnTo>
                    <a:lnTo>
                      <a:pt x="68" y="15"/>
                    </a:lnTo>
                    <a:lnTo>
                      <a:pt x="68" y="15"/>
                    </a:lnTo>
                    <a:lnTo>
                      <a:pt x="67" y="15"/>
                    </a:lnTo>
                    <a:lnTo>
                      <a:pt x="63" y="19"/>
                    </a:lnTo>
                    <a:lnTo>
                      <a:pt x="57" y="19"/>
                    </a:lnTo>
                    <a:lnTo>
                      <a:pt x="51" y="22"/>
                    </a:lnTo>
                    <a:lnTo>
                      <a:pt x="47" y="26"/>
                    </a:lnTo>
                    <a:lnTo>
                      <a:pt x="44" y="28"/>
                    </a:lnTo>
                    <a:lnTo>
                      <a:pt x="44" y="28"/>
                    </a:lnTo>
                    <a:lnTo>
                      <a:pt x="42" y="28"/>
                    </a:lnTo>
                    <a:lnTo>
                      <a:pt x="36" y="26"/>
                    </a:lnTo>
                    <a:lnTo>
                      <a:pt x="36" y="26"/>
                    </a:lnTo>
                    <a:lnTo>
                      <a:pt x="34" y="28"/>
                    </a:lnTo>
                    <a:lnTo>
                      <a:pt x="34" y="28"/>
                    </a:lnTo>
                    <a:lnTo>
                      <a:pt x="30" y="32"/>
                    </a:lnTo>
                    <a:lnTo>
                      <a:pt x="28" y="36"/>
                    </a:lnTo>
                    <a:lnTo>
                      <a:pt x="23" y="41"/>
                    </a:lnTo>
                    <a:lnTo>
                      <a:pt x="21" y="41"/>
                    </a:lnTo>
                    <a:lnTo>
                      <a:pt x="21" y="43"/>
                    </a:lnTo>
                    <a:lnTo>
                      <a:pt x="23" y="45"/>
                    </a:lnTo>
                    <a:lnTo>
                      <a:pt x="23" y="45"/>
                    </a:lnTo>
                    <a:lnTo>
                      <a:pt x="23" y="47"/>
                    </a:lnTo>
                    <a:lnTo>
                      <a:pt x="21" y="47"/>
                    </a:lnTo>
                    <a:lnTo>
                      <a:pt x="21" y="49"/>
                    </a:lnTo>
                    <a:lnTo>
                      <a:pt x="19" y="49"/>
                    </a:lnTo>
                    <a:lnTo>
                      <a:pt x="19" y="47"/>
                    </a:lnTo>
                    <a:lnTo>
                      <a:pt x="17" y="47"/>
                    </a:lnTo>
                    <a:lnTo>
                      <a:pt x="17" y="49"/>
                    </a:lnTo>
                    <a:lnTo>
                      <a:pt x="17" y="49"/>
                    </a:lnTo>
                    <a:lnTo>
                      <a:pt x="19" y="51"/>
                    </a:lnTo>
                    <a:lnTo>
                      <a:pt x="19" y="53"/>
                    </a:lnTo>
                    <a:lnTo>
                      <a:pt x="21" y="53"/>
                    </a:lnTo>
                    <a:lnTo>
                      <a:pt x="21" y="53"/>
                    </a:lnTo>
                    <a:lnTo>
                      <a:pt x="21" y="55"/>
                    </a:lnTo>
                    <a:lnTo>
                      <a:pt x="21" y="57"/>
                    </a:lnTo>
                    <a:lnTo>
                      <a:pt x="21" y="61"/>
                    </a:lnTo>
                    <a:lnTo>
                      <a:pt x="19" y="61"/>
                    </a:lnTo>
                    <a:lnTo>
                      <a:pt x="19" y="59"/>
                    </a:lnTo>
                    <a:lnTo>
                      <a:pt x="19" y="59"/>
                    </a:lnTo>
                    <a:lnTo>
                      <a:pt x="17" y="59"/>
                    </a:lnTo>
                    <a:lnTo>
                      <a:pt x="17" y="61"/>
                    </a:lnTo>
                    <a:lnTo>
                      <a:pt x="15" y="64"/>
                    </a:lnTo>
                    <a:lnTo>
                      <a:pt x="13" y="68"/>
                    </a:lnTo>
                    <a:lnTo>
                      <a:pt x="13" y="70"/>
                    </a:lnTo>
                    <a:lnTo>
                      <a:pt x="13" y="72"/>
                    </a:lnTo>
                    <a:lnTo>
                      <a:pt x="15" y="74"/>
                    </a:lnTo>
                    <a:lnTo>
                      <a:pt x="17" y="76"/>
                    </a:lnTo>
                    <a:lnTo>
                      <a:pt x="17" y="78"/>
                    </a:lnTo>
                    <a:lnTo>
                      <a:pt x="17" y="80"/>
                    </a:lnTo>
                    <a:lnTo>
                      <a:pt x="19" y="81"/>
                    </a:lnTo>
                    <a:lnTo>
                      <a:pt x="19" y="83"/>
                    </a:lnTo>
                    <a:lnTo>
                      <a:pt x="19" y="85"/>
                    </a:lnTo>
                    <a:lnTo>
                      <a:pt x="19" y="87"/>
                    </a:lnTo>
                    <a:lnTo>
                      <a:pt x="19" y="87"/>
                    </a:lnTo>
                    <a:lnTo>
                      <a:pt x="17" y="89"/>
                    </a:lnTo>
                    <a:lnTo>
                      <a:pt x="17" y="89"/>
                    </a:lnTo>
                    <a:lnTo>
                      <a:pt x="19" y="93"/>
                    </a:lnTo>
                    <a:lnTo>
                      <a:pt x="19" y="93"/>
                    </a:lnTo>
                    <a:lnTo>
                      <a:pt x="21" y="95"/>
                    </a:lnTo>
                    <a:lnTo>
                      <a:pt x="21" y="95"/>
                    </a:lnTo>
                    <a:lnTo>
                      <a:pt x="23" y="95"/>
                    </a:lnTo>
                    <a:lnTo>
                      <a:pt x="23" y="95"/>
                    </a:lnTo>
                    <a:lnTo>
                      <a:pt x="23" y="95"/>
                    </a:lnTo>
                    <a:lnTo>
                      <a:pt x="23" y="97"/>
                    </a:lnTo>
                    <a:lnTo>
                      <a:pt x="23" y="97"/>
                    </a:lnTo>
                    <a:lnTo>
                      <a:pt x="23" y="99"/>
                    </a:lnTo>
                    <a:lnTo>
                      <a:pt x="21" y="99"/>
                    </a:lnTo>
                    <a:lnTo>
                      <a:pt x="19" y="100"/>
                    </a:lnTo>
                    <a:lnTo>
                      <a:pt x="11" y="104"/>
                    </a:lnTo>
                    <a:lnTo>
                      <a:pt x="9" y="106"/>
                    </a:lnTo>
                    <a:lnTo>
                      <a:pt x="7" y="106"/>
                    </a:lnTo>
                    <a:lnTo>
                      <a:pt x="6" y="106"/>
                    </a:lnTo>
                    <a:lnTo>
                      <a:pt x="4" y="106"/>
                    </a:lnTo>
                    <a:lnTo>
                      <a:pt x="2" y="108"/>
                    </a:lnTo>
                    <a:lnTo>
                      <a:pt x="0" y="108"/>
                    </a:lnTo>
                    <a:lnTo>
                      <a:pt x="0" y="110"/>
                    </a:lnTo>
                    <a:lnTo>
                      <a:pt x="2" y="112"/>
                    </a:lnTo>
                    <a:lnTo>
                      <a:pt x="2" y="112"/>
                    </a:lnTo>
                    <a:lnTo>
                      <a:pt x="6" y="110"/>
                    </a:lnTo>
                    <a:lnTo>
                      <a:pt x="7" y="110"/>
                    </a:lnTo>
                    <a:lnTo>
                      <a:pt x="9" y="110"/>
                    </a:lnTo>
                    <a:lnTo>
                      <a:pt x="17" y="118"/>
                    </a:lnTo>
                    <a:lnTo>
                      <a:pt x="23" y="121"/>
                    </a:lnTo>
                    <a:lnTo>
                      <a:pt x="34" y="127"/>
                    </a:lnTo>
                    <a:lnTo>
                      <a:pt x="36" y="129"/>
                    </a:lnTo>
                    <a:lnTo>
                      <a:pt x="34" y="131"/>
                    </a:lnTo>
                    <a:lnTo>
                      <a:pt x="32" y="131"/>
                    </a:lnTo>
                    <a:lnTo>
                      <a:pt x="28" y="135"/>
                    </a:lnTo>
                    <a:lnTo>
                      <a:pt x="25" y="138"/>
                    </a:lnTo>
                    <a:lnTo>
                      <a:pt x="21" y="148"/>
                    </a:lnTo>
                    <a:lnTo>
                      <a:pt x="17" y="156"/>
                    </a:lnTo>
                    <a:lnTo>
                      <a:pt x="17" y="157"/>
                    </a:lnTo>
                    <a:lnTo>
                      <a:pt x="17" y="161"/>
                    </a:lnTo>
                    <a:lnTo>
                      <a:pt x="17" y="165"/>
                    </a:lnTo>
                    <a:lnTo>
                      <a:pt x="17" y="167"/>
                    </a:lnTo>
                    <a:lnTo>
                      <a:pt x="19" y="173"/>
                    </a:lnTo>
                    <a:lnTo>
                      <a:pt x="19" y="178"/>
                    </a:lnTo>
                    <a:lnTo>
                      <a:pt x="21" y="180"/>
                    </a:lnTo>
                    <a:lnTo>
                      <a:pt x="25" y="190"/>
                    </a:lnTo>
                    <a:lnTo>
                      <a:pt x="32" y="184"/>
                    </a:lnTo>
                    <a:lnTo>
                      <a:pt x="36" y="182"/>
                    </a:lnTo>
                    <a:lnTo>
                      <a:pt x="38" y="182"/>
                    </a:lnTo>
                    <a:lnTo>
                      <a:pt x="38" y="182"/>
                    </a:lnTo>
                    <a:lnTo>
                      <a:pt x="44" y="186"/>
                    </a:lnTo>
                    <a:lnTo>
                      <a:pt x="47" y="188"/>
                    </a:lnTo>
                    <a:lnTo>
                      <a:pt x="47" y="190"/>
                    </a:lnTo>
                    <a:lnTo>
                      <a:pt x="49" y="190"/>
                    </a:lnTo>
                    <a:lnTo>
                      <a:pt x="55" y="188"/>
                    </a:lnTo>
                    <a:lnTo>
                      <a:pt x="57" y="184"/>
                    </a:lnTo>
                    <a:lnTo>
                      <a:pt x="59" y="180"/>
                    </a:lnTo>
                    <a:lnTo>
                      <a:pt x="57" y="175"/>
                    </a:lnTo>
                    <a:lnTo>
                      <a:pt x="55" y="165"/>
                    </a:lnTo>
                    <a:lnTo>
                      <a:pt x="55" y="163"/>
                    </a:lnTo>
                    <a:lnTo>
                      <a:pt x="55" y="161"/>
                    </a:lnTo>
                    <a:lnTo>
                      <a:pt x="55" y="159"/>
                    </a:lnTo>
                    <a:lnTo>
                      <a:pt x="55" y="159"/>
                    </a:lnTo>
                    <a:lnTo>
                      <a:pt x="57" y="157"/>
                    </a:lnTo>
                    <a:lnTo>
                      <a:pt x="59" y="157"/>
                    </a:lnTo>
                    <a:lnTo>
                      <a:pt x="59" y="157"/>
                    </a:lnTo>
                    <a:lnTo>
                      <a:pt x="61" y="157"/>
                    </a:lnTo>
                    <a:lnTo>
                      <a:pt x="61" y="159"/>
                    </a:lnTo>
                    <a:lnTo>
                      <a:pt x="67" y="165"/>
                    </a:lnTo>
                    <a:lnTo>
                      <a:pt x="70" y="169"/>
                    </a:lnTo>
                    <a:lnTo>
                      <a:pt x="72" y="175"/>
                    </a:lnTo>
                    <a:lnTo>
                      <a:pt x="74" y="177"/>
                    </a:lnTo>
                    <a:lnTo>
                      <a:pt x="76" y="178"/>
                    </a:lnTo>
                    <a:lnTo>
                      <a:pt x="84" y="182"/>
                    </a:lnTo>
                    <a:lnTo>
                      <a:pt x="87" y="186"/>
                    </a:lnTo>
                    <a:lnTo>
                      <a:pt x="89" y="190"/>
                    </a:lnTo>
                    <a:lnTo>
                      <a:pt x="91" y="194"/>
                    </a:lnTo>
                    <a:lnTo>
                      <a:pt x="95" y="197"/>
                    </a:lnTo>
                    <a:lnTo>
                      <a:pt x="99" y="201"/>
                    </a:lnTo>
                    <a:lnTo>
                      <a:pt x="114" y="211"/>
                    </a:lnTo>
                    <a:lnTo>
                      <a:pt x="118" y="213"/>
                    </a:lnTo>
                    <a:lnTo>
                      <a:pt x="124" y="213"/>
                    </a:lnTo>
                    <a:lnTo>
                      <a:pt x="126" y="215"/>
                    </a:lnTo>
                    <a:lnTo>
                      <a:pt x="126" y="215"/>
                    </a:lnTo>
                    <a:lnTo>
                      <a:pt x="126" y="216"/>
                    </a:lnTo>
                    <a:lnTo>
                      <a:pt x="124" y="218"/>
                    </a:lnTo>
                    <a:lnTo>
                      <a:pt x="120" y="222"/>
                    </a:lnTo>
                    <a:lnTo>
                      <a:pt x="118" y="222"/>
                    </a:lnTo>
                    <a:lnTo>
                      <a:pt x="118" y="222"/>
                    </a:lnTo>
                    <a:lnTo>
                      <a:pt x="116" y="222"/>
                    </a:lnTo>
                    <a:lnTo>
                      <a:pt x="116" y="222"/>
                    </a:lnTo>
                    <a:lnTo>
                      <a:pt x="116" y="222"/>
                    </a:lnTo>
                    <a:lnTo>
                      <a:pt x="114" y="222"/>
                    </a:lnTo>
                    <a:lnTo>
                      <a:pt x="114" y="224"/>
                    </a:lnTo>
                    <a:lnTo>
                      <a:pt x="112" y="226"/>
                    </a:lnTo>
                    <a:lnTo>
                      <a:pt x="112" y="224"/>
                    </a:lnTo>
                    <a:lnTo>
                      <a:pt x="110" y="224"/>
                    </a:lnTo>
                    <a:lnTo>
                      <a:pt x="110" y="224"/>
                    </a:lnTo>
                    <a:lnTo>
                      <a:pt x="110" y="224"/>
                    </a:lnTo>
                    <a:lnTo>
                      <a:pt x="108" y="224"/>
                    </a:lnTo>
                    <a:lnTo>
                      <a:pt x="108" y="226"/>
                    </a:lnTo>
                    <a:lnTo>
                      <a:pt x="107" y="226"/>
                    </a:lnTo>
                    <a:lnTo>
                      <a:pt x="107" y="226"/>
                    </a:lnTo>
                    <a:lnTo>
                      <a:pt x="107" y="226"/>
                    </a:lnTo>
                    <a:lnTo>
                      <a:pt x="107" y="228"/>
                    </a:lnTo>
                    <a:lnTo>
                      <a:pt x="107" y="228"/>
                    </a:lnTo>
                    <a:lnTo>
                      <a:pt x="107" y="228"/>
                    </a:lnTo>
                    <a:lnTo>
                      <a:pt x="107" y="230"/>
                    </a:lnTo>
                    <a:lnTo>
                      <a:pt x="120" y="235"/>
                    </a:lnTo>
                    <a:lnTo>
                      <a:pt x="122" y="237"/>
                    </a:lnTo>
                    <a:lnTo>
                      <a:pt x="124" y="239"/>
                    </a:lnTo>
                    <a:lnTo>
                      <a:pt x="124" y="241"/>
                    </a:lnTo>
                    <a:lnTo>
                      <a:pt x="124" y="247"/>
                    </a:lnTo>
                    <a:lnTo>
                      <a:pt x="128" y="245"/>
                    </a:lnTo>
                    <a:lnTo>
                      <a:pt x="133" y="243"/>
                    </a:lnTo>
                    <a:lnTo>
                      <a:pt x="135" y="243"/>
                    </a:lnTo>
                    <a:lnTo>
                      <a:pt x="137" y="243"/>
                    </a:lnTo>
                    <a:lnTo>
                      <a:pt x="137" y="243"/>
                    </a:lnTo>
                    <a:lnTo>
                      <a:pt x="145" y="247"/>
                    </a:lnTo>
                    <a:lnTo>
                      <a:pt x="145" y="247"/>
                    </a:lnTo>
                    <a:lnTo>
                      <a:pt x="147" y="249"/>
                    </a:lnTo>
                    <a:lnTo>
                      <a:pt x="147" y="249"/>
                    </a:lnTo>
                    <a:lnTo>
                      <a:pt x="147" y="251"/>
                    </a:lnTo>
                    <a:lnTo>
                      <a:pt x="147" y="253"/>
                    </a:lnTo>
                    <a:lnTo>
                      <a:pt x="148" y="253"/>
                    </a:lnTo>
                    <a:lnTo>
                      <a:pt x="160" y="262"/>
                    </a:lnTo>
                    <a:lnTo>
                      <a:pt x="162" y="262"/>
                    </a:lnTo>
                    <a:lnTo>
                      <a:pt x="164" y="262"/>
                    </a:lnTo>
                    <a:lnTo>
                      <a:pt x="166" y="262"/>
                    </a:lnTo>
                    <a:lnTo>
                      <a:pt x="166" y="262"/>
                    </a:lnTo>
                    <a:lnTo>
                      <a:pt x="168" y="262"/>
                    </a:lnTo>
                    <a:lnTo>
                      <a:pt x="168" y="262"/>
                    </a:lnTo>
                    <a:lnTo>
                      <a:pt x="168" y="264"/>
                    </a:lnTo>
                    <a:lnTo>
                      <a:pt x="169" y="266"/>
                    </a:lnTo>
                    <a:lnTo>
                      <a:pt x="169" y="266"/>
                    </a:lnTo>
                    <a:lnTo>
                      <a:pt x="171" y="268"/>
                    </a:lnTo>
                    <a:lnTo>
                      <a:pt x="171" y="272"/>
                    </a:lnTo>
                    <a:lnTo>
                      <a:pt x="173" y="275"/>
                    </a:lnTo>
                    <a:lnTo>
                      <a:pt x="181" y="272"/>
                    </a:lnTo>
                    <a:lnTo>
                      <a:pt x="185" y="272"/>
                    </a:lnTo>
                    <a:lnTo>
                      <a:pt x="185" y="272"/>
                    </a:lnTo>
                    <a:lnTo>
                      <a:pt x="187" y="274"/>
                    </a:lnTo>
                    <a:lnTo>
                      <a:pt x="187" y="275"/>
                    </a:lnTo>
                    <a:lnTo>
                      <a:pt x="188" y="275"/>
                    </a:lnTo>
                    <a:lnTo>
                      <a:pt x="188" y="274"/>
                    </a:lnTo>
                    <a:lnTo>
                      <a:pt x="190" y="274"/>
                    </a:lnTo>
                    <a:lnTo>
                      <a:pt x="198" y="275"/>
                    </a:lnTo>
                    <a:lnTo>
                      <a:pt x="200" y="274"/>
                    </a:lnTo>
                    <a:lnTo>
                      <a:pt x="200" y="274"/>
                    </a:lnTo>
                    <a:lnTo>
                      <a:pt x="200" y="272"/>
                    </a:lnTo>
                    <a:lnTo>
                      <a:pt x="200" y="272"/>
                    </a:lnTo>
                    <a:lnTo>
                      <a:pt x="202" y="272"/>
                    </a:lnTo>
                    <a:lnTo>
                      <a:pt x="204" y="272"/>
                    </a:lnTo>
                    <a:lnTo>
                      <a:pt x="208" y="272"/>
                    </a:lnTo>
                    <a:lnTo>
                      <a:pt x="209" y="274"/>
                    </a:lnTo>
                    <a:lnTo>
                      <a:pt x="209" y="274"/>
                    </a:lnTo>
                    <a:lnTo>
                      <a:pt x="209" y="275"/>
                    </a:lnTo>
                    <a:lnTo>
                      <a:pt x="209" y="277"/>
                    </a:lnTo>
                    <a:lnTo>
                      <a:pt x="209" y="279"/>
                    </a:lnTo>
                    <a:lnTo>
                      <a:pt x="209" y="279"/>
                    </a:lnTo>
                    <a:lnTo>
                      <a:pt x="211" y="279"/>
                    </a:lnTo>
                    <a:lnTo>
                      <a:pt x="213" y="277"/>
                    </a:lnTo>
                    <a:lnTo>
                      <a:pt x="215" y="277"/>
                    </a:lnTo>
                    <a:lnTo>
                      <a:pt x="215" y="279"/>
                    </a:lnTo>
                    <a:lnTo>
                      <a:pt x="215" y="279"/>
                    </a:lnTo>
                    <a:lnTo>
                      <a:pt x="215" y="281"/>
                    </a:lnTo>
                    <a:lnTo>
                      <a:pt x="215" y="281"/>
                    </a:lnTo>
                    <a:lnTo>
                      <a:pt x="215" y="283"/>
                    </a:lnTo>
                    <a:lnTo>
                      <a:pt x="217" y="283"/>
                    </a:lnTo>
                    <a:lnTo>
                      <a:pt x="217" y="281"/>
                    </a:lnTo>
                    <a:lnTo>
                      <a:pt x="219" y="281"/>
                    </a:lnTo>
                    <a:lnTo>
                      <a:pt x="219" y="283"/>
                    </a:lnTo>
                    <a:lnTo>
                      <a:pt x="219" y="283"/>
                    </a:lnTo>
                    <a:lnTo>
                      <a:pt x="219" y="285"/>
                    </a:lnTo>
                    <a:lnTo>
                      <a:pt x="219" y="285"/>
                    </a:lnTo>
                    <a:lnTo>
                      <a:pt x="221" y="287"/>
                    </a:lnTo>
                    <a:lnTo>
                      <a:pt x="223" y="287"/>
                    </a:lnTo>
                    <a:lnTo>
                      <a:pt x="223" y="287"/>
                    </a:lnTo>
                    <a:lnTo>
                      <a:pt x="225" y="287"/>
                    </a:lnTo>
                    <a:lnTo>
                      <a:pt x="227" y="285"/>
                    </a:lnTo>
                    <a:lnTo>
                      <a:pt x="227" y="285"/>
                    </a:lnTo>
                    <a:lnTo>
                      <a:pt x="230" y="283"/>
                    </a:lnTo>
                    <a:lnTo>
                      <a:pt x="230" y="281"/>
                    </a:lnTo>
                    <a:lnTo>
                      <a:pt x="230" y="279"/>
                    </a:lnTo>
                    <a:lnTo>
                      <a:pt x="232" y="277"/>
                    </a:lnTo>
                    <a:lnTo>
                      <a:pt x="230" y="277"/>
                    </a:lnTo>
                    <a:lnTo>
                      <a:pt x="229" y="275"/>
                    </a:lnTo>
                    <a:lnTo>
                      <a:pt x="229" y="272"/>
                    </a:lnTo>
                    <a:lnTo>
                      <a:pt x="229" y="270"/>
                    </a:lnTo>
                    <a:lnTo>
                      <a:pt x="229" y="268"/>
                    </a:lnTo>
                    <a:lnTo>
                      <a:pt x="229" y="266"/>
                    </a:lnTo>
                    <a:lnTo>
                      <a:pt x="230" y="264"/>
                    </a:lnTo>
                    <a:lnTo>
                      <a:pt x="230" y="264"/>
                    </a:lnTo>
                    <a:lnTo>
                      <a:pt x="232" y="262"/>
                    </a:lnTo>
                    <a:lnTo>
                      <a:pt x="234" y="262"/>
                    </a:lnTo>
                    <a:lnTo>
                      <a:pt x="234" y="260"/>
                    </a:lnTo>
                    <a:lnTo>
                      <a:pt x="234" y="260"/>
                    </a:lnTo>
                    <a:lnTo>
                      <a:pt x="234" y="256"/>
                    </a:lnTo>
                    <a:lnTo>
                      <a:pt x="236" y="251"/>
                    </a:lnTo>
                    <a:lnTo>
                      <a:pt x="236" y="247"/>
                    </a:lnTo>
                    <a:lnTo>
                      <a:pt x="240" y="245"/>
                    </a:lnTo>
                    <a:lnTo>
                      <a:pt x="242" y="247"/>
                    </a:lnTo>
                    <a:lnTo>
                      <a:pt x="244" y="247"/>
                    </a:lnTo>
                    <a:lnTo>
                      <a:pt x="246" y="245"/>
                    </a:lnTo>
                    <a:lnTo>
                      <a:pt x="246" y="245"/>
                    </a:lnTo>
                    <a:lnTo>
                      <a:pt x="246" y="243"/>
                    </a:lnTo>
                    <a:lnTo>
                      <a:pt x="244" y="237"/>
                    </a:lnTo>
                    <a:lnTo>
                      <a:pt x="246" y="237"/>
                    </a:lnTo>
                    <a:lnTo>
                      <a:pt x="248" y="235"/>
                    </a:lnTo>
                    <a:lnTo>
                      <a:pt x="248" y="237"/>
                    </a:lnTo>
                    <a:lnTo>
                      <a:pt x="249" y="237"/>
                    </a:lnTo>
                    <a:lnTo>
                      <a:pt x="251" y="230"/>
                    </a:lnTo>
                    <a:lnTo>
                      <a:pt x="251" y="228"/>
                    </a:lnTo>
                    <a:lnTo>
                      <a:pt x="251" y="226"/>
                    </a:lnTo>
                    <a:lnTo>
                      <a:pt x="249" y="226"/>
                    </a:lnTo>
                    <a:lnTo>
                      <a:pt x="249" y="226"/>
                    </a:lnTo>
                    <a:lnTo>
                      <a:pt x="248" y="226"/>
                    </a:lnTo>
                    <a:lnTo>
                      <a:pt x="248" y="224"/>
                    </a:lnTo>
                    <a:lnTo>
                      <a:pt x="248" y="220"/>
                    </a:lnTo>
                    <a:lnTo>
                      <a:pt x="246" y="216"/>
                    </a:lnTo>
                    <a:lnTo>
                      <a:pt x="244" y="215"/>
                    </a:lnTo>
                    <a:lnTo>
                      <a:pt x="246" y="213"/>
                    </a:lnTo>
                    <a:lnTo>
                      <a:pt x="246" y="213"/>
                    </a:lnTo>
                    <a:lnTo>
                      <a:pt x="249" y="211"/>
                    </a:lnTo>
                    <a:lnTo>
                      <a:pt x="249" y="211"/>
                    </a:lnTo>
                    <a:lnTo>
                      <a:pt x="249" y="209"/>
                    </a:lnTo>
                    <a:lnTo>
                      <a:pt x="249" y="209"/>
                    </a:lnTo>
                    <a:lnTo>
                      <a:pt x="251" y="207"/>
                    </a:lnTo>
                    <a:lnTo>
                      <a:pt x="251" y="207"/>
                    </a:lnTo>
                    <a:lnTo>
                      <a:pt x="251" y="207"/>
                    </a:lnTo>
                    <a:lnTo>
                      <a:pt x="253" y="205"/>
                    </a:lnTo>
                    <a:lnTo>
                      <a:pt x="255" y="205"/>
                    </a:lnTo>
                    <a:lnTo>
                      <a:pt x="255" y="203"/>
                    </a:lnTo>
                    <a:lnTo>
                      <a:pt x="255" y="203"/>
                    </a:lnTo>
                    <a:lnTo>
                      <a:pt x="255" y="203"/>
                    </a:lnTo>
                    <a:lnTo>
                      <a:pt x="255" y="201"/>
                    </a:lnTo>
                    <a:lnTo>
                      <a:pt x="255" y="201"/>
                    </a:lnTo>
                    <a:lnTo>
                      <a:pt x="255" y="201"/>
                    </a:lnTo>
                    <a:lnTo>
                      <a:pt x="257" y="199"/>
                    </a:lnTo>
                    <a:lnTo>
                      <a:pt x="257" y="199"/>
                    </a:lnTo>
                    <a:lnTo>
                      <a:pt x="259" y="197"/>
                    </a:lnTo>
                    <a:lnTo>
                      <a:pt x="261" y="196"/>
                    </a:lnTo>
                    <a:lnTo>
                      <a:pt x="261" y="192"/>
                    </a:lnTo>
                    <a:lnTo>
                      <a:pt x="259" y="190"/>
                    </a:lnTo>
                    <a:lnTo>
                      <a:pt x="259" y="188"/>
                    </a:lnTo>
                    <a:lnTo>
                      <a:pt x="257" y="184"/>
                    </a:lnTo>
                    <a:lnTo>
                      <a:pt x="257" y="182"/>
                    </a:lnTo>
                    <a:lnTo>
                      <a:pt x="259" y="178"/>
                    </a:lnTo>
                    <a:lnTo>
                      <a:pt x="261" y="177"/>
                    </a:lnTo>
                    <a:lnTo>
                      <a:pt x="267" y="175"/>
                    </a:lnTo>
                    <a:lnTo>
                      <a:pt x="269" y="173"/>
                    </a:lnTo>
                    <a:lnTo>
                      <a:pt x="274" y="167"/>
                    </a:lnTo>
                    <a:lnTo>
                      <a:pt x="276" y="165"/>
                    </a:lnTo>
                    <a:lnTo>
                      <a:pt x="276" y="161"/>
                    </a:lnTo>
                    <a:lnTo>
                      <a:pt x="278" y="159"/>
                    </a:lnTo>
                    <a:lnTo>
                      <a:pt x="278" y="157"/>
                    </a:lnTo>
                    <a:lnTo>
                      <a:pt x="282" y="157"/>
                    </a:lnTo>
                    <a:lnTo>
                      <a:pt x="284" y="157"/>
                    </a:lnTo>
                    <a:lnTo>
                      <a:pt x="286" y="156"/>
                    </a:lnTo>
                    <a:lnTo>
                      <a:pt x="288" y="154"/>
                    </a:lnTo>
                    <a:lnTo>
                      <a:pt x="291" y="152"/>
                    </a:lnTo>
                    <a:lnTo>
                      <a:pt x="291" y="150"/>
                    </a:lnTo>
                    <a:lnTo>
                      <a:pt x="295" y="146"/>
                    </a:lnTo>
                    <a:lnTo>
                      <a:pt x="295" y="144"/>
                    </a:lnTo>
                    <a:lnTo>
                      <a:pt x="301" y="140"/>
                    </a:lnTo>
                    <a:lnTo>
                      <a:pt x="303" y="138"/>
                    </a:lnTo>
                    <a:lnTo>
                      <a:pt x="303" y="135"/>
                    </a:lnTo>
                    <a:lnTo>
                      <a:pt x="303" y="133"/>
                    </a:lnTo>
                    <a:lnTo>
                      <a:pt x="305" y="131"/>
                    </a:lnTo>
                    <a:lnTo>
                      <a:pt x="307" y="131"/>
                    </a:lnTo>
                    <a:lnTo>
                      <a:pt x="307" y="133"/>
                    </a:lnTo>
                    <a:lnTo>
                      <a:pt x="309" y="135"/>
                    </a:lnTo>
                    <a:lnTo>
                      <a:pt x="310" y="135"/>
                    </a:lnTo>
                    <a:lnTo>
                      <a:pt x="316" y="133"/>
                    </a:lnTo>
                    <a:lnTo>
                      <a:pt x="316" y="133"/>
                    </a:lnTo>
                    <a:lnTo>
                      <a:pt x="318" y="131"/>
                    </a:lnTo>
                    <a:lnTo>
                      <a:pt x="316" y="129"/>
                    </a:lnTo>
                    <a:close/>
                  </a:path>
                </a:pathLst>
              </a:custGeom>
              <a:solidFill>
                <a:schemeClr val="bg1"/>
              </a:solidFill>
              <a:ln w="9525">
                <a:solidFill>
                  <a:schemeClr val="tx1">
                    <a:lumMod val="50000"/>
                    <a:lumOff val="50000"/>
                  </a:schemeClr>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00" name="Freeform 9">
                <a:extLst>
                  <a:ext uri="{FF2B5EF4-FFF2-40B4-BE49-F238E27FC236}">
                    <a16:creationId xmlns:a16="http://schemas.microsoft.com/office/drawing/2014/main" id="{760963C5-A92F-49B7-A3F6-DC534C139C02}"/>
                  </a:ext>
                </a:extLst>
              </p:cNvPr>
              <p:cNvSpPr>
                <a:spLocks/>
              </p:cNvSpPr>
              <p:nvPr/>
            </p:nvSpPr>
            <p:spPr bwMode="auto">
              <a:xfrm>
                <a:off x="8119820" y="2216826"/>
                <a:ext cx="503960" cy="455518"/>
              </a:xfrm>
              <a:custGeom>
                <a:avLst/>
                <a:gdLst>
                  <a:gd name="T0" fmla="*/ 293 w 318"/>
                  <a:gd name="T1" fmla="*/ 112 h 287"/>
                  <a:gd name="T2" fmla="*/ 272 w 318"/>
                  <a:gd name="T3" fmla="*/ 104 h 287"/>
                  <a:gd name="T4" fmla="*/ 244 w 318"/>
                  <a:gd name="T5" fmla="*/ 89 h 287"/>
                  <a:gd name="T6" fmla="*/ 242 w 318"/>
                  <a:gd name="T7" fmla="*/ 80 h 287"/>
                  <a:gd name="T8" fmla="*/ 240 w 318"/>
                  <a:gd name="T9" fmla="*/ 68 h 287"/>
                  <a:gd name="T10" fmla="*/ 219 w 318"/>
                  <a:gd name="T11" fmla="*/ 61 h 287"/>
                  <a:gd name="T12" fmla="*/ 202 w 318"/>
                  <a:gd name="T13" fmla="*/ 49 h 287"/>
                  <a:gd name="T14" fmla="*/ 183 w 318"/>
                  <a:gd name="T15" fmla="*/ 51 h 287"/>
                  <a:gd name="T16" fmla="*/ 177 w 318"/>
                  <a:gd name="T17" fmla="*/ 45 h 287"/>
                  <a:gd name="T18" fmla="*/ 168 w 318"/>
                  <a:gd name="T19" fmla="*/ 38 h 287"/>
                  <a:gd name="T20" fmla="*/ 158 w 318"/>
                  <a:gd name="T21" fmla="*/ 26 h 287"/>
                  <a:gd name="T22" fmla="*/ 152 w 318"/>
                  <a:gd name="T23" fmla="*/ 17 h 287"/>
                  <a:gd name="T24" fmla="*/ 150 w 318"/>
                  <a:gd name="T25" fmla="*/ 9 h 287"/>
                  <a:gd name="T26" fmla="*/ 139 w 318"/>
                  <a:gd name="T27" fmla="*/ 0 h 287"/>
                  <a:gd name="T28" fmla="*/ 124 w 318"/>
                  <a:gd name="T29" fmla="*/ 11 h 287"/>
                  <a:gd name="T30" fmla="*/ 131 w 318"/>
                  <a:gd name="T31" fmla="*/ 30 h 287"/>
                  <a:gd name="T32" fmla="*/ 116 w 318"/>
                  <a:gd name="T33" fmla="*/ 28 h 287"/>
                  <a:gd name="T34" fmla="*/ 101 w 318"/>
                  <a:gd name="T35" fmla="*/ 22 h 287"/>
                  <a:gd name="T36" fmla="*/ 86 w 318"/>
                  <a:gd name="T37" fmla="*/ 22 h 287"/>
                  <a:gd name="T38" fmla="*/ 76 w 318"/>
                  <a:gd name="T39" fmla="*/ 15 h 287"/>
                  <a:gd name="T40" fmla="*/ 57 w 318"/>
                  <a:gd name="T41" fmla="*/ 19 h 287"/>
                  <a:gd name="T42" fmla="*/ 34 w 318"/>
                  <a:gd name="T43" fmla="*/ 28 h 287"/>
                  <a:gd name="T44" fmla="*/ 23 w 318"/>
                  <a:gd name="T45" fmla="*/ 45 h 287"/>
                  <a:gd name="T46" fmla="*/ 17 w 318"/>
                  <a:gd name="T47" fmla="*/ 49 h 287"/>
                  <a:gd name="T48" fmla="*/ 19 w 318"/>
                  <a:gd name="T49" fmla="*/ 61 h 287"/>
                  <a:gd name="T50" fmla="*/ 13 w 318"/>
                  <a:gd name="T51" fmla="*/ 72 h 287"/>
                  <a:gd name="T52" fmla="*/ 19 w 318"/>
                  <a:gd name="T53" fmla="*/ 87 h 287"/>
                  <a:gd name="T54" fmla="*/ 23 w 318"/>
                  <a:gd name="T55" fmla="*/ 95 h 287"/>
                  <a:gd name="T56" fmla="*/ 11 w 318"/>
                  <a:gd name="T57" fmla="*/ 104 h 287"/>
                  <a:gd name="T58" fmla="*/ 2 w 318"/>
                  <a:gd name="T59" fmla="*/ 112 h 287"/>
                  <a:gd name="T60" fmla="*/ 36 w 318"/>
                  <a:gd name="T61" fmla="*/ 129 h 287"/>
                  <a:gd name="T62" fmla="*/ 17 w 318"/>
                  <a:gd name="T63" fmla="*/ 161 h 287"/>
                  <a:gd name="T64" fmla="*/ 36 w 318"/>
                  <a:gd name="T65" fmla="*/ 182 h 287"/>
                  <a:gd name="T66" fmla="*/ 57 w 318"/>
                  <a:gd name="T67" fmla="*/ 184 h 287"/>
                  <a:gd name="T68" fmla="*/ 57 w 318"/>
                  <a:gd name="T69" fmla="*/ 157 h 287"/>
                  <a:gd name="T70" fmla="*/ 74 w 318"/>
                  <a:gd name="T71" fmla="*/ 177 h 287"/>
                  <a:gd name="T72" fmla="*/ 114 w 318"/>
                  <a:gd name="T73" fmla="*/ 211 h 287"/>
                  <a:gd name="T74" fmla="*/ 118 w 318"/>
                  <a:gd name="T75" fmla="*/ 222 h 287"/>
                  <a:gd name="T76" fmla="*/ 112 w 318"/>
                  <a:gd name="T77" fmla="*/ 224 h 287"/>
                  <a:gd name="T78" fmla="*/ 107 w 318"/>
                  <a:gd name="T79" fmla="*/ 226 h 287"/>
                  <a:gd name="T80" fmla="*/ 124 w 318"/>
                  <a:gd name="T81" fmla="*/ 241 h 287"/>
                  <a:gd name="T82" fmla="*/ 145 w 318"/>
                  <a:gd name="T83" fmla="*/ 247 h 287"/>
                  <a:gd name="T84" fmla="*/ 164 w 318"/>
                  <a:gd name="T85" fmla="*/ 262 h 287"/>
                  <a:gd name="T86" fmla="*/ 171 w 318"/>
                  <a:gd name="T87" fmla="*/ 268 h 287"/>
                  <a:gd name="T88" fmla="*/ 188 w 318"/>
                  <a:gd name="T89" fmla="*/ 275 h 287"/>
                  <a:gd name="T90" fmla="*/ 202 w 318"/>
                  <a:gd name="T91" fmla="*/ 272 h 287"/>
                  <a:gd name="T92" fmla="*/ 209 w 318"/>
                  <a:gd name="T93" fmla="*/ 279 h 287"/>
                  <a:gd name="T94" fmla="*/ 215 w 318"/>
                  <a:gd name="T95" fmla="*/ 283 h 287"/>
                  <a:gd name="T96" fmla="*/ 221 w 318"/>
                  <a:gd name="T97" fmla="*/ 287 h 287"/>
                  <a:gd name="T98" fmla="*/ 230 w 318"/>
                  <a:gd name="T99" fmla="*/ 279 h 287"/>
                  <a:gd name="T100" fmla="*/ 230 w 318"/>
                  <a:gd name="T101" fmla="*/ 264 h 287"/>
                  <a:gd name="T102" fmla="*/ 236 w 318"/>
                  <a:gd name="T103" fmla="*/ 247 h 287"/>
                  <a:gd name="T104" fmla="*/ 246 w 318"/>
                  <a:gd name="T105" fmla="*/ 237 h 287"/>
                  <a:gd name="T106" fmla="*/ 249 w 318"/>
                  <a:gd name="T107" fmla="*/ 226 h 287"/>
                  <a:gd name="T108" fmla="*/ 249 w 318"/>
                  <a:gd name="T109" fmla="*/ 211 h 287"/>
                  <a:gd name="T110" fmla="*/ 255 w 318"/>
                  <a:gd name="T111" fmla="*/ 205 h 287"/>
                  <a:gd name="T112" fmla="*/ 257 w 318"/>
                  <a:gd name="T113" fmla="*/ 199 h 287"/>
                  <a:gd name="T114" fmla="*/ 259 w 318"/>
                  <a:gd name="T115" fmla="*/ 178 h 287"/>
                  <a:gd name="T116" fmla="*/ 278 w 318"/>
                  <a:gd name="T117" fmla="*/ 157 h 287"/>
                  <a:gd name="T118" fmla="*/ 295 w 318"/>
                  <a:gd name="T119" fmla="*/ 144 h 287"/>
                  <a:gd name="T120" fmla="*/ 309 w 318"/>
                  <a:gd name="T121" fmla="*/ 13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8" h="287">
                    <a:moveTo>
                      <a:pt x="316" y="129"/>
                    </a:moveTo>
                    <a:lnTo>
                      <a:pt x="314" y="125"/>
                    </a:lnTo>
                    <a:lnTo>
                      <a:pt x="312" y="123"/>
                    </a:lnTo>
                    <a:lnTo>
                      <a:pt x="305" y="121"/>
                    </a:lnTo>
                    <a:lnTo>
                      <a:pt x="297" y="119"/>
                    </a:lnTo>
                    <a:lnTo>
                      <a:pt x="295" y="118"/>
                    </a:lnTo>
                    <a:lnTo>
                      <a:pt x="295" y="116"/>
                    </a:lnTo>
                    <a:lnTo>
                      <a:pt x="293" y="112"/>
                    </a:lnTo>
                    <a:lnTo>
                      <a:pt x="291" y="112"/>
                    </a:lnTo>
                    <a:lnTo>
                      <a:pt x="289" y="110"/>
                    </a:lnTo>
                    <a:lnTo>
                      <a:pt x="280" y="104"/>
                    </a:lnTo>
                    <a:lnTo>
                      <a:pt x="278" y="102"/>
                    </a:lnTo>
                    <a:lnTo>
                      <a:pt x="276" y="104"/>
                    </a:lnTo>
                    <a:lnTo>
                      <a:pt x="274" y="104"/>
                    </a:lnTo>
                    <a:lnTo>
                      <a:pt x="274" y="104"/>
                    </a:lnTo>
                    <a:lnTo>
                      <a:pt x="272" y="104"/>
                    </a:lnTo>
                    <a:lnTo>
                      <a:pt x="269" y="102"/>
                    </a:lnTo>
                    <a:lnTo>
                      <a:pt x="265" y="100"/>
                    </a:lnTo>
                    <a:lnTo>
                      <a:pt x="255" y="95"/>
                    </a:lnTo>
                    <a:lnTo>
                      <a:pt x="248" y="93"/>
                    </a:lnTo>
                    <a:lnTo>
                      <a:pt x="246" y="93"/>
                    </a:lnTo>
                    <a:lnTo>
                      <a:pt x="242" y="93"/>
                    </a:lnTo>
                    <a:lnTo>
                      <a:pt x="242" y="91"/>
                    </a:lnTo>
                    <a:lnTo>
                      <a:pt x="244" y="89"/>
                    </a:lnTo>
                    <a:lnTo>
                      <a:pt x="244" y="89"/>
                    </a:lnTo>
                    <a:lnTo>
                      <a:pt x="244" y="85"/>
                    </a:lnTo>
                    <a:lnTo>
                      <a:pt x="242" y="85"/>
                    </a:lnTo>
                    <a:lnTo>
                      <a:pt x="242" y="83"/>
                    </a:lnTo>
                    <a:lnTo>
                      <a:pt x="240" y="81"/>
                    </a:lnTo>
                    <a:lnTo>
                      <a:pt x="240" y="81"/>
                    </a:lnTo>
                    <a:lnTo>
                      <a:pt x="240" y="80"/>
                    </a:lnTo>
                    <a:lnTo>
                      <a:pt x="242" y="80"/>
                    </a:lnTo>
                    <a:lnTo>
                      <a:pt x="242" y="80"/>
                    </a:lnTo>
                    <a:lnTo>
                      <a:pt x="244" y="80"/>
                    </a:lnTo>
                    <a:lnTo>
                      <a:pt x="244" y="80"/>
                    </a:lnTo>
                    <a:lnTo>
                      <a:pt x="246" y="76"/>
                    </a:lnTo>
                    <a:lnTo>
                      <a:pt x="246" y="74"/>
                    </a:lnTo>
                    <a:lnTo>
                      <a:pt x="244" y="74"/>
                    </a:lnTo>
                    <a:lnTo>
                      <a:pt x="240" y="70"/>
                    </a:lnTo>
                    <a:lnTo>
                      <a:pt x="240" y="68"/>
                    </a:lnTo>
                    <a:lnTo>
                      <a:pt x="238" y="68"/>
                    </a:lnTo>
                    <a:lnTo>
                      <a:pt x="234" y="70"/>
                    </a:lnTo>
                    <a:lnTo>
                      <a:pt x="234" y="70"/>
                    </a:lnTo>
                    <a:lnTo>
                      <a:pt x="230" y="70"/>
                    </a:lnTo>
                    <a:lnTo>
                      <a:pt x="229" y="66"/>
                    </a:lnTo>
                    <a:lnTo>
                      <a:pt x="227" y="64"/>
                    </a:lnTo>
                    <a:lnTo>
                      <a:pt x="225" y="62"/>
                    </a:lnTo>
                    <a:lnTo>
                      <a:pt x="219" y="61"/>
                    </a:lnTo>
                    <a:lnTo>
                      <a:pt x="217" y="59"/>
                    </a:lnTo>
                    <a:lnTo>
                      <a:pt x="217" y="59"/>
                    </a:lnTo>
                    <a:lnTo>
                      <a:pt x="215" y="59"/>
                    </a:lnTo>
                    <a:lnTo>
                      <a:pt x="213" y="55"/>
                    </a:lnTo>
                    <a:lnTo>
                      <a:pt x="211" y="53"/>
                    </a:lnTo>
                    <a:lnTo>
                      <a:pt x="211" y="51"/>
                    </a:lnTo>
                    <a:lnTo>
                      <a:pt x="209" y="51"/>
                    </a:lnTo>
                    <a:lnTo>
                      <a:pt x="202" y="49"/>
                    </a:lnTo>
                    <a:lnTo>
                      <a:pt x="200" y="49"/>
                    </a:lnTo>
                    <a:lnTo>
                      <a:pt x="196" y="49"/>
                    </a:lnTo>
                    <a:lnTo>
                      <a:pt x="192" y="49"/>
                    </a:lnTo>
                    <a:lnTo>
                      <a:pt x="190" y="51"/>
                    </a:lnTo>
                    <a:lnTo>
                      <a:pt x="187" y="53"/>
                    </a:lnTo>
                    <a:lnTo>
                      <a:pt x="187" y="53"/>
                    </a:lnTo>
                    <a:lnTo>
                      <a:pt x="185" y="53"/>
                    </a:lnTo>
                    <a:lnTo>
                      <a:pt x="183" y="51"/>
                    </a:lnTo>
                    <a:lnTo>
                      <a:pt x="181" y="51"/>
                    </a:lnTo>
                    <a:lnTo>
                      <a:pt x="179" y="49"/>
                    </a:lnTo>
                    <a:lnTo>
                      <a:pt x="179" y="47"/>
                    </a:lnTo>
                    <a:lnTo>
                      <a:pt x="177" y="47"/>
                    </a:lnTo>
                    <a:lnTo>
                      <a:pt x="177" y="45"/>
                    </a:lnTo>
                    <a:lnTo>
                      <a:pt x="177" y="45"/>
                    </a:lnTo>
                    <a:lnTo>
                      <a:pt x="177" y="45"/>
                    </a:lnTo>
                    <a:lnTo>
                      <a:pt x="177" y="45"/>
                    </a:lnTo>
                    <a:lnTo>
                      <a:pt x="175" y="43"/>
                    </a:lnTo>
                    <a:lnTo>
                      <a:pt x="173" y="43"/>
                    </a:lnTo>
                    <a:lnTo>
                      <a:pt x="171" y="43"/>
                    </a:lnTo>
                    <a:lnTo>
                      <a:pt x="171" y="43"/>
                    </a:lnTo>
                    <a:lnTo>
                      <a:pt x="169" y="43"/>
                    </a:lnTo>
                    <a:lnTo>
                      <a:pt x="169" y="41"/>
                    </a:lnTo>
                    <a:lnTo>
                      <a:pt x="168" y="38"/>
                    </a:lnTo>
                    <a:lnTo>
                      <a:pt x="168" y="38"/>
                    </a:lnTo>
                    <a:lnTo>
                      <a:pt x="168" y="36"/>
                    </a:lnTo>
                    <a:lnTo>
                      <a:pt x="164" y="34"/>
                    </a:lnTo>
                    <a:lnTo>
                      <a:pt x="162" y="34"/>
                    </a:lnTo>
                    <a:lnTo>
                      <a:pt x="160" y="32"/>
                    </a:lnTo>
                    <a:lnTo>
                      <a:pt x="158" y="32"/>
                    </a:lnTo>
                    <a:lnTo>
                      <a:pt x="158" y="30"/>
                    </a:lnTo>
                    <a:lnTo>
                      <a:pt x="158" y="28"/>
                    </a:lnTo>
                    <a:lnTo>
                      <a:pt x="158" y="26"/>
                    </a:lnTo>
                    <a:lnTo>
                      <a:pt x="158" y="22"/>
                    </a:lnTo>
                    <a:lnTo>
                      <a:pt x="156" y="22"/>
                    </a:lnTo>
                    <a:lnTo>
                      <a:pt x="154" y="22"/>
                    </a:lnTo>
                    <a:lnTo>
                      <a:pt x="152" y="21"/>
                    </a:lnTo>
                    <a:lnTo>
                      <a:pt x="152" y="21"/>
                    </a:lnTo>
                    <a:lnTo>
                      <a:pt x="152" y="19"/>
                    </a:lnTo>
                    <a:lnTo>
                      <a:pt x="152" y="19"/>
                    </a:lnTo>
                    <a:lnTo>
                      <a:pt x="152" y="17"/>
                    </a:lnTo>
                    <a:lnTo>
                      <a:pt x="152" y="17"/>
                    </a:lnTo>
                    <a:lnTo>
                      <a:pt x="150" y="15"/>
                    </a:lnTo>
                    <a:lnTo>
                      <a:pt x="150" y="15"/>
                    </a:lnTo>
                    <a:lnTo>
                      <a:pt x="150" y="13"/>
                    </a:lnTo>
                    <a:lnTo>
                      <a:pt x="150" y="13"/>
                    </a:lnTo>
                    <a:lnTo>
                      <a:pt x="150" y="11"/>
                    </a:lnTo>
                    <a:lnTo>
                      <a:pt x="150" y="9"/>
                    </a:lnTo>
                    <a:lnTo>
                      <a:pt x="150" y="9"/>
                    </a:lnTo>
                    <a:lnTo>
                      <a:pt x="148" y="9"/>
                    </a:lnTo>
                    <a:lnTo>
                      <a:pt x="147" y="9"/>
                    </a:lnTo>
                    <a:lnTo>
                      <a:pt x="147" y="7"/>
                    </a:lnTo>
                    <a:lnTo>
                      <a:pt x="147" y="5"/>
                    </a:lnTo>
                    <a:lnTo>
                      <a:pt x="145" y="3"/>
                    </a:lnTo>
                    <a:lnTo>
                      <a:pt x="143" y="2"/>
                    </a:lnTo>
                    <a:lnTo>
                      <a:pt x="139" y="0"/>
                    </a:lnTo>
                    <a:lnTo>
                      <a:pt x="139" y="0"/>
                    </a:lnTo>
                    <a:lnTo>
                      <a:pt x="133" y="0"/>
                    </a:lnTo>
                    <a:lnTo>
                      <a:pt x="131" y="3"/>
                    </a:lnTo>
                    <a:lnTo>
                      <a:pt x="131" y="9"/>
                    </a:lnTo>
                    <a:lnTo>
                      <a:pt x="129" y="11"/>
                    </a:lnTo>
                    <a:lnTo>
                      <a:pt x="129" y="11"/>
                    </a:lnTo>
                    <a:lnTo>
                      <a:pt x="126" y="9"/>
                    </a:lnTo>
                    <a:lnTo>
                      <a:pt x="126" y="7"/>
                    </a:lnTo>
                    <a:lnTo>
                      <a:pt x="124" y="11"/>
                    </a:lnTo>
                    <a:lnTo>
                      <a:pt x="122" y="13"/>
                    </a:lnTo>
                    <a:lnTo>
                      <a:pt x="122" y="13"/>
                    </a:lnTo>
                    <a:lnTo>
                      <a:pt x="124" y="17"/>
                    </a:lnTo>
                    <a:lnTo>
                      <a:pt x="124" y="17"/>
                    </a:lnTo>
                    <a:lnTo>
                      <a:pt x="128" y="21"/>
                    </a:lnTo>
                    <a:lnTo>
                      <a:pt x="129" y="24"/>
                    </a:lnTo>
                    <a:lnTo>
                      <a:pt x="131" y="28"/>
                    </a:lnTo>
                    <a:lnTo>
                      <a:pt x="131" y="30"/>
                    </a:lnTo>
                    <a:lnTo>
                      <a:pt x="131" y="32"/>
                    </a:lnTo>
                    <a:lnTo>
                      <a:pt x="129" y="32"/>
                    </a:lnTo>
                    <a:lnTo>
                      <a:pt x="128" y="34"/>
                    </a:lnTo>
                    <a:lnTo>
                      <a:pt x="126" y="34"/>
                    </a:lnTo>
                    <a:lnTo>
                      <a:pt x="120" y="32"/>
                    </a:lnTo>
                    <a:lnTo>
                      <a:pt x="118" y="32"/>
                    </a:lnTo>
                    <a:lnTo>
                      <a:pt x="118" y="30"/>
                    </a:lnTo>
                    <a:lnTo>
                      <a:pt x="116" y="28"/>
                    </a:lnTo>
                    <a:lnTo>
                      <a:pt x="114" y="24"/>
                    </a:lnTo>
                    <a:lnTo>
                      <a:pt x="114" y="24"/>
                    </a:lnTo>
                    <a:lnTo>
                      <a:pt x="112" y="24"/>
                    </a:lnTo>
                    <a:lnTo>
                      <a:pt x="110" y="24"/>
                    </a:lnTo>
                    <a:lnTo>
                      <a:pt x="107" y="22"/>
                    </a:lnTo>
                    <a:lnTo>
                      <a:pt x="103" y="22"/>
                    </a:lnTo>
                    <a:lnTo>
                      <a:pt x="101" y="22"/>
                    </a:lnTo>
                    <a:lnTo>
                      <a:pt x="101" y="22"/>
                    </a:lnTo>
                    <a:lnTo>
                      <a:pt x="99" y="22"/>
                    </a:lnTo>
                    <a:lnTo>
                      <a:pt x="97" y="22"/>
                    </a:lnTo>
                    <a:lnTo>
                      <a:pt x="95" y="21"/>
                    </a:lnTo>
                    <a:lnTo>
                      <a:pt x="93" y="21"/>
                    </a:lnTo>
                    <a:lnTo>
                      <a:pt x="89" y="22"/>
                    </a:lnTo>
                    <a:lnTo>
                      <a:pt x="87" y="22"/>
                    </a:lnTo>
                    <a:lnTo>
                      <a:pt x="86" y="22"/>
                    </a:lnTo>
                    <a:lnTo>
                      <a:pt x="86" y="22"/>
                    </a:lnTo>
                    <a:lnTo>
                      <a:pt x="84" y="21"/>
                    </a:lnTo>
                    <a:lnTo>
                      <a:pt x="82" y="19"/>
                    </a:lnTo>
                    <a:lnTo>
                      <a:pt x="80" y="17"/>
                    </a:lnTo>
                    <a:lnTo>
                      <a:pt x="80" y="17"/>
                    </a:lnTo>
                    <a:lnTo>
                      <a:pt x="78" y="17"/>
                    </a:lnTo>
                    <a:lnTo>
                      <a:pt x="78" y="17"/>
                    </a:lnTo>
                    <a:lnTo>
                      <a:pt x="76" y="17"/>
                    </a:lnTo>
                    <a:lnTo>
                      <a:pt x="76" y="15"/>
                    </a:lnTo>
                    <a:lnTo>
                      <a:pt x="76" y="15"/>
                    </a:lnTo>
                    <a:lnTo>
                      <a:pt x="74" y="15"/>
                    </a:lnTo>
                    <a:lnTo>
                      <a:pt x="72" y="15"/>
                    </a:lnTo>
                    <a:lnTo>
                      <a:pt x="68" y="15"/>
                    </a:lnTo>
                    <a:lnTo>
                      <a:pt x="68" y="15"/>
                    </a:lnTo>
                    <a:lnTo>
                      <a:pt x="67" y="15"/>
                    </a:lnTo>
                    <a:lnTo>
                      <a:pt x="63" y="19"/>
                    </a:lnTo>
                    <a:lnTo>
                      <a:pt x="57" y="19"/>
                    </a:lnTo>
                    <a:lnTo>
                      <a:pt x="51" y="22"/>
                    </a:lnTo>
                    <a:lnTo>
                      <a:pt x="47" y="26"/>
                    </a:lnTo>
                    <a:lnTo>
                      <a:pt x="44" y="28"/>
                    </a:lnTo>
                    <a:lnTo>
                      <a:pt x="44" y="28"/>
                    </a:lnTo>
                    <a:lnTo>
                      <a:pt x="42" y="28"/>
                    </a:lnTo>
                    <a:lnTo>
                      <a:pt x="36" y="26"/>
                    </a:lnTo>
                    <a:lnTo>
                      <a:pt x="36" y="26"/>
                    </a:lnTo>
                    <a:lnTo>
                      <a:pt x="34" y="28"/>
                    </a:lnTo>
                    <a:lnTo>
                      <a:pt x="34" y="28"/>
                    </a:lnTo>
                    <a:lnTo>
                      <a:pt x="30" y="32"/>
                    </a:lnTo>
                    <a:lnTo>
                      <a:pt x="28" y="36"/>
                    </a:lnTo>
                    <a:lnTo>
                      <a:pt x="23" y="41"/>
                    </a:lnTo>
                    <a:lnTo>
                      <a:pt x="21" y="41"/>
                    </a:lnTo>
                    <a:lnTo>
                      <a:pt x="21" y="43"/>
                    </a:lnTo>
                    <a:lnTo>
                      <a:pt x="23" y="45"/>
                    </a:lnTo>
                    <a:lnTo>
                      <a:pt x="23" y="45"/>
                    </a:lnTo>
                    <a:lnTo>
                      <a:pt x="23" y="47"/>
                    </a:lnTo>
                    <a:lnTo>
                      <a:pt x="21" y="47"/>
                    </a:lnTo>
                    <a:lnTo>
                      <a:pt x="21" y="49"/>
                    </a:lnTo>
                    <a:lnTo>
                      <a:pt x="19" y="49"/>
                    </a:lnTo>
                    <a:lnTo>
                      <a:pt x="19" y="47"/>
                    </a:lnTo>
                    <a:lnTo>
                      <a:pt x="17" y="47"/>
                    </a:lnTo>
                    <a:lnTo>
                      <a:pt x="17" y="49"/>
                    </a:lnTo>
                    <a:lnTo>
                      <a:pt x="17" y="49"/>
                    </a:lnTo>
                    <a:lnTo>
                      <a:pt x="19" y="51"/>
                    </a:lnTo>
                    <a:lnTo>
                      <a:pt x="19" y="53"/>
                    </a:lnTo>
                    <a:lnTo>
                      <a:pt x="21" y="53"/>
                    </a:lnTo>
                    <a:lnTo>
                      <a:pt x="21" y="53"/>
                    </a:lnTo>
                    <a:lnTo>
                      <a:pt x="21" y="55"/>
                    </a:lnTo>
                    <a:lnTo>
                      <a:pt x="21" y="57"/>
                    </a:lnTo>
                    <a:lnTo>
                      <a:pt x="21" y="61"/>
                    </a:lnTo>
                    <a:lnTo>
                      <a:pt x="19" y="61"/>
                    </a:lnTo>
                    <a:lnTo>
                      <a:pt x="19" y="59"/>
                    </a:lnTo>
                    <a:lnTo>
                      <a:pt x="19" y="59"/>
                    </a:lnTo>
                    <a:lnTo>
                      <a:pt x="17" y="59"/>
                    </a:lnTo>
                    <a:lnTo>
                      <a:pt x="17" y="61"/>
                    </a:lnTo>
                    <a:lnTo>
                      <a:pt x="15" y="64"/>
                    </a:lnTo>
                    <a:lnTo>
                      <a:pt x="13" y="68"/>
                    </a:lnTo>
                    <a:lnTo>
                      <a:pt x="13" y="70"/>
                    </a:lnTo>
                    <a:lnTo>
                      <a:pt x="13" y="72"/>
                    </a:lnTo>
                    <a:lnTo>
                      <a:pt x="15" y="74"/>
                    </a:lnTo>
                    <a:lnTo>
                      <a:pt x="17" y="76"/>
                    </a:lnTo>
                    <a:lnTo>
                      <a:pt x="17" y="78"/>
                    </a:lnTo>
                    <a:lnTo>
                      <a:pt x="17" y="80"/>
                    </a:lnTo>
                    <a:lnTo>
                      <a:pt x="19" y="81"/>
                    </a:lnTo>
                    <a:lnTo>
                      <a:pt x="19" y="83"/>
                    </a:lnTo>
                    <a:lnTo>
                      <a:pt x="19" y="85"/>
                    </a:lnTo>
                    <a:lnTo>
                      <a:pt x="19" y="87"/>
                    </a:lnTo>
                    <a:lnTo>
                      <a:pt x="19" y="87"/>
                    </a:lnTo>
                    <a:lnTo>
                      <a:pt x="17" y="89"/>
                    </a:lnTo>
                    <a:lnTo>
                      <a:pt x="17" y="89"/>
                    </a:lnTo>
                    <a:lnTo>
                      <a:pt x="19" y="93"/>
                    </a:lnTo>
                    <a:lnTo>
                      <a:pt x="19" y="93"/>
                    </a:lnTo>
                    <a:lnTo>
                      <a:pt x="21" y="95"/>
                    </a:lnTo>
                    <a:lnTo>
                      <a:pt x="21" y="95"/>
                    </a:lnTo>
                    <a:lnTo>
                      <a:pt x="23" y="95"/>
                    </a:lnTo>
                    <a:lnTo>
                      <a:pt x="23" y="95"/>
                    </a:lnTo>
                    <a:lnTo>
                      <a:pt x="23" y="95"/>
                    </a:lnTo>
                    <a:lnTo>
                      <a:pt x="23" y="97"/>
                    </a:lnTo>
                    <a:lnTo>
                      <a:pt x="23" y="97"/>
                    </a:lnTo>
                    <a:lnTo>
                      <a:pt x="23" y="99"/>
                    </a:lnTo>
                    <a:lnTo>
                      <a:pt x="21" y="99"/>
                    </a:lnTo>
                    <a:lnTo>
                      <a:pt x="19" y="100"/>
                    </a:lnTo>
                    <a:lnTo>
                      <a:pt x="11" y="104"/>
                    </a:lnTo>
                    <a:lnTo>
                      <a:pt x="9" y="106"/>
                    </a:lnTo>
                    <a:lnTo>
                      <a:pt x="7" y="106"/>
                    </a:lnTo>
                    <a:lnTo>
                      <a:pt x="6" y="106"/>
                    </a:lnTo>
                    <a:lnTo>
                      <a:pt x="4" y="106"/>
                    </a:lnTo>
                    <a:lnTo>
                      <a:pt x="2" y="108"/>
                    </a:lnTo>
                    <a:lnTo>
                      <a:pt x="0" y="108"/>
                    </a:lnTo>
                    <a:lnTo>
                      <a:pt x="0" y="110"/>
                    </a:lnTo>
                    <a:lnTo>
                      <a:pt x="2" y="112"/>
                    </a:lnTo>
                    <a:lnTo>
                      <a:pt x="2" y="112"/>
                    </a:lnTo>
                    <a:lnTo>
                      <a:pt x="6" y="110"/>
                    </a:lnTo>
                    <a:lnTo>
                      <a:pt x="7" y="110"/>
                    </a:lnTo>
                    <a:lnTo>
                      <a:pt x="9" y="110"/>
                    </a:lnTo>
                    <a:lnTo>
                      <a:pt x="17" y="118"/>
                    </a:lnTo>
                    <a:lnTo>
                      <a:pt x="23" y="121"/>
                    </a:lnTo>
                    <a:lnTo>
                      <a:pt x="34" y="127"/>
                    </a:lnTo>
                    <a:lnTo>
                      <a:pt x="36" y="129"/>
                    </a:lnTo>
                    <a:lnTo>
                      <a:pt x="34" y="131"/>
                    </a:lnTo>
                    <a:lnTo>
                      <a:pt x="32" y="131"/>
                    </a:lnTo>
                    <a:lnTo>
                      <a:pt x="28" y="135"/>
                    </a:lnTo>
                    <a:lnTo>
                      <a:pt x="25" y="138"/>
                    </a:lnTo>
                    <a:lnTo>
                      <a:pt x="21" y="148"/>
                    </a:lnTo>
                    <a:lnTo>
                      <a:pt x="17" y="156"/>
                    </a:lnTo>
                    <a:lnTo>
                      <a:pt x="17" y="157"/>
                    </a:lnTo>
                    <a:lnTo>
                      <a:pt x="17" y="161"/>
                    </a:lnTo>
                    <a:lnTo>
                      <a:pt x="17" y="165"/>
                    </a:lnTo>
                    <a:lnTo>
                      <a:pt x="17" y="167"/>
                    </a:lnTo>
                    <a:lnTo>
                      <a:pt x="19" y="173"/>
                    </a:lnTo>
                    <a:lnTo>
                      <a:pt x="19" y="178"/>
                    </a:lnTo>
                    <a:lnTo>
                      <a:pt x="21" y="180"/>
                    </a:lnTo>
                    <a:lnTo>
                      <a:pt x="25" y="190"/>
                    </a:lnTo>
                    <a:lnTo>
                      <a:pt x="32" y="184"/>
                    </a:lnTo>
                    <a:lnTo>
                      <a:pt x="36" y="182"/>
                    </a:lnTo>
                    <a:lnTo>
                      <a:pt x="38" y="182"/>
                    </a:lnTo>
                    <a:lnTo>
                      <a:pt x="38" y="182"/>
                    </a:lnTo>
                    <a:lnTo>
                      <a:pt x="44" y="186"/>
                    </a:lnTo>
                    <a:lnTo>
                      <a:pt x="47" y="188"/>
                    </a:lnTo>
                    <a:lnTo>
                      <a:pt x="47" y="190"/>
                    </a:lnTo>
                    <a:lnTo>
                      <a:pt x="49" y="190"/>
                    </a:lnTo>
                    <a:lnTo>
                      <a:pt x="55" y="188"/>
                    </a:lnTo>
                    <a:lnTo>
                      <a:pt x="57" y="184"/>
                    </a:lnTo>
                    <a:lnTo>
                      <a:pt x="59" y="180"/>
                    </a:lnTo>
                    <a:lnTo>
                      <a:pt x="57" y="175"/>
                    </a:lnTo>
                    <a:lnTo>
                      <a:pt x="55" y="165"/>
                    </a:lnTo>
                    <a:lnTo>
                      <a:pt x="55" y="163"/>
                    </a:lnTo>
                    <a:lnTo>
                      <a:pt x="55" y="161"/>
                    </a:lnTo>
                    <a:lnTo>
                      <a:pt x="55" y="159"/>
                    </a:lnTo>
                    <a:lnTo>
                      <a:pt x="55" y="159"/>
                    </a:lnTo>
                    <a:lnTo>
                      <a:pt x="57" y="157"/>
                    </a:lnTo>
                    <a:lnTo>
                      <a:pt x="59" y="157"/>
                    </a:lnTo>
                    <a:lnTo>
                      <a:pt x="59" y="157"/>
                    </a:lnTo>
                    <a:lnTo>
                      <a:pt x="61" y="157"/>
                    </a:lnTo>
                    <a:lnTo>
                      <a:pt x="61" y="159"/>
                    </a:lnTo>
                    <a:lnTo>
                      <a:pt x="67" y="165"/>
                    </a:lnTo>
                    <a:lnTo>
                      <a:pt x="70" y="169"/>
                    </a:lnTo>
                    <a:lnTo>
                      <a:pt x="72" y="175"/>
                    </a:lnTo>
                    <a:lnTo>
                      <a:pt x="74" y="177"/>
                    </a:lnTo>
                    <a:lnTo>
                      <a:pt x="76" y="178"/>
                    </a:lnTo>
                    <a:lnTo>
                      <a:pt x="84" y="182"/>
                    </a:lnTo>
                    <a:lnTo>
                      <a:pt x="87" y="186"/>
                    </a:lnTo>
                    <a:lnTo>
                      <a:pt x="89" y="190"/>
                    </a:lnTo>
                    <a:lnTo>
                      <a:pt x="91" y="194"/>
                    </a:lnTo>
                    <a:lnTo>
                      <a:pt x="95" y="197"/>
                    </a:lnTo>
                    <a:lnTo>
                      <a:pt x="99" y="201"/>
                    </a:lnTo>
                    <a:lnTo>
                      <a:pt x="114" y="211"/>
                    </a:lnTo>
                    <a:lnTo>
                      <a:pt x="118" y="213"/>
                    </a:lnTo>
                    <a:lnTo>
                      <a:pt x="124" y="213"/>
                    </a:lnTo>
                    <a:lnTo>
                      <a:pt x="126" y="215"/>
                    </a:lnTo>
                    <a:lnTo>
                      <a:pt x="126" y="215"/>
                    </a:lnTo>
                    <a:lnTo>
                      <a:pt x="126" y="216"/>
                    </a:lnTo>
                    <a:lnTo>
                      <a:pt x="124" y="218"/>
                    </a:lnTo>
                    <a:lnTo>
                      <a:pt x="120" y="222"/>
                    </a:lnTo>
                    <a:lnTo>
                      <a:pt x="118" y="222"/>
                    </a:lnTo>
                    <a:lnTo>
                      <a:pt x="118" y="222"/>
                    </a:lnTo>
                    <a:lnTo>
                      <a:pt x="116" y="222"/>
                    </a:lnTo>
                    <a:lnTo>
                      <a:pt x="116" y="222"/>
                    </a:lnTo>
                    <a:lnTo>
                      <a:pt x="116" y="222"/>
                    </a:lnTo>
                    <a:lnTo>
                      <a:pt x="114" y="222"/>
                    </a:lnTo>
                    <a:lnTo>
                      <a:pt x="114" y="224"/>
                    </a:lnTo>
                    <a:lnTo>
                      <a:pt x="112" y="226"/>
                    </a:lnTo>
                    <a:lnTo>
                      <a:pt x="112" y="224"/>
                    </a:lnTo>
                    <a:lnTo>
                      <a:pt x="110" y="224"/>
                    </a:lnTo>
                    <a:lnTo>
                      <a:pt x="110" y="224"/>
                    </a:lnTo>
                    <a:lnTo>
                      <a:pt x="110" y="224"/>
                    </a:lnTo>
                    <a:lnTo>
                      <a:pt x="108" y="224"/>
                    </a:lnTo>
                    <a:lnTo>
                      <a:pt x="108" y="226"/>
                    </a:lnTo>
                    <a:lnTo>
                      <a:pt x="107" y="226"/>
                    </a:lnTo>
                    <a:lnTo>
                      <a:pt x="107" y="226"/>
                    </a:lnTo>
                    <a:lnTo>
                      <a:pt x="107" y="226"/>
                    </a:lnTo>
                    <a:lnTo>
                      <a:pt x="107" y="228"/>
                    </a:lnTo>
                    <a:lnTo>
                      <a:pt x="107" y="228"/>
                    </a:lnTo>
                    <a:lnTo>
                      <a:pt x="107" y="228"/>
                    </a:lnTo>
                    <a:lnTo>
                      <a:pt x="107" y="230"/>
                    </a:lnTo>
                    <a:lnTo>
                      <a:pt x="120" y="235"/>
                    </a:lnTo>
                    <a:lnTo>
                      <a:pt x="122" y="237"/>
                    </a:lnTo>
                    <a:lnTo>
                      <a:pt x="124" y="239"/>
                    </a:lnTo>
                    <a:lnTo>
                      <a:pt x="124" y="241"/>
                    </a:lnTo>
                    <a:lnTo>
                      <a:pt x="124" y="247"/>
                    </a:lnTo>
                    <a:lnTo>
                      <a:pt x="128" y="245"/>
                    </a:lnTo>
                    <a:lnTo>
                      <a:pt x="133" y="243"/>
                    </a:lnTo>
                    <a:lnTo>
                      <a:pt x="135" y="243"/>
                    </a:lnTo>
                    <a:lnTo>
                      <a:pt x="137" y="243"/>
                    </a:lnTo>
                    <a:lnTo>
                      <a:pt x="137" y="243"/>
                    </a:lnTo>
                    <a:lnTo>
                      <a:pt x="145" y="247"/>
                    </a:lnTo>
                    <a:lnTo>
                      <a:pt x="145" y="247"/>
                    </a:lnTo>
                    <a:lnTo>
                      <a:pt x="147" y="249"/>
                    </a:lnTo>
                    <a:lnTo>
                      <a:pt x="147" y="249"/>
                    </a:lnTo>
                    <a:lnTo>
                      <a:pt x="147" y="251"/>
                    </a:lnTo>
                    <a:lnTo>
                      <a:pt x="147" y="253"/>
                    </a:lnTo>
                    <a:lnTo>
                      <a:pt x="148" y="253"/>
                    </a:lnTo>
                    <a:lnTo>
                      <a:pt x="160" y="262"/>
                    </a:lnTo>
                    <a:lnTo>
                      <a:pt x="162" y="262"/>
                    </a:lnTo>
                    <a:lnTo>
                      <a:pt x="164" y="262"/>
                    </a:lnTo>
                    <a:lnTo>
                      <a:pt x="166" y="262"/>
                    </a:lnTo>
                    <a:lnTo>
                      <a:pt x="166" y="262"/>
                    </a:lnTo>
                    <a:lnTo>
                      <a:pt x="168" y="262"/>
                    </a:lnTo>
                    <a:lnTo>
                      <a:pt x="168" y="262"/>
                    </a:lnTo>
                    <a:lnTo>
                      <a:pt x="168" y="264"/>
                    </a:lnTo>
                    <a:lnTo>
                      <a:pt x="169" y="266"/>
                    </a:lnTo>
                    <a:lnTo>
                      <a:pt x="169" y="266"/>
                    </a:lnTo>
                    <a:lnTo>
                      <a:pt x="171" y="268"/>
                    </a:lnTo>
                    <a:lnTo>
                      <a:pt x="171" y="272"/>
                    </a:lnTo>
                    <a:lnTo>
                      <a:pt x="173" y="275"/>
                    </a:lnTo>
                    <a:lnTo>
                      <a:pt x="181" y="272"/>
                    </a:lnTo>
                    <a:lnTo>
                      <a:pt x="185" y="272"/>
                    </a:lnTo>
                    <a:lnTo>
                      <a:pt x="185" y="272"/>
                    </a:lnTo>
                    <a:lnTo>
                      <a:pt x="187" y="274"/>
                    </a:lnTo>
                    <a:lnTo>
                      <a:pt x="187" y="275"/>
                    </a:lnTo>
                    <a:lnTo>
                      <a:pt x="188" y="275"/>
                    </a:lnTo>
                    <a:lnTo>
                      <a:pt x="188" y="274"/>
                    </a:lnTo>
                    <a:lnTo>
                      <a:pt x="190" y="274"/>
                    </a:lnTo>
                    <a:lnTo>
                      <a:pt x="198" y="275"/>
                    </a:lnTo>
                    <a:lnTo>
                      <a:pt x="200" y="274"/>
                    </a:lnTo>
                    <a:lnTo>
                      <a:pt x="200" y="274"/>
                    </a:lnTo>
                    <a:lnTo>
                      <a:pt x="200" y="272"/>
                    </a:lnTo>
                    <a:lnTo>
                      <a:pt x="200" y="272"/>
                    </a:lnTo>
                    <a:lnTo>
                      <a:pt x="202" y="272"/>
                    </a:lnTo>
                    <a:lnTo>
                      <a:pt x="204" y="272"/>
                    </a:lnTo>
                    <a:lnTo>
                      <a:pt x="208" y="272"/>
                    </a:lnTo>
                    <a:lnTo>
                      <a:pt x="209" y="274"/>
                    </a:lnTo>
                    <a:lnTo>
                      <a:pt x="209" y="274"/>
                    </a:lnTo>
                    <a:lnTo>
                      <a:pt x="209" y="275"/>
                    </a:lnTo>
                    <a:lnTo>
                      <a:pt x="209" y="277"/>
                    </a:lnTo>
                    <a:lnTo>
                      <a:pt x="209" y="279"/>
                    </a:lnTo>
                    <a:lnTo>
                      <a:pt x="209" y="279"/>
                    </a:lnTo>
                    <a:lnTo>
                      <a:pt x="211" y="279"/>
                    </a:lnTo>
                    <a:lnTo>
                      <a:pt x="213" y="277"/>
                    </a:lnTo>
                    <a:lnTo>
                      <a:pt x="215" y="277"/>
                    </a:lnTo>
                    <a:lnTo>
                      <a:pt x="215" y="279"/>
                    </a:lnTo>
                    <a:lnTo>
                      <a:pt x="215" y="279"/>
                    </a:lnTo>
                    <a:lnTo>
                      <a:pt x="215" y="281"/>
                    </a:lnTo>
                    <a:lnTo>
                      <a:pt x="215" y="281"/>
                    </a:lnTo>
                    <a:lnTo>
                      <a:pt x="215" y="283"/>
                    </a:lnTo>
                    <a:lnTo>
                      <a:pt x="217" y="283"/>
                    </a:lnTo>
                    <a:lnTo>
                      <a:pt x="217" y="281"/>
                    </a:lnTo>
                    <a:lnTo>
                      <a:pt x="219" y="281"/>
                    </a:lnTo>
                    <a:lnTo>
                      <a:pt x="219" y="283"/>
                    </a:lnTo>
                    <a:lnTo>
                      <a:pt x="219" y="283"/>
                    </a:lnTo>
                    <a:lnTo>
                      <a:pt x="219" y="285"/>
                    </a:lnTo>
                    <a:lnTo>
                      <a:pt x="219" y="285"/>
                    </a:lnTo>
                    <a:lnTo>
                      <a:pt x="221" y="287"/>
                    </a:lnTo>
                    <a:lnTo>
                      <a:pt x="223" y="287"/>
                    </a:lnTo>
                    <a:lnTo>
                      <a:pt x="223" y="287"/>
                    </a:lnTo>
                    <a:lnTo>
                      <a:pt x="225" y="287"/>
                    </a:lnTo>
                    <a:lnTo>
                      <a:pt x="227" y="285"/>
                    </a:lnTo>
                    <a:lnTo>
                      <a:pt x="227" y="285"/>
                    </a:lnTo>
                    <a:lnTo>
                      <a:pt x="230" y="283"/>
                    </a:lnTo>
                    <a:lnTo>
                      <a:pt x="230" y="281"/>
                    </a:lnTo>
                    <a:lnTo>
                      <a:pt x="230" y="279"/>
                    </a:lnTo>
                    <a:lnTo>
                      <a:pt x="232" y="277"/>
                    </a:lnTo>
                    <a:lnTo>
                      <a:pt x="230" y="277"/>
                    </a:lnTo>
                    <a:lnTo>
                      <a:pt x="229" y="275"/>
                    </a:lnTo>
                    <a:lnTo>
                      <a:pt x="229" y="272"/>
                    </a:lnTo>
                    <a:lnTo>
                      <a:pt x="229" y="270"/>
                    </a:lnTo>
                    <a:lnTo>
                      <a:pt x="229" y="268"/>
                    </a:lnTo>
                    <a:lnTo>
                      <a:pt x="229" y="266"/>
                    </a:lnTo>
                    <a:lnTo>
                      <a:pt x="230" y="264"/>
                    </a:lnTo>
                    <a:lnTo>
                      <a:pt x="230" y="264"/>
                    </a:lnTo>
                    <a:lnTo>
                      <a:pt x="232" y="262"/>
                    </a:lnTo>
                    <a:lnTo>
                      <a:pt x="234" y="262"/>
                    </a:lnTo>
                    <a:lnTo>
                      <a:pt x="234" y="260"/>
                    </a:lnTo>
                    <a:lnTo>
                      <a:pt x="234" y="260"/>
                    </a:lnTo>
                    <a:lnTo>
                      <a:pt x="234" y="256"/>
                    </a:lnTo>
                    <a:lnTo>
                      <a:pt x="236" y="251"/>
                    </a:lnTo>
                    <a:lnTo>
                      <a:pt x="236" y="247"/>
                    </a:lnTo>
                    <a:lnTo>
                      <a:pt x="240" y="245"/>
                    </a:lnTo>
                    <a:lnTo>
                      <a:pt x="242" y="247"/>
                    </a:lnTo>
                    <a:lnTo>
                      <a:pt x="244" y="247"/>
                    </a:lnTo>
                    <a:lnTo>
                      <a:pt x="246" y="245"/>
                    </a:lnTo>
                    <a:lnTo>
                      <a:pt x="246" y="245"/>
                    </a:lnTo>
                    <a:lnTo>
                      <a:pt x="246" y="243"/>
                    </a:lnTo>
                    <a:lnTo>
                      <a:pt x="244" y="237"/>
                    </a:lnTo>
                    <a:lnTo>
                      <a:pt x="246" y="237"/>
                    </a:lnTo>
                    <a:lnTo>
                      <a:pt x="248" y="235"/>
                    </a:lnTo>
                    <a:lnTo>
                      <a:pt x="248" y="237"/>
                    </a:lnTo>
                    <a:lnTo>
                      <a:pt x="249" y="237"/>
                    </a:lnTo>
                    <a:lnTo>
                      <a:pt x="251" y="230"/>
                    </a:lnTo>
                    <a:lnTo>
                      <a:pt x="251" y="228"/>
                    </a:lnTo>
                    <a:lnTo>
                      <a:pt x="251" y="226"/>
                    </a:lnTo>
                    <a:lnTo>
                      <a:pt x="249" y="226"/>
                    </a:lnTo>
                    <a:lnTo>
                      <a:pt x="249" y="226"/>
                    </a:lnTo>
                    <a:lnTo>
                      <a:pt x="248" y="226"/>
                    </a:lnTo>
                    <a:lnTo>
                      <a:pt x="248" y="224"/>
                    </a:lnTo>
                    <a:lnTo>
                      <a:pt x="248" y="220"/>
                    </a:lnTo>
                    <a:lnTo>
                      <a:pt x="246" y="216"/>
                    </a:lnTo>
                    <a:lnTo>
                      <a:pt x="244" y="215"/>
                    </a:lnTo>
                    <a:lnTo>
                      <a:pt x="246" y="213"/>
                    </a:lnTo>
                    <a:lnTo>
                      <a:pt x="246" y="213"/>
                    </a:lnTo>
                    <a:lnTo>
                      <a:pt x="249" y="211"/>
                    </a:lnTo>
                    <a:lnTo>
                      <a:pt x="249" y="211"/>
                    </a:lnTo>
                    <a:lnTo>
                      <a:pt x="249" y="209"/>
                    </a:lnTo>
                    <a:lnTo>
                      <a:pt x="249" y="209"/>
                    </a:lnTo>
                    <a:lnTo>
                      <a:pt x="251" y="207"/>
                    </a:lnTo>
                    <a:lnTo>
                      <a:pt x="251" y="207"/>
                    </a:lnTo>
                    <a:lnTo>
                      <a:pt x="251" y="207"/>
                    </a:lnTo>
                    <a:lnTo>
                      <a:pt x="253" y="205"/>
                    </a:lnTo>
                    <a:lnTo>
                      <a:pt x="255" y="205"/>
                    </a:lnTo>
                    <a:lnTo>
                      <a:pt x="255" y="203"/>
                    </a:lnTo>
                    <a:lnTo>
                      <a:pt x="255" y="203"/>
                    </a:lnTo>
                    <a:lnTo>
                      <a:pt x="255" y="203"/>
                    </a:lnTo>
                    <a:lnTo>
                      <a:pt x="255" y="201"/>
                    </a:lnTo>
                    <a:lnTo>
                      <a:pt x="255" y="201"/>
                    </a:lnTo>
                    <a:lnTo>
                      <a:pt x="255" y="201"/>
                    </a:lnTo>
                    <a:lnTo>
                      <a:pt x="257" y="199"/>
                    </a:lnTo>
                    <a:lnTo>
                      <a:pt x="257" y="199"/>
                    </a:lnTo>
                    <a:lnTo>
                      <a:pt x="259" y="197"/>
                    </a:lnTo>
                    <a:lnTo>
                      <a:pt x="261" y="196"/>
                    </a:lnTo>
                    <a:lnTo>
                      <a:pt x="261" y="192"/>
                    </a:lnTo>
                    <a:lnTo>
                      <a:pt x="259" y="190"/>
                    </a:lnTo>
                    <a:lnTo>
                      <a:pt x="259" y="188"/>
                    </a:lnTo>
                    <a:lnTo>
                      <a:pt x="257" y="184"/>
                    </a:lnTo>
                    <a:lnTo>
                      <a:pt x="257" y="182"/>
                    </a:lnTo>
                    <a:lnTo>
                      <a:pt x="259" y="178"/>
                    </a:lnTo>
                    <a:lnTo>
                      <a:pt x="261" y="177"/>
                    </a:lnTo>
                    <a:lnTo>
                      <a:pt x="267" y="175"/>
                    </a:lnTo>
                    <a:lnTo>
                      <a:pt x="269" y="173"/>
                    </a:lnTo>
                    <a:lnTo>
                      <a:pt x="274" y="167"/>
                    </a:lnTo>
                    <a:lnTo>
                      <a:pt x="276" y="165"/>
                    </a:lnTo>
                    <a:lnTo>
                      <a:pt x="276" y="161"/>
                    </a:lnTo>
                    <a:lnTo>
                      <a:pt x="278" y="159"/>
                    </a:lnTo>
                    <a:lnTo>
                      <a:pt x="278" y="157"/>
                    </a:lnTo>
                    <a:lnTo>
                      <a:pt x="282" y="157"/>
                    </a:lnTo>
                    <a:lnTo>
                      <a:pt x="284" y="157"/>
                    </a:lnTo>
                    <a:lnTo>
                      <a:pt x="286" y="156"/>
                    </a:lnTo>
                    <a:lnTo>
                      <a:pt x="288" y="154"/>
                    </a:lnTo>
                    <a:lnTo>
                      <a:pt x="291" y="152"/>
                    </a:lnTo>
                    <a:lnTo>
                      <a:pt x="291" y="150"/>
                    </a:lnTo>
                    <a:lnTo>
                      <a:pt x="295" y="146"/>
                    </a:lnTo>
                    <a:lnTo>
                      <a:pt x="295" y="144"/>
                    </a:lnTo>
                    <a:lnTo>
                      <a:pt x="301" y="140"/>
                    </a:lnTo>
                    <a:lnTo>
                      <a:pt x="303" y="138"/>
                    </a:lnTo>
                    <a:lnTo>
                      <a:pt x="303" y="135"/>
                    </a:lnTo>
                    <a:lnTo>
                      <a:pt x="303" y="133"/>
                    </a:lnTo>
                    <a:lnTo>
                      <a:pt x="305" y="131"/>
                    </a:lnTo>
                    <a:lnTo>
                      <a:pt x="307" y="131"/>
                    </a:lnTo>
                    <a:lnTo>
                      <a:pt x="307" y="133"/>
                    </a:lnTo>
                    <a:lnTo>
                      <a:pt x="309" y="135"/>
                    </a:lnTo>
                    <a:lnTo>
                      <a:pt x="310" y="135"/>
                    </a:lnTo>
                    <a:lnTo>
                      <a:pt x="316" y="133"/>
                    </a:lnTo>
                    <a:lnTo>
                      <a:pt x="316" y="133"/>
                    </a:lnTo>
                    <a:lnTo>
                      <a:pt x="318" y="131"/>
                    </a:lnTo>
                    <a:lnTo>
                      <a:pt x="316" y="129"/>
                    </a:lnTo>
                    <a:close/>
                  </a:path>
                </a:pathLst>
              </a:custGeom>
              <a:solidFill>
                <a:schemeClr val="accent4"/>
              </a:solidFill>
              <a:ln w="3175" cap="rnd">
                <a:solidFill>
                  <a:schemeClr val="tx1">
                    <a:lumMod val="50000"/>
                    <a:lumOff val="50000"/>
                  </a:schemeClr>
                </a:solidFill>
                <a:prstDash val="solid"/>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01" name="Freeform 10">
                <a:extLst>
                  <a:ext uri="{FF2B5EF4-FFF2-40B4-BE49-F238E27FC236}">
                    <a16:creationId xmlns:a16="http://schemas.microsoft.com/office/drawing/2014/main" id="{A0D264C3-6EB6-4B37-B9D7-6A812DB1A15E}"/>
                  </a:ext>
                </a:extLst>
              </p:cNvPr>
              <p:cNvSpPr>
                <a:spLocks/>
              </p:cNvSpPr>
              <p:nvPr/>
            </p:nvSpPr>
            <p:spPr bwMode="auto">
              <a:xfrm>
                <a:off x="8046483" y="2391319"/>
                <a:ext cx="1107584" cy="1068998"/>
              </a:xfrm>
              <a:custGeom>
                <a:avLst/>
                <a:gdLst>
                  <a:gd name="T0" fmla="*/ 652 w 698"/>
                  <a:gd name="T1" fmla="*/ 453 h 673"/>
                  <a:gd name="T2" fmla="*/ 656 w 698"/>
                  <a:gd name="T3" fmla="*/ 426 h 673"/>
                  <a:gd name="T4" fmla="*/ 635 w 698"/>
                  <a:gd name="T5" fmla="*/ 405 h 673"/>
                  <a:gd name="T6" fmla="*/ 677 w 698"/>
                  <a:gd name="T7" fmla="*/ 392 h 673"/>
                  <a:gd name="T8" fmla="*/ 642 w 698"/>
                  <a:gd name="T9" fmla="*/ 354 h 673"/>
                  <a:gd name="T10" fmla="*/ 610 w 698"/>
                  <a:gd name="T11" fmla="*/ 312 h 673"/>
                  <a:gd name="T12" fmla="*/ 517 w 698"/>
                  <a:gd name="T13" fmla="*/ 285 h 673"/>
                  <a:gd name="T14" fmla="*/ 404 w 698"/>
                  <a:gd name="T15" fmla="*/ 243 h 673"/>
                  <a:gd name="T16" fmla="*/ 355 w 698"/>
                  <a:gd name="T17" fmla="*/ 207 h 673"/>
                  <a:gd name="T18" fmla="*/ 307 w 698"/>
                  <a:gd name="T19" fmla="*/ 188 h 673"/>
                  <a:gd name="T20" fmla="*/ 263 w 698"/>
                  <a:gd name="T21" fmla="*/ 171 h 673"/>
                  <a:gd name="T22" fmla="*/ 217 w 698"/>
                  <a:gd name="T23" fmla="*/ 162 h 673"/>
                  <a:gd name="T24" fmla="*/ 153 w 698"/>
                  <a:gd name="T25" fmla="*/ 116 h 673"/>
                  <a:gd name="T26" fmla="*/ 118 w 698"/>
                  <a:gd name="T27" fmla="*/ 65 h 673"/>
                  <a:gd name="T28" fmla="*/ 63 w 698"/>
                  <a:gd name="T29" fmla="*/ 46 h 673"/>
                  <a:gd name="T30" fmla="*/ 21 w 698"/>
                  <a:gd name="T31" fmla="*/ 40 h 673"/>
                  <a:gd name="T32" fmla="*/ 0 w 698"/>
                  <a:gd name="T33" fmla="*/ 89 h 673"/>
                  <a:gd name="T34" fmla="*/ 6 w 698"/>
                  <a:gd name="T35" fmla="*/ 137 h 673"/>
                  <a:gd name="T36" fmla="*/ 23 w 698"/>
                  <a:gd name="T37" fmla="*/ 192 h 673"/>
                  <a:gd name="T38" fmla="*/ 38 w 698"/>
                  <a:gd name="T39" fmla="*/ 224 h 673"/>
                  <a:gd name="T40" fmla="*/ 38 w 698"/>
                  <a:gd name="T41" fmla="*/ 262 h 673"/>
                  <a:gd name="T42" fmla="*/ 23 w 698"/>
                  <a:gd name="T43" fmla="*/ 293 h 673"/>
                  <a:gd name="T44" fmla="*/ 52 w 698"/>
                  <a:gd name="T45" fmla="*/ 329 h 673"/>
                  <a:gd name="T46" fmla="*/ 52 w 698"/>
                  <a:gd name="T47" fmla="*/ 354 h 673"/>
                  <a:gd name="T48" fmla="*/ 31 w 698"/>
                  <a:gd name="T49" fmla="*/ 380 h 673"/>
                  <a:gd name="T50" fmla="*/ 86 w 698"/>
                  <a:gd name="T51" fmla="*/ 369 h 673"/>
                  <a:gd name="T52" fmla="*/ 105 w 698"/>
                  <a:gd name="T53" fmla="*/ 369 h 673"/>
                  <a:gd name="T54" fmla="*/ 139 w 698"/>
                  <a:gd name="T55" fmla="*/ 382 h 673"/>
                  <a:gd name="T56" fmla="*/ 175 w 698"/>
                  <a:gd name="T57" fmla="*/ 401 h 673"/>
                  <a:gd name="T58" fmla="*/ 172 w 698"/>
                  <a:gd name="T59" fmla="*/ 447 h 673"/>
                  <a:gd name="T60" fmla="*/ 153 w 698"/>
                  <a:gd name="T61" fmla="*/ 498 h 673"/>
                  <a:gd name="T62" fmla="*/ 118 w 698"/>
                  <a:gd name="T63" fmla="*/ 557 h 673"/>
                  <a:gd name="T64" fmla="*/ 109 w 698"/>
                  <a:gd name="T65" fmla="*/ 614 h 673"/>
                  <a:gd name="T66" fmla="*/ 130 w 698"/>
                  <a:gd name="T67" fmla="*/ 622 h 673"/>
                  <a:gd name="T68" fmla="*/ 177 w 698"/>
                  <a:gd name="T69" fmla="*/ 616 h 673"/>
                  <a:gd name="T70" fmla="*/ 154 w 698"/>
                  <a:gd name="T71" fmla="*/ 591 h 673"/>
                  <a:gd name="T72" fmla="*/ 139 w 698"/>
                  <a:gd name="T73" fmla="*/ 523 h 673"/>
                  <a:gd name="T74" fmla="*/ 154 w 698"/>
                  <a:gd name="T75" fmla="*/ 512 h 673"/>
                  <a:gd name="T76" fmla="*/ 170 w 698"/>
                  <a:gd name="T77" fmla="*/ 517 h 673"/>
                  <a:gd name="T78" fmla="*/ 174 w 698"/>
                  <a:gd name="T79" fmla="*/ 540 h 673"/>
                  <a:gd name="T80" fmla="*/ 189 w 698"/>
                  <a:gd name="T81" fmla="*/ 548 h 673"/>
                  <a:gd name="T82" fmla="*/ 206 w 698"/>
                  <a:gd name="T83" fmla="*/ 532 h 673"/>
                  <a:gd name="T84" fmla="*/ 210 w 698"/>
                  <a:gd name="T85" fmla="*/ 551 h 673"/>
                  <a:gd name="T86" fmla="*/ 233 w 698"/>
                  <a:gd name="T87" fmla="*/ 546 h 673"/>
                  <a:gd name="T88" fmla="*/ 271 w 698"/>
                  <a:gd name="T89" fmla="*/ 531 h 673"/>
                  <a:gd name="T90" fmla="*/ 305 w 698"/>
                  <a:gd name="T91" fmla="*/ 538 h 673"/>
                  <a:gd name="T92" fmla="*/ 295 w 698"/>
                  <a:gd name="T93" fmla="*/ 553 h 673"/>
                  <a:gd name="T94" fmla="*/ 318 w 698"/>
                  <a:gd name="T95" fmla="*/ 557 h 673"/>
                  <a:gd name="T96" fmla="*/ 332 w 698"/>
                  <a:gd name="T97" fmla="*/ 555 h 673"/>
                  <a:gd name="T98" fmla="*/ 351 w 698"/>
                  <a:gd name="T99" fmla="*/ 542 h 673"/>
                  <a:gd name="T100" fmla="*/ 360 w 698"/>
                  <a:gd name="T101" fmla="*/ 567 h 673"/>
                  <a:gd name="T102" fmla="*/ 385 w 698"/>
                  <a:gd name="T103" fmla="*/ 546 h 673"/>
                  <a:gd name="T104" fmla="*/ 416 w 698"/>
                  <a:gd name="T105" fmla="*/ 548 h 673"/>
                  <a:gd name="T106" fmla="*/ 444 w 698"/>
                  <a:gd name="T107" fmla="*/ 565 h 673"/>
                  <a:gd name="T108" fmla="*/ 475 w 698"/>
                  <a:gd name="T109" fmla="*/ 586 h 673"/>
                  <a:gd name="T110" fmla="*/ 496 w 698"/>
                  <a:gd name="T111" fmla="*/ 597 h 673"/>
                  <a:gd name="T112" fmla="*/ 530 w 698"/>
                  <a:gd name="T113" fmla="*/ 607 h 673"/>
                  <a:gd name="T114" fmla="*/ 522 w 698"/>
                  <a:gd name="T115" fmla="*/ 652 h 673"/>
                  <a:gd name="T116" fmla="*/ 572 w 698"/>
                  <a:gd name="T117" fmla="*/ 660 h 673"/>
                  <a:gd name="T118" fmla="*/ 585 w 698"/>
                  <a:gd name="T119" fmla="*/ 612 h 673"/>
                  <a:gd name="T120" fmla="*/ 581 w 698"/>
                  <a:gd name="T121" fmla="*/ 571 h 673"/>
                  <a:gd name="T122" fmla="*/ 633 w 698"/>
                  <a:gd name="T123" fmla="*/ 506 h 673"/>
                  <a:gd name="T124" fmla="*/ 671 w 698"/>
                  <a:gd name="T125" fmla="*/ 493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98" h="673">
                    <a:moveTo>
                      <a:pt x="698" y="483"/>
                    </a:moveTo>
                    <a:lnTo>
                      <a:pt x="696" y="481"/>
                    </a:lnTo>
                    <a:lnTo>
                      <a:pt x="696" y="481"/>
                    </a:lnTo>
                    <a:lnTo>
                      <a:pt x="690" y="475"/>
                    </a:lnTo>
                    <a:lnTo>
                      <a:pt x="688" y="474"/>
                    </a:lnTo>
                    <a:lnTo>
                      <a:pt x="686" y="474"/>
                    </a:lnTo>
                    <a:lnTo>
                      <a:pt x="684" y="474"/>
                    </a:lnTo>
                    <a:lnTo>
                      <a:pt x="682" y="474"/>
                    </a:lnTo>
                    <a:lnTo>
                      <a:pt x="678" y="472"/>
                    </a:lnTo>
                    <a:lnTo>
                      <a:pt x="678" y="472"/>
                    </a:lnTo>
                    <a:lnTo>
                      <a:pt x="678" y="470"/>
                    </a:lnTo>
                    <a:lnTo>
                      <a:pt x="677" y="468"/>
                    </a:lnTo>
                    <a:lnTo>
                      <a:pt x="675" y="468"/>
                    </a:lnTo>
                    <a:lnTo>
                      <a:pt x="675" y="466"/>
                    </a:lnTo>
                    <a:lnTo>
                      <a:pt x="673" y="466"/>
                    </a:lnTo>
                    <a:lnTo>
                      <a:pt x="671" y="466"/>
                    </a:lnTo>
                    <a:lnTo>
                      <a:pt x="667" y="468"/>
                    </a:lnTo>
                    <a:lnTo>
                      <a:pt x="665" y="468"/>
                    </a:lnTo>
                    <a:lnTo>
                      <a:pt x="665" y="468"/>
                    </a:lnTo>
                    <a:lnTo>
                      <a:pt x="663" y="466"/>
                    </a:lnTo>
                    <a:lnTo>
                      <a:pt x="661" y="466"/>
                    </a:lnTo>
                    <a:lnTo>
                      <a:pt x="661" y="464"/>
                    </a:lnTo>
                    <a:lnTo>
                      <a:pt x="661" y="464"/>
                    </a:lnTo>
                    <a:lnTo>
                      <a:pt x="659" y="460"/>
                    </a:lnTo>
                    <a:lnTo>
                      <a:pt x="659" y="458"/>
                    </a:lnTo>
                    <a:lnTo>
                      <a:pt x="658" y="458"/>
                    </a:lnTo>
                    <a:lnTo>
                      <a:pt x="658" y="458"/>
                    </a:lnTo>
                    <a:lnTo>
                      <a:pt x="656" y="458"/>
                    </a:lnTo>
                    <a:lnTo>
                      <a:pt x="656" y="456"/>
                    </a:lnTo>
                    <a:lnTo>
                      <a:pt x="656" y="454"/>
                    </a:lnTo>
                    <a:lnTo>
                      <a:pt x="654" y="454"/>
                    </a:lnTo>
                    <a:lnTo>
                      <a:pt x="654" y="453"/>
                    </a:lnTo>
                    <a:lnTo>
                      <a:pt x="652" y="453"/>
                    </a:lnTo>
                    <a:lnTo>
                      <a:pt x="650" y="451"/>
                    </a:lnTo>
                    <a:lnTo>
                      <a:pt x="650" y="451"/>
                    </a:lnTo>
                    <a:lnTo>
                      <a:pt x="648" y="451"/>
                    </a:lnTo>
                    <a:lnTo>
                      <a:pt x="646" y="451"/>
                    </a:lnTo>
                    <a:lnTo>
                      <a:pt x="646" y="451"/>
                    </a:lnTo>
                    <a:lnTo>
                      <a:pt x="644" y="443"/>
                    </a:lnTo>
                    <a:lnTo>
                      <a:pt x="642" y="441"/>
                    </a:lnTo>
                    <a:lnTo>
                      <a:pt x="640" y="439"/>
                    </a:lnTo>
                    <a:lnTo>
                      <a:pt x="638" y="439"/>
                    </a:lnTo>
                    <a:lnTo>
                      <a:pt x="638" y="437"/>
                    </a:lnTo>
                    <a:lnTo>
                      <a:pt x="638" y="437"/>
                    </a:lnTo>
                    <a:lnTo>
                      <a:pt x="638" y="435"/>
                    </a:lnTo>
                    <a:lnTo>
                      <a:pt x="640" y="435"/>
                    </a:lnTo>
                    <a:lnTo>
                      <a:pt x="640" y="435"/>
                    </a:lnTo>
                    <a:lnTo>
                      <a:pt x="640" y="435"/>
                    </a:lnTo>
                    <a:lnTo>
                      <a:pt x="640" y="435"/>
                    </a:lnTo>
                    <a:lnTo>
                      <a:pt x="642" y="434"/>
                    </a:lnTo>
                    <a:lnTo>
                      <a:pt x="648" y="434"/>
                    </a:lnTo>
                    <a:lnTo>
                      <a:pt x="648" y="434"/>
                    </a:lnTo>
                    <a:lnTo>
                      <a:pt x="650" y="434"/>
                    </a:lnTo>
                    <a:lnTo>
                      <a:pt x="650" y="432"/>
                    </a:lnTo>
                    <a:lnTo>
                      <a:pt x="650" y="432"/>
                    </a:lnTo>
                    <a:lnTo>
                      <a:pt x="652" y="432"/>
                    </a:lnTo>
                    <a:lnTo>
                      <a:pt x="652" y="432"/>
                    </a:lnTo>
                    <a:lnTo>
                      <a:pt x="654" y="432"/>
                    </a:lnTo>
                    <a:lnTo>
                      <a:pt x="654" y="432"/>
                    </a:lnTo>
                    <a:lnTo>
                      <a:pt x="656" y="432"/>
                    </a:lnTo>
                    <a:lnTo>
                      <a:pt x="658" y="432"/>
                    </a:lnTo>
                    <a:lnTo>
                      <a:pt x="658" y="432"/>
                    </a:lnTo>
                    <a:lnTo>
                      <a:pt x="658" y="430"/>
                    </a:lnTo>
                    <a:lnTo>
                      <a:pt x="656" y="428"/>
                    </a:lnTo>
                    <a:lnTo>
                      <a:pt x="656" y="426"/>
                    </a:lnTo>
                    <a:lnTo>
                      <a:pt x="656" y="426"/>
                    </a:lnTo>
                    <a:lnTo>
                      <a:pt x="656" y="426"/>
                    </a:lnTo>
                    <a:lnTo>
                      <a:pt x="658" y="422"/>
                    </a:lnTo>
                    <a:lnTo>
                      <a:pt x="658" y="420"/>
                    </a:lnTo>
                    <a:lnTo>
                      <a:pt x="658" y="420"/>
                    </a:lnTo>
                    <a:lnTo>
                      <a:pt x="658" y="420"/>
                    </a:lnTo>
                    <a:lnTo>
                      <a:pt x="656" y="418"/>
                    </a:lnTo>
                    <a:lnTo>
                      <a:pt x="650" y="418"/>
                    </a:lnTo>
                    <a:lnTo>
                      <a:pt x="648" y="416"/>
                    </a:lnTo>
                    <a:lnTo>
                      <a:pt x="646" y="416"/>
                    </a:lnTo>
                    <a:lnTo>
                      <a:pt x="644" y="413"/>
                    </a:lnTo>
                    <a:lnTo>
                      <a:pt x="642" y="413"/>
                    </a:lnTo>
                    <a:lnTo>
                      <a:pt x="642" y="413"/>
                    </a:lnTo>
                    <a:lnTo>
                      <a:pt x="640" y="413"/>
                    </a:lnTo>
                    <a:lnTo>
                      <a:pt x="640" y="413"/>
                    </a:lnTo>
                    <a:lnTo>
                      <a:pt x="640" y="413"/>
                    </a:lnTo>
                    <a:lnTo>
                      <a:pt x="640" y="413"/>
                    </a:lnTo>
                    <a:lnTo>
                      <a:pt x="638" y="413"/>
                    </a:lnTo>
                    <a:lnTo>
                      <a:pt x="638" y="415"/>
                    </a:lnTo>
                    <a:lnTo>
                      <a:pt x="637" y="415"/>
                    </a:lnTo>
                    <a:lnTo>
                      <a:pt x="637" y="415"/>
                    </a:lnTo>
                    <a:lnTo>
                      <a:pt x="635" y="413"/>
                    </a:lnTo>
                    <a:lnTo>
                      <a:pt x="633" y="413"/>
                    </a:lnTo>
                    <a:lnTo>
                      <a:pt x="633" y="413"/>
                    </a:lnTo>
                    <a:lnTo>
                      <a:pt x="633" y="411"/>
                    </a:lnTo>
                    <a:lnTo>
                      <a:pt x="633" y="409"/>
                    </a:lnTo>
                    <a:lnTo>
                      <a:pt x="633" y="409"/>
                    </a:lnTo>
                    <a:lnTo>
                      <a:pt x="633" y="405"/>
                    </a:lnTo>
                    <a:lnTo>
                      <a:pt x="633" y="405"/>
                    </a:lnTo>
                    <a:lnTo>
                      <a:pt x="633" y="405"/>
                    </a:lnTo>
                    <a:lnTo>
                      <a:pt x="635" y="403"/>
                    </a:lnTo>
                    <a:lnTo>
                      <a:pt x="635" y="403"/>
                    </a:lnTo>
                    <a:lnTo>
                      <a:pt x="635" y="403"/>
                    </a:lnTo>
                    <a:lnTo>
                      <a:pt x="635" y="405"/>
                    </a:lnTo>
                    <a:lnTo>
                      <a:pt x="635" y="405"/>
                    </a:lnTo>
                    <a:lnTo>
                      <a:pt x="637" y="405"/>
                    </a:lnTo>
                    <a:lnTo>
                      <a:pt x="637" y="407"/>
                    </a:lnTo>
                    <a:lnTo>
                      <a:pt x="637" y="407"/>
                    </a:lnTo>
                    <a:lnTo>
                      <a:pt x="637" y="407"/>
                    </a:lnTo>
                    <a:lnTo>
                      <a:pt x="637" y="407"/>
                    </a:lnTo>
                    <a:lnTo>
                      <a:pt x="637" y="407"/>
                    </a:lnTo>
                    <a:lnTo>
                      <a:pt x="637" y="407"/>
                    </a:lnTo>
                    <a:lnTo>
                      <a:pt x="638" y="405"/>
                    </a:lnTo>
                    <a:lnTo>
                      <a:pt x="638" y="405"/>
                    </a:lnTo>
                    <a:lnTo>
                      <a:pt x="638" y="405"/>
                    </a:lnTo>
                    <a:lnTo>
                      <a:pt x="640" y="405"/>
                    </a:lnTo>
                    <a:lnTo>
                      <a:pt x="644" y="403"/>
                    </a:lnTo>
                    <a:lnTo>
                      <a:pt x="644" y="403"/>
                    </a:lnTo>
                    <a:lnTo>
                      <a:pt x="644" y="403"/>
                    </a:lnTo>
                    <a:lnTo>
                      <a:pt x="646" y="401"/>
                    </a:lnTo>
                    <a:lnTo>
                      <a:pt x="646" y="401"/>
                    </a:lnTo>
                    <a:lnTo>
                      <a:pt x="646" y="399"/>
                    </a:lnTo>
                    <a:lnTo>
                      <a:pt x="648" y="396"/>
                    </a:lnTo>
                    <a:lnTo>
                      <a:pt x="648" y="396"/>
                    </a:lnTo>
                    <a:lnTo>
                      <a:pt x="648" y="394"/>
                    </a:lnTo>
                    <a:lnTo>
                      <a:pt x="650" y="394"/>
                    </a:lnTo>
                    <a:lnTo>
                      <a:pt x="650" y="394"/>
                    </a:lnTo>
                    <a:lnTo>
                      <a:pt x="654" y="394"/>
                    </a:lnTo>
                    <a:lnTo>
                      <a:pt x="654" y="394"/>
                    </a:lnTo>
                    <a:lnTo>
                      <a:pt x="656" y="394"/>
                    </a:lnTo>
                    <a:lnTo>
                      <a:pt x="658" y="394"/>
                    </a:lnTo>
                    <a:lnTo>
                      <a:pt x="661" y="396"/>
                    </a:lnTo>
                    <a:lnTo>
                      <a:pt x="675" y="394"/>
                    </a:lnTo>
                    <a:lnTo>
                      <a:pt x="677" y="394"/>
                    </a:lnTo>
                    <a:lnTo>
                      <a:pt x="677" y="394"/>
                    </a:lnTo>
                    <a:lnTo>
                      <a:pt x="677" y="392"/>
                    </a:lnTo>
                    <a:lnTo>
                      <a:pt x="677" y="392"/>
                    </a:lnTo>
                    <a:lnTo>
                      <a:pt x="675" y="392"/>
                    </a:lnTo>
                    <a:lnTo>
                      <a:pt x="669" y="384"/>
                    </a:lnTo>
                    <a:lnTo>
                      <a:pt x="667" y="384"/>
                    </a:lnTo>
                    <a:lnTo>
                      <a:pt x="667" y="382"/>
                    </a:lnTo>
                    <a:lnTo>
                      <a:pt x="665" y="382"/>
                    </a:lnTo>
                    <a:lnTo>
                      <a:pt x="663" y="382"/>
                    </a:lnTo>
                    <a:lnTo>
                      <a:pt x="663" y="382"/>
                    </a:lnTo>
                    <a:lnTo>
                      <a:pt x="663" y="382"/>
                    </a:lnTo>
                    <a:lnTo>
                      <a:pt x="663" y="380"/>
                    </a:lnTo>
                    <a:lnTo>
                      <a:pt x="663" y="377"/>
                    </a:lnTo>
                    <a:lnTo>
                      <a:pt x="663" y="375"/>
                    </a:lnTo>
                    <a:lnTo>
                      <a:pt x="663" y="373"/>
                    </a:lnTo>
                    <a:lnTo>
                      <a:pt x="663" y="371"/>
                    </a:lnTo>
                    <a:lnTo>
                      <a:pt x="661" y="369"/>
                    </a:lnTo>
                    <a:lnTo>
                      <a:pt x="661" y="369"/>
                    </a:lnTo>
                    <a:lnTo>
                      <a:pt x="659" y="369"/>
                    </a:lnTo>
                    <a:lnTo>
                      <a:pt x="659" y="369"/>
                    </a:lnTo>
                    <a:lnTo>
                      <a:pt x="658" y="369"/>
                    </a:lnTo>
                    <a:lnTo>
                      <a:pt x="658" y="369"/>
                    </a:lnTo>
                    <a:lnTo>
                      <a:pt x="658" y="369"/>
                    </a:lnTo>
                    <a:lnTo>
                      <a:pt x="656" y="369"/>
                    </a:lnTo>
                    <a:lnTo>
                      <a:pt x="656" y="371"/>
                    </a:lnTo>
                    <a:lnTo>
                      <a:pt x="656" y="371"/>
                    </a:lnTo>
                    <a:lnTo>
                      <a:pt x="654" y="371"/>
                    </a:lnTo>
                    <a:lnTo>
                      <a:pt x="652" y="369"/>
                    </a:lnTo>
                    <a:lnTo>
                      <a:pt x="650" y="367"/>
                    </a:lnTo>
                    <a:lnTo>
                      <a:pt x="650" y="367"/>
                    </a:lnTo>
                    <a:lnTo>
                      <a:pt x="648" y="367"/>
                    </a:lnTo>
                    <a:lnTo>
                      <a:pt x="646" y="365"/>
                    </a:lnTo>
                    <a:lnTo>
                      <a:pt x="646" y="363"/>
                    </a:lnTo>
                    <a:lnTo>
                      <a:pt x="642" y="358"/>
                    </a:lnTo>
                    <a:lnTo>
                      <a:pt x="642" y="358"/>
                    </a:lnTo>
                    <a:lnTo>
                      <a:pt x="642" y="354"/>
                    </a:lnTo>
                    <a:lnTo>
                      <a:pt x="642" y="354"/>
                    </a:lnTo>
                    <a:lnTo>
                      <a:pt x="642" y="352"/>
                    </a:lnTo>
                    <a:lnTo>
                      <a:pt x="642" y="350"/>
                    </a:lnTo>
                    <a:lnTo>
                      <a:pt x="640" y="350"/>
                    </a:lnTo>
                    <a:lnTo>
                      <a:pt x="638" y="348"/>
                    </a:lnTo>
                    <a:lnTo>
                      <a:pt x="638" y="346"/>
                    </a:lnTo>
                    <a:lnTo>
                      <a:pt x="638" y="344"/>
                    </a:lnTo>
                    <a:lnTo>
                      <a:pt x="635" y="342"/>
                    </a:lnTo>
                    <a:lnTo>
                      <a:pt x="635" y="342"/>
                    </a:lnTo>
                    <a:lnTo>
                      <a:pt x="635" y="340"/>
                    </a:lnTo>
                    <a:lnTo>
                      <a:pt x="635" y="338"/>
                    </a:lnTo>
                    <a:lnTo>
                      <a:pt x="635" y="337"/>
                    </a:lnTo>
                    <a:lnTo>
                      <a:pt x="635" y="335"/>
                    </a:lnTo>
                    <a:lnTo>
                      <a:pt x="633" y="333"/>
                    </a:lnTo>
                    <a:lnTo>
                      <a:pt x="633" y="333"/>
                    </a:lnTo>
                    <a:lnTo>
                      <a:pt x="633" y="331"/>
                    </a:lnTo>
                    <a:lnTo>
                      <a:pt x="631" y="331"/>
                    </a:lnTo>
                    <a:lnTo>
                      <a:pt x="631" y="329"/>
                    </a:lnTo>
                    <a:lnTo>
                      <a:pt x="629" y="329"/>
                    </a:lnTo>
                    <a:lnTo>
                      <a:pt x="629" y="327"/>
                    </a:lnTo>
                    <a:lnTo>
                      <a:pt x="631" y="325"/>
                    </a:lnTo>
                    <a:lnTo>
                      <a:pt x="631" y="323"/>
                    </a:lnTo>
                    <a:lnTo>
                      <a:pt x="631" y="323"/>
                    </a:lnTo>
                    <a:lnTo>
                      <a:pt x="629" y="323"/>
                    </a:lnTo>
                    <a:lnTo>
                      <a:pt x="627" y="323"/>
                    </a:lnTo>
                    <a:lnTo>
                      <a:pt x="627" y="323"/>
                    </a:lnTo>
                    <a:lnTo>
                      <a:pt x="627" y="323"/>
                    </a:lnTo>
                    <a:lnTo>
                      <a:pt x="627" y="323"/>
                    </a:lnTo>
                    <a:lnTo>
                      <a:pt x="627" y="321"/>
                    </a:lnTo>
                    <a:lnTo>
                      <a:pt x="627" y="321"/>
                    </a:lnTo>
                    <a:lnTo>
                      <a:pt x="627" y="321"/>
                    </a:lnTo>
                    <a:lnTo>
                      <a:pt x="621" y="319"/>
                    </a:lnTo>
                    <a:lnTo>
                      <a:pt x="610" y="312"/>
                    </a:lnTo>
                    <a:lnTo>
                      <a:pt x="602" y="310"/>
                    </a:lnTo>
                    <a:lnTo>
                      <a:pt x="593" y="308"/>
                    </a:lnTo>
                    <a:lnTo>
                      <a:pt x="583" y="308"/>
                    </a:lnTo>
                    <a:lnTo>
                      <a:pt x="581" y="310"/>
                    </a:lnTo>
                    <a:lnTo>
                      <a:pt x="581" y="310"/>
                    </a:lnTo>
                    <a:lnTo>
                      <a:pt x="581" y="312"/>
                    </a:lnTo>
                    <a:lnTo>
                      <a:pt x="581" y="314"/>
                    </a:lnTo>
                    <a:lnTo>
                      <a:pt x="581" y="316"/>
                    </a:lnTo>
                    <a:lnTo>
                      <a:pt x="581" y="316"/>
                    </a:lnTo>
                    <a:lnTo>
                      <a:pt x="581" y="318"/>
                    </a:lnTo>
                    <a:lnTo>
                      <a:pt x="579" y="321"/>
                    </a:lnTo>
                    <a:lnTo>
                      <a:pt x="577" y="321"/>
                    </a:lnTo>
                    <a:lnTo>
                      <a:pt x="576" y="323"/>
                    </a:lnTo>
                    <a:lnTo>
                      <a:pt x="574" y="323"/>
                    </a:lnTo>
                    <a:lnTo>
                      <a:pt x="572" y="323"/>
                    </a:lnTo>
                    <a:lnTo>
                      <a:pt x="572" y="321"/>
                    </a:lnTo>
                    <a:lnTo>
                      <a:pt x="570" y="319"/>
                    </a:lnTo>
                    <a:lnTo>
                      <a:pt x="570" y="318"/>
                    </a:lnTo>
                    <a:lnTo>
                      <a:pt x="568" y="318"/>
                    </a:lnTo>
                    <a:lnTo>
                      <a:pt x="564" y="314"/>
                    </a:lnTo>
                    <a:lnTo>
                      <a:pt x="560" y="312"/>
                    </a:lnTo>
                    <a:lnTo>
                      <a:pt x="549" y="312"/>
                    </a:lnTo>
                    <a:lnTo>
                      <a:pt x="543" y="310"/>
                    </a:lnTo>
                    <a:lnTo>
                      <a:pt x="539" y="308"/>
                    </a:lnTo>
                    <a:lnTo>
                      <a:pt x="536" y="306"/>
                    </a:lnTo>
                    <a:lnTo>
                      <a:pt x="524" y="306"/>
                    </a:lnTo>
                    <a:lnTo>
                      <a:pt x="522" y="304"/>
                    </a:lnTo>
                    <a:lnTo>
                      <a:pt x="522" y="300"/>
                    </a:lnTo>
                    <a:lnTo>
                      <a:pt x="520" y="293"/>
                    </a:lnTo>
                    <a:lnTo>
                      <a:pt x="520" y="289"/>
                    </a:lnTo>
                    <a:lnTo>
                      <a:pt x="518" y="285"/>
                    </a:lnTo>
                    <a:lnTo>
                      <a:pt x="518" y="285"/>
                    </a:lnTo>
                    <a:lnTo>
                      <a:pt x="517" y="285"/>
                    </a:lnTo>
                    <a:lnTo>
                      <a:pt x="503" y="287"/>
                    </a:lnTo>
                    <a:lnTo>
                      <a:pt x="496" y="289"/>
                    </a:lnTo>
                    <a:lnTo>
                      <a:pt x="492" y="287"/>
                    </a:lnTo>
                    <a:lnTo>
                      <a:pt x="488" y="281"/>
                    </a:lnTo>
                    <a:lnTo>
                      <a:pt x="480" y="280"/>
                    </a:lnTo>
                    <a:lnTo>
                      <a:pt x="469" y="270"/>
                    </a:lnTo>
                    <a:lnTo>
                      <a:pt x="465" y="268"/>
                    </a:lnTo>
                    <a:lnTo>
                      <a:pt x="463" y="266"/>
                    </a:lnTo>
                    <a:lnTo>
                      <a:pt x="461" y="264"/>
                    </a:lnTo>
                    <a:lnTo>
                      <a:pt x="459" y="264"/>
                    </a:lnTo>
                    <a:lnTo>
                      <a:pt x="459" y="264"/>
                    </a:lnTo>
                    <a:lnTo>
                      <a:pt x="457" y="262"/>
                    </a:lnTo>
                    <a:lnTo>
                      <a:pt x="454" y="262"/>
                    </a:lnTo>
                    <a:lnTo>
                      <a:pt x="450" y="264"/>
                    </a:lnTo>
                    <a:lnTo>
                      <a:pt x="446" y="268"/>
                    </a:lnTo>
                    <a:lnTo>
                      <a:pt x="444" y="270"/>
                    </a:lnTo>
                    <a:lnTo>
                      <a:pt x="442" y="270"/>
                    </a:lnTo>
                    <a:lnTo>
                      <a:pt x="440" y="268"/>
                    </a:lnTo>
                    <a:lnTo>
                      <a:pt x="436" y="266"/>
                    </a:lnTo>
                    <a:lnTo>
                      <a:pt x="433" y="262"/>
                    </a:lnTo>
                    <a:lnTo>
                      <a:pt x="429" y="259"/>
                    </a:lnTo>
                    <a:lnTo>
                      <a:pt x="427" y="257"/>
                    </a:lnTo>
                    <a:lnTo>
                      <a:pt x="425" y="257"/>
                    </a:lnTo>
                    <a:lnTo>
                      <a:pt x="419" y="255"/>
                    </a:lnTo>
                    <a:lnTo>
                      <a:pt x="417" y="255"/>
                    </a:lnTo>
                    <a:lnTo>
                      <a:pt x="417" y="255"/>
                    </a:lnTo>
                    <a:lnTo>
                      <a:pt x="417" y="255"/>
                    </a:lnTo>
                    <a:lnTo>
                      <a:pt x="417" y="253"/>
                    </a:lnTo>
                    <a:lnTo>
                      <a:pt x="416" y="251"/>
                    </a:lnTo>
                    <a:lnTo>
                      <a:pt x="406" y="247"/>
                    </a:lnTo>
                    <a:lnTo>
                      <a:pt x="406" y="245"/>
                    </a:lnTo>
                    <a:lnTo>
                      <a:pt x="406" y="245"/>
                    </a:lnTo>
                    <a:lnTo>
                      <a:pt x="404" y="243"/>
                    </a:lnTo>
                    <a:lnTo>
                      <a:pt x="404" y="241"/>
                    </a:lnTo>
                    <a:lnTo>
                      <a:pt x="404" y="240"/>
                    </a:lnTo>
                    <a:lnTo>
                      <a:pt x="402" y="238"/>
                    </a:lnTo>
                    <a:lnTo>
                      <a:pt x="400" y="238"/>
                    </a:lnTo>
                    <a:lnTo>
                      <a:pt x="398" y="236"/>
                    </a:lnTo>
                    <a:lnTo>
                      <a:pt x="396" y="236"/>
                    </a:lnTo>
                    <a:lnTo>
                      <a:pt x="396" y="238"/>
                    </a:lnTo>
                    <a:lnTo>
                      <a:pt x="395" y="238"/>
                    </a:lnTo>
                    <a:lnTo>
                      <a:pt x="395" y="240"/>
                    </a:lnTo>
                    <a:lnTo>
                      <a:pt x="393" y="240"/>
                    </a:lnTo>
                    <a:lnTo>
                      <a:pt x="391" y="241"/>
                    </a:lnTo>
                    <a:lnTo>
                      <a:pt x="391" y="240"/>
                    </a:lnTo>
                    <a:lnTo>
                      <a:pt x="391" y="240"/>
                    </a:lnTo>
                    <a:lnTo>
                      <a:pt x="389" y="238"/>
                    </a:lnTo>
                    <a:lnTo>
                      <a:pt x="389" y="238"/>
                    </a:lnTo>
                    <a:lnTo>
                      <a:pt x="389" y="238"/>
                    </a:lnTo>
                    <a:lnTo>
                      <a:pt x="391" y="236"/>
                    </a:lnTo>
                    <a:lnTo>
                      <a:pt x="389" y="234"/>
                    </a:lnTo>
                    <a:lnTo>
                      <a:pt x="383" y="228"/>
                    </a:lnTo>
                    <a:lnTo>
                      <a:pt x="383" y="224"/>
                    </a:lnTo>
                    <a:lnTo>
                      <a:pt x="381" y="219"/>
                    </a:lnTo>
                    <a:lnTo>
                      <a:pt x="379" y="217"/>
                    </a:lnTo>
                    <a:lnTo>
                      <a:pt x="377" y="215"/>
                    </a:lnTo>
                    <a:lnTo>
                      <a:pt x="368" y="213"/>
                    </a:lnTo>
                    <a:lnTo>
                      <a:pt x="364" y="213"/>
                    </a:lnTo>
                    <a:lnTo>
                      <a:pt x="362" y="211"/>
                    </a:lnTo>
                    <a:lnTo>
                      <a:pt x="362" y="209"/>
                    </a:lnTo>
                    <a:lnTo>
                      <a:pt x="362" y="209"/>
                    </a:lnTo>
                    <a:lnTo>
                      <a:pt x="360" y="207"/>
                    </a:lnTo>
                    <a:lnTo>
                      <a:pt x="360" y="209"/>
                    </a:lnTo>
                    <a:lnTo>
                      <a:pt x="358" y="209"/>
                    </a:lnTo>
                    <a:lnTo>
                      <a:pt x="356" y="207"/>
                    </a:lnTo>
                    <a:lnTo>
                      <a:pt x="355" y="207"/>
                    </a:lnTo>
                    <a:lnTo>
                      <a:pt x="353" y="207"/>
                    </a:lnTo>
                    <a:lnTo>
                      <a:pt x="353" y="205"/>
                    </a:lnTo>
                    <a:lnTo>
                      <a:pt x="353" y="203"/>
                    </a:lnTo>
                    <a:lnTo>
                      <a:pt x="351" y="202"/>
                    </a:lnTo>
                    <a:lnTo>
                      <a:pt x="351" y="202"/>
                    </a:lnTo>
                    <a:lnTo>
                      <a:pt x="347" y="202"/>
                    </a:lnTo>
                    <a:lnTo>
                      <a:pt x="345" y="202"/>
                    </a:lnTo>
                    <a:lnTo>
                      <a:pt x="343" y="200"/>
                    </a:lnTo>
                    <a:lnTo>
                      <a:pt x="339" y="196"/>
                    </a:lnTo>
                    <a:lnTo>
                      <a:pt x="337" y="196"/>
                    </a:lnTo>
                    <a:lnTo>
                      <a:pt x="335" y="194"/>
                    </a:lnTo>
                    <a:lnTo>
                      <a:pt x="334" y="194"/>
                    </a:lnTo>
                    <a:lnTo>
                      <a:pt x="332" y="192"/>
                    </a:lnTo>
                    <a:lnTo>
                      <a:pt x="330" y="188"/>
                    </a:lnTo>
                    <a:lnTo>
                      <a:pt x="330" y="188"/>
                    </a:lnTo>
                    <a:lnTo>
                      <a:pt x="326" y="188"/>
                    </a:lnTo>
                    <a:lnTo>
                      <a:pt x="324" y="186"/>
                    </a:lnTo>
                    <a:lnTo>
                      <a:pt x="322" y="186"/>
                    </a:lnTo>
                    <a:lnTo>
                      <a:pt x="322" y="184"/>
                    </a:lnTo>
                    <a:lnTo>
                      <a:pt x="322" y="184"/>
                    </a:lnTo>
                    <a:lnTo>
                      <a:pt x="322" y="183"/>
                    </a:lnTo>
                    <a:lnTo>
                      <a:pt x="322" y="183"/>
                    </a:lnTo>
                    <a:lnTo>
                      <a:pt x="320" y="183"/>
                    </a:lnTo>
                    <a:lnTo>
                      <a:pt x="318" y="183"/>
                    </a:lnTo>
                    <a:lnTo>
                      <a:pt x="316" y="184"/>
                    </a:lnTo>
                    <a:lnTo>
                      <a:pt x="316" y="184"/>
                    </a:lnTo>
                    <a:lnTo>
                      <a:pt x="316" y="186"/>
                    </a:lnTo>
                    <a:lnTo>
                      <a:pt x="316" y="194"/>
                    </a:lnTo>
                    <a:lnTo>
                      <a:pt x="316" y="194"/>
                    </a:lnTo>
                    <a:lnTo>
                      <a:pt x="315" y="194"/>
                    </a:lnTo>
                    <a:lnTo>
                      <a:pt x="311" y="188"/>
                    </a:lnTo>
                    <a:lnTo>
                      <a:pt x="309" y="188"/>
                    </a:lnTo>
                    <a:lnTo>
                      <a:pt x="307" y="188"/>
                    </a:lnTo>
                    <a:lnTo>
                      <a:pt x="305" y="188"/>
                    </a:lnTo>
                    <a:lnTo>
                      <a:pt x="303" y="188"/>
                    </a:lnTo>
                    <a:lnTo>
                      <a:pt x="301" y="188"/>
                    </a:lnTo>
                    <a:lnTo>
                      <a:pt x="299" y="186"/>
                    </a:lnTo>
                    <a:lnTo>
                      <a:pt x="297" y="181"/>
                    </a:lnTo>
                    <a:lnTo>
                      <a:pt x="297" y="181"/>
                    </a:lnTo>
                    <a:lnTo>
                      <a:pt x="295" y="181"/>
                    </a:lnTo>
                    <a:lnTo>
                      <a:pt x="295" y="181"/>
                    </a:lnTo>
                    <a:lnTo>
                      <a:pt x="294" y="179"/>
                    </a:lnTo>
                    <a:lnTo>
                      <a:pt x="294" y="177"/>
                    </a:lnTo>
                    <a:lnTo>
                      <a:pt x="292" y="177"/>
                    </a:lnTo>
                    <a:lnTo>
                      <a:pt x="292" y="177"/>
                    </a:lnTo>
                    <a:lnTo>
                      <a:pt x="288" y="175"/>
                    </a:lnTo>
                    <a:lnTo>
                      <a:pt x="286" y="175"/>
                    </a:lnTo>
                    <a:lnTo>
                      <a:pt x="284" y="173"/>
                    </a:lnTo>
                    <a:lnTo>
                      <a:pt x="282" y="169"/>
                    </a:lnTo>
                    <a:lnTo>
                      <a:pt x="278" y="167"/>
                    </a:lnTo>
                    <a:lnTo>
                      <a:pt x="278" y="167"/>
                    </a:lnTo>
                    <a:lnTo>
                      <a:pt x="276" y="169"/>
                    </a:lnTo>
                    <a:lnTo>
                      <a:pt x="276" y="171"/>
                    </a:lnTo>
                    <a:lnTo>
                      <a:pt x="276" y="173"/>
                    </a:lnTo>
                    <a:lnTo>
                      <a:pt x="273" y="175"/>
                    </a:lnTo>
                    <a:lnTo>
                      <a:pt x="273" y="175"/>
                    </a:lnTo>
                    <a:lnTo>
                      <a:pt x="271" y="177"/>
                    </a:lnTo>
                    <a:lnTo>
                      <a:pt x="269" y="177"/>
                    </a:lnTo>
                    <a:lnTo>
                      <a:pt x="269" y="177"/>
                    </a:lnTo>
                    <a:lnTo>
                      <a:pt x="267" y="177"/>
                    </a:lnTo>
                    <a:lnTo>
                      <a:pt x="265" y="175"/>
                    </a:lnTo>
                    <a:lnTo>
                      <a:pt x="265" y="175"/>
                    </a:lnTo>
                    <a:lnTo>
                      <a:pt x="265" y="173"/>
                    </a:lnTo>
                    <a:lnTo>
                      <a:pt x="265" y="173"/>
                    </a:lnTo>
                    <a:lnTo>
                      <a:pt x="265" y="171"/>
                    </a:lnTo>
                    <a:lnTo>
                      <a:pt x="263" y="171"/>
                    </a:lnTo>
                    <a:lnTo>
                      <a:pt x="263" y="173"/>
                    </a:lnTo>
                    <a:lnTo>
                      <a:pt x="261" y="173"/>
                    </a:lnTo>
                    <a:lnTo>
                      <a:pt x="261" y="171"/>
                    </a:lnTo>
                    <a:lnTo>
                      <a:pt x="261" y="171"/>
                    </a:lnTo>
                    <a:lnTo>
                      <a:pt x="261" y="169"/>
                    </a:lnTo>
                    <a:lnTo>
                      <a:pt x="261" y="169"/>
                    </a:lnTo>
                    <a:lnTo>
                      <a:pt x="261" y="167"/>
                    </a:lnTo>
                    <a:lnTo>
                      <a:pt x="259" y="167"/>
                    </a:lnTo>
                    <a:lnTo>
                      <a:pt x="257" y="169"/>
                    </a:lnTo>
                    <a:lnTo>
                      <a:pt x="255" y="169"/>
                    </a:lnTo>
                    <a:lnTo>
                      <a:pt x="255" y="169"/>
                    </a:lnTo>
                    <a:lnTo>
                      <a:pt x="255" y="167"/>
                    </a:lnTo>
                    <a:lnTo>
                      <a:pt x="255" y="165"/>
                    </a:lnTo>
                    <a:lnTo>
                      <a:pt x="255" y="164"/>
                    </a:lnTo>
                    <a:lnTo>
                      <a:pt x="255" y="164"/>
                    </a:lnTo>
                    <a:lnTo>
                      <a:pt x="254" y="162"/>
                    </a:lnTo>
                    <a:lnTo>
                      <a:pt x="250" y="162"/>
                    </a:lnTo>
                    <a:lnTo>
                      <a:pt x="248" y="162"/>
                    </a:lnTo>
                    <a:lnTo>
                      <a:pt x="246" y="162"/>
                    </a:lnTo>
                    <a:lnTo>
                      <a:pt x="246" y="162"/>
                    </a:lnTo>
                    <a:lnTo>
                      <a:pt x="246" y="164"/>
                    </a:lnTo>
                    <a:lnTo>
                      <a:pt x="246" y="164"/>
                    </a:lnTo>
                    <a:lnTo>
                      <a:pt x="244" y="165"/>
                    </a:lnTo>
                    <a:lnTo>
                      <a:pt x="236" y="164"/>
                    </a:lnTo>
                    <a:lnTo>
                      <a:pt x="234" y="164"/>
                    </a:lnTo>
                    <a:lnTo>
                      <a:pt x="234" y="165"/>
                    </a:lnTo>
                    <a:lnTo>
                      <a:pt x="233" y="165"/>
                    </a:lnTo>
                    <a:lnTo>
                      <a:pt x="233" y="164"/>
                    </a:lnTo>
                    <a:lnTo>
                      <a:pt x="231" y="162"/>
                    </a:lnTo>
                    <a:lnTo>
                      <a:pt x="231" y="162"/>
                    </a:lnTo>
                    <a:lnTo>
                      <a:pt x="227" y="162"/>
                    </a:lnTo>
                    <a:lnTo>
                      <a:pt x="219" y="165"/>
                    </a:lnTo>
                    <a:lnTo>
                      <a:pt x="217" y="162"/>
                    </a:lnTo>
                    <a:lnTo>
                      <a:pt x="217" y="158"/>
                    </a:lnTo>
                    <a:lnTo>
                      <a:pt x="215" y="156"/>
                    </a:lnTo>
                    <a:lnTo>
                      <a:pt x="215" y="156"/>
                    </a:lnTo>
                    <a:lnTo>
                      <a:pt x="214" y="154"/>
                    </a:lnTo>
                    <a:lnTo>
                      <a:pt x="214" y="152"/>
                    </a:lnTo>
                    <a:lnTo>
                      <a:pt x="214" y="152"/>
                    </a:lnTo>
                    <a:lnTo>
                      <a:pt x="212" y="152"/>
                    </a:lnTo>
                    <a:lnTo>
                      <a:pt x="212" y="152"/>
                    </a:lnTo>
                    <a:lnTo>
                      <a:pt x="210" y="152"/>
                    </a:lnTo>
                    <a:lnTo>
                      <a:pt x="208" y="152"/>
                    </a:lnTo>
                    <a:lnTo>
                      <a:pt x="206" y="152"/>
                    </a:lnTo>
                    <a:lnTo>
                      <a:pt x="194" y="143"/>
                    </a:lnTo>
                    <a:lnTo>
                      <a:pt x="193" y="143"/>
                    </a:lnTo>
                    <a:lnTo>
                      <a:pt x="193" y="141"/>
                    </a:lnTo>
                    <a:lnTo>
                      <a:pt x="193" y="139"/>
                    </a:lnTo>
                    <a:lnTo>
                      <a:pt x="193" y="139"/>
                    </a:lnTo>
                    <a:lnTo>
                      <a:pt x="191" y="137"/>
                    </a:lnTo>
                    <a:lnTo>
                      <a:pt x="191" y="137"/>
                    </a:lnTo>
                    <a:lnTo>
                      <a:pt x="183" y="133"/>
                    </a:lnTo>
                    <a:lnTo>
                      <a:pt x="183" y="133"/>
                    </a:lnTo>
                    <a:lnTo>
                      <a:pt x="181" y="133"/>
                    </a:lnTo>
                    <a:lnTo>
                      <a:pt x="179" y="133"/>
                    </a:lnTo>
                    <a:lnTo>
                      <a:pt x="174" y="135"/>
                    </a:lnTo>
                    <a:lnTo>
                      <a:pt x="170" y="137"/>
                    </a:lnTo>
                    <a:lnTo>
                      <a:pt x="170" y="131"/>
                    </a:lnTo>
                    <a:lnTo>
                      <a:pt x="170" y="129"/>
                    </a:lnTo>
                    <a:lnTo>
                      <a:pt x="168" y="127"/>
                    </a:lnTo>
                    <a:lnTo>
                      <a:pt x="166" y="125"/>
                    </a:lnTo>
                    <a:lnTo>
                      <a:pt x="153" y="120"/>
                    </a:lnTo>
                    <a:lnTo>
                      <a:pt x="153" y="118"/>
                    </a:lnTo>
                    <a:lnTo>
                      <a:pt x="153" y="118"/>
                    </a:lnTo>
                    <a:lnTo>
                      <a:pt x="153" y="118"/>
                    </a:lnTo>
                    <a:lnTo>
                      <a:pt x="153" y="116"/>
                    </a:lnTo>
                    <a:lnTo>
                      <a:pt x="153" y="116"/>
                    </a:lnTo>
                    <a:lnTo>
                      <a:pt x="153" y="116"/>
                    </a:lnTo>
                    <a:lnTo>
                      <a:pt x="154" y="116"/>
                    </a:lnTo>
                    <a:lnTo>
                      <a:pt x="154" y="114"/>
                    </a:lnTo>
                    <a:lnTo>
                      <a:pt x="156" y="114"/>
                    </a:lnTo>
                    <a:lnTo>
                      <a:pt x="156" y="114"/>
                    </a:lnTo>
                    <a:lnTo>
                      <a:pt x="156" y="114"/>
                    </a:lnTo>
                    <a:lnTo>
                      <a:pt x="158" y="114"/>
                    </a:lnTo>
                    <a:lnTo>
                      <a:pt x="158" y="116"/>
                    </a:lnTo>
                    <a:lnTo>
                      <a:pt x="160" y="114"/>
                    </a:lnTo>
                    <a:lnTo>
                      <a:pt x="160" y="112"/>
                    </a:lnTo>
                    <a:lnTo>
                      <a:pt x="162" y="112"/>
                    </a:lnTo>
                    <a:lnTo>
                      <a:pt x="162" y="112"/>
                    </a:lnTo>
                    <a:lnTo>
                      <a:pt x="162" y="112"/>
                    </a:lnTo>
                    <a:lnTo>
                      <a:pt x="164" y="112"/>
                    </a:lnTo>
                    <a:lnTo>
                      <a:pt x="164" y="112"/>
                    </a:lnTo>
                    <a:lnTo>
                      <a:pt x="166" y="112"/>
                    </a:lnTo>
                    <a:lnTo>
                      <a:pt x="170" y="108"/>
                    </a:lnTo>
                    <a:lnTo>
                      <a:pt x="172" y="106"/>
                    </a:lnTo>
                    <a:lnTo>
                      <a:pt x="172" y="105"/>
                    </a:lnTo>
                    <a:lnTo>
                      <a:pt x="172" y="105"/>
                    </a:lnTo>
                    <a:lnTo>
                      <a:pt x="170" y="103"/>
                    </a:lnTo>
                    <a:lnTo>
                      <a:pt x="164" y="103"/>
                    </a:lnTo>
                    <a:lnTo>
                      <a:pt x="160" y="101"/>
                    </a:lnTo>
                    <a:lnTo>
                      <a:pt x="145" y="91"/>
                    </a:lnTo>
                    <a:lnTo>
                      <a:pt x="141" y="87"/>
                    </a:lnTo>
                    <a:lnTo>
                      <a:pt x="137" y="84"/>
                    </a:lnTo>
                    <a:lnTo>
                      <a:pt x="135" y="80"/>
                    </a:lnTo>
                    <a:lnTo>
                      <a:pt x="133" y="76"/>
                    </a:lnTo>
                    <a:lnTo>
                      <a:pt x="130" y="72"/>
                    </a:lnTo>
                    <a:lnTo>
                      <a:pt x="122" y="68"/>
                    </a:lnTo>
                    <a:lnTo>
                      <a:pt x="120" y="67"/>
                    </a:lnTo>
                    <a:lnTo>
                      <a:pt x="118" y="65"/>
                    </a:lnTo>
                    <a:lnTo>
                      <a:pt x="116" y="59"/>
                    </a:lnTo>
                    <a:lnTo>
                      <a:pt x="113" y="55"/>
                    </a:lnTo>
                    <a:lnTo>
                      <a:pt x="107" y="49"/>
                    </a:lnTo>
                    <a:lnTo>
                      <a:pt x="107" y="47"/>
                    </a:lnTo>
                    <a:lnTo>
                      <a:pt x="105" y="47"/>
                    </a:lnTo>
                    <a:lnTo>
                      <a:pt x="105" y="47"/>
                    </a:lnTo>
                    <a:lnTo>
                      <a:pt x="103" y="47"/>
                    </a:lnTo>
                    <a:lnTo>
                      <a:pt x="101" y="49"/>
                    </a:lnTo>
                    <a:lnTo>
                      <a:pt x="101" y="49"/>
                    </a:lnTo>
                    <a:lnTo>
                      <a:pt x="101" y="51"/>
                    </a:lnTo>
                    <a:lnTo>
                      <a:pt x="101" y="53"/>
                    </a:lnTo>
                    <a:lnTo>
                      <a:pt x="101" y="55"/>
                    </a:lnTo>
                    <a:lnTo>
                      <a:pt x="103" y="65"/>
                    </a:lnTo>
                    <a:lnTo>
                      <a:pt x="105" y="70"/>
                    </a:lnTo>
                    <a:lnTo>
                      <a:pt x="103" y="74"/>
                    </a:lnTo>
                    <a:lnTo>
                      <a:pt x="101" y="78"/>
                    </a:lnTo>
                    <a:lnTo>
                      <a:pt x="95" y="80"/>
                    </a:lnTo>
                    <a:lnTo>
                      <a:pt x="93" y="80"/>
                    </a:lnTo>
                    <a:lnTo>
                      <a:pt x="93" y="78"/>
                    </a:lnTo>
                    <a:lnTo>
                      <a:pt x="90" y="76"/>
                    </a:lnTo>
                    <a:lnTo>
                      <a:pt x="84" y="72"/>
                    </a:lnTo>
                    <a:lnTo>
                      <a:pt x="84" y="72"/>
                    </a:lnTo>
                    <a:lnTo>
                      <a:pt x="82" y="72"/>
                    </a:lnTo>
                    <a:lnTo>
                      <a:pt x="78" y="74"/>
                    </a:lnTo>
                    <a:lnTo>
                      <a:pt x="71" y="80"/>
                    </a:lnTo>
                    <a:lnTo>
                      <a:pt x="67" y="70"/>
                    </a:lnTo>
                    <a:lnTo>
                      <a:pt x="65" y="68"/>
                    </a:lnTo>
                    <a:lnTo>
                      <a:pt x="65" y="63"/>
                    </a:lnTo>
                    <a:lnTo>
                      <a:pt x="63" y="57"/>
                    </a:lnTo>
                    <a:lnTo>
                      <a:pt x="63" y="55"/>
                    </a:lnTo>
                    <a:lnTo>
                      <a:pt x="63" y="51"/>
                    </a:lnTo>
                    <a:lnTo>
                      <a:pt x="63" y="47"/>
                    </a:lnTo>
                    <a:lnTo>
                      <a:pt x="63" y="46"/>
                    </a:lnTo>
                    <a:lnTo>
                      <a:pt x="67" y="38"/>
                    </a:lnTo>
                    <a:lnTo>
                      <a:pt x="71" y="28"/>
                    </a:lnTo>
                    <a:lnTo>
                      <a:pt x="74" y="25"/>
                    </a:lnTo>
                    <a:lnTo>
                      <a:pt x="78" y="21"/>
                    </a:lnTo>
                    <a:lnTo>
                      <a:pt x="80" y="21"/>
                    </a:lnTo>
                    <a:lnTo>
                      <a:pt x="82" y="19"/>
                    </a:lnTo>
                    <a:lnTo>
                      <a:pt x="80" y="17"/>
                    </a:lnTo>
                    <a:lnTo>
                      <a:pt x="69" y="11"/>
                    </a:lnTo>
                    <a:lnTo>
                      <a:pt x="63" y="8"/>
                    </a:lnTo>
                    <a:lnTo>
                      <a:pt x="55" y="0"/>
                    </a:lnTo>
                    <a:lnTo>
                      <a:pt x="53" y="0"/>
                    </a:lnTo>
                    <a:lnTo>
                      <a:pt x="52" y="0"/>
                    </a:lnTo>
                    <a:lnTo>
                      <a:pt x="48" y="2"/>
                    </a:lnTo>
                    <a:lnTo>
                      <a:pt x="48" y="2"/>
                    </a:lnTo>
                    <a:lnTo>
                      <a:pt x="48" y="4"/>
                    </a:lnTo>
                    <a:lnTo>
                      <a:pt x="48" y="8"/>
                    </a:lnTo>
                    <a:lnTo>
                      <a:pt x="46" y="13"/>
                    </a:lnTo>
                    <a:lnTo>
                      <a:pt x="44" y="15"/>
                    </a:lnTo>
                    <a:lnTo>
                      <a:pt x="40" y="19"/>
                    </a:lnTo>
                    <a:lnTo>
                      <a:pt x="34" y="25"/>
                    </a:lnTo>
                    <a:lnTo>
                      <a:pt x="33" y="27"/>
                    </a:lnTo>
                    <a:lnTo>
                      <a:pt x="31" y="28"/>
                    </a:lnTo>
                    <a:lnTo>
                      <a:pt x="31" y="30"/>
                    </a:lnTo>
                    <a:lnTo>
                      <a:pt x="29" y="32"/>
                    </a:lnTo>
                    <a:lnTo>
                      <a:pt x="25" y="36"/>
                    </a:lnTo>
                    <a:lnTo>
                      <a:pt x="23" y="36"/>
                    </a:lnTo>
                    <a:lnTo>
                      <a:pt x="23" y="36"/>
                    </a:lnTo>
                    <a:lnTo>
                      <a:pt x="23" y="38"/>
                    </a:lnTo>
                    <a:lnTo>
                      <a:pt x="23" y="38"/>
                    </a:lnTo>
                    <a:lnTo>
                      <a:pt x="23" y="38"/>
                    </a:lnTo>
                    <a:lnTo>
                      <a:pt x="23" y="38"/>
                    </a:lnTo>
                    <a:lnTo>
                      <a:pt x="23" y="38"/>
                    </a:lnTo>
                    <a:lnTo>
                      <a:pt x="21" y="40"/>
                    </a:lnTo>
                    <a:lnTo>
                      <a:pt x="21" y="38"/>
                    </a:lnTo>
                    <a:lnTo>
                      <a:pt x="21" y="38"/>
                    </a:lnTo>
                    <a:lnTo>
                      <a:pt x="19" y="40"/>
                    </a:lnTo>
                    <a:lnTo>
                      <a:pt x="19" y="40"/>
                    </a:lnTo>
                    <a:lnTo>
                      <a:pt x="19" y="40"/>
                    </a:lnTo>
                    <a:lnTo>
                      <a:pt x="19" y="42"/>
                    </a:lnTo>
                    <a:lnTo>
                      <a:pt x="15" y="46"/>
                    </a:lnTo>
                    <a:lnTo>
                      <a:pt x="15" y="46"/>
                    </a:lnTo>
                    <a:lnTo>
                      <a:pt x="13" y="47"/>
                    </a:lnTo>
                    <a:lnTo>
                      <a:pt x="13" y="51"/>
                    </a:lnTo>
                    <a:lnTo>
                      <a:pt x="10" y="65"/>
                    </a:lnTo>
                    <a:lnTo>
                      <a:pt x="10" y="67"/>
                    </a:lnTo>
                    <a:lnTo>
                      <a:pt x="8" y="68"/>
                    </a:lnTo>
                    <a:lnTo>
                      <a:pt x="8" y="67"/>
                    </a:lnTo>
                    <a:lnTo>
                      <a:pt x="8" y="67"/>
                    </a:lnTo>
                    <a:lnTo>
                      <a:pt x="6" y="68"/>
                    </a:lnTo>
                    <a:lnTo>
                      <a:pt x="6" y="68"/>
                    </a:lnTo>
                    <a:lnTo>
                      <a:pt x="6" y="70"/>
                    </a:lnTo>
                    <a:lnTo>
                      <a:pt x="6" y="70"/>
                    </a:lnTo>
                    <a:lnTo>
                      <a:pt x="8" y="72"/>
                    </a:lnTo>
                    <a:lnTo>
                      <a:pt x="6" y="72"/>
                    </a:lnTo>
                    <a:lnTo>
                      <a:pt x="6" y="74"/>
                    </a:lnTo>
                    <a:lnTo>
                      <a:pt x="4" y="74"/>
                    </a:lnTo>
                    <a:lnTo>
                      <a:pt x="4" y="76"/>
                    </a:lnTo>
                    <a:lnTo>
                      <a:pt x="2" y="80"/>
                    </a:lnTo>
                    <a:lnTo>
                      <a:pt x="2" y="82"/>
                    </a:lnTo>
                    <a:lnTo>
                      <a:pt x="2" y="84"/>
                    </a:lnTo>
                    <a:lnTo>
                      <a:pt x="2" y="84"/>
                    </a:lnTo>
                    <a:lnTo>
                      <a:pt x="2" y="86"/>
                    </a:lnTo>
                    <a:lnTo>
                      <a:pt x="4" y="87"/>
                    </a:lnTo>
                    <a:lnTo>
                      <a:pt x="2" y="87"/>
                    </a:lnTo>
                    <a:lnTo>
                      <a:pt x="2" y="87"/>
                    </a:lnTo>
                    <a:lnTo>
                      <a:pt x="0" y="89"/>
                    </a:lnTo>
                    <a:lnTo>
                      <a:pt x="0" y="89"/>
                    </a:lnTo>
                    <a:lnTo>
                      <a:pt x="0" y="91"/>
                    </a:lnTo>
                    <a:lnTo>
                      <a:pt x="0" y="91"/>
                    </a:lnTo>
                    <a:lnTo>
                      <a:pt x="0" y="93"/>
                    </a:lnTo>
                    <a:lnTo>
                      <a:pt x="0" y="95"/>
                    </a:lnTo>
                    <a:lnTo>
                      <a:pt x="0" y="95"/>
                    </a:lnTo>
                    <a:lnTo>
                      <a:pt x="0" y="95"/>
                    </a:lnTo>
                    <a:lnTo>
                      <a:pt x="0" y="97"/>
                    </a:lnTo>
                    <a:lnTo>
                      <a:pt x="4" y="97"/>
                    </a:lnTo>
                    <a:lnTo>
                      <a:pt x="6" y="97"/>
                    </a:lnTo>
                    <a:lnTo>
                      <a:pt x="4" y="99"/>
                    </a:lnTo>
                    <a:lnTo>
                      <a:pt x="0" y="103"/>
                    </a:lnTo>
                    <a:lnTo>
                      <a:pt x="0" y="105"/>
                    </a:lnTo>
                    <a:lnTo>
                      <a:pt x="0" y="105"/>
                    </a:lnTo>
                    <a:lnTo>
                      <a:pt x="4" y="105"/>
                    </a:lnTo>
                    <a:lnTo>
                      <a:pt x="6" y="105"/>
                    </a:lnTo>
                    <a:lnTo>
                      <a:pt x="8" y="105"/>
                    </a:lnTo>
                    <a:lnTo>
                      <a:pt x="8" y="106"/>
                    </a:lnTo>
                    <a:lnTo>
                      <a:pt x="8" y="106"/>
                    </a:lnTo>
                    <a:lnTo>
                      <a:pt x="6" y="108"/>
                    </a:lnTo>
                    <a:lnTo>
                      <a:pt x="6" y="108"/>
                    </a:lnTo>
                    <a:lnTo>
                      <a:pt x="6" y="110"/>
                    </a:lnTo>
                    <a:lnTo>
                      <a:pt x="6" y="112"/>
                    </a:lnTo>
                    <a:lnTo>
                      <a:pt x="6" y="114"/>
                    </a:lnTo>
                    <a:lnTo>
                      <a:pt x="8" y="114"/>
                    </a:lnTo>
                    <a:lnTo>
                      <a:pt x="8" y="116"/>
                    </a:lnTo>
                    <a:lnTo>
                      <a:pt x="8" y="118"/>
                    </a:lnTo>
                    <a:lnTo>
                      <a:pt x="6" y="118"/>
                    </a:lnTo>
                    <a:lnTo>
                      <a:pt x="6" y="120"/>
                    </a:lnTo>
                    <a:lnTo>
                      <a:pt x="8" y="135"/>
                    </a:lnTo>
                    <a:lnTo>
                      <a:pt x="8" y="135"/>
                    </a:lnTo>
                    <a:lnTo>
                      <a:pt x="6" y="137"/>
                    </a:lnTo>
                    <a:lnTo>
                      <a:pt x="6" y="137"/>
                    </a:lnTo>
                    <a:lnTo>
                      <a:pt x="6" y="137"/>
                    </a:lnTo>
                    <a:lnTo>
                      <a:pt x="6" y="137"/>
                    </a:lnTo>
                    <a:lnTo>
                      <a:pt x="8" y="137"/>
                    </a:lnTo>
                    <a:lnTo>
                      <a:pt x="8" y="139"/>
                    </a:lnTo>
                    <a:lnTo>
                      <a:pt x="8" y="139"/>
                    </a:lnTo>
                    <a:lnTo>
                      <a:pt x="10" y="144"/>
                    </a:lnTo>
                    <a:lnTo>
                      <a:pt x="12" y="148"/>
                    </a:lnTo>
                    <a:lnTo>
                      <a:pt x="12" y="150"/>
                    </a:lnTo>
                    <a:lnTo>
                      <a:pt x="10" y="150"/>
                    </a:lnTo>
                    <a:lnTo>
                      <a:pt x="10" y="152"/>
                    </a:lnTo>
                    <a:lnTo>
                      <a:pt x="13" y="154"/>
                    </a:lnTo>
                    <a:lnTo>
                      <a:pt x="13" y="156"/>
                    </a:lnTo>
                    <a:lnTo>
                      <a:pt x="13" y="158"/>
                    </a:lnTo>
                    <a:lnTo>
                      <a:pt x="13" y="158"/>
                    </a:lnTo>
                    <a:lnTo>
                      <a:pt x="13" y="158"/>
                    </a:lnTo>
                    <a:lnTo>
                      <a:pt x="13" y="160"/>
                    </a:lnTo>
                    <a:lnTo>
                      <a:pt x="12" y="162"/>
                    </a:lnTo>
                    <a:lnTo>
                      <a:pt x="13" y="165"/>
                    </a:lnTo>
                    <a:lnTo>
                      <a:pt x="13" y="167"/>
                    </a:lnTo>
                    <a:lnTo>
                      <a:pt x="13" y="169"/>
                    </a:lnTo>
                    <a:lnTo>
                      <a:pt x="15" y="171"/>
                    </a:lnTo>
                    <a:lnTo>
                      <a:pt x="23" y="179"/>
                    </a:lnTo>
                    <a:lnTo>
                      <a:pt x="23" y="179"/>
                    </a:lnTo>
                    <a:lnTo>
                      <a:pt x="23" y="181"/>
                    </a:lnTo>
                    <a:lnTo>
                      <a:pt x="23" y="183"/>
                    </a:lnTo>
                    <a:lnTo>
                      <a:pt x="23" y="183"/>
                    </a:lnTo>
                    <a:lnTo>
                      <a:pt x="25" y="186"/>
                    </a:lnTo>
                    <a:lnTo>
                      <a:pt x="25" y="188"/>
                    </a:lnTo>
                    <a:lnTo>
                      <a:pt x="25" y="188"/>
                    </a:lnTo>
                    <a:lnTo>
                      <a:pt x="25" y="188"/>
                    </a:lnTo>
                    <a:lnTo>
                      <a:pt x="25" y="190"/>
                    </a:lnTo>
                    <a:lnTo>
                      <a:pt x="25" y="190"/>
                    </a:lnTo>
                    <a:lnTo>
                      <a:pt x="23" y="192"/>
                    </a:lnTo>
                    <a:lnTo>
                      <a:pt x="23" y="192"/>
                    </a:lnTo>
                    <a:lnTo>
                      <a:pt x="21" y="192"/>
                    </a:lnTo>
                    <a:lnTo>
                      <a:pt x="21" y="194"/>
                    </a:lnTo>
                    <a:lnTo>
                      <a:pt x="21" y="194"/>
                    </a:lnTo>
                    <a:lnTo>
                      <a:pt x="25" y="200"/>
                    </a:lnTo>
                    <a:lnTo>
                      <a:pt x="25" y="200"/>
                    </a:lnTo>
                    <a:lnTo>
                      <a:pt x="25" y="202"/>
                    </a:lnTo>
                    <a:lnTo>
                      <a:pt x="27" y="202"/>
                    </a:lnTo>
                    <a:lnTo>
                      <a:pt x="27" y="202"/>
                    </a:lnTo>
                    <a:lnTo>
                      <a:pt x="29" y="203"/>
                    </a:lnTo>
                    <a:lnTo>
                      <a:pt x="29" y="203"/>
                    </a:lnTo>
                    <a:lnTo>
                      <a:pt x="29" y="205"/>
                    </a:lnTo>
                    <a:lnTo>
                      <a:pt x="29" y="205"/>
                    </a:lnTo>
                    <a:lnTo>
                      <a:pt x="29" y="205"/>
                    </a:lnTo>
                    <a:lnTo>
                      <a:pt x="31" y="205"/>
                    </a:lnTo>
                    <a:lnTo>
                      <a:pt x="31" y="205"/>
                    </a:lnTo>
                    <a:lnTo>
                      <a:pt x="33" y="205"/>
                    </a:lnTo>
                    <a:lnTo>
                      <a:pt x="33" y="205"/>
                    </a:lnTo>
                    <a:lnTo>
                      <a:pt x="33" y="205"/>
                    </a:lnTo>
                    <a:lnTo>
                      <a:pt x="33" y="207"/>
                    </a:lnTo>
                    <a:lnTo>
                      <a:pt x="33" y="207"/>
                    </a:lnTo>
                    <a:lnTo>
                      <a:pt x="33" y="209"/>
                    </a:lnTo>
                    <a:lnTo>
                      <a:pt x="34" y="209"/>
                    </a:lnTo>
                    <a:lnTo>
                      <a:pt x="36" y="209"/>
                    </a:lnTo>
                    <a:lnTo>
                      <a:pt x="36" y="209"/>
                    </a:lnTo>
                    <a:lnTo>
                      <a:pt x="36" y="209"/>
                    </a:lnTo>
                    <a:lnTo>
                      <a:pt x="36" y="213"/>
                    </a:lnTo>
                    <a:lnTo>
                      <a:pt x="38" y="213"/>
                    </a:lnTo>
                    <a:lnTo>
                      <a:pt x="40" y="213"/>
                    </a:lnTo>
                    <a:lnTo>
                      <a:pt x="38" y="219"/>
                    </a:lnTo>
                    <a:lnTo>
                      <a:pt x="36" y="221"/>
                    </a:lnTo>
                    <a:lnTo>
                      <a:pt x="38" y="222"/>
                    </a:lnTo>
                    <a:lnTo>
                      <a:pt x="38" y="224"/>
                    </a:lnTo>
                    <a:lnTo>
                      <a:pt x="38" y="224"/>
                    </a:lnTo>
                    <a:lnTo>
                      <a:pt x="40" y="226"/>
                    </a:lnTo>
                    <a:lnTo>
                      <a:pt x="40" y="226"/>
                    </a:lnTo>
                    <a:lnTo>
                      <a:pt x="42" y="226"/>
                    </a:lnTo>
                    <a:lnTo>
                      <a:pt x="44" y="228"/>
                    </a:lnTo>
                    <a:lnTo>
                      <a:pt x="44" y="228"/>
                    </a:lnTo>
                    <a:lnTo>
                      <a:pt x="42" y="228"/>
                    </a:lnTo>
                    <a:lnTo>
                      <a:pt x="42" y="230"/>
                    </a:lnTo>
                    <a:lnTo>
                      <a:pt x="42" y="230"/>
                    </a:lnTo>
                    <a:lnTo>
                      <a:pt x="42" y="230"/>
                    </a:lnTo>
                    <a:lnTo>
                      <a:pt x="40" y="232"/>
                    </a:lnTo>
                    <a:lnTo>
                      <a:pt x="40" y="232"/>
                    </a:lnTo>
                    <a:lnTo>
                      <a:pt x="40" y="232"/>
                    </a:lnTo>
                    <a:lnTo>
                      <a:pt x="40" y="234"/>
                    </a:lnTo>
                    <a:lnTo>
                      <a:pt x="42" y="234"/>
                    </a:lnTo>
                    <a:lnTo>
                      <a:pt x="44" y="234"/>
                    </a:lnTo>
                    <a:lnTo>
                      <a:pt x="40" y="236"/>
                    </a:lnTo>
                    <a:lnTo>
                      <a:pt x="40" y="238"/>
                    </a:lnTo>
                    <a:lnTo>
                      <a:pt x="40" y="241"/>
                    </a:lnTo>
                    <a:lnTo>
                      <a:pt x="40" y="243"/>
                    </a:lnTo>
                    <a:lnTo>
                      <a:pt x="36" y="241"/>
                    </a:lnTo>
                    <a:lnTo>
                      <a:pt x="38" y="243"/>
                    </a:lnTo>
                    <a:lnTo>
                      <a:pt x="38" y="245"/>
                    </a:lnTo>
                    <a:lnTo>
                      <a:pt x="36" y="249"/>
                    </a:lnTo>
                    <a:lnTo>
                      <a:pt x="38" y="249"/>
                    </a:lnTo>
                    <a:lnTo>
                      <a:pt x="40" y="251"/>
                    </a:lnTo>
                    <a:lnTo>
                      <a:pt x="40" y="251"/>
                    </a:lnTo>
                    <a:lnTo>
                      <a:pt x="42" y="253"/>
                    </a:lnTo>
                    <a:lnTo>
                      <a:pt x="42" y="257"/>
                    </a:lnTo>
                    <a:lnTo>
                      <a:pt x="42" y="259"/>
                    </a:lnTo>
                    <a:lnTo>
                      <a:pt x="40" y="261"/>
                    </a:lnTo>
                    <a:lnTo>
                      <a:pt x="40" y="261"/>
                    </a:lnTo>
                    <a:lnTo>
                      <a:pt x="38" y="262"/>
                    </a:lnTo>
                    <a:lnTo>
                      <a:pt x="38" y="264"/>
                    </a:lnTo>
                    <a:lnTo>
                      <a:pt x="36" y="266"/>
                    </a:lnTo>
                    <a:lnTo>
                      <a:pt x="36" y="266"/>
                    </a:lnTo>
                    <a:lnTo>
                      <a:pt x="34" y="264"/>
                    </a:lnTo>
                    <a:lnTo>
                      <a:pt x="34" y="264"/>
                    </a:lnTo>
                    <a:lnTo>
                      <a:pt x="33" y="264"/>
                    </a:lnTo>
                    <a:lnTo>
                      <a:pt x="31" y="268"/>
                    </a:lnTo>
                    <a:lnTo>
                      <a:pt x="31" y="268"/>
                    </a:lnTo>
                    <a:lnTo>
                      <a:pt x="27" y="268"/>
                    </a:lnTo>
                    <a:lnTo>
                      <a:pt x="25" y="270"/>
                    </a:lnTo>
                    <a:lnTo>
                      <a:pt x="25" y="270"/>
                    </a:lnTo>
                    <a:lnTo>
                      <a:pt x="25" y="270"/>
                    </a:lnTo>
                    <a:lnTo>
                      <a:pt x="23" y="270"/>
                    </a:lnTo>
                    <a:lnTo>
                      <a:pt x="23" y="270"/>
                    </a:lnTo>
                    <a:lnTo>
                      <a:pt x="23" y="272"/>
                    </a:lnTo>
                    <a:lnTo>
                      <a:pt x="19" y="274"/>
                    </a:lnTo>
                    <a:lnTo>
                      <a:pt x="21" y="278"/>
                    </a:lnTo>
                    <a:lnTo>
                      <a:pt x="21" y="280"/>
                    </a:lnTo>
                    <a:lnTo>
                      <a:pt x="21" y="283"/>
                    </a:lnTo>
                    <a:lnTo>
                      <a:pt x="21" y="283"/>
                    </a:lnTo>
                    <a:lnTo>
                      <a:pt x="21" y="283"/>
                    </a:lnTo>
                    <a:lnTo>
                      <a:pt x="21" y="283"/>
                    </a:lnTo>
                    <a:lnTo>
                      <a:pt x="23" y="283"/>
                    </a:lnTo>
                    <a:lnTo>
                      <a:pt x="23" y="285"/>
                    </a:lnTo>
                    <a:lnTo>
                      <a:pt x="23" y="285"/>
                    </a:lnTo>
                    <a:lnTo>
                      <a:pt x="25" y="285"/>
                    </a:lnTo>
                    <a:lnTo>
                      <a:pt x="25" y="287"/>
                    </a:lnTo>
                    <a:lnTo>
                      <a:pt x="25" y="289"/>
                    </a:lnTo>
                    <a:lnTo>
                      <a:pt x="25" y="291"/>
                    </a:lnTo>
                    <a:lnTo>
                      <a:pt x="25" y="291"/>
                    </a:lnTo>
                    <a:lnTo>
                      <a:pt x="23" y="291"/>
                    </a:lnTo>
                    <a:lnTo>
                      <a:pt x="23" y="293"/>
                    </a:lnTo>
                    <a:lnTo>
                      <a:pt x="23" y="293"/>
                    </a:lnTo>
                    <a:lnTo>
                      <a:pt x="23" y="293"/>
                    </a:lnTo>
                    <a:lnTo>
                      <a:pt x="23" y="295"/>
                    </a:lnTo>
                    <a:lnTo>
                      <a:pt x="25" y="295"/>
                    </a:lnTo>
                    <a:lnTo>
                      <a:pt x="25" y="295"/>
                    </a:lnTo>
                    <a:lnTo>
                      <a:pt x="25" y="297"/>
                    </a:lnTo>
                    <a:lnTo>
                      <a:pt x="25" y="297"/>
                    </a:lnTo>
                    <a:lnTo>
                      <a:pt x="25" y="299"/>
                    </a:lnTo>
                    <a:lnTo>
                      <a:pt x="25" y="299"/>
                    </a:lnTo>
                    <a:lnTo>
                      <a:pt x="25" y="300"/>
                    </a:lnTo>
                    <a:lnTo>
                      <a:pt x="25" y="302"/>
                    </a:lnTo>
                    <a:lnTo>
                      <a:pt x="31" y="306"/>
                    </a:lnTo>
                    <a:lnTo>
                      <a:pt x="31" y="308"/>
                    </a:lnTo>
                    <a:lnTo>
                      <a:pt x="33" y="310"/>
                    </a:lnTo>
                    <a:lnTo>
                      <a:pt x="33" y="314"/>
                    </a:lnTo>
                    <a:lnTo>
                      <a:pt x="34" y="316"/>
                    </a:lnTo>
                    <a:lnTo>
                      <a:pt x="34" y="316"/>
                    </a:lnTo>
                    <a:lnTo>
                      <a:pt x="36" y="318"/>
                    </a:lnTo>
                    <a:lnTo>
                      <a:pt x="36" y="318"/>
                    </a:lnTo>
                    <a:lnTo>
                      <a:pt x="36" y="318"/>
                    </a:lnTo>
                    <a:lnTo>
                      <a:pt x="38" y="318"/>
                    </a:lnTo>
                    <a:lnTo>
                      <a:pt x="40" y="318"/>
                    </a:lnTo>
                    <a:lnTo>
                      <a:pt x="40" y="319"/>
                    </a:lnTo>
                    <a:lnTo>
                      <a:pt x="46" y="323"/>
                    </a:lnTo>
                    <a:lnTo>
                      <a:pt x="46" y="323"/>
                    </a:lnTo>
                    <a:lnTo>
                      <a:pt x="46" y="323"/>
                    </a:lnTo>
                    <a:lnTo>
                      <a:pt x="48" y="323"/>
                    </a:lnTo>
                    <a:lnTo>
                      <a:pt x="50" y="323"/>
                    </a:lnTo>
                    <a:lnTo>
                      <a:pt x="50" y="323"/>
                    </a:lnTo>
                    <a:lnTo>
                      <a:pt x="50" y="325"/>
                    </a:lnTo>
                    <a:lnTo>
                      <a:pt x="50" y="325"/>
                    </a:lnTo>
                    <a:lnTo>
                      <a:pt x="50" y="327"/>
                    </a:lnTo>
                    <a:lnTo>
                      <a:pt x="50" y="329"/>
                    </a:lnTo>
                    <a:lnTo>
                      <a:pt x="52" y="329"/>
                    </a:lnTo>
                    <a:lnTo>
                      <a:pt x="52" y="331"/>
                    </a:lnTo>
                    <a:lnTo>
                      <a:pt x="52" y="333"/>
                    </a:lnTo>
                    <a:lnTo>
                      <a:pt x="53" y="335"/>
                    </a:lnTo>
                    <a:lnTo>
                      <a:pt x="53" y="335"/>
                    </a:lnTo>
                    <a:lnTo>
                      <a:pt x="53" y="335"/>
                    </a:lnTo>
                    <a:lnTo>
                      <a:pt x="53" y="335"/>
                    </a:lnTo>
                    <a:lnTo>
                      <a:pt x="55" y="337"/>
                    </a:lnTo>
                    <a:lnTo>
                      <a:pt x="53" y="338"/>
                    </a:lnTo>
                    <a:lnTo>
                      <a:pt x="52" y="340"/>
                    </a:lnTo>
                    <a:lnTo>
                      <a:pt x="50" y="340"/>
                    </a:lnTo>
                    <a:lnTo>
                      <a:pt x="50" y="342"/>
                    </a:lnTo>
                    <a:lnTo>
                      <a:pt x="50" y="342"/>
                    </a:lnTo>
                    <a:lnTo>
                      <a:pt x="48" y="344"/>
                    </a:lnTo>
                    <a:lnTo>
                      <a:pt x="48" y="344"/>
                    </a:lnTo>
                    <a:lnTo>
                      <a:pt x="42" y="346"/>
                    </a:lnTo>
                    <a:lnTo>
                      <a:pt x="40" y="346"/>
                    </a:lnTo>
                    <a:lnTo>
                      <a:pt x="40" y="348"/>
                    </a:lnTo>
                    <a:lnTo>
                      <a:pt x="40" y="348"/>
                    </a:lnTo>
                    <a:lnTo>
                      <a:pt x="40" y="348"/>
                    </a:lnTo>
                    <a:lnTo>
                      <a:pt x="40" y="348"/>
                    </a:lnTo>
                    <a:lnTo>
                      <a:pt x="40" y="350"/>
                    </a:lnTo>
                    <a:lnTo>
                      <a:pt x="40" y="350"/>
                    </a:lnTo>
                    <a:lnTo>
                      <a:pt x="42" y="350"/>
                    </a:lnTo>
                    <a:lnTo>
                      <a:pt x="42" y="350"/>
                    </a:lnTo>
                    <a:lnTo>
                      <a:pt x="42" y="350"/>
                    </a:lnTo>
                    <a:lnTo>
                      <a:pt x="44" y="350"/>
                    </a:lnTo>
                    <a:lnTo>
                      <a:pt x="44" y="350"/>
                    </a:lnTo>
                    <a:lnTo>
                      <a:pt x="44" y="352"/>
                    </a:lnTo>
                    <a:lnTo>
                      <a:pt x="44" y="354"/>
                    </a:lnTo>
                    <a:lnTo>
                      <a:pt x="44" y="354"/>
                    </a:lnTo>
                    <a:lnTo>
                      <a:pt x="46" y="354"/>
                    </a:lnTo>
                    <a:lnTo>
                      <a:pt x="50" y="354"/>
                    </a:lnTo>
                    <a:lnTo>
                      <a:pt x="52" y="354"/>
                    </a:lnTo>
                    <a:lnTo>
                      <a:pt x="52" y="354"/>
                    </a:lnTo>
                    <a:lnTo>
                      <a:pt x="52" y="354"/>
                    </a:lnTo>
                    <a:lnTo>
                      <a:pt x="52" y="354"/>
                    </a:lnTo>
                    <a:lnTo>
                      <a:pt x="52" y="354"/>
                    </a:lnTo>
                    <a:lnTo>
                      <a:pt x="53" y="354"/>
                    </a:lnTo>
                    <a:lnTo>
                      <a:pt x="53" y="354"/>
                    </a:lnTo>
                    <a:lnTo>
                      <a:pt x="53" y="354"/>
                    </a:lnTo>
                    <a:lnTo>
                      <a:pt x="53" y="354"/>
                    </a:lnTo>
                    <a:lnTo>
                      <a:pt x="55" y="356"/>
                    </a:lnTo>
                    <a:lnTo>
                      <a:pt x="55" y="358"/>
                    </a:lnTo>
                    <a:lnTo>
                      <a:pt x="57" y="358"/>
                    </a:lnTo>
                    <a:lnTo>
                      <a:pt x="57" y="358"/>
                    </a:lnTo>
                    <a:lnTo>
                      <a:pt x="57" y="356"/>
                    </a:lnTo>
                    <a:lnTo>
                      <a:pt x="57" y="356"/>
                    </a:lnTo>
                    <a:lnTo>
                      <a:pt x="59" y="356"/>
                    </a:lnTo>
                    <a:lnTo>
                      <a:pt x="59" y="356"/>
                    </a:lnTo>
                    <a:lnTo>
                      <a:pt x="59" y="356"/>
                    </a:lnTo>
                    <a:lnTo>
                      <a:pt x="61" y="356"/>
                    </a:lnTo>
                    <a:lnTo>
                      <a:pt x="61" y="358"/>
                    </a:lnTo>
                    <a:lnTo>
                      <a:pt x="59" y="358"/>
                    </a:lnTo>
                    <a:lnTo>
                      <a:pt x="59" y="359"/>
                    </a:lnTo>
                    <a:lnTo>
                      <a:pt x="53" y="359"/>
                    </a:lnTo>
                    <a:lnTo>
                      <a:pt x="52" y="359"/>
                    </a:lnTo>
                    <a:lnTo>
                      <a:pt x="36" y="367"/>
                    </a:lnTo>
                    <a:lnTo>
                      <a:pt x="33" y="369"/>
                    </a:lnTo>
                    <a:lnTo>
                      <a:pt x="33" y="371"/>
                    </a:lnTo>
                    <a:lnTo>
                      <a:pt x="31" y="371"/>
                    </a:lnTo>
                    <a:lnTo>
                      <a:pt x="31" y="373"/>
                    </a:lnTo>
                    <a:lnTo>
                      <a:pt x="31" y="373"/>
                    </a:lnTo>
                    <a:lnTo>
                      <a:pt x="31" y="375"/>
                    </a:lnTo>
                    <a:lnTo>
                      <a:pt x="31" y="377"/>
                    </a:lnTo>
                    <a:lnTo>
                      <a:pt x="31" y="380"/>
                    </a:lnTo>
                    <a:lnTo>
                      <a:pt x="31" y="380"/>
                    </a:lnTo>
                    <a:lnTo>
                      <a:pt x="31" y="380"/>
                    </a:lnTo>
                    <a:lnTo>
                      <a:pt x="31" y="380"/>
                    </a:lnTo>
                    <a:lnTo>
                      <a:pt x="34" y="380"/>
                    </a:lnTo>
                    <a:lnTo>
                      <a:pt x="34" y="378"/>
                    </a:lnTo>
                    <a:lnTo>
                      <a:pt x="36" y="378"/>
                    </a:lnTo>
                    <a:lnTo>
                      <a:pt x="36" y="375"/>
                    </a:lnTo>
                    <a:lnTo>
                      <a:pt x="38" y="375"/>
                    </a:lnTo>
                    <a:lnTo>
                      <a:pt x="38" y="375"/>
                    </a:lnTo>
                    <a:lnTo>
                      <a:pt x="40" y="375"/>
                    </a:lnTo>
                    <a:lnTo>
                      <a:pt x="40" y="375"/>
                    </a:lnTo>
                    <a:lnTo>
                      <a:pt x="40" y="375"/>
                    </a:lnTo>
                    <a:lnTo>
                      <a:pt x="53" y="369"/>
                    </a:lnTo>
                    <a:lnTo>
                      <a:pt x="55" y="369"/>
                    </a:lnTo>
                    <a:lnTo>
                      <a:pt x="57" y="365"/>
                    </a:lnTo>
                    <a:lnTo>
                      <a:pt x="59" y="365"/>
                    </a:lnTo>
                    <a:lnTo>
                      <a:pt x="61" y="365"/>
                    </a:lnTo>
                    <a:lnTo>
                      <a:pt x="61" y="365"/>
                    </a:lnTo>
                    <a:lnTo>
                      <a:pt x="65" y="365"/>
                    </a:lnTo>
                    <a:lnTo>
                      <a:pt x="71" y="365"/>
                    </a:lnTo>
                    <a:lnTo>
                      <a:pt x="71" y="367"/>
                    </a:lnTo>
                    <a:lnTo>
                      <a:pt x="71" y="367"/>
                    </a:lnTo>
                    <a:lnTo>
                      <a:pt x="73" y="367"/>
                    </a:lnTo>
                    <a:lnTo>
                      <a:pt x="73" y="367"/>
                    </a:lnTo>
                    <a:lnTo>
                      <a:pt x="73" y="367"/>
                    </a:lnTo>
                    <a:lnTo>
                      <a:pt x="73" y="367"/>
                    </a:lnTo>
                    <a:lnTo>
                      <a:pt x="74" y="367"/>
                    </a:lnTo>
                    <a:lnTo>
                      <a:pt x="74" y="367"/>
                    </a:lnTo>
                    <a:lnTo>
                      <a:pt x="76" y="367"/>
                    </a:lnTo>
                    <a:lnTo>
                      <a:pt x="78" y="367"/>
                    </a:lnTo>
                    <a:lnTo>
                      <a:pt x="84" y="367"/>
                    </a:lnTo>
                    <a:lnTo>
                      <a:pt x="86" y="367"/>
                    </a:lnTo>
                    <a:lnTo>
                      <a:pt x="86" y="369"/>
                    </a:lnTo>
                    <a:lnTo>
                      <a:pt x="86" y="369"/>
                    </a:lnTo>
                    <a:lnTo>
                      <a:pt x="86" y="371"/>
                    </a:lnTo>
                    <a:lnTo>
                      <a:pt x="86" y="371"/>
                    </a:lnTo>
                    <a:lnTo>
                      <a:pt x="88" y="371"/>
                    </a:lnTo>
                    <a:lnTo>
                      <a:pt x="88" y="371"/>
                    </a:lnTo>
                    <a:lnTo>
                      <a:pt x="88" y="371"/>
                    </a:lnTo>
                    <a:lnTo>
                      <a:pt x="88" y="371"/>
                    </a:lnTo>
                    <a:lnTo>
                      <a:pt x="88" y="369"/>
                    </a:lnTo>
                    <a:lnTo>
                      <a:pt x="88" y="367"/>
                    </a:lnTo>
                    <a:lnTo>
                      <a:pt x="88" y="367"/>
                    </a:lnTo>
                    <a:lnTo>
                      <a:pt x="90" y="367"/>
                    </a:lnTo>
                    <a:lnTo>
                      <a:pt x="90" y="367"/>
                    </a:lnTo>
                    <a:lnTo>
                      <a:pt x="92" y="367"/>
                    </a:lnTo>
                    <a:lnTo>
                      <a:pt x="92" y="367"/>
                    </a:lnTo>
                    <a:lnTo>
                      <a:pt x="93" y="367"/>
                    </a:lnTo>
                    <a:lnTo>
                      <a:pt x="93" y="365"/>
                    </a:lnTo>
                    <a:lnTo>
                      <a:pt x="93" y="365"/>
                    </a:lnTo>
                    <a:lnTo>
                      <a:pt x="93" y="365"/>
                    </a:lnTo>
                    <a:lnTo>
                      <a:pt x="95" y="363"/>
                    </a:lnTo>
                    <a:lnTo>
                      <a:pt x="95" y="363"/>
                    </a:lnTo>
                    <a:lnTo>
                      <a:pt x="97" y="363"/>
                    </a:lnTo>
                    <a:lnTo>
                      <a:pt x="101" y="363"/>
                    </a:lnTo>
                    <a:lnTo>
                      <a:pt x="101" y="363"/>
                    </a:lnTo>
                    <a:lnTo>
                      <a:pt x="103" y="363"/>
                    </a:lnTo>
                    <a:lnTo>
                      <a:pt x="103" y="363"/>
                    </a:lnTo>
                    <a:lnTo>
                      <a:pt x="105" y="363"/>
                    </a:lnTo>
                    <a:lnTo>
                      <a:pt x="107" y="363"/>
                    </a:lnTo>
                    <a:lnTo>
                      <a:pt x="107" y="365"/>
                    </a:lnTo>
                    <a:lnTo>
                      <a:pt x="109" y="365"/>
                    </a:lnTo>
                    <a:lnTo>
                      <a:pt x="109" y="365"/>
                    </a:lnTo>
                    <a:lnTo>
                      <a:pt x="109" y="365"/>
                    </a:lnTo>
                    <a:lnTo>
                      <a:pt x="109" y="367"/>
                    </a:lnTo>
                    <a:lnTo>
                      <a:pt x="109" y="367"/>
                    </a:lnTo>
                    <a:lnTo>
                      <a:pt x="105" y="369"/>
                    </a:lnTo>
                    <a:lnTo>
                      <a:pt x="105" y="371"/>
                    </a:lnTo>
                    <a:lnTo>
                      <a:pt x="103" y="371"/>
                    </a:lnTo>
                    <a:lnTo>
                      <a:pt x="103" y="371"/>
                    </a:lnTo>
                    <a:lnTo>
                      <a:pt x="103" y="371"/>
                    </a:lnTo>
                    <a:lnTo>
                      <a:pt x="103" y="371"/>
                    </a:lnTo>
                    <a:lnTo>
                      <a:pt x="103" y="371"/>
                    </a:lnTo>
                    <a:lnTo>
                      <a:pt x="103" y="373"/>
                    </a:lnTo>
                    <a:lnTo>
                      <a:pt x="103" y="373"/>
                    </a:lnTo>
                    <a:lnTo>
                      <a:pt x="105" y="375"/>
                    </a:lnTo>
                    <a:lnTo>
                      <a:pt x="105" y="375"/>
                    </a:lnTo>
                    <a:lnTo>
                      <a:pt x="105" y="377"/>
                    </a:lnTo>
                    <a:lnTo>
                      <a:pt x="107" y="377"/>
                    </a:lnTo>
                    <a:lnTo>
                      <a:pt x="109" y="377"/>
                    </a:lnTo>
                    <a:lnTo>
                      <a:pt x="111" y="377"/>
                    </a:lnTo>
                    <a:lnTo>
                      <a:pt x="111" y="377"/>
                    </a:lnTo>
                    <a:lnTo>
                      <a:pt x="111" y="373"/>
                    </a:lnTo>
                    <a:lnTo>
                      <a:pt x="113" y="373"/>
                    </a:lnTo>
                    <a:lnTo>
                      <a:pt x="113" y="373"/>
                    </a:lnTo>
                    <a:lnTo>
                      <a:pt x="116" y="373"/>
                    </a:lnTo>
                    <a:lnTo>
                      <a:pt x="118" y="373"/>
                    </a:lnTo>
                    <a:lnTo>
                      <a:pt x="120" y="373"/>
                    </a:lnTo>
                    <a:lnTo>
                      <a:pt x="122" y="375"/>
                    </a:lnTo>
                    <a:lnTo>
                      <a:pt x="122" y="377"/>
                    </a:lnTo>
                    <a:lnTo>
                      <a:pt x="124" y="377"/>
                    </a:lnTo>
                    <a:lnTo>
                      <a:pt x="126" y="377"/>
                    </a:lnTo>
                    <a:lnTo>
                      <a:pt x="126" y="377"/>
                    </a:lnTo>
                    <a:lnTo>
                      <a:pt x="126" y="377"/>
                    </a:lnTo>
                    <a:lnTo>
                      <a:pt x="128" y="378"/>
                    </a:lnTo>
                    <a:lnTo>
                      <a:pt x="130" y="378"/>
                    </a:lnTo>
                    <a:lnTo>
                      <a:pt x="132" y="380"/>
                    </a:lnTo>
                    <a:lnTo>
                      <a:pt x="133" y="380"/>
                    </a:lnTo>
                    <a:lnTo>
                      <a:pt x="137" y="382"/>
                    </a:lnTo>
                    <a:lnTo>
                      <a:pt x="139" y="382"/>
                    </a:lnTo>
                    <a:lnTo>
                      <a:pt x="141" y="382"/>
                    </a:lnTo>
                    <a:lnTo>
                      <a:pt x="141" y="382"/>
                    </a:lnTo>
                    <a:lnTo>
                      <a:pt x="143" y="380"/>
                    </a:lnTo>
                    <a:lnTo>
                      <a:pt x="143" y="380"/>
                    </a:lnTo>
                    <a:lnTo>
                      <a:pt x="143" y="380"/>
                    </a:lnTo>
                    <a:lnTo>
                      <a:pt x="145" y="380"/>
                    </a:lnTo>
                    <a:lnTo>
                      <a:pt x="147" y="380"/>
                    </a:lnTo>
                    <a:lnTo>
                      <a:pt x="151" y="378"/>
                    </a:lnTo>
                    <a:lnTo>
                      <a:pt x="153" y="378"/>
                    </a:lnTo>
                    <a:lnTo>
                      <a:pt x="153" y="380"/>
                    </a:lnTo>
                    <a:lnTo>
                      <a:pt x="154" y="380"/>
                    </a:lnTo>
                    <a:lnTo>
                      <a:pt x="154" y="378"/>
                    </a:lnTo>
                    <a:lnTo>
                      <a:pt x="156" y="380"/>
                    </a:lnTo>
                    <a:lnTo>
                      <a:pt x="156" y="380"/>
                    </a:lnTo>
                    <a:lnTo>
                      <a:pt x="156" y="382"/>
                    </a:lnTo>
                    <a:lnTo>
                      <a:pt x="158" y="382"/>
                    </a:lnTo>
                    <a:lnTo>
                      <a:pt x="158" y="382"/>
                    </a:lnTo>
                    <a:lnTo>
                      <a:pt x="160" y="382"/>
                    </a:lnTo>
                    <a:lnTo>
                      <a:pt x="162" y="384"/>
                    </a:lnTo>
                    <a:lnTo>
                      <a:pt x="164" y="388"/>
                    </a:lnTo>
                    <a:lnTo>
                      <a:pt x="166" y="388"/>
                    </a:lnTo>
                    <a:lnTo>
                      <a:pt x="166" y="388"/>
                    </a:lnTo>
                    <a:lnTo>
                      <a:pt x="170" y="388"/>
                    </a:lnTo>
                    <a:lnTo>
                      <a:pt x="172" y="388"/>
                    </a:lnTo>
                    <a:lnTo>
                      <a:pt x="172" y="388"/>
                    </a:lnTo>
                    <a:lnTo>
                      <a:pt x="174" y="390"/>
                    </a:lnTo>
                    <a:lnTo>
                      <a:pt x="174" y="390"/>
                    </a:lnTo>
                    <a:lnTo>
                      <a:pt x="174" y="392"/>
                    </a:lnTo>
                    <a:lnTo>
                      <a:pt x="174" y="392"/>
                    </a:lnTo>
                    <a:lnTo>
                      <a:pt x="174" y="392"/>
                    </a:lnTo>
                    <a:lnTo>
                      <a:pt x="174" y="396"/>
                    </a:lnTo>
                    <a:lnTo>
                      <a:pt x="175" y="399"/>
                    </a:lnTo>
                    <a:lnTo>
                      <a:pt x="175" y="401"/>
                    </a:lnTo>
                    <a:lnTo>
                      <a:pt x="181" y="409"/>
                    </a:lnTo>
                    <a:lnTo>
                      <a:pt x="183" y="413"/>
                    </a:lnTo>
                    <a:lnTo>
                      <a:pt x="183" y="415"/>
                    </a:lnTo>
                    <a:lnTo>
                      <a:pt x="183" y="418"/>
                    </a:lnTo>
                    <a:lnTo>
                      <a:pt x="183" y="422"/>
                    </a:lnTo>
                    <a:lnTo>
                      <a:pt x="183" y="422"/>
                    </a:lnTo>
                    <a:lnTo>
                      <a:pt x="183" y="424"/>
                    </a:lnTo>
                    <a:lnTo>
                      <a:pt x="183" y="424"/>
                    </a:lnTo>
                    <a:lnTo>
                      <a:pt x="185" y="424"/>
                    </a:lnTo>
                    <a:lnTo>
                      <a:pt x="185" y="424"/>
                    </a:lnTo>
                    <a:lnTo>
                      <a:pt x="183" y="426"/>
                    </a:lnTo>
                    <a:lnTo>
                      <a:pt x="181" y="428"/>
                    </a:lnTo>
                    <a:lnTo>
                      <a:pt x="181" y="430"/>
                    </a:lnTo>
                    <a:lnTo>
                      <a:pt x="181" y="430"/>
                    </a:lnTo>
                    <a:lnTo>
                      <a:pt x="179" y="432"/>
                    </a:lnTo>
                    <a:lnTo>
                      <a:pt x="177" y="432"/>
                    </a:lnTo>
                    <a:lnTo>
                      <a:pt x="175" y="432"/>
                    </a:lnTo>
                    <a:lnTo>
                      <a:pt x="175" y="432"/>
                    </a:lnTo>
                    <a:lnTo>
                      <a:pt x="174" y="432"/>
                    </a:lnTo>
                    <a:lnTo>
                      <a:pt x="174" y="434"/>
                    </a:lnTo>
                    <a:lnTo>
                      <a:pt x="174" y="434"/>
                    </a:lnTo>
                    <a:lnTo>
                      <a:pt x="174" y="435"/>
                    </a:lnTo>
                    <a:lnTo>
                      <a:pt x="174" y="437"/>
                    </a:lnTo>
                    <a:lnTo>
                      <a:pt x="174" y="437"/>
                    </a:lnTo>
                    <a:lnTo>
                      <a:pt x="174" y="439"/>
                    </a:lnTo>
                    <a:lnTo>
                      <a:pt x="175" y="441"/>
                    </a:lnTo>
                    <a:lnTo>
                      <a:pt x="174" y="441"/>
                    </a:lnTo>
                    <a:lnTo>
                      <a:pt x="174" y="441"/>
                    </a:lnTo>
                    <a:lnTo>
                      <a:pt x="172" y="443"/>
                    </a:lnTo>
                    <a:lnTo>
                      <a:pt x="172" y="443"/>
                    </a:lnTo>
                    <a:lnTo>
                      <a:pt x="172" y="443"/>
                    </a:lnTo>
                    <a:lnTo>
                      <a:pt x="172" y="445"/>
                    </a:lnTo>
                    <a:lnTo>
                      <a:pt x="172" y="447"/>
                    </a:lnTo>
                    <a:lnTo>
                      <a:pt x="172" y="447"/>
                    </a:lnTo>
                    <a:lnTo>
                      <a:pt x="174" y="449"/>
                    </a:lnTo>
                    <a:lnTo>
                      <a:pt x="174" y="449"/>
                    </a:lnTo>
                    <a:lnTo>
                      <a:pt x="174" y="451"/>
                    </a:lnTo>
                    <a:lnTo>
                      <a:pt x="174" y="451"/>
                    </a:lnTo>
                    <a:lnTo>
                      <a:pt x="170" y="456"/>
                    </a:lnTo>
                    <a:lnTo>
                      <a:pt x="168" y="460"/>
                    </a:lnTo>
                    <a:lnTo>
                      <a:pt x="168" y="462"/>
                    </a:lnTo>
                    <a:lnTo>
                      <a:pt x="168" y="464"/>
                    </a:lnTo>
                    <a:lnTo>
                      <a:pt x="168" y="466"/>
                    </a:lnTo>
                    <a:lnTo>
                      <a:pt x="164" y="470"/>
                    </a:lnTo>
                    <a:lnTo>
                      <a:pt x="162" y="474"/>
                    </a:lnTo>
                    <a:lnTo>
                      <a:pt x="160" y="477"/>
                    </a:lnTo>
                    <a:lnTo>
                      <a:pt x="158" y="479"/>
                    </a:lnTo>
                    <a:lnTo>
                      <a:pt x="158" y="479"/>
                    </a:lnTo>
                    <a:lnTo>
                      <a:pt x="156" y="479"/>
                    </a:lnTo>
                    <a:lnTo>
                      <a:pt x="154" y="481"/>
                    </a:lnTo>
                    <a:lnTo>
                      <a:pt x="154" y="481"/>
                    </a:lnTo>
                    <a:lnTo>
                      <a:pt x="154" y="483"/>
                    </a:lnTo>
                    <a:lnTo>
                      <a:pt x="154" y="485"/>
                    </a:lnTo>
                    <a:lnTo>
                      <a:pt x="153" y="487"/>
                    </a:lnTo>
                    <a:lnTo>
                      <a:pt x="153" y="487"/>
                    </a:lnTo>
                    <a:lnTo>
                      <a:pt x="153" y="489"/>
                    </a:lnTo>
                    <a:lnTo>
                      <a:pt x="154" y="489"/>
                    </a:lnTo>
                    <a:lnTo>
                      <a:pt x="154" y="491"/>
                    </a:lnTo>
                    <a:lnTo>
                      <a:pt x="156" y="493"/>
                    </a:lnTo>
                    <a:lnTo>
                      <a:pt x="156" y="494"/>
                    </a:lnTo>
                    <a:lnTo>
                      <a:pt x="156" y="494"/>
                    </a:lnTo>
                    <a:lnTo>
                      <a:pt x="156" y="496"/>
                    </a:lnTo>
                    <a:lnTo>
                      <a:pt x="156" y="496"/>
                    </a:lnTo>
                    <a:lnTo>
                      <a:pt x="156" y="496"/>
                    </a:lnTo>
                    <a:lnTo>
                      <a:pt x="154" y="496"/>
                    </a:lnTo>
                    <a:lnTo>
                      <a:pt x="153" y="498"/>
                    </a:lnTo>
                    <a:lnTo>
                      <a:pt x="143" y="500"/>
                    </a:lnTo>
                    <a:lnTo>
                      <a:pt x="139" y="502"/>
                    </a:lnTo>
                    <a:lnTo>
                      <a:pt x="139" y="504"/>
                    </a:lnTo>
                    <a:lnTo>
                      <a:pt x="137" y="504"/>
                    </a:lnTo>
                    <a:lnTo>
                      <a:pt x="137" y="504"/>
                    </a:lnTo>
                    <a:lnTo>
                      <a:pt x="135" y="504"/>
                    </a:lnTo>
                    <a:lnTo>
                      <a:pt x="132" y="504"/>
                    </a:lnTo>
                    <a:lnTo>
                      <a:pt x="132" y="504"/>
                    </a:lnTo>
                    <a:lnTo>
                      <a:pt x="128" y="504"/>
                    </a:lnTo>
                    <a:lnTo>
                      <a:pt x="120" y="506"/>
                    </a:lnTo>
                    <a:lnTo>
                      <a:pt x="118" y="508"/>
                    </a:lnTo>
                    <a:lnTo>
                      <a:pt x="118" y="513"/>
                    </a:lnTo>
                    <a:lnTo>
                      <a:pt x="116" y="515"/>
                    </a:lnTo>
                    <a:lnTo>
                      <a:pt x="111" y="521"/>
                    </a:lnTo>
                    <a:lnTo>
                      <a:pt x="111" y="521"/>
                    </a:lnTo>
                    <a:lnTo>
                      <a:pt x="109" y="523"/>
                    </a:lnTo>
                    <a:lnTo>
                      <a:pt x="109" y="523"/>
                    </a:lnTo>
                    <a:lnTo>
                      <a:pt x="111" y="525"/>
                    </a:lnTo>
                    <a:lnTo>
                      <a:pt x="111" y="527"/>
                    </a:lnTo>
                    <a:lnTo>
                      <a:pt x="113" y="527"/>
                    </a:lnTo>
                    <a:lnTo>
                      <a:pt x="114" y="529"/>
                    </a:lnTo>
                    <a:lnTo>
                      <a:pt x="118" y="540"/>
                    </a:lnTo>
                    <a:lnTo>
                      <a:pt x="120" y="542"/>
                    </a:lnTo>
                    <a:lnTo>
                      <a:pt x="120" y="542"/>
                    </a:lnTo>
                    <a:lnTo>
                      <a:pt x="120" y="544"/>
                    </a:lnTo>
                    <a:lnTo>
                      <a:pt x="120" y="546"/>
                    </a:lnTo>
                    <a:lnTo>
                      <a:pt x="118" y="548"/>
                    </a:lnTo>
                    <a:lnTo>
                      <a:pt x="118" y="550"/>
                    </a:lnTo>
                    <a:lnTo>
                      <a:pt x="118" y="551"/>
                    </a:lnTo>
                    <a:lnTo>
                      <a:pt x="116" y="553"/>
                    </a:lnTo>
                    <a:lnTo>
                      <a:pt x="116" y="553"/>
                    </a:lnTo>
                    <a:lnTo>
                      <a:pt x="116" y="555"/>
                    </a:lnTo>
                    <a:lnTo>
                      <a:pt x="118" y="557"/>
                    </a:lnTo>
                    <a:lnTo>
                      <a:pt x="116" y="561"/>
                    </a:lnTo>
                    <a:lnTo>
                      <a:pt x="116" y="563"/>
                    </a:lnTo>
                    <a:lnTo>
                      <a:pt x="114" y="565"/>
                    </a:lnTo>
                    <a:lnTo>
                      <a:pt x="111" y="569"/>
                    </a:lnTo>
                    <a:lnTo>
                      <a:pt x="107" y="571"/>
                    </a:lnTo>
                    <a:lnTo>
                      <a:pt x="103" y="574"/>
                    </a:lnTo>
                    <a:lnTo>
                      <a:pt x="101" y="574"/>
                    </a:lnTo>
                    <a:lnTo>
                      <a:pt x="101" y="576"/>
                    </a:lnTo>
                    <a:lnTo>
                      <a:pt x="103" y="578"/>
                    </a:lnTo>
                    <a:lnTo>
                      <a:pt x="103" y="578"/>
                    </a:lnTo>
                    <a:lnTo>
                      <a:pt x="105" y="578"/>
                    </a:lnTo>
                    <a:lnTo>
                      <a:pt x="105" y="578"/>
                    </a:lnTo>
                    <a:lnTo>
                      <a:pt x="107" y="584"/>
                    </a:lnTo>
                    <a:lnTo>
                      <a:pt x="107" y="586"/>
                    </a:lnTo>
                    <a:lnTo>
                      <a:pt x="107" y="588"/>
                    </a:lnTo>
                    <a:lnTo>
                      <a:pt x="107" y="590"/>
                    </a:lnTo>
                    <a:lnTo>
                      <a:pt x="109" y="591"/>
                    </a:lnTo>
                    <a:lnTo>
                      <a:pt x="109" y="591"/>
                    </a:lnTo>
                    <a:lnTo>
                      <a:pt x="111" y="593"/>
                    </a:lnTo>
                    <a:lnTo>
                      <a:pt x="111" y="597"/>
                    </a:lnTo>
                    <a:lnTo>
                      <a:pt x="111" y="597"/>
                    </a:lnTo>
                    <a:lnTo>
                      <a:pt x="111" y="599"/>
                    </a:lnTo>
                    <a:lnTo>
                      <a:pt x="111" y="599"/>
                    </a:lnTo>
                    <a:lnTo>
                      <a:pt x="111" y="601"/>
                    </a:lnTo>
                    <a:lnTo>
                      <a:pt x="111" y="601"/>
                    </a:lnTo>
                    <a:lnTo>
                      <a:pt x="111" y="603"/>
                    </a:lnTo>
                    <a:lnTo>
                      <a:pt x="111" y="605"/>
                    </a:lnTo>
                    <a:lnTo>
                      <a:pt x="109" y="607"/>
                    </a:lnTo>
                    <a:lnTo>
                      <a:pt x="107" y="610"/>
                    </a:lnTo>
                    <a:lnTo>
                      <a:pt x="107" y="612"/>
                    </a:lnTo>
                    <a:lnTo>
                      <a:pt x="107" y="612"/>
                    </a:lnTo>
                    <a:lnTo>
                      <a:pt x="109" y="614"/>
                    </a:lnTo>
                    <a:lnTo>
                      <a:pt x="109" y="614"/>
                    </a:lnTo>
                    <a:lnTo>
                      <a:pt x="109" y="614"/>
                    </a:lnTo>
                    <a:lnTo>
                      <a:pt x="111" y="616"/>
                    </a:lnTo>
                    <a:lnTo>
                      <a:pt x="111" y="616"/>
                    </a:lnTo>
                    <a:lnTo>
                      <a:pt x="111" y="616"/>
                    </a:lnTo>
                    <a:lnTo>
                      <a:pt x="113" y="618"/>
                    </a:lnTo>
                    <a:lnTo>
                      <a:pt x="113" y="620"/>
                    </a:lnTo>
                    <a:lnTo>
                      <a:pt x="114" y="620"/>
                    </a:lnTo>
                    <a:lnTo>
                      <a:pt x="116" y="622"/>
                    </a:lnTo>
                    <a:lnTo>
                      <a:pt x="118" y="622"/>
                    </a:lnTo>
                    <a:lnTo>
                      <a:pt x="118" y="622"/>
                    </a:lnTo>
                    <a:lnTo>
                      <a:pt x="118" y="624"/>
                    </a:lnTo>
                    <a:lnTo>
                      <a:pt x="118" y="624"/>
                    </a:lnTo>
                    <a:lnTo>
                      <a:pt x="116" y="628"/>
                    </a:lnTo>
                    <a:lnTo>
                      <a:pt x="116" y="628"/>
                    </a:lnTo>
                    <a:lnTo>
                      <a:pt x="116" y="629"/>
                    </a:lnTo>
                    <a:lnTo>
                      <a:pt x="116" y="631"/>
                    </a:lnTo>
                    <a:lnTo>
                      <a:pt x="118" y="631"/>
                    </a:lnTo>
                    <a:lnTo>
                      <a:pt x="118" y="633"/>
                    </a:lnTo>
                    <a:lnTo>
                      <a:pt x="120" y="633"/>
                    </a:lnTo>
                    <a:lnTo>
                      <a:pt x="122" y="633"/>
                    </a:lnTo>
                    <a:lnTo>
                      <a:pt x="124" y="633"/>
                    </a:lnTo>
                    <a:lnTo>
                      <a:pt x="126" y="631"/>
                    </a:lnTo>
                    <a:lnTo>
                      <a:pt x="126" y="631"/>
                    </a:lnTo>
                    <a:lnTo>
                      <a:pt x="128" y="629"/>
                    </a:lnTo>
                    <a:lnTo>
                      <a:pt x="128" y="629"/>
                    </a:lnTo>
                    <a:lnTo>
                      <a:pt x="128" y="628"/>
                    </a:lnTo>
                    <a:lnTo>
                      <a:pt x="128" y="628"/>
                    </a:lnTo>
                    <a:lnTo>
                      <a:pt x="128" y="626"/>
                    </a:lnTo>
                    <a:lnTo>
                      <a:pt x="128" y="626"/>
                    </a:lnTo>
                    <a:lnTo>
                      <a:pt x="128" y="624"/>
                    </a:lnTo>
                    <a:lnTo>
                      <a:pt x="130" y="624"/>
                    </a:lnTo>
                    <a:lnTo>
                      <a:pt x="130" y="622"/>
                    </a:lnTo>
                    <a:lnTo>
                      <a:pt x="130" y="622"/>
                    </a:lnTo>
                    <a:lnTo>
                      <a:pt x="132" y="622"/>
                    </a:lnTo>
                    <a:lnTo>
                      <a:pt x="133" y="624"/>
                    </a:lnTo>
                    <a:lnTo>
                      <a:pt x="135" y="624"/>
                    </a:lnTo>
                    <a:lnTo>
                      <a:pt x="141" y="629"/>
                    </a:lnTo>
                    <a:lnTo>
                      <a:pt x="143" y="629"/>
                    </a:lnTo>
                    <a:lnTo>
                      <a:pt x="145" y="633"/>
                    </a:lnTo>
                    <a:lnTo>
                      <a:pt x="147" y="633"/>
                    </a:lnTo>
                    <a:lnTo>
                      <a:pt x="149" y="635"/>
                    </a:lnTo>
                    <a:lnTo>
                      <a:pt x="151" y="635"/>
                    </a:lnTo>
                    <a:lnTo>
                      <a:pt x="153" y="635"/>
                    </a:lnTo>
                    <a:lnTo>
                      <a:pt x="154" y="635"/>
                    </a:lnTo>
                    <a:lnTo>
                      <a:pt x="154" y="635"/>
                    </a:lnTo>
                    <a:lnTo>
                      <a:pt x="156" y="635"/>
                    </a:lnTo>
                    <a:lnTo>
                      <a:pt x="156" y="637"/>
                    </a:lnTo>
                    <a:lnTo>
                      <a:pt x="156" y="637"/>
                    </a:lnTo>
                    <a:lnTo>
                      <a:pt x="156" y="639"/>
                    </a:lnTo>
                    <a:lnTo>
                      <a:pt x="156" y="641"/>
                    </a:lnTo>
                    <a:lnTo>
                      <a:pt x="158" y="641"/>
                    </a:lnTo>
                    <a:lnTo>
                      <a:pt x="160" y="643"/>
                    </a:lnTo>
                    <a:lnTo>
                      <a:pt x="160" y="641"/>
                    </a:lnTo>
                    <a:lnTo>
                      <a:pt x="162" y="641"/>
                    </a:lnTo>
                    <a:lnTo>
                      <a:pt x="164" y="639"/>
                    </a:lnTo>
                    <a:lnTo>
                      <a:pt x="166" y="637"/>
                    </a:lnTo>
                    <a:lnTo>
                      <a:pt x="168" y="633"/>
                    </a:lnTo>
                    <a:lnTo>
                      <a:pt x="168" y="631"/>
                    </a:lnTo>
                    <a:lnTo>
                      <a:pt x="170" y="629"/>
                    </a:lnTo>
                    <a:lnTo>
                      <a:pt x="174" y="626"/>
                    </a:lnTo>
                    <a:lnTo>
                      <a:pt x="174" y="626"/>
                    </a:lnTo>
                    <a:lnTo>
                      <a:pt x="174" y="624"/>
                    </a:lnTo>
                    <a:lnTo>
                      <a:pt x="175" y="624"/>
                    </a:lnTo>
                    <a:lnTo>
                      <a:pt x="175" y="622"/>
                    </a:lnTo>
                    <a:lnTo>
                      <a:pt x="177" y="620"/>
                    </a:lnTo>
                    <a:lnTo>
                      <a:pt x="177" y="616"/>
                    </a:lnTo>
                    <a:lnTo>
                      <a:pt x="175" y="616"/>
                    </a:lnTo>
                    <a:lnTo>
                      <a:pt x="174" y="616"/>
                    </a:lnTo>
                    <a:lnTo>
                      <a:pt x="172" y="616"/>
                    </a:lnTo>
                    <a:lnTo>
                      <a:pt x="172" y="614"/>
                    </a:lnTo>
                    <a:lnTo>
                      <a:pt x="172" y="614"/>
                    </a:lnTo>
                    <a:lnTo>
                      <a:pt x="170" y="614"/>
                    </a:lnTo>
                    <a:lnTo>
                      <a:pt x="170" y="614"/>
                    </a:lnTo>
                    <a:lnTo>
                      <a:pt x="170" y="614"/>
                    </a:lnTo>
                    <a:lnTo>
                      <a:pt x="170" y="612"/>
                    </a:lnTo>
                    <a:lnTo>
                      <a:pt x="170" y="612"/>
                    </a:lnTo>
                    <a:lnTo>
                      <a:pt x="172" y="610"/>
                    </a:lnTo>
                    <a:lnTo>
                      <a:pt x="172" y="610"/>
                    </a:lnTo>
                    <a:lnTo>
                      <a:pt x="170" y="609"/>
                    </a:lnTo>
                    <a:lnTo>
                      <a:pt x="168" y="607"/>
                    </a:lnTo>
                    <a:lnTo>
                      <a:pt x="168" y="605"/>
                    </a:lnTo>
                    <a:lnTo>
                      <a:pt x="168" y="603"/>
                    </a:lnTo>
                    <a:lnTo>
                      <a:pt x="168" y="603"/>
                    </a:lnTo>
                    <a:lnTo>
                      <a:pt x="166" y="601"/>
                    </a:lnTo>
                    <a:lnTo>
                      <a:pt x="166" y="599"/>
                    </a:lnTo>
                    <a:lnTo>
                      <a:pt x="164" y="599"/>
                    </a:lnTo>
                    <a:lnTo>
                      <a:pt x="162" y="599"/>
                    </a:lnTo>
                    <a:lnTo>
                      <a:pt x="162" y="599"/>
                    </a:lnTo>
                    <a:lnTo>
                      <a:pt x="160" y="599"/>
                    </a:lnTo>
                    <a:lnTo>
                      <a:pt x="156" y="599"/>
                    </a:lnTo>
                    <a:lnTo>
                      <a:pt x="156" y="601"/>
                    </a:lnTo>
                    <a:lnTo>
                      <a:pt x="154" y="601"/>
                    </a:lnTo>
                    <a:lnTo>
                      <a:pt x="154" y="599"/>
                    </a:lnTo>
                    <a:lnTo>
                      <a:pt x="153" y="599"/>
                    </a:lnTo>
                    <a:lnTo>
                      <a:pt x="153" y="597"/>
                    </a:lnTo>
                    <a:lnTo>
                      <a:pt x="153" y="597"/>
                    </a:lnTo>
                    <a:lnTo>
                      <a:pt x="153" y="595"/>
                    </a:lnTo>
                    <a:lnTo>
                      <a:pt x="153" y="593"/>
                    </a:lnTo>
                    <a:lnTo>
                      <a:pt x="154" y="591"/>
                    </a:lnTo>
                    <a:lnTo>
                      <a:pt x="154" y="591"/>
                    </a:lnTo>
                    <a:lnTo>
                      <a:pt x="154" y="591"/>
                    </a:lnTo>
                    <a:lnTo>
                      <a:pt x="154" y="590"/>
                    </a:lnTo>
                    <a:lnTo>
                      <a:pt x="154" y="586"/>
                    </a:lnTo>
                    <a:lnTo>
                      <a:pt x="154" y="582"/>
                    </a:lnTo>
                    <a:lnTo>
                      <a:pt x="154" y="580"/>
                    </a:lnTo>
                    <a:lnTo>
                      <a:pt x="153" y="578"/>
                    </a:lnTo>
                    <a:lnTo>
                      <a:pt x="153" y="576"/>
                    </a:lnTo>
                    <a:lnTo>
                      <a:pt x="151" y="574"/>
                    </a:lnTo>
                    <a:lnTo>
                      <a:pt x="147" y="571"/>
                    </a:lnTo>
                    <a:lnTo>
                      <a:pt x="147" y="569"/>
                    </a:lnTo>
                    <a:lnTo>
                      <a:pt x="145" y="567"/>
                    </a:lnTo>
                    <a:lnTo>
                      <a:pt x="143" y="555"/>
                    </a:lnTo>
                    <a:lnTo>
                      <a:pt x="143" y="551"/>
                    </a:lnTo>
                    <a:lnTo>
                      <a:pt x="143" y="550"/>
                    </a:lnTo>
                    <a:lnTo>
                      <a:pt x="139" y="542"/>
                    </a:lnTo>
                    <a:lnTo>
                      <a:pt x="137" y="540"/>
                    </a:lnTo>
                    <a:lnTo>
                      <a:pt x="137" y="538"/>
                    </a:lnTo>
                    <a:lnTo>
                      <a:pt x="135" y="536"/>
                    </a:lnTo>
                    <a:lnTo>
                      <a:pt x="133" y="536"/>
                    </a:lnTo>
                    <a:lnTo>
                      <a:pt x="133" y="536"/>
                    </a:lnTo>
                    <a:lnTo>
                      <a:pt x="133" y="534"/>
                    </a:lnTo>
                    <a:lnTo>
                      <a:pt x="133" y="534"/>
                    </a:lnTo>
                    <a:lnTo>
                      <a:pt x="133" y="532"/>
                    </a:lnTo>
                    <a:lnTo>
                      <a:pt x="133" y="532"/>
                    </a:lnTo>
                    <a:lnTo>
                      <a:pt x="135" y="531"/>
                    </a:lnTo>
                    <a:lnTo>
                      <a:pt x="137" y="527"/>
                    </a:lnTo>
                    <a:lnTo>
                      <a:pt x="137" y="527"/>
                    </a:lnTo>
                    <a:lnTo>
                      <a:pt x="139" y="525"/>
                    </a:lnTo>
                    <a:lnTo>
                      <a:pt x="139" y="525"/>
                    </a:lnTo>
                    <a:lnTo>
                      <a:pt x="139" y="525"/>
                    </a:lnTo>
                    <a:lnTo>
                      <a:pt x="139" y="523"/>
                    </a:lnTo>
                    <a:lnTo>
                      <a:pt x="139" y="523"/>
                    </a:lnTo>
                    <a:lnTo>
                      <a:pt x="139" y="523"/>
                    </a:lnTo>
                    <a:lnTo>
                      <a:pt x="139" y="521"/>
                    </a:lnTo>
                    <a:lnTo>
                      <a:pt x="139" y="521"/>
                    </a:lnTo>
                    <a:lnTo>
                      <a:pt x="141" y="521"/>
                    </a:lnTo>
                    <a:lnTo>
                      <a:pt x="141" y="521"/>
                    </a:lnTo>
                    <a:lnTo>
                      <a:pt x="143" y="521"/>
                    </a:lnTo>
                    <a:lnTo>
                      <a:pt x="145" y="521"/>
                    </a:lnTo>
                    <a:lnTo>
                      <a:pt x="147" y="521"/>
                    </a:lnTo>
                    <a:lnTo>
                      <a:pt x="147" y="521"/>
                    </a:lnTo>
                    <a:lnTo>
                      <a:pt x="147" y="521"/>
                    </a:lnTo>
                    <a:lnTo>
                      <a:pt x="149" y="523"/>
                    </a:lnTo>
                    <a:lnTo>
                      <a:pt x="149" y="523"/>
                    </a:lnTo>
                    <a:lnTo>
                      <a:pt x="151" y="525"/>
                    </a:lnTo>
                    <a:lnTo>
                      <a:pt x="151" y="525"/>
                    </a:lnTo>
                    <a:lnTo>
                      <a:pt x="153" y="527"/>
                    </a:lnTo>
                    <a:lnTo>
                      <a:pt x="153" y="527"/>
                    </a:lnTo>
                    <a:lnTo>
                      <a:pt x="153" y="527"/>
                    </a:lnTo>
                    <a:lnTo>
                      <a:pt x="154" y="527"/>
                    </a:lnTo>
                    <a:lnTo>
                      <a:pt x="154" y="527"/>
                    </a:lnTo>
                    <a:lnTo>
                      <a:pt x="154" y="525"/>
                    </a:lnTo>
                    <a:lnTo>
                      <a:pt x="154" y="523"/>
                    </a:lnTo>
                    <a:lnTo>
                      <a:pt x="154" y="523"/>
                    </a:lnTo>
                    <a:lnTo>
                      <a:pt x="154" y="523"/>
                    </a:lnTo>
                    <a:lnTo>
                      <a:pt x="154" y="521"/>
                    </a:lnTo>
                    <a:lnTo>
                      <a:pt x="154" y="521"/>
                    </a:lnTo>
                    <a:lnTo>
                      <a:pt x="154" y="519"/>
                    </a:lnTo>
                    <a:lnTo>
                      <a:pt x="154" y="519"/>
                    </a:lnTo>
                    <a:lnTo>
                      <a:pt x="154" y="517"/>
                    </a:lnTo>
                    <a:lnTo>
                      <a:pt x="153" y="515"/>
                    </a:lnTo>
                    <a:lnTo>
                      <a:pt x="153" y="515"/>
                    </a:lnTo>
                    <a:lnTo>
                      <a:pt x="153" y="513"/>
                    </a:lnTo>
                    <a:lnTo>
                      <a:pt x="153" y="512"/>
                    </a:lnTo>
                    <a:lnTo>
                      <a:pt x="154" y="512"/>
                    </a:lnTo>
                    <a:lnTo>
                      <a:pt x="154" y="512"/>
                    </a:lnTo>
                    <a:lnTo>
                      <a:pt x="156" y="512"/>
                    </a:lnTo>
                    <a:lnTo>
                      <a:pt x="156" y="510"/>
                    </a:lnTo>
                    <a:lnTo>
                      <a:pt x="158" y="510"/>
                    </a:lnTo>
                    <a:lnTo>
                      <a:pt x="160" y="512"/>
                    </a:lnTo>
                    <a:lnTo>
                      <a:pt x="160" y="512"/>
                    </a:lnTo>
                    <a:lnTo>
                      <a:pt x="160" y="512"/>
                    </a:lnTo>
                    <a:lnTo>
                      <a:pt x="160" y="513"/>
                    </a:lnTo>
                    <a:lnTo>
                      <a:pt x="160" y="517"/>
                    </a:lnTo>
                    <a:lnTo>
                      <a:pt x="160" y="519"/>
                    </a:lnTo>
                    <a:lnTo>
                      <a:pt x="160" y="519"/>
                    </a:lnTo>
                    <a:lnTo>
                      <a:pt x="162" y="521"/>
                    </a:lnTo>
                    <a:lnTo>
                      <a:pt x="164" y="519"/>
                    </a:lnTo>
                    <a:lnTo>
                      <a:pt x="164" y="519"/>
                    </a:lnTo>
                    <a:lnTo>
                      <a:pt x="166" y="519"/>
                    </a:lnTo>
                    <a:lnTo>
                      <a:pt x="166" y="517"/>
                    </a:lnTo>
                    <a:lnTo>
                      <a:pt x="164" y="513"/>
                    </a:lnTo>
                    <a:lnTo>
                      <a:pt x="164" y="513"/>
                    </a:lnTo>
                    <a:lnTo>
                      <a:pt x="166" y="512"/>
                    </a:lnTo>
                    <a:lnTo>
                      <a:pt x="166" y="512"/>
                    </a:lnTo>
                    <a:lnTo>
                      <a:pt x="166" y="510"/>
                    </a:lnTo>
                    <a:lnTo>
                      <a:pt x="166" y="510"/>
                    </a:lnTo>
                    <a:lnTo>
                      <a:pt x="168" y="508"/>
                    </a:lnTo>
                    <a:lnTo>
                      <a:pt x="168" y="508"/>
                    </a:lnTo>
                    <a:lnTo>
                      <a:pt x="170" y="508"/>
                    </a:lnTo>
                    <a:lnTo>
                      <a:pt x="170" y="510"/>
                    </a:lnTo>
                    <a:lnTo>
                      <a:pt x="172" y="510"/>
                    </a:lnTo>
                    <a:lnTo>
                      <a:pt x="172" y="512"/>
                    </a:lnTo>
                    <a:lnTo>
                      <a:pt x="172" y="513"/>
                    </a:lnTo>
                    <a:lnTo>
                      <a:pt x="172" y="513"/>
                    </a:lnTo>
                    <a:lnTo>
                      <a:pt x="170" y="515"/>
                    </a:lnTo>
                    <a:lnTo>
                      <a:pt x="170" y="517"/>
                    </a:lnTo>
                    <a:lnTo>
                      <a:pt x="170" y="517"/>
                    </a:lnTo>
                    <a:lnTo>
                      <a:pt x="170" y="517"/>
                    </a:lnTo>
                    <a:lnTo>
                      <a:pt x="172" y="517"/>
                    </a:lnTo>
                    <a:lnTo>
                      <a:pt x="172" y="517"/>
                    </a:lnTo>
                    <a:lnTo>
                      <a:pt x="174" y="517"/>
                    </a:lnTo>
                    <a:lnTo>
                      <a:pt x="174" y="517"/>
                    </a:lnTo>
                    <a:lnTo>
                      <a:pt x="174" y="517"/>
                    </a:lnTo>
                    <a:lnTo>
                      <a:pt x="175" y="517"/>
                    </a:lnTo>
                    <a:lnTo>
                      <a:pt x="175" y="519"/>
                    </a:lnTo>
                    <a:lnTo>
                      <a:pt x="175" y="519"/>
                    </a:lnTo>
                    <a:lnTo>
                      <a:pt x="175" y="523"/>
                    </a:lnTo>
                    <a:lnTo>
                      <a:pt x="174" y="523"/>
                    </a:lnTo>
                    <a:lnTo>
                      <a:pt x="174" y="527"/>
                    </a:lnTo>
                    <a:lnTo>
                      <a:pt x="172" y="527"/>
                    </a:lnTo>
                    <a:lnTo>
                      <a:pt x="172" y="529"/>
                    </a:lnTo>
                    <a:lnTo>
                      <a:pt x="174" y="531"/>
                    </a:lnTo>
                    <a:lnTo>
                      <a:pt x="174" y="531"/>
                    </a:lnTo>
                    <a:lnTo>
                      <a:pt x="172" y="532"/>
                    </a:lnTo>
                    <a:lnTo>
                      <a:pt x="172" y="532"/>
                    </a:lnTo>
                    <a:lnTo>
                      <a:pt x="172" y="532"/>
                    </a:lnTo>
                    <a:lnTo>
                      <a:pt x="170" y="534"/>
                    </a:lnTo>
                    <a:lnTo>
                      <a:pt x="168" y="536"/>
                    </a:lnTo>
                    <a:lnTo>
                      <a:pt x="168" y="536"/>
                    </a:lnTo>
                    <a:lnTo>
                      <a:pt x="166" y="538"/>
                    </a:lnTo>
                    <a:lnTo>
                      <a:pt x="166" y="540"/>
                    </a:lnTo>
                    <a:lnTo>
                      <a:pt x="166" y="542"/>
                    </a:lnTo>
                    <a:lnTo>
                      <a:pt x="166" y="544"/>
                    </a:lnTo>
                    <a:lnTo>
                      <a:pt x="166" y="544"/>
                    </a:lnTo>
                    <a:lnTo>
                      <a:pt x="168" y="546"/>
                    </a:lnTo>
                    <a:lnTo>
                      <a:pt x="168" y="544"/>
                    </a:lnTo>
                    <a:lnTo>
                      <a:pt x="170" y="544"/>
                    </a:lnTo>
                    <a:lnTo>
                      <a:pt x="172" y="542"/>
                    </a:lnTo>
                    <a:lnTo>
                      <a:pt x="172" y="540"/>
                    </a:lnTo>
                    <a:lnTo>
                      <a:pt x="174" y="540"/>
                    </a:lnTo>
                    <a:lnTo>
                      <a:pt x="174" y="540"/>
                    </a:lnTo>
                    <a:lnTo>
                      <a:pt x="175" y="540"/>
                    </a:lnTo>
                    <a:lnTo>
                      <a:pt x="175" y="540"/>
                    </a:lnTo>
                    <a:lnTo>
                      <a:pt x="177" y="538"/>
                    </a:lnTo>
                    <a:lnTo>
                      <a:pt x="177" y="538"/>
                    </a:lnTo>
                    <a:lnTo>
                      <a:pt x="177" y="536"/>
                    </a:lnTo>
                    <a:lnTo>
                      <a:pt x="177" y="534"/>
                    </a:lnTo>
                    <a:lnTo>
                      <a:pt x="177" y="534"/>
                    </a:lnTo>
                    <a:lnTo>
                      <a:pt x="177" y="534"/>
                    </a:lnTo>
                    <a:lnTo>
                      <a:pt x="179" y="534"/>
                    </a:lnTo>
                    <a:lnTo>
                      <a:pt x="179" y="534"/>
                    </a:lnTo>
                    <a:lnTo>
                      <a:pt x="181" y="534"/>
                    </a:lnTo>
                    <a:lnTo>
                      <a:pt x="181" y="534"/>
                    </a:lnTo>
                    <a:lnTo>
                      <a:pt x="181" y="534"/>
                    </a:lnTo>
                    <a:lnTo>
                      <a:pt x="181" y="536"/>
                    </a:lnTo>
                    <a:lnTo>
                      <a:pt x="183" y="536"/>
                    </a:lnTo>
                    <a:lnTo>
                      <a:pt x="183" y="536"/>
                    </a:lnTo>
                    <a:lnTo>
                      <a:pt x="183" y="536"/>
                    </a:lnTo>
                    <a:lnTo>
                      <a:pt x="183" y="536"/>
                    </a:lnTo>
                    <a:lnTo>
                      <a:pt x="179" y="540"/>
                    </a:lnTo>
                    <a:lnTo>
                      <a:pt x="179" y="540"/>
                    </a:lnTo>
                    <a:lnTo>
                      <a:pt x="179" y="542"/>
                    </a:lnTo>
                    <a:lnTo>
                      <a:pt x="179" y="544"/>
                    </a:lnTo>
                    <a:lnTo>
                      <a:pt x="179" y="544"/>
                    </a:lnTo>
                    <a:lnTo>
                      <a:pt x="179" y="544"/>
                    </a:lnTo>
                    <a:lnTo>
                      <a:pt x="181" y="546"/>
                    </a:lnTo>
                    <a:lnTo>
                      <a:pt x="181" y="544"/>
                    </a:lnTo>
                    <a:lnTo>
                      <a:pt x="183" y="544"/>
                    </a:lnTo>
                    <a:lnTo>
                      <a:pt x="187" y="542"/>
                    </a:lnTo>
                    <a:lnTo>
                      <a:pt x="187" y="542"/>
                    </a:lnTo>
                    <a:lnTo>
                      <a:pt x="189" y="542"/>
                    </a:lnTo>
                    <a:lnTo>
                      <a:pt x="189" y="544"/>
                    </a:lnTo>
                    <a:lnTo>
                      <a:pt x="189" y="548"/>
                    </a:lnTo>
                    <a:lnTo>
                      <a:pt x="189" y="548"/>
                    </a:lnTo>
                    <a:lnTo>
                      <a:pt x="191" y="548"/>
                    </a:lnTo>
                    <a:lnTo>
                      <a:pt x="191" y="548"/>
                    </a:lnTo>
                    <a:lnTo>
                      <a:pt x="193" y="548"/>
                    </a:lnTo>
                    <a:lnTo>
                      <a:pt x="193" y="546"/>
                    </a:lnTo>
                    <a:lnTo>
                      <a:pt x="193" y="546"/>
                    </a:lnTo>
                    <a:lnTo>
                      <a:pt x="194" y="544"/>
                    </a:lnTo>
                    <a:lnTo>
                      <a:pt x="194" y="544"/>
                    </a:lnTo>
                    <a:lnTo>
                      <a:pt x="196" y="544"/>
                    </a:lnTo>
                    <a:lnTo>
                      <a:pt x="198" y="546"/>
                    </a:lnTo>
                    <a:lnTo>
                      <a:pt x="198" y="546"/>
                    </a:lnTo>
                    <a:lnTo>
                      <a:pt x="200" y="544"/>
                    </a:lnTo>
                    <a:lnTo>
                      <a:pt x="200" y="544"/>
                    </a:lnTo>
                    <a:lnTo>
                      <a:pt x="202" y="546"/>
                    </a:lnTo>
                    <a:lnTo>
                      <a:pt x="204" y="546"/>
                    </a:lnTo>
                    <a:lnTo>
                      <a:pt x="204" y="546"/>
                    </a:lnTo>
                    <a:lnTo>
                      <a:pt x="206" y="546"/>
                    </a:lnTo>
                    <a:lnTo>
                      <a:pt x="206" y="544"/>
                    </a:lnTo>
                    <a:lnTo>
                      <a:pt x="206" y="544"/>
                    </a:lnTo>
                    <a:lnTo>
                      <a:pt x="206" y="542"/>
                    </a:lnTo>
                    <a:lnTo>
                      <a:pt x="202" y="534"/>
                    </a:lnTo>
                    <a:lnTo>
                      <a:pt x="202" y="532"/>
                    </a:lnTo>
                    <a:lnTo>
                      <a:pt x="202" y="532"/>
                    </a:lnTo>
                    <a:lnTo>
                      <a:pt x="202" y="531"/>
                    </a:lnTo>
                    <a:lnTo>
                      <a:pt x="204" y="529"/>
                    </a:lnTo>
                    <a:lnTo>
                      <a:pt x="206" y="525"/>
                    </a:lnTo>
                    <a:lnTo>
                      <a:pt x="208" y="525"/>
                    </a:lnTo>
                    <a:lnTo>
                      <a:pt x="208" y="525"/>
                    </a:lnTo>
                    <a:lnTo>
                      <a:pt x="208" y="527"/>
                    </a:lnTo>
                    <a:lnTo>
                      <a:pt x="208" y="527"/>
                    </a:lnTo>
                    <a:lnTo>
                      <a:pt x="208" y="529"/>
                    </a:lnTo>
                    <a:lnTo>
                      <a:pt x="206" y="532"/>
                    </a:lnTo>
                    <a:lnTo>
                      <a:pt x="206" y="532"/>
                    </a:lnTo>
                    <a:lnTo>
                      <a:pt x="206" y="532"/>
                    </a:lnTo>
                    <a:lnTo>
                      <a:pt x="206" y="534"/>
                    </a:lnTo>
                    <a:lnTo>
                      <a:pt x="206" y="534"/>
                    </a:lnTo>
                    <a:lnTo>
                      <a:pt x="206" y="536"/>
                    </a:lnTo>
                    <a:lnTo>
                      <a:pt x="206" y="538"/>
                    </a:lnTo>
                    <a:lnTo>
                      <a:pt x="208" y="538"/>
                    </a:lnTo>
                    <a:lnTo>
                      <a:pt x="208" y="538"/>
                    </a:lnTo>
                    <a:lnTo>
                      <a:pt x="208" y="538"/>
                    </a:lnTo>
                    <a:lnTo>
                      <a:pt x="210" y="538"/>
                    </a:lnTo>
                    <a:lnTo>
                      <a:pt x="210" y="536"/>
                    </a:lnTo>
                    <a:lnTo>
                      <a:pt x="210" y="536"/>
                    </a:lnTo>
                    <a:lnTo>
                      <a:pt x="210" y="536"/>
                    </a:lnTo>
                    <a:lnTo>
                      <a:pt x="210" y="534"/>
                    </a:lnTo>
                    <a:lnTo>
                      <a:pt x="212" y="534"/>
                    </a:lnTo>
                    <a:lnTo>
                      <a:pt x="214" y="534"/>
                    </a:lnTo>
                    <a:lnTo>
                      <a:pt x="214" y="534"/>
                    </a:lnTo>
                    <a:lnTo>
                      <a:pt x="214" y="534"/>
                    </a:lnTo>
                    <a:lnTo>
                      <a:pt x="215" y="534"/>
                    </a:lnTo>
                    <a:lnTo>
                      <a:pt x="215" y="534"/>
                    </a:lnTo>
                    <a:lnTo>
                      <a:pt x="217" y="532"/>
                    </a:lnTo>
                    <a:lnTo>
                      <a:pt x="217" y="532"/>
                    </a:lnTo>
                    <a:lnTo>
                      <a:pt x="219" y="532"/>
                    </a:lnTo>
                    <a:lnTo>
                      <a:pt x="219" y="532"/>
                    </a:lnTo>
                    <a:lnTo>
                      <a:pt x="219" y="534"/>
                    </a:lnTo>
                    <a:lnTo>
                      <a:pt x="217" y="536"/>
                    </a:lnTo>
                    <a:lnTo>
                      <a:pt x="215" y="540"/>
                    </a:lnTo>
                    <a:lnTo>
                      <a:pt x="214" y="544"/>
                    </a:lnTo>
                    <a:lnTo>
                      <a:pt x="212" y="544"/>
                    </a:lnTo>
                    <a:lnTo>
                      <a:pt x="210" y="548"/>
                    </a:lnTo>
                    <a:lnTo>
                      <a:pt x="210" y="548"/>
                    </a:lnTo>
                    <a:lnTo>
                      <a:pt x="210" y="548"/>
                    </a:lnTo>
                    <a:lnTo>
                      <a:pt x="210" y="550"/>
                    </a:lnTo>
                    <a:lnTo>
                      <a:pt x="210" y="551"/>
                    </a:lnTo>
                    <a:lnTo>
                      <a:pt x="210" y="553"/>
                    </a:lnTo>
                    <a:lnTo>
                      <a:pt x="210" y="553"/>
                    </a:lnTo>
                    <a:lnTo>
                      <a:pt x="210" y="555"/>
                    </a:lnTo>
                    <a:lnTo>
                      <a:pt x="210" y="555"/>
                    </a:lnTo>
                    <a:lnTo>
                      <a:pt x="212" y="555"/>
                    </a:lnTo>
                    <a:lnTo>
                      <a:pt x="215" y="555"/>
                    </a:lnTo>
                    <a:lnTo>
                      <a:pt x="215" y="553"/>
                    </a:lnTo>
                    <a:lnTo>
                      <a:pt x="215" y="553"/>
                    </a:lnTo>
                    <a:lnTo>
                      <a:pt x="215" y="551"/>
                    </a:lnTo>
                    <a:lnTo>
                      <a:pt x="215" y="550"/>
                    </a:lnTo>
                    <a:lnTo>
                      <a:pt x="215" y="550"/>
                    </a:lnTo>
                    <a:lnTo>
                      <a:pt x="215" y="548"/>
                    </a:lnTo>
                    <a:lnTo>
                      <a:pt x="215" y="548"/>
                    </a:lnTo>
                    <a:lnTo>
                      <a:pt x="217" y="548"/>
                    </a:lnTo>
                    <a:lnTo>
                      <a:pt x="219" y="548"/>
                    </a:lnTo>
                    <a:lnTo>
                      <a:pt x="219" y="550"/>
                    </a:lnTo>
                    <a:lnTo>
                      <a:pt x="219" y="550"/>
                    </a:lnTo>
                    <a:lnTo>
                      <a:pt x="219" y="550"/>
                    </a:lnTo>
                    <a:lnTo>
                      <a:pt x="219" y="551"/>
                    </a:lnTo>
                    <a:lnTo>
                      <a:pt x="221" y="551"/>
                    </a:lnTo>
                    <a:lnTo>
                      <a:pt x="221" y="551"/>
                    </a:lnTo>
                    <a:lnTo>
                      <a:pt x="221" y="551"/>
                    </a:lnTo>
                    <a:lnTo>
                      <a:pt x="223" y="551"/>
                    </a:lnTo>
                    <a:lnTo>
                      <a:pt x="225" y="551"/>
                    </a:lnTo>
                    <a:lnTo>
                      <a:pt x="225" y="550"/>
                    </a:lnTo>
                    <a:lnTo>
                      <a:pt x="225" y="550"/>
                    </a:lnTo>
                    <a:lnTo>
                      <a:pt x="227" y="546"/>
                    </a:lnTo>
                    <a:lnTo>
                      <a:pt x="227" y="546"/>
                    </a:lnTo>
                    <a:lnTo>
                      <a:pt x="229" y="544"/>
                    </a:lnTo>
                    <a:lnTo>
                      <a:pt x="229" y="544"/>
                    </a:lnTo>
                    <a:lnTo>
                      <a:pt x="231" y="544"/>
                    </a:lnTo>
                    <a:lnTo>
                      <a:pt x="231" y="544"/>
                    </a:lnTo>
                    <a:lnTo>
                      <a:pt x="233" y="546"/>
                    </a:lnTo>
                    <a:lnTo>
                      <a:pt x="236" y="546"/>
                    </a:lnTo>
                    <a:lnTo>
                      <a:pt x="238" y="548"/>
                    </a:lnTo>
                    <a:lnTo>
                      <a:pt x="240" y="548"/>
                    </a:lnTo>
                    <a:lnTo>
                      <a:pt x="246" y="548"/>
                    </a:lnTo>
                    <a:lnTo>
                      <a:pt x="250" y="546"/>
                    </a:lnTo>
                    <a:lnTo>
                      <a:pt x="250" y="548"/>
                    </a:lnTo>
                    <a:lnTo>
                      <a:pt x="250" y="548"/>
                    </a:lnTo>
                    <a:lnTo>
                      <a:pt x="250" y="548"/>
                    </a:lnTo>
                    <a:lnTo>
                      <a:pt x="252" y="550"/>
                    </a:lnTo>
                    <a:lnTo>
                      <a:pt x="252" y="550"/>
                    </a:lnTo>
                    <a:lnTo>
                      <a:pt x="254" y="550"/>
                    </a:lnTo>
                    <a:lnTo>
                      <a:pt x="255" y="548"/>
                    </a:lnTo>
                    <a:lnTo>
                      <a:pt x="257" y="548"/>
                    </a:lnTo>
                    <a:lnTo>
                      <a:pt x="257" y="548"/>
                    </a:lnTo>
                    <a:lnTo>
                      <a:pt x="259" y="548"/>
                    </a:lnTo>
                    <a:lnTo>
                      <a:pt x="259" y="546"/>
                    </a:lnTo>
                    <a:lnTo>
                      <a:pt x="259" y="546"/>
                    </a:lnTo>
                    <a:lnTo>
                      <a:pt x="257" y="544"/>
                    </a:lnTo>
                    <a:lnTo>
                      <a:pt x="257" y="542"/>
                    </a:lnTo>
                    <a:lnTo>
                      <a:pt x="255" y="542"/>
                    </a:lnTo>
                    <a:lnTo>
                      <a:pt x="255" y="542"/>
                    </a:lnTo>
                    <a:lnTo>
                      <a:pt x="255" y="540"/>
                    </a:lnTo>
                    <a:lnTo>
                      <a:pt x="255" y="540"/>
                    </a:lnTo>
                    <a:lnTo>
                      <a:pt x="255" y="540"/>
                    </a:lnTo>
                    <a:lnTo>
                      <a:pt x="255" y="538"/>
                    </a:lnTo>
                    <a:lnTo>
                      <a:pt x="255" y="538"/>
                    </a:lnTo>
                    <a:lnTo>
                      <a:pt x="257" y="538"/>
                    </a:lnTo>
                    <a:lnTo>
                      <a:pt x="259" y="536"/>
                    </a:lnTo>
                    <a:lnTo>
                      <a:pt x="261" y="536"/>
                    </a:lnTo>
                    <a:lnTo>
                      <a:pt x="263" y="536"/>
                    </a:lnTo>
                    <a:lnTo>
                      <a:pt x="265" y="534"/>
                    </a:lnTo>
                    <a:lnTo>
                      <a:pt x="269" y="532"/>
                    </a:lnTo>
                    <a:lnTo>
                      <a:pt x="271" y="531"/>
                    </a:lnTo>
                    <a:lnTo>
                      <a:pt x="273" y="529"/>
                    </a:lnTo>
                    <a:lnTo>
                      <a:pt x="278" y="525"/>
                    </a:lnTo>
                    <a:lnTo>
                      <a:pt x="280" y="527"/>
                    </a:lnTo>
                    <a:lnTo>
                      <a:pt x="282" y="527"/>
                    </a:lnTo>
                    <a:lnTo>
                      <a:pt x="282" y="527"/>
                    </a:lnTo>
                    <a:lnTo>
                      <a:pt x="282" y="527"/>
                    </a:lnTo>
                    <a:lnTo>
                      <a:pt x="286" y="523"/>
                    </a:lnTo>
                    <a:lnTo>
                      <a:pt x="288" y="523"/>
                    </a:lnTo>
                    <a:lnTo>
                      <a:pt x="288" y="523"/>
                    </a:lnTo>
                    <a:lnTo>
                      <a:pt x="288" y="521"/>
                    </a:lnTo>
                    <a:lnTo>
                      <a:pt x="288" y="521"/>
                    </a:lnTo>
                    <a:lnTo>
                      <a:pt x="290" y="521"/>
                    </a:lnTo>
                    <a:lnTo>
                      <a:pt x="290" y="521"/>
                    </a:lnTo>
                    <a:lnTo>
                      <a:pt x="292" y="521"/>
                    </a:lnTo>
                    <a:lnTo>
                      <a:pt x="292" y="521"/>
                    </a:lnTo>
                    <a:lnTo>
                      <a:pt x="292" y="521"/>
                    </a:lnTo>
                    <a:lnTo>
                      <a:pt x="294" y="521"/>
                    </a:lnTo>
                    <a:lnTo>
                      <a:pt x="295" y="521"/>
                    </a:lnTo>
                    <a:lnTo>
                      <a:pt x="295" y="521"/>
                    </a:lnTo>
                    <a:lnTo>
                      <a:pt x="297" y="521"/>
                    </a:lnTo>
                    <a:lnTo>
                      <a:pt x="297" y="521"/>
                    </a:lnTo>
                    <a:lnTo>
                      <a:pt x="299" y="523"/>
                    </a:lnTo>
                    <a:lnTo>
                      <a:pt x="299" y="525"/>
                    </a:lnTo>
                    <a:lnTo>
                      <a:pt x="299" y="525"/>
                    </a:lnTo>
                    <a:lnTo>
                      <a:pt x="299" y="529"/>
                    </a:lnTo>
                    <a:lnTo>
                      <a:pt x="301" y="532"/>
                    </a:lnTo>
                    <a:lnTo>
                      <a:pt x="301" y="532"/>
                    </a:lnTo>
                    <a:lnTo>
                      <a:pt x="301" y="534"/>
                    </a:lnTo>
                    <a:lnTo>
                      <a:pt x="303" y="534"/>
                    </a:lnTo>
                    <a:lnTo>
                      <a:pt x="303" y="534"/>
                    </a:lnTo>
                    <a:lnTo>
                      <a:pt x="305" y="536"/>
                    </a:lnTo>
                    <a:lnTo>
                      <a:pt x="305" y="536"/>
                    </a:lnTo>
                    <a:lnTo>
                      <a:pt x="305" y="538"/>
                    </a:lnTo>
                    <a:lnTo>
                      <a:pt x="305" y="538"/>
                    </a:lnTo>
                    <a:lnTo>
                      <a:pt x="305" y="538"/>
                    </a:lnTo>
                    <a:lnTo>
                      <a:pt x="307" y="538"/>
                    </a:lnTo>
                    <a:lnTo>
                      <a:pt x="307" y="538"/>
                    </a:lnTo>
                    <a:lnTo>
                      <a:pt x="307" y="538"/>
                    </a:lnTo>
                    <a:lnTo>
                      <a:pt x="307" y="538"/>
                    </a:lnTo>
                    <a:lnTo>
                      <a:pt x="309" y="538"/>
                    </a:lnTo>
                    <a:lnTo>
                      <a:pt x="309" y="538"/>
                    </a:lnTo>
                    <a:lnTo>
                      <a:pt x="309" y="540"/>
                    </a:lnTo>
                    <a:lnTo>
                      <a:pt x="309" y="542"/>
                    </a:lnTo>
                    <a:lnTo>
                      <a:pt x="309" y="542"/>
                    </a:lnTo>
                    <a:lnTo>
                      <a:pt x="309" y="544"/>
                    </a:lnTo>
                    <a:lnTo>
                      <a:pt x="311" y="544"/>
                    </a:lnTo>
                    <a:lnTo>
                      <a:pt x="311" y="544"/>
                    </a:lnTo>
                    <a:lnTo>
                      <a:pt x="309" y="544"/>
                    </a:lnTo>
                    <a:lnTo>
                      <a:pt x="309" y="546"/>
                    </a:lnTo>
                    <a:lnTo>
                      <a:pt x="309" y="546"/>
                    </a:lnTo>
                    <a:lnTo>
                      <a:pt x="307" y="546"/>
                    </a:lnTo>
                    <a:lnTo>
                      <a:pt x="305" y="548"/>
                    </a:lnTo>
                    <a:lnTo>
                      <a:pt x="305" y="548"/>
                    </a:lnTo>
                    <a:lnTo>
                      <a:pt x="305" y="548"/>
                    </a:lnTo>
                    <a:lnTo>
                      <a:pt x="303" y="548"/>
                    </a:lnTo>
                    <a:lnTo>
                      <a:pt x="303" y="548"/>
                    </a:lnTo>
                    <a:lnTo>
                      <a:pt x="303" y="550"/>
                    </a:lnTo>
                    <a:lnTo>
                      <a:pt x="303" y="550"/>
                    </a:lnTo>
                    <a:lnTo>
                      <a:pt x="301" y="551"/>
                    </a:lnTo>
                    <a:lnTo>
                      <a:pt x="299" y="553"/>
                    </a:lnTo>
                    <a:lnTo>
                      <a:pt x="299" y="553"/>
                    </a:lnTo>
                    <a:lnTo>
                      <a:pt x="297" y="553"/>
                    </a:lnTo>
                    <a:lnTo>
                      <a:pt x="297" y="553"/>
                    </a:lnTo>
                    <a:lnTo>
                      <a:pt x="295" y="553"/>
                    </a:lnTo>
                    <a:lnTo>
                      <a:pt x="295" y="553"/>
                    </a:lnTo>
                    <a:lnTo>
                      <a:pt x="295" y="553"/>
                    </a:lnTo>
                    <a:lnTo>
                      <a:pt x="295" y="553"/>
                    </a:lnTo>
                    <a:lnTo>
                      <a:pt x="295" y="555"/>
                    </a:lnTo>
                    <a:lnTo>
                      <a:pt x="295" y="555"/>
                    </a:lnTo>
                    <a:lnTo>
                      <a:pt x="295" y="559"/>
                    </a:lnTo>
                    <a:lnTo>
                      <a:pt x="295" y="559"/>
                    </a:lnTo>
                    <a:lnTo>
                      <a:pt x="297" y="561"/>
                    </a:lnTo>
                    <a:lnTo>
                      <a:pt x="297" y="561"/>
                    </a:lnTo>
                    <a:lnTo>
                      <a:pt x="299" y="561"/>
                    </a:lnTo>
                    <a:lnTo>
                      <a:pt x="301" y="561"/>
                    </a:lnTo>
                    <a:lnTo>
                      <a:pt x="303" y="561"/>
                    </a:lnTo>
                    <a:lnTo>
                      <a:pt x="305" y="561"/>
                    </a:lnTo>
                    <a:lnTo>
                      <a:pt x="305" y="561"/>
                    </a:lnTo>
                    <a:lnTo>
                      <a:pt x="307" y="561"/>
                    </a:lnTo>
                    <a:lnTo>
                      <a:pt x="307" y="561"/>
                    </a:lnTo>
                    <a:lnTo>
                      <a:pt x="307" y="561"/>
                    </a:lnTo>
                    <a:lnTo>
                      <a:pt x="309" y="561"/>
                    </a:lnTo>
                    <a:lnTo>
                      <a:pt x="309" y="561"/>
                    </a:lnTo>
                    <a:lnTo>
                      <a:pt x="309" y="559"/>
                    </a:lnTo>
                    <a:lnTo>
                      <a:pt x="309" y="557"/>
                    </a:lnTo>
                    <a:lnTo>
                      <a:pt x="309" y="557"/>
                    </a:lnTo>
                    <a:lnTo>
                      <a:pt x="309" y="557"/>
                    </a:lnTo>
                    <a:lnTo>
                      <a:pt x="309" y="555"/>
                    </a:lnTo>
                    <a:lnTo>
                      <a:pt x="309" y="557"/>
                    </a:lnTo>
                    <a:lnTo>
                      <a:pt x="311" y="557"/>
                    </a:lnTo>
                    <a:lnTo>
                      <a:pt x="313" y="561"/>
                    </a:lnTo>
                    <a:lnTo>
                      <a:pt x="313" y="561"/>
                    </a:lnTo>
                    <a:lnTo>
                      <a:pt x="313" y="561"/>
                    </a:lnTo>
                    <a:lnTo>
                      <a:pt x="315" y="561"/>
                    </a:lnTo>
                    <a:lnTo>
                      <a:pt x="315" y="561"/>
                    </a:lnTo>
                    <a:lnTo>
                      <a:pt x="318" y="559"/>
                    </a:lnTo>
                    <a:lnTo>
                      <a:pt x="318" y="557"/>
                    </a:lnTo>
                    <a:lnTo>
                      <a:pt x="318" y="557"/>
                    </a:lnTo>
                    <a:lnTo>
                      <a:pt x="318" y="557"/>
                    </a:lnTo>
                    <a:lnTo>
                      <a:pt x="315" y="555"/>
                    </a:lnTo>
                    <a:lnTo>
                      <a:pt x="315" y="555"/>
                    </a:lnTo>
                    <a:lnTo>
                      <a:pt x="315" y="555"/>
                    </a:lnTo>
                    <a:lnTo>
                      <a:pt x="313" y="553"/>
                    </a:lnTo>
                    <a:lnTo>
                      <a:pt x="313" y="553"/>
                    </a:lnTo>
                    <a:lnTo>
                      <a:pt x="313" y="551"/>
                    </a:lnTo>
                    <a:lnTo>
                      <a:pt x="313" y="551"/>
                    </a:lnTo>
                    <a:lnTo>
                      <a:pt x="313" y="551"/>
                    </a:lnTo>
                    <a:lnTo>
                      <a:pt x="313" y="551"/>
                    </a:lnTo>
                    <a:lnTo>
                      <a:pt x="315" y="551"/>
                    </a:lnTo>
                    <a:lnTo>
                      <a:pt x="316" y="551"/>
                    </a:lnTo>
                    <a:lnTo>
                      <a:pt x="318" y="551"/>
                    </a:lnTo>
                    <a:lnTo>
                      <a:pt x="320" y="551"/>
                    </a:lnTo>
                    <a:lnTo>
                      <a:pt x="320" y="551"/>
                    </a:lnTo>
                    <a:lnTo>
                      <a:pt x="322" y="551"/>
                    </a:lnTo>
                    <a:lnTo>
                      <a:pt x="322" y="551"/>
                    </a:lnTo>
                    <a:lnTo>
                      <a:pt x="322" y="551"/>
                    </a:lnTo>
                    <a:lnTo>
                      <a:pt x="322" y="550"/>
                    </a:lnTo>
                    <a:lnTo>
                      <a:pt x="322" y="550"/>
                    </a:lnTo>
                    <a:lnTo>
                      <a:pt x="322" y="548"/>
                    </a:lnTo>
                    <a:lnTo>
                      <a:pt x="322" y="548"/>
                    </a:lnTo>
                    <a:lnTo>
                      <a:pt x="322" y="548"/>
                    </a:lnTo>
                    <a:lnTo>
                      <a:pt x="322" y="548"/>
                    </a:lnTo>
                    <a:lnTo>
                      <a:pt x="324" y="548"/>
                    </a:lnTo>
                    <a:lnTo>
                      <a:pt x="324" y="548"/>
                    </a:lnTo>
                    <a:lnTo>
                      <a:pt x="324" y="548"/>
                    </a:lnTo>
                    <a:lnTo>
                      <a:pt x="326" y="550"/>
                    </a:lnTo>
                    <a:lnTo>
                      <a:pt x="326" y="551"/>
                    </a:lnTo>
                    <a:lnTo>
                      <a:pt x="326" y="551"/>
                    </a:lnTo>
                    <a:lnTo>
                      <a:pt x="330" y="555"/>
                    </a:lnTo>
                    <a:lnTo>
                      <a:pt x="330" y="555"/>
                    </a:lnTo>
                    <a:lnTo>
                      <a:pt x="330" y="555"/>
                    </a:lnTo>
                    <a:lnTo>
                      <a:pt x="332" y="555"/>
                    </a:lnTo>
                    <a:lnTo>
                      <a:pt x="334" y="555"/>
                    </a:lnTo>
                    <a:lnTo>
                      <a:pt x="334" y="555"/>
                    </a:lnTo>
                    <a:lnTo>
                      <a:pt x="335" y="555"/>
                    </a:lnTo>
                    <a:lnTo>
                      <a:pt x="337" y="553"/>
                    </a:lnTo>
                    <a:lnTo>
                      <a:pt x="337" y="553"/>
                    </a:lnTo>
                    <a:lnTo>
                      <a:pt x="337" y="553"/>
                    </a:lnTo>
                    <a:lnTo>
                      <a:pt x="337" y="551"/>
                    </a:lnTo>
                    <a:lnTo>
                      <a:pt x="337" y="551"/>
                    </a:lnTo>
                    <a:lnTo>
                      <a:pt x="334" y="548"/>
                    </a:lnTo>
                    <a:lnTo>
                      <a:pt x="332" y="548"/>
                    </a:lnTo>
                    <a:lnTo>
                      <a:pt x="332" y="548"/>
                    </a:lnTo>
                    <a:lnTo>
                      <a:pt x="332" y="548"/>
                    </a:lnTo>
                    <a:lnTo>
                      <a:pt x="334" y="548"/>
                    </a:lnTo>
                    <a:lnTo>
                      <a:pt x="334" y="548"/>
                    </a:lnTo>
                    <a:lnTo>
                      <a:pt x="334" y="548"/>
                    </a:lnTo>
                    <a:lnTo>
                      <a:pt x="341" y="546"/>
                    </a:lnTo>
                    <a:lnTo>
                      <a:pt x="341" y="546"/>
                    </a:lnTo>
                    <a:lnTo>
                      <a:pt x="343" y="546"/>
                    </a:lnTo>
                    <a:lnTo>
                      <a:pt x="343" y="546"/>
                    </a:lnTo>
                    <a:lnTo>
                      <a:pt x="343" y="546"/>
                    </a:lnTo>
                    <a:lnTo>
                      <a:pt x="345" y="542"/>
                    </a:lnTo>
                    <a:lnTo>
                      <a:pt x="345" y="542"/>
                    </a:lnTo>
                    <a:lnTo>
                      <a:pt x="345" y="542"/>
                    </a:lnTo>
                    <a:lnTo>
                      <a:pt x="345" y="542"/>
                    </a:lnTo>
                    <a:lnTo>
                      <a:pt x="345" y="542"/>
                    </a:lnTo>
                    <a:lnTo>
                      <a:pt x="345" y="540"/>
                    </a:lnTo>
                    <a:lnTo>
                      <a:pt x="347" y="540"/>
                    </a:lnTo>
                    <a:lnTo>
                      <a:pt x="347" y="540"/>
                    </a:lnTo>
                    <a:lnTo>
                      <a:pt x="349" y="540"/>
                    </a:lnTo>
                    <a:lnTo>
                      <a:pt x="349" y="540"/>
                    </a:lnTo>
                    <a:lnTo>
                      <a:pt x="349" y="540"/>
                    </a:lnTo>
                    <a:lnTo>
                      <a:pt x="351" y="542"/>
                    </a:lnTo>
                    <a:lnTo>
                      <a:pt x="351" y="542"/>
                    </a:lnTo>
                    <a:lnTo>
                      <a:pt x="351" y="544"/>
                    </a:lnTo>
                    <a:lnTo>
                      <a:pt x="347" y="550"/>
                    </a:lnTo>
                    <a:lnTo>
                      <a:pt x="347" y="551"/>
                    </a:lnTo>
                    <a:lnTo>
                      <a:pt x="347" y="553"/>
                    </a:lnTo>
                    <a:lnTo>
                      <a:pt x="347" y="553"/>
                    </a:lnTo>
                    <a:lnTo>
                      <a:pt x="345" y="555"/>
                    </a:lnTo>
                    <a:lnTo>
                      <a:pt x="345" y="555"/>
                    </a:lnTo>
                    <a:lnTo>
                      <a:pt x="345" y="557"/>
                    </a:lnTo>
                    <a:lnTo>
                      <a:pt x="345" y="557"/>
                    </a:lnTo>
                    <a:lnTo>
                      <a:pt x="343" y="557"/>
                    </a:lnTo>
                    <a:lnTo>
                      <a:pt x="343" y="559"/>
                    </a:lnTo>
                    <a:lnTo>
                      <a:pt x="343" y="559"/>
                    </a:lnTo>
                    <a:lnTo>
                      <a:pt x="343" y="561"/>
                    </a:lnTo>
                    <a:lnTo>
                      <a:pt x="343" y="561"/>
                    </a:lnTo>
                    <a:lnTo>
                      <a:pt x="343" y="561"/>
                    </a:lnTo>
                    <a:lnTo>
                      <a:pt x="341" y="563"/>
                    </a:lnTo>
                    <a:lnTo>
                      <a:pt x="341" y="563"/>
                    </a:lnTo>
                    <a:lnTo>
                      <a:pt x="341" y="563"/>
                    </a:lnTo>
                    <a:lnTo>
                      <a:pt x="341" y="565"/>
                    </a:lnTo>
                    <a:lnTo>
                      <a:pt x="341" y="565"/>
                    </a:lnTo>
                    <a:lnTo>
                      <a:pt x="343" y="565"/>
                    </a:lnTo>
                    <a:lnTo>
                      <a:pt x="345" y="567"/>
                    </a:lnTo>
                    <a:lnTo>
                      <a:pt x="347" y="565"/>
                    </a:lnTo>
                    <a:lnTo>
                      <a:pt x="349" y="565"/>
                    </a:lnTo>
                    <a:lnTo>
                      <a:pt x="353" y="565"/>
                    </a:lnTo>
                    <a:lnTo>
                      <a:pt x="355" y="565"/>
                    </a:lnTo>
                    <a:lnTo>
                      <a:pt x="355" y="565"/>
                    </a:lnTo>
                    <a:lnTo>
                      <a:pt x="355" y="565"/>
                    </a:lnTo>
                    <a:lnTo>
                      <a:pt x="356" y="567"/>
                    </a:lnTo>
                    <a:lnTo>
                      <a:pt x="356" y="567"/>
                    </a:lnTo>
                    <a:lnTo>
                      <a:pt x="358" y="567"/>
                    </a:lnTo>
                    <a:lnTo>
                      <a:pt x="360" y="567"/>
                    </a:lnTo>
                    <a:lnTo>
                      <a:pt x="360" y="567"/>
                    </a:lnTo>
                    <a:lnTo>
                      <a:pt x="362" y="567"/>
                    </a:lnTo>
                    <a:lnTo>
                      <a:pt x="364" y="567"/>
                    </a:lnTo>
                    <a:lnTo>
                      <a:pt x="364" y="567"/>
                    </a:lnTo>
                    <a:lnTo>
                      <a:pt x="366" y="567"/>
                    </a:lnTo>
                    <a:lnTo>
                      <a:pt x="370" y="571"/>
                    </a:lnTo>
                    <a:lnTo>
                      <a:pt x="372" y="572"/>
                    </a:lnTo>
                    <a:lnTo>
                      <a:pt x="376" y="569"/>
                    </a:lnTo>
                    <a:lnTo>
                      <a:pt x="376" y="569"/>
                    </a:lnTo>
                    <a:lnTo>
                      <a:pt x="376" y="569"/>
                    </a:lnTo>
                    <a:lnTo>
                      <a:pt x="377" y="567"/>
                    </a:lnTo>
                    <a:lnTo>
                      <a:pt x="379" y="567"/>
                    </a:lnTo>
                    <a:lnTo>
                      <a:pt x="379" y="567"/>
                    </a:lnTo>
                    <a:lnTo>
                      <a:pt x="379" y="567"/>
                    </a:lnTo>
                    <a:lnTo>
                      <a:pt x="379" y="567"/>
                    </a:lnTo>
                    <a:lnTo>
                      <a:pt x="379" y="565"/>
                    </a:lnTo>
                    <a:lnTo>
                      <a:pt x="379" y="565"/>
                    </a:lnTo>
                    <a:lnTo>
                      <a:pt x="379" y="565"/>
                    </a:lnTo>
                    <a:lnTo>
                      <a:pt x="379" y="563"/>
                    </a:lnTo>
                    <a:lnTo>
                      <a:pt x="379" y="563"/>
                    </a:lnTo>
                    <a:lnTo>
                      <a:pt x="379" y="563"/>
                    </a:lnTo>
                    <a:lnTo>
                      <a:pt x="379" y="563"/>
                    </a:lnTo>
                    <a:lnTo>
                      <a:pt x="379" y="561"/>
                    </a:lnTo>
                    <a:lnTo>
                      <a:pt x="379" y="561"/>
                    </a:lnTo>
                    <a:lnTo>
                      <a:pt x="379" y="561"/>
                    </a:lnTo>
                    <a:lnTo>
                      <a:pt x="383" y="557"/>
                    </a:lnTo>
                    <a:lnTo>
                      <a:pt x="383" y="555"/>
                    </a:lnTo>
                    <a:lnTo>
                      <a:pt x="385" y="553"/>
                    </a:lnTo>
                    <a:lnTo>
                      <a:pt x="385" y="553"/>
                    </a:lnTo>
                    <a:lnTo>
                      <a:pt x="385" y="551"/>
                    </a:lnTo>
                    <a:lnTo>
                      <a:pt x="385" y="551"/>
                    </a:lnTo>
                    <a:lnTo>
                      <a:pt x="385" y="550"/>
                    </a:lnTo>
                    <a:lnTo>
                      <a:pt x="385" y="546"/>
                    </a:lnTo>
                    <a:lnTo>
                      <a:pt x="385" y="546"/>
                    </a:lnTo>
                    <a:lnTo>
                      <a:pt x="385" y="546"/>
                    </a:lnTo>
                    <a:lnTo>
                      <a:pt x="387" y="546"/>
                    </a:lnTo>
                    <a:lnTo>
                      <a:pt x="389" y="546"/>
                    </a:lnTo>
                    <a:lnTo>
                      <a:pt x="389" y="546"/>
                    </a:lnTo>
                    <a:lnTo>
                      <a:pt x="391" y="546"/>
                    </a:lnTo>
                    <a:lnTo>
                      <a:pt x="393" y="546"/>
                    </a:lnTo>
                    <a:lnTo>
                      <a:pt x="393" y="546"/>
                    </a:lnTo>
                    <a:lnTo>
                      <a:pt x="395" y="546"/>
                    </a:lnTo>
                    <a:lnTo>
                      <a:pt x="396" y="546"/>
                    </a:lnTo>
                    <a:lnTo>
                      <a:pt x="396" y="548"/>
                    </a:lnTo>
                    <a:lnTo>
                      <a:pt x="396" y="548"/>
                    </a:lnTo>
                    <a:lnTo>
                      <a:pt x="398" y="548"/>
                    </a:lnTo>
                    <a:lnTo>
                      <a:pt x="396" y="548"/>
                    </a:lnTo>
                    <a:lnTo>
                      <a:pt x="396" y="550"/>
                    </a:lnTo>
                    <a:lnTo>
                      <a:pt x="396" y="550"/>
                    </a:lnTo>
                    <a:lnTo>
                      <a:pt x="396" y="551"/>
                    </a:lnTo>
                    <a:lnTo>
                      <a:pt x="396" y="551"/>
                    </a:lnTo>
                    <a:lnTo>
                      <a:pt x="398" y="551"/>
                    </a:lnTo>
                    <a:lnTo>
                      <a:pt x="398" y="551"/>
                    </a:lnTo>
                    <a:lnTo>
                      <a:pt x="402" y="551"/>
                    </a:lnTo>
                    <a:lnTo>
                      <a:pt x="404" y="551"/>
                    </a:lnTo>
                    <a:lnTo>
                      <a:pt x="406" y="551"/>
                    </a:lnTo>
                    <a:lnTo>
                      <a:pt x="406" y="551"/>
                    </a:lnTo>
                    <a:lnTo>
                      <a:pt x="406" y="550"/>
                    </a:lnTo>
                    <a:lnTo>
                      <a:pt x="406" y="550"/>
                    </a:lnTo>
                    <a:lnTo>
                      <a:pt x="406" y="548"/>
                    </a:lnTo>
                    <a:lnTo>
                      <a:pt x="404" y="546"/>
                    </a:lnTo>
                    <a:lnTo>
                      <a:pt x="402" y="546"/>
                    </a:lnTo>
                    <a:lnTo>
                      <a:pt x="402" y="546"/>
                    </a:lnTo>
                    <a:lnTo>
                      <a:pt x="404" y="546"/>
                    </a:lnTo>
                    <a:lnTo>
                      <a:pt x="414" y="542"/>
                    </a:lnTo>
                    <a:lnTo>
                      <a:pt x="416" y="546"/>
                    </a:lnTo>
                    <a:lnTo>
                      <a:pt x="416" y="548"/>
                    </a:lnTo>
                    <a:lnTo>
                      <a:pt x="416" y="550"/>
                    </a:lnTo>
                    <a:lnTo>
                      <a:pt x="416" y="550"/>
                    </a:lnTo>
                    <a:lnTo>
                      <a:pt x="417" y="551"/>
                    </a:lnTo>
                    <a:lnTo>
                      <a:pt x="417" y="551"/>
                    </a:lnTo>
                    <a:lnTo>
                      <a:pt x="417" y="551"/>
                    </a:lnTo>
                    <a:lnTo>
                      <a:pt x="416" y="551"/>
                    </a:lnTo>
                    <a:lnTo>
                      <a:pt x="416" y="553"/>
                    </a:lnTo>
                    <a:lnTo>
                      <a:pt x="416" y="553"/>
                    </a:lnTo>
                    <a:lnTo>
                      <a:pt x="417" y="553"/>
                    </a:lnTo>
                    <a:lnTo>
                      <a:pt x="417" y="555"/>
                    </a:lnTo>
                    <a:lnTo>
                      <a:pt x="419" y="555"/>
                    </a:lnTo>
                    <a:lnTo>
                      <a:pt x="421" y="555"/>
                    </a:lnTo>
                    <a:lnTo>
                      <a:pt x="425" y="555"/>
                    </a:lnTo>
                    <a:lnTo>
                      <a:pt x="429" y="555"/>
                    </a:lnTo>
                    <a:lnTo>
                      <a:pt x="429" y="557"/>
                    </a:lnTo>
                    <a:lnTo>
                      <a:pt x="429" y="557"/>
                    </a:lnTo>
                    <a:lnTo>
                      <a:pt x="429" y="559"/>
                    </a:lnTo>
                    <a:lnTo>
                      <a:pt x="431" y="559"/>
                    </a:lnTo>
                    <a:lnTo>
                      <a:pt x="431" y="561"/>
                    </a:lnTo>
                    <a:lnTo>
                      <a:pt x="433" y="561"/>
                    </a:lnTo>
                    <a:lnTo>
                      <a:pt x="435" y="561"/>
                    </a:lnTo>
                    <a:lnTo>
                      <a:pt x="435" y="561"/>
                    </a:lnTo>
                    <a:lnTo>
                      <a:pt x="436" y="559"/>
                    </a:lnTo>
                    <a:lnTo>
                      <a:pt x="436" y="559"/>
                    </a:lnTo>
                    <a:lnTo>
                      <a:pt x="438" y="559"/>
                    </a:lnTo>
                    <a:lnTo>
                      <a:pt x="438" y="559"/>
                    </a:lnTo>
                    <a:lnTo>
                      <a:pt x="440" y="559"/>
                    </a:lnTo>
                    <a:lnTo>
                      <a:pt x="440" y="559"/>
                    </a:lnTo>
                    <a:lnTo>
                      <a:pt x="442" y="561"/>
                    </a:lnTo>
                    <a:lnTo>
                      <a:pt x="442" y="563"/>
                    </a:lnTo>
                    <a:lnTo>
                      <a:pt x="442" y="563"/>
                    </a:lnTo>
                    <a:lnTo>
                      <a:pt x="442" y="563"/>
                    </a:lnTo>
                    <a:lnTo>
                      <a:pt x="444" y="565"/>
                    </a:lnTo>
                    <a:lnTo>
                      <a:pt x="444" y="565"/>
                    </a:lnTo>
                    <a:lnTo>
                      <a:pt x="444" y="567"/>
                    </a:lnTo>
                    <a:lnTo>
                      <a:pt x="444" y="567"/>
                    </a:lnTo>
                    <a:lnTo>
                      <a:pt x="444" y="569"/>
                    </a:lnTo>
                    <a:lnTo>
                      <a:pt x="444" y="569"/>
                    </a:lnTo>
                    <a:lnTo>
                      <a:pt x="444" y="569"/>
                    </a:lnTo>
                    <a:lnTo>
                      <a:pt x="444" y="571"/>
                    </a:lnTo>
                    <a:lnTo>
                      <a:pt x="444" y="571"/>
                    </a:lnTo>
                    <a:lnTo>
                      <a:pt x="452" y="576"/>
                    </a:lnTo>
                    <a:lnTo>
                      <a:pt x="452" y="576"/>
                    </a:lnTo>
                    <a:lnTo>
                      <a:pt x="454" y="576"/>
                    </a:lnTo>
                    <a:lnTo>
                      <a:pt x="456" y="576"/>
                    </a:lnTo>
                    <a:lnTo>
                      <a:pt x="457" y="576"/>
                    </a:lnTo>
                    <a:lnTo>
                      <a:pt x="459" y="576"/>
                    </a:lnTo>
                    <a:lnTo>
                      <a:pt x="461" y="578"/>
                    </a:lnTo>
                    <a:lnTo>
                      <a:pt x="465" y="582"/>
                    </a:lnTo>
                    <a:lnTo>
                      <a:pt x="467" y="582"/>
                    </a:lnTo>
                    <a:lnTo>
                      <a:pt x="467" y="582"/>
                    </a:lnTo>
                    <a:lnTo>
                      <a:pt x="467" y="582"/>
                    </a:lnTo>
                    <a:lnTo>
                      <a:pt x="469" y="582"/>
                    </a:lnTo>
                    <a:lnTo>
                      <a:pt x="469" y="582"/>
                    </a:lnTo>
                    <a:lnTo>
                      <a:pt x="469" y="582"/>
                    </a:lnTo>
                    <a:lnTo>
                      <a:pt x="473" y="578"/>
                    </a:lnTo>
                    <a:lnTo>
                      <a:pt x="475" y="578"/>
                    </a:lnTo>
                    <a:lnTo>
                      <a:pt x="475" y="578"/>
                    </a:lnTo>
                    <a:lnTo>
                      <a:pt x="475" y="578"/>
                    </a:lnTo>
                    <a:lnTo>
                      <a:pt x="475" y="580"/>
                    </a:lnTo>
                    <a:lnTo>
                      <a:pt x="475" y="580"/>
                    </a:lnTo>
                    <a:lnTo>
                      <a:pt x="475" y="582"/>
                    </a:lnTo>
                    <a:lnTo>
                      <a:pt x="475" y="584"/>
                    </a:lnTo>
                    <a:lnTo>
                      <a:pt x="475" y="584"/>
                    </a:lnTo>
                    <a:lnTo>
                      <a:pt x="475" y="586"/>
                    </a:lnTo>
                    <a:lnTo>
                      <a:pt x="475" y="586"/>
                    </a:lnTo>
                    <a:lnTo>
                      <a:pt x="475" y="586"/>
                    </a:lnTo>
                    <a:lnTo>
                      <a:pt x="476" y="588"/>
                    </a:lnTo>
                    <a:lnTo>
                      <a:pt x="476" y="588"/>
                    </a:lnTo>
                    <a:lnTo>
                      <a:pt x="476" y="588"/>
                    </a:lnTo>
                    <a:lnTo>
                      <a:pt x="478" y="586"/>
                    </a:lnTo>
                    <a:lnTo>
                      <a:pt x="478" y="586"/>
                    </a:lnTo>
                    <a:lnTo>
                      <a:pt x="478" y="584"/>
                    </a:lnTo>
                    <a:lnTo>
                      <a:pt x="478" y="584"/>
                    </a:lnTo>
                    <a:lnTo>
                      <a:pt x="478" y="584"/>
                    </a:lnTo>
                    <a:lnTo>
                      <a:pt x="480" y="584"/>
                    </a:lnTo>
                    <a:lnTo>
                      <a:pt x="480" y="584"/>
                    </a:lnTo>
                    <a:lnTo>
                      <a:pt x="480" y="586"/>
                    </a:lnTo>
                    <a:lnTo>
                      <a:pt x="480" y="591"/>
                    </a:lnTo>
                    <a:lnTo>
                      <a:pt x="480" y="591"/>
                    </a:lnTo>
                    <a:lnTo>
                      <a:pt x="480" y="591"/>
                    </a:lnTo>
                    <a:lnTo>
                      <a:pt x="480" y="593"/>
                    </a:lnTo>
                    <a:lnTo>
                      <a:pt x="482" y="593"/>
                    </a:lnTo>
                    <a:lnTo>
                      <a:pt x="482" y="593"/>
                    </a:lnTo>
                    <a:lnTo>
                      <a:pt x="482" y="591"/>
                    </a:lnTo>
                    <a:lnTo>
                      <a:pt x="482" y="591"/>
                    </a:lnTo>
                    <a:lnTo>
                      <a:pt x="484" y="591"/>
                    </a:lnTo>
                    <a:lnTo>
                      <a:pt x="484" y="593"/>
                    </a:lnTo>
                    <a:lnTo>
                      <a:pt x="484" y="593"/>
                    </a:lnTo>
                    <a:lnTo>
                      <a:pt x="486" y="593"/>
                    </a:lnTo>
                    <a:lnTo>
                      <a:pt x="486" y="595"/>
                    </a:lnTo>
                    <a:lnTo>
                      <a:pt x="484" y="599"/>
                    </a:lnTo>
                    <a:lnTo>
                      <a:pt x="484" y="599"/>
                    </a:lnTo>
                    <a:lnTo>
                      <a:pt x="484" y="599"/>
                    </a:lnTo>
                    <a:lnTo>
                      <a:pt x="488" y="599"/>
                    </a:lnTo>
                    <a:lnTo>
                      <a:pt x="492" y="599"/>
                    </a:lnTo>
                    <a:lnTo>
                      <a:pt x="494" y="599"/>
                    </a:lnTo>
                    <a:lnTo>
                      <a:pt x="494" y="599"/>
                    </a:lnTo>
                    <a:lnTo>
                      <a:pt x="496" y="597"/>
                    </a:lnTo>
                    <a:lnTo>
                      <a:pt x="496" y="597"/>
                    </a:lnTo>
                    <a:lnTo>
                      <a:pt x="496" y="595"/>
                    </a:lnTo>
                    <a:lnTo>
                      <a:pt x="494" y="593"/>
                    </a:lnTo>
                    <a:lnTo>
                      <a:pt x="494" y="593"/>
                    </a:lnTo>
                    <a:lnTo>
                      <a:pt x="496" y="591"/>
                    </a:lnTo>
                    <a:lnTo>
                      <a:pt x="496" y="591"/>
                    </a:lnTo>
                    <a:lnTo>
                      <a:pt x="496" y="591"/>
                    </a:lnTo>
                    <a:lnTo>
                      <a:pt x="497" y="591"/>
                    </a:lnTo>
                    <a:lnTo>
                      <a:pt x="507" y="593"/>
                    </a:lnTo>
                    <a:lnTo>
                      <a:pt x="511" y="595"/>
                    </a:lnTo>
                    <a:lnTo>
                      <a:pt x="513" y="593"/>
                    </a:lnTo>
                    <a:lnTo>
                      <a:pt x="513" y="593"/>
                    </a:lnTo>
                    <a:lnTo>
                      <a:pt x="520" y="591"/>
                    </a:lnTo>
                    <a:lnTo>
                      <a:pt x="520" y="591"/>
                    </a:lnTo>
                    <a:lnTo>
                      <a:pt x="520" y="591"/>
                    </a:lnTo>
                    <a:lnTo>
                      <a:pt x="522" y="591"/>
                    </a:lnTo>
                    <a:lnTo>
                      <a:pt x="522" y="591"/>
                    </a:lnTo>
                    <a:lnTo>
                      <a:pt x="522" y="595"/>
                    </a:lnTo>
                    <a:lnTo>
                      <a:pt x="522" y="595"/>
                    </a:lnTo>
                    <a:lnTo>
                      <a:pt x="522" y="595"/>
                    </a:lnTo>
                    <a:lnTo>
                      <a:pt x="522" y="595"/>
                    </a:lnTo>
                    <a:lnTo>
                      <a:pt x="526" y="595"/>
                    </a:lnTo>
                    <a:lnTo>
                      <a:pt x="526" y="597"/>
                    </a:lnTo>
                    <a:lnTo>
                      <a:pt x="528" y="597"/>
                    </a:lnTo>
                    <a:lnTo>
                      <a:pt x="528" y="597"/>
                    </a:lnTo>
                    <a:lnTo>
                      <a:pt x="528" y="601"/>
                    </a:lnTo>
                    <a:lnTo>
                      <a:pt x="528" y="601"/>
                    </a:lnTo>
                    <a:lnTo>
                      <a:pt x="530" y="603"/>
                    </a:lnTo>
                    <a:lnTo>
                      <a:pt x="530" y="603"/>
                    </a:lnTo>
                    <a:lnTo>
                      <a:pt x="532" y="605"/>
                    </a:lnTo>
                    <a:lnTo>
                      <a:pt x="532" y="605"/>
                    </a:lnTo>
                    <a:lnTo>
                      <a:pt x="530" y="607"/>
                    </a:lnTo>
                    <a:lnTo>
                      <a:pt x="530" y="607"/>
                    </a:lnTo>
                    <a:lnTo>
                      <a:pt x="528" y="607"/>
                    </a:lnTo>
                    <a:lnTo>
                      <a:pt x="526" y="607"/>
                    </a:lnTo>
                    <a:lnTo>
                      <a:pt x="524" y="607"/>
                    </a:lnTo>
                    <a:lnTo>
                      <a:pt x="524" y="607"/>
                    </a:lnTo>
                    <a:lnTo>
                      <a:pt x="524" y="607"/>
                    </a:lnTo>
                    <a:lnTo>
                      <a:pt x="524" y="609"/>
                    </a:lnTo>
                    <a:lnTo>
                      <a:pt x="524" y="609"/>
                    </a:lnTo>
                    <a:lnTo>
                      <a:pt x="524" y="610"/>
                    </a:lnTo>
                    <a:lnTo>
                      <a:pt x="524" y="612"/>
                    </a:lnTo>
                    <a:lnTo>
                      <a:pt x="524" y="614"/>
                    </a:lnTo>
                    <a:lnTo>
                      <a:pt x="522" y="620"/>
                    </a:lnTo>
                    <a:lnTo>
                      <a:pt x="522" y="620"/>
                    </a:lnTo>
                    <a:lnTo>
                      <a:pt x="524" y="622"/>
                    </a:lnTo>
                    <a:lnTo>
                      <a:pt x="524" y="622"/>
                    </a:lnTo>
                    <a:lnTo>
                      <a:pt x="526" y="622"/>
                    </a:lnTo>
                    <a:lnTo>
                      <a:pt x="526" y="624"/>
                    </a:lnTo>
                    <a:lnTo>
                      <a:pt x="526" y="626"/>
                    </a:lnTo>
                    <a:lnTo>
                      <a:pt x="526" y="631"/>
                    </a:lnTo>
                    <a:lnTo>
                      <a:pt x="526" y="631"/>
                    </a:lnTo>
                    <a:lnTo>
                      <a:pt x="526" y="633"/>
                    </a:lnTo>
                    <a:lnTo>
                      <a:pt x="524" y="635"/>
                    </a:lnTo>
                    <a:lnTo>
                      <a:pt x="522" y="643"/>
                    </a:lnTo>
                    <a:lnTo>
                      <a:pt x="522" y="643"/>
                    </a:lnTo>
                    <a:lnTo>
                      <a:pt x="520" y="645"/>
                    </a:lnTo>
                    <a:lnTo>
                      <a:pt x="518" y="645"/>
                    </a:lnTo>
                    <a:lnTo>
                      <a:pt x="518" y="645"/>
                    </a:lnTo>
                    <a:lnTo>
                      <a:pt x="518" y="645"/>
                    </a:lnTo>
                    <a:lnTo>
                      <a:pt x="518" y="647"/>
                    </a:lnTo>
                    <a:lnTo>
                      <a:pt x="518" y="647"/>
                    </a:lnTo>
                    <a:lnTo>
                      <a:pt x="518" y="648"/>
                    </a:lnTo>
                    <a:lnTo>
                      <a:pt x="520" y="650"/>
                    </a:lnTo>
                    <a:lnTo>
                      <a:pt x="522" y="650"/>
                    </a:lnTo>
                    <a:lnTo>
                      <a:pt x="522" y="652"/>
                    </a:lnTo>
                    <a:lnTo>
                      <a:pt x="524" y="652"/>
                    </a:lnTo>
                    <a:lnTo>
                      <a:pt x="524" y="652"/>
                    </a:lnTo>
                    <a:lnTo>
                      <a:pt x="524" y="654"/>
                    </a:lnTo>
                    <a:lnTo>
                      <a:pt x="524" y="656"/>
                    </a:lnTo>
                    <a:lnTo>
                      <a:pt x="522" y="656"/>
                    </a:lnTo>
                    <a:lnTo>
                      <a:pt x="524" y="658"/>
                    </a:lnTo>
                    <a:lnTo>
                      <a:pt x="524" y="658"/>
                    </a:lnTo>
                    <a:lnTo>
                      <a:pt x="524" y="658"/>
                    </a:lnTo>
                    <a:lnTo>
                      <a:pt x="526" y="660"/>
                    </a:lnTo>
                    <a:lnTo>
                      <a:pt x="530" y="664"/>
                    </a:lnTo>
                    <a:lnTo>
                      <a:pt x="534" y="666"/>
                    </a:lnTo>
                    <a:lnTo>
                      <a:pt x="537" y="669"/>
                    </a:lnTo>
                    <a:lnTo>
                      <a:pt x="539" y="671"/>
                    </a:lnTo>
                    <a:lnTo>
                      <a:pt x="541" y="671"/>
                    </a:lnTo>
                    <a:lnTo>
                      <a:pt x="545" y="673"/>
                    </a:lnTo>
                    <a:lnTo>
                      <a:pt x="545" y="673"/>
                    </a:lnTo>
                    <a:lnTo>
                      <a:pt x="549" y="671"/>
                    </a:lnTo>
                    <a:lnTo>
                      <a:pt x="551" y="673"/>
                    </a:lnTo>
                    <a:lnTo>
                      <a:pt x="557" y="673"/>
                    </a:lnTo>
                    <a:lnTo>
                      <a:pt x="557" y="673"/>
                    </a:lnTo>
                    <a:lnTo>
                      <a:pt x="558" y="673"/>
                    </a:lnTo>
                    <a:lnTo>
                      <a:pt x="560" y="671"/>
                    </a:lnTo>
                    <a:lnTo>
                      <a:pt x="562" y="671"/>
                    </a:lnTo>
                    <a:lnTo>
                      <a:pt x="564" y="669"/>
                    </a:lnTo>
                    <a:lnTo>
                      <a:pt x="566" y="669"/>
                    </a:lnTo>
                    <a:lnTo>
                      <a:pt x="568" y="669"/>
                    </a:lnTo>
                    <a:lnTo>
                      <a:pt x="568" y="669"/>
                    </a:lnTo>
                    <a:lnTo>
                      <a:pt x="568" y="668"/>
                    </a:lnTo>
                    <a:lnTo>
                      <a:pt x="570" y="664"/>
                    </a:lnTo>
                    <a:lnTo>
                      <a:pt x="572" y="664"/>
                    </a:lnTo>
                    <a:lnTo>
                      <a:pt x="572" y="664"/>
                    </a:lnTo>
                    <a:lnTo>
                      <a:pt x="572" y="660"/>
                    </a:lnTo>
                    <a:lnTo>
                      <a:pt x="572" y="660"/>
                    </a:lnTo>
                    <a:lnTo>
                      <a:pt x="572" y="658"/>
                    </a:lnTo>
                    <a:lnTo>
                      <a:pt x="576" y="656"/>
                    </a:lnTo>
                    <a:lnTo>
                      <a:pt x="576" y="656"/>
                    </a:lnTo>
                    <a:lnTo>
                      <a:pt x="577" y="654"/>
                    </a:lnTo>
                    <a:lnTo>
                      <a:pt x="577" y="650"/>
                    </a:lnTo>
                    <a:lnTo>
                      <a:pt x="579" y="650"/>
                    </a:lnTo>
                    <a:lnTo>
                      <a:pt x="581" y="645"/>
                    </a:lnTo>
                    <a:lnTo>
                      <a:pt x="581" y="643"/>
                    </a:lnTo>
                    <a:lnTo>
                      <a:pt x="583" y="641"/>
                    </a:lnTo>
                    <a:lnTo>
                      <a:pt x="585" y="637"/>
                    </a:lnTo>
                    <a:lnTo>
                      <a:pt x="585" y="637"/>
                    </a:lnTo>
                    <a:lnTo>
                      <a:pt x="587" y="635"/>
                    </a:lnTo>
                    <a:lnTo>
                      <a:pt x="587" y="635"/>
                    </a:lnTo>
                    <a:lnTo>
                      <a:pt x="587" y="633"/>
                    </a:lnTo>
                    <a:lnTo>
                      <a:pt x="587" y="633"/>
                    </a:lnTo>
                    <a:lnTo>
                      <a:pt x="587" y="631"/>
                    </a:lnTo>
                    <a:lnTo>
                      <a:pt x="589" y="629"/>
                    </a:lnTo>
                    <a:lnTo>
                      <a:pt x="589" y="628"/>
                    </a:lnTo>
                    <a:lnTo>
                      <a:pt x="589" y="628"/>
                    </a:lnTo>
                    <a:lnTo>
                      <a:pt x="589" y="626"/>
                    </a:lnTo>
                    <a:lnTo>
                      <a:pt x="589" y="626"/>
                    </a:lnTo>
                    <a:lnTo>
                      <a:pt x="589" y="624"/>
                    </a:lnTo>
                    <a:lnTo>
                      <a:pt x="587" y="622"/>
                    </a:lnTo>
                    <a:lnTo>
                      <a:pt x="587" y="622"/>
                    </a:lnTo>
                    <a:lnTo>
                      <a:pt x="585" y="620"/>
                    </a:lnTo>
                    <a:lnTo>
                      <a:pt x="585" y="618"/>
                    </a:lnTo>
                    <a:lnTo>
                      <a:pt x="585" y="616"/>
                    </a:lnTo>
                    <a:lnTo>
                      <a:pt x="585" y="616"/>
                    </a:lnTo>
                    <a:lnTo>
                      <a:pt x="585" y="616"/>
                    </a:lnTo>
                    <a:lnTo>
                      <a:pt x="585" y="614"/>
                    </a:lnTo>
                    <a:lnTo>
                      <a:pt x="585" y="614"/>
                    </a:lnTo>
                    <a:lnTo>
                      <a:pt x="585" y="614"/>
                    </a:lnTo>
                    <a:lnTo>
                      <a:pt x="585" y="612"/>
                    </a:lnTo>
                    <a:lnTo>
                      <a:pt x="587" y="612"/>
                    </a:lnTo>
                    <a:lnTo>
                      <a:pt x="589" y="610"/>
                    </a:lnTo>
                    <a:lnTo>
                      <a:pt x="597" y="610"/>
                    </a:lnTo>
                    <a:lnTo>
                      <a:pt x="597" y="607"/>
                    </a:lnTo>
                    <a:lnTo>
                      <a:pt x="597" y="605"/>
                    </a:lnTo>
                    <a:lnTo>
                      <a:pt x="597" y="601"/>
                    </a:lnTo>
                    <a:lnTo>
                      <a:pt x="597" y="601"/>
                    </a:lnTo>
                    <a:lnTo>
                      <a:pt x="597" y="599"/>
                    </a:lnTo>
                    <a:lnTo>
                      <a:pt x="595" y="597"/>
                    </a:lnTo>
                    <a:lnTo>
                      <a:pt x="595" y="597"/>
                    </a:lnTo>
                    <a:lnTo>
                      <a:pt x="595" y="595"/>
                    </a:lnTo>
                    <a:lnTo>
                      <a:pt x="597" y="593"/>
                    </a:lnTo>
                    <a:lnTo>
                      <a:pt x="597" y="591"/>
                    </a:lnTo>
                    <a:lnTo>
                      <a:pt x="597" y="590"/>
                    </a:lnTo>
                    <a:lnTo>
                      <a:pt x="597" y="588"/>
                    </a:lnTo>
                    <a:lnTo>
                      <a:pt x="597" y="588"/>
                    </a:lnTo>
                    <a:lnTo>
                      <a:pt x="595" y="588"/>
                    </a:lnTo>
                    <a:lnTo>
                      <a:pt x="591" y="586"/>
                    </a:lnTo>
                    <a:lnTo>
                      <a:pt x="591" y="586"/>
                    </a:lnTo>
                    <a:lnTo>
                      <a:pt x="589" y="584"/>
                    </a:lnTo>
                    <a:lnTo>
                      <a:pt x="587" y="584"/>
                    </a:lnTo>
                    <a:lnTo>
                      <a:pt x="587" y="582"/>
                    </a:lnTo>
                    <a:lnTo>
                      <a:pt x="585" y="580"/>
                    </a:lnTo>
                    <a:lnTo>
                      <a:pt x="585" y="580"/>
                    </a:lnTo>
                    <a:lnTo>
                      <a:pt x="583" y="578"/>
                    </a:lnTo>
                    <a:lnTo>
                      <a:pt x="583" y="578"/>
                    </a:lnTo>
                    <a:lnTo>
                      <a:pt x="581" y="576"/>
                    </a:lnTo>
                    <a:lnTo>
                      <a:pt x="581" y="576"/>
                    </a:lnTo>
                    <a:lnTo>
                      <a:pt x="581" y="574"/>
                    </a:lnTo>
                    <a:lnTo>
                      <a:pt x="581" y="572"/>
                    </a:lnTo>
                    <a:lnTo>
                      <a:pt x="581" y="572"/>
                    </a:lnTo>
                    <a:lnTo>
                      <a:pt x="581" y="571"/>
                    </a:lnTo>
                    <a:lnTo>
                      <a:pt x="581" y="571"/>
                    </a:lnTo>
                    <a:lnTo>
                      <a:pt x="581" y="567"/>
                    </a:lnTo>
                    <a:lnTo>
                      <a:pt x="581" y="563"/>
                    </a:lnTo>
                    <a:lnTo>
                      <a:pt x="581" y="563"/>
                    </a:lnTo>
                    <a:lnTo>
                      <a:pt x="581" y="561"/>
                    </a:lnTo>
                    <a:lnTo>
                      <a:pt x="579" y="559"/>
                    </a:lnTo>
                    <a:lnTo>
                      <a:pt x="577" y="557"/>
                    </a:lnTo>
                    <a:lnTo>
                      <a:pt x="577" y="555"/>
                    </a:lnTo>
                    <a:lnTo>
                      <a:pt x="577" y="555"/>
                    </a:lnTo>
                    <a:lnTo>
                      <a:pt x="577" y="553"/>
                    </a:lnTo>
                    <a:lnTo>
                      <a:pt x="577" y="548"/>
                    </a:lnTo>
                    <a:lnTo>
                      <a:pt x="579" y="546"/>
                    </a:lnTo>
                    <a:lnTo>
                      <a:pt x="579" y="544"/>
                    </a:lnTo>
                    <a:lnTo>
                      <a:pt x="579" y="544"/>
                    </a:lnTo>
                    <a:lnTo>
                      <a:pt x="579" y="542"/>
                    </a:lnTo>
                    <a:lnTo>
                      <a:pt x="581" y="540"/>
                    </a:lnTo>
                    <a:lnTo>
                      <a:pt x="581" y="540"/>
                    </a:lnTo>
                    <a:lnTo>
                      <a:pt x="583" y="538"/>
                    </a:lnTo>
                    <a:lnTo>
                      <a:pt x="587" y="536"/>
                    </a:lnTo>
                    <a:lnTo>
                      <a:pt x="591" y="534"/>
                    </a:lnTo>
                    <a:lnTo>
                      <a:pt x="593" y="534"/>
                    </a:lnTo>
                    <a:lnTo>
                      <a:pt x="595" y="531"/>
                    </a:lnTo>
                    <a:lnTo>
                      <a:pt x="597" y="531"/>
                    </a:lnTo>
                    <a:lnTo>
                      <a:pt x="610" y="523"/>
                    </a:lnTo>
                    <a:lnTo>
                      <a:pt x="619" y="517"/>
                    </a:lnTo>
                    <a:lnTo>
                      <a:pt x="621" y="515"/>
                    </a:lnTo>
                    <a:lnTo>
                      <a:pt x="621" y="513"/>
                    </a:lnTo>
                    <a:lnTo>
                      <a:pt x="623" y="513"/>
                    </a:lnTo>
                    <a:lnTo>
                      <a:pt x="623" y="513"/>
                    </a:lnTo>
                    <a:lnTo>
                      <a:pt x="627" y="512"/>
                    </a:lnTo>
                    <a:lnTo>
                      <a:pt x="629" y="510"/>
                    </a:lnTo>
                    <a:lnTo>
                      <a:pt x="631" y="508"/>
                    </a:lnTo>
                    <a:lnTo>
                      <a:pt x="631" y="508"/>
                    </a:lnTo>
                    <a:lnTo>
                      <a:pt x="633" y="506"/>
                    </a:lnTo>
                    <a:lnTo>
                      <a:pt x="638" y="502"/>
                    </a:lnTo>
                    <a:lnTo>
                      <a:pt x="640" y="500"/>
                    </a:lnTo>
                    <a:lnTo>
                      <a:pt x="646" y="494"/>
                    </a:lnTo>
                    <a:lnTo>
                      <a:pt x="654" y="487"/>
                    </a:lnTo>
                    <a:lnTo>
                      <a:pt x="658" y="487"/>
                    </a:lnTo>
                    <a:lnTo>
                      <a:pt x="659" y="489"/>
                    </a:lnTo>
                    <a:lnTo>
                      <a:pt x="659" y="489"/>
                    </a:lnTo>
                    <a:lnTo>
                      <a:pt x="659" y="491"/>
                    </a:lnTo>
                    <a:lnTo>
                      <a:pt x="659" y="491"/>
                    </a:lnTo>
                    <a:lnTo>
                      <a:pt x="659" y="493"/>
                    </a:lnTo>
                    <a:lnTo>
                      <a:pt x="659" y="493"/>
                    </a:lnTo>
                    <a:lnTo>
                      <a:pt x="659" y="493"/>
                    </a:lnTo>
                    <a:lnTo>
                      <a:pt x="659" y="494"/>
                    </a:lnTo>
                    <a:lnTo>
                      <a:pt x="659" y="494"/>
                    </a:lnTo>
                    <a:lnTo>
                      <a:pt x="661" y="494"/>
                    </a:lnTo>
                    <a:lnTo>
                      <a:pt x="661" y="494"/>
                    </a:lnTo>
                    <a:lnTo>
                      <a:pt x="661" y="496"/>
                    </a:lnTo>
                    <a:lnTo>
                      <a:pt x="661" y="496"/>
                    </a:lnTo>
                    <a:lnTo>
                      <a:pt x="661" y="496"/>
                    </a:lnTo>
                    <a:lnTo>
                      <a:pt x="663" y="496"/>
                    </a:lnTo>
                    <a:lnTo>
                      <a:pt x="663" y="496"/>
                    </a:lnTo>
                    <a:lnTo>
                      <a:pt x="663" y="496"/>
                    </a:lnTo>
                    <a:lnTo>
                      <a:pt x="665" y="496"/>
                    </a:lnTo>
                    <a:lnTo>
                      <a:pt x="667" y="496"/>
                    </a:lnTo>
                    <a:lnTo>
                      <a:pt x="669" y="496"/>
                    </a:lnTo>
                    <a:lnTo>
                      <a:pt x="669" y="496"/>
                    </a:lnTo>
                    <a:lnTo>
                      <a:pt x="671" y="496"/>
                    </a:lnTo>
                    <a:lnTo>
                      <a:pt x="671" y="494"/>
                    </a:lnTo>
                    <a:lnTo>
                      <a:pt x="671" y="494"/>
                    </a:lnTo>
                    <a:lnTo>
                      <a:pt x="671" y="494"/>
                    </a:lnTo>
                    <a:lnTo>
                      <a:pt x="671" y="493"/>
                    </a:lnTo>
                    <a:lnTo>
                      <a:pt x="671" y="493"/>
                    </a:lnTo>
                    <a:lnTo>
                      <a:pt x="671" y="493"/>
                    </a:lnTo>
                    <a:lnTo>
                      <a:pt x="669" y="489"/>
                    </a:lnTo>
                    <a:lnTo>
                      <a:pt x="669" y="487"/>
                    </a:lnTo>
                    <a:lnTo>
                      <a:pt x="671" y="487"/>
                    </a:lnTo>
                    <a:lnTo>
                      <a:pt x="671" y="485"/>
                    </a:lnTo>
                    <a:lnTo>
                      <a:pt x="673" y="485"/>
                    </a:lnTo>
                    <a:lnTo>
                      <a:pt x="675" y="485"/>
                    </a:lnTo>
                    <a:lnTo>
                      <a:pt x="677" y="485"/>
                    </a:lnTo>
                    <a:lnTo>
                      <a:pt x="678" y="489"/>
                    </a:lnTo>
                    <a:lnTo>
                      <a:pt x="680" y="489"/>
                    </a:lnTo>
                    <a:lnTo>
                      <a:pt x="682" y="491"/>
                    </a:lnTo>
                    <a:lnTo>
                      <a:pt x="684" y="491"/>
                    </a:lnTo>
                    <a:lnTo>
                      <a:pt x="684" y="491"/>
                    </a:lnTo>
                    <a:lnTo>
                      <a:pt x="686" y="491"/>
                    </a:lnTo>
                    <a:lnTo>
                      <a:pt x="688" y="491"/>
                    </a:lnTo>
                    <a:lnTo>
                      <a:pt x="690" y="491"/>
                    </a:lnTo>
                    <a:lnTo>
                      <a:pt x="690" y="491"/>
                    </a:lnTo>
                    <a:lnTo>
                      <a:pt x="694" y="487"/>
                    </a:lnTo>
                    <a:lnTo>
                      <a:pt x="696" y="487"/>
                    </a:lnTo>
                    <a:lnTo>
                      <a:pt x="696" y="487"/>
                    </a:lnTo>
                    <a:lnTo>
                      <a:pt x="696" y="485"/>
                    </a:lnTo>
                    <a:lnTo>
                      <a:pt x="696" y="483"/>
                    </a:lnTo>
                    <a:lnTo>
                      <a:pt x="698" y="483"/>
                    </a:lnTo>
                    <a:close/>
                  </a:path>
                </a:pathLst>
              </a:custGeom>
              <a:solidFill>
                <a:schemeClr val="bg1"/>
              </a:solidFill>
              <a:ln w="9525">
                <a:solidFill>
                  <a:schemeClr val="tx1">
                    <a:lumMod val="50000"/>
                    <a:lumOff val="50000"/>
                  </a:schemeClr>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02" name="Freeform 11">
                <a:extLst>
                  <a:ext uri="{FF2B5EF4-FFF2-40B4-BE49-F238E27FC236}">
                    <a16:creationId xmlns:a16="http://schemas.microsoft.com/office/drawing/2014/main" id="{3D8080B5-2915-44CC-8960-042CD649953F}"/>
                  </a:ext>
                </a:extLst>
              </p:cNvPr>
              <p:cNvSpPr>
                <a:spLocks/>
              </p:cNvSpPr>
              <p:nvPr/>
            </p:nvSpPr>
            <p:spPr bwMode="auto">
              <a:xfrm>
                <a:off x="8046483" y="2391319"/>
                <a:ext cx="1107584" cy="1068998"/>
              </a:xfrm>
              <a:custGeom>
                <a:avLst/>
                <a:gdLst>
                  <a:gd name="T0" fmla="*/ 652 w 698"/>
                  <a:gd name="T1" fmla="*/ 453 h 673"/>
                  <a:gd name="T2" fmla="*/ 656 w 698"/>
                  <a:gd name="T3" fmla="*/ 426 h 673"/>
                  <a:gd name="T4" fmla="*/ 635 w 698"/>
                  <a:gd name="T5" fmla="*/ 405 h 673"/>
                  <a:gd name="T6" fmla="*/ 677 w 698"/>
                  <a:gd name="T7" fmla="*/ 392 h 673"/>
                  <a:gd name="T8" fmla="*/ 642 w 698"/>
                  <a:gd name="T9" fmla="*/ 354 h 673"/>
                  <a:gd name="T10" fmla="*/ 610 w 698"/>
                  <a:gd name="T11" fmla="*/ 312 h 673"/>
                  <a:gd name="T12" fmla="*/ 517 w 698"/>
                  <a:gd name="T13" fmla="*/ 285 h 673"/>
                  <a:gd name="T14" fmla="*/ 404 w 698"/>
                  <a:gd name="T15" fmla="*/ 243 h 673"/>
                  <a:gd name="T16" fmla="*/ 355 w 698"/>
                  <a:gd name="T17" fmla="*/ 207 h 673"/>
                  <a:gd name="T18" fmla="*/ 307 w 698"/>
                  <a:gd name="T19" fmla="*/ 188 h 673"/>
                  <a:gd name="T20" fmla="*/ 263 w 698"/>
                  <a:gd name="T21" fmla="*/ 171 h 673"/>
                  <a:gd name="T22" fmla="*/ 217 w 698"/>
                  <a:gd name="T23" fmla="*/ 162 h 673"/>
                  <a:gd name="T24" fmla="*/ 153 w 698"/>
                  <a:gd name="T25" fmla="*/ 116 h 673"/>
                  <a:gd name="T26" fmla="*/ 118 w 698"/>
                  <a:gd name="T27" fmla="*/ 65 h 673"/>
                  <a:gd name="T28" fmla="*/ 63 w 698"/>
                  <a:gd name="T29" fmla="*/ 46 h 673"/>
                  <a:gd name="T30" fmla="*/ 21 w 698"/>
                  <a:gd name="T31" fmla="*/ 40 h 673"/>
                  <a:gd name="T32" fmla="*/ 0 w 698"/>
                  <a:gd name="T33" fmla="*/ 89 h 673"/>
                  <a:gd name="T34" fmla="*/ 6 w 698"/>
                  <a:gd name="T35" fmla="*/ 137 h 673"/>
                  <a:gd name="T36" fmla="*/ 23 w 698"/>
                  <a:gd name="T37" fmla="*/ 192 h 673"/>
                  <a:gd name="T38" fmla="*/ 38 w 698"/>
                  <a:gd name="T39" fmla="*/ 224 h 673"/>
                  <a:gd name="T40" fmla="*/ 38 w 698"/>
                  <a:gd name="T41" fmla="*/ 262 h 673"/>
                  <a:gd name="T42" fmla="*/ 23 w 698"/>
                  <a:gd name="T43" fmla="*/ 293 h 673"/>
                  <a:gd name="T44" fmla="*/ 52 w 698"/>
                  <a:gd name="T45" fmla="*/ 329 h 673"/>
                  <a:gd name="T46" fmla="*/ 52 w 698"/>
                  <a:gd name="T47" fmla="*/ 354 h 673"/>
                  <a:gd name="T48" fmla="*/ 31 w 698"/>
                  <a:gd name="T49" fmla="*/ 380 h 673"/>
                  <a:gd name="T50" fmla="*/ 86 w 698"/>
                  <a:gd name="T51" fmla="*/ 369 h 673"/>
                  <a:gd name="T52" fmla="*/ 105 w 698"/>
                  <a:gd name="T53" fmla="*/ 369 h 673"/>
                  <a:gd name="T54" fmla="*/ 139 w 698"/>
                  <a:gd name="T55" fmla="*/ 382 h 673"/>
                  <a:gd name="T56" fmla="*/ 175 w 698"/>
                  <a:gd name="T57" fmla="*/ 401 h 673"/>
                  <a:gd name="T58" fmla="*/ 172 w 698"/>
                  <a:gd name="T59" fmla="*/ 447 h 673"/>
                  <a:gd name="T60" fmla="*/ 153 w 698"/>
                  <a:gd name="T61" fmla="*/ 498 h 673"/>
                  <a:gd name="T62" fmla="*/ 118 w 698"/>
                  <a:gd name="T63" fmla="*/ 557 h 673"/>
                  <a:gd name="T64" fmla="*/ 109 w 698"/>
                  <a:gd name="T65" fmla="*/ 614 h 673"/>
                  <a:gd name="T66" fmla="*/ 130 w 698"/>
                  <a:gd name="T67" fmla="*/ 622 h 673"/>
                  <a:gd name="T68" fmla="*/ 177 w 698"/>
                  <a:gd name="T69" fmla="*/ 616 h 673"/>
                  <a:gd name="T70" fmla="*/ 154 w 698"/>
                  <a:gd name="T71" fmla="*/ 591 h 673"/>
                  <a:gd name="T72" fmla="*/ 139 w 698"/>
                  <a:gd name="T73" fmla="*/ 523 h 673"/>
                  <a:gd name="T74" fmla="*/ 154 w 698"/>
                  <a:gd name="T75" fmla="*/ 512 h 673"/>
                  <a:gd name="T76" fmla="*/ 170 w 698"/>
                  <a:gd name="T77" fmla="*/ 517 h 673"/>
                  <a:gd name="T78" fmla="*/ 174 w 698"/>
                  <a:gd name="T79" fmla="*/ 540 h 673"/>
                  <a:gd name="T80" fmla="*/ 189 w 698"/>
                  <a:gd name="T81" fmla="*/ 548 h 673"/>
                  <a:gd name="T82" fmla="*/ 206 w 698"/>
                  <a:gd name="T83" fmla="*/ 532 h 673"/>
                  <a:gd name="T84" fmla="*/ 210 w 698"/>
                  <a:gd name="T85" fmla="*/ 551 h 673"/>
                  <a:gd name="T86" fmla="*/ 233 w 698"/>
                  <a:gd name="T87" fmla="*/ 546 h 673"/>
                  <a:gd name="T88" fmla="*/ 271 w 698"/>
                  <a:gd name="T89" fmla="*/ 531 h 673"/>
                  <a:gd name="T90" fmla="*/ 305 w 698"/>
                  <a:gd name="T91" fmla="*/ 538 h 673"/>
                  <a:gd name="T92" fmla="*/ 295 w 698"/>
                  <a:gd name="T93" fmla="*/ 553 h 673"/>
                  <a:gd name="T94" fmla="*/ 318 w 698"/>
                  <a:gd name="T95" fmla="*/ 557 h 673"/>
                  <a:gd name="T96" fmla="*/ 332 w 698"/>
                  <a:gd name="T97" fmla="*/ 555 h 673"/>
                  <a:gd name="T98" fmla="*/ 351 w 698"/>
                  <a:gd name="T99" fmla="*/ 542 h 673"/>
                  <a:gd name="T100" fmla="*/ 360 w 698"/>
                  <a:gd name="T101" fmla="*/ 567 h 673"/>
                  <a:gd name="T102" fmla="*/ 385 w 698"/>
                  <a:gd name="T103" fmla="*/ 546 h 673"/>
                  <a:gd name="T104" fmla="*/ 416 w 698"/>
                  <a:gd name="T105" fmla="*/ 548 h 673"/>
                  <a:gd name="T106" fmla="*/ 444 w 698"/>
                  <a:gd name="T107" fmla="*/ 565 h 673"/>
                  <a:gd name="T108" fmla="*/ 475 w 698"/>
                  <a:gd name="T109" fmla="*/ 586 h 673"/>
                  <a:gd name="T110" fmla="*/ 496 w 698"/>
                  <a:gd name="T111" fmla="*/ 597 h 673"/>
                  <a:gd name="T112" fmla="*/ 530 w 698"/>
                  <a:gd name="T113" fmla="*/ 607 h 673"/>
                  <a:gd name="T114" fmla="*/ 522 w 698"/>
                  <a:gd name="T115" fmla="*/ 652 h 673"/>
                  <a:gd name="T116" fmla="*/ 572 w 698"/>
                  <a:gd name="T117" fmla="*/ 660 h 673"/>
                  <a:gd name="T118" fmla="*/ 585 w 698"/>
                  <a:gd name="T119" fmla="*/ 612 h 673"/>
                  <a:gd name="T120" fmla="*/ 581 w 698"/>
                  <a:gd name="T121" fmla="*/ 571 h 673"/>
                  <a:gd name="T122" fmla="*/ 633 w 698"/>
                  <a:gd name="T123" fmla="*/ 506 h 673"/>
                  <a:gd name="T124" fmla="*/ 671 w 698"/>
                  <a:gd name="T125" fmla="*/ 493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98" h="673">
                    <a:moveTo>
                      <a:pt x="698" y="483"/>
                    </a:moveTo>
                    <a:lnTo>
                      <a:pt x="696" y="481"/>
                    </a:lnTo>
                    <a:lnTo>
                      <a:pt x="696" y="481"/>
                    </a:lnTo>
                    <a:lnTo>
                      <a:pt x="690" y="475"/>
                    </a:lnTo>
                    <a:lnTo>
                      <a:pt x="688" y="474"/>
                    </a:lnTo>
                    <a:lnTo>
                      <a:pt x="686" y="474"/>
                    </a:lnTo>
                    <a:lnTo>
                      <a:pt x="684" y="474"/>
                    </a:lnTo>
                    <a:lnTo>
                      <a:pt x="682" y="474"/>
                    </a:lnTo>
                    <a:lnTo>
                      <a:pt x="678" y="472"/>
                    </a:lnTo>
                    <a:lnTo>
                      <a:pt x="678" y="472"/>
                    </a:lnTo>
                    <a:lnTo>
                      <a:pt x="678" y="470"/>
                    </a:lnTo>
                    <a:lnTo>
                      <a:pt x="677" y="468"/>
                    </a:lnTo>
                    <a:lnTo>
                      <a:pt x="675" y="468"/>
                    </a:lnTo>
                    <a:lnTo>
                      <a:pt x="675" y="466"/>
                    </a:lnTo>
                    <a:lnTo>
                      <a:pt x="673" y="466"/>
                    </a:lnTo>
                    <a:lnTo>
                      <a:pt x="671" y="466"/>
                    </a:lnTo>
                    <a:lnTo>
                      <a:pt x="667" y="468"/>
                    </a:lnTo>
                    <a:lnTo>
                      <a:pt x="665" y="468"/>
                    </a:lnTo>
                    <a:lnTo>
                      <a:pt x="665" y="468"/>
                    </a:lnTo>
                    <a:lnTo>
                      <a:pt x="663" y="466"/>
                    </a:lnTo>
                    <a:lnTo>
                      <a:pt x="661" y="466"/>
                    </a:lnTo>
                    <a:lnTo>
                      <a:pt x="661" y="464"/>
                    </a:lnTo>
                    <a:lnTo>
                      <a:pt x="661" y="464"/>
                    </a:lnTo>
                    <a:lnTo>
                      <a:pt x="659" y="460"/>
                    </a:lnTo>
                    <a:lnTo>
                      <a:pt x="659" y="458"/>
                    </a:lnTo>
                    <a:lnTo>
                      <a:pt x="658" y="458"/>
                    </a:lnTo>
                    <a:lnTo>
                      <a:pt x="658" y="458"/>
                    </a:lnTo>
                    <a:lnTo>
                      <a:pt x="656" y="458"/>
                    </a:lnTo>
                    <a:lnTo>
                      <a:pt x="656" y="456"/>
                    </a:lnTo>
                    <a:lnTo>
                      <a:pt x="656" y="454"/>
                    </a:lnTo>
                    <a:lnTo>
                      <a:pt x="654" y="454"/>
                    </a:lnTo>
                    <a:lnTo>
                      <a:pt x="654" y="453"/>
                    </a:lnTo>
                    <a:lnTo>
                      <a:pt x="652" y="453"/>
                    </a:lnTo>
                    <a:lnTo>
                      <a:pt x="650" y="451"/>
                    </a:lnTo>
                    <a:lnTo>
                      <a:pt x="650" y="451"/>
                    </a:lnTo>
                    <a:lnTo>
                      <a:pt x="648" y="451"/>
                    </a:lnTo>
                    <a:lnTo>
                      <a:pt x="646" y="451"/>
                    </a:lnTo>
                    <a:lnTo>
                      <a:pt x="646" y="451"/>
                    </a:lnTo>
                    <a:lnTo>
                      <a:pt x="644" y="443"/>
                    </a:lnTo>
                    <a:lnTo>
                      <a:pt x="642" y="441"/>
                    </a:lnTo>
                    <a:lnTo>
                      <a:pt x="640" y="439"/>
                    </a:lnTo>
                    <a:lnTo>
                      <a:pt x="638" y="439"/>
                    </a:lnTo>
                    <a:lnTo>
                      <a:pt x="638" y="437"/>
                    </a:lnTo>
                    <a:lnTo>
                      <a:pt x="638" y="437"/>
                    </a:lnTo>
                    <a:lnTo>
                      <a:pt x="638" y="435"/>
                    </a:lnTo>
                    <a:lnTo>
                      <a:pt x="640" y="435"/>
                    </a:lnTo>
                    <a:lnTo>
                      <a:pt x="640" y="435"/>
                    </a:lnTo>
                    <a:lnTo>
                      <a:pt x="640" y="435"/>
                    </a:lnTo>
                    <a:lnTo>
                      <a:pt x="640" y="435"/>
                    </a:lnTo>
                    <a:lnTo>
                      <a:pt x="642" y="434"/>
                    </a:lnTo>
                    <a:lnTo>
                      <a:pt x="648" y="434"/>
                    </a:lnTo>
                    <a:lnTo>
                      <a:pt x="648" y="434"/>
                    </a:lnTo>
                    <a:lnTo>
                      <a:pt x="650" y="434"/>
                    </a:lnTo>
                    <a:lnTo>
                      <a:pt x="650" y="432"/>
                    </a:lnTo>
                    <a:lnTo>
                      <a:pt x="650" y="432"/>
                    </a:lnTo>
                    <a:lnTo>
                      <a:pt x="652" y="432"/>
                    </a:lnTo>
                    <a:lnTo>
                      <a:pt x="652" y="432"/>
                    </a:lnTo>
                    <a:lnTo>
                      <a:pt x="654" y="432"/>
                    </a:lnTo>
                    <a:lnTo>
                      <a:pt x="654" y="432"/>
                    </a:lnTo>
                    <a:lnTo>
                      <a:pt x="656" y="432"/>
                    </a:lnTo>
                    <a:lnTo>
                      <a:pt x="658" y="432"/>
                    </a:lnTo>
                    <a:lnTo>
                      <a:pt x="658" y="432"/>
                    </a:lnTo>
                    <a:lnTo>
                      <a:pt x="658" y="430"/>
                    </a:lnTo>
                    <a:lnTo>
                      <a:pt x="656" y="428"/>
                    </a:lnTo>
                    <a:lnTo>
                      <a:pt x="656" y="426"/>
                    </a:lnTo>
                    <a:lnTo>
                      <a:pt x="656" y="426"/>
                    </a:lnTo>
                    <a:lnTo>
                      <a:pt x="656" y="426"/>
                    </a:lnTo>
                    <a:lnTo>
                      <a:pt x="658" y="422"/>
                    </a:lnTo>
                    <a:lnTo>
                      <a:pt x="658" y="420"/>
                    </a:lnTo>
                    <a:lnTo>
                      <a:pt x="658" y="420"/>
                    </a:lnTo>
                    <a:lnTo>
                      <a:pt x="658" y="420"/>
                    </a:lnTo>
                    <a:lnTo>
                      <a:pt x="656" y="418"/>
                    </a:lnTo>
                    <a:lnTo>
                      <a:pt x="650" y="418"/>
                    </a:lnTo>
                    <a:lnTo>
                      <a:pt x="648" y="416"/>
                    </a:lnTo>
                    <a:lnTo>
                      <a:pt x="646" y="416"/>
                    </a:lnTo>
                    <a:lnTo>
                      <a:pt x="644" y="413"/>
                    </a:lnTo>
                    <a:lnTo>
                      <a:pt x="642" y="413"/>
                    </a:lnTo>
                    <a:lnTo>
                      <a:pt x="642" y="413"/>
                    </a:lnTo>
                    <a:lnTo>
                      <a:pt x="640" y="413"/>
                    </a:lnTo>
                    <a:lnTo>
                      <a:pt x="640" y="413"/>
                    </a:lnTo>
                    <a:lnTo>
                      <a:pt x="640" y="413"/>
                    </a:lnTo>
                    <a:lnTo>
                      <a:pt x="640" y="413"/>
                    </a:lnTo>
                    <a:lnTo>
                      <a:pt x="638" y="413"/>
                    </a:lnTo>
                    <a:lnTo>
                      <a:pt x="638" y="415"/>
                    </a:lnTo>
                    <a:lnTo>
                      <a:pt x="637" y="415"/>
                    </a:lnTo>
                    <a:lnTo>
                      <a:pt x="637" y="415"/>
                    </a:lnTo>
                    <a:lnTo>
                      <a:pt x="635" y="413"/>
                    </a:lnTo>
                    <a:lnTo>
                      <a:pt x="633" y="413"/>
                    </a:lnTo>
                    <a:lnTo>
                      <a:pt x="633" y="413"/>
                    </a:lnTo>
                    <a:lnTo>
                      <a:pt x="633" y="411"/>
                    </a:lnTo>
                    <a:lnTo>
                      <a:pt x="633" y="409"/>
                    </a:lnTo>
                    <a:lnTo>
                      <a:pt x="633" y="409"/>
                    </a:lnTo>
                    <a:lnTo>
                      <a:pt x="633" y="405"/>
                    </a:lnTo>
                    <a:lnTo>
                      <a:pt x="633" y="405"/>
                    </a:lnTo>
                    <a:lnTo>
                      <a:pt x="633" y="405"/>
                    </a:lnTo>
                    <a:lnTo>
                      <a:pt x="635" y="403"/>
                    </a:lnTo>
                    <a:lnTo>
                      <a:pt x="635" y="403"/>
                    </a:lnTo>
                    <a:lnTo>
                      <a:pt x="635" y="403"/>
                    </a:lnTo>
                    <a:lnTo>
                      <a:pt x="635" y="405"/>
                    </a:lnTo>
                    <a:lnTo>
                      <a:pt x="635" y="405"/>
                    </a:lnTo>
                    <a:lnTo>
                      <a:pt x="637" y="405"/>
                    </a:lnTo>
                    <a:lnTo>
                      <a:pt x="637" y="407"/>
                    </a:lnTo>
                    <a:lnTo>
                      <a:pt x="637" y="407"/>
                    </a:lnTo>
                    <a:lnTo>
                      <a:pt x="637" y="407"/>
                    </a:lnTo>
                    <a:lnTo>
                      <a:pt x="637" y="407"/>
                    </a:lnTo>
                    <a:lnTo>
                      <a:pt x="637" y="407"/>
                    </a:lnTo>
                    <a:lnTo>
                      <a:pt x="637" y="407"/>
                    </a:lnTo>
                    <a:lnTo>
                      <a:pt x="638" y="405"/>
                    </a:lnTo>
                    <a:lnTo>
                      <a:pt x="638" y="405"/>
                    </a:lnTo>
                    <a:lnTo>
                      <a:pt x="638" y="405"/>
                    </a:lnTo>
                    <a:lnTo>
                      <a:pt x="640" y="405"/>
                    </a:lnTo>
                    <a:lnTo>
                      <a:pt x="644" y="403"/>
                    </a:lnTo>
                    <a:lnTo>
                      <a:pt x="644" y="403"/>
                    </a:lnTo>
                    <a:lnTo>
                      <a:pt x="644" y="403"/>
                    </a:lnTo>
                    <a:lnTo>
                      <a:pt x="646" y="401"/>
                    </a:lnTo>
                    <a:lnTo>
                      <a:pt x="646" y="401"/>
                    </a:lnTo>
                    <a:lnTo>
                      <a:pt x="646" y="399"/>
                    </a:lnTo>
                    <a:lnTo>
                      <a:pt x="648" y="396"/>
                    </a:lnTo>
                    <a:lnTo>
                      <a:pt x="648" y="396"/>
                    </a:lnTo>
                    <a:lnTo>
                      <a:pt x="648" y="394"/>
                    </a:lnTo>
                    <a:lnTo>
                      <a:pt x="650" y="394"/>
                    </a:lnTo>
                    <a:lnTo>
                      <a:pt x="650" y="394"/>
                    </a:lnTo>
                    <a:lnTo>
                      <a:pt x="654" y="394"/>
                    </a:lnTo>
                    <a:lnTo>
                      <a:pt x="654" y="394"/>
                    </a:lnTo>
                    <a:lnTo>
                      <a:pt x="656" y="394"/>
                    </a:lnTo>
                    <a:lnTo>
                      <a:pt x="658" y="394"/>
                    </a:lnTo>
                    <a:lnTo>
                      <a:pt x="661" y="396"/>
                    </a:lnTo>
                    <a:lnTo>
                      <a:pt x="675" y="394"/>
                    </a:lnTo>
                    <a:lnTo>
                      <a:pt x="677" y="394"/>
                    </a:lnTo>
                    <a:lnTo>
                      <a:pt x="677" y="394"/>
                    </a:lnTo>
                    <a:lnTo>
                      <a:pt x="677" y="392"/>
                    </a:lnTo>
                    <a:lnTo>
                      <a:pt x="677" y="392"/>
                    </a:lnTo>
                    <a:lnTo>
                      <a:pt x="675" y="392"/>
                    </a:lnTo>
                    <a:lnTo>
                      <a:pt x="669" y="384"/>
                    </a:lnTo>
                    <a:lnTo>
                      <a:pt x="667" y="384"/>
                    </a:lnTo>
                    <a:lnTo>
                      <a:pt x="667" y="382"/>
                    </a:lnTo>
                    <a:lnTo>
                      <a:pt x="665" y="382"/>
                    </a:lnTo>
                    <a:lnTo>
                      <a:pt x="663" y="382"/>
                    </a:lnTo>
                    <a:lnTo>
                      <a:pt x="663" y="382"/>
                    </a:lnTo>
                    <a:lnTo>
                      <a:pt x="663" y="382"/>
                    </a:lnTo>
                    <a:lnTo>
                      <a:pt x="663" y="380"/>
                    </a:lnTo>
                    <a:lnTo>
                      <a:pt x="663" y="377"/>
                    </a:lnTo>
                    <a:lnTo>
                      <a:pt x="663" y="375"/>
                    </a:lnTo>
                    <a:lnTo>
                      <a:pt x="663" y="373"/>
                    </a:lnTo>
                    <a:lnTo>
                      <a:pt x="663" y="371"/>
                    </a:lnTo>
                    <a:lnTo>
                      <a:pt x="661" y="369"/>
                    </a:lnTo>
                    <a:lnTo>
                      <a:pt x="661" y="369"/>
                    </a:lnTo>
                    <a:lnTo>
                      <a:pt x="659" y="369"/>
                    </a:lnTo>
                    <a:lnTo>
                      <a:pt x="659" y="369"/>
                    </a:lnTo>
                    <a:lnTo>
                      <a:pt x="658" y="369"/>
                    </a:lnTo>
                    <a:lnTo>
                      <a:pt x="658" y="369"/>
                    </a:lnTo>
                    <a:lnTo>
                      <a:pt x="658" y="369"/>
                    </a:lnTo>
                    <a:lnTo>
                      <a:pt x="656" y="369"/>
                    </a:lnTo>
                    <a:lnTo>
                      <a:pt x="656" y="371"/>
                    </a:lnTo>
                    <a:lnTo>
                      <a:pt x="656" y="371"/>
                    </a:lnTo>
                    <a:lnTo>
                      <a:pt x="654" y="371"/>
                    </a:lnTo>
                    <a:lnTo>
                      <a:pt x="652" y="369"/>
                    </a:lnTo>
                    <a:lnTo>
                      <a:pt x="650" y="367"/>
                    </a:lnTo>
                    <a:lnTo>
                      <a:pt x="650" y="367"/>
                    </a:lnTo>
                    <a:lnTo>
                      <a:pt x="648" y="367"/>
                    </a:lnTo>
                    <a:lnTo>
                      <a:pt x="646" y="365"/>
                    </a:lnTo>
                    <a:lnTo>
                      <a:pt x="646" y="363"/>
                    </a:lnTo>
                    <a:lnTo>
                      <a:pt x="642" y="358"/>
                    </a:lnTo>
                    <a:lnTo>
                      <a:pt x="642" y="358"/>
                    </a:lnTo>
                    <a:lnTo>
                      <a:pt x="642" y="354"/>
                    </a:lnTo>
                    <a:lnTo>
                      <a:pt x="642" y="354"/>
                    </a:lnTo>
                    <a:lnTo>
                      <a:pt x="642" y="352"/>
                    </a:lnTo>
                    <a:lnTo>
                      <a:pt x="642" y="350"/>
                    </a:lnTo>
                    <a:lnTo>
                      <a:pt x="640" y="350"/>
                    </a:lnTo>
                    <a:lnTo>
                      <a:pt x="638" y="348"/>
                    </a:lnTo>
                    <a:lnTo>
                      <a:pt x="638" y="346"/>
                    </a:lnTo>
                    <a:lnTo>
                      <a:pt x="638" y="344"/>
                    </a:lnTo>
                    <a:lnTo>
                      <a:pt x="635" y="342"/>
                    </a:lnTo>
                    <a:lnTo>
                      <a:pt x="635" y="342"/>
                    </a:lnTo>
                    <a:lnTo>
                      <a:pt x="635" y="340"/>
                    </a:lnTo>
                    <a:lnTo>
                      <a:pt x="635" y="338"/>
                    </a:lnTo>
                    <a:lnTo>
                      <a:pt x="635" y="337"/>
                    </a:lnTo>
                    <a:lnTo>
                      <a:pt x="635" y="335"/>
                    </a:lnTo>
                    <a:lnTo>
                      <a:pt x="633" y="333"/>
                    </a:lnTo>
                    <a:lnTo>
                      <a:pt x="633" y="333"/>
                    </a:lnTo>
                    <a:lnTo>
                      <a:pt x="633" y="331"/>
                    </a:lnTo>
                    <a:lnTo>
                      <a:pt x="631" y="331"/>
                    </a:lnTo>
                    <a:lnTo>
                      <a:pt x="631" y="329"/>
                    </a:lnTo>
                    <a:lnTo>
                      <a:pt x="629" y="329"/>
                    </a:lnTo>
                    <a:lnTo>
                      <a:pt x="629" y="327"/>
                    </a:lnTo>
                    <a:lnTo>
                      <a:pt x="631" y="325"/>
                    </a:lnTo>
                    <a:lnTo>
                      <a:pt x="631" y="323"/>
                    </a:lnTo>
                    <a:lnTo>
                      <a:pt x="631" y="323"/>
                    </a:lnTo>
                    <a:lnTo>
                      <a:pt x="629" y="323"/>
                    </a:lnTo>
                    <a:lnTo>
                      <a:pt x="627" y="323"/>
                    </a:lnTo>
                    <a:lnTo>
                      <a:pt x="627" y="323"/>
                    </a:lnTo>
                    <a:lnTo>
                      <a:pt x="627" y="323"/>
                    </a:lnTo>
                    <a:lnTo>
                      <a:pt x="627" y="323"/>
                    </a:lnTo>
                    <a:lnTo>
                      <a:pt x="627" y="321"/>
                    </a:lnTo>
                    <a:lnTo>
                      <a:pt x="627" y="321"/>
                    </a:lnTo>
                    <a:lnTo>
                      <a:pt x="627" y="321"/>
                    </a:lnTo>
                    <a:lnTo>
                      <a:pt x="621" y="319"/>
                    </a:lnTo>
                    <a:lnTo>
                      <a:pt x="610" y="312"/>
                    </a:lnTo>
                    <a:lnTo>
                      <a:pt x="602" y="310"/>
                    </a:lnTo>
                    <a:lnTo>
                      <a:pt x="593" y="308"/>
                    </a:lnTo>
                    <a:lnTo>
                      <a:pt x="583" y="308"/>
                    </a:lnTo>
                    <a:lnTo>
                      <a:pt x="581" y="310"/>
                    </a:lnTo>
                    <a:lnTo>
                      <a:pt x="581" y="310"/>
                    </a:lnTo>
                    <a:lnTo>
                      <a:pt x="581" y="312"/>
                    </a:lnTo>
                    <a:lnTo>
                      <a:pt x="581" y="314"/>
                    </a:lnTo>
                    <a:lnTo>
                      <a:pt x="581" y="316"/>
                    </a:lnTo>
                    <a:lnTo>
                      <a:pt x="581" y="316"/>
                    </a:lnTo>
                    <a:lnTo>
                      <a:pt x="581" y="318"/>
                    </a:lnTo>
                    <a:lnTo>
                      <a:pt x="579" y="321"/>
                    </a:lnTo>
                    <a:lnTo>
                      <a:pt x="577" y="321"/>
                    </a:lnTo>
                    <a:lnTo>
                      <a:pt x="576" y="323"/>
                    </a:lnTo>
                    <a:lnTo>
                      <a:pt x="574" y="323"/>
                    </a:lnTo>
                    <a:lnTo>
                      <a:pt x="572" y="323"/>
                    </a:lnTo>
                    <a:lnTo>
                      <a:pt x="572" y="321"/>
                    </a:lnTo>
                    <a:lnTo>
                      <a:pt x="570" y="319"/>
                    </a:lnTo>
                    <a:lnTo>
                      <a:pt x="570" y="318"/>
                    </a:lnTo>
                    <a:lnTo>
                      <a:pt x="568" y="318"/>
                    </a:lnTo>
                    <a:lnTo>
                      <a:pt x="564" y="314"/>
                    </a:lnTo>
                    <a:lnTo>
                      <a:pt x="560" y="312"/>
                    </a:lnTo>
                    <a:lnTo>
                      <a:pt x="549" y="312"/>
                    </a:lnTo>
                    <a:lnTo>
                      <a:pt x="543" y="310"/>
                    </a:lnTo>
                    <a:lnTo>
                      <a:pt x="539" y="308"/>
                    </a:lnTo>
                    <a:lnTo>
                      <a:pt x="536" y="306"/>
                    </a:lnTo>
                    <a:lnTo>
                      <a:pt x="524" y="306"/>
                    </a:lnTo>
                    <a:lnTo>
                      <a:pt x="522" y="304"/>
                    </a:lnTo>
                    <a:lnTo>
                      <a:pt x="522" y="300"/>
                    </a:lnTo>
                    <a:lnTo>
                      <a:pt x="520" y="293"/>
                    </a:lnTo>
                    <a:lnTo>
                      <a:pt x="520" y="289"/>
                    </a:lnTo>
                    <a:lnTo>
                      <a:pt x="518" y="285"/>
                    </a:lnTo>
                    <a:lnTo>
                      <a:pt x="518" y="285"/>
                    </a:lnTo>
                    <a:lnTo>
                      <a:pt x="517" y="285"/>
                    </a:lnTo>
                    <a:lnTo>
                      <a:pt x="503" y="287"/>
                    </a:lnTo>
                    <a:lnTo>
                      <a:pt x="496" y="289"/>
                    </a:lnTo>
                    <a:lnTo>
                      <a:pt x="492" y="287"/>
                    </a:lnTo>
                    <a:lnTo>
                      <a:pt x="488" y="281"/>
                    </a:lnTo>
                    <a:lnTo>
                      <a:pt x="480" y="280"/>
                    </a:lnTo>
                    <a:lnTo>
                      <a:pt x="469" y="270"/>
                    </a:lnTo>
                    <a:lnTo>
                      <a:pt x="465" y="268"/>
                    </a:lnTo>
                    <a:lnTo>
                      <a:pt x="463" y="266"/>
                    </a:lnTo>
                    <a:lnTo>
                      <a:pt x="461" y="264"/>
                    </a:lnTo>
                    <a:lnTo>
                      <a:pt x="459" y="264"/>
                    </a:lnTo>
                    <a:lnTo>
                      <a:pt x="459" y="264"/>
                    </a:lnTo>
                    <a:lnTo>
                      <a:pt x="457" y="262"/>
                    </a:lnTo>
                    <a:lnTo>
                      <a:pt x="454" y="262"/>
                    </a:lnTo>
                    <a:lnTo>
                      <a:pt x="450" y="264"/>
                    </a:lnTo>
                    <a:lnTo>
                      <a:pt x="446" y="268"/>
                    </a:lnTo>
                    <a:lnTo>
                      <a:pt x="444" y="270"/>
                    </a:lnTo>
                    <a:lnTo>
                      <a:pt x="442" y="270"/>
                    </a:lnTo>
                    <a:lnTo>
                      <a:pt x="440" y="268"/>
                    </a:lnTo>
                    <a:lnTo>
                      <a:pt x="436" y="266"/>
                    </a:lnTo>
                    <a:lnTo>
                      <a:pt x="433" y="262"/>
                    </a:lnTo>
                    <a:lnTo>
                      <a:pt x="429" y="259"/>
                    </a:lnTo>
                    <a:lnTo>
                      <a:pt x="427" y="257"/>
                    </a:lnTo>
                    <a:lnTo>
                      <a:pt x="425" y="257"/>
                    </a:lnTo>
                    <a:lnTo>
                      <a:pt x="419" y="255"/>
                    </a:lnTo>
                    <a:lnTo>
                      <a:pt x="417" y="255"/>
                    </a:lnTo>
                    <a:lnTo>
                      <a:pt x="417" y="255"/>
                    </a:lnTo>
                    <a:lnTo>
                      <a:pt x="417" y="255"/>
                    </a:lnTo>
                    <a:lnTo>
                      <a:pt x="417" y="253"/>
                    </a:lnTo>
                    <a:lnTo>
                      <a:pt x="416" y="251"/>
                    </a:lnTo>
                    <a:lnTo>
                      <a:pt x="406" y="247"/>
                    </a:lnTo>
                    <a:lnTo>
                      <a:pt x="406" y="245"/>
                    </a:lnTo>
                    <a:lnTo>
                      <a:pt x="406" y="245"/>
                    </a:lnTo>
                    <a:lnTo>
                      <a:pt x="404" y="243"/>
                    </a:lnTo>
                    <a:lnTo>
                      <a:pt x="404" y="241"/>
                    </a:lnTo>
                    <a:lnTo>
                      <a:pt x="404" y="240"/>
                    </a:lnTo>
                    <a:lnTo>
                      <a:pt x="402" y="238"/>
                    </a:lnTo>
                    <a:lnTo>
                      <a:pt x="400" y="238"/>
                    </a:lnTo>
                    <a:lnTo>
                      <a:pt x="398" y="236"/>
                    </a:lnTo>
                    <a:lnTo>
                      <a:pt x="396" y="236"/>
                    </a:lnTo>
                    <a:lnTo>
                      <a:pt x="396" y="238"/>
                    </a:lnTo>
                    <a:lnTo>
                      <a:pt x="395" y="238"/>
                    </a:lnTo>
                    <a:lnTo>
                      <a:pt x="395" y="240"/>
                    </a:lnTo>
                    <a:lnTo>
                      <a:pt x="393" y="240"/>
                    </a:lnTo>
                    <a:lnTo>
                      <a:pt x="391" y="241"/>
                    </a:lnTo>
                    <a:lnTo>
                      <a:pt x="391" y="240"/>
                    </a:lnTo>
                    <a:lnTo>
                      <a:pt x="391" y="240"/>
                    </a:lnTo>
                    <a:lnTo>
                      <a:pt x="389" y="238"/>
                    </a:lnTo>
                    <a:lnTo>
                      <a:pt x="389" y="238"/>
                    </a:lnTo>
                    <a:lnTo>
                      <a:pt x="389" y="238"/>
                    </a:lnTo>
                    <a:lnTo>
                      <a:pt x="391" y="236"/>
                    </a:lnTo>
                    <a:lnTo>
                      <a:pt x="389" y="234"/>
                    </a:lnTo>
                    <a:lnTo>
                      <a:pt x="383" y="228"/>
                    </a:lnTo>
                    <a:lnTo>
                      <a:pt x="383" y="224"/>
                    </a:lnTo>
                    <a:lnTo>
                      <a:pt x="381" y="219"/>
                    </a:lnTo>
                    <a:lnTo>
                      <a:pt x="379" y="217"/>
                    </a:lnTo>
                    <a:lnTo>
                      <a:pt x="377" y="215"/>
                    </a:lnTo>
                    <a:lnTo>
                      <a:pt x="368" y="213"/>
                    </a:lnTo>
                    <a:lnTo>
                      <a:pt x="364" y="213"/>
                    </a:lnTo>
                    <a:lnTo>
                      <a:pt x="362" y="211"/>
                    </a:lnTo>
                    <a:lnTo>
                      <a:pt x="362" y="209"/>
                    </a:lnTo>
                    <a:lnTo>
                      <a:pt x="362" y="209"/>
                    </a:lnTo>
                    <a:lnTo>
                      <a:pt x="360" y="207"/>
                    </a:lnTo>
                    <a:lnTo>
                      <a:pt x="360" y="209"/>
                    </a:lnTo>
                    <a:lnTo>
                      <a:pt x="358" y="209"/>
                    </a:lnTo>
                    <a:lnTo>
                      <a:pt x="356" y="207"/>
                    </a:lnTo>
                    <a:lnTo>
                      <a:pt x="355" y="207"/>
                    </a:lnTo>
                    <a:lnTo>
                      <a:pt x="353" y="207"/>
                    </a:lnTo>
                    <a:lnTo>
                      <a:pt x="353" y="205"/>
                    </a:lnTo>
                    <a:lnTo>
                      <a:pt x="353" y="203"/>
                    </a:lnTo>
                    <a:lnTo>
                      <a:pt x="351" y="202"/>
                    </a:lnTo>
                    <a:lnTo>
                      <a:pt x="351" y="202"/>
                    </a:lnTo>
                    <a:lnTo>
                      <a:pt x="347" y="202"/>
                    </a:lnTo>
                    <a:lnTo>
                      <a:pt x="345" y="202"/>
                    </a:lnTo>
                    <a:lnTo>
                      <a:pt x="343" y="200"/>
                    </a:lnTo>
                    <a:lnTo>
                      <a:pt x="339" y="196"/>
                    </a:lnTo>
                    <a:lnTo>
                      <a:pt x="337" y="196"/>
                    </a:lnTo>
                    <a:lnTo>
                      <a:pt x="335" y="194"/>
                    </a:lnTo>
                    <a:lnTo>
                      <a:pt x="334" y="194"/>
                    </a:lnTo>
                    <a:lnTo>
                      <a:pt x="332" y="192"/>
                    </a:lnTo>
                    <a:lnTo>
                      <a:pt x="330" y="188"/>
                    </a:lnTo>
                    <a:lnTo>
                      <a:pt x="330" y="188"/>
                    </a:lnTo>
                    <a:lnTo>
                      <a:pt x="326" y="188"/>
                    </a:lnTo>
                    <a:lnTo>
                      <a:pt x="324" y="186"/>
                    </a:lnTo>
                    <a:lnTo>
                      <a:pt x="322" y="186"/>
                    </a:lnTo>
                    <a:lnTo>
                      <a:pt x="322" y="184"/>
                    </a:lnTo>
                    <a:lnTo>
                      <a:pt x="322" y="184"/>
                    </a:lnTo>
                    <a:lnTo>
                      <a:pt x="322" y="183"/>
                    </a:lnTo>
                    <a:lnTo>
                      <a:pt x="322" y="183"/>
                    </a:lnTo>
                    <a:lnTo>
                      <a:pt x="320" y="183"/>
                    </a:lnTo>
                    <a:lnTo>
                      <a:pt x="318" y="183"/>
                    </a:lnTo>
                    <a:lnTo>
                      <a:pt x="316" y="184"/>
                    </a:lnTo>
                    <a:lnTo>
                      <a:pt x="316" y="184"/>
                    </a:lnTo>
                    <a:lnTo>
                      <a:pt x="316" y="186"/>
                    </a:lnTo>
                    <a:lnTo>
                      <a:pt x="316" y="194"/>
                    </a:lnTo>
                    <a:lnTo>
                      <a:pt x="316" y="194"/>
                    </a:lnTo>
                    <a:lnTo>
                      <a:pt x="315" y="194"/>
                    </a:lnTo>
                    <a:lnTo>
                      <a:pt x="311" y="188"/>
                    </a:lnTo>
                    <a:lnTo>
                      <a:pt x="309" y="188"/>
                    </a:lnTo>
                    <a:lnTo>
                      <a:pt x="307" y="188"/>
                    </a:lnTo>
                    <a:lnTo>
                      <a:pt x="305" y="188"/>
                    </a:lnTo>
                    <a:lnTo>
                      <a:pt x="303" y="188"/>
                    </a:lnTo>
                    <a:lnTo>
                      <a:pt x="301" y="188"/>
                    </a:lnTo>
                    <a:lnTo>
                      <a:pt x="299" y="186"/>
                    </a:lnTo>
                    <a:lnTo>
                      <a:pt x="297" y="181"/>
                    </a:lnTo>
                    <a:lnTo>
                      <a:pt x="297" y="181"/>
                    </a:lnTo>
                    <a:lnTo>
                      <a:pt x="295" y="181"/>
                    </a:lnTo>
                    <a:lnTo>
                      <a:pt x="295" y="181"/>
                    </a:lnTo>
                    <a:lnTo>
                      <a:pt x="294" y="179"/>
                    </a:lnTo>
                    <a:lnTo>
                      <a:pt x="294" y="177"/>
                    </a:lnTo>
                    <a:lnTo>
                      <a:pt x="292" y="177"/>
                    </a:lnTo>
                    <a:lnTo>
                      <a:pt x="292" y="177"/>
                    </a:lnTo>
                    <a:lnTo>
                      <a:pt x="288" y="175"/>
                    </a:lnTo>
                    <a:lnTo>
                      <a:pt x="286" y="175"/>
                    </a:lnTo>
                    <a:lnTo>
                      <a:pt x="284" y="173"/>
                    </a:lnTo>
                    <a:lnTo>
                      <a:pt x="282" y="169"/>
                    </a:lnTo>
                    <a:lnTo>
                      <a:pt x="278" y="167"/>
                    </a:lnTo>
                    <a:lnTo>
                      <a:pt x="278" y="167"/>
                    </a:lnTo>
                    <a:lnTo>
                      <a:pt x="276" y="169"/>
                    </a:lnTo>
                    <a:lnTo>
                      <a:pt x="276" y="171"/>
                    </a:lnTo>
                    <a:lnTo>
                      <a:pt x="276" y="173"/>
                    </a:lnTo>
                    <a:lnTo>
                      <a:pt x="273" y="175"/>
                    </a:lnTo>
                    <a:lnTo>
                      <a:pt x="273" y="175"/>
                    </a:lnTo>
                    <a:lnTo>
                      <a:pt x="271" y="177"/>
                    </a:lnTo>
                    <a:lnTo>
                      <a:pt x="269" y="177"/>
                    </a:lnTo>
                    <a:lnTo>
                      <a:pt x="269" y="177"/>
                    </a:lnTo>
                    <a:lnTo>
                      <a:pt x="267" y="177"/>
                    </a:lnTo>
                    <a:lnTo>
                      <a:pt x="265" y="175"/>
                    </a:lnTo>
                    <a:lnTo>
                      <a:pt x="265" y="175"/>
                    </a:lnTo>
                    <a:lnTo>
                      <a:pt x="265" y="173"/>
                    </a:lnTo>
                    <a:lnTo>
                      <a:pt x="265" y="173"/>
                    </a:lnTo>
                    <a:lnTo>
                      <a:pt x="265" y="171"/>
                    </a:lnTo>
                    <a:lnTo>
                      <a:pt x="263" y="171"/>
                    </a:lnTo>
                    <a:lnTo>
                      <a:pt x="263" y="173"/>
                    </a:lnTo>
                    <a:lnTo>
                      <a:pt x="261" y="173"/>
                    </a:lnTo>
                    <a:lnTo>
                      <a:pt x="261" y="171"/>
                    </a:lnTo>
                    <a:lnTo>
                      <a:pt x="261" y="171"/>
                    </a:lnTo>
                    <a:lnTo>
                      <a:pt x="261" y="169"/>
                    </a:lnTo>
                    <a:lnTo>
                      <a:pt x="261" y="169"/>
                    </a:lnTo>
                    <a:lnTo>
                      <a:pt x="261" y="167"/>
                    </a:lnTo>
                    <a:lnTo>
                      <a:pt x="259" y="167"/>
                    </a:lnTo>
                    <a:lnTo>
                      <a:pt x="257" y="169"/>
                    </a:lnTo>
                    <a:lnTo>
                      <a:pt x="255" y="169"/>
                    </a:lnTo>
                    <a:lnTo>
                      <a:pt x="255" y="169"/>
                    </a:lnTo>
                    <a:lnTo>
                      <a:pt x="255" y="167"/>
                    </a:lnTo>
                    <a:lnTo>
                      <a:pt x="255" y="165"/>
                    </a:lnTo>
                    <a:lnTo>
                      <a:pt x="255" y="164"/>
                    </a:lnTo>
                    <a:lnTo>
                      <a:pt x="255" y="164"/>
                    </a:lnTo>
                    <a:lnTo>
                      <a:pt x="254" y="162"/>
                    </a:lnTo>
                    <a:lnTo>
                      <a:pt x="250" y="162"/>
                    </a:lnTo>
                    <a:lnTo>
                      <a:pt x="248" y="162"/>
                    </a:lnTo>
                    <a:lnTo>
                      <a:pt x="246" y="162"/>
                    </a:lnTo>
                    <a:lnTo>
                      <a:pt x="246" y="162"/>
                    </a:lnTo>
                    <a:lnTo>
                      <a:pt x="246" y="164"/>
                    </a:lnTo>
                    <a:lnTo>
                      <a:pt x="246" y="164"/>
                    </a:lnTo>
                    <a:lnTo>
                      <a:pt x="244" y="165"/>
                    </a:lnTo>
                    <a:lnTo>
                      <a:pt x="236" y="164"/>
                    </a:lnTo>
                    <a:lnTo>
                      <a:pt x="234" y="164"/>
                    </a:lnTo>
                    <a:lnTo>
                      <a:pt x="234" y="165"/>
                    </a:lnTo>
                    <a:lnTo>
                      <a:pt x="233" y="165"/>
                    </a:lnTo>
                    <a:lnTo>
                      <a:pt x="233" y="164"/>
                    </a:lnTo>
                    <a:lnTo>
                      <a:pt x="231" y="162"/>
                    </a:lnTo>
                    <a:lnTo>
                      <a:pt x="231" y="162"/>
                    </a:lnTo>
                    <a:lnTo>
                      <a:pt x="227" y="162"/>
                    </a:lnTo>
                    <a:lnTo>
                      <a:pt x="219" y="165"/>
                    </a:lnTo>
                    <a:lnTo>
                      <a:pt x="217" y="162"/>
                    </a:lnTo>
                    <a:lnTo>
                      <a:pt x="217" y="158"/>
                    </a:lnTo>
                    <a:lnTo>
                      <a:pt x="215" y="156"/>
                    </a:lnTo>
                    <a:lnTo>
                      <a:pt x="215" y="156"/>
                    </a:lnTo>
                    <a:lnTo>
                      <a:pt x="214" y="154"/>
                    </a:lnTo>
                    <a:lnTo>
                      <a:pt x="214" y="152"/>
                    </a:lnTo>
                    <a:lnTo>
                      <a:pt x="214" y="152"/>
                    </a:lnTo>
                    <a:lnTo>
                      <a:pt x="212" y="152"/>
                    </a:lnTo>
                    <a:lnTo>
                      <a:pt x="212" y="152"/>
                    </a:lnTo>
                    <a:lnTo>
                      <a:pt x="210" y="152"/>
                    </a:lnTo>
                    <a:lnTo>
                      <a:pt x="208" y="152"/>
                    </a:lnTo>
                    <a:lnTo>
                      <a:pt x="206" y="152"/>
                    </a:lnTo>
                    <a:lnTo>
                      <a:pt x="194" y="143"/>
                    </a:lnTo>
                    <a:lnTo>
                      <a:pt x="193" y="143"/>
                    </a:lnTo>
                    <a:lnTo>
                      <a:pt x="193" y="141"/>
                    </a:lnTo>
                    <a:lnTo>
                      <a:pt x="193" y="139"/>
                    </a:lnTo>
                    <a:lnTo>
                      <a:pt x="193" y="139"/>
                    </a:lnTo>
                    <a:lnTo>
                      <a:pt x="191" y="137"/>
                    </a:lnTo>
                    <a:lnTo>
                      <a:pt x="191" y="137"/>
                    </a:lnTo>
                    <a:lnTo>
                      <a:pt x="183" y="133"/>
                    </a:lnTo>
                    <a:lnTo>
                      <a:pt x="183" y="133"/>
                    </a:lnTo>
                    <a:lnTo>
                      <a:pt x="181" y="133"/>
                    </a:lnTo>
                    <a:lnTo>
                      <a:pt x="179" y="133"/>
                    </a:lnTo>
                    <a:lnTo>
                      <a:pt x="174" y="135"/>
                    </a:lnTo>
                    <a:lnTo>
                      <a:pt x="170" y="137"/>
                    </a:lnTo>
                    <a:lnTo>
                      <a:pt x="170" y="131"/>
                    </a:lnTo>
                    <a:lnTo>
                      <a:pt x="170" y="129"/>
                    </a:lnTo>
                    <a:lnTo>
                      <a:pt x="168" y="127"/>
                    </a:lnTo>
                    <a:lnTo>
                      <a:pt x="166" y="125"/>
                    </a:lnTo>
                    <a:lnTo>
                      <a:pt x="153" y="120"/>
                    </a:lnTo>
                    <a:lnTo>
                      <a:pt x="153" y="118"/>
                    </a:lnTo>
                    <a:lnTo>
                      <a:pt x="153" y="118"/>
                    </a:lnTo>
                    <a:lnTo>
                      <a:pt x="153" y="118"/>
                    </a:lnTo>
                    <a:lnTo>
                      <a:pt x="153" y="116"/>
                    </a:lnTo>
                    <a:lnTo>
                      <a:pt x="153" y="116"/>
                    </a:lnTo>
                    <a:lnTo>
                      <a:pt x="153" y="116"/>
                    </a:lnTo>
                    <a:lnTo>
                      <a:pt x="154" y="116"/>
                    </a:lnTo>
                    <a:lnTo>
                      <a:pt x="154" y="114"/>
                    </a:lnTo>
                    <a:lnTo>
                      <a:pt x="156" y="114"/>
                    </a:lnTo>
                    <a:lnTo>
                      <a:pt x="156" y="114"/>
                    </a:lnTo>
                    <a:lnTo>
                      <a:pt x="156" y="114"/>
                    </a:lnTo>
                    <a:lnTo>
                      <a:pt x="158" y="114"/>
                    </a:lnTo>
                    <a:lnTo>
                      <a:pt x="158" y="116"/>
                    </a:lnTo>
                    <a:lnTo>
                      <a:pt x="160" y="114"/>
                    </a:lnTo>
                    <a:lnTo>
                      <a:pt x="160" y="112"/>
                    </a:lnTo>
                    <a:lnTo>
                      <a:pt x="162" y="112"/>
                    </a:lnTo>
                    <a:lnTo>
                      <a:pt x="162" y="112"/>
                    </a:lnTo>
                    <a:lnTo>
                      <a:pt x="162" y="112"/>
                    </a:lnTo>
                    <a:lnTo>
                      <a:pt x="164" y="112"/>
                    </a:lnTo>
                    <a:lnTo>
                      <a:pt x="164" y="112"/>
                    </a:lnTo>
                    <a:lnTo>
                      <a:pt x="166" y="112"/>
                    </a:lnTo>
                    <a:lnTo>
                      <a:pt x="170" y="108"/>
                    </a:lnTo>
                    <a:lnTo>
                      <a:pt x="172" y="106"/>
                    </a:lnTo>
                    <a:lnTo>
                      <a:pt x="172" y="105"/>
                    </a:lnTo>
                    <a:lnTo>
                      <a:pt x="172" y="105"/>
                    </a:lnTo>
                    <a:lnTo>
                      <a:pt x="170" y="103"/>
                    </a:lnTo>
                    <a:lnTo>
                      <a:pt x="164" y="103"/>
                    </a:lnTo>
                    <a:lnTo>
                      <a:pt x="160" y="101"/>
                    </a:lnTo>
                    <a:lnTo>
                      <a:pt x="145" y="91"/>
                    </a:lnTo>
                    <a:lnTo>
                      <a:pt x="141" y="87"/>
                    </a:lnTo>
                    <a:lnTo>
                      <a:pt x="137" y="84"/>
                    </a:lnTo>
                    <a:lnTo>
                      <a:pt x="135" y="80"/>
                    </a:lnTo>
                    <a:lnTo>
                      <a:pt x="133" y="76"/>
                    </a:lnTo>
                    <a:lnTo>
                      <a:pt x="130" y="72"/>
                    </a:lnTo>
                    <a:lnTo>
                      <a:pt x="122" y="68"/>
                    </a:lnTo>
                    <a:lnTo>
                      <a:pt x="120" y="67"/>
                    </a:lnTo>
                    <a:lnTo>
                      <a:pt x="118" y="65"/>
                    </a:lnTo>
                    <a:lnTo>
                      <a:pt x="116" y="59"/>
                    </a:lnTo>
                    <a:lnTo>
                      <a:pt x="113" y="55"/>
                    </a:lnTo>
                    <a:lnTo>
                      <a:pt x="107" y="49"/>
                    </a:lnTo>
                    <a:lnTo>
                      <a:pt x="107" y="47"/>
                    </a:lnTo>
                    <a:lnTo>
                      <a:pt x="105" y="47"/>
                    </a:lnTo>
                    <a:lnTo>
                      <a:pt x="105" y="47"/>
                    </a:lnTo>
                    <a:lnTo>
                      <a:pt x="103" y="47"/>
                    </a:lnTo>
                    <a:lnTo>
                      <a:pt x="101" y="49"/>
                    </a:lnTo>
                    <a:lnTo>
                      <a:pt x="101" y="49"/>
                    </a:lnTo>
                    <a:lnTo>
                      <a:pt x="101" y="51"/>
                    </a:lnTo>
                    <a:lnTo>
                      <a:pt x="101" y="53"/>
                    </a:lnTo>
                    <a:lnTo>
                      <a:pt x="101" y="55"/>
                    </a:lnTo>
                    <a:lnTo>
                      <a:pt x="103" y="65"/>
                    </a:lnTo>
                    <a:lnTo>
                      <a:pt x="105" y="70"/>
                    </a:lnTo>
                    <a:lnTo>
                      <a:pt x="103" y="74"/>
                    </a:lnTo>
                    <a:lnTo>
                      <a:pt x="101" y="78"/>
                    </a:lnTo>
                    <a:lnTo>
                      <a:pt x="95" y="80"/>
                    </a:lnTo>
                    <a:lnTo>
                      <a:pt x="93" y="80"/>
                    </a:lnTo>
                    <a:lnTo>
                      <a:pt x="93" y="78"/>
                    </a:lnTo>
                    <a:lnTo>
                      <a:pt x="90" y="76"/>
                    </a:lnTo>
                    <a:lnTo>
                      <a:pt x="84" y="72"/>
                    </a:lnTo>
                    <a:lnTo>
                      <a:pt x="84" y="72"/>
                    </a:lnTo>
                    <a:lnTo>
                      <a:pt x="82" y="72"/>
                    </a:lnTo>
                    <a:lnTo>
                      <a:pt x="78" y="74"/>
                    </a:lnTo>
                    <a:lnTo>
                      <a:pt x="71" y="80"/>
                    </a:lnTo>
                    <a:lnTo>
                      <a:pt x="67" y="70"/>
                    </a:lnTo>
                    <a:lnTo>
                      <a:pt x="65" y="68"/>
                    </a:lnTo>
                    <a:lnTo>
                      <a:pt x="65" y="63"/>
                    </a:lnTo>
                    <a:lnTo>
                      <a:pt x="63" y="57"/>
                    </a:lnTo>
                    <a:lnTo>
                      <a:pt x="63" y="55"/>
                    </a:lnTo>
                    <a:lnTo>
                      <a:pt x="63" y="51"/>
                    </a:lnTo>
                    <a:lnTo>
                      <a:pt x="63" y="47"/>
                    </a:lnTo>
                    <a:lnTo>
                      <a:pt x="63" y="46"/>
                    </a:lnTo>
                    <a:lnTo>
                      <a:pt x="67" y="38"/>
                    </a:lnTo>
                    <a:lnTo>
                      <a:pt x="71" y="28"/>
                    </a:lnTo>
                    <a:lnTo>
                      <a:pt x="74" y="25"/>
                    </a:lnTo>
                    <a:lnTo>
                      <a:pt x="78" y="21"/>
                    </a:lnTo>
                    <a:lnTo>
                      <a:pt x="80" y="21"/>
                    </a:lnTo>
                    <a:lnTo>
                      <a:pt x="82" y="19"/>
                    </a:lnTo>
                    <a:lnTo>
                      <a:pt x="80" y="17"/>
                    </a:lnTo>
                    <a:lnTo>
                      <a:pt x="69" y="11"/>
                    </a:lnTo>
                    <a:lnTo>
                      <a:pt x="63" y="8"/>
                    </a:lnTo>
                    <a:lnTo>
                      <a:pt x="55" y="0"/>
                    </a:lnTo>
                    <a:lnTo>
                      <a:pt x="53" y="0"/>
                    </a:lnTo>
                    <a:lnTo>
                      <a:pt x="52" y="0"/>
                    </a:lnTo>
                    <a:lnTo>
                      <a:pt x="48" y="2"/>
                    </a:lnTo>
                    <a:lnTo>
                      <a:pt x="48" y="2"/>
                    </a:lnTo>
                    <a:lnTo>
                      <a:pt x="48" y="4"/>
                    </a:lnTo>
                    <a:lnTo>
                      <a:pt x="48" y="8"/>
                    </a:lnTo>
                    <a:lnTo>
                      <a:pt x="46" y="13"/>
                    </a:lnTo>
                    <a:lnTo>
                      <a:pt x="44" y="15"/>
                    </a:lnTo>
                    <a:lnTo>
                      <a:pt x="40" y="19"/>
                    </a:lnTo>
                    <a:lnTo>
                      <a:pt x="34" y="25"/>
                    </a:lnTo>
                    <a:lnTo>
                      <a:pt x="33" y="27"/>
                    </a:lnTo>
                    <a:lnTo>
                      <a:pt x="31" y="28"/>
                    </a:lnTo>
                    <a:lnTo>
                      <a:pt x="31" y="30"/>
                    </a:lnTo>
                    <a:lnTo>
                      <a:pt x="29" y="32"/>
                    </a:lnTo>
                    <a:lnTo>
                      <a:pt x="25" y="36"/>
                    </a:lnTo>
                    <a:lnTo>
                      <a:pt x="23" y="36"/>
                    </a:lnTo>
                    <a:lnTo>
                      <a:pt x="23" y="36"/>
                    </a:lnTo>
                    <a:lnTo>
                      <a:pt x="23" y="38"/>
                    </a:lnTo>
                    <a:lnTo>
                      <a:pt x="23" y="38"/>
                    </a:lnTo>
                    <a:lnTo>
                      <a:pt x="23" y="38"/>
                    </a:lnTo>
                    <a:lnTo>
                      <a:pt x="23" y="38"/>
                    </a:lnTo>
                    <a:lnTo>
                      <a:pt x="23" y="38"/>
                    </a:lnTo>
                    <a:lnTo>
                      <a:pt x="21" y="40"/>
                    </a:lnTo>
                    <a:lnTo>
                      <a:pt x="21" y="38"/>
                    </a:lnTo>
                    <a:lnTo>
                      <a:pt x="21" y="38"/>
                    </a:lnTo>
                    <a:lnTo>
                      <a:pt x="19" y="40"/>
                    </a:lnTo>
                    <a:lnTo>
                      <a:pt x="19" y="40"/>
                    </a:lnTo>
                    <a:lnTo>
                      <a:pt x="19" y="40"/>
                    </a:lnTo>
                    <a:lnTo>
                      <a:pt x="19" y="42"/>
                    </a:lnTo>
                    <a:lnTo>
                      <a:pt x="15" y="46"/>
                    </a:lnTo>
                    <a:lnTo>
                      <a:pt x="15" y="46"/>
                    </a:lnTo>
                    <a:lnTo>
                      <a:pt x="13" y="47"/>
                    </a:lnTo>
                    <a:lnTo>
                      <a:pt x="13" y="51"/>
                    </a:lnTo>
                    <a:lnTo>
                      <a:pt x="10" y="65"/>
                    </a:lnTo>
                    <a:lnTo>
                      <a:pt x="10" y="67"/>
                    </a:lnTo>
                    <a:lnTo>
                      <a:pt x="8" y="68"/>
                    </a:lnTo>
                    <a:lnTo>
                      <a:pt x="8" y="67"/>
                    </a:lnTo>
                    <a:lnTo>
                      <a:pt x="8" y="67"/>
                    </a:lnTo>
                    <a:lnTo>
                      <a:pt x="6" y="68"/>
                    </a:lnTo>
                    <a:lnTo>
                      <a:pt x="6" y="68"/>
                    </a:lnTo>
                    <a:lnTo>
                      <a:pt x="6" y="70"/>
                    </a:lnTo>
                    <a:lnTo>
                      <a:pt x="6" y="70"/>
                    </a:lnTo>
                    <a:lnTo>
                      <a:pt x="8" y="72"/>
                    </a:lnTo>
                    <a:lnTo>
                      <a:pt x="6" y="72"/>
                    </a:lnTo>
                    <a:lnTo>
                      <a:pt x="6" y="74"/>
                    </a:lnTo>
                    <a:lnTo>
                      <a:pt x="4" y="74"/>
                    </a:lnTo>
                    <a:lnTo>
                      <a:pt x="4" y="76"/>
                    </a:lnTo>
                    <a:lnTo>
                      <a:pt x="2" y="80"/>
                    </a:lnTo>
                    <a:lnTo>
                      <a:pt x="2" y="82"/>
                    </a:lnTo>
                    <a:lnTo>
                      <a:pt x="2" y="84"/>
                    </a:lnTo>
                    <a:lnTo>
                      <a:pt x="2" y="84"/>
                    </a:lnTo>
                    <a:lnTo>
                      <a:pt x="2" y="86"/>
                    </a:lnTo>
                    <a:lnTo>
                      <a:pt x="4" y="87"/>
                    </a:lnTo>
                    <a:lnTo>
                      <a:pt x="2" y="87"/>
                    </a:lnTo>
                    <a:lnTo>
                      <a:pt x="2" y="87"/>
                    </a:lnTo>
                    <a:lnTo>
                      <a:pt x="0" y="89"/>
                    </a:lnTo>
                    <a:lnTo>
                      <a:pt x="0" y="89"/>
                    </a:lnTo>
                    <a:lnTo>
                      <a:pt x="0" y="91"/>
                    </a:lnTo>
                    <a:lnTo>
                      <a:pt x="0" y="91"/>
                    </a:lnTo>
                    <a:lnTo>
                      <a:pt x="0" y="93"/>
                    </a:lnTo>
                    <a:lnTo>
                      <a:pt x="0" y="95"/>
                    </a:lnTo>
                    <a:lnTo>
                      <a:pt x="0" y="95"/>
                    </a:lnTo>
                    <a:lnTo>
                      <a:pt x="0" y="95"/>
                    </a:lnTo>
                    <a:lnTo>
                      <a:pt x="0" y="97"/>
                    </a:lnTo>
                    <a:lnTo>
                      <a:pt x="4" y="97"/>
                    </a:lnTo>
                    <a:lnTo>
                      <a:pt x="6" y="97"/>
                    </a:lnTo>
                    <a:lnTo>
                      <a:pt x="4" y="99"/>
                    </a:lnTo>
                    <a:lnTo>
                      <a:pt x="0" y="103"/>
                    </a:lnTo>
                    <a:lnTo>
                      <a:pt x="0" y="105"/>
                    </a:lnTo>
                    <a:lnTo>
                      <a:pt x="0" y="105"/>
                    </a:lnTo>
                    <a:lnTo>
                      <a:pt x="4" y="105"/>
                    </a:lnTo>
                    <a:lnTo>
                      <a:pt x="6" y="105"/>
                    </a:lnTo>
                    <a:lnTo>
                      <a:pt x="8" y="105"/>
                    </a:lnTo>
                    <a:lnTo>
                      <a:pt x="8" y="106"/>
                    </a:lnTo>
                    <a:lnTo>
                      <a:pt x="8" y="106"/>
                    </a:lnTo>
                    <a:lnTo>
                      <a:pt x="6" y="108"/>
                    </a:lnTo>
                    <a:lnTo>
                      <a:pt x="6" y="108"/>
                    </a:lnTo>
                    <a:lnTo>
                      <a:pt x="6" y="110"/>
                    </a:lnTo>
                    <a:lnTo>
                      <a:pt x="6" y="112"/>
                    </a:lnTo>
                    <a:lnTo>
                      <a:pt x="6" y="114"/>
                    </a:lnTo>
                    <a:lnTo>
                      <a:pt x="8" y="114"/>
                    </a:lnTo>
                    <a:lnTo>
                      <a:pt x="8" y="116"/>
                    </a:lnTo>
                    <a:lnTo>
                      <a:pt x="8" y="118"/>
                    </a:lnTo>
                    <a:lnTo>
                      <a:pt x="6" y="118"/>
                    </a:lnTo>
                    <a:lnTo>
                      <a:pt x="6" y="120"/>
                    </a:lnTo>
                    <a:lnTo>
                      <a:pt x="8" y="135"/>
                    </a:lnTo>
                    <a:lnTo>
                      <a:pt x="8" y="135"/>
                    </a:lnTo>
                    <a:lnTo>
                      <a:pt x="6" y="137"/>
                    </a:lnTo>
                    <a:lnTo>
                      <a:pt x="6" y="137"/>
                    </a:lnTo>
                    <a:lnTo>
                      <a:pt x="6" y="137"/>
                    </a:lnTo>
                    <a:lnTo>
                      <a:pt x="6" y="137"/>
                    </a:lnTo>
                    <a:lnTo>
                      <a:pt x="8" y="137"/>
                    </a:lnTo>
                    <a:lnTo>
                      <a:pt x="8" y="139"/>
                    </a:lnTo>
                    <a:lnTo>
                      <a:pt x="8" y="139"/>
                    </a:lnTo>
                    <a:lnTo>
                      <a:pt x="10" y="144"/>
                    </a:lnTo>
                    <a:lnTo>
                      <a:pt x="12" y="148"/>
                    </a:lnTo>
                    <a:lnTo>
                      <a:pt x="12" y="150"/>
                    </a:lnTo>
                    <a:lnTo>
                      <a:pt x="10" y="150"/>
                    </a:lnTo>
                    <a:lnTo>
                      <a:pt x="10" y="152"/>
                    </a:lnTo>
                    <a:lnTo>
                      <a:pt x="13" y="154"/>
                    </a:lnTo>
                    <a:lnTo>
                      <a:pt x="13" y="156"/>
                    </a:lnTo>
                    <a:lnTo>
                      <a:pt x="13" y="158"/>
                    </a:lnTo>
                    <a:lnTo>
                      <a:pt x="13" y="158"/>
                    </a:lnTo>
                    <a:lnTo>
                      <a:pt x="13" y="158"/>
                    </a:lnTo>
                    <a:lnTo>
                      <a:pt x="13" y="160"/>
                    </a:lnTo>
                    <a:lnTo>
                      <a:pt x="12" y="162"/>
                    </a:lnTo>
                    <a:lnTo>
                      <a:pt x="13" y="165"/>
                    </a:lnTo>
                    <a:lnTo>
                      <a:pt x="13" y="167"/>
                    </a:lnTo>
                    <a:lnTo>
                      <a:pt x="13" y="169"/>
                    </a:lnTo>
                    <a:lnTo>
                      <a:pt x="15" y="171"/>
                    </a:lnTo>
                    <a:lnTo>
                      <a:pt x="23" y="179"/>
                    </a:lnTo>
                    <a:lnTo>
                      <a:pt x="23" y="179"/>
                    </a:lnTo>
                    <a:lnTo>
                      <a:pt x="23" y="181"/>
                    </a:lnTo>
                    <a:lnTo>
                      <a:pt x="23" y="183"/>
                    </a:lnTo>
                    <a:lnTo>
                      <a:pt x="23" y="183"/>
                    </a:lnTo>
                    <a:lnTo>
                      <a:pt x="25" y="186"/>
                    </a:lnTo>
                    <a:lnTo>
                      <a:pt x="25" y="188"/>
                    </a:lnTo>
                    <a:lnTo>
                      <a:pt x="25" y="188"/>
                    </a:lnTo>
                    <a:lnTo>
                      <a:pt x="25" y="188"/>
                    </a:lnTo>
                    <a:lnTo>
                      <a:pt x="25" y="190"/>
                    </a:lnTo>
                    <a:lnTo>
                      <a:pt x="25" y="190"/>
                    </a:lnTo>
                    <a:lnTo>
                      <a:pt x="23" y="192"/>
                    </a:lnTo>
                    <a:lnTo>
                      <a:pt x="23" y="192"/>
                    </a:lnTo>
                    <a:lnTo>
                      <a:pt x="21" y="192"/>
                    </a:lnTo>
                    <a:lnTo>
                      <a:pt x="21" y="194"/>
                    </a:lnTo>
                    <a:lnTo>
                      <a:pt x="21" y="194"/>
                    </a:lnTo>
                    <a:lnTo>
                      <a:pt x="25" y="200"/>
                    </a:lnTo>
                    <a:lnTo>
                      <a:pt x="25" y="200"/>
                    </a:lnTo>
                    <a:lnTo>
                      <a:pt x="25" y="202"/>
                    </a:lnTo>
                    <a:lnTo>
                      <a:pt x="27" y="202"/>
                    </a:lnTo>
                    <a:lnTo>
                      <a:pt x="27" y="202"/>
                    </a:lnTo>
                    <a:lnTo>
                      <a:pt x="29" y="203"/>
                    </a:lnTo>
                    <a:lnTo>
                      <a:pt x="29" y="203"/>
                    </a:lnTo>
                    <a:lnTo>
                      <a:pt x="29" y="205"/>
                    </a:lnTo>
                    <a:lnTo>
                      <a:pt x="29" y="205"/>
                    </a:lnTo>
                    <a:lnTo>
                      <a:pt x="29" y="205"/>
                    </a:lnTo>
                    <a:lnTo>
                      <a:pt x="31" y="205"/>
                    </a:lnTo>
                    <a:lnTo>
                      <a:pt x="31" y="205"/>
                    </a:lnTo>
                    <a:lnTo>
                      <a:pt x="33" y="205"/>
                    </a:lnTo>
                    <a:lnTo>
                      <a:pt x="33" y="205"/>
                    </a:lnTo>
                    <a:lnTo>
                      <a:pt x="33" y="205"/>
                    </a:lnTo>
                    <a:lnTo>
                      <a:pt x="33" y="207"/>
                    </a:lnTo>
                    <a:lnTo>
                      <a:pt x="33" y="207"/>
                    </a:lnTo>
                    <a:lnTo>
                      <a:pt x="33" y="209"/>
                    </a:lnTo>
                    <a:lnTo>
                      <a:pt x="34" y="209"/>
                    </a:lnTo>
                    <a:lnTo>
                      <a:pt x="36" y="209"/>
                    </a:lnTo>
                    <a:lnTo>
                      <a:pt x="36" y="209"/>
                    </a:lnTo>
                    <a:lnTo>
                      <a:pt x="36" y="209"/>
                    </a:lnTo>
                    <a:lnTo>
                      <a:pt x="36" y="213"/>
                    </a:lnTo>
                    <a:lnTo>
                      <a:pt x="38" y="213"/>
                    </a:lnTo>
                    <a:lnTo>
                      <a:pt x="40" y="213"/>
                    </a:lnTo>
                    <a:lnTo>
                      <a:pt x="38" y="219"/>
                    </a:lnTo>
                    <a:lnTo>
                      <a:pt x="36" y="221"/>
                    </a:lnTo>
                    <a:lnTo>
                      <a:pt x="38" y="222"/>
                    </a:lnTo>
                    <a:lnTo>
                      <a:pt x="38" y="224"/>
                    </a:lnTo>
                    <a:lnTo>
                      <a:pt x="38" y="224"/>
                    </a:lnTo>
                    <a:lnTo>
                      <a:pt x="40" y="226"/>
                    </a:lnTo>
                    <a:lnTo>
                      <a:pt x="40" y="226"/>
                    </a:lnTo>
                    <a:lnTo>
                      <a:pt x="42" y="226"/>
                    </a:lnTo>
                    <a:lnTo>
                      <a:pt x="44" y="228"/>
                    </a:lnTo>
                    <a:lnTo>
                      <a:pt x="44" y="228"/>
                    </a:lnTo>
                    <a:lnTo>
                      <a:pt x="42" y="228"/>
                    </a:lnTo>
                    <a:lnTo>
                      <a:pt x="42" y="230"/>
                    </a:lnTo>
                    <a:lnTo>
                      <a:pt x="42" y="230"/>
                    </a:lnTo>
                    <a:lnTo>
                      <a:pt x="42" y="230"/>
                    </a:lnTo>
                    <a:lnTo>
                      <a:pt x="40" y="232"/>
                    </a:lnTo>
                    <a:lnTo>
                      <a:pt x="40" y="232"/>
                    </a:lnTo>
                    <a:lnTo>
                      <a:pt x="40" y="232"/>
                    </a:lnTo>
                    <a:lnTo>
                      <a:pt x="40" y="234"/>
                    </a:lnTo>
                    <a:lnTo>
                      <a:pt x="42" y="234"/>
                    </a:lnTo>
                    <a:lnTo>
                      <a:pt x="44" y="234"/>
                    </a:lnTo>
                    <a:lnTo>
                      <a:pt x="40" y="236"/>
                    </a:lnTo>
                    <a:lnTo>
                      <a:pt x="40" y="238"/>
                    </a:lnTo>
                    <a:lnTo>
                      <a:pt x="40" y="241"/>
                    </a:lnTo>
                    <a:lnTo>
                      <a:pt x="40" y="243"/>
                    </a:lnTo>
                    <a:lnTo>
                      <a:pt x="36" y="241"/>
                    </a:lnTo>
                    <a:lnTo>
                      <a:pt x="38" y="243"/>
                    </a:lnTo>
                    <a:lnTo>
                      <a:pt x="38" y="245"/>
                    </a:lnTo>
                    <a:lnTo>
                      <a:pt x="36" y="249"/>
                    </a:lnTo>
                    <a:lnTo>
                      <a:pt x="38" y="249"/>
                    </a:lnTo>
                    <a:lnTo>
                      <a:pt x="40" y="251"/>
                    </a:lnTo>
                    <a:lnTo>
                      <a:pt x="40" y="251"/>
                    </a:lnTo>
                    <a:lnTo>
                      <a:pt x="42" y="253"/>
                    </a:lnTo>
                    <a:lnTo>
                      <a:pt x="42" y="257"/>
                    </a:lnTo>
                    <a:lnTo>
                      <a:pt x="42" y="259"/>
                    </a:lnTo>
                    <a:lnTo>
                      <a:pt x="40" y="261"/>
                    </a:lnTo>
                    <a:lnTo>
                      <a:pt x="40" y="261"/>
                    </a:lnTo>
                    <a:lnTo>
                      <a:pt x="38" y="262"/>
                    </a:lnTo>
                    <a:lnTo>
                      <a:pt x="38" y="264"/>
                    </a:lnTo>
                    <a:lnTo>
                      <a:pt x="36" y="266"/>
                    </a:lnTo>
                    <a:lnTo>
                      <a:pt x="36" y="266"/>
                    </a:lnTo>
                    <a:lnTo>
                      <a:pt x="34" y="264"/>
                    </a:lnTo>
                    <a:lnTo>
                      <a:pt x="34" y="264"/>
                    </a:lnTo>
                    <a:lnTo>
                      <a:pt x="33" y="264"/>
                    </a:lnTo>
                    <a:lnTo>
                      <a:pt x="31" y="268"/>
                    </a:lnTo>
                    <a:lnTo>
                      <a:pt x="31" y="268"/>
                    </a:lnTo>
                    <a:lnTo>
                      <a:pt x="27" y="268"/>
                    </a:lnTo>
                    <a:lnTo>
                      <a:pt x="25" y="270"/>
                    </a:lnTo>
                    <a:lnTo>
                      <a:pt x="25" y="270"/>
                    </a:lnTo>
                    <a:lnTo>
                      <a:pt x="25" y="270"/>
                    </a:lnTo>
                    <a:lnTo>
                      <a:pt x="23" y="270"/>
                    </a:lnTo>
                    <a:lnTo>
                      <a:pt x="23" y="270"/>
                    </a:lnTo>
                    <a:lnTo>
                      <a:pt x="23" y="272"/>
                    </a:lnTo>
                    <a:lnTo>
                      <a:pt x="19" y="274"/>
                    </a:lnTo>
                    <a:lnTo>
                      <a:pt x="21" y="278"/>
                    </a:lnTo>
                    <a:lnTo>
                      <a:pt x="21" y="280"/>
                    </a:lnTo>
                    <a:lnTo>
                      <a:pt x="21" y="283"/>
                    </a:lnTo>
                    <a:lnTo>
                      <a:pt x="21" y="283"/>
                    </a:lnTo>
                    <a:lnTo>
                      <a:pt x="21" y="283"/>
                    </a:lnTo>
                    <a:lnTo>
                      <a:pt x="21" y="283"/>
                    </a:lnTo>
                    <a:lnTo>
                      <a:pt x="23" y="283"/>
                    </a:lnTo>
                    <a:lnTo>
                      <a:pt x="23" y="285"/>
                    </a:lnTo>
                    <a:lnTo>
                      <a:pt x="23" y="285"/>
                    </a:lnTo>
                    <a:lnTo>
                      <a:pt x="25" y="285"/>
                    </a:lnTo>
                    <a:lnTo>
                      <a:pt x="25" y="287"/>
                    </a:lnTo>
                    <a:lnTo>
                      <a:pt x="25" y="289"/>
                    </a:lnTo>
                    <a:lnTo>
                      <a:pt x="25" y="291"/>
                    </a:lnTo>
                    <a:lnTo>
                      <a:pt x="25" y="291"/>
                    </a:lnTo>
                    <a:lnTo>
                      <a:pt x="23" y="291"/>
                    </a:lnTo>
                    <a:lnTo>
                      <a:pt x="23" y="293"/>
                    </a:lnTo>
                    <a:lnTo>
                      <a:pt x="23" y="293"/>
                    </a:lnTo>
                    <a:lnTo>
                      <a:pt x="23" y="293"/>
                    </a:lnTo>
                    <a:lnTo>
                      <a:pt x="23" y="295"/>
                    </a:lnTo>
                    <a:lnTo>
                      <a:pt x="25" y="295"/>
                    </a:lnTo>
                    <a:lnTo>
                      <a:pt x="25" y="295"/>
                    </a:lnTo>
                    <a:lnTo>
                      <a:pt x="25" y="297"/>
                    </a:lnTo>
                    <a:lnTo>
                      <a:pt x="25" y="297"/>
                    </a:lnTo>
                    <a:lnTo>
                      <a:pt x="25" y="299"/>
                    </a:lnTo>
                    <a:lnTo>
                      <a:pt x="25" y="299"/>
                    </a:lnTo>
                    <a:lnTo>
                      <a:pt x="25" y="300"/>
                    </a:lnTo>
                    <a:lnTo>
                      <a:pt x="25" y="302"/>
                    </a:lnTo>
                    <a:lnTo>
                      <a:pt x="31" y="306"/>
                    </a:lnTo>
                    <a:lnTo>
                      <a:pt x="31" y="308"/>
                    </a:lnTo>
                    <a:lnTo>
                      <a:pt x="33" y="310"/>
                    </a:lnTo>
                    <a:lnTo>
                      <a:pt x="33" y="314"/>
                    </a:lnTo>
                    <a:lnTo>
                      <a:pt x="34" y="316"/>
                    </a:lnTo>
                    <a:lnTo>
                      <a:pt x="34" y="316"/>
                    </a:lnTo>
                    <a:lnTo>
                      <a:pt x="36" y="318"/>
                    </a:lnTo>
                    <a:lnTo>
                      <a:pt x="36" y="318"/>
                    </a:lnTo>
                    <a:lnTo>
                      <a:pt x="36" y="318"/>
                    </a:lnTo>
                    <a:lnTo>
                      <a:pt x="38" y="318"/>
                    </a:lnTo>
                    <a:lnTo>
                      <a:pt x="40" y="318"/>
                    </a:lnTo>
                    <a:lnTo>
                      <a:pt x="40" y="319"/>
                    </a:lnTo>
                    <a:lnTo>
                      <a:pt x="46" y="323"/>
                    </a:lnTo>
                    <a:lnTo>
                      <a:pt x="46" y="323"/>
                    </a:lnTo>
                    <a:lnTo>
                      <a:pt x="46" y="323"/>
                    </a:lnTo>
                    <a:lnTo>
                      <a:pt x="48" y="323"/>
                    </a:lnTo>
                    <a:lnTo>
                      <a:pt x="50" y="323"/>
                    </a:lnTo>
                    <a:lnTo>
                      <a:pt x="50" y="323"/>
                    </a:lnTo>
                    <a:lnTo>
                      <a:pt x="50" y="325"/>
                    </a:lnTo>
                    <a:lnTo>
                      <a:pt x="50" y="325"/>
                    </a:lnTo>
                    <a:lnTo>
                      <a:pt x="50" y="327"/>
                    </a:lnTo>
                    <a:lnTo>
                      <a:pt x="50" y="329"/>
                    </a:lnTo>
                    <a:lnTo>
                      <a:pt x="52" y="329"/>
                    </a:lnTo>
                    <a:lnTo>
                      <a:pt x="52" y="331"/>
                    </a:lnTo>
                    <a:lnTo>
                      <a:pt x="52" y="333"/>
                    </a:lnTo>
                    <a:lnTo>
                      <a:pt x="53" y="335"/>
                    </a:lnTo>
                    <a:lnTo>
                      <a:pt x="53" y="335"/>
                    </a:lnTo>
                    <a:lnTo>
                      <a:pt x="53" y="335"/>
                    </a:lnTo>
                    <a:lnTo>
                      <a:pt x="53" y="335"/>
                    </a:lnTo>
                    <a:lnTo>
                      <a:pt x="55" y="337"/>
                    </a:lnTo>
                    <a:lnTo>
                      <a:pt x="53" y="338"/>
                    </a:lnTo>
                    <a:lnTo>
                      <a:pt x="52" y="340"/>
                    </a:lnTo>
                    <a:lnTo>
                      <a:pt x="50" y="340"/>
                    </a:lnTo>
                    <a:lnTo>
                      <a:pt x="50" y="342"/>
                    </a:lnTo>
                    <a:lnTo>
                      <a:pt x="50" y="342"/>
                    </a:lnTo>
                    <a:lnTo>
                      <a:pt x="48" y="344"/>
                    </a:lnTo>
                    <a:lnTo>
                      <a:pt x="48" y="344"/>
                    </a:lnTo>
                    <a:lnTo>
                      <a:pt x="42" y="346"/>
                    </a:lnTo>
                    <a:lnTo>
                      <a:pt x="40" y="346"/>
                    </a:lnTo>
                    <a:lnTo>
                      <a:pt x="40" y="348"/>
                    </a:lnTo>
                    <a:lnTo>
                      <a:pt x="40" y="348"/>
                    </a:lnTo>
                    <a:lnTo>
                      <a:pt x="40" y="348"/>
                    </a:lnTo>
                    <a:lnTo>
                      <a:pt x="40" y="348"/>
                    </a:lnTo>
                    <a:lnTo>
                      <a:pt x="40" y="350"/>
                    </a:lnTo>
                    <a:lnTo>
                      <a:pt x="40" y="350"/>
                    </a:lnTo>
                    <a:lnTo>
                      <a:pt x="42" y="350"/>
                    </a:lnTo>
                    <a:lnTo>
                      <a:pt x="42" y="350"/>
                    </a:lnTo>
                    <a:lnTo>
                      <a:pt x="42" y="350"/>
                    </a:lnTo>
                    <a:lnTo>
                      <a:pt x="44" y="350"/>
                    </a:lnTo>
                    <a:lnTo>
                      <a:pt x="44" y="350"/>
                    </a:lnTo>
                    <a:lnTo>
                      <a:pt x="44" y="352"/>
                    </a:lnTo>
                    <a:lnTo>
                      <a:pt x="44" y="354"/>
                    </a:lnTo>
                    <a:lnTo>
                      <a:pt x="44" y="354"/>
                    </a:lnTo>
                    <a:lnTo>
                      <a:pt x="46" y="354"/>
                    </a:lnTo>
                    <a:lnTo>
                      <a:pt x="50" y="354"/>
                    </a:lnTo>
                    <a:lnTo>
                      <a:pt x="52" y="354"/>
                    </a:lnTo>
                    <a:lnTo>
                      <a:pt x="52" y="354"/>
                    </a:lnTo>
                    <a:lnTo>
                      <a:pt x="52" y="354"/>
                    </a:lnTo>
                    <a:lnTo>
                      <a:pt x="52" y="354"/>
                    </a:lnTo>
                    <a:lnTo>
                      <a:pt x="52" y="354"/>
                    </a:lnTo>
                    <a:lnTo>
                      <a:pt x="53" y="354"/>
                    </a:lnTo>
                    <a:lnTo>
                      <a:pt x="53" y="354"/>
                    </a:lnTo>
                    <a:lnTo>
                      <a:pt x="53" y="354"/>
                    </a:lnTo>
                    <a:lnTo>
                      <a:pt x="53" y="354"/>
                    </a:lnTo>
                    <a:lnTo>
                      <a:pt x="55" y="356"/>
                    </a:lnTo>
                    <a:lnTo>
                      <a:pt x="55" y="358"/>
                    </a:lnTo>
                    <a:lnTo>
                      <a:pt x="57" y="358"/>
                    </a:lnTo>
                    <a:lnTo>
                      <a:pt x="57" y="358"/>
                    </a:lnTo>
                    <a:lnTo>
                      <a:pt x="57" y="356"/>
                    </a:lnTo>
                    <a:lnTo>
                      <a:pt x="57" y="356"/>
                    </a:lnTo>
                    <a:lnTo>
                      <a:pt x="59" y="356"/>
                    </a:lnTo>
                    <a:lnTo>
                      <a:pt x="59" y="356"/>
                    </a:lnTo>
                    <a:lnTo>
                      <a:pt x="59" y="356"/>
                    </a:lnTo>
                    <a:lnTo>
                      <a:pt x="61" y="356"/>
                    </a:lnTo>
                    <a:lnTo>
                      <a:pt x="61" y="358"/>
                    </a:lnTo>
                    <a:lnTo>
                      <a:pt x="59" y="358"/>
                    </a:lnTo>
                    <a:lnTo>
                      <a:pt x="59" y="359"/>
                    </a:lnTo>
                    <a:lnTo>
                      <a:pt x="53" y="359"/>
                    </a:lnTo>
                    <a:lnTo>
                      <a:pt x="52" y="359"/>
                    </a:lnTo>
                    <a:lnTo>
                      <a:pt x="36" y="367"/>
                    </a:lnTo>
                    <a:lnTo>
                      <a:pt x="33" y="369"/>
                    </a:lnTo>
                    <a:lnTo>
                      <a:pt x="33" y="371"/>
                    </a:lnTo>
                    <a:lnTo>
                      <a:pt x="31" y="371"/>
                    </a:lnTo>
                    <a:lnTo>
                      <a:pt x="31" y="373"/>
                    </a:lnTo>
                    <a:lnTo>
                      <a:pt x="31" y="373"/>
                    </a:lnTo>
                    <a:lnTo>
                      <a:pt x="31" y="375"/>
                    </a:lnTo>
                    <a:lnTo>
                      <a:pt x="31" y="377"/>
                    </a:lnTo>
                    <a:lnTo>
                      <a:pt x="31" y="380"/>
                    </a:lnTo>
                    <a:lnTo>
                      <a:pt x="31" y="380"/>
                    </a:lnTo>
                    <a:lnTo>
                      <a:pt x="31" y="380"/>
                    </a:lnTo>
                    <a:lnTo>
                      <a:pt x="31" y="380"/>
                    </a:lnTo>
                    <a:lnTo>
                      <a:pt x="34" y="380"/>
                    </a:lnTo>
                    <a:lnTo>
                      <a:pt x="34" y="378"/>
                    </a:lnTo>
                    <a:lnTo>
                      <a:pt x="36" y="378"/>
                    </a:lnTo>
                    <a:lnTo>
                      <a:pt x="36" y="375"/>
                    </a:lnTo>
                    <a:lnTo>
                      <a:pt x="38" y="375"/>
                    </a:lnTo>
                    <a:lnTo>
                      <a:pt x="38" y="375"/>
                    </a:lnTo>
                    <a:lnTo>
                      <a:pt x="40" y="375"/>
                    </a:lnTo>
                    <a:lnTo>
                      <a:pt x="40" y="375"/>
                    </a:lnTo>
                    <a:lnTo>
                      <a:pt x="40" y="375"/>
                    </a:lnTo>
                    <a:lnTo>
                      <a:pt x="53" y="369"/>
                    </a:lnTo>
                    <a:lnTo>
                      <a:pt x="55" y="369"/>
                    </a:lnTo>
                    <a:lnTo>
                      <a:pt x="57" y="365"/>
                    </a:lnTo>
                    <a:lnTo>
                      <a:pt x="59" y="365"/>
                    </a:lnTo>
                    <a:lnTo>
                      <a:pt x="61" y="365"/>
                    </a:lnTo>
                    <a:lnTo>
                      <a:pt x="61" y="365"/>
                    </a:lnTo>
                    <a:lnTo>
                      <a:pt x="65" y="365"/>
                    </a:lnTo>
                    <a:lnTo>
                      <a:pt x="71" y="365"/>
                    </a:lnTo>
                    <a:lnTo>
                      <a:pt x="71" y="367"/>
                    </a:lnTo>
                    <a:lnTo>
                      <a:pt x="71" y="367"/>
                    </a:lnTo>
                    <a:lnTo>
                      <a:pt x="73" y="367"/>
                    </a:lnTo>
                    <a:lnTo>
                      <a:pt x="73" y="367"/>
                    </a:lnTo>
                    <a:lnTo>
                      <a:pt x="73" y="367"/>
                    </a:lnTo>
                    <a:lnTo>
                      <a:pt x="73" y="367"/>
                    </a:lnTo>
                    <a:lnTo>
                      <a:pt x="74" y="367"/>
                    </a:lnTo>
                    <a:lnTo>
                      <a:pt x="74" y="367"/>
                    </a:lnTo>
                    <a:lnTo>
                      <a:pt x="76" y="367"/>
                    </a:lnTo>
                    <a:lnTo>
                      <a:pt x="78" y="367"/>
                    </a:lnTo>
                    <a:lnTo>
                      <a:pt x="84" y="367"/>
                    </a:lnTo>
                    <a:lnTo>
                      <a:pt x="86" y="367"/>
                    </a:lnTo>
                    <a:lnTo>
                      <a:pt x="86" y="369"/>
                    </a:lnTo>
                    <a:lnTo>
                      <a:pt x="86" y="369"/>
                    </a:lnTo>
                    <a:lnTo>
                      <a:pt x="86" y="371"/>
                    </a:lnTo>
                    <a:lnTo>
                      <a:pt x="86" y="371"/>
                    </a:lnTo>
                    <a:lnTo>
                      <a:pt x="88" y="371"/>
                    </a:lnTo>
                    <a:lnTo>
                      <a:pt x="88" y="371"/>
                    </a:lnTo>
                    <a:lnTo>
                      <a:pt x="88" y="371"/>
                    </a:lnTo>
                    <a:lnTo>
                      <a:pt x="88" y="371"/>
                    </a:lnTo>
                    <a:lnTo>
                      <a:pt x="88" y="369"/>
                    </a:lnTo>
                    <a:lnTo>
                      <a:pt x="88" y="367"/>
                    </a:lnTo>
                    <a:lnTo>
                      <a:pt x="88" y="367"/>
                    </a:lnTo>
                    <a:lnTo>
                      <a:pt x="90" y="367"/>
                    </a:lnTo>
                    <a:lnTo>
                      <a:pt x="90" y="367"/>
                    </a:lnTo>
                    <a:lnTo>
                      <a:pt x="92" y="367"/>
                    </a:lnTo>
                    <a:lnTo>
                      <a:pt x="92" y="367"/>
                    </a:lnTo>
                    <a:lnTo>
                      <a:pt x="93" y="367"/>
                    </a:lnTo>
                    <a:lnTo>
                      <a:pt x="93" y="365"/>
                    </a:lnTo>
                    <a:lnTo>
                      <a:pt x="93" y="365"/>
                    </a:lnTo>
                    <a:lnTo>
                      <a:pt x="93" y="365"/>
                    </a:lnTo>
                    <a:lnTo>
                      <a:pt x="95" y="363"/>
                    </a:lnTo>
                    <a:lnTo>
                      <a:pt x="95" y="363"/>
                    </a:lnTo>
                    <a:lnTo>
                      <a:pt x="97" y="363"/>
                    </a:lnTo>
                    <a:lnTo>
                      <a:pt x="101" y="363"/>
                    </a:lnTo>
                    <a:lnTo>
                      <a:pt x="101" y="363"/>
                    </a:lnTo>
                    <a:lnTo>
                      <a:pt x="103" y="363"/>
                    </a:lnTo>
                    <a:lnTo>
                      <a:pt x="103" y="363"/>
                    </a:lnTo>
                    <a:lnTo>
                      <a:pt x="105" y="363"/>
                    </a:lnTo>
                    <a:lnTo>
                      <a:pt x="107" y="363"/>
                    </a:lnTo>
                    <a:lnTo>
                      <a:pt x="107" y="365"/>
                    </a:lnTo>
                    <a:lnTo>
                      <a:pt x="109" y="365"/>
                    </a:lnTo>
                    <a:lnTo>
                      <a:pt x="109" y="365"/>
                    </a:lnTo>
                    <a:lnTo>
                      <a:pt x="109" y="365"/>
                    </a:lnTo>
                    <a:lnTo>
                      <a:pt x="109" y="367"/>
                    </a:lnTo>
                    <a:lnTo>
                      <a:pt x="109" y="367"/>
                    </a:lnTo>
                    <a:lnTo>
                      <a:pt x="105" y="369"/>
                    </a:lnTo>
                    <a:lnTo>
                      <a:pt x="105" y="371"/>
                    </a:lnTo>
                    <a:lnTo>
                      <a:pt x="103" y="371"/>
                    </a:lnTo>
                    <a:lnTo>
                      <a:pt x="103" y="371"/>
                    </a:lnTo>
                    <a:lnTo>
                      <a:pt x="103" y="371"/>
                    </a:lnTo>
                    <a:lnTo>
                      <a:pt x="103" y="371"/>
                    </a:lnTo>
                    <a:lnTo>
                      <a:pt x="103" y="371"/>
                    </a:lnTo>
                    <a:lnTo>
                      <a:pt x="103" y="373"/>
                    </a:lnTo>
                    <a:lnTo>
                      <a:pt x="103" y="373"/>
                    </a:lnTo>
                    <a:lnTo>
                      <a:pt x="105" y="375"/>
                    </a:lnTo>
                    <a:lnTo>
                      <a:pt x="105" y="375"/>
                    </a:lnTo>
                    <a:lnTo>
                      <a:pt x="105" y="377"/>
                    </a:lnTo>
                    <a:lnTo>
                      <a:pt x="107" y="377"/>
                    </a:lnTo>
                    <a:lnTo>
                      <a:pt x="109" y="377"/>
                    </a:lnTo>
                    <a:lnTo>
                      <a:pt x="111" y="377"/>
                    </a:lnTo>
                    <a:lnTo>
                      <a:pt x="111" y="377"/>
                    </a:lnTo>
                    <a:lnTo>
                      <a:pt x="111" y="373"/>
                    </a:lnTo>
                    <a:lnTo>
                      <a:pt x="113" y="373"/>
                    </a:lnTo>
                    <a:lnTo>
                      <a:pt x="113" y="373"/>
                    </a:lnTo>
                    <a:lnTo>
                      <a:pt x="116" y="373"/>
                    </a:lnTo>
                    <a:lnTo>
                      <a:pt x="118" y="373"/>
                    </a:lnTo>
                    <a:lnTo>
                      <a:pt x="120" y="373"/>
                    </a:lnTo>
                    <a:lnTo>
                      <a:pt x="122" y="375"/>
                    </a:lnTo>
                    <a:lnTo>
                      <a:pt x="122" y="377"/>
                    </a:lnTo>
                    <a:lnTo>
                      <a:pt x="124" y="377"/>
                    </a:lnTo>
                    <a:lnTo>
                      <a:pt x="126" y="377"/>
                    </a:lnTo>
                    <a:lnTo>
                      <a:pt x="126" y="377"/>
                    </a:lnTo>
                    <a:lnTo>
                      <a:pt x="126" y="377"/>
                    </a:lnTo>
                    <a:lnTo>
                      <a:pt x="128" y="378"/>
                    </a:lnTo>
                    <a:lnTo>
                      <a:pt x="130" y="378"/>
                    </a:lnTo>
                    <a:lnTo>
                      <a:pt x="132" y="380"/>
                    </a:lnTo>
                    <a:lnTo>
                      <a:pt x="133" y="380"/>
                    </a:lnTo>
                    <a:lnTo>
                      <a:pt x="137" y="382"/>
                    </a:lnTo>
                    <a:lnTo>
                      <a:pt x="139" y="382"/>
                    </a:lnTo>
                    <a:lnTo>
                      <a:pt x="141" y="382"/>
                    </a:lnTo>
                    <a:lnTo>
                      <a:pt x="141" y="382"/>
                    </a:lnTo>
                    <a:lnTo>
                      <a:pt x="143" y="380"/>
                    </a:lnTo>
                    <a:lnTo>
                      <a:pt x="143" y="380"/>
                    </a:lnTo>
                    <a:lnTo>
                      <a:pt x="143" y="380"/>
                    </a:lnTo>
                    <a:lnTo>
                      <a:pt x="145" y="380"/>
                    </a:lnTo>
                    <a:lnTo>
                      <a:pt x="147" y="380"/>
                    </a:lnTo>
                    <a:lnTo>
                      <a:pt x="151" y="378"/>
                    </a:lnTo>
                    <a:lnTo>
                      <a:pt x="153" y="378"/>
                    </a:lnTo>
                    <a:lnTo>
                      <a:pt x="153" y="380"/>
                    </a:lnTo>
                    <a:lnTo>
                      <a:pt x="154" y="380"/>
                    </a:lnTo>
                    <a:lnTo>
                      <a:pt x="154" y="378"/>
                    </a:lnTo>
                    <a:lnTo>
                      <a:pt x="156" y="380"/>
                    </a:lnTo>
                    <a:lnTo>
                      <a:pt x="156" y="380"/>
                    </a:lnTo>
                    <a:lnTo>
                      <a:pt x="156" y="382"/>
                    </a:lnTo>
                    <a:lnTo>
                      <a:pt x="158" y="382"/>
                    </a:lnTo>
                    <a:lnTo>
                      <a:pt x="158" y="382"/>
                    </a:lnTo>
                    <a:lnTo>
                      <a:pt x="160" y="382"/>
                    </a:lnTo>
                    <a:lnTo>
                      <a:pt x="162" y="384"/>
                    </a:lnTo>
                    <a:lnTo>
                      <a:pt x="164" y="388"/>
                    </a:lnTo>
                    <a:lnTo>
                      <a:pt x="166" y="388"/>
                    </a:lnTo>
                    <a:lnTo>
                      <a:pt x="166" y="388"/>
                    </a:lnTo>
                    <a:lnTo>
                      <a:pt x="170" y="388"/>
                    </a:lnTo>
                    <a:lnTo>
                      <a:pt x="172" y="388"/>
                    </a:lnTo>
                    <a:lnTo>
                      <a:pt x="172" y="388"/>
                    </a:lnTo>
                    <a:lnTo>
                      <a:pt x="174" y="390"/>
                    </a:lnTo>
                    <a:lnTo>
                      <a:pt x="174" y="390"/>
                    </a:lnTo>
                    <a:lnTo>
                      <a:pt x="174" y="392"/>
                    </a:lnTo>
                    <a:lnTo>
                      <a:pt x="174" y="392"/>
                    </a:lnTo>
                    <a:lnTo>
                      <a:pt x="174" y="392"/>
                    </a:lnTo>
                    <a:lnTo>
                      <a:pt x="174" y="396"/>
                    </a:lnTo>
                    <a:lnTo>
                      <a:pt x="175" y="399"/>
                    </a:lnTo>
                    <a:lnTo>
                      <a:pt x="175" y="401"/>
                    </a:lnTo>
                    <a:lnTo>
                      <a:pt x="181" y="409"/>
                    </a:lnTo>
                    <a:lnTo>
                      <a:pt x="183" y="413"/>
                    </a:lnTo>
                    <a:lnTo>
                      <a:pt x="183" y="415"/>
                    </a:lnTo>
                    <a:lnTo>
                      <a:pt x="183" y="418"/>
                    </a:lnTo>
                    <a:lnTo>
                      <a:pt x="183" y="422"/>
                    </a:lnTo>
                    <a:lnTo>
                      <a:pt x="183" y="422"/>
                    </a:lnTo>
                    <a:lnTo>
                      <a:pt x="183" y="424"/>
                    </a:lnTo>
                    <a:lnTo>
                      <a:pt x="183" y="424"/>
                    </a:lnTo>
                    <a:lnTo>
                      <a:pt x="185" y="424"/>
                    </a:lnTo>
                    <a:lnTo>
                      <a:pt x="185" y="424"/>
                    </a:lnTo>
                    <a:lnTo>
                      <a:pt x="183" y="426"/>
                    </a:lnTo>
                    <a:lnTo>
                      <a:pt x="181" y="428"/>
                    </a:lnTo>
                    <a:lnTo>
                      <a:pt x="181" y="430"/>
                    </a:lnTo>
                    <a:lnTo>
                      <a:pt x="181" y="430"/>
                    </a:lnTo>
                    <a:lnTo>
                      <a:pt x="179" y="432"/>
                    </a:lnTo>
                    <a:lnTo>
                      <a:pt x="177" y="432"/>
                    </a:lnTo>
                    <a:lnTo>
                      <a:pt x="175" y="432"/>
                    </a:lnTo>
                    <a:lnTo>
                      <a:pt x="175" y="432"/>
                    </a:lnTo>
                    <a:lnTo>
                      <a:pt x="174" y="432"/>
                    </a:lnTo>
                    <a:lnTo>
                      <a:pt x="174" y="434"/>
                    </a:lnTo>
                    <a:lnTo>
                      <a:pt x="174" y="434"/>
                    </a:lnTo>
                    <a:lnTo>
                      <a:pt x="174" y="435"/>
                    </a:lnTo>
                    <a:lnTo>
                      <a:pt x="174" y="437"/>
                    </a:lnTo>
                    <a:lnTo>
                      <a:pt x="174" y="437"/>
                    </a:lnTo>
                    <a:lnTo>
                      <a:pt x="174" y="439"/>
                    </a:lnTo>
                    <a:lnTo>
                      <a:pt x="175" y="441"/>
                    </a:lnTo>
                    <a:lnTo>
                      <a:pt x="174" y="441"/>
                    </a:lnTo>
                    <a:lnTo>
                      <a:pt x="174" y="441"/>
                    </a:lnTo>
                    <a:lnTo>
                      <a:pt x="172" y="443"/>
                    </a:lnTo>
                    <a:lnTo>
                      <a:pt x="172" y="443"/>
                    </a:lnTo>
                    <a:lnTo>
                      <a:pt x="172" y="443"/>
                    </a:lnTo>
                    <a:lnTo>
                      <a:pt x="172" y="445"/>
                    </a:lnTo>
                    <a:lnTo>
                      <a:pt x="172" y="447"/>
                    </a:lnTo>
                    <a:lnTo>
                      <a:pt x="172" y="447"/>
                    </a:lnTo>
                    <a:lnTo>
                      <a:pt x="174" y="449"/>
                    </a:lnTo>
                    <a:lnTo>
                      <a:pt x="174" y="449"/>
                    </a:lnTo>
                    <a:lnTo>
                      <a:pt x="174" y="451"/>
                    </a:lnTo>
                    <a:lnTo>
                      <a:pt x="174" y="451"/>
                    </a:lnTo>
                    <a:lnTo>
                      <a:pt x="170" y="456"/>
                    </a:lnTo>
                    <a:lnTo>
                      <a:pt x="168" y="460"/>
                    </a:lnTo>
                    <a:lnTo>
                      <a:pt x="168" y="462"/>
                    </a:lnTo>
                    <a:lnTo>
                      <a:pt x="168" y="464"/>
                    </a:lnTo>
                    <a:lnTo>
                      <a:pt x="168" y="466"/>
                    </a:lnTo>
                    <a:lnTo>
                      <a:pt x="164" y="470"/>
                    </a:lnTo>
                    <a:lnTo>
                      <a:pt x="162" y="474"/>
                    </a:lnTo>
                    <a:lnTo>
                      <a:pt x="160" y="477"/>
                    </a:lnTo>
                    <a:lnTo>
                      <a:pt x="158" y="479"/>
                    </a:lnTo>
                    <a:lnTo>
                      <a:pt x="158" y="479"/>
                    </a:lnTo>
                    <a:lnTo>
                      <a:pt x="156" y="479"/>
                    </a:lnTo>
                    <a:lnTo>
                      <a:pt x="154" y="481"/>
                    </a:lnTo>
                    <a:lnTo>
                      <a:pt x="154" y="481"/>
                    </a:lnTo>
                    <a:lnTo>
                      <a:pt x="154" y="483"/>
                    </a:lnTo>
                    <a:lnTo>
                      <a:pt x="154" y="485"/>
                    </a:lnTo>
                    <a:lnTo>
                      <a:pt x="153" y="487"/>
                    </a:lnTo>
                    <a:lnTo>
                      <a:pt x="153" y="487"/>
                    </a:lnTo>
                    <a:lnTo>
                      <a:pt x="153" y="489"/>
                    </a:lnTo>
                    <a:lnTo>
                      <a:pt x="154" y="489"/>
                    </a:lnTo>
                    <a:lnTo>
                      <a:pt x="154" y="491"/>
                    </a:lnTo>
                    <a:lnTo>
                      <a:pt x="156" y="493"/>
                    </a:lnTo>
                    <a:lnTo>
                      <a:pt x="156" y="494"/>
                    </a:lnTo>
                    <a:lnTo>
                      <a:pt x="156" y="494"/>
                    </a:lnTo>
                    <a:lnTo>
                      <a:pt x="156" y="496"/>
                    </a:lnTo>
                    <a:lnTo>
                      <a:pt x="156" y="496"/>
                    </a:lnTo>
                    <a:lnTo>
                      <a:pt x="156" y="496"/>
                    </a:lnTo>
                    <a:lnTo>
                      <a:pt x="154" y="496"/>
                    </a:lnTo>
                    <a:lnTo>
                      <a:pt x="153" y="498"/>
                    </a:lnTo>
                    <a:lnTo>
                      <a:pt x="143" y="500"/>
                    </a:lnTo>
                    <a:lnTo>
                      <a:pt x="139" y="502"/>
                    </a:lnTo>
                    <a:lnTo>
                      <a:pt x="139" y="504"/>
                    </a:lnTo>
                    <a:lnTo>
                      <a:pt x="137" y="504"/>
                    </a:lnTo>
                    <a:lnTo>
                      <a:pt x="137" y="504"/>
                    </a:lnTo>
                    <a:lnTo>
                      <a:pt x="135" y="504"/>
                    </a:lnTo>
                    <a:lnTo>
                      <a:pt x="132" y="504"/>
                    </a:lnTo>
                    <a:lnTo>
                      <a:pt x="132" y="504"/>
                    </a:lnTo>
                    <a:lnTo>
                      <a:pt x="128" y="504"/>
                    </a:lnTo>
                    <a:lnTo>
                      <a:pt x="120" y="506"/>
                    </a:lnTo>
                    <a:lnTo>
                      <a:pt x="118" y="508"/>
                    </a:lnTo>
                    <a:lnTo>
                      <a:pt x="118" y="513"/>
                    </a:lnTo>
                    <a:lnTo>
                      <a:pt x="116" y="515"/>
                    </a:lnTo>
                    <a:lnTo>
                      <a:pt x="111" y="521"/>
                    </a:lnTo>
                    <a:lnTo>
                      <a:pt x="111" y="521"/>
                    </a:lnTo>
                    <a:lnTo>
                      <a:pt x="109" y="523"/>
                    </a:lnTo>
                    <a:lnTo>
                      <a:pt x="109" y="523"/>
                    </a:lnTo>
                    <a:lnTo>
                      <a:pt x="111" y="525"/>
                    </a:lnTo>
                    <a:lnTo>
                      <a:pt x="111" y="527"/>
                    </a:lnTo>
                    <a:lnTo>
                      <a:pt x="113" y="527"/>
                    </a:lnTo>
                    <a:lnTo>
                      <a:pt x="114" y="529"/>
                    </a:lnTo>
                    <a:lnTo>
                      <a:pt x="118" y="540"/>
                    </a:lnTo>
                    <a:lnTo>
                      <a:pt x="120" y="542"/>
                    </a:lnTo>
                    <a:lnTo>
                      <a:pt x="120" y="542"/>
                    </a:lnTo>
                    <a:lnTo>
                      <a:pt x="120" y="544"/>
                    </a:lnTo>
                    <a:lnTo>
                      <a:pt x="120" y="546"/>
                    </a:lnTo>
                    <a:lnTo>
                      <a:pt x="118" y="548"/>
                    </a:lnTo>
                    <a:lnTo>
                      <a:pt x="118" y="550"/>
                    </a:lnTo>
                    <a:lnTo>
                      <a:pt x="118" y="551"/>
                    </a:lnTo>
                    <a:lnTo>
                      <a:pt x="116" y="553"/>
                    </a:lnTo>
                    <a:lnTo>
                      <a:pt x="116" y="553"/>
                    </a:lnTo>
                    <a:lnTo>
                      <a:pt x="116" y="555"/>
                    </a:lnTo>
                    <a:lnTo>
                      <a:pt x="118" y="557"/>
                    </a:lnTo>
                    <a:lnTo>
                      <a:pt x="116" y="561"/>
                    </a:lnTo>
                    <a:lnTo>
                      <a:pt x="116" y="563"/>
                    </a:lnTo>
                    <a:lnTo>
                      <a:pt x="114" y="565"/>
                    </a:lnTo>
                    <a:lnTo>
                      <a:pt x="111" y="569"/>
                    </a:lnTo>
                    <a:lnTo>
                      <a:pt x="107" y="571"/>
                    </a:lnTo>
                    <a:lnTo>
                      <a:pt x="103" y="574"/>
                    </a:lnTo>
                    <a:lnTo>
                      <a:pt x="101" y="574"/>
                    </a:lnTo>
                    <a:lnTo>
                      <a:pt x="101" y="576"/>
                    </a:lnTo>
                    <a:lnTo>
                      <a:pt x="103" y="578"/>
                    </a:lnTo>
                    <a:lnTo>
                      <a:pt x="103" y="578"/>
                    </a:lnTo>
                    <a:lnTo>
                      <a:pt x="105" y="578"/>
                    </a:lnTo>
                    <a:lnTo>
                      <a:pt x="105" y="578"/>
                    </a:lnTo>
                    <a:lnTo>
                      <a:pt x="107" y="584"/>
                    </a:lnTo>
                    <a:lnTo>
                      <a:pt x="107" y="586"/>
                    </a:lnTo>
                    <a:lnTo>
                      <a:pt x="107" y="588"/>
                    </a:lnTo>
                    <a:lnTo>
                      <a:pt x="107" y="590"/>
                    </a:lnTo>
                    <a:lnTo>
                      <a:pt x="109" y="591"/>
                    </a:lnTo>
                    <a:lnTo>
                      <a:pt x="109" y="591"/>
                    </a:lnTo>
                    <a:lnTo>
                      <a:pt x="111" y="593"/>
                    </a:lnTo>
                    <a:lnTo>
                      <a:pt x="111" y="597"/>
                    </a:lnTo>
                    <a:lnTo>
                      <a:pt x="111" y="597"/>
                    </a:lnTo>
                    <a:lnTo>
                      <a:pt x="111" y="599"/>
                    </a:lnTo>
                    <a:lnTo>
                      <a:pt x="111" y="599"/>
                    </a:lnTo>
                    <a:lnTo>
                      <a:pt x="111" y="601"/>
                    </a:lnTo>
                    <a:lnTo>
                      <a:pt x="111" y="601"/>
                    </a:lnTo>
                    <a:lnTo>
                      <a:pt x="111" y="603"/>
                    </a:lnTo>
                    <a:lnTo>
                      <a:pt x="111" y="605"/>
                    </a:lnTo>
                    <a:lnTo>
                      <a:pt x="109" y="607"/>
                    </a:lnTo>
                    <a:lnTo>
                      <a:pt x="107" y="610"/>
                    </a:lnTo>
                    <a:lnTo>
                      <a:pt x="107" y="612"/>
                    </a:lnTo>
                    <a:lnTo>
                      <a:pt x="107" y="612"/>
                    </a:lnTo>
                    <a:lnTo>
                      <a:pt x="109" y="614"/>
                    </a:lnTo>
                    <a:lnTo>
                      <a:pt x="109" y="614"/>
                    </a:lnTo>
                    <a:lnTo>
                      <a:pt x="109" y="614"/>
                    </a:lnTo>
                    <a:lnTo>
                      <a:pt x="111" y="616"/>
                    </a:lnTo>
                    <a:lnTo>
                      <a:pt x="111" y="616"/>
                    </a:lnTo>
                    <a:lnTo>
                      <a:pt x="111" y="616"/>
                    </a:lnTo>
                    <a:lnTo>
                      <a:pt x="113" y="618"/>
                    </a:lnTo>
                    <a:lnTo>
                      <a:pt x="113" y="620"/>
                    </a:lnTo>
                    <a:lnTo>
                      <a:pt x="114" y="620"/>
                    </a:lnTo>
                    <a:lnTo>
                      <a:pt x="116" y="622"/>
                    </a:lnTo>
                    <a:lnTo>
                      <a:pt x="118" y="622"/>
                    </a:lnTo>
                    <a:lnTo>
                      <a:pt x="118" y="622"/>
                    </a:lnTo>
                    <a:lnTo>
                      <a:pt x="118" y="624"/>
                    </a:lnTo>
                    <a:lnTo>
                      <a:pt x="118" y="624"/>
                    </a:lnTo>
                    <a:lnTo>
                      <a:pt x="116" y="628"/>
                    </a:lnTo>
                    <a:lnTo>
                      <a:pt x="116" y="628"/>
                    </a:lnTo>
                    <a:lnTo>
                      <a:pt x="116" y="629"/>
                    </a:lnTo>
                    <a:lnTo>
                      <a:pt x="116" y="631"/>
                    </a:lnTo>
                    <a:lnTo>
                      <a:pt x="118" y="631"/>
                    </a:lnTo>
                    <a:lnTo>
                      <a:pt x="118" y="633"/>
                    </a:lnTo>
                    <a:lnTo>
                      <a:pt x="120" y="633"/>
                    </a:lnTo>
                    <a:lnTo>
                      <a:pt x="122" y="633"/>
                    </a:lnTo>
                    <a:lnTo>
                      <a:pt x="124" y="633"/>
                    </a:lnTo>
                    <a:lnTo>
                      <a:pt x="126" y="631"/>
                    </a:lnTo>
                    <a:lnTo>
                      <a:pt x="126" y="631"/>
                    </a:lnTo>
                    <a:lnTo>
                      <a:pt x="128" y="629"/>
                    </a:lnTo>
                    <a:lnTo>
                      <a:pt x="128" y="629"/>
                    </a:lnTo>
                    <a:lnTo>
                      <a:pt x="128" y="628"/>
                    </a:lnTo>
                    <a:lnTo>
                      <a:pt x="128" y="628"/>
                    </a:lnTo>
                    <a:lnTo>
                      <a:pt x="128" y="626"/>
                    </a:lnTo>
                    <a:lnTo>
                      <a:pt x="128" y="626"/>
                    </a:lnTo>
                    <a:lnTo>
                      <a:pt x="128" y="624"/>
                    </a:lnTo>
                    <a:lnTo>
                      <a:pt x="130" y="624"/>
                    </a:lnTo>
                    <a:lnTo>
                      <a:pt x="130" y="622"/>
                    </a:lnTo>
                    <a:lnTo>
                      <a:pt x="130" y="622"/>
                    </a:lnTo>
                    <a:lnTo>
                      <a:pt x="132" y="622"/>
                    </a:lnTo>
                    <a:lnTo>
                      <a:pt x="133" y="624"/>
                    </a:lnTo>
                    <a:lnTo>
                      <a:pt x="135" y="624"/>
                    </a:lnTo>
                    <a:lnTo>
                      <a:pt x="141" y="629"/>
                    </a:lnTo>
                    <a:lnTo>
                      <a:pt x="143" y="629"/>
                    </a:lnTo>
                    <a:lnTo>
                      <a:pt x="145" y="633"/>
                    </a:lnTo>
                    <a:lnTo>
                      <a:pt x="147" y="633"/>
                    </a:lnTo>
                    <a:lnTo>
                      <a:pt x="149" y="635"/>
                    </a:lnTo>
                    <a:lnTo>
                      <a:pt x="151" y="635"/>
                    </a:lnTo>
                    <a:lnTo>
                      <a:pt x="153" y="635"/>
                    </a:lnTo>
                    <a:lnTo>
                      <a:pt x="154" y="635"/>
                    </a:lnTo>
                    <a:lnTo>
                      <a:pt x="154" y="635"/>
                    </a:lnTo>
                    <a:lnTo>
                      <a:pt x="156" y="635"/>
                    </a:lnTo>
                    <a:lnTo>
                      <a:pt x="156" y="637"/>
                    </a:lnTo>
                    <a:lnTo>
                      <a:pt x="156" y="637"/>
                    </a:lnTo>
                    <a:lnTo>
                      <a:pt x="156" y="639"/>
                    </a:lnTo>
                    <a:lnTo>
                      <a:pt x="156" y="641"/>
                    </a:lnTo>
                    <a:lnTo>
                      <a:pt x="158" y="641"/>
                    </a:lnTo>
                    <a:lnTo>
                      <a:pt x="160" y="643"/>
                    </a:lnTo>
                    <a:lnTo>
                      <a:pt x="160" y="641"/>
                    </a:lnTo>
                    <a:lnTo>
                      <a:pt x="162" y="641"/>
                    </a:lnTo>
                    <a:lnTo>
                      <a:pt x="164" y="639"/>
                    </a:lnTo>
                    <a:lnTo>
                      <a:pt x="166" y="637"/>
                    </a:lnTo>
                    <a:lnTo>
                      <a:pt x="168" y="633"/>
                    </a:lnTo>
                    <a:lnTo>
                      <a:pt x="168" y="631"/>
                    </a:lnTo>
                    <a:lnTo>
                      <a:pt x="170" y="629"/>
                    </a:lnTo>
                    <a:lnTo>
                      <a:pt x="174" y="626"/>
                    </a:lnTo>
                    <a:lnTo>
                      <a:pt x="174" y="626"/>
                    </a:lnTo>
                    <a:lnTo>
                      <a:pt x="174" y="624"/>
                    </a:lnTo>
                    <a:lnTo>
                      <a:pt x="175" y="624"/>
                    </a:lnTo>
                    <a:lnTo>
                      <a:pt x="175" y="622"/>
                    </a:lnTo>
                    <a:lnTo>
                      <a:pt x="177" y="620"/>
                    </a:lnTo>
                    <a:lnTo>
                      <a:pt x="177" y="616"/>
                    </a:lnTo>
                    <a:lnTo>
                      <a:pt x="175" y="616"/>
                    </a:lnTo>
                    <a:lnTo>
                      <a:pt x="174" y="616"/>
                    </a:lnTo>
                    <a:lnTo>
                      <a:pt x="172" y="616"/>
                    </a:lnTo>
                    <a:lnTo>
                      <a:pt x="172" y="614"/>
                    </a:lnTo>
                    <a:lnTo>
                      <a:pt x="172" y="614"/>
                    </a:lnTo>
                    <a:lnTo>
                      <a:pt x="170" y="614"/>
                    </a:lnTo>
                    <a:lnTo>
                      <a:pt x="170" y="614"/>
                    </a:lnTo>
                    <a:lnTo>
                      <a:pt x="170" y="614"/>
                    </a:lnTo>
                    <a:lnTo>
                      <a:pt x="170" y="612"/>
                    </a:lnTo>
                    <a:lnTo>
                      <a:pt x="170" y="612"/>
                    </a:lnTo>
                    <a:lnTo>
                      <a:pt x="172" y="610"/>
                    </a:lnTo>
                    <a:lnTo>
                      <a:pt x="172" y="610"/>
                    </a:lnTo>
                    <a:lnTo>
                      <a:pt x="170" y="609"/>
                    </a:lnTo>
                    <a:lnTo>
                      <a:pt x="168" y="607"/>
                    </a:lnTo>
                    <a:lnTo>
                      <a:pt x="168" y="605"/>
                    </a:lnTo>
                    <a:lnTo>
                      <a:pt x="168" y="603"/>
                    </a:lnTo>
                    <a:lnTo>
                      <a:pt x="168" y="603"/>
                    </a:lnTo>
                    <a:lnTo>
                      <a:pt x="166" y="601"/>
                    </a:lnTo>
                    <a:lnTo>
                      <a:pt x="166" y="599"/>
                    </a:lnTo>
                    <a:lnTo>
                      <a:pt x="164" y="599"/>
                    </a:lnTo>
                    <a:lnTo>
                      <a:pt x="162" y="599"/>
                    </a:lnTo>
                    <a:lnTo>
                      <a:pt x="162" y="599"/>
                    </a:lnTo>
                    <a:lnTo>
                      <a:pt x="160" y="599"/>
                    </a:lnTo>
                    <a:lnTo>
                      <a:pt x="156" y="599"/>
                    </a:lnTo>
                    <a:lnTo>
                      <a:pt x="156" y="601"/>
                    </a:lnTo>
                    <a:lnTo>
                      <a:pt x="154" y="601"/>
                    </a:lnTo>
                    <a:lnTo>
                      <a:pt x="154" y="599"/>
                    </a:lnTo>
                    <a:lnTo>
                      <a:pt x="153" y="599"/>
                    </a:lnTo>
                    <a:lnTo>
                      <a:pt x="153" y="597"/>
                    </a:lnTo>
                    <a:lnTo>
                      <a:pt x="153" y="597"/>
                    </a:lnTo>
                    <a:lnTo>
                      <a:pt x="153" y="595"/>
                    </a:lnTo>
                    <a:lnTo>
                      <a:pt x="153" y="593"/>
                    </a:lnTo>
                    <a:lnTo>
                      <a:pt x="154" y="591"/>
                    </a:lnTo>
                    <a:lnTo>
                      <a:pt x="154" y="591"/>
                    </a:lnTo>
                    <a:lnTo>
                      <a:pt x="154" y="591"/>
                    </a:lnTo>
                    <a:lnTo>
                      <a:pt x="154" y="590"/>
                    </a:lnTo>
                    <a:lnTo>
                      <a:pt x="154" y="586"/>
                    </a:lnTo>
                    <a:lnTo>
                      <a:pt x="154" y="582"/>
                    </a:lnTo>
                    <a:lnTo>
                      <a:pt x="154" y="580"/>
                    </a:lnTo>
                    <a:lnTo>
                      <a:pt x="153" y="578"/>
                    </a:lnTo>
                    <a:lnTo>
                      <a:pt x="153" y="576"/>
                    </a:lnTo>
                    <a:lnTo>
                      <a:pt x="151" y="574"/>
                    </a:lnTo>
                    <a:lnTo>
                      <a:pt x="147" y="571"/>
                    </a:lnTo>
                    <a:lnTo>
                      <a:pt x="147" y="569"/>
                    </a:lnTo>
                    <a:lnTo>
                      <a:pt x="145" y="567"/>
                    </a:lnTo>
                    <a:lnTo>
                      <a:pt x="143" y="555"/>
                    </a:lnTo>
                    <a:lnTo>
                      <a:pt x="143" y="551"/>
                    </a:lnTo>
                    <a:lnTo>
                      <a:pt x="143" y="550"/>
                    </a:lnTo>
                    <a:lnTo>
                      <a:pt x="139" y="542"/>
                    </a:lnTo>
                    <a:lnTo>
                      <a:pt x="137" y="540"/>
                    </a:lnTo>
                    <a:lnTo>
                      <a:pt x="137" y="538"/>
                    </a:lnTo>
                    <a:lnTo>
                      <a:pt x="135" y="536"/>
                    </a:lnTo>
                    <a:lnTo>
                      <a:pt x="133" y="536"/>
                    </a:lnTo>
                    <a:lnTo>
                      <a:pt x="133" y="536"/>
                    </a:lnTo>
                    <a:lnTo>
                      <a:pt x="133" y="534"/>
                    </a:lnTo>
                    <a:lnTo>
                      <a:pt x="133" y="534"/>
                    </a:lnTo>
                    <a:lnTo>
                      <a:pt x="133" y="532"/>
                    </a:lnTo>
                    <a:lnTo>
                      <a:pt x="133" y="532"/>
                    </a:lnTo>
                    <a:lnTo>
                      <a:pt x="135" y="531"/>
                    </a:lnTo>
                    <a:lnTo>
                      <a:pt x="137" y="527"/>
                    </a:lnTo>
                    <a:lnTo>
                      <a:pt x="137" y="527"/>
                    </a:lnTo>
                    <a:lnTo>
                      <a:pt x="139" y="525"/>
                    </a:lnTo>
                    <a:lnTo>
                      <a:pt x="139" y="525"/>
                    </a:lnTo>
                    <a:lnTo>
                      <a:pt x="139" y="525"/>
                    </a:lnTo>
                    <a:lnTo>
                      <a:pt x="139" y="523"/>
                    </a:lnTo>
                    <a:lnTo>
                      <a:pt x="139" y="523"/>
                    </a:lnTo>
                    <a:lnTo>
                      <a:pt x="139" y="523"/>
                    </a:lnTo>
                    <a:lnTo>
                      <a:pt x="139" y="521"/>
                    </a:lnTo>
                    <a:lnTo>
                      <a:pt x="139" y="521"/>
                    </a:lnTo>
                    <a:lnTo>
                      <a:pt x="141" y="521"/>
                    </a:lnTo>
                    <a:lnTo>
                      <a:pt x="141" y="521"/>
                    </a:lnTo>
                    <a:lnTo>
                      <a:pt x="143" y="521"/>
                    </a:lnTo>
                    <a:lnTo>
                      <a:pt x="145" y="521"/>
                    </a:lnTo>
                    <a:lnTo>
                      <a:pt x="147" y="521"/>
                    </a:lnTo>
                    <a:lnTo>
                      <a:pt x="147" y="521"/>
                    </a:lnTo>
                    <a:lnTo>
                      <a:pt x="147" y="521"/>
                    </a:lnTo>
                    <a:lnTo>
                      <a:pt x="149" y="523"/>
                    </a:lnTo>
                    <a:lnTo>
                      <a:pt x="149" y="523"/>
                    </a:lnTo>
                    <a:lnTo>
                      <a:pt x="151" y="525"/>
                    </a:lnTo>
                    <a:lnTo>
                      <a:pt x="151" y="525"/>
                    </a:lnTo>
                    <a:lnTo>
                      <a:pt x="153" y="527"/>
                    </a:lnTo>
                    <a:lnTo>
                      <a:pt x="153" y="527"/>
                    </a:lnTo>
                    <a:lnTo>
                      <a:pt x="153" y="527"/>
                    </a:lnTo>
                    <a:lnTo>
                      <a:pt x="154" y="527"/>
                    </a:lnTo>
                    <a:lnTo>
                      <a:pt x="154" y="527"/>
                    </a:lnTo>
                    <a:lnTo>
                      <a:pt x="154" y="525"/>
                    </a:lnTo>
                    <a:lnTo>
                      <a:pt x="154" y="523"/>
                    </a:lnTo>
                    <a:lnTo>
                      <a:pt x="154" y="523"/>
                    </a:lnTo>
                    <a:lnTo>
                      <a:pt x="154" y="523"/>
                    </a:lnTo>
                    <a:lnTo>
                      <a:pt x="154" y="521"/>
                    </a:lnTo>
                    <a:lnTo>
                      <a:pt x="154" y="521"/>
                    </a:lnTo>
                    <a:lnTo>
                      <a:pt x="154" y="519"/>
                    </a:lnTo>
                    <a:lnTo>
                      <a:pt x="154" y="519"/>
                    </a:lnTo>
                    <a:lnTo>
                      <a:pt x="154" y="517"/>
                    </a:lnTo>
                    <a:lnTo>
                      <a:pt x="153" y="515"/>
                    </a:lnTo>
                    <a:lnTo>
                      <a:pt x="153" y="515"/>
                    </a:lnTo>
                    <a:lnTo>
                      <a:pt x="153" y="513"/>
                    </a:lnTo>
                    <a:lnTo>
                      <a:pt x="153" y="512"/>
                    </a:lnTo>
                    <a:lnTo>
                      <a:pt x="154" y="512"/>
                    </a:lnTo>
                    <a:lnTo>
                      <a:pt x="154" y="512"/>
                    </a:lnTo>
                    <a:lnTo>
                      <a:pt x="156" y="512"/>
                    </a:lnTo>
                    <a:lnTo>
                      <a:pt x="156" y="510"/>
                    </a:lnTo>
                    <a:lnTo>
                      <a:pt x="158" y="510"/>
                    </a:lnTo>
                    <a:lnTo>
                      <a:pt x="160" y="512"/>
                    </a:lnTo>
                    <a:lnTo>
                      <a:pt x="160" y="512"/>
                    </a:lnTo>
                    <a:lnTo>
                      <a:pt x="160" y="512"/>
                    </a:lnTo>
                    <a:lnTo>
                      <a:pt x="160" y="513"/>
                    </a:lnTo>
                    <a:lnTo>
                      <a:pt x="160" y="517"/>
                    </a:lnTo>
                    <a:lnTo>
                      <a:pt x="160" y="519"/>
                    </a:lnTo>
                    <a:lnTo>
                      <a:pt x="160" y="519"/>
                    </a:lnTo>
                    <a:lnTo>
                      <a:pt x="162" y="521"/>
                    </a:lnTo>
                    <a:lnTo>
                      <a:pt x="164" y="519"/>
                    </a:lnTo>
                    <a:lnTo>
                      <a:pt x="164" y="519"/>
                    </a:lnTo>
                    <a:lnTo>
                      <a:pt x="166" y="519"/>
                    </a:lnTo>
                    <a:lnTo>
                      <a:pt x="166" y="517"/>
                    </a:lnTo>
                    <a:lnTo>
                      <a:pt x="164" y="513"/>
                    </a:lnTo>
                    <a:lnTo>
                      <a:pt x="164" y="513"/>
                    </a:lnTo>
                    <a:lnTo>
                      <a:pt x="166" y="512"/>
                    </a:lnTo>
                    <a:lnTo>
                      <a:pt x="166" y="512"/>
                    </a:lnTo>
                    <a:lnTo>
                      <a:pt x="166" y="510"/>
                    </a:lnTo>
                    <a:lnTo>
                      <a:pt x="166" y="510"/>
                    </a:lnTo>
                    <a:lnTo>
                      <a:pt x="168" y="508"/>
                    </a:lnTo>
                    <a:lnTo>
                      <a:pt x="168" y="508"/>
                    </a:lnTo>
                    <a:lnTo>
                      <a:pt x="170" y="508"/>
                    </a:lnTo>
                    <a:lnTo>
                      <a:pt x="170" y="510"/>
                    </a:lnTo>
                    <a:lnTo>
                      <a:pt x="172" y="510"/>
                    </a:lnTo>
                    <a:lnTo>
                      <a:pt x="172" y="512"/>
                    </a:lnTo>
                    <a:lnTo>
                      <a:pt x="172" y="513"/>
                    </a:lnTo>
                    <a:lnTo>
                      <a:pt x="172" y="513"/>
                    </a:lnTo>
                    <a:lnTo>
                      <a:pt x="170" y="515"/>
                    </a:lnTo>
                    <a:lnTo>
                      <a:pt x="170" y="517"/>
                    </a:lnTo>
                    <a:lnTo>
                      <a:pt x="170" y="517"/>
                    </a:lnTo>
                    <a:lnTo>
                      <a:pt x="170" y="517"/>
                    </a:lnTo>
                    <a:lnTo>
                      <a:pt x="172" y="517"/>
                    </a:lnTo>
                    <a:lnTo>
                      <a:pt x="172" y="517"/>
                    </a:lnTo>
                    <a:lnTo>
                      <a:pt x="174" y="517"/>
                    </a:lnTo>
                    <a:lnTo>
                      <a:pt x="174" y="517"/>
                    </a:lnTo>
                    <a:lnTo>
                      <a:pt x="174" y="517"/>
                    </a:lnTo>
                    <a:lnTo>
                      <a:pt x="175" y="517"/>
                    </a:lnTo>
                    <a:lnTo>
                      <a:pt x="175" y="519"/>
                    </a:lnTo>
                    <a:lnTo>
                      <a:pt x="175" y="519"/>
                    </a:lnTo>
                    <a:lnTo>
                      <a:pt x="175" y="523"/>
                    </a:lnTo>
                    <a:lnTo>
                      <a:pt x="174" y="523"/>
                    </a:lnTo>
                    <a:lnTo>
                      <a:pt x="174" y="527"/>
                    </a:lnTo>
                    <a:lnTo>
                      <a:pt x="172" y="527"/>
                    </a:lnTo>
                    <a:lnTo>
                      <a:pt x="172" y="529"/>
                    </a:lnTo>
                    <a:lnTo>
                      <a:pt x="174" y="531"/>
                    </a:lnTo>
                    <a:lnTo>
                      <a:pt x="174" y="531"/>
                    </a:lnTo>
                    <a:lnTo>
                      <a:pt x="172" y="532"/>
                    </a:lnTo>
                    <a:lnTo>
                      <a:pt x="172" y="532"/>
                    </a:lnTo>
                    <a:lnTo>
                      <a:pt x="172" y="532"/>
                    </a:lnTo>
                    <a:lnTo>
                      <a:pt x="170" y="534"/>
                    </a:lnTo>
                    <a:lnTo>
                      <a:pt x="168" y="536"/>
                    </a:lnTo>
                    <a:lnTo>
                      <a:pt x="168" y="536"/>
                    </a:lnTo>
                    <a:lnTo>
                      <a:pt x="166" y="538"/>
                    </a:lnTo>
                    <a:lnTo>
                      <a:pt x="166" y="540"/>
                    </a:lnTo>
                    <a:lnTo>
                      <a:pt x="166" y="542"/>
                    </a:lnTo>
                    <a:lnTo>
                      <a:pt x="166" y="544"/>
                    </a:lnTo>
                    <a:lnTo>
                      <a:pt x="166" y="544"/>
                    </a:lnTo>
                    <a:lnTo>
                      <a:pt x="168" y="546"/>
                    </a:lnTo>
                    <a:lnTo>
                      <a:pt x="168" y="544"/>
                    </a:lnTo>
                    <a:lnTo>
                      <a:pt x="170" y="544"/>
                    </a:lnTo>
                    <a:lnTo>
                      <a:pt x="172" y="542"/>
                    </a:lnTo>
                    <a:lnTo>
                      <a:pt x="172" y="540"/>
                    </a:lnTo>
                    <a:lnTo>
                      <a:pt x="174" y="540"/>
                    </a:lnTo>
                    <a:lnTo>
                      <a:pt x="174" y="540"/>
                    </a:lnTo>
                    <a:lnTo>
                      <a:pt x="175" y="540"/>
                    </a:lnTo>
                    <a:lnTo>
                      <a:pt x="175" y="540"/>
                    </a:lnTo>
                    <a:lnTo>
                      <a:pt x="177" y="538"/>
                    </a:lnTo>
                    <a:lnTo>
                      <a:pt x="177" y="538"/>
                    </a:lnTo>
                    <a:lnTo>
                      <a:pt x="177" y="536"/>
                    </a:lnTo>
                    <a:lnTo>
                      <a:pt x="177" y="534"/>
                    </a:lnTo>
                    <a:lnTo>
                      <a:pt x="177" y="534"/>
                    </a:lnTo>
                    <a:lnTo>
                      <a:pt x="177" y="534"/>
                    </a:lnTo>
                    <a:lnTo>
                      <a:pt x="179" y="534"/>
                    </a:lnTo>
                    <a:lnTo>
                      <a:pt x="179" y="534"/>
                    </a:lnTo>
                    <a:lnTo>
                      <a:pt x="181" y="534"/>
                    </a:lnTo>
                    <a:lnTo>
                      <a:pt x="181" y="534"/>
                    </a:lnTo>
                    <a:lnTo>
                      <a:pt x="181" y="534"/>
                    </a:lnTo>
                    <a:lnTo>
                      <a:pt x="181" y="536"/>
                    </a:lnTo>
                    <a:lnTo>
                      <a:pt x="183" y="536"/>
                    </a:lnTo>
                    <a:lnTo>
                      <a:pt x="183" y="536"/>
                    </a:lnTo>
                    <a:lnTo>
                      <a:pt x="183" y="536"/>
                    </a:lnTo>
                    <a:lnTo>
                      <a:pt x="183" y="536"/>
                    </a:lnTo>
                    <a:lnTo>
                      <a:pt x="179" y="540"/>
                    </a:lnTo>
                    <a:lnTo>
                      <a:pt x="179" y="540"/>
                    </a:lnTo>
                    <a:lnTo>
                      <a:pt x="179" y="542"/>
                    </a:lnTo>
                    <a:lnTo>
                      <a:pt x="179" y="544"/>
                    </a:lnTo>
                    <a:lnTo>
                      <a:pt x="179" y="544"/>
                    </a:lnTo>
                    <a:lnTo>
                      <a:pt x="179" y="544"/>
                    </a:lnTo>
                    <a:lnTo>
                      <a:pt x="181" y="546"/>
                    </a:lnTo>
                    <a:lnTo>
                      <a:pt x="181" y="544"/>
                    </a:lnTo>
                    <a:lnTo>
                      <a:pt x="183" y="544"/>
                    </a:lnTo>
                    <a:lnTo>
                      <a:pt x="187" y="542"/>
                    </a:lnTo>
                    <a:lnTo>
                      <a:pt x="187" y="542"/>
                    </a:lnTo>
                    <a:lnTo>
                      <a:pt x="189" y="542"/>
                    </a:lnTo>
                    <a:lnTo>
                      <a:pt x="189" y="544"/>
                    </a:lnTo>
                    <a:lnTo>
                      <a:pt x="189" y="548"/>
                    </a:lnTo>
                    <a:lnTo>
                      <a:pt x="189" y="548"/>
                    </a:lnTo>
                    <a:lnTo>
                      <a:pt x="191" y="548"/>
                    </a:lnTo>
                    <a:lnTo>
                      <a:pt x="191" y="548"/>
                    </a:lnTo>
                    <a:lnTo>
                      <a:pt x="193" y="548"/>
                    </a:lnTo>
                    <a:lnTo>
                      <a:pt x="193" y="546"/>
                    </a:lnTo>
                    <a:lnTo>
                      <a:pt x="193" y="546"/>
                    </a:lnTo>
                    <a:lnTo>
                      <a:pt x="194" y="544"/>
                    </a:lnTo>
                    <a:lnTo>
                      <a:pt x="194" y="544"/>
                    </a:lnTo>
                    <a:lnTo>
                      <a:pt x="196" y="544"/>
                    </a:lnTo>
                    <a:lnTo>
                      <a:pt x="198" y="546"/>
                    </a:lnTo>
                    <a:lnTo>
                      <a:pt x="198" y="546"/>
                    </a:lnTo>
                    <a:lnTo>
                      <a:pt x="200" y="544"/>
                    </a:lnTo>
                    <a:lnTo>
                      <a:pt x="200" y="544"/>
                    </a:lnTo>
                    <a:lnTo>
                      <a:pt x="202" y="546"/>
                    </a:lnTo>
                    <a:lnTo>
                      <a:pt x="204" y="546"/>
                    </a:lnTo>
                    <a:lnTo>
                      <a:pt x="204" y="546"/>
                    </a:lnTo>
                    <a:lnTo>
                      <a:pt x="206" y="546"/>
                    </a:lnTo>
                    <a:lnTo>
                      <a:pt x="206" y="544"/>
                    </a:lnTo>
                    <a:lnTo>
                      <a:pt x="206" y="544"/>
                    </a:lnTo>
                    <a:lnTo>
                      <a:pt x="206" y="542"/>
                    </a:lnTo>
                    <a:lnTo>
                      <a:pt x="202" y="534"/>
                    </a:lnTo>
                    <a:lnTo>
                      <a:pt x="202" y="532"/>
                    </a:lnTo>
                    <a:lnTo>
                      <a:pt x="202" y="532"/>
                    </a:lnTo>
                    <a:lnTo>
                      <a:pt x="202" y="531"/>
                    </a:lnTo>
                    <a:lnTo>
                      <a:pt x="204" y="529"/>
                    </a:lnTo>
                    <a:lnTo>
                      <a:pt x="206" y="525"/>
                    </a:lnTo>
                    <a:lnTo>
                      <a:pt x="208" y="525"/>
                    </a:lnTo>
                    <a:lnTo>
                      <a:pt x="208" y="525"/>
                    </a:lnTo>
                    <a:lnTo>
                      <a:pt x="208" y="527"/>
                    </a:lnTo>
                    <a:lnTo>
                      <a:pt x="208" y="527"/>
                    </a:lnTo>
                    <a:lnTo>
                      <a:pt x="208" y="529"/>
                    </a:lnTo>
                    <a:lnTo>
                      <a:pt x="206" y="532"/>
                    </a:lnTo>
                    <a:lnTo>
                      <a:pt x="206" y="532"/>
                    </a:lnTo>
                    <a:lnTo>
                      <a:pt x="206" y="532"/>
                    </a:lnTo>
                    <a:lnTo>
                      <a:pt x="206" y="534"/>
                    </a:lnTo>
                    <a:lnTo>
                      <a:pt x="206" y="534"/>
                    </a:lnTo>
                    <a:lnTo>
                      <a:pt x="206" y="536"/>
                    </a:lnTo>
                    <a:lnTo>
                      <a:pt x="206" y="538"/>
                    </a:lnTo>
                    <a:lnTo>
                      <a:pt x="208" y="538"/>
                    </a:lnTo>
                    <a:lnTo>
                      <a:pt x="208" y="538"/>
                    </a:lnTo>
                    <a:lnTo>
                      <a:pt x="208" y="538"/>
                    </a:lnTo>
                    <a:lnTo>
                      <a:pt x="210" y="538"/>
                    </a:lnTo>
                    <a:lnTo>
                      <a:pt x="210" y="536"/>
                    </a:lnTo>
                    <a:lnTo>
                      <a:pt x="210" y="536"/>
                    </a:lnTo>
                    <a:lnTo>
                      <a:pt x="210" y="536"/>
                    </a:lnTo>
                    <a:lnTo>
                      <a:pt x="210" y="534"/>
                    </a:lnTo>
                    <a:lnTo>
                      <a:pt x="212" y="534"/>
                    </a:lnTo>
                    <a:lnTo>
                      <a:pt x="214" y="534"/>
                    </a:lnTo>
                    <a:lnTo>
                      <a:pt x="214" y="534"/>
                    </a:lnTo>
                    <a:lnTo>
                      <a:pt x="214" y="534"/>
                    </a:lnTo>
                    <a:lnTo>
                      <a:pt x="215" y="534"/>
                    </a:lnTo>
                    <a:lnTo>
                      <a:pt x="215" y="534"/>
                    </a:lnTo>
                    <a:lnTo>
                      <a:pt x="217" y="532"/>
                    </a:lnTo>
                    <a:lnTo>
                      <a:pt x="217" y="532"/>
                    </a:lnTo>
                    <a:lnTo>
                      <a:pt x="219" y="532"/>
                    </a:lnTo>
                    <a:lnTo>
                      <a:pt x="219" y="532"/>
                    </a:lnTo>
                    <a:lnTo>
                      <a:pt x="219" y="534"/>
                    </a:lnTo>
                    <a:lnTo>
                      <a:pt x="217" y="536"/>
                    </a:lnTo>
                    <a:lnTo>
                      <a:pt x="215" y="540"/>
                    </a:lnTo>
                    <a:lnTo>
                      <a:pt x="214" y="544"/>
                    </a:lnTo>
                    <a:lnTo>
                      <a:pt x="212" y="544"/>
                    </a:lnTo>
                    <a:lnTo>
                      <a:pt x="210" y="548"/>
                    </a:lnTo>
                    <a:lnTo>
                      <a:pt x="210" y="548"/>
                    </a:lnTo>
                    <a:lnTo>
                      <a:pt x="210" y="548"/>
                    </a:lnTo>
                    <a:lnTo>
                      <a:pt x="210" y="550"/>
                    </a:lnTo>
                    <a:lnTo>
                      <a:pt x="210" y="551"/>
                    </a:lnTo>
                    <a:lnTo>
                      <a:pt x="210" y="553"/>
                    </a:lnTo>
                    <a:lnTo>
                      <a:pt x="210" y="553"/>
                    </a:lnTo>
                    <a:lnTo>
                      <a:pt x="210" y="555"/>
                    </a:lnTo>
                    <a:lnTo>
                      <a:pt x="210" y="555"/>
                    </a:lnTo>
                    <a:lnTo>
                      <a:pt x="212" y="555"/>
                    </a:lnTo>
                    <a:lnTo>
                      <a:pt x="215" y="555"/>
                    </a:lnTo>
                    <a:lnTo>
                      <a:pt x="215" y="553"/>
                    </a:lnTo>
                    <a:lnTo>
                      <a:pt x="215" y="553"/>
                    </a:lnTo>
                    <a:lnTo>
                      <a:pt x="215" y="551"/>
                    </a:lnTo>
                    <a:lnTo>
                      <a:pt x="215" y="550"/>
                    </a:lnTo>
                    <a:lnTo>
                      <a:pt x="215" y="550"/>
                    </a:lnTo>
                    <a:lnTo>
                      <a:pt x="215" y="548"/>
                    </a:lnTo>
                    <a:lnTo>
                      <a:pt x="215" y="548"/>
                    </a:lnTo>
                    <a:lnTo>
                      <a:pt x="217" y="548"/>
                    </a:lnTo>
                    <a:lnTo>
                      <a:pt x="219" y="548"/>
                    </a:lnTo>
                    <a:lnTo>
                      <a:pt x="219" y="550"/>
                    </a:lnTo>
                    <a:lnTo>
                      <a:pt x="219" y="550"/>
                    </a:lnTo>
                    <a:lnTo>
                      <a:pt x="219" y="550"/>
                    </a:lnTo>
                    <a:lnTo>
                      <a:pt x="219" y="551"/>
                    </a:lnTo>
                    <a:lnTo>
                      <a:pt x="221" y="551"/>
                    </a:lnTo>
                    <a:lnTo>
                      <a:pt x="221" y="551"/>
                    </a:lnTo>
                    <a:lnTo>
                      <a:pt x="221" y="551"/>
                    </a:lnTo>
                    <a:lnTo>
                      <a:pt x="223" y="551"/>
                    </a:lnTo>
                    <a:lnTo>
                      <a:pt x="225" y="551"/>
                    </a:lnTo>
                    <a:lnTo>
                      <a:pt x="225" y="550"/>
                    </a:lnTo>
                    <a:lnTo>
                      <a:pt x="225" y="550"/>
                    </a:lnTo>
                    <a:lnTo>
                      <a:pt x="227" y="546"/>
                    </a:lnTo>
                    <a:lnTo>
                      <a:pt x="227" y="546"/>
                    </a:lnTo>
                    <a:lnTo>
                      <a:pt x="229" y="544"/>
                    </a:lnTo>
                    <a:lnTo>
                      <a:pt x="229" y="544"/>
                    </a:lnTo>
                    <a:lnTo>
                      <a:pt x="231" y="544"/>
                    </a:lnTo>
                    <a:lnTo>
                      <a:pt x="231" y="544"/>
                    </a:lnTo>
                    <a:lnTo>
                      <a:pt x="233" y="546"/>
                    </a:lnTo>
                    <a:lnTo>
                      <a:pt x="236" y="546"/>
                    </a:lnTo>
                    <a:lnTo>
                      <a:pt x="238" y="548"/>
                    </a:lnTo>
                    <a:lnTo>
                      <a:pt x="240" y="548"/>
                    </a:lnTo>
                    <a:lnTo>
                      <a:pt x="246" y="548"/>
                    </a:lnTo>
                    <a:lnTo>
                      <a:pt x="250" y="546"/>
                    </a:lnTo>
                    <a:lnTo>
                      <a:pt x="250" y="548"/>
                    </a:lnTo>
                    <a:lnTo>
                      <a:pt x="250" y="548"/>
                    </a:lnTo>
                    <a:lnTo>
                      <a:pt x="250" y="548"/>
                    </a:lnTo>
                    <a:lnTo>
                      <a:pt x="252" y="550"/>
                    </a:lnTo>
                    <a:lnTo>
                      <a:pt x="252" y="550"/>
                    </a:lnTo>
                    <a:lnTo>
                      <a:pt x="254" y="550"/>
                    </a:lnTo>
                    <a:lnTo>
                      <a:pt x="255" y="548"/>
                    </a:lnTo>
                    <a:lnTo>
                      <a:pt x="257" y="548"/>
                    </a:lnTo>
                    <a:lnTo>
                      <a:pt x="257" y="548"/>
                    </a:lnTo>
                    <a:lnTo>
                      <a:pt x="259" y="548"/>
                    </a:lnTo>
                    <a:lnTo>
                      <a:pt x="259" y="546"/>
                    </a:lnTo>
                    <a:lnTo>
                      <a:pt x="259" y="546"/>
                    </a:lnTo>
                    <a:lnTo>
                      <a:pt x="257" y="544"/>
                    </a:lnTo>
                    <a:lnTo>
                      <a:pt x="257" y="542"/>
                    </a:lnTo>
                    <a:lnTo>
                      <a:pt x="255" y="542"/>
                    </a:lnTo>
                    <a:lnTo>
                      <a:pt x="255" y="542"/>
                    </a:lnTo>
                    <a:lnTo>
                      <a:pt x="255" y="540"/>
                    </a:lnTo>
                    <a:lnTo>
                      <a:pt x="255" y="540"/>
                    </a:lnTo>
                    <a:lnTo>
                      <a:pt x="255" y="540"/>
                    </a:lnTo>
                    <a:lnTo>
                      <a:pt x="255" y="538"/>
                    </a:lnTo>
                    <a:lnTo>
                      <a:pt x="255" y="538"/>
                    </a:lnTo>
                    <a:lnTo>
                      <a:pt x="257" y="538"/>
                    </a:lnTo>
                    <a:lnTo>
                      <a:pt x="259" y="536"/>
                    </a:lnTo>
                    <a:lnTo>
                      <a:pt x="261" y="536"/>
                    </a:lnTo>
                    <a:lnTo>
                      <a:pt x="263" y="536"/>
                    </a:lnTo>
                    <a:lnTo>
                      <a:pt x="265" y="534"/>
                    </a:lnTo>
                    <a:lnTo>
                      <a:pt x="269" y="532"/>
                    </a:lnTo>
                    <a:lnTo>
                      <a:pt x="271" y="531"/>
                    </a:lnTo>
                    <a:lnTo>
                      <a:pt x="273" y="529"/>
                    </a:lnTo>
                    <a:lnTo>
                      <a:pt x="278" y="525"/>
                    </a:lnTo>
                    <a:lnTo>
                      <a:pt x="280" y="527"/>
                    </a:lnTo>
                    <a:lnTo>
                      <a:pt x="282" y="527"/>
                    </a:lnTo>
                    <a:lnTo>
                      <a:pt x="282" y="527"/>
                    </a:lnTo>
                    <a:lnTo>
                      <a:pt x="282" y="527"/>
                    </a:lnTo>
                    <a:lnTo>
                      <a:pt x="286" y="523"/>
                    </a:lnTo>
                    <a:lnTo>
                      <a:pt x="288" y="523"/>
                    </a:lnTo>
                    <a:lnTo>
                      <a:pt x="288" y="523"/>
                    </a:lnTo>
                    <a:lnTo>
                      <a:pt x="288" y="521"/>
                    </a:lnTo>
                    <a:lnTo>
                      <a:pt x="288" y="521"/>
                    </a:lnTo>
                    <a:lnTo>
                      <a:pt x="290" y="521"/>
                    </a:lnTo>
                    <a:lnTo>
                      <a:pt x="290" y="521"/>
                    </a:lnTo>
                    <a:lnTo>
                      <a:pt x="292" y="521"/>
                    </a:lnTo>
                    <a:lnTo>
                      <a:pt x="292" y="521"/>
                    </a:lnTo>
                    <a:lnTo>
                      <a:pt x="292" y="521"/>
                    </a:lnTo>
                    <a:lnTo>
                      <a:pt x="294" y="521"/>
                    </a:lnTo>
                    <a:lnTo>
                      <a:pt x="295" y="521"/>
                    </a:lnTo>
                    <a:lnTo>
                      <a:pt x="295" y="521"/>
                    </a:lnTo>
                    <a:lnTo>
                      <a:pt x="297" y="521"/>
                    </a:lnTo>
                    <a:lnTo>
                      <a:pt x="297" y="521"/>
                    </a:lnTo>
                    <a:lnTo>
                      <a:pt x="299" y="523"/>
                    </a:lnTo>
                    <a:lnTo>
                      <a:pt x="299" y="525"/>
                    </a:lnTo>
                    <a:lnTo>
                      <a:pt x="299" y="525"/>
                    </a:lnTo>
                    <a:lnTo>
                      <a:pt x="299" y="529"/>
                    </a:lnTo>
                    <a:lnTo>
                      <a:pt x="301" y="532"/>
                    </a:lnTo>
                    <a:lnTo>
                      <a:pt x="301" y="532"/>
                    </a:lnTo>
                    <a:lnTo>
                      <a:pt x="301" y="534"/>
                    </a:lnTo>
                    <a:lnTo>
                      <a:pt x="303" y="534"/>
                    </a:lnTo>
                    <a:lnTo>
                      <a:pt x="303" y="534"/>
                    </a:lnTo>
                    <a:lnTo>
                      <a:pt x="305" y="536"/>
                    </a:lnTo>
                    <a:lnTo>
                      <a:pt x="305" y="536"/>
                    </a:lnTo>
                    <a:lnTo>
                      <a:pt x="305" y="538"/>
                    </a:lnTo>
                    <a:lnTo>
                      <a:pt x="305" y="538"/>
                    </a:lnTo>
                    <a:lnTo>
                      <a:pt x="305" y="538"/>
                    </a:lnTo>
                    <a:lnTo>
                      <a:pt x="307" y="538"/>
                    </a:lnTo>
                    <a:lnTo>
                      <a:pt x="307" y="538"/>
                    </a:lnTo>
                    <a:lnTo>
                      <a:pt x="307" y="538"/>
                    </a:lnTo>
                    <a:lnTo>
                      <a:pt x="307" y="538"/>
                    </a:lnTo>
                    <a:lnTo>
                      <a:pt x="309" y="538"/>
                    </a:lnTo>
                    <a:lnTo>
                      <a:pt x="309" y="538"/>
                    </a:lnTo>
                    <a:lnTo>
                      <a:pt x="309" y="540"/>
                    </a:lnTo>
                    <a:lnTo>
                      <a:pt x="309" y="542"/>
                    </a:lnTo>
                    <a:lnTo>
                      <a:pt x="309" y="542"/>
                    </a:lnTo>
                    <a:lnTo>
                      <a:pt x="309" y="544"/>
                    </a:lnTo>
                    <a:lnTo>
                      <a:pt x="311" y="544"/>
                    </a:lnTo>
                    <a:lnTo>
                      <a:pt x="311" y="544"/>
                    </a:lnTo>
                    <a:lnTo>
                      <a:pt x="309" y="544"/>
                    </a:lnTo>
                    <a:lnTo>
                      <a:pt x="309" y="546"/>
                    </a:lnTo>
                    <a:lnTo>
                      <a:pt x="309" y="546"/>
                    </a:lnTo>
                    <a:lnTo>
                      <a:pt x="307" y="546"/>
                    </a:lnTo>
                    <a:lnTo>
                      <a:pt x="305" y="548"/>
                    </a:lnTo>
                    <a:lnTo>
                      <a:pt x="305" y="548"/>
                    </a:lnTo>
                    <a:lnTo>
                      <a:pt x="305" y="548"/>
                    </a:lnTo>
                    <a:lnTo>
                      <a:pt x="303" y="548"/>
                    </a:lnTo>
                    <a:lnTo>
                      <a:pt x="303" y="548"/>
                    </a:lnTo>
                    <a:lnTo>
                      <a:pt x="303" y="550"/>
                    </a:lnTo>
                    <a:lnTo>
                      <a:pt x="303" y="550"/>
                    </a:lnTo>
                    <a:lnTo>
                      <a:pt x="301" y="551"/>
                    </a:lnTo>
                    <a:lnTo>
                      <a:pt x="299" y="553"/>
                    </a:lnTo>
                    <a:lnTo>
                      <a:pt x="299" y="553"/>
                    </a:lnTo>
                    <a:lnTo>
                      <a:pt x="297" y="553"/>
                    </a:lnTo>
                    <a:lnTo>
                      <a:pt x="297" y="553"/>
                    </a:lnTo>
                    <a:lnTo>
                      <a:pt x="295" y="553"/>
                    </a:lnTo>
                    <a:lnTo>
                      <a:pt x="295" y="553"/>
                    </a:lnTo>
                    <a:lnTo>
                      <a:pt x="295" y="553"/>
                    </a:lnTo>
                    <a:lnTo>
                      <a:pt x="295" y="553"/>
                    </a:lnTo>
                    <a:lnTo>
                      <a:pt x="295" y="555"/>
                    </a:lnTo>
                    <a:lnTo>
                      <a:pt x="295" y="555"/>
                    </a:lnTo>
                    <a:lnTo>
                      <a:pt x="295" y="559"/>
                    </a:lnTo>
                    <a:lnTo>
                      <a:pt x="295" y="559"/>
                    </a:lnTo>
                    <a:lnTo>
                      <a:pt x="297" y="561"/>
                    </a:lnTo>
                    <a:lnTo>
                      <a:pt x="297" y="561"/>
                    </a:lnTo>
                    <a:lnTo>
                      <a:pt x="299" y="561"/>
                    </a:lnTo>
                    <a:lnTo>
                      <a:pt x="301" y="561"/>
                    </a:lnTo>
                    <a:lnTo>
                      <a:pt x="303" y="561"/>
                    </a:lnTo>
                    <a:lnTo>
                      <a:pt x="305" y="561"/>
                    </a:lnTo>
                    <a:lnTo>
                      <a:pt x="305" y="561"/>
                    </a:lnTo>
                    <a:lnTo>
                      <a:pt x="307" y="561"/>
                    </a:lnTo>
                    <a:lnTo>
                      <a:pt x="307" y="561"/>
                    </a:lnTo>
                    <a:lnTo>
                      <a:pt x="307" y="561"/>
                    </a:lnTo>
                    <a:lnTo>
                      <a:pt x="309" y="561"/>
                    </a:lnTo>
                    <a:lnTo>
                      <a:pt x="309" y="561"/>
                    </a:lnTo>
                    <a:lnTo>
                      <a:pt x="309" y="559"/>
                    </a:lnTo>
                    <a:lnTo>
                      <a:pt x="309" y="557"/>
                    </a:lnTo>
                    <a:lnTo>
                      <a:pt x="309" y="557"/>
                    </a:lnTo>
                    <a:lnTo>
                      <a:pt x="309" y="557"/>
                    </a:lnTo>
                    <a:lnTo>
                      <a:pt x="309" y="555"/>
                    </a:lnTo>
                    <a:lnTo>
                      <a:pt x="309" y="557"/>
                    </a:lnTo>
                    <a:lnTo>
                      <a:pt x="311" y="557"/>
                    </a:lnTo>
                    <a:lnTo>
                      <a:pt x="313" y="561"/>
                    </a:lnTo>
                    <a:lnTo>
                      <a:pt x="313" y="561"/>
                    </a:lnTo>
                    <a:lnTo>
                      <a:pt x="313" y="561"/>
                    </a:lnTo>
                    <a:lnTo>
                      <a:pt x="315" y="561"/>
                    </a:lnTo>
                    <a:lnTo>
                      <a:pt x="315" y="561"/>
                    </a:lnTo>
                    <a:lnTo>
                      <a:pt x="318" y="559"/>
                    </a:lnTo>
                    <a:lnTo>
                      <a:pt x="318" y="557"/>
                    </a:lnTo>
                    <a:lnTo>
                      <a:pt x="318" y="557"/>
                    </a:lnTo>
                    <a:lnTo>
                      <a:pt x="318" y="557"/>
                    </a:lnTo>
                    <a:lnTo>
                      <a:pt x="315" y="555"/>
                    </a:lnTo>
                    <a:lnTo>
                      <a:pt x="315" y="555"/>
                    </a:lnTo>
                    <a:lnTo>
                      <a:pt x="315" y="555"/>
                    </a:lnTo>
                    <a:lnTo>
                      <a:pt x="313" y="553"/>
                    </a:lnTo>
                    <a:lnTo>
                      <a:pt x="313" y="553"/>
                    </a:lnTo>
                    <a:lnTo>
                      <a:pt x="313" y="551"/>
                    </a:lnTo>
                    <a:lnTo>
                      <a:pt x="313" y="551"/>
                    </a:lnTo>
                    <a:lnTo>
                      <a:pt x="313" y="551"/>
                    </a:lnTo>
                    <a:lnTo>
                      <a:pt x="313" y="551"/>
                    </a:lnTo>
                    <a:lnTo>
                      <a:pt x="315" y="551"/>
                    </a:lnTo>
                    <a:lnTo>
                      <a:pt x="316" y="551"/>
                    </a:lnTo>
                    <a:lnTo>
                      <a:pt x="318" y="551"/>
                    </a:lnTo>
                    <a:lnTo>
                      <a:pt x="320" y="551"/>
                    </a:lnTo>
                    <a:lnTo>
                      <a:pt x="320" y="551"/>
                    </a:lnTo>
                    <a:lnTo>
                      <a:pt x="322" y="551"/>
                    </a:lnTo>
                    <a:lnTo>
                      <a:pt x="322" y="551"/>
                    </a:lnTo>
                    <a:lnTo>
                      <a:pt x="322" y="551"/>
                    </a:lnTo>
                    <a:lnTo>
                      <a:pt x="322" y="550"/>
                    </a:lnTo>
                    <a:lnTo>
                      <a:pt x="322" y="550"/>
                    </a:lnTo>
                    <a:lnTo>
                      <a:pt x="322" y="548"/>
                    </a:lnTo>
                    <a:lnTo>
                      <a:pt x="322" y="548"/>
                    </a:lnTo>
                    <a:lnTo>
                      <a:pt x="322" y="548"/>
                    </a:lnTo>
                    <a:lnTo>
                      <a:pt x="322" y="548"/>
                    </a:lnTo>
                    <a:lnTo>
                      <a:pt x="324" y="548"/>
                    </a:lnTo>
                    <a:lnTo>
                      <a:pt x="324" y="548"/>
                    </a:lnTo>
                    <a:lnTo>
                      <a:pt x="324" y="548"/>
                    </a:lnTo>
                    <a:lnTo>
                      <a:pt x="326" y="550"/>
                    </a:lnTo>
                    <a:lnTo>
                      <a:pt x="326" y="551"/>
                    </a:lnTo>
                    <a:lnTo>
                      <a:pt x="326" y="551"/>
                    </a:lnTo>
                    <a:lnTo>
                      <a:pt x="330" y="555"/>
                    </a:lnTo>
                    <a:lnTo>
                      <a:pt x="330" y="555"/>
                    </a:lnTo>
                    <a:lnTo>
                      <a:pt x="330" y="555"/>
                    </a:lnTo>
                    <a:lnTo>
                      <a:pt x="332" y="555"/>
                    </a:lnTo>
                    <a:lnTo>
                      <a:pt x="334" y="555"/>
                    </a:lnTo>
                    <a:lnTo>
                      <a:pt x="334" y="555"/>
                    </a:lnTo>
                    <a:lnTo>
                      <a:pt x="335" y="555"/>
                    </a:lnTo>
                    <a:lnTo>
                      <a:pt x="337" y="553"/>
                    </a:lnTo>
                    <a:lnTo>
                      <a:pt x="337" y="553"/>
                    </a:lnTo>
                    <a:lnTo>
                      <a:pt x="337" y="553"/>
                    </a:lnTo>
                    <a:lnTo>
                      <a:pt x="337" y="551"/>
                    </a:lnTo>
                    <a:lnTo>
                      <a:pt x="337" y="551"/>
                    </a:lnTo>
                    <a:lnTo>
                      <a:pt x="334" y="548"/>
                    </a:lnTo>
                    <a:lnTo>
                      <a:pt x="332" y="548"/>
                    </a:lnTo>
                    <a:lnTo>
                      <a:pt x="332" y="548"/>
                    </a:lnTo>
                    <a:lnTo>
                      <a:pt x="332" y="548"/>
                    </a:lnTo>
                    <a:lnTo>
                      <a:pt x="334" y="548"/>
                    </a:lnTo>
                    <a:lnTo>
                      <a:pt x="334" y="548"/>
                    </a:lnTo>
                    <a:lnTo>
                      <a:pt x="334" y="548"/>
                    </a:lnTo>
                    <a:lnTo>
                      <a:pt x="341" y="546"/>
                    </a:lnTo>
                    <a:lnTo>
                      <a:pt x="341" y="546"/>
                    </a:lnTo>
                    <a:lnTo>
                      <a:pt x="343" y="546"/>
                    </a:lnTo>
                    <a:lnTo>
                      <a:pt x="343" y="546"/>
                    </a:lnTo>
                    <a:lnTo>
                      <a:pt x="343" y="546"/>
                    </a:lnTo>
                    <a:lnTo>
                      <a:pt x="345" y="542"/>
                    </a:lnTo>
                    <a:lnTo>
                      <a:pt x="345" y="542"/>
                    </a:lnTo>
                    <a:lnTo>
                      <a:pt x="345" y="542"/>
                    </a:lnTo>
                    <a:lnTo>
                      <a:pt x="345" y="542"/>
                    </a:lnTo>
                    <a:lnTo>
                      <a:pt x="345" y="542"/>
                    </a:lnTo>
                    <a:lnTo>
                      <a:pt x="345" y="540"/>
                    </a:lnTo>
                    <a:lnTo>
                      <a:pt x="347" y="540"/>
                    </a:lnTo>
                    <a:lnTo>
                      <a:pt x="347" y="540"/>
                    </a:lnTo>
                    <a:lnTo>
                      <a:pt x="349" y="540"/>
                    </a:lnTo>
                    <a:lnTo>
                      <a:pt x="349" y="540"/>
                    </a:lnTo>
                    <a:lnTo>
                      <a:pt x="349" y="540"/>
                    </a:lnTo>
                    <a:lnTo>
                      <a:pt x="351" y="542"/>
                    </a:lnTo>
                    <a:lnTo>
                      <a:pt x="351" y="542"/>
                    </a:lnTo>
                    <a:lnTo>
                      <a:pt x="351" y="544"/>
                    </a:lnTo>
                    <a:lnTo>
                      <a:pt x="347" y="550"/>
                    </a:lnTo>
                    <a:lnTo>
                      <a:pt x="347" y="551"/>
                    </a:lnTo>
                    <a:lnTo>
                      <a:pt x="347" y="553"/>
                    </a:lnTo>
                    <a:lnTo>
                      <a:pt x="347" y="553"/>
                    </a:lnTo>
                    <a:lnTo>
                      <a:pt x="345" y="555"/>
                    </a:lnTo>
                    <a:lnTo>
                      <a:pt x="345" y="555"/>
                    </a:lnTo>
                    <a:lnTo>
                      <a:pt x="345" y="557"/>
                    </a:lnTo>
                    <a:lnTo>
                      <a:pt x="345" y="557"/>
                    </a:lnTo>
                    <a:lnTo>
                      <a:pt x="343" y="557"/>
                    </a:lnTo>
                    <a:lnTo>
                      <a:pt x="343" y="559"/>
                    </a:lnTo>
                    <a:lnTo>
                      <a:pt x="343" y="559"/>
                    </a:lnTo>
                    <a:lnTo>
                      <a:pt x="343" y="561"/>
                    </a:lnTo>
                    <a:lnTo>
                      <a:pt x="343" y="561"/>
                    </a:lnTo>
                    <a:lnTo>
                      <a:pt x="343" y="561"/>
                    </a:lnTo>
                    <a:lnTo>
                      <a:pt x="341" y="563"/>
                    </a:lnTo>
                    <a:lnTo>
                      <a:pt x="341" y="563"/>
                    </a:lnTo>
                    <a:lnTo>
                      <a:pt x="341" y="563"/>
                    </a:lnTo>
                    <a:lnTo>
                      <a:pt x="341" y="565"/>
                    </a:lnTo>
                    <a:lnTo>
                      <a:pt x="341" y="565"/>
                    </a:lnTo>
                    <a:lnTo>
                      <a:pt x="343" y="565"/>
                    </a:lnTo>
                    <a:lnTo>
                      <a:pt x="345" y="567"/>
                    </a:lnTo>
                    <a:lnTo>
                      <a:pt x="347" y="565"/>
                    </a:lnTo>
                    <a:lnTo>
                      <a:pt x="349" y="565"/>
                    </a:lnTo>
                    <a:lnTo>
                      <a:pt x="353" y="565"/>
                    </a:lnTo>
                    <a:lnTo>
                      <a:pt x="355" y="565"/>
                    </a:lnTo>
                    <a:lnTo>
                      <a:pt x="355" y="565"/>
                    </a:lnTo>
                    <a:lnTo>
                      <a:pt x="355" y="565"/>
                    </a:lnTo>
                    <a:lnTo>
                      <a:pt x="356" y="567"/>
                    </a:lnTo>
                    <a:lnTo>
                      <a:pt x="356" y="567"/>
                    </a:lnTo>
                    <a:lnTo>
                      <a:pt x="358" y="567"/>
                    </a:lnTo>
                    <a:lnTo>
                      <a:pt x="360" y="567"/>
                    </a:lnTo>
                    <a:lnTo>
                      <a:pt x="360" y="567"/>
                    </a:lnTo>
                    <a:lnTo>
                      <a:pt x="362" y="567"/>
                    </a:lnTo>
                    <a:lnTo>
                      <a:pt x="364" y="567"/>
                    </a:lnTo>
                    <a:lnTo>
                      <a:pt x="364" y="567"/>
                    </a:lnTo>
                    <a:lnTo>
                      <a:pt x="366" y="567"/>
                    </a:lnTo>
                    <a:lnTo>
                      <a:pt x="370" y="571"/>
                    </a:lnTo>
                    <a:lnTo>
                      <a:pt x="372" y="572"/>
                    </a:lnTo>
                    <a:lnTo>
                      <a:pt x="376" y="569"/>
                    </a:lnTo>
                    <a:lnTo>
                      <a:pt x="376" y="569"/>
                    </a:lnTo>
                    <a:lnTo>
                      <a:pt x="376" y="569"/>
                    </a:lnTo>
                    <a:lnTo>
                      <a:pt x="377" y="567"/>
                    </a:lnTo>
                    <a:lnTo>
                      <a:pt x="379" y="567"/>
                    </a:lnTo>
                    <a:lnTo>
                      <a:pt x="379" y="567"/>
                    </a:lnTo>
                    <a:lnTo>
                      <a:pt x="379" y="567"/>
                    </a:lnTo>
                    <a:lnTo>
                      <a:pt x="379" y="567"/>
                    </a:lnTo>
                    <a:lnTo>
                      <a:pt x="379" y="565"/>
                    </a:lnTo>
                    <a:lnTo>
                      <a:pt x="379" y="565"/>
                    </a:lnTo>
                    <a:lnTo>
                      <a:pt x="379" y="565"/>
                    </a:lnTo>
                    <a:lnTo>
                      <a:pt x="379" y="563"/>
                    </a:lnTo>
                    <a:lnTo>
                      <a:pt x="379" y="563"/>
                    </a:lnTo>
                    <a:lnTo>
                      <a:pt x="379" y="563"/>
                    </a:lnTo>
                    <a:lnTo>
                      <a:pt x="379" y="563"/>
                    </a:lnTo>
                    <a:lnTo>
                      <a:pt x="379" y="561"/>
                    </a:lnTo>
                    <a:lnTo>
                      <a:pt x="379" y="561"/>
                    </a:lnTo>
                    <a:lnTo>
                      <a:pt x="379" y="561"/>
                    </a:lnTo>
                    <a:lnTo>
                      <a:pt x="383" y="557"/>
                    </a:lnTo>
                    <a:lnTo>
                      <a:pt x="383" y="555"/>
                    </a:lnTo>
                    <a:lnTo>
                      <a:pt x="385" y="553"/>
                    </a:lnTo>
                    <a:lnTo>
                      <a:pt x="385" y="553"/>
                    </a:lnTo>
                    <a:lnTo>
                      <a:pt x="385" y="551"/>
                    </a:lnTo>
                    <a:lnTo>
                      <a:pt x="385" y="551"/>
                    </a:lnTo>
                    <a:lnTo>
                      <a:pt x="385" y="550"/>
                    </a:lnTo>
                    <a:lnTo>
                      <a:pt x="385" y="546"/>
                    </a:lnTo>
                    <a:lnTo>
                      <a:pt x="385" y="546"/>
                    </a:lnTo>
                    <a:lnTo>
                      <a:pt x="385" y="546"/>
                    </a:lnTo>
                    <a:lnTo>
                      <a:pt x="387" y="546"/>
                    </a:lnTo>
                    <a:lnTo>
                      <a:pt x="389" y="546"/>
                    </a:lnTo>
                    <a:lnTo>
                      <a:pt x="389" y="546"/>
                    </a:lnTo>
                    <a:lnTo>
                      <a:pt x="391" y="546"/>
                    </a:lnTo>
                    <a:lnTo>
                      <a:pt x="393" y="546"/>
                    </a:lnTo>
                    <a:lnTo>
                      <a:pt x="393" y="546"/>
                    </a:lnTo>
                    <a:lnTo>
                      <a:pt x="395" y="546"/>
                    </a:lnTo>
                    <a:lnTo>
                      <a:pt x="396" y="546"/>
                    </a:lnTo>
                    <a:lnTo>
                      <a:pt x="396" y="548"/>
                    </a:lnTo>
                    <a:lnTo>
                      <a:pt x="396" y="548"/>
                    </a:lnTo>
                    <a:lnTo>
                      <a:pt x="398" y="548"/>
                    </a:lnTo>
                    <a:lnTo>
                      <a:pt x="396" y="548"/>
                    </a:lnTo>
                    <a:lnTo>
                      <a:pt x="396" y="550"/>
                    </a:lnTo>
                    <a:lnTo>
                      <a:pt x="396" y="550"/>
                    </a:lnTo>
                    <a:lnTo>
                      <a:pt x="396" y="551"/>
                    </a:lnTo>
                    <a:lnTo>
                      <a:pt x="396" y="551"/>
                    </a:lnTo>
                    <a:lnTo>
                      <a:pt x="398" y="551"/>
                    </a:lnTo>
                    <a:lnTo>
                      <a:pt x="398" y="551"/>
                    </a:lnTo>
                    <a:lnTo>
                      <a:pt x="402" y="551"/>
                    </a:lnTo>
                    <a:lnTo>
                      <a:pt x="404" y="551"/>
                    </a:lnTo>
                    <a:lnTo>
                      <a:pt x="406" y="551"/>
                    </a:lnTo>
                    <a:lnTo>
                      <a:pt x="406" y="551"/>
                    </a:lnTo>
                    <a:lnTo>
                      <a:pt x="406" y="550"/>
                    </a:lnTo>
                    <a:lnTo>
                      <a:pt x="406" y="550"/>
                    </a:lnTo>
                    <a:lnTo>
                      <a:pt x="406" y="548"/>
                    </a:lnTo>
                    <a:lnTo>
                      <a:pt x="404" y="546"/>
                    </a:lnTo>
                    <a:lnTo>
                      <a:pt x="402" y="546"/>
                    </a:lnTo>
                    <a:lnTo>
                      <a:pt x="402" y="546"/>
                    </a:lnTo>
                    <a:lnTo>
                      <a:pt x="404" y="546"/>
                    </a:lnTo>
                    <a:lnTo>
                      <a:pt x="414" y="542"/>
                    </a:lnTo>
                    <a:lnTo>
                      <a:pt x="416" y="546"/>
                    </a:lnTo>
                    <a:lnTo>
                      <a:pt x="416" y="548"/>
                    </a:lnTo>
                    <a:lnTo>
                      <a:pt x="416" y="550"/>
                    </a:lnTo>
                    <a:lnTo>
                      <a:pt x="416" y="550"/>
                    </a:lnTo>
                    <a:lnTo>
                      <a:pt x="417" y="551"/>
                    </a:lnTo>
                    <a:lnTo>
                      <a:pt x="417" y="551"/>
                    </a:lnTo>
                    <a:lnTo>
                      <a:pt x="417" y="551"/>
                    </a:lnTo>
                    <a:lnTo>
                      <a:pt x="416" y="551"/>
                    </a:lnTo>
                    <a:lnTo>
                      <a:pt x="416" y="553"/>
                    </a:lnTo>
                    <a:lnTo>
                      <a:pt x="416" y="553"/>
                    </a:lnTo>
                    <a:lnTo>
                      <a:pt x="417" y="553"/>
                    </a:lnTo>
                    <a:lnTo>
                      <a:pt x="417" y="555"/>
                    </a:lnTo>
                    <a:lnTo>
                      <a:pt x="419" y="555"/>
                    </a:lnTo>
                    <a:lnTo>
                      <a:pt x="421" y="555"/>
                    </a:lnTo>
                    <a:lnTo>
                      <a:pt x="425" y="555"/>
                    </a:lnTo>
                    <a:lnTo>
                      <a:pt x="429" y="555"/>
                    </a:lnTo>
                    <a:lnTo>
                      <a:pt x="429" y="557"/>
                    </a:lnTo>
                    <a:lnTo>
                      <a:pt x="429" y="557"/>
                    </a:lnTo>
                    <a:lnTo>
                      <a:pt x="429" y="559"/>
                    </a:lnTo>
                    <a:lnTo>
                      <a:pt x="431" y="559"/>
                    </a:lnTo>
                    <a:lnTo>
                      <a:pt x="431" y="561"/>
                    </a:lnTo>
                    <a:lnTo>
                      <a:pt x="433" y="561"/>
                    </a:lnTo>
                    <a:lnTo>
                      <a:pt x="435" y="561"/>
                    </a:lnTo>
                    <a:lnTo>
                      <a:pt x="435" y="561"/>
                    </a:lnTo>
                    <a:lnTo>
                      <a:pt x="436" y="559"/>
                    </a:lnTo>
                    <a:lnTo>
                      <a:pt x="436" y="559"/>
                    </a:lnTo>
                    <a:lnTo>
                      <a:pt x="438" y="559"/>
                    </a:lnTo>
                    <a:lnTo>
                      <a:pt x="438" y="559"/>
                    </a:lnTo>
                    <a:lnTo>
                      <a:pt x="440" y="559"/>
                    </a:lnTo>
                    <a:lnTo>
                      <a:pt x="440" y="559"/>
                    </a:lnTo>
                    <a:lnTo>
                      <a:pt x="442" y="561"/>
                    </a:lnTo>
                    <a:lnTo>
                      <a:pt x="442" y="563"/>
                    </a:lnTo>
                    <a:lnTo>
                      <a:pt x="442" y="563"/>
                    </a:lnTo>
                    <a:lnTo>
                      <a:pt x="442" y="563"/>
                    </a:lnTo>
                    <a:lnTo>
                      <a:pt x="444" y="565"/>
                    </a:lnTo>
                    <a:lnTo>
                      <a:pt x="444" y="565"/>
                    </a:lnTo>
                    <a:lnTo>
                      <a:pt x="444" y="567"/>
                    </a:lnTo>
                    <a:lnTo>
                      <a:pt x="444" y="567"/>
                    </a:lnTo>
                    <a:lnTo>
                      <a:pt x="444" y="569"/>
                    </a:lnTo>
                    <a:lnTo>
                      <a:pt x="444" y="569"/>
                    </a:lnTo>
                    <a:lnTo>
                      <a:pt x="444" y="569"/>
                    </a:lnTo>
                    <a:lnTo>
                      <a:pt x="444" y="571"/>
                    </a:lnTo>
                    <a:lnTo>
                      <a:pt x="444" y="571"/>
                    </a:lnTo>
                    <a:lnTo>
                      <a:pt x="452" y="576"/>
                    </a:lnTo>
                    <a:lnTo>
                      <a:pt x="452" y="576"/>
                    </a:lnTo>
                    <a:lnTo>
                      <a:pt x="454" y="576"/>
                    </a:lnTo>
                    <a:lnTo>
                      <a:pt x="456" y="576"/>
                    </a:lnTo>
                    <a:lnTo>
                      <a:pt x="457" y="576"/>
                    </a:lnTo>
                    <a:lnTo>
                      <a:pt x="459" y="576"/>
                    </a:lnTo>
                    <a:lnTo>
                      <a:pt x="461" y="578"/>
                    </a:lnTo>
                    <a:lnTo>
                      <a:pt x="465" y="582"/>
                    </a:lnTo>
                    <a:lnTo>
                      <a:pt x="467" y="582"/>
                    </a:lnTo>
                    <a:lnTo>
                      <a:pt x="467" y="582"/>
                    </a:lnTo>
                    <a:lnTo>
                      <a:pt x="467" y="582"/>
                    </a:lnTo>
                    <a:lnTo>
                      <a:pt x="469" y="582"/>
                    </a:lnTo>
                    <a:lnTo>
                      <a:pt x="469" y="582"/>
                    </a:lnTo>
                    <a:lnTo>
                      <a:pt x="469" y="582"/>
                    </a:lnTo>
                    <a:lnTo>
                      <a:pt x="473" y="578"/>
                    </a:lnTo>
                    <a:lnTo>
                      <a:pt x="475" y="578"/>
                    </a:lnTo>
                    <a:lnTo>
                      <a:pt x="475" y="578"/>
                    </a:lnTo>
                    <a:lnTo>
                      <a:pt x="475" y="578"/>
                    </a:lnTo>
                    <a:lnTo>
                      <a:pt x="475" y="580"/>
                    </a:lnTo>
                    <a:lnTo>
                      <a:pt x="475" y="580"/>
                    </a:lnTo>
                    <a:lnTo>
                      <a:pt x="475" y="582"/>
                    </a:lnTo>
                    <a:lnTo>
                      <a:pt x="475" y="584"/>
                    </a:lnTo>
                    <a:lnTo>
                      <a:pt x="475" y="584"/>
                    </a:lnTo>
                    <a:lnTo>
                      <a:pt x="475" y="586"/>
                    </a:lnTo>
                    <a:lnTo>
                      <a:pt x="475" y="586"/>
                    </a:lnTo>
                    <a:lnTo>
                      <a:pt x="475" y="586"/>
                    </a:lnTo>
                    <a:lnTo>
                      <a:pt x="476" y="588"/>
                    </a:lnTo>
                    <a:lnTo>
                      <a:pt x="476" y="588"/>
                    </a:lnTo>
                    <a:lnTo>
                      <a:pt x="476" y="588"/>
                    </a:lnTo>
                    <a:lnTo>
                      <a:pt x="478" y="586"/>
                    </a:lnTo>
                    <a:lnTo>
                      <a:pt x="478" y="586"/>
                    </a:lnTo>
                    <a:lnTo>
                      <a:pt x="478" y="584"/>
                    </a:lnTo>
                    <a:lnTo>
                      <a:pt x="478" y="584"/>
                    </a:lnTo>
                    <a:lnTo>
                      <a:pt x="478" y="584"/>
                    </a:lnTo>
                    <a:lnTo>
                      <a:pt x="480" y="584"/>
                    </a:lnTo>
                    <a:lnTo>
                      <a:pt x="480" y="584"/>
                    </a:lnTo>
                    <a:lnTo>
                      <a:pt x="480" y="586"/>
                    </a:lnTo>
                    <a:lnTo>
                      <a:pt x="480" y="591"/>
                    </a:lnTo>
                    <a:lnTo>
                      <a:pt x="480" y="591"/>
                    </a:lnTo>
                    <a:lnTo>
                      <a:pt x="480" y="591"/>
                    </a:lnTo>
                    <a:lnTo>
                      <a:pt x="480" y="593"/>
                    </a:lnTo>
                    <a:lnTo>
                      <a:pt x="482" y="593"/>
                    </a:lnTo>
                    <a:lnTo>
                      <a:pt x="482" y="593"/>
                    </a:lnTo>
                    <a:lnTo>
                      <a:pt x="482" y="591"/>
                    </a:lnTo>
                    <a:lnTo>
                      <a:pt x="482" y="591"/>
                    </a:lnTo>
                    <a:lnTo>
                      <a:pt x="484" y="591"/>
                    </a:lnTo>
                    <a:lnTo>
                      <a:pt x="484" y="593"/>
                    </a:lnTo>
                    <a:lnTo>
                      <a:pt x="484" y="593"/>
                    </a:lnTo>
                    <a:lnTo>
                      <a:pt x="486" y="593"/>
                    </a:lnTo>
                    <a:lnTo>
                      <a:pt x="486" y="595"/>
                    </a:lnTo>
                    <a:lnTo>
                      <a:pt x="484" y="599"/>
                    </a:lnTo>
                    <a:lnTo>
                      <a:pt x="484" y="599"/>
                    </a:lnTo>
                    <a:lnTo>
                      <a:pt x="484" y="599"/>
                    </a:lnTo>
                    <a:lnTo>
                      <a:pt x="488" y="599"/>
                    </a:lnTo>
                    <a:lnTo>
                      <a:pt x="492" y="599"/>
                    </a:lnTo>
                    <a:lnTo>
                      <a:pt x="494" y="599"/>
                    </a:lnTo>
                    <a:lnTo>
                      <a:pt x="494" y="599"/>
                    </a:lnTo>
                    <a:lnTo>
                      <a:pt x="496" y="597"/>
                    </a:lnTo>
                    <a:lnTo>
                      <a:pt x="496" y="597"/>
                    </a:lnTo>
                    <a:lnTo>
                      <a:pt x="496" y="595"/>
                    </a:lnTo>
                    <a:lnTo>
                      <a:pt x="494" y="593"/>
                    </a:lnTo>
                    <a:lnTo>
                      <a:pt x="494" y="593"/>
                    </a:lnTo>
                    <a:lnTo>
                      <a:pt x="496" y="591"/>
                    </a:lnTo>
                    <a:lnTo>
                      <a:pt x="496" y="591"/>
                    </a:lnTo>
                    <a:lnTo>
                      <a:pt x="496" y="591"/>
                    </a:lnTo>
                    <a:lnTo>
                      <a:pt x="497" y="591"/>
                    </a:lnTo>
                    <a:lnTo>
                      <a:pt x="507" y="593"/>
                    </a:lnTo>
                    <a:lnTo>
                      <a:pt x="511" y="595"/>
                    </a:lnTo>
                    <a:lnTo>
                      <a:pt x="513" y="593"/>
                    </a:lnTo>
                    <a:lnTo>
                      <a:pt x="513" y="593"/>
                    </a:lnTo>
                    <a:lnTo>
                      <a:pt x="520" y="591"/>
                    </a:lnTo>
                    <a:lnTo>
                      <a:pt x="520" y="591"/>
                    </a:lnTo>
                    <a:lnTo>
                      <a:pt x="520" y="591"/>
                    </a:lnTo>
                    <a:lnTo>
                      <a:pt x="522" y="591"/>
                    </a:lnTo>
                    <a:lnTo>
                      <a:pt x="522" y="591"/>
                    </a:lnTo>
                    <a:lnTo>
                      <a:pt x="522" y="595"/>
                    </a:lnTo>
                    <a:lnTo>
                      <a:pt x="522" y="595"/>
                    </a:lnTo>
                    <a:lnTo>
                      <a:pt x="522" y="595"/>
                    </a:lnTo>
                    <a:lnTo>
                      <a:pt x="522" y="595"/>
                    </a:lnTo>
                    <a:lnTo>
                      <a:pt x="526" y="595"/>
                    </a:lnTo>
                    <a:lnTo>
                      <a:pt x="526" y="597"/>
                    </a:lnTo>
                    <a:lnTo>
                      <a:pt x="528" y="597"/>
                    </a:lnTo>
                    <a:lnTo>
                      <a:pt x="528" y="597"/>
                    </a:lnTo>
                    <a:lnTo>
                      <a:pt x="528" y="601"/>
                    </a:lnTo>
                    <a:lnTo>
                      <a:pt x="528" y="601"/>
                    </a:lnTo>
                    <a:lnTo>
                      <a:pt x="530" y="603"/>
                    </a:lnTo>
                    <a:lnTo>
                      <a:pt x="530" y="603"/>
                    </a:lnTo>
                    <a:lnTo>
                      <a:pt x="532" y="605"/>
                    </a:lnTo>
                    <a:lnTo>
                      <a:pt x="532" y="605"/>
                    </a:lnTo>
                    <a:lnTo>
                      <a:pt x="530" y="607"/>
                    </a:lnTo>
                    <a:lnTo>
                      <a:pt x="530" y="607"/>
                    </a:lnTo>
                    <a:lnTo>
                      <a:pt x="528" y="607"/>
                    </a:lnTo>
                    <a:lnTo>
                      <a:pt x="526" y="607"/>
                    </a:lnTo>
                    <a:lnTo>
                      <a:pt x="524" y="607"/>
                    </a:lnTo>
                    <a:lnTo>
                      <a:pt x="524" y="607"/>
                    </a:lnTo>
                    <a:lnTo>
                      <a:pt x="524" y="607"/>
                    </a:lnTo>
                    <a:lnTo>
                      <a:pt x="524" y="609"/>
                    </a:lnTo>
                    <a:lnTo>
                      <a:pt x="524" y="609"/>
                    </a:lnTo>
                    <a:lnTo>
                      <a:pt x="524" y="610"/>
                    </a:lnTo>
                    <a:lnTo>
                      <a:pt x="524" y="612"/>
                    </a:lnTo>
                    <a:lnTo>
                      <a:pt x="524" y="614"/>
                    </a:lnTo>
                    <a:lnTo>
                      <a:pt x="522" y="620"/>
                    </a:lnTo>
                    <a:lnTo>
                      <a:pt x="522" y="620"/>
                    </a:lnTo>
                    <a:lnTo>
                      <a:pt x="524" y="622"/>
                    </a:lnTo>
                    <a:lnTo>
                      <a:pt x="524" y="622"/>
                    </a:lnTo>
                    <a:lnTo>
                      <a:pt x="526" y="622"/>
                    </a:lnTo>
                    <a:lnTo>
                      <a:pt x="526" y="624"/>
                    </a:lnTo>
                    <a:lnTo>
                      <a:pt x="526" y="626"/>
                    </a:lnTo>
                    <a:lnTo>
                      <a:pt x="526" y="631"/>
                    </a:lnTo>
                    <a:lnTo>
                      <a:pt x="526" y="631"/>
                    </a:lnTo>
                    <a:lnTo>
                      <a:pt x="526" y="633"/>
                    </a:lnTo>
                    <a:lnTo>
                      <a:pt x="524" y="635"/>
                    </a:lnTo>
                    <a:lnTo>
                      <a:pt x="522" y="643"/>
                    </a:lnTo>
                    <a:lnTo>
                      <a:pt x="522" y="643"/>
                    </a:lnTo>
                    <a:lnTo>
                      <a:pt x="520" y="645"/>
                    </a:lnTo>
                    <a:lnTo>
                      <a:pt x="518" y="645"/>
                    </a:lnTo>
                    <a:lnTo>
                      <a:pt x="518" y="645"/>
                    </a:lnTo>
                    <a:lnTo>
                      <a:pt x="518" y="645"/>
                    </a:lnTo>
                    <a:lnTo>
                      <a:pt x="518" y="647"/>
                    </a:lnTo>
                    <a:lnTo>
                      <a:pt x="518" y="647"/>
                    </a:lnTo>
                    <a:lnTo>
                      <a:pt x="518" y="648"/>
                    </a:lnTo>
                    <a:lnTo>
                      <a:pt x="520" y="650"/>
                    </a:lnTo>
                    <a:lnTo>
                      <a:pt x="522" y="650"/>
                    </a:lnTo>
                    <a:lnTo>
                      <a:pt x="522" y="652"/>
                    </a:lnTo>
                    <a:lnTo>
                      <a:pt x="524" y="652"/>
                    </a:lnTo>
                    <a:lnTo>
                      <a:pt x="524" y="652"/>
                    </a:lnTo>
                    <a:lnTo>
                      <a:pt x="524" y="654"/>
                    </a:lnTo>
                    <a:lnTo>
                      <a:pt x="524" y="656"/>
                    </a:lnTo>
                    <a:lnTo>
                      <a:pt x="522" y="656"/>
                    </a:lnTo>
                    <a:lnTo>
                      <a:pt x="524" y="658"/>
                    </a:lnTo>
                    <a:lnTo>
                      <a:pt x="524" y="658"/>
                    </a:lnTo>
                    <a:lnTo>
                      <a:pt x="524" y="658"/>
                    </a:lnTo>
                    <a:lnTo>
                      <a:pt x="526" y="660"/>
                    </a:lnTo>
                    <a:lnTo>
                      <a:pt x="530" y="664"/>
                    </a:lnTo>
                    <a:lnTo>
                      <a:pt x="534" y="666"/>
                    </a:lnTo>
                    <a:lnTo>
                      <a:pt x="537" y="669"/>
                    </a:lnTo>
                    <a:lnTo>
                      <a:pt x="539" y="671"/>
                    </a:lnTo>
                    <a:lnTo>
                      <a:pt x="541" y="671"/>
                    </a:lnTo>
                    <a:lnTo>
                      <a:pt x="545" y="673"/>
                    </a:lnTo>
                    <a:lnTo>
                      <a:pt x="545" y="673"/>
                    </a:lnTo>
                    <a:lnTo>
                      <a:pt x="549" y="671"/>
                    </a:lnTo>
                    <a:lnTo>
                      <a:pt x="551" y="673"/>
                    </a:lnTo>
                    <a:lnTo>
                      <a:pt x="557" y="673"/>
                    </a:lnTo>
                    <a:lnTo>
                      <a:pt x="557" y="673"/>
                    </a:lnTo>
                    <a:lnTo>
                      <a:pt x="558" y="673"/>
                    </a:lnTo>
                    <a:lnTo>
                      <a:pt x="560" y="671"/>
                    </a:lnTo>
                    <a:lnTo>
                      <a:pt x="562" y="671"/>
                    </a:lnTo>
                    <a:lnTo>
                      <a:pt x="564" y="669"/>
                    </a:lnTo>
                    <a:lnTo>
                      <a:pt x="566" y="669"/>
                    </a:lnTo>
                    <a:lnTo>
                      <a:pt x="568" y="669"/>
                    </a:lnTo>
                    <a:lnTo>
                      <a:pt x="568" y="669"/>
                    </a:lnTo>
                    <a:lnTo>
                      <a:pt x="568" y="668"/>
                    </a:lnTo>
                    <a:lnTo>
                      <a:pt x="570" y="664"/>
                    </a:lnTo>
                    <a:lnTo>
                      <a:pt x="572" y="664"/>
                    </a:lnTo>
                    <a:lnTo>
                      <a:pt x="572" y="664"/>
                    </a:lnTo>
                    <a:lnTo>
                      <a:pt x="572" y="660"/>
                    </a:lnTo>
                    <a:lnTo>
                      <a:pt x="572" y="660"/>
                    </a:lnTo>
                    <a:lnTo>
                      <a:pt x="572" y="658"/>
                    </a:lnTo>
                    <a:lnTo>
                      <a:pt x="576" y="656"/>
                    </a:lnTo>
                    <a:lnTo>
                      <a:pt x="576" y="656"/>
                    </a:lnTo>
                    <a:lnTo>
                      <a:pt x="577" y="654"/>
                    </a:lnTo>
                    <a:lnTo>
                      <a:pt x="577" y="650"/>
                    </a:lnTo>
                    <a:lnTo>
                      <a:pt x="579" y="650"/>
                    </a:lnTo>
                    <a:lnTo>
                      <a:pt x="581" y="645"/>
                    </a:lnTo>
                    <a:lnTo>
                      <a:pt x="581" y="643"/>
                    </a:lnTo>
                    <a:lnTo>
                      <a:pt x="583" y="641"/>
                    </a:lnTo>
                    <a:lnTo>
                      <a:pt x="585" y="637"/>
                    </a:lnTo>
                    <a:lnTo>
                      <a:pt x="585" y="637"/>
                    </a:lnTo>
                    <a:lnTo>
                      <a:pt x="587" y="635"/>
                    </a:lnTo>
                    <a:lnTo>
                      <a:pt x="587" y="635"/>
                    </a:lnTo>
                    <a:lnTo>
                      <a:pt x="587" y="633"/>
                    </a:lnTo>
                    <a:lnTo>
                      <a:pt x="587" y="633"/>
                    </a:lnTo>
                    <a:lnTo>
                      <a:pt x="587" y="631"/>
                    </a:lnTo>
                    <a:lnTo>
                      <a:pt x="589" y="629"/>
                    </a:lnTo>
                    <a:lnTo>
                      <a:pt x="589" y="628"/>
                    </a:lnTo>
                    <a:lnTo>
                      <a:pt x="589" y="628"/>
                    </a:lnTo>
                    <a:lnTo>
                      <a:pt x="589" y="626"/>
                    </a:lnTo>
                    <a:lnTo>
                      <a:pt x="589" y="626"/>
                    </a:lnTo>
                    <a:lnTo>
                      <a:pt x="589" y="624"/>
                    </a:lnTo>
                    <a:lnTo>
                      <a:pt x="587" y="622"/>
                    </a:lnTo>
                    <a:lnTo>
                      <a:pt x="587" y="622"/>
                    </a:lnTo>
                    <a:lnTo>
                      <a:pt x="585" y="620"/>
                    </a:lnTo>
                    <a:lnTo>
                      <a:pt x="585" y="618"/>
                    </a:lnTo>
                    <a:lnTo>
                      <a:pt x="585" y="616"/>
                    </a:lnTo>
                    <a:lnTo>
                      <a:pt x="585" y="616"/>
                    </a:lnTo>
                    <a:lnTo>
                      <a:pt x="585" y="616"/>
                    </a:lnTo>
                    <a:lnTo>
                      <a:pt x="585" y="614"/>
                    </a:lnTo>
                    <a:lnTo>
                      <a:pt x="585" y="614"/>
                    </a:lnTo>
                    <a:lnTo>
                      <a:pt x="585" y="614"/>
                    </a:lnTo>
                    <a:lnTo>
                      <a:pt x="585" y="612"/>
                    </a:lnTo>
                    <a:lnTo>
                      <a:pt x="587" y="612"/>
                    </a:lnTo>
                    <a:lnTo>
                      <a:pt x="589" y="610"/>
                    </a:lnTo>
                    <a:lnTo>
                      <a:pt x="597" y="610"/>
                    </a:lnTo>
                    <a:lnTo>
                      <a:pt x="597" y="607"/>
                    </a:lnTo>
                    <a:lnTo>
                      <a:pt x="597" y="605"/>
                    </a:lnTo>
                    <a:lnTo>
                      <a:pt x="597" y="601"/>
                    </a:lnTo>
                    <a:lnTo>
                      <a:pt x="597" y="601"/>
                    </a:lnTo>
                    <a:lnTo>
                      <a:pt x="597" y="599"/>
                    </a:lnTo>
                    <a:lnTo>
                      <a:pt x="595" y="597"/>
                    </a:lnTo>
                    <a:lnTo>
                      <a:pt x="595" y="597"/>
                    </a:lnTo>
                    <a:lnTo>
                      <a:pt x="595" y="595"/>
                    </a:lnTo>
                    <a:lnTo>
                      <a:pt x="597" y="593"/>
                    </a:lnTo>
                    <a:lnTo>
                      <a:pt x="597" y="591"/>
                    </a:lnTo>
                    <a:lnTo>
                      <a:pt x="597" y="590"/>
                    </a:lnTo>
                    <a:lnTo>
                      <a:pt x="597" y="588"/>
                    </a:lnTo>
                    <a:lnTo>
                      <a:pt x="597" y="588"/>
                    </a:lnTo>
                    <a:lnTo>
                      <a:pt x="595" y="588"/>
                    </a:lnTo>
                    <a:lnTo>
                      <a:pt x="591" y="586"/>
                    </a:lnTo>
                    <a:lnTo>
                      <a:pt x="591" y="586"/>
                    </a:lnTo>
                    <a:lnTo>
                      <a:pt x="589" y="584"/>
                    </a:lnTo>
                    <a:lnTo>
                      <a:pt x="587" y="584"/>
                    </a:lnTo>
                    <a:lnTo>
                      <a:pt x="587" y="582"/>
                    </a:lnTo>
                    <a:lnTo>
                      <a:pt x="585" y="580"/>
                    </a:lnTo>
                    <a:lnTo>
                      <a:pt x="585" y="580"/>
                    </a:lnTo>
                    <a:lnTo>
                      <a:pt x="583" y="578"/>
                    </a:lnTo>
                    <a:lnTo>
                      <a:pt x="583" y="578"/>
                    </a:lnTo>
                    <a:lnTo>
                      <a:pt x="581" y="576"/>
                    </a:lnTo>
                    <a:lnTo>
                      <a:pt x="581" y="576"/>
                    </a:lnTo>
                    <a:lnTo>
                      <a:pt x="581" y="574"/>
                    </a:lnTo>
                    <a:lnTo>
                      <a:pt x="581" y="572"/>
                    </a:lnTo>
                    <a:lnTo>
                      <a:pt x="581" y="572"/>
                    </a:lnTo>
                    <a:lnTo>
                      <a:pt x="581" y="571"/>
                    </a:lnTo>
                    <a:lnTo>
                      <a:pt x="581" y="571"/>
                    </a:lnTo>
                    <a:lnTo>
                      <a:pt x="581" y="567"/>
                    </a:lnTo>
                    <a:lnTo>
                      <a:pt x="581" y="563"/>
                    </a:lnTo>
                    <a:lnTo>
                      <a:pt x="581" y="563"/>
                    </a:lnTo>
                    <a:lnTo>
                      <a:pt x="581" y="561"/>
                    </a:lnTo>
                    <a:lnTo>
                      <a:pt x="579" y="559"/>
                    </a:lnTo>
                    <a:lnTo>
                      <a:pt x="577" y="557"/>
                    </a:lnTo>
                    <a:lnTo>
                      <a:pt x="577" y="555"/>
                    </a:lnTo>
                    <a:lnTo>
                      <a:pt x="577" y="555"/>
                    </a:lnTo>
                    <a:lnTo>
                      <a:pt x="577" y="553"/>
                    </a:lnTo>
                    <a:lnTo>
                      <a:pt x="577" y="548"/>
                    </a:lnTo>
                    <a:lnTo>
                      <a:pt x="579" y="546"/>
                    </a:lnTo>
                    <a:lnTo>
                      <a:pt x="579" y="544"/>
                    </a:lnTo>
                    <a:lnTo>
                      <a:pt x="579" y="544"/>
                    </a:lnTo>
                    <a:lnTo>
                      <a:pt x="579" y="542"/>
                    </a:lnTo>
                    <a:lnTo>
                      <a:pt x="581" y="540"/>
                    </a:lnTo>
                    <a:lnTo>
                      <a:pt x="581" y="540"/>
                    </a:lnTo>
                    <a:lnTo>
                      <a:pt x="583" y="538"/>
                    </a:lnTo>
                    <a:lnTo>
                      <a:pt x="587" y="536"/>
                    </a:lnTo>
                    <a:lnTo>
                      <a:pt x="591" y="534"/>
                    </a:lnTo>
                    <a:lnTo>
                      <a:pt x="593" y="534"/>
                    </a:lnTo>
                    <a:lnTo>
                      <a:pt x="595" y="531"/>
                    </a:lnTo>
                    <a:lnTo>
                      <a:pt x="597" y="531"/>
                    </a:lnTo>
                    <a:lnTo>
                      <a:pt x="610" y="523"/>
                    </a:lnTo>
                    <a:lnTo>
                      <a:pt x="619" y="517"/>
                    </a:lnTo>
                    <a:lnTo>
                      <a:pt x="621" y="515"/>
                    </a:lnTo>
                    <a:lnTo>
                      <a:pt x="621" y="513"/>
                    </a:lnTo>
                    <a:lnTo>
                      <a:pt x="623" y="513"/>
                    </a:lnTo>
                    <a:lnTo>
                      <a:pt x="623" y="513"/>
                    </a:lnTo>
                    <a:lnTo>
                      <a:pt x="627" y="512"/>
                    </a:lnTo>
                    <a:lnTo>
                      <a:pt x="629" y="510"/>
                    </a:lnTo>
                    <a:lnTo>
                      <a:pt x="631" y="508"/>
                    </a:lnTo>
                    <a:lnTo>
                      <a:pt x="631" y="508"/>
                    </a:lnTo>
                    <a:lnTo>
                      <a:pt x="633" y="506"/>
                    </a:lnTo>
                    <a:lnTo>
                      <a:pt x="638" y="502"/>
                    </a:lnTo>
                    <a:lnTo>
                      <a:pt x="640" y="500"/>
                    </a:lnTo>
                    <a:lnTo>
                      <a:pt x="646" y="494"/>
                    </a:lnTo>
                    <a:lnTo>
                      <a:pt x="654" y="487"/>
                    </a:lnTo>
                    <a:lnTo>
                      <a:pt x="658" y="487"/>
                    </a:lnTo>
                    <a:lnTo>
                      <a:pt x="659" y="489"/>
                    </a:lnTo>
                    <a:lnTo>
                      <a:pt x="659" y="489"/>
                    </a:lnTo>
                    <a:lnTo>
                      <a:pt x="659" y="491"/>
                    </a:lnTo>
                    <a:lnTo>
                      <a:pt x="659" y="491"/>
                    </a:lnTo>
                    <a:lnTo>
                      <a:pt x="659" y="493"/>
                    </a:lnTo>
                    <a:lnTo>
                      <a:pt x="659" y="493"/>
                    </a:lnTo>
                    <a:lnTo>
                      <a:pt x="659" y="493"/>
                    </a:lnTo>
                    <a:lnTo>
                      <a:pt x="659" y="494"/>
                    </a:lnTo>
                    <a:lnTo>
                      <a:pt x="659" y="494"/>
                    </a:lnTo>
                    <a:lnTo>
                      <a:pt x="661" y="494"/>
                    </a:lnTo>
                    <a:lnTo>
                      <a:pt x="661" y="494"/>
                    </a:lnTo>
                    <a:lnTo>
                      <a:pt x="661" y="496"/>
                    </a:lnTo>
                    <a:lnTo>
                      <a:pt x="661" y="496"/>
                    </a:lnTo>
                    <a:lnTo>
                      <a:pt x="661" y="496"/>
                    </a:lnTo>
                    <a:lnTo>
                      <a:pt x="663" y="496"/>
                    </a:lnTo>
                    <a:lnTo>
                      <a:pt x="663" y="496"/>
                    </a:lnTo>
                    <a:lnTo>
                      <a:pt x="663" y="496"/>
                    </a:lnTo>
                    <a:lnTo>
                      <a:pt x="665" y="496"/>
                    </a:lnTo>
                    <a:lnTo>
                      <a:pt x="667" y="496"/>
                    </a:lnTo>
                    <a:lnTo>
                      <a:pt x="669" y="496"/>
                    </a:lnTo>
                    <a:lnTo>
                      <a:pt x="669" y="496"/>
                    </a:lnTo>
                    <a:lnTo>
                      <a:pt x="671" y="496"/>
                    </a:lnTo>
                    <a:lnTo>
                      <a:pt x="671" y="494"/>
                    </a:lnTo>
                    <a:lnTo>
                      <a:pt x="671" y="494"/>
                    </a:lnTo>
                    <a:lnTo>
                      <a:pt x="671" y="494"/>
                    </a:lnTo>
                    <a:lnTo>
                      <a:pt x="671" y="493"/>
                    </a:lnTo>
                    <a:lnTo>
                      <a:pt x="671" y="493"/>
                    </a:lnTo>
                    <a:lnTo>
                      <a:pt x="671" y="493"/>
                    </a:lnTo>
                    <a:lnTo>
                      <a:pt x="669" y="489"/>
                    </a:lnTo>
                    <a:lnTo>
                      <a:pt x="669" y="487"/>
                    </a:lnTo>
                    <a:lnTo>
                      <a:pt x="671" y="487"/>
                    </a:lnTo>
                    <a:lnTo>
                      <a:pt x="671" y="485"/>
                    </a:lnTo>
                    <a:lnTo>
                      <a:pt x="673" y="485"/>
                    </a:lnTo>
                    <a:lnTo>
                      <a:pt x="675" y="485"/>
                    </a:lnTo>
                    <a:lnTo>
                      <a:pt x="677" y="485"/>
                    </a:lnTo>
                    <a:lnTo>
                      <a:pt x="678" y="489"/>
                    </a:lnTo>
                    <a:lnTo>
                      <a:pt x="680" y="489"/>
                    </a:lnTo>
                    <a:lnTo>
                      <a:pt x="682" y="491"/>
                    </a:lnTo>
                    <a:lnTo>
                      <a:pt x="684" y="491"/>
                    </a:lnTo>
                    <a:lnTo>
                      <a:pt x="684" y="491"/>
                    </a:lnTo>
                    <a:lnTo>
                      <a:pt x="686" y="491"/>
                    </a:lnTo>
                    <a:lnTo>
                      <a:pt x="688" y="491"/>
                    </a:lnTo>
                    <a:lnTo>
                      <a:pt x="690" y="491"/>
                    </a:lnTo>
                    <a:lnTo>
                      <a:pt x="690" y="491"/>
                    </a:lnTo>
                    <a:lnTo>
                      <a:pt x="694" y="487"/>
                    </a:lnTo>
                    <a:lnTo>
                      <a:pt x="696" y="487"/>
                    </a:lnTo>
                    <a:lnTo>
                      <a:pt x="696" y="487"/>
                    </a:lnTo>
                    <a:lnTo>
                      <a:pt x="696" y="485"/>
                    </a:lnTo>
                    <a:lnTo>
                      <a:pt x="696" y="483"/>
                    </a:lnTo>
                    <a:lnTo>
                      <a:pt x="698" y="483"/>
                    </a:lnTo>
                    <a:close/>
                  </a:path>
                </a:pathLst>
              </a:custGeom>
              <a:solidFill>
                <a:schemeClr val="accent4"/>
              </a:solidFill>
              <a:ln w="3175" cap="rnd">
                <a:solidFill>
                  <a:schemeClr val="tx1">
                    <a:lumMod val="50000"/>
                    <a:lumOff val="50000"/>
                  </a:schemeClr>
                </a:solidFill>
                <a:prstDash val="solid"/>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03" name="Freeform 12">
                <a:extLst>
                  <a:ext uri="{FF2B5EF4-FFF2-40B4-BE49-F238E27FC236}">
                    <a16:creationId xmlns:a16="http://schemas.microsoft.com/office/drawing/2014/main" id="{F379DE21-FE8F-4795-9738-6A2E42F482C9}"/>
                  </a:ext>
                </a:extLst>
              </p:cNvPr>
              <p:cNvSpPr>
                <a:spLocks/>
              </p:cNvSpPr>
              <p:nvPr/>
            </p:nvSpPr>
            <p:spPr bwMode="auto">
              <a:xfrm>
                <a:off x="10107455" y="3357459"/>
                <a:ext cx="176762" cy="255310"/>
              </a:xfrm>
              <a:custGeom>
                <a:avLst/>
                <a:gdLst>
                  <a:gd name="T0" fmla="*/ 112 w 112"/>
                  <a:gd name="T1" fmla="*/ 55 h 161"/>
                  <a:gd name="T2" fmla="*/ 110 w 112"/>
                  <a:gd name="T3" fmla="*/ 51 h 161"/>
                  <a:gd name="T4" fmla="*/ 110 w 112"/>
                  <a:gd name="T5" fmla="*/ 36 h 161"/>
                  <a:gd name="T6" fmla="*/ 108 w 112"/>
                  <a:gd name="T7" fmla="*/ 32 h 161"/>
                  <a:gd name="T8" fmla="*/ 105 w 112"/>
                  <a:gd name="T9" fmla="*/ 20 h 161"/>
                  <a:gd name="T10" fmla="*/ 103 w 112"/>
                  <a:gd name="T11" fmla="*/ 11 h 161"/>
                  <a:gd name="T12" fmla="*/ 103 w 112"/>
                  <a:gd name="T13" fmla="*/ 5 h 161"/>
                  <a:gd name="T14" fmla="*/ 91 w 112"/>
                  <a:gd name="T15" fmla="*/ 1 h 161"/>
                  <a:gd name="T16" fmla="*/ 89 w 112"/>
                  <a:gd name="T17" fmla="*/ 17 h 161"/>
                  <a:gd name="T18" fmla="*/ 78 w 112"/>
                  <a:gd name="T19" fmla="*/ 22 h 161"/>
                  <a:gd name="T20" fmla="*/ 72 w 112"/>
                  <a:gd name="T21" fmla="*/ 20 h 161"/>
                  <a:gd name="T22" fmla="*/ 70 w 112"/>
                  <a:gd name="T23" fmla="*/ 39 h 161"/>
                  <a:gd name="T24" fmla="*/ 63 w 112"/>
                  <a:gd name="T25" fmla="*/ 34 h 161"/>
                  <a:gd name="T26" fmla="*/ 55 w 112"/>
                  <a:gd name="T27" fmla="*/ 34 h 161"/>
                  <a:gd name="T28" fmla="*/ 51 w 112"/>
                  <a:gd name="T29" fmla="*/ 39 h 161"/>
                  <a:gd name="T30" fmla="*/ 46 w 112"/>
                  <a:gd name="T31" fmla="*/ 34 h 161"/>
                  <a:gd name="T32" fmla="*/ 40 w 112"/>
                  <a:gd name="T33" fmla="*/ 45 h 161"/>
                  <a:gd name="T34" fmla="*/ 21 w 112"/>
                  <a:gd name="T35" fmla="*/ 47 h 161"/>
                  <a:gd name="T36" fmla="*/ 17 w 112"/>
                  <a:gd name="T37" fmla="*/ 55 h 161"/>
                  <a:gd name="T38" fmla="*/ 11 w 112"/>
                  <a:gd name="T39" fmla="*/ 59 h 161"/>
                  <a:gd name="T40" fmla="*/ 9 w 112"/>
                  <a:gd name="T41" fmla="*/ 70 h 161"/>
                  <a:gd name="T42" fmla="*/ 4 w 112"/>
                  <a:gd name="T43" fmla="*/ 81 h 161"/>
                  <a:gd name="T44" fmla="*/ 4 w 112"/>
                  <a:gd name="T45" fmla="*/ 87 h 161"/>
                  <a:gd name="T46" fmla="*/ 2 w 112"/>
                  <a:gd name="T47" fmla="*/ 93 h 161"/>
                  <a:gd name="T48" fmla="*/ 6 w 112"/>
                  <a:gd name="T49" fmla="*/ 106 h 161"/>
                  <a:gd name="T50" fmla="*/ 9 w 112"/>
                  <a:gd name="T51" fmla="*/ 112 h 161"/>
                  <a:gd name="T52" fmla="*/ 15 w 112"/>
                  <a:gd name="T53" fmla="*/ 119 h 161"/>
                  <a:gd name="T54" fmla="*/ 13 w 112"/>
                  <a:gd name="T55" fmla="*/ 123 h 161"/>
                  <a:gd name="T56" fmla="*/ 23 w 112"/>
                  <a:gd name="T57" fmla="*/ 150 h 161"/>
                  <a:gd name="T58" fmla="*/ 23 w 112"/>
                  <a:gd name="T59" fmla="*/ 129 h 161"/>
                  <a:gd name="T60" fmla="*/ 28 w 112"/>
                  <a:gd name="T61" fmla="*/ 135 h 161"/>
                  <a:gd name="T62" fmla="*/ 30 w 112"/>
                  <a:gd name="T63" fmla="*/ 135 h 161"/>
                  <a:gd name="T64" fmla="*/ 32 w 112"/>
                  <a:gd name="T65" fmla="*/ 140 h 161"/>
                  <a:gd name="T66" fmla="*/ 36 w 112"/>
                  <a:gd name="T67" fmla="*/ 152 h 161"/>
                  <a:gd name="T68" fmla="*/ 40 w 112"/>
                  <a:gd name="T69" fmla="*/ 157 h 161"/>
                  <a:gd name="T70" fmla="*/ 44 w 112"/>
                  <a:gd name="T71" fmla="*/ 159 h 161"/>
                  <a:gd name="T72" fmla="*/ 47 w 112"/>
                  <a:gd name="T73" fmla="*/ 157 h 161"/>
                  <a:gd name="T74" fmla="*/ 53 w 112"/>
                  <a:gd name="T75" fmla="*/ 157 h 161"/>
                  <a:gd name="T76" fmla="*/ 59 w 112"/>
                  <a:gd name="T77" fmla="*/ 150 h 161"/>
                  <a:gd name="T78" fmla="*/ 59 w 112"/>
                  <a:gd name="T79" fmla="*/ 148 h 161"/>
                  <a:gd name="T80" fmla="*/ 61 w 112"/>
                  <a:gd name="T81" fmla="*/ 146 h 161"/>
                  <a:gd name="T82" fmla="*/ 59 w 112"/>
                  <a:gd name="T83" fmla="*/ 123 h 161"/>
                  <a:gd name="T84" fmla="*/ 72 w 112"/>
                  <a:gd name="T85" fmla="*/ 110 h 161"/>
                  <a:gd name="T86" fmla="*/ 72 w 112"/>
                  <a:gd name="T87" fmla="*/ 87 h 161"/>
                  <a:gd name="T88" fmla="*/ 78 w 112"/>
                  <a:gd name="T89" fmla="*/ 85 h 161"/>
                  <a:gd name="T90" fmla="*/ 89 w 112"/>
                  <a:gd name="T91" fmla="*/ 85 h 161"/>
                  <a:gd name="T92" fmla="*/ 99 w 112"/>
                  <a:gd name="T93" fmla="*/ 91 h 161"/>
                  <a:gd name="T94" fmla="*/ 105 w 112"/>
                  <a:gd name="T95" fmla="*/ 85 h 161"/>
                  <a:gd name="T96" fmla="*/ 107 w 112"/>
                  <a:gd name="T97" fmla="*/ 74 h 161"/>
                  <a:gd name="T98" fmla="*/ 107 w 112"/>
                  <a:gd name="T99" fmla="*/ 70 h 161"/>
                  <a:gd name="T100" fmla="*/ 108 w 112"/>
                  <a:gd name="T101" fmla="*/ 70 h 161"/>
                  <a:gd name="T102" fmla="*/ 110 w 112"/>
                  <a:gd name="T103" fmla="*/ 70 h 161"/>
                  <a:gd name="T104" fmla="*/ 110 w 112"/>
                  <a:gd name="T105" fmla="*/ 68 h 161"/>
                  <a:gd name="T106" fmla="*/ 110 w 112"/>
                  <a:gd name="T107" fmla="*/ 6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2" h="161">
                    <a:moveTo>
                      <a:pt x="110" y="60"/>
                    </a:moveTo>
                    <a:lnTo>
                      <a:pt x="110" y="60"/>
                    </a:lnTo>
                    <a:lnTo>
                      <a:pt x="110" y="57"/>
                    </a:lnTo>
                    <a:lnTo>
                      <a:pt x="112" y="55"/>
                    </a:lnTo>
                    <a:lnTo>
                      <a:pt x="112" y="55"/>
                    </a:lnTo>
                    <a:lnTo>
                      <a:pt x="110" y="55"/>
                    </a:lnTo>
                    <a:lnTo>
                      <a:pt x="110" y="53"/>
                    </a:lnTo>
                    <a:lnTo>
                      <a:pt x="110" y="53"/>
                    </a:lnTo>
                    <a:lnTo>
                      <a:pt x="110" y="53"/>
                    </a:lnTo>
                    <a:lnTo>
                      <a:pt x="110" y="51"/>
                    </a:lnTo>
                    <a:lnTo>
                      <a:pt x="110" y="49"/>
                    </a:lnTo>
                    <a:lnTo>
                      <a:pt x="110" y="45"/>
                    </a:lnTo>
                    <a:lnTo>
                      <a:pt x="110" y="45"/>
                    </a:lnTo>
                    <a:lnTo>
                      <a:pt x="110" y="36"/>
                    </a:lnTo>
                    <a:lnTo>
                      <a:pt x="110" y="36"/>
                    </a:lnTo>
                    <a:lnTo>
                      <a:pt x="110" y="34"/>
                    </a:lnTo>
                    <a:lnTo>
                      <a:pt x="110" y="34"/>
                    </a:lnTo>
                    <a:lnTo>
                      <a:pt x="110" y="34"/>
                    </a:lnTo>
                    <a:lnTo>
                      <a:pt x="108" y="34"/>
                    </a:lnTo>
                    <a:lnTo>
                      <a:pt x="108" y="32"/>
                    </a:lnTo>
                    <a:lnTo>
                      <a:pt x="108" y="30"/>
                    </a:lnTo>
                    <a:lnTo>
                      <a:pt x="103" y="30"/>
                    </a:lnTo>
                    <a:lnTo>
                      <a:pt x="101" y="30"/>
                    </a:lnTo>
                    <a:lnTo>
                      <a:pt x="101" y="28"/>
                    </a:lnTo>
                    <a:lnTo>
                      <a:pt x="105" y="20"/>
                    </a:lnTo>
                    <a:lnTo>
                      <a:pt x="105" y="19"/>
                    </a:lnTo>
                    <a:lnTo>
                      <a:pt x="105" y="19"/>
                    </a:lnTo>
                    <a:lnTo>
                      <a:pt x="105" y="17"/>
                    </a:lnTo>
                    <a:lnTo>
                      <a:pt x="105" y="15"/>
                    </a:lnTo>
                    <a:lnTo>
                      <a:pt x="103" y="11"/>
                    </a:lnTo>
                    <a:lnTo>
                      <a:pt x="103" y="11"/>
                    </a:lnTo>
                    <a:lnTo>
                      <a:pt x="103" y="9"/>
                    </a:lnTo>
                    <a:lnTo>
                      <a:pt x="103" y="7"/>
                    </a:lnTo>
                    <a:lnTo>
                      <a:pt x="103" y="5"/>
                    </a:lnTo>
                    <a:lnTo>
                      <a:pt x="103" y="5"/>
                    </a:lnTo>
                    <a:lnTo>
                      <a:pt x="101" y="5"/>
                    </a:lnTo>
                    <a:lnTo>
                      <a:pt x="95" y="0"/>
                    </a:lnTo>
                    <a:lnTo>
                      <a:pt x="95" y="0"/>
                    </a:lnTo>
                    <a:lnTo>
                      <a:pt x="93" y="1"/>
                    </a:lnTo>
                    <a:lnTo>
                      <a:pt x="91" y="1"/>
                    </a:lnTo>
                    <a:lnTo>
                      <a:pt x="91" y="3"/>
                    </a:lnTo>
                    <a:lnTo>
                      <a:pt x="91" y="5"/>
                    </a:lnTo>
                    <a:lnTo>
                      <a:pt x="91" y="11"/>
                    </a:lnTo>
                    <a:lnTo>
                      <a:pt x="91" y="15"/>
                    </a:lnTo>
                    <a:lnTo>
                      <a:pt x="89" y="17"/>
                    </a:lnTo>
                    <a:lnTo>
                      <a:pt x="87" y="17"/>
                    </a:lnTo>
                    <a:lnTo>
                      <a:pt x="84" y="19"/>
                    </a:lnTo>
                    <a:lnTo>
                      <a:pt x="76" y="17"/>
                    </a:lnTo>
                    <a:lnTo>
                      <a:pt x="76" y="19"/>
                    </a:lnTo>
                    <a:lnTo>
                      <a:pt x="78" y="22"/>
                    </a:lnTo>
                    <a:lnTo>
                      <a:pt x="78" y="22"/>
                    </a:lnTo>
                    <a:lnTo>
                      <a:pt x="76" y="22"/>
                    </a:lnTo>
                    <a:lnTo>
                      <a:pt x="74" y="20"/>
                    </a:lnTo>
                    <a:lnTo>
                      <a:pt x="74" y="20"/>
                    </a:lnTo>
                    <a:lnTo>
                      <a:pt x="72" y="20"/>
                    </a:lnTo>
                    <a:lnTo>
                      <a:pt x="70" y="22"/>
                    </a:lnTo>
                    <a:lnTo>
                      <a:pt x="72" y="26"/>
                    </a:lnTo>
                    <a:lnTo>
                      <a:pt x="72" y="28"/>
                    </a:lnTo>
                    <a:lnTo>
                      <a:pt x="70" y="38"/>
                    </a:lnTo>
                    <a:lnTo>
                      <a:pt x="70" y="39"/>
                    </a:lnTo>
                    <a:lnTo>
                      <a:pt x="68" y="39"/>
                    </a:lnTo>
                    <a:lnTo>
                      <a:pt x="66" y="39"/>
                    </a:lnTo>
                    <a:lnTo>
                      <a:pt x="63" y="36"/>
                    </a:lnTo>
                    <a:lnTo>
                      <a:pt x="63" y="36"/>
                    </a:lnTo>
                    <a:lnTo>
                      <a:pt x="63" y="34"/>
                    </a:lnTo>
                    <a:lnTo>
                      <a:pt x="63" y="32"/>
                    </a:lnTo>
                    <a:lnTo>
                      <a:pt x="63" y="32"/>
                    </a:lnTo>
                    <a:lnTo>
                      <a:pt x="57" y="32"/>
                    </a:lnTo>
                    <a:lnTo>
                      <a:pt x="55" y="32"/>
                    </a:lnTo>
                    <a:lnTo>
                      <a:pt x="55" y="34"/>
                    </a:lnTo>
                    <a:lnTo>
                      <a:pt x="55" y="36"/>
                    </a:lnTo>
                    <a:lnTo>
                      <a:pt x="57" y="38"/>
                    </a:lnTo>
                    <a:lnTo>
                      <a:pt x="55" y="39"/>
                    </a:lnTo>
                    <a:lnTo>
                      <a:pt x="53" y="41"/>
                    </a:lnTo>
                    <a:lnTo>
                      <a:pt x="51" y="39"/>
                    </a:lnTo>
                    <a:lnTo>
                      <a:pt x="49" y="39"/>
                    </a:lnTo>
                    <a:lnTo>
                      <a:pt x="49" y="38"/>
                    </a:lnTo>
                    <a:lnTo>
                      <a:pt x="47" y="34"/>
                    </a:lnTo>
                    <a:lnTo>
                      <a:pt x="46" y="34"/>
                    </a:lnTo>
                    <a:lnTo>
                      <a:pt x="46" y="34"/>
                    </a:lnTo>
                    <a:lnTo>
                      <a:pt x="46" y="41"/>
                    </a:lnTo>
                    <a:lnTo>
                      <a:pt x="44" y="43"/>
                    </a:lnTo>
                    <a:lnTo>
                      <a:pt x="44" y="45"/>
                    </a:lnTo>
                    <a:lnTo>
                      <a:pt x="42" y="45"/>
                    </a:lnTo>
                    <a:lnTo>
                      <a:pt x="40" y="45"/>
                    </a:lnTo>
                    <a:lnTo>
                      <a:pt x="36" y="47"/>
                    </a:lnTo>
                    <a:lnTo>
                      <a:pt x="32" y="45"/>
                    </a:lnTo>
                    <a:lnTo>
                      <a:pt x="26" y="45"/>
                    </a:lnTo>
                    <a:lnTo>
                      <a:pt x="23" y="45"/>
                    </a:lnTo>
                    <a:lnTo>
                      <a:pt x="21" y="47"/>
                    </a:lnTo>
                    <a:lnTo>
                      <a:pt x="21" y="51"/>
                    </a:lnTo>
                    <a:lnTo>
                      <a:pt x="19" y="55"/>
                    </a:lnTo>
                    <a:lnTo>
                      <a:pt x="19" y="57"/>
                    </a:lnTo>
                    <a:lnTo>
                      <a:pt x="17" y="57"/>
                    </a:lnTo>
                    <a:lnTo>
                      <a:pt x="17" y="55"/>
                    </a:lnTo>
                    <a:lnTo>
                      <a:pt x="17" y="55"/>
                    </a:lnTo>
                    <a:lnTo>
                      <a:pt x="15" y="55"/>
                    </a:lnTo>
                    <a:lnTo>
                      <a:pt x="13" y="57"/>
                    </a:lnTo>
                    <a:lnTo>
                      <a:pt x="13" y="57"/>
                    </a:lnTo>
                    <a:lnTo>
                      <a:pt x="11" y="59"/>
                    </a:lnTo>
                    <a:lnTo>
                      <a:pt x="7" y="64"/>
                    </a:lnTo>
                    <a:lnTo>
                      <a:pt x="7" y="66"/>
                    </a:lnTo>
                    <a:lnTo>
                      <a:pt x="7" y="66"/>
                    </a:lnTo>
                    <a:lnTo>
                      <a:pt x="9" y="70"/>
                    </a:lnTo>
                    <a:lnTo>
                      <a:pt x="9" y="70"/>
                    </a:lnTo>
                    <a:lnTo>
                      <a:pt x="9" y="72"/>
                    </a:lnTo>
                    <a:lnTo>
                      <a:pt x="7" y="78"/>
                    </a:lnTo>
                    <a:lnTo>
                      <a:pt x="6" y="79"/>
                    </a:lnTo>
                    <a:lnTo>
                      <a:pt x="6" y="81"/>
                    </a:lnTo>
                    <a:lnTo>
                      <a:pt x="4" y="81"/>
                    </a:lnTo>
                    <a:lnTo>
                      <a:pt x="2" y="81"/>
                    </a:lnTo>
                    <a:lnTo>
                      <a:pt x="0" y="83"/>
                    </a:lnTo>
                    <a:lnTo>
                      <a:pt x="2" y="85"/>
                    </a:lnTo>
                    <a:lnTo>
                      <a:pt x="2" y="85"/>
                    </a:lnTo>
                    <a:lnTo>
                      <a:pt x="4" y="87"/>
                    </a:lnTo>
                    <a:lnTo>
                      <a:pt x="6" y="89"/>
                    </a:lnTo>
                    <a:lnTo>
                      <a:pt x="4" y="89"/>
                    </a:lnTo>
                    <a:lnTo>
                      <a:pt x="2" y="89"/>
                    </a:lnTo>
                    <a:lnTo>
                      <a:pt x="2" y="89"/>
                    </a:lnTo>
                    <a:lnTo>
                      <a:pt x="2" y="93"/>
                    </a:lnTo>
                    <a:lnTo>
                      <a:pt x="2" y="95"/>
                    </a:lnTo>
                    <a:lnTo>
                      <a:pt x="4" y="98"/>
                    </a:lnTo>
                    <a:lnTo>
                      <a:pt x="6" y="100"/>
                    </a:lnTo>
                    <a:lnTo>
                      <a:pt x="6" y="104"/>
                    </a:lnTo>
                    <a:lnTo>
                      <a:pt x="6" y="106"/>
                    </a:lnTo>
                    <a:lnTo>
                      <a:pt x="7" y="106"/>
                    </a:lnTo>
                    <a:lnTo>
                      <a:pt x="9" y="108"/>
                    </a:lnTo>
                    <a:lnTo>
                      <a:pt x="9" y="108"/>
                    </a:lnTo>
                    <a:lnTo>
                      <a:pt x="9" y="110"/>
                    </a:lnTo>
                    <a:lnTo>
                      <a:pt x="9" y="112"/>
                    </a:lnTo>
                    <a:lnTo>
                      <a:pt x="11" y="116"/>
                    </a:lnTo>
                    <a:lnTo>
                      <a:pt x="13" y="117"/>
                    </a:lnTo>
                    <a:lnTo>
                      <a:pt x="13" y="119"/>
                    </a:lnTo>
                    <a:lnTo>
                      <a:pt x="15" y="119"/>
                    </a:lnTo>
                    <a:lnTo>
                      <a:pt x="15" y="119"/>
                    </a:lnTo>
                    <a:lnTo>
                      <a:pt x="15" y="121"/>
                    </a:lnTo>
                    <a:lnTo>
                      <a:pt x="13" y="121"/>
                    </a:lnTo>
                    <a:lnTo>
                      <a:pt x="13" y="123"/>
                    </a:lnTo>
                    <a:lnTo>
                      <a:pt x="13" y="123"/>
                    </a:lnTo>
                    <a:lnTo>
                      <a:pt x="13" y="123"/>
                    </a:lnTo>
                    <a:lnTo>
                      <a:pt x="13" y="125"/>
                    </a:lnTo>
                    <a:lnTo>
                      <a:pt x="17" y="140"/>
                    </a:lnTo>
                    <a:lnTo>
                      <a:pt x="17" y="146"/>
                    </a:lnTo>
                    <a:lnTo>
                      <a:pt x="19" y="148"/>
                    </a:lnTo>
                    <a:lnTo>
                      <a:pt x="23" y="150"/>
                    </a:lnTo>
                    <a:lnTo>
                      <a:pt x="23" y="146"/>
                    </a:lnTo>
                    <a:lnTo>
                      <a:pt x="21" y="136"/>
                    </a:lnTo>
                    <a:lnTo>
                      <a:pt x="21" y="133"/>
                    </a:lnTo>
                    <a:lnTo>
                      <a:pt x="23" y="131"/>
                    </a:lnTo>
                    <a:lnTo>
                      <a:pt x="23" y="129"/>
                    </a:lnTo>
                    <a:lnTo>
                      <a:pt x="25" y="129"/>
                    </a:lnTo>
                    <a:lnTo>
                      <a:pt x="26" y="131"/>
                    </a:lnTo>
                    <a:lnTo>
                      <a:pt x="28" y="133"/>
                    </a:lnTo>
                    <a:lnTo>
                      <a:pt x="28" y="135"/>
                    </a:lnTo>
                    <a:lnTo>
                      <a:pt x="28" y="135"/>
                    </a:lnTo>
                    <a:lnTo>
                      <a:pt x="28" y="133"/>
                    </a:lnTo>
                    <a:lnTo>
                      <a:pt x="28" y="133"/>
                    </a:lnTo>
                    <a:lnTo>
                      <a:pt x="30" y="135"/>
                    </a:lnTo>
                    <a:lnTo>
                      <a:pt x="30" y="135"/>
                    </a:lnTo>
                    <a:lnTo>
                      <a:pt x="30" y="135"/>
                    </a:lnTo>
                    <a:lnTo>
                      <a:pt x="30" y="136"/>
                    </a:lnTo>
                    <a:lnTo>
                      <a:pt x="30" y="136"/>
                    </a:lnTo>
                    <a:lnTo>
                      <a:pt x="30" y="136"/>
                    </a:lnTo>
                    <a:lnTo>
                      <a:pt x="32" y="140"/>
                    </a:lnTo>
                    <a:lnTo>
                      <a:pt x="32" y="140"/>
                    </a:lnTo>
                    <a:lnTo>
                      <a:pt x="34" y="148"/>
                    </a:lnTo>
                    <a:lnTo>
                      <a:pt x="34" y="152"/>
                    </a:lnTo>
                    <a:lnTo>
                      <a:pt x="36" y="152"/>
                    </a:lnTo>
                    <a:lnTo>
                      <a:pt x="36" y="152"/>
                    </a:lnTo>
                    <a:lnTo>
                      <a:pt x="36" y="152"/>
                    </a:lnTo>
                    <a:lnTo>
                      <a:pt x="36" y="155"/>
                    </a:lnTo>
                    <a:lnTo>
                      <a:pt x="36" y="155"/>
                    </a:lnTo>
                    <a:lnTo>
                      <a:pt x="38" y="157"/>
                    </a:lnTo>
                    <a:lnTo>
                      <a:pt x="40" y="157"/>
                    </a:lnTo>
                    <a:lnTo>
                      <a:pt x="40" y="157"/>
                    </a:lnTo>
                    <a:lnTo>
                      <a:pt x="42" y="159"/>
                    </a:lnTo>
                    <a:lnTo>
                      <a:pt x="42" y="159"/>
                    </a:lnTo>
                    <a:lnTo>
                      <a:pt x="42" y="161"/>
                    </a:lnTo>
                    <a:lnTo>
                      <a:pt x="42" y="161"/>
                    </a:lnTo>
                    <a:lnTo>
                      <a:pt x="44" y="159"/>
                    </a:lnTo>
                    <a:lnTo>
                      <a:pt x="44" y="159"/>
                    </a:lnTo>
                    <a:lnTo>
                      <a:pt x="46" y="159"/>
                    </a:lnTo>
                    <a:lnTo>
                      <a:pt x="46" y="157"/>
                    </a:lnTo>
                    <a:lnTo>
                      <a:pt x="46" y="157"/>
                    </a:lnTo>
                    <a:lnTo>
                      <a:pt x="47" y="157"/>
                    </a:lnTo>
                    <a:lnTo>
                      <a:pt x="47" y="157"/>
                    </a:lnTo>
                    <a:lnTo>
                      <a:pt x="47" y="157"/>
                    </a:lnTo>
                    <a:lnTo>
                      <a:pt x="49" y="157"/>
                    </a:lnTo>
                    <a:lnTo>
                      <a:pt x="49" y="157"/>
                    </a:lnTo>
                    <a:lnTo>
                      <a:pt x="53" y="157"/>
                    </a:lnTo>
                    <a:lnTo>
                      <a:pt x="53" y="155"/>
                    </a:lnTo>
                    <a:lnTo>
                      <a:pt x="55" y="155"/>
                    </a:lnTo>
                    <a:lnTo>
                      <a:pt x="55" y="154"/>
                    </a:lnTo>
                    <a:lnTo>
                      <a:pt x="57" y="154"/>
                    </a:lnTo>
                    <a:lnTo>
                      <a:pt x="59" y="150"/>
                    </a:lnTo>
                    <a:lnTo>
                      <a:pt x="59" y="150"/>
                    </a:lnTo>
                    <a:lnTo>
                      <a:pt x="59" y="150"/>
                    </a:lnTo>
                    <a:lnTo>
                      <a:pt x="59" y="150"/>
                    </a:lnTo>
                    <a:lnTo>
                      <a:pt x="59" y="148"/>
                    </a:lnTo>
                    <a:lnTo>
                      <a:pt x="59" y="148"/>
                    </a:lnTo>
                    <a:lnTo>
                      <a:pt x="61" y="150"/>
                    </a:lnTo>
                    <a:lnTo>
                      <a:pt x="61" y="148"/>
                    </a:lnTo>
                    <a:lnTo>
                      <a:pt x="61" y="148"/>
                    </a:lnTo>
                    <a:lnTo>
                      <a:pt x="63" y="146"/>
                    </a:lnTo>
                    <a:lnTo>
                      <a:pt x="61" y="146"/>
                    </a:lnTo>
                    <a:lnTo>
                      <a:pt x="61" y="142"/>
                    </a:lnTo>
                    <a:lnTo>
                      <a:pt x="59" y="135"/>
                    </a:lnTo>
                    <a:lnTo>
                      <a:pt x="57" y="133"/>
                    </a:lnTo>
                    <a:lnTo>
                      <a:pt x="57" y="129"/>
                    </a:lnTo>
                    <a:lnTo>
                      <a:pt x="59" y="123"/>
                    </a:lnTo>
                    <a:lnTo>
                      <a:pt x="61" y="119"/>
                    </a:lnTo>
                    <a:lnTo>
                      <a:pt x="65" y="116"/>
                    </a:lnTo>
                    <a:lnTo>
                      <a:pt x="65" y="114"/>
                    </a:lnTo>
                    <a:lnTo>
                      <a:pt x="70" y="112"/>
                    </a:lnTo>
                    <a:lnTo>
                      <a:pt x="72" y="110"/>
                    </a:lnTo>
                    <a:lnTo>
                      <a:pt x="72" y="110"/>
                    </a:lnTo>
                    <a:lnTo>
                      <a:pt x="76" y="106"/>
                    </a:lnTo>
                    <a:lnTo>
                      <a:pt x="76" y="102"/>
                    </a:lnTo>
                    <a:lnTo>
                      <a:pt x="72" y="91"/>
                    </a:lnTo>
                    <a:lnTo>
                      <a:pt x="72" y="87"/>
                    </a:lnTo>
                    <a:lnTo>
                      <a:pt x="72" y="83"/>
                    </a:lnTo>
                    <a:lnTo>
                      <a:pt x="74" y="83"/>
                    </a:lnTo>
                    <a:lnTo>
                      <a:pt x="74" y="83"/>
                    </a:lnTo>
                    <a:lnTo>
                      <a:pt x="76" y="83"/>
                    </a:lnTo>
                    <a:lnTo>
                      <a:pt x="78" y="85"/>
                    </a:lnTo>
                    <a:lnTo>
                      <a:pt x="82" y="91"/>
                    </a:lnTo>
                    <a:lnTo>
                      <a:pt x="82" y="91"/>
                    </a:lnTo>
                    <a:lnTo>
                      <a:pt x="86" y="91"/>
                    </a:lnTo>
                    <a:lnTo>
                      <a:pt x="86" y="89"/>
                    </a:lnTo>
                    <a:lnTo>
                      <a:pt x="89" y="85"/>
                    </a:lnTo>
                    <a:lnTo>
                      <a:pt x="91" y="83"/>
                    </a:lnTo>
                    <a:lnTo>
                      <a:pt x="95" y="81"/>
                    </a:lnTo>
                    <a:lnTo>
                      <a:pt x="97" y="85"/>
                    </a:lnTo>
                    <a:lnTo>
                      <a:pt x="97" y="89"/>
                    </a:lnTo>
                    <a:lnTo>
                      <a:pt x="99" y="91"/>
                    </a:lnTo>
                    <a:lnTo>
                      <a:pt x="101" y="89"/>
                    </a:lnTo>
                    <a:lnTo>
                      <a:pt x="101" y="85"/>
                    </a:lnTo>
                    <a:lnTo>
                      <a:pt x="103" y="83"/>
                    </a:lnTo>
                    <a:lnTo>
                      <a:pt x="105" y="85"/>
                    </a:lnTo>
                    <a:lnTo>
                      <a:pt x="105" y="85"/>
                    </a:lnTo>
                    <a:lnTo>
                      <a:pt x="105" y="83"/>
                    </a:lnTo>
                    <a:lnTo>
                      <a:pt x="105" y="78"/>
                    </a:lnTo>
                    <a:lnTo>
                      <a:pt x="105" y="76"/>
                    </a:lnTo>
                    <a:lnTo>
                      <a:pt x="107" y="74"/>
                    </a:lnTo>
                    <a:lnTo>
                      <a:pt x="107" y="74"/>
                    </a:lnTo>
                    <a:lnTo>
                      <a:pt x="105" y="74"/>
                    </a:lnTo>
                    <a:lnTo>
                      <a:pt x="105" y="74"/>
                    </a:lnTo>
                    <a:lnTo>
                      <a:pt x="107" y="72"/>
                    </a:lnTo>
                    <a:lnTo>
                      <a:pt x="107" y="72"/>
                    </a:lnTo>
                    <a:lnTo>
                      <a:pt x="107" y="70"/>
                    </a:lnTo>
                    <a:lnTo>
                      <a:pt x="107" y="70"/>
                    </a:lnTo>
                    <a:lnTo>
                      <a:pt x="107" y="70"/>
                    </a:lnTo>
                    <a:lnTo>
                      <a:pt x="108" y="70"/>
                    </a:lnTo>
                    <a:lnTo>
                      <a:pt x="108" y="70"/>
                    </a:lnTo>
                    <a:lnTo>
                      <a:pt x="108" y="70"/>
                    </a:lnTo>
                    <a:lnTo>
                      <a:pt x="108" y="70"/>
                    </a:lnTo>
                    <a:lnTo>
                      <a:pt x="108" y="70"/>
                    </a:lnTo>
                    <a:lnTo>
                      <a:pt x="108" y="70"/>
                    </a:lnTo>
                    <a:lnTo>
                      <a:pt x="108" y="70"/>
                    </a:lnTo>
                    <a:lnTo>
                      <a:pt x="110" y="70"/>
                    </a:lnTo>
                    <a:lnTo>
                      <a:pt x="110" y="70"/>
                    </a:lnTo>
                    <a:lnTo>
                      <a:pt x="110" y="70"/>
                    </a:lnTo>
                    <a:lnTo>
                      <a:pt x="110" y="70"/>
                    </a:lnTo>
                    <a:lnTo>
                      <a:pt x="110" y="68"/>
                    </a:lnTo>
                    <a:lnTo>
                      <a:pt x="110" y="68"/>
                    </a:lnTo>
                    <a:lnTo>
                      <a:pt x="110" y="66"/>
                    </a:lnTo>
                    <a:lnTo>
                      <a:pt x="110" y="66"/>
                    </a:lnTo>
                    <a:lnTo>
                      <a:pt x="110" y="66"/>
                    </a:lnTo>
                    <a:lnTo>
                      <a:pt x="110" y="64"/>
                    </a:lnTo>
                    <a:lnTo>
                      <a:pt x="110" y="64"/>
                    </a:lnTo>
                    <a:lnTo>
                      <a:pt x="110" y="64"/>
                    </a:lnTo>
                    <a:lnTo>
                      <a:pt x="110" y="60"/>
                    </a:lnTo>
                    <a:lnTo>
                      <a:pt x="110" y="60"/>
                    </a:lnTo>
                    <a:close/>
                  </a:path>
                </a:pathLst>
              </a:custGeom>
              <a:solidFill>
                <a:schemeClr val="bg1"/>
              </a:solidFill>
              <a:ln w="9525">
                <a:solidFill>
                  <a:schemeClr val="tx1">
                    <a:lumMod val="50000"/>
                    <a:lumOff val="50000"/>
                  </a:schemeClr>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04" name="Freeform 13">
                <a:extLst>
                  <a:ext uri="{FF2B5EF4-FFF2-40B4-BE49-F238E27FC236}">
                    <a16:creationId xmlns:a16="http://schemas.microsoft.com/office/drawing/2014/main" id="{E39AA5C3-03ED-464F-A3E6-3AD6D79452F7}"/>
                  </a:ext>
                </a:extLst>
              </p:cNvPr>
              <p:cNvSpPr>
                <a:spLocks/>
              </p:cNvSpPr>
              <p:nvPr/>
            </p:nvSpPr>
            <p:spPr bwMode="auto">
              <a:xfrm>
                <a:off x="10107455" y="3357459"/>
                <a:ext cx="176762" cy="255310"/>
              </a:xfrm>
              <a:custGeom>
                <a:avLst/>
                <a:gdLst>
                  <a:gd name="T0" fmla="*/ 112 w 112"/>
                  <a:gd name="T1" fmla="*/ 55 h 161"/>
                  <a:gd name="T2" fmla="*/ 110 w 112"/>
                  <a:gd name="T3" fmla="*/ 51 h 161"/>
                  <a:gd name="T4" fmla="*/ 110 w 112"/>
                  <a:gd name="T5" fmla="*/ 36 h 161"/>
                  <a:gd name="T6" fmla="*/ 108 w 112"/>
                  <a:gd name="T7" fmla="*/ 32 h 161"/>
                  <a:gd name="T8" fmla="*/ 105 w 112"/>
                  <a:gd name="T9" fmla="*/ 20 h 161"/>
                  <a:gd name="T10" fmla="*/ 103 w 112"/>
                  <a:gd name="T11" fmla="*/ 11 h 161"/>
                  <a:gd name="T12" fmla="*/ 103 w 112"/>
                  <a:gd name="T13" fmla="*/ 5 h 161"/>
                  <a:gd name="T14" fmla="*/ 91 w 112"/>
                  <a:gd name="T15" fmla="*/ 1 h 161"/>
                  <a:gd name="T16" fmla="*/ 89 w 112"/>
                  <a:gd name="T17" fmla="*/ 17 h 161"/>
                  <a:gd name="T18" fmla="*/ 78 w 112"/>
                  <a:gd name="T19" fmla="*/ 22 h 161"/>
                  <a:gd name="T20" fmla="*/ 72 w 112"/>
                  <a:gd name="T21" fmla="*/ 20 h 161"/>
                  <a:gd name="T22" fmla="*/ 70 w 112"/>
                  <a:gd name="T23" fmla="*/ 39 h 161"/>
                  <a:gd name="T24" fmla="*/ 63 w 112"/>
                  <a:gd name="T25" fmla="*/ 34 h 161"/>
                  <a:gd name="T26" fmla="*/ 55 w 112"/>
                  <a:gd name="T27" fmla="*/ 34 h 161"/>
                  <a:gd name="T28" fmla="*/ 51 w 112"/>
                  <a:gd name="T29" fmla="*/ 39 h 161"/>
                  <a:gd name="T30" fmla="*/ 46 w 112"/>
                  <a:gd name="T31" fmla="*/ 34 h 161"/>
                  <a:gd name="T32" fmla="*/ 40 w 112"/>
                  <a:gd name="T33" fmla="*/ 45 h 161"/>
                  <a:gd name="T34" fmla="*/ 21 w 112"/>
                  <a:gd name="T35" fmla="*/ 47 h 161"/>
                  <a:gd name="T36" fmla="*/ 17 w 112"/>
                  <a:gd name="T37" fmla="*/ 55 h 161"/>
                  <a:gd name="T38" fmla="*/ 11 w 112"/>
                  <a:gd name="T39" fmla="*/ 59 h 161"/>
                  <a:gd name="T40" fmla="*/ 9 w 112"/>
                  <a:gd name="T41" fmla="*/ 70 h 161"/>
                  <a:gd name="T42" fmla="*/ 4 w 112"/>
                  <a:gd name="T43" fmla="*/ 81 h 161"/>
                  <a:gd name="T44" fmla="*/ 4 w 112"/>
                  <a:gd name="T45" fmla="*/ 87 h 161"/>
                  <a:gd name="T46" fmla="*/ 2 w 112"/>
                  <a:gd name="T47" fmla="*/ 93 h 161"/>
                  <a:gd name="T48" fmla="*/ 6 w 112"/>
                  <a:gd name="T49" fmla="*/ 106 h 161"/>
                  <a:gd name="T50" fmla="*/ 9 w 112"/>
                  <a:gd name="T51" fmla="*/ 112 h 161"/>
                  <a:gd name="T52" fmla="*/ 15 w 112"/>
                  <a:gd name="T53" fmla="*/ 119 h 161"/>
                  <a:gd name="T54" fmla="*/ 13 w 112"/>
                  <a:gd name="T55" fmla="*/ 123 h 161"/>
                  <a:gd name="T56" fmla="*/ 23 w 112"/>
                  <a:gd name="T57" fmla="*/ 150 h 161"/>
                  <a:gd name="T58" fmla="*/ 23 w 112"/>
                  <a:gd name="T59" fmla="*/ 129 h 161"/>
                  <a:gd name="T60" fmla="*/ 28 w 112"/>
                  <a:gd name="T61" fmla="*/ 135 h 161"/>
                  <a:gd name="T62" fmla="*/ 30 w 112"/>
                  <a:gd name="T63" fmla="*/ 135 h 161"/>
                  <a:gd name="T64" fmla="*/ 32 w 112"/>
                  <a:gd name="T65" fmla="*/ 140 h 161"/>
                  <a:gd name="T66" fmla="*/ 36 w 112"/>
                  <a:gd name="T67" fmla="*/ 152 h 161"/>
                  <a:gd name="T68" fmla="*/ 40 w 112"/>
                  <a:gd name="T69" fmla="*/ 157 h 161"/>
                  <a:gd name="T70" fmla="*/ 44 w 112"/>
                  <a:gd name="T71" fmla="*/ 159 h 161"/>
                  <a:gd name="T72" fmla="*/ 47 w 112"/>
                  <a:gd name="T73" fmla="*/ 157 h 161"/>
                  <a:gd name="T74" fmla="*/ 53 w 112"/>
                  <a:gd name="T75" fmla="*/ 157 h 161"/>
                  <a:gd name="T76" fmla="*/ 59 w 112"/>
                  <a:gd name="T77" fmla="*/ 150 h 161"/>
                  <a:gd name="T78" fmla="*/ 59 w 112"/>
                  <a:gd name="T79" fmla="*/ 148 h 161"/>
                  <a:gd name="T80" fmla="*/ 61 w 112"/>
                  <a:gd name="T81" fmla="*/ 146 h 161"/>
                  <a:gd name="T82" fmla="*/ 59 w 112"/>
                  <a:gd name="T83" fmla="*/ 123 h 161"/>
                  <a:gd name="T84" fmla="*/ 72 w 112"/>
                  <a:gd name="T85" fmla="*/ 110 h 161"/>
                  <a:gd name="T86" fmla="*/ 72 w 112"/>
                  <a:gd name="T87" fmla="*/ 87 h 161"/>
                  <a:gd name="T88" fmla="*/ 78 w 112"/>
                  <a:gd name="T89" fmla="*/ 85 h 161"/>
                  <a:gd name="T90" fmla="*/ 89 w 112"/>
                  <a:gd name="T91" fmla="*/ 85 h 161"/>
                  <a:gd name="T92" fmla="*/ 99 w 112"/>
                  <a:gd name="T93" fmla="*/ 91 h 161"/>
                  <a:gd name="T94" fmla="*/ 105 w 112"/>
                  <a:gd name="T95" fmla="*/ 85 h 161"/>
                  <a:gd name="T96" fmla="*/ 107 w 112"/>
                  <a:gd name="T97" fmla="*/ 74 h 161"/>
                  <a:gd name="T98" fmla="*/ 107 w 112"/>
                  <a:gd name="T99" fmla="*/ 70 h 161"/>
                  <a:gd name="T100" fmla="*/ 108 w 112"/>
                  <a:gd name="T101" fmla="*/ 70 h 161"/>
                  <a:gd name="T102" fmla="*/ 110 w 112"/>
                  <a:gd name="T103" fmla="*/ 70 h 161"/>
                  <a:gd name="T104" fmla="*/ 110 w 112"/>
                  <a:gd name="T105" fmla="*/ 68 h 161"/>
                  <a:gd name="T106" fmla="*/ 110 w 112"/>
                  <a:gd name="T107" fmla="*/ 6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2" h="161">
                    <a:moveTo>
                      <a:pt x="110" y="60"/>
                    </a:moveTo>
                    <a:lnTo>
                      <a:pt x="110" y="60"/>
                    </a:lnTo>
                    <a:lnTo>
                      <a:pt x="110" y="57"/>
                    </a:lnTo>
                    <a:lnTo>
                      <a:pt x="112" y="55"/>
                    </a:lnTo>
                    <a:lnTo>
                      <a:pt x="112" y="55"/>
                    </a:lnTo>
                    <a:lnTo>
                      <a:pt x="110" y="55"/>
                    </a:lnTo>
                    <a:lnTo>
                      <a:pt x="110" y="53"/>
                    </a:lnTo>
                    <a:lnTo>
                      <a:pt x="110" y="53"/>
                    </a:lnTo>
                    <a:lnTo>
                      <a:pt x="110" y="53"/>
                    </a:lnTo>
                    <a:lnTo>
                      <a:pt x="110" y="51"/>
                    </a:lnTo>
                    <a:lnTo>
                      <a:pt x="110" y="49"/>
                    </a:lnTo>
                    <a:lnTo>
                      <a:pt x="110" y="45"/>
                    </a:lnTo>
                    <a:lnTo>
                      <a:pt x="110" y="45"/>
                    </a:lnTo>
                    <a:lnTo>
                      <a:pt x="110" y="36"/>
                    </a:lnTo>
                    <a:lnTo>
                      <a:pt x="110" y="36"/>
                    </a:lnTo>
                    <a:lnTo>
                      <a:pt x="110" y="34"/>
                    </a:lnTo>
                    <a:lnTo>
                      <a:pt x="110" y="34"/>
                    </a:lnTo>
                    <a:lnTo>
                      <a:pt x="110" y="34"/>
                    </a:lnTo>
                    <a:lnTo>
                      <a:pt x="108" y="34"/>
                    </a:lnTo>
                    <a:lnTo>
                      <a:pt x="108" y="32"/>
                    </a:lnTo>
                    <a:lnTo>
                      <a:pt x="108" y="30"/>
                    </a:lnTo>
                    <a:lnTo>
                      <a:pt x="103" y="30"/>
                    </a:lnTo>
                    <a:lnTo>
                      <a:pt x="101" y="30"/>
                    </a:lnTo>
                    <a:lnTo>
                      <a:pt x="101" y="28"/>
                    </a:lnTo>
                    <a:lnTo>
                      <a:pt x="105" y="20"/>
                    </a:lnTo>
                    <a:lnTo>
                      <a:pt x="105" y="19"/>
                    </a:lnTo>
                    <a:lnTo>
                      <a:pt x="105" y="19"/>
                    </a:lnTo>
                    <a:lnTo>
                      <a:pt x="105" y="17"/>
                    </a:lnTo>
                    <a:lnTo>
                      <a:pt x="105" y="15"/>
                    </a:lnTo>
                    <a:lnTo>
                      <a:pt x="103" y="11"/>
                    </a:lnTo>
                    <a:lnTo>
                      <a:pt x="103" y="11"/>
                    </a:lnTo>
                    <a:lnTo>
                      <a:pt x="103" y="9"/>
                    </a:lnTo>
                    <a:lnTo>
                      <a:pt x="103" y="7"/>
                    </a:lnTo>
                    <a:lnTo>
                      <a:pt x="103" y="5"/>
                    </a:lnTo>
                    <a:lnTo>
                      <a:pt x="103" y="5"/>
                    </a:lnTo>
                    <a:lnTo>
                      <a:pt x="101" y="5"/>
                    </a:lnTo>
                    <a:lnTo>
                      <a:pt x="95" y="0"/>
                    </a:lnTo>
                    <a:lnTo>
                      <a:pt x="95" y="0"/>
                    </a:lnTo>
                    <a:lnTo>
                      <a:pt x="93" y="1"/>
                    </a:lnTo>
                    <a:lnTo>
                      <a:pt x="91" y="1"/>
                    </a:lnTo>
                    <a:lnTo>
                      <a:pt x="91" y="3"/>
                    </a:lnTo>
                    <a:lnTo>
                      <a:pt x="91" y="5"/>
                    </a:lnTo>
                    <a:lnTo>
                      <a:pt x="91" y="11"/>
                    </a:lnTo>
                    <a:lnTo>
                      <a:pt x="91" y="15"/>
                    </a:lnTo>
                    <a:lnTo>
                      <a:pt x="89" y="17"/>
                    </a:lnTo>
                    <a:lnTo>
                      <a:pt x="87" y="17"/>
                    </a:lnTo>
                    <a:lnTo>
                      <a:pt x="84" y="19"/>
                    </a:lnTo>
                    <a:lnTo>
                      <a:pt x="76" y="17"/>
                    </a:lnTo>
                    <a:lnTo>
                      <a:pt x="76" y="19"/>
                    </a:lnTo>
                    <a:lnTo>
                      <a:pt x="78" y="22"/>
                    </a:lnTo>
                    <a:lnTo>
                      <a:pt x="78" y="22"/>
                    </a:lnTo>
                    <a:lnTo>
                      <a:pt x="76" y="22"/>
                    </a:lnTo>
                    <a:lnTo>
                      <a:pt x="74" y="20"/>
                    </a:lnTo>
                    <a:lnTo>
                      <a:pt x="74" y="20"/>
                    </a:lnTo>
                    <a:lnTo>
                      <a:pt x="72" y="20"/>
                    </a:lnTo>
                    <a:lnTo>
                      <a:pt x="70" y="22"/>
                    </a:lnTo>
                    <a:lnTo>
                      <a:pt x="72" y="26"/>
                    </a:lnTo>
                    <a:lnTo>
                      <a:pt x="72" y="28"/>
                    </a:lnTo>
                    <a:lnTo>
                      <a:pt x="70" y="38"/>
                    </a:lnTo>
                    <a:lnTo>
                      <a:pt x="70" y="39"/>
                    </a:lnTo>
                    <a:lnTo>
                      <a:pt x="68" y="39"/>
                    </a:lnTo>
                    <a:lnTo>
                      <a:pt x="66" y="39"/>
                    </a:lnTo>
                    <a:lnTo>
                      <a:pt x="63" y="36"/>
                    </a:lnTo>
                    <a:lnTo>
                      <a:pt x="63" y="36"/>
                    </a:lnTo>
                    <a:lnTo>
                      <a:pt x="63" y="34"/>
                    </a:lnTo>
                    <a:lnTo>
                      <a:pt x="63" y="32"/>
                    </a:lnTo>
                    <a:lnTo>
                      <a:pt x="63" y="32"/>
                    </a:lnTo>
                    <a:lnTo>
                      <a:pt x="57" y="32"/>
                    </a:lnTo>
                    <a:lnTo>
                      <a:pt x="55" y="32"/>
                    </a:lnTo>
                    <a:lnTo>
                      <a:pt x="55" y="34"/>
                    </a:lnTo>
                    <a:lnTo>
                      <a:pt x="55" y="36"/>
                    </a:lnTo>
                    <a:lnTo>
                      <a:pt x="57" y="38"/>
                    </a:lnTo>
                    <a:lnTo>
                      <a:pt x="55" y="39"/>
                    </a:lnTo>
                    <a:lnTo>
                      <a:pt x="53" y="41"/>
                    </a:lnTo>
                    <a:lnTo>
                      <a:pt x="51" y="39"/>
                    </a:lnTo>
                    <a:lnTo>
                      <a:pt x="49" y="39"/>
                    </a:lnTo>
                    <a:lnTo>
                      <a:pt x="49" y="38"/>
                    </a:lnTo>
                    <a:lnTo>
                      <a:pt x="47" y="34"/>
                    </a:lnTo>
                    <a:lnTo>
                      <a:pt x="46" y="34"/>
                    </a:lnTo>
                    <a:lnTo>
                      <a:pt x="46" y="34"/>
                    </a:lnTo>
                    <a:lnTo>
                      <a:pt x="46" y="41"/>
                    </a:lnTo>
                    <a:lnTo>
                      <a:pt x="44" y="43"/>
                    </a:lnTo>
                    <a:lnTo>
                      <a:pt x="44" y="45"/>
                    </a:lnTo>
                    <a:lnTo>
                      <a:pt x="42" y="45"/>
                    </a:lnTo>
                    <a:lnTo>
                      <a:pt x="40" y="45"/>
                    </a:lnTo>
                    <a:lnTo>
                      <a:pt x="36" y="47"/>
                    </a:lnTo>
                    <a:lnTo>
                      <a:pt x="32" y="45"/>
                    </a:lnTo>
                    <a:lnTo>
                      <a:pt x="26" y="45"/>
                    </a:lnTo>
                    <a:lnTo>
                      <a:pt x="23" y="45"/>
                    </a:lnTo>
                    <a:lnTo>
                      <a:pt x="21" y="47"/>
                    </a:lnTo>
                    <a:lnTo>
                      <a:pt x="21" y="51"/>
                    </a:lnTo>
                    <a:lnTo>
                      <a:pt x="19" y="55"/>
                    </a:lnTo>
                    <a:lnTo>
                      <a:pt x="19" y="57"/>
                    </a:lnTo>
                    <a:lnTo>
                      <a:pt x="17" y="57"/>
                    </a:lnTo>
                    <a:lnTo>
                      <a:pt x="17" y="55"/>
                    </a:lnTo>
                    <a:lnTo>
                      <a:pt x="17" y="55"/>
                    </a:lnTo>
                    <a:lnTo>
                      <a:pt x="15" y="55"/>
                    </a:lnTo>
                    <a:lnTo>
                      <a:pt x="13" y="57"/>
                    </a:lnTo>
                    <a:lnTo>
                      <a:pt x="13" y="57"/>
                    </a:lnTo>
                    <a:lnTo>
                      <a:pt x="11" y="59"/>
                    </a:lnTo>
                    <a:lnTo>
                      <a:pt x="7" y="64"/>
                    </a:lnTo>
                    <a:lnTo>
                      <a:pt x="7" y="66"/>
                    </a:lnTo>
                    <a:lnTo>
                      <a:pt x="7" y="66"/>
                    </a:lnTo>
                    <a:lnTo>
                      <a:pt x="9" y="70"/>
                    </a:lnTo>
                    <a:lnTo>
                      <a:pt x="9" y="70"/>
                    </a:lnTo>
                    <a:lnTo>
                      <a:pt x="9" y="72"/>
                    </a:lnTo>
                    <a:lnTo>
                      <a:pt x="7" y="78"/>
                    </a:lnTo>
                    <a:lnTo>
                      <a:pt x="6" y="79"/>
                    </a:lnTo>
                    <a:lnTo>
                      <a:pt x="6" y="81"/>
                    </a:lnTo>
                    <a:lnTo>
                      <a:pt x="4" y="81"/>
                    </a:lnTo>
                    <a:lnTo>
                      <a:pt x="2" y="81"/>
                    </a:lnTo>
                    <a:lnTo>
                      <a:pt x="0" y="83"/>
                    </a:lnTo>
                    <a:lnTo>
                      <a:pt x="2" y="85"/>
                    </a:lnTo>
                    <a:lnTo>
                      <a:pt x="2" y="85"/>
                    </a:lnTo>
                    <a:lnTo>
                      <a:pt x="4" y="87"/>
                    </a:lnTo>
                    <a:lnTo>
                      <a:pt x="6" y="89"/>
                    </a:lnTo>
                    <a:lnTo>
                      <a:pt x="4" y="89"/>
                    </a:lnTo>
                    <a:lnTo>
                      <a:pt x="2" y="89"/>
                    </a:lnTo>
                    <a:lnTo>
                      <a:pt x="2" y="89"/>
                    </a:lnTo>
                    <a:lnTo>
                      <a:pt x="2" y="93"/>
                    </a:lnTo>
                    <a:lnTo>
                      <a:pt x="2" y="95"/>
                    </a:lnTo>
                    <a:lnTo>
                      <a:pt x="4" y="98"/>
                    </a:lnTo>
                    <a:lnTo>
                      <a:pt x="6" y="100"/>
                    </a:lnTo>
                    <a:lnTo>
                      <a:pt x="6" y="104"/>
                    </a:lnTo>
                    <a:lnTo>
                      <a:pt x="6" y="106"/>
                    </a:lnTo>
                    <a:lnTo>
                      <a:pt x="7" y="106"/>
                    </a:lnTo>
                    <a:lnTo>
                      <a:pt x="9" y="108"/>
                    </a:lnTo>
                    <a:lnTo>
                      <a:pt x="9" y="108"/>
                    </a:lnTo>
                    <a:lnTo>
                      <a:pt x="9" y="110"/>
                    </a:lnTo>
                    <a:lnTo>
                      <a:pt x="9" y="112"/>
                    </a:lnTo>
                    <a:lnTo>
                      <a:pt x="11" y="116"/>
                    </a:lnTo>
                    <a:lnTo>
                      <a:pt x="13" y="117"/>
                    </a:lnTo>
                    <a:lnTo>
                      <a:pt x="13" y="119"/>
                    </a:lnTo>
                    <a:lnTo>
                      <a:pt x="15" y="119"/>
                    </a:lnTo>
                    <a:lnTo>
                      <a:pt x="15" y="119"/>
                    </a:lnTo>
                    <a:lnTo>
                      <a:pt x="15" y="121"/>
                    </a:lnTo>
                    <a:lnTo>
                      <a:pt x="13" y="121"/>
                    </a:lnTo>
                    <a:lnTo>
                      <a:pt x="13" y="123"/>
                    </a:lnTo>
                    <a:lnTo>
                      <a:pt x="13" y="123"/>
                    </a:lnTo>
                    <a:lnTo>
                      <a:pt x="13" y="123"/>
                    </a:lnTo>
                    <a:lnTo>
                      <a:pt x="13" y="125"/>
                    </a:lnTo>
                    <a:lnTo>
                      <a:pt x="17" y="140"/>
                    </a:lnTo>
                    <a:lnTo>
                      <a:pt x="17" y="146"/>
                    </a:lnTo>
                    <a:lnTo>
                      <a:pt x="19" y="148"/>
                    </a:lnTo>
                    <a:lnTo>
                      <a:pt x="23" y="150"/>
                    </a:lnTo>
                    <a:lnTo>
                      <a:pt x="23" y="146"/>
                    </a:lnTo>
                    <a:lnTo>
                      <a:pt x="21" y="136"/>
                    </a:lnTo>
                    <a:lnTo>
                      <a:pt x="21" y="133"/>
                    </a:lnTo>
                    <a:lnTo>
                      <a:pt x="23" y="131"/>
                    </a:lnTo>
                    <a:lnTo>
                      <a:pt x="23" y="129"/>
                    </a:lnTo>
                    <a:lnTo>
                      <a:pt x="25" y="129"/>
                    </a:lnTo>
                    <a:lnTo>
                      <a:pt x="26" y="131"/>
                    </a:lnTo>
                    <a:lnTo>
                      <a:pt x="28" y="133"/>
                    </a:lnTo>
                    <a:lnTo>
                      <a:pt x="28" y="135"/>
                    </a:lnTo>
                    <a:lnTo>
                      <a:pt x="28" y="135"/>
                    </a:lnTo>
                    <a:lnTo>
                      <a:pt x="28" y="133"/>
                    </a:lnTo>
                    <a:lnTo>
                      <a:pt x="28" y="133"/>
                    </a:lnTo>
                    <a:lnTo>
                      <a:pt x="30" y="135"/>
                    </a:lnTo>
                    <a:lnTo>
                      <a:pt x="30" y="135"/>
                    </a:lnTo>
                    <a:lnTo>
                      <a:pt x="30" y="135"/>
                    </a:lnTo>
                    <a:lnTo>
                      <a:pt x="30" y="136"/>
                    </a:lnTo>
                    <a:lnTo>
                      <a:pt x="30" y="136"/>
                    </a:lnTo>
                    <a:lnTo>
                      <a:pt x="30" y="136"/>
                    </a:lnTo>
                    <a:lnTo>
                      <a:pt x="32" y="140"/>
                    </a:lnTo>
                    <a:lnTo>
                      <a:pt x="32" y="140"/>
                    </a:lnTo>
                    <a:lnTo>
                      <a:pt x="34" y="148"/>
                    </a:lnTo>
                    <a:lnTo>
                      <a:pt x="34" y="152"/>
                    </a:lnTo>
                    <a:lnTo>
                      <a:pt x="36" y="152"/>
                    </a:lnTo>
                    <a:lnTo>
                      <a:pt x="36" y="152"/>
                    </a:lnTo>
                    <a:lnTo>
                      <a:pt x="36" y="152"/>
                    </a:lnTo>
                    <a:lnTo>
                      <a:pt x="36" y="155"/>
                    </a:lnTo>
                    <a:lnTo>
                      <a:pt x="36" y="155"/>
                    </a:lnTo>
                    <a:lnTo>
                      <a:pt x="38" y="157"/>
                    </a:lnTo>
                    <a:lnTo>
                      <a:pt x="40" y="157"/>
                    </a:lnTo>
                    <a:lnTo>
                      <a:pt x="40" y="157"/>
                    </a:lnTo>
                    <a:lnTo>
                      <a:pt x="42" y="159"/>
                    </a:lnTo>
                    <a:lnTo>
                      <a:pt x="42" y="159"/>
                    </a:lnTo>
                    <a:lnTo>
                      <a:pt x="42" y="161"/>
                    </a:lnTo>
                    <a:lnTo>
                      <a:pt x="42" y="161"/>
                    </a:lnTo>
                    <a:lnTo>
                      <a:pt x="44" y="159"/>
                    </a:lnTo>
                    <a:lnTo>
                      <a:pt x="44" y="159"/>
                    </a:lnTo>
                    <a:lnTo>
                      <a:pt x="46" y="159"/>
                    </a:lnTo>
                    <a:lnTo>
                      <a:pt x="46" y="157"/>
                    </a:lnTo>
                    <a:lnTo>
                      <a:pt x="46" y="157"/>
                    </a:lnTo>
                    <a:lnTo>
                      <a:pt x="47" y="157"/>
                    </a:lnTo>
                    <a:lnTo>
                      <a:pt x="47" y="157"/>
                    </a:lnTo>
                    <a:lnTo>
                      <a:pt x="47" y="157"/>
                    </a:lnTo>
                    <a:lnTo>
                      <a:pt x="49" y="157"/>
                    </a:lnTo>
                    <a:lnTo>
                      <a:pt x="49" y="157"/>
                    </a:lnTo>
                    <a:lnTo>
                      <a:pt x="53" y="157"/>
                    </a:lnTo>
                    <a:lnTo>
                      <a:pt x="53" y="155"/>
                    </a:lnTo>
                    <a:lnTo>
                      <a:pt x="55" y="155"/>
                    </a:lnTo>
                    <a:lnTo>
                      <a:pt x="55" y="154"/>
                    </a:lnTo>
                    <a:lnTo>
                      <a:pt x="57" y="154"/>
                    </a:lnTo>
                    <a:lnTo>
                      <a:pt x="59" y="150"/>
                    </a:lnTo>
                    <a:lnTo>
                      <a:pt x="59" y="150"/>
                    </a:lnTo>
                    <a:lnTo>
                      <a:pt x="59" y="150"/>
                    </a:lnTo>
                    <a:lnTo>
                      <a:pt x="59" y="150"/>
                    </a:lnTo>
                    <a:lnTo>
                      <a:pt x="59" y="148"/>
                    </a:lnTo>
                    <a:lnTo>
                      <a:pt x="59" y="148"/>
                    </a:lnTo>
                    <a:lnTo>
                      <a:pt x="61" y="150"/>
                    </a:lnTo>
                    <a:lnTo>
                      <a:pt x="61" y="148"/>
                    </a:lnTo>
                    <a:lnTo>
                      <a:pt x="61" y="148"/>
                    </a:lnTo>
                    <a:lnTo>
                      <a:pt x="63" y="146"/>
                    </a:lnTo>
                    <a:lnTo>
                      <a:pt x="61" y="146"/>
                    </a:lnTo>
                    <a:lnTo>
                      <a:pt x="61" y="142"/>
                    </a:lnTo>
                    <a:lnTo>
                      <a:pt x="59" y="135"/>
                    </a:lnTo>
                    <a:lnTo>
                      <a:pt x="57" y="133"/>
                    </a:lnTo>
                    <a:lnTo>
                      <a:pt x="57" y="129"/>
                    </a:lnTo>
                    <a:lnTo>
                      <a:pt x="59" y="123"/>
                    </a:lnTo>
                    <a:lnTo>
                      <a:pt x="61" y="119"/>
                    </a:lnTo>
                    <a:lnTo>
                      <a:pt x="65" y="116"/>
                    </a:lnTo>
                    <a:lnTo>
                      <a:pt x="65" y="114"/>
                    </a:lnTo>
                    <a:lnTo>
                      <a:pt x="70" y="112"/>
                    </a:lnTo>
                    <a:lnTo>
                      <a:pt x="72" y="110"/>
                    </a:lnTo>
                    <a:lnTo>
                      <a:pt x="72" y="110"/>
                    </a:lnTo>
                    <a:lnTo>
                      <a:pt x="76" y="106"/>
                    </a:lnTo>
                    <a:lnTo>
                      <a:pt x="76" y="102"/>
                    </a:lnTo>
                    <a:lnTo>
                      <a:pt x="72" y="91"/>
                    </a:lnTo>
                    <a:lnTo>
                      <a:pt x="72" y="87"/>
                    </a:lnTo>
                    <a:lnTo>
                      <a:pt x="72" y="83"/>
                    </a:lnTo>
                    <a:lnTo>
                      <a:pt x="74" y="83"/>
                    </a:lnTo>
                    <a:lnTo>
                      <a:pt x="74" y="83"/>
                    </a:lnTo>
                    <a:lnTo>
                      <a:pt x="76" y="83"/>
                    </a:lnTo>
                    <a:lnTo>
                      <a:pt x="78" y="85"/>
                    </a:lnTo>
                    <a:lnTo>
                      <a:pt x="82" y="91"/>
                    </a:lnTo>
                    <a:lnTo>
                      <a:pt x="82" y="91"/>
                    </a:lnTo>
                    <a:lnTo>
                      <a:pt x="86" y="91"/>
                    </a:lnTo>
                    <a:lnTo>
                      <a:pt x="86" y="89"/>
                    </a:lnTo>
                    <a:lnTo>
                      <a:pt x="89" y="85"/>
                    </a:lnTo>
                    <a:lnTo>
                      <a:pt x="91" y="83"/>
                    </a:lnTo>
                    <a:lnTo>
                      <a:pt x="95" y="81"/>
                    </a:lnTo>
                    <a:lnTo>
                      <a:pt x="97" y="85"/>
                    </a:lnTo>
                    <a:lnTo>
                      <a:pt x="97" y="89"/>
                    </a:lnTo>
                    <a:lnTo>
                      <a:pt x="99" y="91"/>
                    </a:lnTo>
                    <a:lnTo>
                      <a:pt x="101" y="89"/>
                    </a:lnTo>
                    <a:lnTo>
                      <a:pt x="101" y="85"/>
                    </a:lnTo>
                    <a:lnTo>
                      <a:pt x="103" y="83"/>
                    </a:lnTo>
                    <a:lnTo>
                      <a:pt x="105" y="85"/>
                    </a:lnTo>
                    <a:lnTo>
                      <a:pt x="105" y="85"/>
                    </a:lnTo>
                    <a:lnTo>
                      <a:pt x="105" y="83"/>
                    </a:lnTo>
                    <a:lnTo>
                      <a:pt x="105" y="78"/>
                    </a:lnTo>
                    <a:lnTo>
                      <a:pt x="105" y="76"/>
                    </a:lnTo>
                    <a:lnTo>
                      <a:pt x="107" y="74"/>
                    </a:lnTo>
                    <a:lnTo>
                      <a:pt x="107" y="74"/>
                    </a:lnTo>
                    <a:lnTo>
                      <a:pt x="105" y="74"/>
                    </a:lnTo>
                    <a:lnTo>
                      <a:pt x="105" y="74"/>
                    </a:lnTo>
                    <a:lnTo>
                      <a:pt x="107" y="72"/>
                    </a:lnTo>
                    <a:lnTo>
                      <a:pt x="107" y="72"/>
                    </a:lnTo>
                    <a:lnTo>
                      <a:pt x="107" y="70"/>
                    </a:lnTo>
                    <a:lnTo>
                      <a:pt x="107" y="70"/>
                    </a:lnTo>
                    <a:lnTo>
                      <a:pt x="107" y="70"/>
                    </a:lnTo>
                    <a:lnTo>
                      <a:pt x="108" y="70"/>
                    </a:lnTo>
                    <a:lnTo>
                      <a:pt x="108" y="70"/>
                    </a:lnTo>
                    <a:lnTo>
                      <a:pt x="108" y="70"/>
                    </a:lnTo>
                    <a:lnTo>
                      <a:pt x="108" y="70"/>
                    </a:lnTo>
                    <a:lnTo>
                      <a:pt x="108" y="70"/>
                    </a:lnTo>
                    <a:lnTo>
                      <a:pt x="108" y="70"/>
                    </a:lnTo>
                    <a:lnTo>
                      <a:pt x="108" y="70"/>
                    </a:lnTo>
                    <a:lnTo>
                      <a:pt x="110" y="70"/>
                    </a:lnTo>
                    <a:lnTo>
                      <a:pt x="110" y="70"/>
                    </a:lnTo>
                    <a:lnTo>
                      <a:pt x="110" y="70"/>
                    </a:lnTo>
                    <a:lnTo>
                      <a:pt x="110" y="70"/>
                    </a:lnTo>
                    <a:lnTo>
                      <a:pt x="110" y="68"/>
                    </a:lnTo>
                    <a:lnTo>
                      <a:pt x="110" y="68"/>
                    </a:lnTo>
                    <a:lnTo>
                      <a:pt x="110" y="66"/>
                    </a:lnTo>
                    <a:lnTo>
                      <a:pt x="110" y="66"/>
                    </a:lnTo>
                    <a:lnTo>
                      <a:pt x="110" y="66"/>
                    </a:lnTo>
                    <a:lnTo>
                      <a:pt x="110" y="64"/>
                    </a:lnTo>
                    <a:lnTo>
                      <a:pt x="110" y="64"/>
                    </a:lnTo>
                    <a:lnTo>
                      <a:pt x="110" y="64"/>
                    </a:lnTo>
                    <a:lnTo>
                      <a:pt x="110" y="60"/>
                    </a:lnTo>
                    <a:lnTo>
                      <a:pt x="110" y="60"/>
                    </a:lnTo>
                    <a:close/>
                  </a:path>
                </a:pathLst>
              </a:custGeom>
              <a:solidFill>
                <a:schemeClr val="bg1"/>
              </a:solidFill>
              <a:ln w="3175" cap="rnd">
                <a:solidFill>
                  <a:schemeClr val="tx1">
                    <a:lumMod val="50000"/>
                    <a:lumOff val="50000"/>
                  </a:schemeClr>
                </a:solidFill>
                <a:prstDash val="solid"/>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05" name="Freeform 14">
                <a:extLst>
                  <a:ext uri="{FF2B5EF4-FFF2-40B4-BE49-F238E27FC236}">
                    <a16:creationId xmlns:a16="http://schemas.microsoft.com/office/drawing/2014/main" id="{E311BF9A-C68E-4747-8C1A-16EA6EEEF834}"/>
                  </a:ext>
                </a:extLst>
              </p:cNvPr>
              <p:cNvSpPr>
                <a:spLocks/>
              </p:cNvSpPr>
              <p:nvPr/>
            </p:nvSpPr>
            <p:spPr bwMode="auto">
              <a:xfrm>
                <a:off x="8072810" y="4094002"/>
                <a:ext cx="665679" cy="624501"/>
              </a:xfrm>
              <a:custGeom>
                <a:avLst/>
                <a:gdLst>
                  <a:gd name="T0" fmla="*/ 395 w 419"/>
                  <a:gd name="T1" fmla="*/ 201 h 393"/>
                  <a:gd name="T2" fmla="*/ 359 w 419"/>
                  <a:gd name="T3" fmla="*/ 199 h 393"/>
                  <a:gd name="T4" fmla="*/ 343 w 419"/>
                  <a:gd name="T5" fmla="*/ 169 h 393"/>
                  <a:gd name="T6" fmla="*/ 328 w 419"/>
                  <a:gd name="T7" fmla="*/ 167 h 393"/>
                  <a:gd name="T8" fmla="*/ 318 w 419"/>
                  <a:gd name="T9" fmla="*/ 144 h 393"/>
                  <a:gd name="T10" fmla="*/ 288 w 419"/>
                  <a:gd name="T11" fmla="*/ 125 h 393"/>
                  <a:gd name="T12" fmla="*/ 261 w 419"/>
                  <a:gd name="T13" fmla="*/ 116 h 393"/>
                  <a:gd name="T14" fmla="*/ 246 w 419"/>
                  <a:gd name="T15" fmla="*/ 70 h 393"/>
                  <a:gd name="T16" fmla="*/ 250 w 419"/>
                  <a:gd name="T17" fmla="*/ 43 h 393"/>
                  <a:gd name="T18" fmla="*/ 229 w 419"/>
                  <a:gd name="T19" fmla="*/ 28 h 393"/>
                  <a:gd name="T20" fmla="*/ 212 w 419"/>
                  <a:gd name="T21" fmla="*/ 34 h 393"/>
                  <a:gd name="T22" fmla="*/ 179 w 419"/>
                  <a:gd name="T23" fmla="*/ 22 h 393"/>
                  <a:gd name="T24" fmla="*/ 155 w 419"/>
                  <a:gd name="T25" fmla="*/ 26 h 393"/>
                  <a:gd name="T26" fmla="*/ 132 w 419"/>
                  <a:gd name="T27" fmla="*/ 9 h 393"/>
                  <a:gd name="T28" fmla="*/ 107 w 419"/>
                  <a:gd name="T29" fmla="*/ 5 h 393"/>
                  <a:gd name="T30" fmla="*/ 105 w 419"/>
                  <a:gd name="T31" fmla="*/ 19 h 393"/>
                  <a:gd name="T32" fmla="*/ 86 w 419"/>
                  <a:gd name="T33" fmla="*/ 47 h 393"/>
                  <a:gd name="T34" fmla="*/ 73 w 419"/>
                  <a:gd name="T35" fmla="*/ 60 h 393"/>
                  <a:gd name="T36" fmla="*/ 59 w 419"/>
                  <a:gd name="T37" fmla="*/ 59 h 393"/>
                  <a:gd name="T38" fmla="*/ 46 w 419"/>
                  <a:gd name="T39" fmla="*/ 81 h 393"/>
                  <a:gd name="T40" fmla="*/ 52 w 419"/>
                  <a:gd name="T41" fmla="*/ 91 h 393"/>
                  <a:gd name="T42" fmla="*/ 54 w 419"/>
                  <a:gd name="T43" fmla="*/ 106 h 393"/>
                  <a:gd name="T44" fmla="*/ 38 w 419"/>
                  <a:gd name="T45" fmla="*/ 129 h 393"/>
                  <a:gd name="T46" fmla="*/ 25 w 419"/>
                  <a:gd name="T47" fmla="*/ 144 h 393"/>
                  <a:gd name="T48" fmla="*/ 31 w 419"/>
                  <a:gd name="T49" fmla="*/ 173 h 393"/>
                  <a:gd name="T50" fmla="*/ 25 w 419"/>
                  <a:gd name="T51" fmla="*/ 197 h 393"/>
                  <a:gd name="T52" fmla="*/ 16 w 419"/>
                  <a:gd name="T53" fmla="*/ 218 h 393"/>
                  <a:gd name="T54" fmla="*/ 40 w 419"/>
                  <a:gd name="T55" fmla="*/ 226 h 393"/>
                  <a:gd name="T56" fmla="*/ 12 w 419"/>
                  <a:gd name="T57" fmla="*/ 264 h 393"/>
                  <a:gd name="T58" fmla="*/ 16 w 419"/>
                  <a:gd name="T59" fmla="*/ 302 h 393"/>
                  <a:gd name="T60" fmla="*/ 17 w 419"/>
                  <a:gd name="T61" fmla="*/ 317 h 393"/>
                  <a:gd name="T62" fmla="*/ 21 w 419"/>
                  <a:gd name="T63" fmla="*/ 340 h 393"/>
                  <a:gd name="T64" fmla="*/ 21 w 419"/>
                  <a:gd name="T65" fmla="*/ 367 h 393"/>
                  <a:gd name="T66" fmla="*/ 36 w 419"/>
                  <a:gd name="T67" fmla="*/ 388 h 393"/>
                  <a:gd name="T68" fmla="*/ 54 w 419"/>
                  <a:gd name="T69" fmla="*/ 388 h 393"/>
                  <a:gd name="T70" fmla="*/ 73 w 419"/>
                  <a:gd name="T71" fmla="*/ 386 h 393"/>
                  <a:gd name="T72" fmla="*/ 86 w 419"/>
                  <a:gd name="T73" fmla="*/ 386 h 393"/>
                  <a:gd name="T74" fmla="*/ 99 w 419"/>
                  <a:gd name="T75" fmla="*/ 372 h 393"/>
                  <a:gd name="T76" fmla="*/ 130 w 419"/>
                  <a:gd name="T77" fmla="*/ 369 h 393"/>
                  <a:gd name="T78" fmla="*/ 145 w 419"/>
                  <a:gd name="T79" fmla="*/ 361 h 393"/>
                  <a:gd name="T80" fmla="*/ 157 w 419"/>
                  <a:gd name="T81" fmla="*/ 355 h 393"/>
                  <a:gd name="T82" fmla="*/ 183 w 419"/>
                  <a:gd name="T83" fmla="*/ 348 h 393"/>
                  <a:gd name="T84" fmla="*/ 193 w 419"/>
                  <a:gd name="T85" fmla="*/ 321 h 393"/>
                  <a:gd name="T86" fmla="*/ 223 w 419"/>
                  <a:gd name="T87" fmla="*/ 310 h 393"/>
                  <a:gd name="T88" fmla="*/ 252 w 419"/>
                  <a:gd name="T89" fmla="*/ 313 h 393"/>
                  <a:gd name="T90" fmla="*/ 254 w 419"/>
                  <a:gd name="T91" fmla="*/ 292 h 393"/>
                  <a:gd name="T92" fmla="*/ 267 w 419"/>
                  <a:gd name="T93" fmla="*/ 279 h 393"/>
                  <a:gd name="T94" fmla="*/ 282 w 419"/>
                  <a:gd name="T95" fmla="*/ 289 h 393"/>
                  <a:gd name="T96" fmla="*/ 290 w 419"/>
                  <a:gd name="T97" fmla="*/ 296 h 393"/>
                  <a:gd name="T98" fmla="*/ 307 w 419"/>
                  <a:gd name="T99" fmla="*/ 302 h 393"/>
                  <a:gd name="T100" fmla="*/ 307 w 419"/>
                  <a:gd name="T101" fmla="*/ 289 h 393"/>
                  <a:gd name="T102" fmla="*/ 290 w 419"/>
                  <a:gd name="T103" fmla="*/ 285 h 393"/>
                  <a:gd name="T104" fmla="*/ 288 w 419"/>
                  <a:gd name="T105" fmla="*/ 273 h 393"/>
                  <a:gd name="T106" fmla="*/ 299 w 419"/>
                  <a:gd name="T107" fmla="*/ 273 h 393"/>
                  <a:gd name="T108" fmla="*/ 313 w 419"/>
                  <a:gd name="T109" fmla="*/ 270 h 393"/>
                  <a:gd name="T110" fmla="*/ 322 w 419"/>
                  <a:gd name="T111" fmla="*/ 275 h 393"/>
                  <a:gd name="T112" fmla="*/ 334 w 419"/>
                  <a:gd name="T113" fmla="*/ 266 h 393"/>
                  <a:gd name="T114" fmla="*/ 341 w 419"/>
                  <a:gd name="T115" fmla="*/ 262 h 393"/>
                  <a:gd name="T116" fmla="*/ 362 w 419"/>
                  <a:gd name="T117" fmla="*/ 254 h 393"/>
                  <a:gd name="T118" fmla="*/ 378 w 419"/>
                  <a:gd name="T119" fmla="*/ 243 h 393"/>
                  <a:gd name="T120" fmla="*/ 393 w 419"/>
                  <a:gd name="T121" fmla="*/ 235 h 393"/>
                  <a:gd name="T122" fmla="*/ 393 w 419"/>
                  <a:gd name="T123" fmla="*/ 222 h 393"/>
                  <a:gd name="T124" fmla="*/ 408 w 419"/>
                  <a:gd name="T125" fmla="*/ 207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9" h="393">
                    <a:moveTo>
                      <a:pt x="419" y="197"/>
                    </a:moveTo>
                    <a:lnTo>
                      <a:pt x="419" y="197"/>
                    </a:lnTo>
                    <a:lnTo>
                      <a:pt x="418" y="195"/>
                    </a:lnTo>
                    <a:lnTo>
                      <a:pt x="418" y="195"/>
                    </a:lnTo>
                    <a:lnTo>
                      <a:pt x="418" y="194"/>
                    </a:lnTo>
                    <a:lnTo>
                      <a:pt x="416" y="192"/>
                    </a:lnTo>
                    <a:lnTo>
                      <a:pt x="416" y="192"/>
                    </a:lnTo>
                    <a:lnTo>
                      <a:pt x="416" y="192"/>
                    </a:lnTo>
                    <a:lnTo>
                      <a:pt x="414" y="194"/>
                    </a:lnTo>
                    <a:lnTo>
                      <a:pt x="414" y="195"/>
                    </a:lnTo>
                    <a:lnTo>
                      <a:pt x="412" y="195"/>
                    </a:lnTo>
                    <a:lnTo>
                      <a:pt x="412" y="197"/>
                    </a:lnTo>
                    <a:lnTo>
                      <a:pt x="410" y="197"/>
                    </a:lnTo>
                    <a:lnTo>
                      <a:pt x="406" y="197"/>
                    </a:lnTo>
                    <a:lnTo>
                      <a:pt x="406" y="199"/>
                    </a:lnTo>
                    <a:lnTo>
                      <a:pt x="404" y="199"/>
                    </a:lnTo>
                    <a:lnTo>
                      <a:pt x="402" y="201"/>
                    </a:lnTo>
                    <a:lnTo>
                      <a:pt x="400" y="203"/>
                    </a:lnTo>
                    <a:lnTo>
                      <a:pt x="399" y="203"/>
                    </a:lnTo>
                    <a:lnTo>
                      <a:pt x="395" y="201"/>
                    </a:lnTo>
                    <a:lnTo>
                      <a:pt x="393" y="201"/>
                    </a:lnTo>
                    <a:lnTo>
                      <a:pt x="393" y="201"/>
                    </a:lnTo>
                    <a:lnTo>
                      <a:pt x="393" y="201"/>
                    </a:lnTo>
                    <a:lnTo>
                      <a:pt x="391" y="203"/>
                    </a:lnTo>
                    <a:lnTo>
                      <a:pt x="391" y="203"/>
                    </a:lnTo>
                    <a:lnTo>
                      <a:pt x="391" y="203"/>
                    </a:lnTo>
                    <a:lnTo>
                      <a:pt x="389" y="203"/>
                    </a:lnTo>
                    <a:lnTo>
                      <a:pt x="389" y="203"/>
                    </a:lnTo>
                    <a:lnTo>
                      <a:pt x="387" y="203"/>
                    </a:lnTo>
                    <a:lnTo>
                      <a:pt x="383" y="203"/>
                    </a:lnTo>
                    <a:lnTo>
                      <a:pt x="376" y="201"/>
                    </a:lnTo>
                    <a:lnTo>
                      <a:pt x="372" y="203"/>
                    </a:lnTo>
                    <a:lnTo>
                      <a:pt x="368" y="203"/>
                    </a:lnTo>
                    <a:lnTo>
                      <a:pt x="366" y="201"/>
                    </a:lnTo>
                    <a:lnTo>
                      <a:pt x="364" y="201"/>
                    </a:lnTo>
                    <a:lnTo>
                      <a:pt x="362" y="199"/>
                    </a:lnTo>
                    <a:lnTo>
                      <a:pt x="362" y="199"/>
                    </a:lnTo>
                    <a:lnTo>
                      <a:pt x="360" y="199"/>
                    </a:lnTo>
                    <a:lnTo>
                      <a:pt x="360" y="199"/>
                    </a:lnTo>
                    <a:lnTo>
                      <a:pt x="359" y="199"/>
                    </a:lnTo>
                    <a:lnTo>
                      <a:pt x="357" y="201"/>
                    </a:lnTo>
                    <a:lnTo>
                      <a:pt x="355" y="203"/>
                    </a:lnTo>
                    <a:lnTo>
                      <a:pt x="351" y="205"/>
                    </a:lnTo>
                    <a:lnTo>
                      <a:pt x="351" y="205"/>
                    </a:lnTo>
                    <a:lnTo>
                      <a:pt x="349" y="205"/>
                    </a:lnTo>
                    <a:lnTo>
                      <a:pt x="347" y="205"/>
                    </a:lnTo>
                    <a:lnTo>
                      <a:pt x="347" y="201"/>
                    </a:lnTo>
                    <a:lnTo>
                      <a:pt x="345" y="199"/>
                    </a:lnTo>
                    <a:lnTo>
                      <a:pt x="345" y="186"/>
                    </a:lnTo>
                    <a:lnTo>
                      <a:pt x="343" y="186"/>
                    </a:lnTo>
                    <a:lnTo>
                      <a:pt x="341" y="182"/>
                    </a:lnTo>
                    <a:lnTo>
                      <a:pt x="341" y="180"/>
                    </a:lnTo>
                    <a:lnTo>
                      <a:pt x="341" y="178"/>
                    </a:lnTo>
                    <a:lnTo>
                      <a:pt x="341" y="176"/>
                    </a:lnTo>
                    <a:lnTo>
                      <a:pt x="339" y="175"/>
                    </a:lnTo>
                    <a:lnTo>
                      <a:pt x="341" y="173"/>
                    </a:lnTo>
                    <a:lnTo>
                      <a:pt x="341" y="173"/>
                    </a:lnTo>
                    <a:lnTo>
                      <a:pt x="341" y="171"/>
                    </a:lnTo>
                    <a:lnTo>
                      <a:pt x="343" y="171"/>
                    </a:lnTo>
                    <a:lnTo>
                      <a:pt x="343" y="169"/>
                    </a:lnTo>
                    <a:lnTo>
                      <a:pt x="341" y="169"/>
                    </a:lnTo>
                    <a:lnTo>
                      <a:pt x="339" y="169"/>
                    </a:lnTo>
                    <a:lnTo>
                      <a:pt x="339" y="169"/>
                    </a:lnTo>
                    <a:lnTo>
                      <a:pt x="338" y="169"/>
                    </a:lnTo>
                    <a:lnTo>
                      <a:pt x="336" y="171"/>
                    </a:lnTo>
                    <a:lnTo>
                      <a:pt x="334" y="171"/>
                    </a:lnTo>
                    <a:lnTo>
                      <a:pt x="334" y="169"/>
                    </a:lnTo>
                    <a:lnTo>
                      <a:pt x="334" y="169"/>
                    </a:lnTo>
                    <a:lnTo>
                      <a:pt x="332" y="167"/>
                    </a:lnTo>
                    <a:lnTo>
                      <a:pt x="332" y="165"/>
                    </a:lnTo>
                    <a:lnTo>
                      <a:pt x="332" y="165"/>
                    </a:lnTo>
                    <a:lnTo>
                      <a:pt x="332" y="163"/>
                    </a:lnTo>
                    <a:lnTo>
                      <a:pt x="332" y="163"/>
                    </a:lnTo>
                    <a:lnTo>
                      <a:pt x="330" y="163"/>
                    </a:lnTo>
                    <a:lnTo>
                      <a:pt x="330" y="163"/>
                    </a:lnTo>
                    <a:lnTo>
                      <a:pt x="330" y="163"/>
                    </a:lnTo>
                    <a:lnTo>
                      <a:pt x="328" y="163"/>
                    </a:lnTo>
                    <a:lnTo>
                      <a:pt x="328" y="165"/>
                    </a:lnTo>
                    <a:lnTo>
                      <a:pt x="328" y="167"/>
                    </a:lnTo>
                    <a:lnTo>
                      <a:pt x="328" y="167"/>
                    </a:lnTo>
                    <a:lnTo>
                      <a:pt x="328" y="167"/>
                    </a:lnTo>
                    <a:lnTo>
                      <a:pt x="326" y="167"/>
                    </a:lnTo>
                    <a:lnTo>
                      <a:pt x="326" y="167"/>
                    </a:lnTo>
                    <a:lnTo>
                      <a:pt x="324" y="167"/>
                    </a:lnTo>
                    <a:lnTo>
                      <a:pt x="322" y="167"/>
                    </a:lnTo>
                    <a:lnTo>
                      <a:pt x="322" y="167"/>
                    </a:lnTo>
                    <a:lnTo>
                      <a:pt x="320" y="165"/>
                    </a:lnTo>
                    <a:lnTo>
                      <a:pt x="320" y="165"/>
                    </a:lnTo>
                    <a:lnTo>
                      <a:pt x="322" y="163"/>
                    </a:lnTo>
                    <a:lnTo>
                      <a:pt x="322" y="163"/>
                    </a:lnTo>
                    <a:lnTo>
                      <a:pt x="322" y="161"/>
                    </a:lnTo>
                    <a:lnTo>
                      <a:pt x="324" y="161"/>
                    </a:lnTo>
                    <a:lnTo>
                      <a:pt x="324" y="161"/>
                    </a:lnTo>
                    <a:lnTo>
                      <a:pt x="326" y="159"/>
                    </a:lnTo>
                    <a:lnTo>
                      <a:pt x="326" y="159"/>
                    </a:lnTo>
                    <a:lnTo>
                      <a:pt x="324" y="157"/>
                    </a:lnTo>
                    <a:lnTo>
                      <a:pt x="322" y="156"/>
                    </a:lnTo>
                    <a:lnTo>
                      <a:pt x="320" y="150"/>
                    </a:lnTo>
                    <a:lnTo>
                      <a:pt x="320" y="146"/>
                    </a:lnTo>
                    <a:lnTo>
                      <a:pt x="318" y="144"/>
                    </a:lnTo>
                    <a:lnTo>
                      <a:pt x="318" y="144"/>
                    </a:lnTo>
                    <a:lnTo>
                      <a:pt x="317" y="142"/>
                    </a:lnTo>
                    <a:lnTo>
                      <a:pt x="315" y="140"/>
                    </a:lnTo>
                    <a:lnTo>
                      <a:pt x="313" y="138"/>
                    </a:lnTo>
                    <a:lnTo>
                      <a:pt x="313" y="137"/>
                    </a:lnTo>
                    <a:lnTo>
                      <a:pt x="307" y="131"/>
                    </a:lnTo>
                    <a:lnTo>
                      <a:pt x="305" y="129"/>
                    </a:lnTo>
                    <a:lnTo>
                      <a:pt x="305" y="129"/>
                    </a:lnTo>
                    <a:lnTo>
                      <a:pt x="303" y="127"/>
                    </a:lnTo>
                    <a:lnTo>
                      <a:pt x="301" y="127"/>
                    </a:lnTo>
                    <a:lnTo>
                      <a:pt x="299" y="125"/>
                    </a:lnTo>
                    <a:lnTo>
                      <a:pt x="299" y="125"/>
                    </a:lnTo>
                    <a:lnTo>
                      <a:pt x="298" y="125"/>
                    </a:lnTo>
                    <a:lnTo>
                      <a:pt x="294" y="125"/>
                    </a:lnTo>
                    <a:lnTo>
                      <a:pt x="292" y="127"/>
                    </a:lnTo>
                    <a:lnTo>
                      <a:pt x="290" y="125"/>
                    </a:lnTo>
                    <a:lnTo>
                      <a:pt x="290" y="125"/>
                    </a:lnTo>
                    <a:lnTo>
                      <a:pt x="290" y="123"/>
                    </a:lnTo>
                    <a:lnTo>
                      <a:pt x="288" y="123"/>
                    </a:lnTo>
                    <a:lnTo>
                      <a:pt x="288" y="125"/>
                    </a:lnTo>
                    <a:lnTo>
                      <a:pt x="288" y="125"/>
                    </a:lnTo>
                    <a:lnTo>
                      <a:pt x="286" y="125"/>
                    </a:lnTo>
                    <a:lnTo>
                      <a:pt x="286" y="125"/>
                    </a:lnTo>
                    <a:lnTo>
                      <a:pt x="286" y="123"/>
                    </a:lnTo>
                    <a:lnTo>
                      <a:pt x="284" y="123"/>
                    </a:lnTo>
                    <a:lnTo>
                      <a:pt x="284" y="121"/>
                    </a:lnTo>
                    <a:lnTo>
                      <a:pt x="284" y="121"/>
                    </a:lnTo>
                    <a:lnTo>
                      <a:pt x="282" y="119"/>
                    </a:lnTo>
                    <a:lnTo>
                      <a:pt x="282" y="118"/>
                    </a:lnTo>
                    <a:lnTo>
                      <a:pt x="282" y="118"/>
                    </a:lnTo>
                    <a:lnTo>
                      <a:pt x="282" y="116"/>
                    </a:lnTo>
                    <a:lnTo>
                      <a:pt x="282" y="116"/>
                    </a:lnTo>
                    <a:lnTo>
                      <a:pt x="280" y="114"/>
                    </a:lnTo>
                    <a:lnTo>
                      <a:pt x="280" y="114"/>
                    </a:lnTo>
                    <a:lnTo>
                      <a:pt x="278" y="114"/>
                    </a:lnTo>
                    <a:lnTo>
                      <a:pt x="277" y="116"/>
                    </a:lnTo>
                    <a:lnTo>
                      <a:pt x="277" y="116"/>
                    </a:lnTo>
                    <a:lnTo>
                      <a:pt x="269" y="116"/>
                    </a:lnTo>
                    <a:lnTo>
                      <a:pt x="261" y="116"/>
                    </a:lnTo>
                    <a:lnTo>
                      <a:pt x="261" y="116"/>
                    </a:lnTo>
                    <a:lnTo>
                      <a:pt x="259" y="112"/>
                    </a:lnTo>
                    <a:lnTo>
                      <a:pt x="259" y="112"/>
                    </a:lnTo>
                    <a:lnTo>
                      <a:pt x="258" y="110"/>
                    </a:lnTo>
                    <a:lnTo>
                      <a:pt x="254" y="108"/>
                    </a:lnTo>
                    <a:lnTo>
                      <a:pt x="252" y="106"/>
                    </a:lnTo>
                    <a:lnTo>
                      <a:pt x="246" y="104"/>
                    </a:lnTo>
                    <a:lnTo>
                      <a:pt x="246" y="102"/>
                    </a:lnTo>
                    <a:lnTo>
                      <a:pt x="250" y="100"/>
                    </a:lnTo>
                    <a:lnTo>
                      <a:pt x="250" y="98"/>
                    </a:lnTo>
                    <a:lnTo>
                      <a:pt x="250" y="97"/>
                    </a:lnTo>
                    <a:lnTo>
                      <a:pt x="250" y="93"/>
                    </a:lnTo>
                    <a:lnTo>
                      <a:pt x="250" y="89"/>
                    </a:lnTo>
                    <a:lnTo>
                      <a:pt x="248" y="83"/>
                    </a:lnTo>
                    <a:lnTo>
                      <a:pt x="248" y="81"/>
                    </a:lnTo>
                    <a:lnTo>
                      <a:pt x="242" y="81"/>
                    </a:lnTo>
                    <a:lnTo>
                      <a:pt x="242" y="81"/>
                    </a:lnTo>
                    <a:lnTo>
                      <a:pt x="240" y="78"/>
                    </a:lnTo>
                    <a:lnTo>
                      <a:pt x="242" y="76"/>
                    </a:lnTo>
                    <a:lnTo>
                      <a:pt x="244" y="74"/>
                    </a:lnTo>
                    <a:lnTo>
                      <a:pt x="246" y="70"/>
                    </a:lnTo>
                    <a:lnTo>
                      <a:pt x="248" y="70"/>
                    </a:lnTo>
                    <a:lnTo>
                      <a:pt x="248" y="68"/>
                    </a:lnTo>
                    <a:lnTo>
                      <a:pt x="248" y="66"/>
                    </a:lnTo>
                    <a:lnTo>
                      <a:pt x="248" y="64"/>
                    </a:lnTo>
                    <a:lnTo>
                      <a:pt x="248" y="62"/>
                    </a:lnTo>
                    <a:lnTo>
                      <a:pt x="248" y="60"/>
                    </a:lnTo>
                    <a:lnTo>
                      <a:pt x="248" y="60"/>
                    </a:lnTo>
                    <a:lnTo>
                      <a:pt x="248" y="60"/>
                    </a:lnTo>
                    <a:lnTo>
                      <a:pt x="248" y="60"/>
                    </a:lnTo>
                    <a:lnTo>
                      <a:pt x="248" y="59"/>
                    </a:lnTo>
                    <a:lnTo>
                      <a:pt x="250" y="59"/>
                    </a:lnTo>
                    <a:lnTo>
                      <a:pt x="250" y="57"/>
                    </a:lnTo>
                    <a:lnTo>
                      <a:pt x="250" y="55"/>
                    </a:lnTo>
                    <a:lnTo>
                      <a:pt x="250" y="53"/>
                    </a:lnTo>
                    <a:lnTo>
                      <a:pt x="250" y="53"/>
                    </a:lnTo>
                    <a:lnTo>
                      <a:pt x="250" y="51"/>
                    </a:lnTo>
                    <a:lnTo>
                      <a:pt x="250" y="47"/>
                    </a:lnTo>
                    <a:lnTo>
                      <a:pt x="250" y="45"/>
                    </a:lnTo>
                    <a:lnTo>
                      <a:pt x="250" y="45"/>
                    </a:lnTo>
                    <a:lnTo>
                      <a:pt x="250" y="43"/>
                    </a:lnTo>
                    <a:lnTo>
                      <a:pt x="250" y="41"/>
                    </a:lnTo>
                    <a:lnTo>
                      <a:pt x="250" y="41"/>
                    </a:lnTo>
                    <a:lnTo>
                      <a:pt x="248" y="41"/>
                    </a:lnTo>
                    <a:lnTo>
                      <a:pt x="248" y="40"/>
                    </a:lnTo>
                    <a:lnTo>
                      <a:pt x="248" y="40"/>
                    </a:lnTo>
                    <a:lnTo>
                      <a:pt x="246" y="38"/>
                    </a:lnTo>
                    <a:lnTo>
                      <a:pt x="246" y="38"/>
                    </a:lnTo>
                    <a:lnTo>
                      <a:pt x="246" y="38"/>
                    </a:lnTo>
                    <a:lnTo>
                      <a:pt x="244" y="38"/>
                    </a:lnTo>
                    <a:lnTo>
                      <a:pt x="242" y="38"/>
                    </a:lnTo>
                    <a:lnTo>
                      <a:pt x="242" y="38"/>
                    </a:lnTo>
                    <a:lnTo>
                      <a:pt x="242" y="36"/>
                    </a:lnTo>
                    <a:lnTo>
                      <a:pt x="240" y="36"/>
                    </a:lnTo>
                    <a:lnTo>
                      <a:pt x="240" y="36"/>
                    </a:lnTo>
                    <a:lnTo>
                      <a:pt x="238" y="34"/>
                    </a:lnTo>
                    <a:lnTo>
                      <a:pt x="238" y="32"/>
                    </a:lnTo>
                    <a:lnTo>
                      <a:pt x="237" y="30"/>
                    </a:lnTo>
                    <a:lnTo>
                      <a:pt x="237" y="30"/>
                    </a:lnTo>
                    <a:lnTo>
                      <a:pt x="235" y="28"/>
                    </a:lnTo>
                    <a:lnTo>
                      <a:pt x="229" y="28"/>
                    </a:lnTo>
                    <a:lnTo>
                      <a:pt x="227" y="28"/>
                    </a:lnTo>
                    <a:lnTo>
                      <a:pt x="227" y="28"/>
                    </a:lnTo>
                    <a:lnTo>
                      <a:pt x="227" y="28"/>
                    </a:lnTo>
                    <a:lnTo>
                      <a:pt x="219" y="30"/>
                    </a:lnTo>
                    <a:lnTo>
                      <a:pt x="219" y="32"/>
                    </a:lnTo>
                    <a:lnTo>
                      <a:pt x="217" y="32"/>
                    </a:lnTo>
                    <a:lnTo>
                      <a:pt x="217" y="32"/>
                    </a:lnTo>
                    <a:lnTo>
                      <a:pt x="217" y="34"/>
                    </a:lnTo>
                    <a:lnTo>
                      <a:pt x="217" y="34"/>
                    </a:lnTo>
                    <a:lnTo>
                      <a:pt x="217" y="36"/>
                    </a:lnTo>
                    <a:lnTo>
                      <a:pt x="217" y="36"/>
                    </a:lnTo>
                    <a:lnTo>
                      <a:pt x="216" y="36"/>
                    </a:lnTo>
                    <a:lnTo>
                      <a:pt x="216" y="36"/>
                    </a:lnTo>
                    <a:lnTo>
                      <a:pt x="216" y="36"/>
                    </a:lnTo>
                    <a:lnTo>
                      <a:pt x="214" y="36"/>
                    </a:lnTo>
                    <a:lnTo>
                      <a:pt x="214" y="36"/>
                    </a:lnTo>
                    <a:lnTo>
                      <a:pt x="214" y="36"/>
                    </a:lnTo>
                    <a:lnTo>
                      <a:pt x="214" y="36"/>
                    </a:lnTo>
                    <a:lnTo>
                      <a:pt x="212" y="36"/>
                    </a:lnTo>
                    <a:lnTo>
                      <a:pt x="212" y="34"/>
                    </a:lnTo>
                    <a:lnTo>
                      <a:pt x="212" y="34"/>
                    </a:lnTo>
                    <a:lnTo>
                      <a:pt x="208" y="34"/>
                    </a:lnTo>
                    <a:lnTo>
                      <a:pt x="208" y="34"/>
                    </a:lnTo>
                    <a:lnTo>
                      <a:pt x="208" y="34"/>
                    </a:lnTo>
                    <a:lnTo>
                      <a:pt x="200" y="34"/>
                    </a:lnTo>
                    <a:lnTo>
                      <a:pt x="198" y="34"/>
                    </a:lnTo>
                    <a:lnTo>
                      <a:pt x="198" y="34"/>
                    </a:lnTo>
                    <a:lnTo>
                      <a:pt x="197" y="34"/>
                    </a:lnTo>
                    <a:lnTo>
                      <a:pt x="197" y="32"/>
                    </a:lnTo>
                    <a:lnTo>
                      <a:pt x="197" y="30"/>
                    </a:lnTo>
                    <a:lnTo>
                      <a:pt x="195" y="30"/>
                    </a:lnTo>
                    <a:lnTo>
                      <a:pt x="195" y="30"/>
                    </a:lnTo>
                    <a:lnTo>
                      <a:pt x="185" y="28"/>
                    </a:lnTo>
                    <a:lnTo>
                      <a:pt x="185" y="28"/>
                    </a:lnTo>
                    <a:lnTo>
                      <a:pt x="185" y="28"/>
                    </a:lnTo>
                    <a:lnTo>
                      <a:pt x="183" y="28"/>
                    </a:lnTo>
                    <a:lnTo>
                      <a:pt x="183" y="24"/>
                    </a:lnTo>
                    <a:lnTo>
                      <a:pt x="181" y="24"/>
                    </a:lnTo>
                    <a:lnTo>
                      <a:pt x="181" y="24"/>
                    </a:lnTo>
                    <a:lnTo>
                      <a:pt x="179" y="22"/>
                    </a:lnTo>
                    <a:lnTo>
                      <a:pt x="177" y="22"/>
                    </a:lnTo>
                    <a:lnTo>
                      <a:pt x="177" y="22"/>
                    </a:lnTo>
                    <a:lnTo>
                      <a:pt x="172" y="24"/>
                    </a:lnTo>
                    <a:lnTo>
                      <a:pt x="168" y="26"/>
                    </a:lnTo>
                    <a:lnTo>
                      <a:pt x="168" y="26"/>
                    </a:lnTo>
                    <a:lnTo>
                      <a:pt x="166" y="26"/>
                    </a:lnTo>
                    <a:lnTo>
                      <a:pt x="166" y="28"/>
                    </a:lnTo>
                    <a:lnTo>
                      <a:pt x="164" y="30"/>
                    </a:lnTo>
                    <a:lnTo>
                      <a:pt x="164" y="30"/>
                    </a:lnTo>
                    <a:lnTo>
                      <a:pt x="162" y="30"/>
                    </a:lnTo>
                    <a:lnTo>
                      <a:pt x="160" y="30"/>
                    </a:lnTo>
                    <a:lnTo>
                      <a:pt x="160" y="30"/>
                    </a:lnTo>
                    <a:lnTo>
                      <a:pt x="160" y="30"/>
                    </a:lnTo>
                    <a:lnTo>
                      <a:pt x="160" y="30"/>
                    </a:lnTo>
                    <a:lnTo>
                      <a:pt x="158" y="30"/>
                    </a:lnTo>
                    <a:lnTo>
                      <a:pt x="158" y="28"/>
                    </a:lnTo>
                    <a:lnTo>
                      <a:pt x="157" y="28"/>
                    </a:lnTo>
                    <a:lnTo>
                      <a:pt x="155" y="28"/>
                    </a:lnTo>
                    <a:lnTo>
                      <a:pt x="155" y="28"/>
                    </a:lnTo>
                    <a:lnTo>
                      <a:pt x="155" y="26"/>
                    </a:lnTo>
                    <a:lnTo>
                      <a:pt x="155" y="26"/>
                    </a:lnTo>
                    <a:lnTo>
                      <a:pt x="155" y="26"/>
                    </a:lnTo>
                    <a:lnTo>
                      <a:pt x="153" y="24"/>
                    </a:lnTo>
                    <a:lnTo>
                      <a:pt x="151" y="24"/>
                    </a:lnTo>
                    <a:lnTo>
                      <a:pt x="151" y="24"/>
                    </a:lnTo>
                    <a:lnTo>
                      <a:pt x="151" y="22"/>
                    </a:lnTo>
                    <a:lnTo>
                      <a:pt x="149" y="22"/>
                    </a:lnTo>
                    <a:lnTo>
                      <a:pt x="147" y="15"/>
                    </a:lnTo>
                    <a:lnTo>
                      <a:pt x="147" y="15"/>
                    </a:lnTo>
                    <a:lnTo>
                      <a:pt x="147" y="15"/>
                    </a:lnTo>
                    <a:lnTo>
                      <a:pt x="147" y="15"/>
                    </a:lnTo>
                    <a:lnTo>
                      <a:pt x="145" y="13"/>
                    </a:lnTo>
                    <a:lnTo>
                      <a:pt x="145" y="13"/>
                    </a:lnTo>
                    <a:lnTo>
                      <a:pt x="145" y="13"/>
                    </a:lnTo>
                    <a:lnTo>
                      <a:pt x="143" y="11"/>
                    </a:lnTo>
                    <a:lnTo>
                      <a:pt x="141" y="11"/>
                    </a:lnTo>
                    <a:lnTo>
                      <a:pt x="137" y="11"/>
                    </a:lnTo>
                    <a:lnTo>
                      <a:pt x="136" y="11"/>
                    </a:lnTo>
                    <a:lnTo>
                      <a:pt x="136" y="11"/>
                    </a:lnTo>
                    <a:lnTo>
                      <a:pt x="132" y="9"/>
                    </a:lnTo>
                    <a:lnTo>
                      <a:pt x="126" y="7"/>
                    </a:lnTo>
                    <a:lnTo>
                      <a:pt x="124" y="7"/>
                    </a:lnTo>
                    <a:lnTo>
                      <a:pt x="124" y="7"/>
                    </a:lnTo>
                    <a:lnTo>
                      <a:pt x="122" y="7"/>
                    </a:lnTo>
                    <a:lnTo>
                      <a:pt x="120" y="7"/>
                    </a:lnTo>
                    <a:lnTo>
                      <a:pt x="120" y="7"/>
                    </a:lnTo>
                    <a:lnTo>
                      <a:pt x="118" y="5"/>
                    </a:lnTo>
                    <a:lnTo>
                      <a:pt x="118" y="5"/>
                    </a:lnTo>
                    <a:lnTo>
                      <a:pt x="118" y="5"/>
                    </a:lnTo>
                    <a:lnTo>
                      <a:pt x="116" y="5"/>
                    </a:lnTo>
                    <a:lnTo>
                      <a:pt x="116" y="5"/>
                    </a:lnTo>
                    <a:lnTo>
                      <a:pt x="116" y="7"/>
                    </a:lnTo>
                    <a:lnTo>
                      <a:pt x="116" y="7"/>
                    </a:lnTo>
                    <a:lnTo>
                      <a:pt x="115" y="7"/>
                    </a:lnTo>
                    <a:lnTo>
                      <a:pt x="115" y="7"/>
                    </a:lnTo>
                    <a:lnTo>
                      <a:pt x="115" y="7"/>
                    </a:lnTo>
                    <a:lnTo>
                      <a:pt x="115" y="7"/>
                    </a:lnTo>
                    <a:lnTo>
                      <a:pt x="115" y="9"/>
                    </a:lnTo>
                    <a:lnTo>
                      <a:pt x="113" y="9"/>
                    </a:lnTo>
                    <a:lnTo>
                      <a:pt x="107" y="5"/>
                    </a:lnTo>
                    <a:lnTo>
                      <a:pt x="107" y="5"/>
                    </a:lnTo>
                    <a:lnTo>
                      <a:pt x="107" y="5"/>
                    </a:lnTo>
                    <a:lnTo>
                      <a:pt x="107" y="5"/>
                    </a:lnTo>
                    <a:lnTo>
                      <a:pt x="105" y="3"/>
                    </a:lnTo>
                    <a:lnTo>
                      <a:pt x="105" y="1"/>
                    </a:lnTo>
                    <a:lnTo>
                      <a:pt x="105" y="1"/>
                    </a:lnTo>
                    <a:lnTo>
                      <a:pt x="103" y="1"/>
                    </a:lnTo>
                    <a:lnTo>
                      <a:pt x="99" y="0"/>
                    </a:lnTo>
                    <a:lnTo>
                      <a:pt x="99" y="1"/>
                    </a:lnTo>
                    <a:lnTo>
                      <a:pt x="99" y="3"/>
                    </a:lnTo>
                    <a:lnTo>
                      <a:pt x="103" y="13"/>
                    </a:lnTo>
                    <a:lnTo>
                      <a:pt x="103" y="13"/>
                    </a:lnTo>
                    <a:lnTo>
                      <a:pt x="105" y="13"/>
                    </a:lnTo>
                    <a:lnTo>
                      <a:pt x="105" y="13"/>
                    </a:lnTo>
                    <a:lnTo>
                      <a:pt x="107" y="15"/>
                    </a:lnTo>
                    <a:lnTo>
                      <a:pt x="107" y="15"/>
                    </a:lnTo>
                    <a:lnTo>
                      <a:pt x="107" y="17"/>
                    </a:lnTo>
                    <a:lnTo>
                      <a:pt x="107" y="17"/>
                    </a:lnTo>
                    <a:lnTo>
                      <a:pt x="105" y="19"/>
                    </a:lnTo>
                    <a:lnTo>
                      <a:pt x="105" y="19"/>
                    </a:lnTo>
                    <a:lnTo>
                      <a:pt x="105" y="19"/>
                    </a:lnTo>
                    <a:lnTo>
                      <a:pt x="101" y="21"/>
                    </a:lnTo>
                    <a:lnTo>
                      <a:pt x="101" y="22"/>
                    </a:lnTo>
                    <a:lnTo>
                      <a:pt x="99" y="24"/>
                    </a:lnTo>
                    <a:lnTo>
                      <a:pt x="99" y="26"/>
                    </a:lnTo>
                    <a:lnTo>
                      <a:pt x="97" y="28"/>
                    </a:lnTo>
                    <a:lnTo>
                      <a:pt x="97" y="30"/>
                    </a:lnTo>
                    <a:lnTo>
                      <a:pt x="97" y="32"/>
                    </a:lnTo>
                    <a:lnTo>
                      <a:pt x="97" y="38"/>
                    </a:lnTo>
                    <a:lnTo>
                      <a:pt x="97" y="38"/>
                    </a:lnTo>
                    <a:lnTo>
                      <a:pt x="97" y="40"/>
                    </a:lnTo>
                    <a:lnTo>
                      <a:pt x="97" y="40"/>
                    </a:lnTo>
                    <a:lnTo>
                      <a:pt x="96" y="40"/>
                    </a:lnTo>
                    <a:lnTo>
                      <a:pt x="96" y="41"/>
                    </a:lnTo>
                    <a:lnTo>
                      <a:pt x="92" y="41"/>
                    </a:lnTo>
                    <a:lnTo>
                      <a:pt x="90" y="41"/>
                    </a:lnTo>
                    <a:lnTo>
                      <a:pt x="90" y="41"/>
                    </a:lnTo>
                    <a:lnTo>
                      <a:pt x="88" y="43"/>
                    </a:lnTo>
                    <a:lnTo>
                      <a:pt x="88" y="45"/>
                    </a:lnTo>
                    <a:lnTo>
                      <a:pt x="86" y="47"/>
                    </a:lnTo>
                    <a:lnTo>
                      <a:pt x="86" y="49"/>
                    </a:lnTo>
                    <a:lnTo>
                      <a:pt x="86" y="49"/>
                    </a:lnTo>
                    <a:lnTo>
                      <a:pt x="86" y="49"/>
                    </a:lnTo>
                    <a:lnTo>
                      <a:pt x="86" y="51"/>
                    </a:lnTo>
                    <a:lnTo>
                      <a:pt x="86" y="51"/>
                    </a:lnTo>
                    <a:lnTo>
                      <a:pt x="86" y="57"/>
                    </a:lnTo>
                    <a:lnTo>
                      <a:pt x="86" y="57"/>
                    </a:lnTo>
                    <a:lnTo>
                      <a:pt x="86" y="59"/>
                    </a:lnTo>
                    <a:lnTo>
                      <a:pt x="86" y="60"/>
                    </a:lnTo>
                    <a:lnTo>
                      <a:pt x="84" y="60"/>
                    </a:lnTo>
                    <a:lnTo>
                      <a:pt x="84" y="60"/>
                    </a:lnTo>
                    <a:lnTo>
                      <a:pt x="80" y="60"/>
                    </a:lnTo>
                    <a:lnTo>
                      <a:pt x="80" y="60"/>
                    </a:lnTo>
                    <a:lnTo>
                      <a:pt x="78" y="60"/>
                    </a:lnTo>
                    <a:lnTo>
                      <a:pt x="78" y="60"/>
                    </a:lnTo>
                    <a:lnTo>
                      <a:pt x="78" y="60"/>
                    </a:lnTo>
                    <a:lnTo>
                      <a:pt x="76" y="60"/>
                    </a:lnTo>
                    <a:lnTo>
                      <a:pt x="75" y="60"/>
                    </a:lnTo>
                    <a:lnTo>
                      <a:pt x="75" y="60"/>
                    </a:lnTo>
                    <a:lnTo>
                      <a:pt x="73" y="60"/>
                    </a:lnTo>
                    <a:lnTo>
                      <a:pt x="71" y="59"/>
                    </a:lnTo>
                    <a:lnTo>
                      <a:pt x="71" y="59"/>
                    </a:lnTo>
                    <a:lnTo>
                      <a:pt x="69" y="55"/>
                    </a:lnTo>
                    <a:lnTo>
                      <a:pt x="69" y="55"/>
                    </a:lnTo>
                    <a:lnTo>
                      <a:pt x="67" y="55"/>
                    </a:lnTo>
                    <a:lnTo>
                      <a:pt x="65" y="55"/>
                    </a:lnTo>
                    <a:lnTo>
                      <a:pt x="65" y="55"/>
                    </a:lnTo>
                    <a:lnTo>
                      <a:pt x="63" y="55"/>
                    </a:lnTo>
                    <a:lnTo>
                      <a:pt x="63" y="55"/>
                    </a:lnTo>
                    <a:lnTo>
                      <a:pt x="61" y="55"/>
                    </a:lnTo>
                    <a:lnTo>
                      <a:pt x="61" y="55"/>
                    </a:lnTo>
                    <a:lnTo>
                      <a:pt x="59" y="55"/>
                    </a:lnTo>
                    <a:lnTo>
                      <a:pt x="59" y="55"/>
                    </a:lnTo>
                    <a:lnTo>
                      <a:pt x="59" y="55"/>
                    </a:lnTo>
                    <a:lnTo>
                      <a:pt x="57" y="57"/>
                    </a:lnTo>
                    <a:lnTo>
                      <a:pt x="57" y="57"/>
                    </a:lnTo>
                    <a:lnTo>
                      <a:pt x="57" y="59"/>
                    </a:lnTo>
                    <a:lnTo>
                      <a:pt x="57" y="59"/>
                    </a:lnTo>
                    <a:lnTo>
                      <a:pt x="59" y="59"/>
                    </a:lnTo>
                    <a:lnTo>
                      <a:pt x="59" y="59"/>
                    </a:lnTo>
                    <a:lnTo>
                      <a:pt x="59" y="60"/>
                    </a:lnTo>
                    <a:lnTo>
                      <a:pt x="57" y="62"/>
                    </a:lnTo>
                    <a:lnTo>
                      <a:pt x="56" y="62"/>
                    </a:lnTo>
                    <a:lnTo>
                      <a:pt x="56" y="64"/>
                    </a:lnTo>
                    <a:lnTo>
                      <a:pt x="56" y="68"/>
                    </a:lnTo>
                    <a:lnTo>
                      <a:pt x="54" y="70"/>
                    </a:lnTo>
                    <a:lnTo>
                      <a:pt x="54" y="70"/>
                    </a:lnTo>
                    <a:lnTo>
                      <a:pt x="54" y="72"/>
                    </a:lnTo>
                    <a:lnTo>
                      <a:pt x="54" y="72"/>
                    </a:lnTo>
                    <a:lnTo>
                      <a:pt x="54" y="74"/>
                    </a:lnTo>
                    <a:lnTo>
                      <a:pt x="54" y="74"/>
                    </a:lnTo>
                    <a:lnTo>
                      <a:pt x="54" y="74"/>
                    </a:lnTo>
                    <a:lnTo>
                      <a:pt x="54" y="76"/>
                    </a:lnTo>
                    <a:lnTo>
                      <a:pt x="52" y="76"/>
                    </a:lnTo>
                    <a:lnTo>
                      <a:pt x="52" y="76"/>
                    </a:lnTo>
                    <a:lnTo>
                      <a:pt x="52" y="76"/>
                    </a:lnTo>
                    <a:lnTo>
                      <a:pt x="50" y="78"/>
                    </a:lnTo>
                    <a:lnTo>
                      <a:pt x="48" y="79"/>
                    </a:lnTo>
                    <a:lnTo>
                      <a:pt x="48" y="79"/>
                    </a:lnTo>
                    <a:lnTo>
                      <a:pt x="46" y="81"/>
                    </a:lnTo>
                    <a:lnTo>
                      <a:pt x="46" y="81"/>
                    </a:lnTo>
                    <a:lnTo>
                      <a:pt x="46" y="81"/>
                    </a:lnTo>
                    <a:lnTo>
                      <a:pt x="46" y="83"/>
                    </a:lnTo>
                    <a:lnTo>
                      <a:pt x="48" y="85"/>
                    </a:lnTo>
                    <a:lnTo>
                      <a:pt x="48" y="85"/>
                    </a:lnTo>
                    <a:lnTo>
                      <a:pt x="48" y="87"/>
                    </a:lnTo>
                    <a:lnTo>
                      <a:pt x="48" y="87"/>
                    </a:lnTo>
                    <a:lnTo>
                      <a:pt x="48" y="87"/>
                    </a:lnTo>
                    <a:lnTo>
                      <a:pt x="48" y="87"/>
                    </a:lnTo>
                    <a:lnTo>
                      <a:pt x="48" y="87"/>
                    </a:lnTo>
                    <a:lnTo>
                      <a:pt x="50" y="87"/>
                    </a:lnTo>
                    <a:lnTo>
                      <a:pt x="50" y="87"/>
                    </a:lnTo>
                    <a:lnTo>
                      <a:pt x="52" y="87"/>
                    </a:lnTo>
                    <a:lnTo>
                      <a:pt x="52" y="89"/>
                    </a:lnTo>
                    <a:lnTo>
                      <a:pt x="52" y="89"/>
                    </a:lnTo>
                    <a:lnTo>
                      <a:pt x="52" y="89"/>
                    </a:lnTo>
                    <a:lnTo>
                      <a:pt x="52" y="91"/>
                    </a:lnTo>
                    <a:lnTo>
                      <a:pt x="52" y="91"/>
                    </a:lnTo>
                    <a:lnTo>
                      <a:pt x="52" y="91"/>
                    </a:lnTo>
                    <a:lnTo>
                      <a:pt x="52" y="91"/>
                    </a:lnTo>
                    <a:lnTo>
                      <a:pt x="54" y="91"/>
                    </a:lnTo>
                    <a:lnTo>
                      <a:pt x="54" y="91"/>
                    </a:lnTo>
                    <a:lnTo>
                      <a:pt x="54" y="91"/>
                    </a:lnTo>
                    <a:lnTo>
                      <a:pt x="54" y="93"/>
                    </a:lnTo>
                    <a:lnTo>
                      <a:pt x="54" y="93"/>
                    </a:lnTo>
                    <a:lnTo>
                      <a:pt x="54" y="95"/>
                    </a:lnTo>
                    <a:lnTo>
                      <a:pt x="56" y="95"/>
                    </a:lnTo>
                    <a:lnTo>
                      <a:pt x="56" y="97"/>
                    </a:lnTo>
                    <a:lnTo>
                      <a:pt x="59" y="98"/>
                    </a:lnTo>
                    <a:lnTo>
                      <a:pt x="61" y="100"/>
                    </a:lnTo>
                    <a:lnTo>
                      <a:pt x="61" y="100"/>
                    </a:lnTo>
                    <a:lnTo>
                      <a:pt x="61" y="100"/>
                    </a:lnTo>
                    <a:lnTo>
                      <a:pt x="61" y="102"/>
                    </a:lnTo>
                    <a:lnTo>
                      <a:pt x="61" y="102"/>
                    </a:lnTo>
                    <a:lnTo>
                      <a:pt x="59" y="102"/>
                    </a:lnTo>
                    <a:lnTo>
                      <a:pt x="57" y="102"/>
                    </a:lnTo>
                    <a:lnTo>
                      <a:pt x="57" y="104"/>
                    </a:lnTo>
                    <a:lnTo>
                      <a:pt x="56" y="104"/>
                    </a:lnTo>
                    <a:lnTo>
                      <a:pt x="54" y="104"/>
                    </a:lnTo>
                    <a:lnTo>
                      <a:pt x="54" y="106"/>
                    </a:lnTo>
                    <a:lnTo>
                      <a:pt x="52" y="108"/>
                    </a:lnTo>
                    <a:lnTo>
                      <a:pt x="50" y="114"/>
                    </a:lnTo>
                    <a:lnTo>
                      <a:pt x="50" y="116"/>
                    </a:lnTo>
                    <a:lnTo>
                      <a:pt x="48" y="116"/>
                    </a:lnTo>
                    <a:lnTo>
                      <a:pt x="48" y="116"/>
                    </a:lnTo>
                    <a:lnTo>
                      <a:pt x="46" y="116"/>
                    </a:lnTo>
                    <a:lnTo>
                      <a:pt x="44" y="116"/>
                    </a:lnTo>
                    <a:lnTo>
                      <a:pt x="44" y="116"/>
                    </a:lnTo>
                    <a:lnTo>
                      <a:pt x="42" y="116"/>
                    </a:lnTo>
                    <a:lnTo>
                      <a:pt x="42" y="118"/>
                    </a:lnTo>
                    <a:lnTo>
                      <a:pt x="42" y="119"/>
                    </a:lnTo>
                    <a:lnTo>
                      <a:pt x="42" y="119"/>
                    </a:lnTo>
                    <a:lnTo>
                      <a:pt x="42" y="119"/>
                    </a:lnTo>
                    <a:lnTo>
                      <a:pt x="42" y="121"/>
                    </a:lnTo>
                    <a:lnTo>
                      <a:pt x="42" y="123"/>
                    </a:lnTo>
                    <a:lnTo>
                      <a:pt x="42" y="125"/>
                    </a:lnTo>
                    <a:lnTo>
                      <a:pt x="40" y="127"/>
                    </a:lnTo>
                    <a:lnTo>
                      <a:pt x="40" y="127"/>
                    </a:lnTo>
                    <a:lnTo>
                      <a:pt x="40" y="129"/>
                    </a:lnTo>
                    <a:lnTo>
                      <a:pt x="38" y="129"/>
                    </a:lnTo>
                    <a:lnTo>
                      <a:pt x="38" y="129"/>
                    </a:lnTo>
                    <a:lnTo>
                      <a:pt x="35" y="129"/>
                    </a:lnTo>
                    <a:lnTo>
                      <a:pt x="33" y="129"/>
                    </a:lnTo>
                    <a:lnTo>
                      <a:pt x="33" y="129"/>
                    </a:lnTo>
                    <a:lnTo>
                      <a:pt x="31" y="131"/>
                    </a:lnTo>
                    <a:lnTo>
                      <a:pt x="31" y="131"/>
                    </a:lnTo>
                    <a:lnTo>
                      <a:pt x="31" y="133"/>
                    </a:lnTo>
                    <a:lnTo>
                      <a:pt x="31" y="133"/>
                    </a:lnTo>
                    <a:lnTo>
                      <a:pt x="29" y="135"/>
                    </a:lnTo>
                    <a:lnTo>
                      <a:pt x="29" y="135"/>
                    </a:lnTo>
                    <a:lnTo>
                      <a:pt x="29" y="137"/>
                    </a:lnTo>
                    <a:lnTo>
                      <a:pt x="29" y="137"/>
                    </a:lnTo>
                    <a:lnTo>
                      <a:pt x="29" y="137"/>
                    </a:lnTo>
                    <a:lnTo>
                      <a:pt x="29" y="138"/>
                    </a:lnTo>
                    <a:lnTo>
                      <a:pt x="27" y="138"/>
                    </a:lnTo>
                    <a:lnTo>
                      <a:pt x="27" y="140"/>
                    </a:lnTo>
                    <a:lnTo>
                      <a:pt x="27" y="142"/>
                    </a:lnTo>
                    <a:lnTo>
                      <a:pt x="27" y="142"/>
                    </a:lnTo>
                    <a:lnTo>
                      <a:pt x="25" y="144"/>
                    </a:lnTo>
                    <a:lnTo>
                      <a:pt x="25" y="144"/>
                    </a:lnTo>
                    <a:lnTo>
                      <a:pt x="23" y="146"/>
                    </a:lnTo>
                    <a:lnTo>
                      <a:pt x="23" y="146"/>
                    </a:lnTo>
                    <a:lnTo>
                      <a:pt x="23" y="146"/>
                    </a:lnTo>
                    <a:lnTo>
                      <a:pt x="27" y="150"/>
                    </a:lnTo>
                    <a:lnTo>
                      <a:pt x="29" y="150"/>
                    </a:lnTo>
                    <a:lnTo>
                      <a:pt x="29" y="150"/>
                    </a:lnTo>
                    <a:lnTo>
                      <a:pt x="29" y="152"/>
                    </a:lnTo>
                    <a:lnTo>
                      <a:pt x="27" y="154"/>
                    </a:lnTo>
                    <a:lnTo>
                      <a:pt x="31" y="156"/>
                    </a:lnTo>
                    <a:lnTo>
                      <a:pt x="31" y="156"/>
                    </a:lnTo>
                    <a:lnTo>
                      <a:pt x="31" y="157"/>
                    </a:lnTo>
                    <a:lnTo>
                      <a:pt x="31" y="157"/>
                    </a:lnTo>
                    <a:lnTo>
                      <a:pt x="29" y="159"/>
                    </a:lnTo>
                    <a:lnTo>
                      <a:pt x="29" y="161"/>
                    </a:lnTo>
                    <a:lnTo>
                      <a:pt x="29" y="161"/>
                    </a:lnTo>
                    <a:lnTo>
                      <a:pt x="31" y="167"/>
                    </a:lnTo>
                    <a:lnTo>
                      <a:pt x="33" y="171"/>
                    </a:lnTo>
                    <a:lnTo>
                      <a:pt x="33" y="173"/>
                    </a:lnTo>
                    <a:lnTo>
                      <a:pt x="33" y="173"/>
                    </a:lnTo>
                    <a:lnTo>
                      <a:pt x="31" y="173"/>
                    </a:lnTo>
                    <a:lnTo>
                      <a:pt x="31" y="173"/>
                    </a:lnTo>
                    <a:lnTo>
                      <a:pt x="29" y="173"/>
                    </a:lnTo>
                    <a:lnTo>
                      <a:pt x="29" y="175"/>
                    </a:lnTo>
                    <a:lnTo>
                      <a:pt x="29" y="175"/>
                    </a:lnTo>
                    <a:lnTo>
                      <a:pt x="29" y="175"/>
                    </a:lnTo>
                    <a:lnTo>
                      <a:pt x="29" y="176"/>
                    </a:lnTo>
                    <a:lnTo>
                      <a:pt x="29" y="176"/>
                    </a:lnTo>
                    <a:lnTo>
                      <a:pt x="33" y="178"/>
                    </a:lnTo>
                    <a:lnTo>
                      <a:pt x="33" y="180"/>
                    </a:lnTo>
                    <a:lnTo>
                      <a:pt x="33" y="182"/>
                    </a:lnTo>
                    <a:lnTo>
                      <a:pt x="35" y="184"/>
                    </a:lnTo>
                    <a:lnTo>
                      <a:pt x="35" y="188"/>
                    </a:lnTo>
                    <a:lnTo>
                      <a:pt x="35" y="190"/>
                    </a:lnTo>
                    <a:lnTo>
                      <a:pt x="35" y="190"/>
                    </a:lnTo>
                    <a:lnTo>
                      <a:pt x="35" y="190"/>
                    </a:lnTo>
                    <a:lnTo>
                      <a:pt x="29" y="195"/>
                    </a:lnTo>
                    <a:lnTo>
                      <a:pt x="27" y="197"/>
                    </a:lnTo>
                    <a:lnTo>
                      <a:pt x="27" y="197"/>
                    </a:lnTo>
                    <a:lnTo>
                      <a:pt x="25" y="197"/>
                    </a:lnTo>
                    <a:lnTo>
                      <a:pt x="25" y="197"/>
                    </a:lnTo>
                    <a:lnTo>
                      <a:pt x="25" y="199"/>
                    </a:lnTo>
                    <a:lnTo>
                      <a:pt x="23" y="199"/>
                    </a:lnTo>
                    <a:lnTo>
                      <a:pt x="23" y="201"/>
                    </a:lnTo>
                    <a:lnTo>
                      <a:pt x="23" y="201"/>
                    </a:lnTo>
                    <a:lnTo>
                      <a:pt x="23" y="201"/>
                    </a:lnTo>
                    <a:lnTo>
                      <a:pt x="23" y="201"/>
                    </a:lnTo>
                    <a:lnTo>
                      <a:pt x="23" y="203"/>
                    </a:lnTo>
                    <a:lnTo>
                      <a:pt x="25" y="203"/>
                    </a:lnTo>
                    <a:lnTo>
                      <a:pt x="25" y="205"/>
                    </a:lnTo>
                    <a:lnTo>
                      <a:pt x="25" y="205"/>
                    </a:lnTo>
                    <a:lnTo>
                      <a:pt x="27" y="207"/>
                    </a:lnTo>
                    <a:lnTo>
                      <a:pt x="25" y="207"/>
                    </a:lnTo>
                    <a:lnTo>
                      <a:pt x="25" y="209"/>
                    </a:lnTo>
                    <a:lnTo>
                      <a:pt x="25" y="209"/>
                    </a:lnTo>
                    <a:lnTo>
                      <a:pt x="21" y="211"/>
                    </a:lnTo>
                    <a:lnTo>
                      <a:pt x="21" y="211"/>
                    </a:lnTo>
                    <a:lnTo>
                      <a:pt x="19" y="211"/>
                    </a:lnTo>
                    <a:lnTo>
                      <a:pt x="19" y="213"/>
                    </a:lnTo>
                    <a:lnTo>
                      <a:pt x="16" y="216"/>
                    </a:lnTo>
                    <a:lnTo>
                      <a:pt x="16" y="218"/>
                    </a:lnTo>
                    <a:lnTo>
                      <a:pt x="16" y="220"/>
                    </a:lnTo>
                    <a:lnTo>
                      <a:pt x="19" y="222"/>
                    </a:lnTo>
                    <a:lnTo>
                      <a:pt x="19" y="222"/>
                    </a:lnTo>
                    <a:lnTo>
                      <a:pt x="21" y="224"/>
                    </a:lnTo>
                    <a:lnTo>
                      <a:pt x="23" y="224"/>
                    </a:lnTo>
                    <a:lnTo>
                      <a:pt x="23" y="224"/>
                    </a:lnTo>
                    <a:lnTo>
                      <a:pt x="25" y="224"/>
                    </a:lnTo>
                    <a:lnTo>
                      <a:pt x="27" y="224"/>
                    </a:lnTo>
                    <a:lnTo>
                      <a:pt x="27" y="224"/>
                    </a:lnTo>
                    <a:lnTo>
                      <a:pt x="31" y="224"/>
                    </a:lnTo>
                    <a:lnTo>
                      <a:pt x="31" y="226"/>
                    </a:lnTo>
                    <a:lnTo>
                      <a:pt x="31" y="228"/>
                    </a:lnTo>
                    <a:lnTo>
                      <a:pt x="33" y="228"/>
                    </a:lnTo>
                    <a:lnTo>
                      <a:pt x="33" y="228"/>
                    </a:lnTo>
                    <a:lnTo>
                      <a:pt x="35" y="226"/>
                    </a:lnTo>
                    <a:lnTo>
                      <a:pt x="36" y="226"/>
                    </a:lnTo>
                    <a:lnTo>
                      <a:pt x="36" y="224"/>
                    </a:lnTo>
                    <a:lnTo>
                      <a:pt x="38" y="224"/>
                    </a:lnTo>
                    <a:lnTo>
                      <a:pt x="40" y="224"/>
                    </a:lnTo>
                    <a:lnTo>
                      <a:pt x="40" y="226"/>
                    </a:lnTo>
                    <a:lnTo>
                      <a:pt x="40" y="226"/>
                    </a:lnTo>
                    <a:lnTo>
                      <a:pt x="36" y="232"/>
                    </a:lnTo>
                    <a:lnTo>
                      <a:pt x="36" y="232"/>
                    </a:lnTo>
                    <a:lnTo>
                      <a:pt x="36" y="232"/>
                    </a:lnTo>
                    <a:lnTo>
                      <a:pt x="33" y="234"/>
                    </a:lnTo>
                    <a:lnTo>
                      <a:pt x="31" y="234"/>
                    </a:lnTo>
                    <a:lnTo>
                      <a:pt x="31" y="235"/>
                    </a:lnTo>
                    <a:lnTo>
                      <a:pt x="31" y="235"/>
                    </a:lnTo>
                    <a:lnTo>
                      <a:pt x="29" y="237"/>
                    </a:lnTo>
                    <a:lnTo>
                      <a:pt x="29" y="237"/>
                    </a:lnTo>
                    <a:lnTo>
                      <a:pt x="27" y="237"/>
                    </a:lnTo>
                    <a:lnTo>
                      <a:pt x="27" y="237"/>
                    </a:lnTo>
                    <a:lnTo>
                      <a:pt x="25" y="239"/>
                    </a:lnTo>
                    <a:lnTo>
                      <a:pt x="25" y="239"/>
                    </a:lnTo>
                    <a:lnTo>
                      <a:pt x="23" y="241"/>
                    </a:lnTo>
                    <a:lnTo>
                      <a:pt x="23" y="243"/>
                    </a:lnTo>
                    <a:lnTo>
                      <a:pt x="12" y="258"/>
                    </a:lnTo>
                    <a:lnTo>
                      <a:pt x="10" y="262"/>
                    </a:lnTo>
                    <a:lnTo>
                      <a:pt x="10" y="262"/>
                    </a:lnTo>
                    <a:lnTo>
                      <a:pt x="12" y="264"/>
                    </a:lnTo>
                    <a:lnTo>
                      <a:pt x="12" y="264"/>
                    </a:lnTo>
                    <a:lnTo>
                      <a:pt x="12" y="264"/>
                    </a:lnTo>
                    <a:lnTo>
                      <a:pt x="14" y="266"/>
                    </a:lnTo>
                    <a:lnTo>
                      <a:pt x="16" y="266"/>
                    </a:lnTo>
                    <a:lnTo>
                      <a:pt x="16" y="266"/>
                    </a:lnTo>
                    <a:lnTo>
                      <a:pt x="16" y="268"/>
                    </a:lnTo>
                    <a:lnTo>
                      <a:pt x="17" y="272"/>
                    </a:lnTo>
                    <a:lnTo>
                      <a:pt x="17" y="272"/>
                    </a:lnTo>
                    <a:lnTo>
                      <a:pt x="19" y="275"/>
                    </a:lnTo>
                    <a:lnTo>
                      <a:pt x="19" y="277"/>
                    </a:lnTo>
                    <a:lnTo>
                      <a:pt x="19" y="279"/>
                    </a:lnTo>
                    <a:lnTo>
                      <a:pt x="19" y="281"/>
                    </a:lnTo>
                    <a:lnTo>
                      <a:pt x="17" y="283"/>
                    </a:lnTo>
                    <a:lnTo>
                      <a:pt x="17" y="285"/>
                    </a:lnTo>
                    <a:lnTo>
                      <a:pt x="17" y="287"/>
                    </a:lnTo>
                    <a:lnTo>
                      <a:pt x="17" y="298"/>
                    </a:lnTo>
                    <a:lnTo>
                      <a:pt x="17" y="300"/>
                    </a:lnTo>
                    <a:lnTo>
                      <a:pt x="16" y="300"/>
                    </a:lnTo>
                    <a:lnTo>
                      <a:pt x="16" y="300"/>
                    </a:lnTo>
                    <a:lnTo>
                      <a:pt x="16" y="302"/>
                    </a:lnTo>
                    <a:lnTo>
                      <a:pt x="16" y="306"/>
                    </a:lnTo>
                    <a:lnTo>
                      <a:pt x="16" y="306"/>
                    </a:lnTo>
                    <a:lnTo>
                      <a:pt x="16" y="308"/>
                    </a:lnTo>
                    <a:lnTo>
                      <a:pt x="16" y="308"/>
                    </a:lnTo>
                    <a:lnTo>
                      <a:pt x="17" y="308"/>
                    </a:lnTo>
                    <a:lnTo>
                      <a:pt x="17" y="310"/>
                    </a:lnTo>
                    <a:lnTo>
                      <a:pt x="17" y="310"/>
                    </a:lnTo>
                    <a:lnTo>
                      <a:pt x="17" y="310"/>
                    </a:lnTo>
                    <a:lnTo>
                      <a:pt x="16" y="312"/>
                    </a:lnTo>
                    <a:lnTo>
                      <a:pt x="16" y="312"/>
                    </a:lnTo>
                    <a:lnTo>
                      <a:pt x="16" y="313"/>
                    </a:lnTo>
                    <a:lnTo>
                      <a:pt x="16" y="313"/>
                    </a:lnTo>
                    <a:lnTo>
                      <a:pt x="16" y="313"/>
                    </a:lnTo>
                    <a:lnTo>
                      <a:pt x="16" y="313"/>
                    </a:lnTo>
                    <a:lnTo>
                      <a:pt x="17" y="313"/>
                    </a:lnTo>
                    <a:lnTo>
                      <a:pt x="17" y="313"/>
                    </a:lnTo>
                    <a:lnTo>
                      <a:pt x="17" y="313"/>
                    </a:lnTo>
                    <a:lnTo>
                      <a:pt x="17" y="315"/>
                    </a:lnTo>
                    <a:lnTo>
                      <a:pt x="17" y="315"/>
                    </a:lnTo>
                    <a:lnTo>
                      <a:pt x="17" y="317"/>
                    </a:lnTo>
                    <a:lnTo>
                      <a:pt x="17" y="317"/>
                    </a:lnTo>
                    <a:lnTo>
                      <a:pt x="17" y="319"/>
                    </a:lnTo>
                    <a:lnTo>
                      <a:pt x="16" y="319"/>
                    </a:lnTo>
                    <a:lnTo>
                      <a:pt x="16" y="321"/>
                    </a:lnTo>
                    <a:lnTo>
                      <a:pt x="14" y="321"/>
                    </a:lnTo>
                    <a:lnTo>
                      <a:pt x="14" y="321"/>
                    </a:lnTo>
                    <a:lnTo>
                      <a:pt x="12" y="323"/>
                    </a:lnTo>
                    <a:lnTo>
                      <a:pt x="12" y="325"/>
                    </a:lnTo>
                    <a:lnTo>
                      <a:pt x="12" y="325"/>
                    </a:lnTo>
                    <a:lnTo>
                      <a:pt x="12" y="327"/>
                    </a:lnTo>
                    <a:lnTo>
                      <a:pt x="8" y="327"/>
                    </a:lnTo>
                    <a:lnTo>
                      <a:pt x="6" y="329"/>
                    </a:lnTo>
                    <a:lnTo>
                      <a:pt x="2" y="332"/>
                    </a:lnTo>
                    <a:lnTo>
                      <a:pt x="0" y="332"/>
                    </a:lnTo>
                    <a:lnTo>
                      <a:pt x="0" y="332"/>
                    </a:lnTo>
                    <a:lnTo>
                      <a:pt x="4" y="336"/>
                    </a:lnTo>
                    <a:lnTo>
                      <a:pt x="4" y="336"/>
                    </a:lnTo>
                    <a:lnTo>
                      <a:pt x="14" y="340"/>
                    </a:lnTo>
                    <a:lnTo>
                      <a:pt x="16" y="340"/>
                    </a:lnTo>
                    <a:lnTo>
                      <a:pt x="21" y="340"/>
                    </a:lnTo>
                    <a:lnTo>
                      <a:pt x="23" y="340"/>
                    </a:lnTo>
                    <a:lnTo>
                      <a:pt x="27" y="342"/>
                    </a:lnTo>
                    <a:lnTo>
                      <a:pt x="27" y="342"/>
                    </a:lnTo>
                    <a:lnTo>
                      <a:pt x="27" y="344"/>
                    </a:lnTo>
                    <a:lnTo>
                      <a:pt x="29" y="344"/>
                    </a:lnTo>
                    <a:lnTo>
                      <a:pt x="27" y="346"/>
                    </a:lnTo>
                    <a:lnTo>
                      <a:pt x="27" y="346"/>
                    </a:lnTo>
                    <a:lnTo>
                      <a:pt x="27" y="348"/>
                    </a:lnTo>
                    <a:lnTo>
                      <a:pt x="25" y="348"/>
                    </a:lnTo>
                    <a:lnTo>
                      <a:pt x="23" y="350"/>
                    </a:lnTo>
                    <a:lnTo>
                      <a:pt x="23" y="350"/>
                    </a:lnTo>
                    <a:lnTo>
                      <a:pt x="23" y="351"/>
                    </a:lnTo>
                    <a:lnTo>
                      <a:pt x="21" y="351"/>
                    </a:lnTo>
                    <a:lnTo>
                      <a:pt x="21" y="355"/>
                    </a:lnTo>
                    <a:lnTo>
                      <a:pt x="21" y="355"/>
                    </a:lnTo>
                    <a:lnTo>
                      <a:pt x="21" y="357"/>
                    </a:lnTo>
                    <a:lnTo>
                      <a:pt x="21" y="359"/>
                    </a:lnTo>
                    <a:lnTo>
                      <a:pt x="21" y="361"/>
                    </a:lnTo>
                    <a:lnTo>
                      <a:pt x="21" y="365"/>
                    </a:lnTo>
                    <a:lnTo>
                      <a:pt x="21" y="367"/>
                    </a:lnTo>
                    <a:lnTo>
                      <a:pt x="21" y="370"/>
                    </a:lnTo>
                    <a:lnTo>
                      <a:pt x="21" y="372"/>
                    </a:lnTo>
                    <a:lnTo>
                      <a:pt x="21" y="376"/>
                    </a:lnTo>
                    <a:lnTo>
                      <a:pt x="21" y="376"/>
                    </a:lnTo>
                    <a:lnTo>
                      <a:pt x="21" y="378"/>
                    </a:lnTo>
                    <a:lnTo>
                      <a:pt x="19" y="380"/>
                    </a:lnTo>
                    <a:lnTo>
                      <a:pt x="17" y="380"/>
                    </a:lnTo>
                    <a:lnTo>
                      <a:pt x="17" y="380"/>
                    </a:lnTo>
                    <a:lnTo>
                      <a:pt x="21" y="384"/>
                    </a:lnTo>
                    <a:lnTo>
                      <a:pt x="27" y="384"/>
                    </a:lnTo>
                    <a:lnTo>
                      <a:pt x="29" y="386"/>
                    </a:lnTo>
                    <a:lnTo>
                      <a:pt x="31" y="386"/>
                    </a:lnTo>
                    <a:lnTo>
                      <a:pt x="31" y="386"/>
                    </a:lnTo>
                    <a:lnTo>
                      <a:pt x="33" y="386"/>
                    </a:lnTo>
                    <a:lnTo>
                      <a:pt x="33" y="384"/>
                    </a:lnTo>
                    <a:lnTo>
                      <a:pt x="33" y="386"/>
                    </a:lnTo>
                    <a:lnTo>
                      <a:pt x="35" y="386"/>
                    </a:lnTo>
                    <a:lnTo>
                      <a:pt x="35" y="386"/>
                    </a:lnTo>
                    <a:lnTo>
                      <a:pt x="35" y="386"/>
                    </a:lnTo>
                    <a:lnTo>
                      <a:pt x="36" y="388"/>
                    </a:lnTo>
                    <a:lnTo>
                      <a:pt x="36" y="388"/>
                    </a:lnTo>
                    <a:lnTo>
                      <a:pt x="38" y="388"/>
                    </a:lnTo>
                    <a:lnTo>
                      <a:pt x="40" y="388"/>
                    </a:lnTo>
                    <a:lnTo>
                      <a:pt x="40" y="388"/>
                    </a:lnTo>
                    <a:lnTo>
                      <a:pt x="42" y="388"/>
                    </a:lnTo>
                    <a:lnTo>
                      <a:pt x="42" y="388"/>
                    </a:lnTo>
                    <a:lnTo>
                      <a:pt x="42" y="388"/>
                    </a:lnTo>
                    <a:lnTo>
                      <a:pt x="44" y="388"/>
                    </a:lnTo>
                    <a:lnTo>
                      <a:pt x="44" y="388"/>
                    </a:lnTo>
                    <a:lnTo>
                      <a:pt x="46" y="388"/>
                    </a:lnTo>
                    <a:lnTo>
                      <a:pt x="46" y="388"/>
                    </a:lnTo>
                    <a:lnTo>
                      <a:pt x="48" y="388"/>
                    </a:lnTo>
                    <a:lnTo>
                      <a:pt x="48" y="388"/>
                    </a:lnTo>
                    <a:lnTo>
                      <a:pt x="48" y="389"/>
                    </a:lnTo>
                    <a:lnTo>
                      <a:pt x="50" y="389"/>
                    </a:lnTo>
                    <a:lnTo>
                      <a:pt x="50" y="389"/>
                    </a:lnTo>
                    <a:lnTo>
                      <a:pt x="52" y="389"/>
                    </a:lnTo>
                    <a:lnTo>
                      <a:pt x="52" y="389"/>
                    </a:lnTo>
                    <a:lnTo>
                      <a:pt x="54" y="388"/>
                    </a:lnTo>
                    <a:lnTo>
                      <a:pt x="54" y="388"/>
                    </a:lnTo>
                    <a:lnTo>
                      <a:pt x="54" y="388"/>
                    </a:lnTo>
                    <a:lnTo>
                      <a:pt x="56" y="388"/>
                    </a:lnTo>
                    <a:lnTo>
                      <a:pt x="56" y="388"/>
                    </a:lnTo>
                    <a:lnTo>
                      <a:pt x="57" y="386"/>
                    </a:lnTo>
                    <a:lnTo>
                      <a:pt x="57" y="386"/>
                    </a:lnTo>
                    <a:lnTo>
                      <a:pt x="59" y="386"/>
                    </a:lnTo>
                    <a:lnTo>
                      <a:pt x="61" y="388"/>
                    </a:lnTo>
                    <a:lnTo>
                      <a:pt x="63" y="388"/>
                    </a:lnTo>
                    <a:lnTo>
                      <a:pt x="63" y="388"/>
                    </a:lnTo>
                    <a:lnTo>
                      <a:pt x="65" y="388"/>
                    </a:lnTo>
                    <a:lnTo>
                      <a:pt x="67" y="388"/>
                    </a:lnTo>
                    <a:lnTo>
                      <a:pt x="69" y="389"/>
                    </a:lnTo>
                    <a:lnTo>
                      <a:pt x="69" y="389"/>
                    </a:lnTo>
                    <a:lnTo>
                      <a:pt x="71" y="388"/>
                    </a:lnTo>
                    <a:lnTo>
                      <a:pt x="71" y="388"/>
                    </a:lnTo>
                    <a:lnTo>
                      <a:pt x="71" y="386"/>
                    </a:lnTo>
                    <a:lnTo>
                      <a:pt x="71" y="386"/>
                    </a:lnTo>
                    <a:lnTo>
                      <a:pt x="73" y="386"/>
                    </a:lnTo>
                    <a:lnTo>
                      <a:pt x="73" y="386"/>
                    </a:lnTo>
                    <a:lnTo>
                      <a:pt x="73" y="386"/>
                    </a:lnTo>
                    <a:lnTo>
                      <a:pt x="73" y="388"/>
                    </a:lnTo>
                    <a:lnTo>
                      <a:pt x="75" y="389"/>
                    </a:lnTo>
                    <a:lnTo>
                      <a:pt x="75" y="391"/>
                    </a:lnTo>
                    <a:lnTo>
                      <a:pt x="75" y="391"/>
                    </a:lnTo>
                    <a:lnTo>
                      <a:pt x="78" y="393"/>
                    </a:lnTo>
                    <a:lnTo>
                      <a:pt x="78" y="393"/>
                    </a:lnTo>
                    <a:lnTo>
                      <a:pt x="80" y="393"/>
                    </a:lnTo>
                    <a:lnTo>
                      <a:pt x="80" y="391"/>
                    </a:lnTo>
                    <a:lnTo>
                      <a:pt x="80" y="391"/>
                    </a:lnTo>
                    <a:lnTo>
                      <a:pt x="82" y="391"/>
                    </a:lnTo>
                    <a:lnTo>
                      <a:pt x="82" y="391"/>
                    </a:lnTo>
                    <a:lnTo>
                      <a:pt x="82" y="391"/>
                    </a:lnTo>
                    <a:lnTo>
                      <a:pt x="84" y="391"/>
                    </a:lnTo>
                    <a:lnTo>
                      <a:pt x="84" y="389"/>
                    </a:lnTo>
                    <a:lnTo>
                      <a:pt x="84" y="389"/>
                    </a:lnTo>
                    <a:lnTo>
                      <a:pt x="86" y="388"/>
                    </a:lnTo>
                    <a:lnTo>
                      <a:pt x="86" y="388"/>
                    </a:lnTo>
                    <a:lnTo>
                      <a:pt x="86" y="388"/>
                    </a:lnTo>
                    <a:lnTo>
                      <a:pt x="86" y="386"/>
                    </a:lnTo>
                    <a:lnTo>
                      <a:pt x="86" y="386"/>
                    </a:lnTo>
                    <a:lnTo>
                      <a:pt x="88" y="384"/>
                    </a:lnTo>
                    <a:lnTo>
                      <a:pt x="88" y="384"/>
                    </a:lnTo>
                    <a:lnTo>
                      <a:pt x="90" y="384"/>
                    </a:lnTo>
                    <a:lnTo>
                      <a:pt x="92" y="384"/>
                    </a:lnTo>
                    <a:lnTo>
                      <a:pt x="92" y="382"/>
                    </a:lnTo>
                    <a:lnTo>
                      <a:pt x="92" y="382"/>
                    </a:lnTo>
                    <a:lnTo>
                      <a:pt x="92" y="380"/>
                    </a:lnTo>
                    <a:lnTo>
                      <a:pt x="92" y="380"/>
                    </a:lnTo>
                    <a:lnTo>
                      <a:pt x="92" y="378"/>
                    </a:lnTo>
                    <a:lnTo>
                      <a:pt x="92" y="378"/>
                    </a:lnTo>
                    <a:lnTo>
                      <a:pt x="94" y="376"/>
                    </a:lnTo>
                    <a:lnTo>
                      <a:pt x="94" y="376"/>
                    </a:lnTo>
                    <a:lnTo>
                      <a:pt x="92" y="374"/>
                    </a:lnTo>
                    <a:lnTo>
                      <a:pt x="94" y="372"/>
                    </a:lnTo>
                    <a:lnTo>
                      <a:pt x="94" y="372"/>
                    </a:lnTo>
                    <a:lnTo>
                      <a:pt x="96" y="372"/>
                    </a:lnTo>
                    <a:lnTo>
                      <a:pt x="96" y="374"/>
                    </a:lnTo>
                    <a:lnTo>
                      <a:pt x="97" y="374"/>
                    </a:lnTo>
                    <a:lnTo>
                      <a:pt x="99" y="372"/>
                    </a:lnTo>
                    <a:lnTo>
                      <a:pt x="99" y="372"/>
                    </a:lnTo>
                    <a:lnTo>
                      <a:pt x="101" y="370"/>
                    </a:lnTo>
                    <a:lnTo>
                      <a:pt x="101" y="370"/>
                    </a:lnTo>
                    <a:lnTo>
                      <a:pt x="103" y="370"/>
                    </a:lnTo>
                    <a:lnTo>
                      <a:pt x="105" y="369"/>
                    </a:lnTo>
                    <a:lnTo>
                      <a:pt x="107" y="369"/>
                    </a:lnTo>
                    <a:lnTo>
                      <a:pt x="109" y="369"/>
                    </a:lnTo>
                    <a:lnTo>
                      <a:pt x="111" y="369"/>
                    </a:lnTo>
                    <a:lnTo>
                      <a:pt x="115" y="369"/>
                    </a:lnTo>
                    <a:lnTo>
                      <a:pt x="116" y="370"/>
                    </a:lnTo>
                    <a:lnTo>
                      <a:pt x="118" y="370"/>
                    </a:lnTo>
                    <a:lnTo>
                      <a:pt x="120" y="370"/>
                    </a:lnTo>
                    <a:lnTo>
                      <a:pt x="120" y="370"/>
                    </a:lnTo>
                    <a:lnTo>
                      <a:pt x="122" y="370"/>
                    </a:lnTo>
                    <a:lnTo>
                      <a:pt x="122" y="369"/>
                    </a:lnTo>
                    <a:lnTo>
                      <a:pt x="124" y="369"/>
                    </a:lnTo>
                    <a:lnTo>
                      <a:pt x="124" y="367"/>
                    </a:lnTo>
                    <a:lnTo>
                      <a:pt x="126" y="367"/>
                    </a:lnTo>
                    <a:lnTo>
                      <a:pt x="128" y="367"/>
                    </a:lnTo>
                    <a:lnTo>
                      <a:pt x="130" y="369"/>
                    </a:lnTo>
                    <a:lnTo>
                      <a:pt x="130" y="369"/>
                    </a:lnTo>
                    <a:lnTo>
                      <a:pt x="132" y="370"/>
                    </a:lnTo>
                    <a:lnTo>
                      <a:pt x="132" y="372"/>
                    </a:lnTo>
                    <a:lnTo>
                      <a:pt x="132" y="372"/>
                    </a:lnTo>
                    <a:lnTo>
                      <a:pt x="136" y="374"/>
                    </a:lnTo>
                    <a:lnTo>
                      <a:pt x="136" y="374"/>
                    </a:lnTo>
                    <a:lnTo>
                      <a:pt x="137" y="374"/>
                    </a:lnTo>
                    <a:lnTo>
                      <a:pt x="139" y="374"/>
                    </a:lnTo>
                    <a:lnTo>
                      <a:pt x="141" y="374"/>
                    </a:lnTo>
                    <a:lnTo>
                      <a:pt x="141" y="372"/>
                    </a:lnTo>
                    <a:lnTo>
                      <a:pt x="143" y="372"/>
                    </a:lnTo>
                    <a:lnTo>
                      <a:pt x="145" y="370"/>
                    </a:lnTo>
                    <a:lnTo>
                      <a:pt x="145" y="370"/>
                    </a:lnTo>
                    <a:lnTo>
                      <a:pt x="147" y="369"/>
                    </a:lnTo>
                    <a:lnTo>
                      <a:pt x="147" y="367"/>
                    </a:lnTo>
                    <a:lnTo>
                      <a:pt x="147" y="367"/>
                    </a:lnTo>
                    <a:lnTo>
                      <a:pt x="147" y="365"/>
                    </a:lnTo>
                    <a:lnTo>
                      <a:pt x="147" y="365"/>
                    </a:lnTo>
                    <a:lnTo>
                      <a:pt x="145" y="363"/>
                    </a:lnTo>
                    <a:lnTo>
                      <a:pt x="145" y="363"/>
                    </a:lnTo>
                    <a:lnTo>
                      <a:pt x="145" y="361"/>
                    </a:lnTo>
                    <a:lnTo>
                      <a:pt x="147" y="361"/>
                    </a:lnTo>
                    <a:lnTo>
                      <a:pt x="147" y="361"/>
                    </a:lnTo>
                    <a:lnTo>
                      <a:pt x="149" y="361"/>
                    </a:lnTo>
                    <a:lnTo>
                      <a:pt x="149" y="361"/>
                    </a:lnTo>
                    <a:lnTo>
                      <a:pt x="149" y="363"/>
                    </a:lnTo>
                    <a:lnTo>
                      <a:pt x="149" y="363"/>
                    </a:lnTo>
                    <a:lnTo>
                      <a:pt x="149" y="365"/>
                    </a:lnTo>
                    <a:lnTo>
                      <a:pt x="149" y="365"/>
                    </a:lnTo>
                    <a:lnTo>
                      <a:pt x="151" y="367"/>
                    </a:lnTo>
                    <a:lnTo>
                      <a:pt x="153" y="367"/>
                    </a:lnTo>
                    <a:lnTo>
                      <a:pt x="153" y="367"/>
                    </a:lnTo>
                    <a:lnTo>
                      <a:pt x="153" y="367"/>
                    </a:lnTo>
                    <a:lnTo>
                      <a:pt x="155" y="365"/>
                    </a:lnTo>
                    <a:lnTo>
                      <a:pt x="155" y="365"/>
                    </a:lnTo>
                    <a:lnTo>
                      <a:pt x="155" y="363"/>
                    </a:lnTo>
                    <a:lnTo>
                      <a:pt x="153" y="361"/>
                    </a:lnTo>
                    <a:lnTo>
                      <a:pt x="153" y="359"/>
                    </a:lnTo>
                    <a:lnTo>
                      <a:pt x="153" y="357"/>
                    </a:lnTo>
                    <a:lnTo>
                      <a:pt x="155" y="357"/>
                    </a:lnTo>
                    <a:lnTo>
                      <a:pt x="157" y="355"/>
                    </a:lnTo>
                    <a:lnTo>
                      <a:pt x="158" y="355"/>
                    </a:lnTo>
                    <a:lnTo>
                      <a:pt x="160" y="355"/>
                    </a:lnTo>
                    <a:lnTo>
                      <a:pt x="160" y="353"/>
                    </a:lnTo>
                    <a:lnTo>
                      <a:pt x="162" y="353"/>
                    </a:lnTo>
                    <a:lnTo>
                      <a:pt x="164" y="353"/>
                    </a:lnTo>
                    <a:lnTo>
                      <a:pt x="164" y="353"/>
                    </a:lnTo>
                    <a:lnTo>
                      <a:pt x="166" y="353"/>
                    </a:lnTo>
                    <a:lnTo>
                      <a:pt x="166" y="353"/>
                    </a:lnTo>
                    <a:lnTo>
                      <a:pt x="168" y="353"/>
                    </a:lnTo>
                    <a:lnTo>
                      <a:pt x="174" y="353"/>
                    </a:lnTo>
                    <a:lnTo>
                      <a:pt x="174" y="353"/>
                    </a:lnTo>
                    <a:lnTo>
                      <a:pt x="176" y="353"/>
                    </a:lnTo>
                    <a:lnTo>
                      <a:pt x="176" y="355"/>
                    </a:lnTo>
                    <a:lnTo>
                      <a:pt x="177" y="355"/>
                    </a:lnTo>
                    <a:lnTo>
                      <a:pt x="177" y="355"/>
                    </a:lnTo>
                    <a:lnTo>
                      <a:pt x="179" y="355"/>
                    </a:lnTo>
                    <a:lnTo>
                      <a:pt x="181" y="353"/>
                    </a:lnTo>
                    <a:lnTo>
                      <a:pt x="181" y="353"/>
                    </a:lnTo>
                    <a:lnTo>
                      <a:pt x="183" y="351"/>
                    </a:lnTo>
                    <a:lnTo>
                      <a:pt x="183" y="348"/>
                    </a:lnTo>
                    <a:lnTo>
                      <a:pt x="183" y="344"/>
                    </a:lnTo>
                    <a:lnTo>
                      <a:pt x="181" y="342"/>
                    </a:lnTo>
                    <a:lnTo>
                      <a:pt x="181" y="342"/>
                    </a:lnTo>
                    <a:lnTo>
                      <a:pt x="181" y="340"/>
                    </a:lnTo>
                    <a:lnTo>
                      <a:pt x="181" y="338"/>
                    </a:lnTo>
                    <a:lnTo>
                      <a:pt x="181" y="336"/>
                    </a:lnTo>
                    <a:lnTo>
                      <a:pt x="181" y="334"/>
                    </a:lnTo>
                    <a:lnTo>
                      <a:pt x="183" y="332"/>
                    </a:lnTo>
                    <a:lnTo>
                      <a:pt x="183" y="332"/>
                    </a:lnTo>
                    <a:lnTo>
                      <a:pt x="183" y="331"/>
                    </a:lnTo>
                    <a:lnTo>
                      <a:pt x="183" y="331"/>
                    </a:lnTo>
                    <a:lnTo>
                      <a:pt x="181" y="329"/>
                    </a:lnTo>
                    <a:lnTo>
                      <a:pt x="183" y="327"/>
                    </a:lnTo>
                    <a:lnTo>
                      <a:pt x="183" y="327"/>
                    </a:lnTo>
                    <a:lnTo>
                      <a:pt x="185" y="323"/>
                    </a:lnTo>
                    <a:lnTo>
                      <a:pt x="187" y="323"/>
                    </a:lnTo>
                    <a:lnTo>
                      <a:pt x="187" y="321"/>
                    </a:lnTo>
                    <a:lnTo>
                      <a:pt x="189" y="321"/>
                    </a:lnTo>
                    <a:lnTo>
                      <a:pt x="191" y="321"/>
                    </a:lnTo>
                    <a:lnTo>
                      <a:pt x="193" y="321"/>
                    </a:lnTo>
                    <a:lnTo>
                      <a:pt x="193" y="321"/>
                    </a:lnTo>
                    <a:lnTo>
                      <a:pt x="198" y="321"/>
                    </a:lnTo>
                    <a:lnTo>
                      <a:pt x="200" y="321"/>
                    </a:lnTo>
                    <a:lnTo>
                      <a:pt x="202" y="319"/>
                    </a:lnTo>
                    <a:lnTo>
                      <a:pt x="202" y="319"/>
                    </a:lnTo>
                    <a:lnTo>
                      <a:pt x="202" y="317"/>
                    </a:lnTo>
                    <a:lnTo>
                      <a:pt x="204" y="317"/>
                    </a:lnTo>
                    <a:lnTo>
                      <a:pt x="208" y="315"/>
                    </a:lnTo>
                    <a:lnTo>
                      <a:pt x="208" y="315"/>
                    </a:lnTo>
                    <a:lnTo>
                      <a:pt x="212" y="315"/>
                    </a:lnTo>
                    <a:lnTo>
                      <a:pt x="212" y="315"/>
                    </a:lnTo>
                    <a:lnTo>
                      <a:pt x="214" y="315"/>
                    </a:lnTo>
                    <a:lnTo>
                      <a:pt x="214" y="315"/>
                    </a:lnTo>
                    <a:lnTo>
                      <a:pt x="216" y="313"/>
                    </a:lnTo>
                    <a:lnTo>
                      <a:pt x="217" y="313"/>
                    </a:lnTo>
                    <a:lnTo>
                      <a:pt x="219" y="312"/>
                    </a:lnTo>
                    <a:lnTo>
                      <a:pt x="219" y="313"/>
                    </a:lnTo>
                    <a:lnTo>
                      <a:pt x="221" y="313"/>
                    </a:lnTo>
                    <a:lnTo>
                      <a:pt x="221" y="312"/>
                    </a:lnTo>
                    <a:lnTo>
                      <a:pt x="223" y="310"/>
                    </a:lnTo>
                    <a:lnTo>
                      <a:pt x="225" y="310"/>
                    </a:lnTo>
                    <a:lnTo>
                      <a:pt x="229" y="310"/>
                    </a:lnTo>
                    <a:lnTo>
                      <a:pt x="229" y="310"/>
                    </a:lnTo>
                    <a:lnTo>
                      <a:pt x="231" y="308"/>
                    </a:lnTo>
                    <a:lnTo>
                      <a:pt x="233" y="306"/>
                    </a:lnTo>
                    <a:lnTo>
                      <a:pt x="233" y="306"/>
                    </a:lnTo>
                    <a:lnTo>
                      <a:pt x="235" y="306"/>
                    </a:lnTo>
                    <a:lnTo>
                      <a:pt x="237" y="310"/>
                    </a:lnTo>
                    <a:lnTo>
                      <a:pt x="238" y="310"/>
                    </a:lnTo>
                    <a:lnTo>
                      <a:pt x="240" y="310"/>
                    </a:lnTo>
                    <a:lnTo>
                      <a:pt x="240" y="310"/>
                    </a:lnTo>
                    <a:lnTo>
                      <a:pt x="242" y="310"/>
                    </a:lnTo>
                    <a:lnTo>
                      <a:pt x="242" y="312"/>
                    </a:lnTo>
                    <a:lnTo>
                      <a:pt x="244" y="313"/>
                    </a:lnTo>
                    <a:lnTo>
                      <a:pt x="244" y="315"/>
                    </a:lnTo>
                    <a:lnTo>
                      <a:pt x="246" y="315"/>
                    </a:lnTo>
                    <a:lnTo>
                      <a:pt x="246" y="315"/>
                    </a:lnTo>
                    <a:lnTo>
                      <a:pt x="248" y="315"/>
                    </a:lnTo>
                    <a:lnTo>
                      <a:pt x="250" y="315"/>
                    </a:lnTo>
                    <a:lnTo>
                      <a:pt x="252" y="313"/>
                    </a:lnTo>
                    <a:lnTo>
                      <a:pt x="254" y="310"/>
                    </a:lnTo>
                    <a:lnTo>
                      <a:pt x="254" y="310"/>
                    </a:lnTo>
                    <a:lnTo>
                      <a:pt x="254" y="308"/>
                    </a:lnTo>
                    <a:lnTo>
                      <a:pt x="256" y="308"/>
                    </a:lnTo>
                    <a:lnTo>
                      <a:pt x="256" y="308"/>
                    </a:lnTo>
                    <a:lnTo>
                      <a:pt x="258" y="306"/>
                    </a:lnTo>
                    <a:lnTo>
                      <a:pt x="258" y="306"/>
                    </a:lnTo>
                    <a:lnTo>
                      <a:pt x="258" y="304"/>
                    </a:lnTo>
                    <a:lnTo>
                      <a:pt x="259" y="302"/>
                    </a:lnTo>
                    <a:lnTo>
                      <a:pt x="259" y="302"/>
                    </a:lnTo>
                    <a:lnTo>
                      <a:pt x="259" y="298"/>
                    </a:lnTo>
                    <a:lnTo>
                      <a:pt x="259" y="298"/>
                    </a:lnTo>
                    <a:lnTo>
                      <a:pt x="258" y="296"/>
                    </a:lnTo>
                    <a:lnTo>
                      <a:pt x="258" y="296"/>
                    </a:lnTo>
                    <a:lnTo>
                      <a:pt x="258" y="296"/>
                    </a:lnTo>
                    <a:lnTo>
                      <a:pt x="258" y="294"/>
                    </a:lnTo>
                    <a:lnTo>
                      <a:pt x="258" y="294"/>
                    </a:lnTo>
                    <a:lnTo>
                      <a:pt x="256" y="294"/>
                    </a:lnTo>
                    <a:lnTo>
                      <a:pt x="254" y="292"/>
                    </a:lnTo>
                    <a:lnTo>
                      <a:pt x="254" y="292"/>
                    </a:lnTo>
                    <a:lnTo>
                      <a:pt x="254" y="292"/>
                    </a:lnTo>
                    <a:lnTo>
                      <a:pt x="254" y="291"/>
                    </a:lnTo>
                    <a:lnTo>
                      <a:pt x="256" y="289"/>
                    </a:lnTo>
                    <a:lnTo>
                      <a:pt x="256" y="289"/>
                    </a:lnTo>
                    <a:lnTo>
                      <a:pt x="256" y="287"/>
                    </a:lnTo>
                    <a:lnTo>
                      <a:pt x="258" y="287"/>
                    </a:lnTo>
                    <a:lnTo>
                      <a:pt x="258" y="283"/>
                    </a:lnTo>
                    <a:lnTo>
                      <a:pt x="261" y="283"/>
                    </a:lnTo>
                    <a:lnTo>
                      <a:pt x="261" y="283"/>
                    </a:lnTo>
                    <a:lnTo>
                      <a:pt x="261" y="281"/>
                    </a:lnTo>
                    <a:lnTo>
                      <a:pt x="263" y="281"/>
                    </a:lnTo>
                    <a:lnTo>
                      <a:pt x="263" y="281"/>
                    </a:lnTo>
                    <a:lnTo>
                      <a:pt x="265" y="281"/>
                    </a:lnTo>
                    <a:lnTo>
                      <a:pt x="265" y="281"/>
                    </a:lnTo>
                    <a:lnTo>
                      <a:pt x="265" y="281"/>
                    </a:lnTo>
                    <a:lnTo>
                      <a:pt x="265" y="281"/>
                    </a:lnTo>
                    <a:lnTo>
                      <a:pt x="267" y="281"/>
                    </a:lnTo>
                    <a:lnTo>
                      <a:pt x="267" y="281"/>
                    </a:lnTo>
                    <a:lnTo>
                      <a:pt x="267" y="279"/>
                    </a:lnTo>
                    <a:lnTo>
                      <a:pt x="267" y="279"/>
                    </a:lnTo>
                    <a:lnTo>
                      <a:pt x="269" y="277"/>
                    </a:lnTo>
                    <a:lnTo>
                      <a:pt x="269" y="277"/>
                    </a:lnTo>
                    <a:lnTo>
                      <a:pt x="271" y="275"/>
                    </a:lnTo>
                    <a:lnTo>
                      <a:pt x="271" y="275"/>
                    </a:lnTo>
                    <a:lnTo>
                      <a:pt x="273" y="277"/>
                    </a:lnTo>
                    <a:lnTo>
                      <a:pt x="273" y="279"/>
                    </a:lnTo>
                    <a:lnTo>
                      <a:pt x="273" y="279"/>
                    </a:lnTo>
                    <a:lnTo>
                      <a:pt x="273" y="277"/>
                    </a:lnTo>
                    <a:lnTo>
                      <a:pt x="275" y="277"/>
                    </a:lnTo>
                    <a:lnTo>
                      <a:pt x="275" y="279"/>
                    </a:lnTo>
                    <a:lnTo>
                      <a:pt x="275" y="279"/>
                    </a:lnTo>
                    <a:lnTo>
                      <a:pt x="277" y="279"/>
                    </a:lnTo>
                    <a:lnTo>
                      <a:pt x="277" y="279"/>
                    </a:lnTo>
                    <a:lnTo>
                      <a:pt x="278" y="279"/>
                    </a:lnTo>
                    <a:lnTo>
                      <a:pt x="278" y="281"/>
                    </a:lnTo>
                    <a:lnTo>
                      <a:pt x="280" y="283"/>
                    </a:lnTo>
                    <a:lnTo>
                      <a:pt x="282" y="285"/>
                    </a:lnTo>
                    <a:lnTo>
                      <a:pt x="282" y="287"/>
                    </a:lnTo>
                    <a:lnTo>
                      <a:pt x="282" y="287"/>
                    </a:lnTo>
                    <a:lnTo>
                      <a:pt x="282" y="289"/>
                    </a:lnTo>
                    <a:lnTo>
                      <a:pt x="282" y="289"/>
                    </a:lnTo>
                    <a:lnTo>
                      <a:pt x="282" y="291"/>
                    </a:lnTo>
                    <a:lnTo>
                      <a:pt x="282" y="291"/>
                    </a:lnTo>
                    <a:lnTo>
                      <a:pt x="284" y="292"/>
                    </a:lnTo>
                    <a:lnTo>
                      <a:pt x="284" y="292"/>
                    </a:lnTo>
                    <a:lnTo>
                      <a:pt x="284" y="292"/>
                    </a:lnTo>
                    <a:lnTo>
                      <a:pt x="284" y="292"/>
                    </a:lnTo>
                    <a:lnTo>
                      <a:pt x="284" y="294"/>
                    </a:lnTo>
                    <a:lnTo>
                      <a:pt x="286" y="294"/>
                    </a:lnTo>
                    <a:lnTo>
                      <a:pt x="286" y="294"/>
                    </a:lnTo>
                    <a:lnTo>
                      <a:pt x="288" y="294"/>
                    </a:lnTo>
                    <a:lnTo>
                      <a:pt x="288" y="296"/>
                    </a:lnTo>
                    <a:lnTo>
                      <a:pt x="288" y="296"/>
                    </a:lnTo>
                    <a:lnTo>
                      <a:pt x="288" y="298"/>
                    </a:lnTo>
                    <a:lnTo>
                      <a:pt x="288" y="298"/>
                    </a:lnTo>
                    <a:lnTo>
                      <a:pt x="288" y="298"/>
                    </a:lnTo>
                    <a:lnTo>
                      <a:pt x="288" y="298"/>
                    </a:lnTo>
                    <a:lnTo>
                      <a:pt x="290" y="296"/>
                    </a:lnTo>
                    <a:lnTo>
                      <a:pt x="290" y="296"/>
                    </a:lnTo>
                    <a:lnTo>
                      <a:pt x="290" y="296"/>
                    </a:lnTo>
                    <a:lnTo>
                      <a:pt x="290" y="294"/>
                    </a:lnTo>
                    <a:lnTo>
                      <a:pt x="292" y="294"/>
                    </a:lnTo>
                    <a:lnTo>
                      <a:pt x="292" y="296"/>
                    </a:lnTo>
                    <a:lnTo>
                      <a:pt x="294" y="296"/>
                    </a:lnTo>
                    <a:lnTo>
                      <a:pt x="294" y="296"/>
                    </a:lnTo>
                    <a:lnTo>
                      <a:pt x="294" y="296"/>
                    </a:lnTo>
                    <a:lnTo>
                      <a:pt x="296" y="298"/>
                    </a:lnTo>
                    <a:lnTo>
                      <a:pt x="296" y="298"/>
                    </a:lnTo>
                    <a:lnTo>
                      <a:pt x="296" y="298"/>
                    </a:lnTo>
                    <a:lnTo>
                      <a:pt x="296" y="300"/>
                    </a:lnTo>
                    <a:lnTo>
                      <a:pt x="298" y="300"/>
                    </a:lnTo>
                    <a:lnTo>
                      <a:pt x="298" y="300"/>
                    </a:lnTo>
                    <a:lnTo>
                      <a:pt x="299" y="302"/>
                    </a:lnTo>
                    <a:lnTo>
                      <a:pt x="299" y="302"/>
                    </a:lnTo>
                    <a:lnTo>
                      <a:pt x="301" y="302"/>
                    </a:lnTo>
                    <a:lnTo>
                      <a:pt x="301" y="302"/>
                    </a:lnTo>
                    <a:lnTo>
                      <a:pt x="303" y="302"/>
                    </a:lnTo>
                    <a:lnTo>
                      <a:pt x="305" y="302"/>
                    </a:lnTo>
                    <a:lnTo>
                      <a:pt x="305" y="302"/>
                    </a:lnTo>
                    <a:lnTo>
                      <a:pt x="307" y="302"/>
                    </a:lnTo>
                    <a:lnTo>
                      <a:pt x="309" y="300"/>
                    </a:lnTo>
                    <a:lnTo>
                      <a:pt x="309" y="300"/>
                    </a:lnTo>
                    <a:lnTo>
                      <a:pt x="309" y="300"/>
                    </a:lnTo>
                    <a:lnTo>
                      <a:pt x="309" y="300"/>
                    </a:lnTo>
                    <a:lnTo>
                      <a:pt x="307" y="298"/>
                    </a:lnTo>
                    <a:lnTo>
                      <a:pt x="307" y="298"/>
                    </a:lnTo>
                    <a:lnTo>
                      <a:pt x="307" y="298"/>
                    </a:lnTo>
                    <a:lnTo>
                      <a:pt x="305" y="298"/>
                    </a:lnTo>
                    <a:lnTo>
                      <a:pt x="305" y="298"/>
                    </a:lnTo>
                    <a:lnTo>
                      <a:pt x="305" y="296"/>
                    </a:lnTo>
                    <a:lnTo>
                      <a:pt x="305" y="296"/>
                    </a:lnTo>
                    <a:lnTo>
                      <a:pt x="305" y="294"/>
                    </a:lnTo>
                    <a:lnTo>
                      <a:pt x="305" y="294"/>
                    </a:lnTo>
                    <a:lnTo>
                      <a:pt x="305" y="292"/>
                    </a:lnTo>
                    <a:lnTo>
                      <a:pt x="307" y="292"/>
                    </a:lnTo>
                    <a:lnTo>
                      <a:pt x="309" y="292"/>
                    </a:lnTo>
                    <a:lnTo>
                      <a:pt x="307" y="291"/>
                    </a:lnTo>
                    <a:lnTo>
                      <a:pt x="307" y="291"/>
                    </a:lnTo>
                    <a:lnTo>
                      <a:pt x="307" y="291"/>
                    </a:lnTo>
                    <a:lnTo>
                      <a:pt x="307" y="289"/>
                    </a:lnTo>
                    <a:lnTo>
                      <a:pt x="307" y="289"/>
                    </a:lnTo>
                    <a:lnTo>
                      <a:pt x="309" y="289"/>
                    </a:lnTo>
                    <a:lnTo>
                      <a:pt x="309" y="289"/>
                    </a:lnTo>
                    <a:lnTo>
                      <a:pt x="309" y="289"/>
                    </a:lnTo>
                    <a:lnTo>
                      <a:pt x="307" y="287"/>
                    </a:lnTo>
                    <a:lnTo>
                      <a:pt x="307" y="287"/>
                    </a:lnTo>
                    <a:lnTo>
                      <a:pt x="303" y="285"/>
                    </a:lnTo>
                    <a:lnTo>
                      <a:pt x="301" y="287"/>
                    </a:lnTo>
                    <a:lnTo>
                      <a:pt x="301" y="285"/>
                    </a:lnTo>
                    <a:lnTo>
                      <a:pt x="299" y="285"/>
                    </a:lnTo>
                    <a:lnTo>
                      <a:pt x="299" y="287"/>
                    </a:lnTo>
                    <a:lnTo>
                      <a:pt x="299" y="287"/>
                    </a:lnTo>
                    <a:lnTo>
                      <a:pt x="299" y="289"/>
                    </a:lnTo>
                    <a:lnTo>
                      <a:pt x="298" y="287"/>
                    </a:lnTo>
                    <a:lnTo>
                      <a:pt x="298" y="287"/>
                    </a:lnTo>
                    <a:lnTo>
                      <a:pt x="298" y="287"/>
                    </a:lnTo>
                    <a:lnTo>
                      <a:pt x="296" y="287"/>
                    </a:lnTo>
                    <a:lnTo>
                      <a:pt x="296" y="285"/>
                    </a:lnTo>
                    <a:lnTo>
                      <a:pt x="292" y="285"/>
                    </a:lnTo>
                    <a:lnTo>
                      <a:pt x="290" y="285"/>
                    </a:lnTo>
                    <a:lnTo>
                      <a:pt x="290" y="283"/>
                    </a:lnTo>
                    <a:lnTo>
                      <a:pt x="288" y="283"/>
                    </a:lnTo>
                    <a:lnTo>
                      <a:pt x="286" y="283"/>
                    </a:lnTo>
                    <a:lnTo>
                      <a:pt x="288" y="283"/>
                    </a:lnTo>
                    <a:lnTo>
                      <a:pt x="288" y="281"/>
                    </a:lnTo>
                    <a:lnTo>
                      <a:pt x="288" y="281"/>
                    </a:lnTo>
                    <a:lnTo>
                      <a:pt x="288" y="281"/>
                    </a:lnTo>
                    <a:lnTo>
                      <a:pt x="288" y="281"/>
                    </a:lnTo>
                    <a:lnTo>
                      <a:pt x="290" y="279"/>
                    </a:lnTo>
                    <a:lnTo>
                      <a:pt x="290" y="279"/>
                    </a:lnTo>
                    <a:lnTo>
                      <a:pt x="290" y="279"/>
                    </a:lnTo>
                    <a:lnTo>
                      <a:pt x="290" y="279"/>
                    </a:lnTo>
                    <a:lnTo>
                      <a:pt x="290" y="277"/>
                    </a:lnTo>
                    <a:lnTo>
                      <a:pt x="288" y="277"/>
                    </a:lnTo>
                    <a:lnTo>
                      <a:pt x="288" y="277"/>
                    </a:lnTo>
                    <a:lnTo>
                      <a:pt x="288" y="277"/>
                    </a:lnTo>
                    <a:lnTo>
                      <a:pt x="288" y="275"/>
                    </a:lnTo>
                    <a:lnTo>
                      <a:pt x="288" y="275"/>
                    </a:lnTo>
                    <a:lnTo>
                      <a:pt x="288" y="275"/>
                    </a:lnTo>
                    <a:lnTo>
                      <a:pt x="288" y="273"/>
                    </a:lnTo>
                    <a:lnTo>
                      <a:pt x="288" y="273"/>
                    </a:lnTo>
                    <a:lnTo>
                      <a:pt x="290" y="273"/>
                    </a:lnTo>
                    <a:lnTo>
                      <a:pt x="290" y="273"/>
                    </a:lnTo>
                    <a:lnTo>
                      <a:pt x="290" y="273"/>
                    </a:lnTo>
                    <a:lnTo>
                      <a:pt x="290" y="273"/>
                    </a:lnTo>
                    <a:lnTo>
                      <a:pt x="290" y="273"/>
                    </a:lnTo>
                    <a:lnTo>
                      <a:pt x="290" y="273"/>
                    </a:lnTo>
                    <a:lnTo>
                      <a:pt x="290" y="275"/>
                    </a:lnTo>
                    <a:lnTo>
                      <a:pt x="292" y="275"/>
                    </a:lnTo>
                    <a:lnTo>
                      <a:pt x="292" y="277"/>
                    </a:lnTo>
                    <a:lnTo>
                      <a:pt x="292" y="277"/>
                    </a:lnTo>
                    <a:lnTo>
                      <a:pt x="294" y="277"/>
                    </a:lnTo>
                    <a:lnTo>
                      <a:pt x="296" y="279"/>
                    </a:lnTo>
                    <a:lnTo>
                      <a:pt x="296" y="277"/>
                    </a:lnTo>
                    <a:lnTo>
                      <a:pt x="298" y="277"/>
                    </a:lnTo>
                    <a:lnTo>
                      <a:pt x="298" y="277"/>
                    </a:lnTo>
                    <a:lnTo>
                      <a:pt x="298" y="275"/>
                    </a:lnTo>
                    <a:lnTo>
                      <a:pt x="298" y="275"/>
                    </a:lnTo>
                    <a:lnTo>
                      <a:pt x="299" y="275"/>
                    </a:lnTo>
                    <a:lnTo>
                      <a:pt x="299" y="273"/>
                    </a:lnTo>
                    <a:lnTo>
                      <a:pt x="299" y="272"/>
                    </a:lnTo>
                    <a:lnTo>
                      <a:pt x="299" y="272"/>
                    </a:lnTo>
                    <a:lnTo>
                      <a:pt x="299" y="272"/>
                    </a:lnTo>
                    <a:lnTo>
                      <a:pt x="299" y="270"/>
                    </a:lnTo>
                    <a:lnTo>
                      <a:pt x="299" y="270"/>
                    </a:lnTo>
                    <a:lnTo>
                      <a:pt x="301" y="270"/>
                    </a:lnTo>
                    <a:lnTo>
                      <a:pt x="301" y="270"/>
                    </a:lnTo>
                    <a:lnTo>
                      <a:pt x="303" y="270"/>
                    </a:lnTo>
                    <a:lnTo>
                      <a:pt x="303" y="268"/>
                    </a:lnTo>
                    <a:lnTo>
                      <a:pt x="303" y="268"/>
                    </a:lnTo>
                    <a:lnTo>
                      <a:pt x="305" y="268"/>
                    </a:lnTo>
                    <a:lnTo>
                      <a:pt x="305" y="266"/>
                    </a:lnTo>
                    <a:lnTo>
                      <a:pt x="307" y="268"/>
                    </a:lnTo>
                    <a:lnTo>
                      <a:pt x="307" y="268"/>
                    </a:lnTo>
                    <a:lnTo>
                      <a:pt x="309" y="268"/>
                    </a:lnTo>
                    <a:lnTo>
                      <a:pt x="309" y="270"/>
                    </a:lnTo>
                    <a:lnTo>
                      <a:pt x="311" y="270"/>
                    </a:lnTo>
                    <a:lnTo>
                      <a:pt x="311" y="270"/>
                    </a:lnTo>
                    <a:lnTo>
                      <a:pt x="311" y="270"/>
                    </a:lnTo>
                    <a:lnTo>
                      <a:pt x="313" y="270"/>
                    </a:lnTo>
                    <a:lnTo>
                      <a:pt x="311" y="270"/>
                    </a:lnTo>
                    <a:lnTo>
                      <a:pt x="313" y="272"/>
                    </a:lnTo>
                    <a:lnTo>
                      <a:pt x="313" y="272"/>
                    </a:lnTo>
                    <a:lnTo>
                      <a:pt x="315" y="272"/>
                    </a:lnTo>
                    <a:lnTo>
                      <a:pt x="315" y="272"/>
                    </a:lnTo>
                    <a:lnTo>
                      <a:pt x="313" y="273"/>
                    </a:lnTo>
                    <a:lnTo>
                      <a:pt x="313" y="273"/>
                    </a:lnTo>
                    <a:lnTo>
                      <a:pt x="313" y="273"/>
                    </a:lnTo>
                    <a:lnTo>
                      <a:pt x="313" y="273"/>
                    </a:lnTo>
                    <a:lnTo>
                      <a:pt x="313" y="275"/>
                    </a:lnTo>
                    <a:lnTo>
                      <a:pt x="315" y="275"/>
                    </a:lnTo>
                    <a:lnTo>
                      <a:pt x="315" y="275"/>
                    </a:lnTo>
                    <a:lnTo>
                      <a:pt x="315" y="273"/>
                    </a:lnTo>
                    <a:lnTo>
                      <a:pt x="317" y="273"/>
                    </a:lnTo>
                    <a:lnTo>
                      <a:pt x="317" y="273"/>
                    </a:lnTo>
                    <a:lnTo>
                      <a:pt x="317" y="273"/>
                    </a:lnTo>
                    <a:lnTo>
                      <a:pt x="318" y="273"/>
                    </a:lnTo>
                    <a:lnTo>
                      <a:pt x="320" y="273"/>
                    </a:lnTo>
                    <a:lnTo>
                      <a:pt x="320" y="273"/>
                    </a:lnTo>
                    <a:lnTo>
                      <a:pt x="322" y="275"/>
                    </a:lnTo>
                    <a:lnTo>
                      <a:pt x="324" y="275"/>
                    </a:lnTo>
                    <a:lnTo>
                      <a:pt x="326" y="275"/>
                    </a:lnTo>
                    <a:lnTo>
                      <a:pt x="326" y="275"/>
                    </a:lnTo>
                    <a:lnTo>
                      <a:pt x="326" y="275"/>
                    </a:lnTo>
                    <a:lnTo>
                      <a:pt x="328" y="275"/>
                    </a:lnTo>
                    <a:lnTo>
                      <a:pt x="330" y="277"/>
                    </a:lnTo>
                    <a:lnTo>
                      <a:pt x="330" y="277"/>
                    </a:lnTo>
                    <a:lnTo>
                      <a:pt x="330" y="277"/>
                    </a:lnTo>
                    <a:lnTo>
                      <a:pt x="332" y="277"/>
                    </a:lnTo>
                    <a:lnTo>
                      <a:pt x="332" y="275"/>
                    </a:lnTo>
                    <a:lnTo>
                      <a:pt x="332" y="275"/>
                    </a:lnTo>
                    <a:lnTo>
                      <a:pt x="334" y="275"/>
                    </a:lnTo>
                    <a:lnTo>
                      <a:pt x="334" y="273"/>
                    </a:lnTo>
                    <a:lnTo>
                      <a:pt x="334" y="272"/>
                    </a:lnTo>
                    <a:lnTo>
                      <a:pt x="334" y="272"/>
                    </a:lnTo>
                    <a:lnTo>
                      <a:pt x="334" y="272"/>
                    </a:lnTo>
                    <a:lnTo>
                      <a:pt x="334" y="270"/>
                    </a:lnTo>
                    <a:lnTo>
                      <a:pt x="334" y="268"/>
                    </a:lnTo>
                    <a:lnTo>
                      <a:pt x="334" y="268"/>
                    </a:lnTo>
                    <a:lnTo>
                      <a:pt x="334" y="266"/>
                    </a:lnTo>
                    <a:lnTo>
                      <a:pt x="336" y="266"/>
                    </a:lnTo>
                    <a:lnTo>
                      <a:pt x="336" y="266"/>
                    </a:lnTo>
                    <a:lnTo>
                      <a:pt x="336" y="266"/>
                    </a:lnTo>
                    <a:lnTo>
                      <a:pt x="338" y="266"/>
                    </a:lnTo>
                    <a:lnTo>
                      <a:pt x="338" y="266"/>
                    </a:lnTo>
                    <a:lnTo>
                      <a:pt x="338" y="266"/>
                    </a:lnTo>
                    <a:lnTo>
                      <a:pt x="338" y="266"/>
                    </a:lnTo>
                    <a:lnTo>
                      <a:pt x="338" y="264"/>
                    </a:lnTo>
                    <a:lnTo>
                      <a:pt x="338" y="264"/>
                    </a:lnTo>
                    <a:lnTo>
                      <a:pt x="338" y="264"/>
                    </a:lnTo>
                    <a:lnTo>
                      <a:pt x="338" y="262"/>
                    </a:lnTo>
                    <a:lnTo>
                      <a:pt x="338" y="262"/>
                    </a:lnTo>
                    <a:lnTo>
                      <a:pt x="338" y="262"/>
                    </a:lnTo>
                    <a:lnTo>
                      <a:pt x="338" y="260"/>
                    </a:lnTo>
                    <a:lnTo>
                      <a:pt x="338" y="260"/>
                    </a:lnTo>
                    <a:lnTo>
                      <a:pt x="339" y="260"/>
                    </a:lnTo>
                    <a:lnTo>
                      <a:pt x="339" y="260"/>
                    </a:lnTo>
                    <a:lnTo>
                      <a:pt x="341" y="260"/>
                    </a:lnTo>
                    <a:lnTo>
                      <a:pt x="341" y="262"/>
                    </a:lnTo>
                    <a:lnTo>
                      <a:pt x="341" y="262"/>
                    </a:lnTo>
                    <a:lnTo>
                      <a:pt x="343" y="262"/>
                    </a:lnTo>
                    <a:lnTo>
                      <a:pt x="345" y="262"/>
                    </a:lnTo>
                    <a:lnTo>
                      <a:pt x="345" y="262"/>
                    </a:lnTo>
                    <a:lnTo>
                      <a:pt x="345" y="262"/>
                    </a:lnTo>
                    <a:lnTo>
                      <a:pt x="347" y="262"/>
                    </a:lnTo>
                    <a:lnTo>
                      <a:pt x="349" y="262"/>
                    </a:lnTo>
                    <a:lnTo>
                      <a:pt x="349" y="262"/>
                    </a:lnTo>
                    <a:lnTo>
                      <a:pt x="349" y="260"/>
                    </a:lnTo>
                    <a:lnTo>
                      <a:pt x="349" y="260"/>
                    </a:lnTo>
                    <a:lnTo>
                      <a:pt x="351" y="260"/>
                    </a:lnTo>
                    <a:lnTo>
                      <a:pt x="351" y="260"/>
                    </a:lnTo>
                    <a:lnTo>
                      <a:pt x="351" y="260"/>
                    </a:lnTo>
                    <a:lnTo>
                      <a:pt x="353" y="260"/>
                    </a:lnTo>
                    <a:lnTo>
                      <a:pt x="355" y="260"/>
                    </a:lnTo>
                    <a:lnTo>
                      <a:pt x="357" y="258"/>
                    </a:lnTo>
                    <a:lnTo>
                      <a:pt x="360" y="258"/>
                    </a:lnTo>
                    <a:lnTo>
                      <a:pt x="360" y="258"/>
                    </a:lnTo>
                    <a:lnTo>
                      <a:pt x="362" y="256"/>
                    </a:lnTo>
                    <a:lnTo>
                      <a:pt x="362" y="256"/>
                    </a:lnTo>
                    <a:lnTo>
                      <a:pt x="362" y="254"/>
                    </a:lnTo>
                    <a:lnTo>
                      <a:pt x="362" y="254"/>
                    </a:lnTo>
                    <a:lnTo>
                      <a:pt x="362" y="251"/>
                    </a:lnTo>
                    <a:lnTo>
                      <a:pt x="362" y="251"/>
                    </a:lnTo>
                    <a:lnTo>
                      <a:pt x="362" y="251"/>
                    </a:lnTo>
                    <a:lnTo>
                      <a:pt x="362" y="249"/>
                    </a:lnTo>
                    <a:lnTo>
                      <a:pt x="364" y="249"/>
                    </a:lnTo>
                    <a:lnTo>
                      <a:pt x="366" y="249"/>
                    </a:lnTo>
                    <a:lnTo>
                      <a:pt x="368" y="249"/>
                    </a:lnTo>
                    <a:lnTo>
                      <a:pt x="370" y="249"/>
                    </a:lnTo>
                    <a:lnTo>
                      <a:pt x="370" y="249"/>
                    </a:lnTo>
                    <a:lnTo>
                      <a:pt x="370" y="249"/>
                    </a:lnTo>
                    <a:lnTo>
                      <a:pt x="372" y="249"/>
                    </a:lnTo>
                    <a:lnTo>
                      <a:pt x="374" y="247"/>
                    </a:lnTo>
                    <a:lnTo>
                      <a:pt x="374" y="247"/>
                    </a:lnTo>
                    <a:lnTo>
                      <a:pt x="374" y="245"/>
                    </a:lnTo>
                    <a:lnTo>
                      <a:pt x="376" y="243"/>
                    </a:lnTo>
                    <a:lnTo>
                      <a:pt x="376" y="243"/>
                    </a:lnTo>
                    <a:lnTo>
                      <a:pt x="376" y="243"/>
                    </a:lnTo>
                    <a:lnTo>
                      <a:pt x="378" y="243"/>
                    </a:lnTo>
                    <a:lnTo>
                      <a:pt x="378" y="243"/>
                    </a:lnTo>
                    <a:lnTo>
                      <a:pt x="378" y="243"/>
                    </a:lnTo>
                    <a:lnTo>
                      <a:pt x="378" y="243"/>
                    </a:lnTo>
                    <a:lnTo>
                      <a:pt x="378" y="245"/>
                    </a:lnTo>
                    <a:lnTo>
                      <a:pt x="379" y="245"/>
                    </a:lnTo>
                    <a:lnTo>
                      <a:pt x="381" y="245"/>
                    </a:lnTo>
                    <a:lnTo>
                      <a:pt x="381" y="245"/>
                    </a:lnTo>
                    <a:lnTo>
                      <a:pt x="381" y="245"/>
                    </a:lnTo>
                    <a:lnTo>
                      <a:pt x="383" y="245"/>
                    </a:lnTo>
                    <a:lnTo>
                      <a:pt x="385" y="245"/>
                    </a:lnTo>
                    <a:lnTo>
                      <a:pt x="385" y="245"/>
                    </a:lnTo>
                    <a:lnTo>
                      <a:pt x="385" y="245"/>
                    </a:lnTo>
                    <a:lnTo>
                      <a:pt x="387" y="243"/>
                    </a:lnTo>
                    <a:lnTo>
                      <a:pt x="387" y="243"/>
                    </a:lnTo>
                    <a:lnTo>
                      <a:pt x="387" y="243"/>
                    </a:lnTo>
                    <a:lnTo>
                      <a:pt x="387" y="241"/>
                    </a:lnTo>
                    <a:lnTo>
                      <a:pt x="389" y="241"/>
                    </a:lnTo>
                    <a:lnTo>
                      <a:pt x="389" y="239"/>
                    </a:lnTo>
                    <a:lnTo>
                      <a:pt x="391" y="239"/>
                    </a:lnTo>
                    <a:lnTo>
                      <a:pt x="391" y="237"/>
                    </a:lnTo>
                    <a:lnTo>
                      <a:pt x="393" y="235"/>
                    </a:lnTo>
                    <a:lnTo>
                      <a:pt x="393" y="235"/>
                    </a:lnTo>
                    <a:lnTo>
                      <a:pt x="391" y="235"/>
                    </a:lnTo>
                    <a:lnTo>
                      <a:pt x="391" y="234"/>
                    </a:lnTo>
                    <a:lnTo>
                      <a:pt x="393" y="234"/>
                    </a:lnTo>
                    <a:lnTo>
                      <a:pt x="393" y="232"/>
                    </a:lnTo>
                    <a:lnTo>
                      <a:pt x="393" y="232"/>
                    </a:lnTo>
                    <a:lnTo>
                      <a:pt x="393" y="228"/>
                    </a:lnTo>
                    <a:lnTo>
                      <a:pt x="393" y="228"/>
                    </a:lnTo>
                    <a:lnTo>
                      <a:pt x="393" y="228"/>
                    </a:lnTo>
                    <a:lnTo>
                      <a:pt x="393" y="226"/>
                    </a:lnTo>
                    <a:lnTo>
                      <a:pt x="395" y="226"/>
                    </a:lnTo>
                    <a:lnTo>
                      <a:pt x="395" y="226"/>
                    </a:lnTo>
                    <a:lnTo>
                      <a:pt x="395" y="224"/>
                    </a:lnTo>
                    <a:lnTo>
                      <a:pt x="395" y="224"/>
                    </a:lnTo>
                    <a:lnTo>
                      <a:pt x="393" y="224"/>
                    </a:lnTo>
                    <a:lnTo>
                      <a:pt x="393" y="224"/>
                    </a:lnTo>
                    <a:lnTo>
                      <a:pt x="393" y="222"/>
                    </a:lnTo>
                    <a:lnTo>
                      <a:pt x="393" y="222"/>
                    </a:lnTo>
                    <a:lnTo>
                      <a:pt x="393" y="222"/>
                    </a:lnTo>
                    <a:lnTo>
                      <a:pt x="393" y="222"/>
                    </a:lnTo>
                    <a:lnTo>
                      <a:pt x="395" y="220"/>
                    </a:lnTo>
                    <a:lnTo>
                      <a:pt x="395" y="218"/>
                    </a:lnTo>
                    <a:lnTo>
                      <a:pt x="397" y="218"/>
                    </a:lnTo>
                    <a:lnTo>
                      <a:pt x="397" y="216"/>
                    </a:lnTo>
                    <a:lnTo>
                      <a:pt x="397" y="216"/>
                    </a:lnTo>
                    <a:lnTo>
                      <a:pt x="399" y="215"/>
                    </a:lnTo>
                    <a:lnTo>
                      <a:pt x="399" y="215"/>
                    </a:lnTo>
                    <a:lnTo>
                      <a:pt x="399" y="215"/>
                    </a:lnTo>
                    <a:lnTo>
                      <a:pt x="399" y="213"/>
                    </a:lnTo>
                    <a:lnTo>
                      <a:pt x="399" y="211"/>
                    </a:lnTo>
                    <a:lnTo>
                      <a:pt x="399" y="211"/>
                    </a:lnTo>
                    <a:lnTo>
                      <a:pt x="399" y="211"/>
                    </a:lnTo>
                    <a:lnTo>
                      <a:pt x="400" y="209"/>
                    </a:lnTo>
                    <a:lnTo>
                      <a:pt x="402" y="209"/>
                    </a:lnTo>
                    <a:lnTo>
                      <a:pt x="402" y="209"/>
                    </a:lnTo>
                    <a:lnTo>
                      <a:pt x="402" y="207"/>
                    </a:lnTo>
                    <a:lnTo>
                      <a:pt x="404" y="207"/>
                    </a:lnTo>
                    <a:lnTo>
                      <a:pt x="406" y="207"/>
                    </a:lnTo>
                    <a:lnTo>
                      <a:pt x="406" y="207"/>
                    </a:lnTo>
                    <a:lnTo>
                      <a:pt x="408" y="207"/>
                    </a:lnTo>
                    <a:lnTo>
                      <a:pt x="410" y="205"/>
                    </a:lnTo>
                    <a:lnTo>
                      <a:pt x="410" y="205"/>
                    </a:lnTo>
                    <a:lnTo>
                      <a:pt x="410" y="205"/>
                    </a:lnTo>
                    <a:lnTo>
                      <a:pt x="412" y="203"/>
                    </a:lnTo>
                    <a:lnTo>
                      <a:pt x="412" y="203"/>
                    </a:lnTo>
                    <a:lnTo>
                      <a:pt x="414" y="201"/>
                    </a:lnTo>
                    <a:lnTo>
                      <a:pt x="414" y="201"/>
                    </a:lnTo>
                    <a:lnTo>
                      <a:pt x="414" y="201"/>
                    </a:lnTo>
                    <a:lnTo>
                      <a:pt x="416" y="201"/>
                    </a:lnTo>
                    <a:lnTo>
                      <a:pt x="418" y="199"/>
                    </a:lnTo>
                    <a:lnTo>
                      <a:pt x="418" y="199"/>
                    </a:lnTo>
                    <a:lnTo>
                      <a:pt x="419" y="199"/>
                    </a:lnTo>
                    <a:lnTo>
                      <a:pt x="419" y="199"/>
                    </a:lnTo>
                    <a:lnTo>
                      <a:pt x="419" y="197"/>
                    </a:lnTo>
                    <a:close/>
                  </a:path>
                </a:pathLst>
              </a:custGeom>
              <a:solidFill>
                <a:schemeClr val="bg1"/>
              </a:solidFill>
              <a:ln w="9525">
                <a:solidFill>
                  <a:schemeClr val="tx1">
                    <a:lumMod val="50000"/>
                    <a:lumOff val="50000"/>
                  </a:schemeClr>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06" name="Freeform 15">
                <a:extLst>
                  <a:ext uri="{FF2B5EF4-FFF2-40B4-BE49-F238E27FC236}">
                    <a16:creationId xmlns:a16="http://schemas.microsoft.com/office/drawing/2014/main" id="{C524F385-724E-48C4-A8D0-9625B0EEF908}"/>
                  </a:ext>
                </a:extLst>
              </p:cNvPr>
              <p:cNvSpPr>
                <a:spLocks/>
              </p:cNvSpPr>
              <p:nvPr/>
            </p:nvSpPr>
            <p:spPr bwMode="auto">
              <a:xfrm>
                <a:off x="8072810" y="4094002"/>
                <a:ext cx="665679" cy="624501"/>
              </a:xfrm>
              <a:custGeom>
                <a:avLst/>
                <a:gdLst>
                  <a:gd name="T0" fmla="*/ 395 w 419"/>
                  <a:gd name="T1" fmla="*/ 201 h 393"/>
                  <a:gd name="T2" fmla="*/ 359 w 419"/>
                  <a:gd name="T3" fmla="*/ 199 h 393"/>
                  <a:gd name="T4" fmla="*/ 343 w 419"/>
                  <a:gd name="T5" fmla="*/ 169 h 393"/>
                  <a:gd name="T6" fmla="*/ 328 w 419"/>
                  <a:gd name="T7" fmla="*/ 167 h 393"/>
                  <a:gd name="T8" fmla="*/ 318 w 419"/>
                  <a:gd name="T9" fmla="*/ 144 h 393"/>
                  <a:gd name="T10" fmla="*/ 288 w 419"/>
                  <a:gd name="T11" fmla="*/ 125 h 393"/>
                  <a:gd name="T12" fmla="*/ 261 w 419"/>
                  <a:gd name="T13" fmla="*/ 116 h 393"/>
                  <a:gd name="T14" fmla="*/ 246 w 419"/>
                  <a:gd name="T15" fmla="*/ 70 h 393"/>
                  <a:gd name="T16" fmla="*/ 250 w 419"/>
                  <a:gd name="T17" fmla="*/ 43 h 393"/>
                  <a:gd name="T18" fmla="*/ 229 w 419"/>
                  <a:gd name="T19" fmla="*/ 28 h 393"/>
                  <a:gd name="T20" fmla="*/ 212 w 419"/>
                  <a:gd name="T21" fmla="*/ 34 h 393"/>
                  <a:gd name="T22" fmla="*/ 179 w 419"/>
                  <a:gd name="T23" fmla="*/ 22 h 393"/>
                  <a:gd name="T24" fmla="*/ 155 w 419"/>
                  <a:gd name="T25" fmla="*/ 26 h 393"/>
                  <a:gd name="T26" fmla="*/ 132 w 419"/>
                  <a:gd name="T27" fmla="*/ 9 h 393"/>
                  <a:gd name="T28" fmla="*/ 107 w 419"/>
                  <a:gd name="T29" fmla="*/ 5 h 393"/>
                  <a:gd name="T30" fmla="*/ 105 w 419"/>
                  <a:gd name="T31" fmla="*/ 19 h 393"/>
                  <a:gd name="T32" fmla="*/ 86 w 419"/>
                  <a:gd name="T33" fmla="*/ 47 h 393"/>
                  <a:gd name="T34" fmla="*/ 73 w 419"/>
                  <a:gd name="T35" fmla="*/ 60 h 393"/>
                  <a:gd name="T36" fmla="*/ 59 w 419"/>
                  <a:gd name="T37" fmla="*/ 59 h 393"/>
                  <a:gd name="T38" fmla="*/ 46 w 419"/>
                  <a:gd name="T39" fmla="*/ 81 h 393"/>
                  <a:gd name="T40" fmla="*/ 52 w 419"/>
                  <a:gd name="T41" fmla="*/ 91 h 393"/>
                  <a:gd name="T42" fmla="*/ 54 w 419"/>
                  <a:gd name="T43" fmla="*/ 106 h 393"/>
                  <a:gd name="T44" fmla="*/ 38 w 419"/>
                  <a:gd name="T45" fmla="*/ 129 h 393"/>
                  <a:gd name="T46" fmla="*/ 25 w 419"/>
                  <a:gd name="T47" fmla="*/ 144 h 393"/>
                  <a:gd name="T48" fmla="*/ 31 w 419"/>
                  <a:gd name="T49" fmla="*/ 173 h 393"/>
                  <a:gd name="T50" fmla="*/ 25 w 419"/>
                  <a:gd name="T51" fmla="*/ 197 h 393"/>
                  <a:gd name="T52" fmla="*/ 16 w 419"/>
                  <a:gd name="T53" fmla="*/ 218 h 393"/>
                  <a:gd name="T54" fmla="*/ 40 w 419"/>
                  <a:gd name="T55" fmla="*/ 226 h 393"/>
                  <a:gd name="T56" fmla="*/ 12 w 419"/>
                  <a:gd name="T57" fmla="*/ 264 h 393"/>
                  <a:gd name="T58" fmla="*/ 16 w 419"/>
                  <a:gd name="T59" fmla="*/ 302 h 393"/>
                  <a:gd name="T60" fmla="*/ 17 w 419"/>
                  <a:gd name="T61" fmla="*/ 317 h 393"/>
                  <a:gd name="T62" fmla="*/ 21 w 419"/>
                  <a:gd name="T63" fmla="*/ 340 h 393"/>
                  <a:gd name="T64" fmla="*/ 21 w 419"/>
                  <a:gd name="T65" fmla="*/ 367 h 393"/>
                  <a:gd name="T66" fmla="*/ 36 w 419"/>
                  <a:gd name="T67" fmla="*/ 388 h 393"/>
                  <a:gd name="T68" fmla="*/ 54 w 419"/>
                  <a:gd name="T69" fmla="*/ 388 h 393"/>
                  <a:gd name="T70" fmla="*/ 73 w 419"/>
                  <a:gd name="T71" fmla="*/ 386 h 393"/>
                  <a:gd name="T72" fmla="*/ 86 w 419"/>
                  <a:gd name="T73" fmla="*/ 386 h 393"/>
                  <a:gd name="T74" fmla="*/ 99 w 419"/>
                  <a:gd name="T75" fmla="*/ 372 h 393"/>
                  <a:gd name="T76" fmla="*/ 130 w 419"/>
                  <a:gd name="T77" fmla="*/ 369 h 393"/>
                  <a:gd name="T78" fmla="*/ 145 w 419"/>
                  <a:gd name="T79" fmla="*/ 361 h 393"/>
                  <a:gd name="T80" fmla="*/ 157 w 419"/>
                  <a:gd name="T81" fmla="*/ 355 h 393"/>
                  <a:gd name="T82" fmla="*/ 183 w 419"/>
                  <a:gd name="T83" fmla="*/ 348 h 393"/>
                  <a:gd name="T84" fmla="*/ 193 w 419"/>
                  <a:gd name="T85" fmla="*/ 321 h 393"/>
                  <a:gd name="T86" fmla="*/ 223 w 419"/>
                  <a:gd name="T87" fmla="*/ 310 h 393"/>
                  <a:gd name="T88" fmla="*/ 252 w 419"/>
                  <a:gd name="T89" fmla="*/ 313 h 393"/>
                  <a:gd name="T90" fmla="*/ 254 w 419"/>
                  <a:gd name="T91" fmla="*/ 292 h 393"/>
                  <a:gd name="T92" fmla="*/ 267 w 419"/>
                  <a:gd name="T93" fmla="*/ 279 h 393"/>
                  <a:gd name="T94" fmla="*/ 282 w 419"/>
                  <a:gd name="T95" fmla="*/ 289 h 393"/>
                  <a:gd name="T96" fmla="*/ 290 w 419"/>
                  <a:gd name="T97" fmla="*/ 296 h 393"/>
                  <a:gd name="T98" fmla="*/ 307 w 419"/>
                  <a:gd name="T99" fmla="*/ 302 h 393"/>
                  <a:gd name="T100" fmla="*/ 307 w 419"/>
                  <a:gd name="T101" fmla="*/ 289 h 393"/>
                  <a:gd name="T102" fmla="*/ 290 w 419"/>
                  <a:gd name="T103" fmla="*/ 285 h 393"/>
                  <a:gd name="T104" fmla="*/ 288 w 419"/>
                  <a:gd name="T105" fmla="*/ 273 h 393"/>
                  <a:gd name="T106" fmla="*/ 299 w 419"/>
                  <a:gd name="T107" fmla="*/ 273 h 393"/>
                  <a:gd name="T108" fmla="*/ 313 w 419"/>
                  <a:gd name="T109" fmla="*/ 270 h 393"/>
                  <a:gd name="T110" fmla="*/ 322 w 419"/>
                  <a:gd name="T111" fmla="*/ 275 h 393"/>
                  <a:gd name="T112" fmla="*/ 334 w 419"/>
                  <a:gd name="T113" fmla="*/ 266 h 393"/>
                  <a:gd name="T114" fmla="*/ 341 w 419"/>
                  <a:gd name="T115" fmla="*/ 262 h 393"/>
                  <a:gd name="T116" fmla="*/ 362 w 419"/>
                  <a:gd name="T117" fmla="*/ 254 h 393"/>
                  <a:gd name="T118" fmla="*/ 378 w 419"/>
                  <a:gd name="T119" fmla="*/ 243 h 393"/>
                  <a:gd name="T120" fmla="*/ 393 w 419"/>
                  <a:gd name="T121" fmla="*/ 235 h 393"/>
                  <a:gd name="T122" fmla="*/ 393 w 419"/>
                  <a:gd name="T123" fmla="*/ 222 h 393"/>
                  <a:gd name="T124" fmla="*/ 408 w 419"/>
                  <a:gd name="T125" fmla="*/ 207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9" h="393">
                    <a:moveTo>
                      <a:pt x="419" y="197"/>
                    </a:moveTo>
                    <a:lnTo>
                      <a:pt x="419" y="197"/>
                    </a:lnTo>
                    <a:lnTo>
                      <a:pt x="418" y="195"/>
                    </a:lnTo>
                    <a:lnTo>
                      <a:pt x="418" y="195"/>
                    </a:lnTo>
                    <a:lnTo>
                      <a:pt x="418" y="194"/>
                    </a:lnTo>
                    <a:lnTo>
                      <a:pt x="416" y="192"/>
                    </a:lnTo>
                    <a:lnTo>
                      <a:pt x="416" y="192"/>
                    </a:lnTo>
                    <a:lnTo>
                      <a:pt x="416" y="192"/>
                    </a:lnTo>
                    <a:lnTo>
                      <a:pt x="414" y="194"/>
                    </a:lnTo>
                    <a:lnTo>
                      <a:pt x="414" y="195"/>
                    </a:lnTo>
                    <a:lnTo>
                      <a:pt x="412" y="195"/>
                    </a:lnTo>
                    <a:lnTo>
                      <a:pt x="412" y="197"/>
                    </a:lnTo>
                    <a:lnTo>
                      <a:pt x="410" y="197"/>
                    </a:lnTo>
                    <a:lnTo>
                      <a:pt x="406" y="197"/>
                    </a:lnTo>
                    <a:lnTo>
                      <a:pt x="406" y="199"/>
                    </a:lnTo>
                    <a:lnTo>
                      <a:pt x="404" y="199"/>
                    </a:lnTo>
                    <a:lnTo>
                      <a:pt x="402" y="201"/>
                    </a:lnTo>
                    <a:lnTo>
                      <a:pt x="400" y="203"/>
                    </a:lnTo>
                    <a:lnTo>
                      <a:pt x="399" y="203"/>
                    </a:lnTo>
                    <a:lnTo>
                      <a:pt x="395" y="201"/>
                    </a:lnTo>
                    <a:lnTo>
                      <a:pt x="393" y="201"/>
                    </a:lnTo>
                    <a:lnTo>
                      <a:pt x="393" y="201"/>
                    </a:lnTo>
                    <a:lnTo>
                      <a:pt x="393" y="201"/>
                    </a:lnTo>
                    <a:lnTo>
                      <a:pt x="391" y="203"/>
                    </a:lnTo>
                    <a:lnTo>
                      <a:pt x="391" y="203"/>
                    </a:lnTo>
                    <a:lnTo>
                      <a:pt x="391" y="203"/>
                    </a:lnTo>
                    <a:lnTo>
                      <a:pt x="389" y="203"/>
                    </a:lnTo>
                    <a:lnTo>
                      <a:pt x="389" y="203"/>
                    </a:lnTo>
                    <a:lnTo>
                      <a:pt x="387" y="203"/>
                    </a:lnTo>
                    <a:lnTo>
                      <a:pt x="383" y="203"/>
                    </a:lnTo>
                    <a:lnTo>
                      <a:pt x="376" y="201"/>
                    </a:lnTo>
                    <a:lnTo>
                      <a:pt x="372" y="203"/>
                    </a:lnTo>
                    <a:lnTo>
                      <a:pt x="368" y="203"/>
                    </a:lnTo>
                    <a:lnTo>
                      <a:pt x="366" y="201"/>
                    </a:lnTo>
                    <a:lnTo>
                      <a:pt x="364" y="201"/>
                    </a:lnTo>
                    <a:lnTo>
                      <a:pt x="362" y="199"/>
                    </a:lnTo>
                    <a:lnTo>
                      <a:pt x="362" y="199"/>
                    </a:lnTo>
                    <a:lnTo>
                      <a:pt x="360" y="199"/>
                    </a:lnTo>
                    <a:lnTo>
                      <a:pt x="360" y="199"/>
                    </a:lnTo>
                    <a:lnTo>
                      <a:pt x="359" y="199"/>
                    </a:lnTo>
                    <a:lnTo>
                      <a:pt x="357" y="201"/>
                    </a:lnTo>
                    <a:lnTo>
                      <a:pt x="355" y="203"/>
                    </a:lnTo>
                    <a:lnTo>
                      <a:pt x="351" y="205"/>
                    </a:lnTo>
                    <a:lnTo>
                      <a:pt x="351" y="205"/>
                    </a:lnTo>
                    <a:lnTo>
                      <a:pt x="349" y="205"/>
                    </a:lnTo>
                    <a:lnTo>
                      <a:pt x="347" y="205"/>
                    </a:lnTo>
                    <a:lnTo>
                      <a:pt x="347" y="201"/>
                    </a:lnTo>
                    <a:lnTo>
                      <a:pt x="345" y="199"/>
                    </a:lnTo>
                    <a:lnTo>
                      <a:pt x="345" y="186"/>
                    </a:lnTo>
                    <a:lnTo>
                      <a:pt x="343" y="186"/>
                    </a:lnTo>
                    <a:lnTo>
                      <a:pt x="341" y="182"/>
                    </a:lnTo>
                    <a:lnTo>
                      <a:pt x="341" y="180"/>
                    </a:lnTo>
                    <a:lnTo>
                      <a:pt x="341" y="178"/>
                    </a:lnTo>
                    <a:lnTo>
                      <a:pt x="341" y="176"/>
                    </a:lnTo>
                    <a:lnTo>
                      <a:pt x="339" y="175"/>
                    </a:lnTo>
                    <a:lnTo>
                      <a:pt x="341" y="173"/>
                    </a:lnTo>
                    <a:lnTo>
                      <a:pt x="341" y="173"/>
                    </a:lnTo>
                    <a:lnTo>
                      <a:pt x="341" y="171"/>
                    </a:lnTo>
                    <a:lnTo>
                      <a:pt x="343" y="171"/>
                    </a:lnTo>
                    <a:lnTo>
                      <a:pt x="343" y="169"/>
                    </a:lnTo>
                    <a:lnTo>
                      <a:pt x="341" y="169"/>
                    </a:lnTo>
                    <a:lnTo>
                      <a:pt x="339" y="169"/>
                    </a:lnTo>
                    <a:lnTo>
                      <a:pt x="339" y="169"/>
                    </a:lnTo>
                    <a:lnTo>
                      <a:pt x="338" y="169"/>
                    </a:lnTo>
                    <a:lnTo>
                      <a:pt x="336" y="171"/>
                    </a:lnTo>
                    <a:lnTo>
                      <a:pt x="334" y="171"/>
                    </a:lnTo>
                    <a:lnTo>
                      <a:pt x="334" y="169"/>
                    </a:lnTo>
                    <a:lnTo>
                      <a:pt x="334" y="169"/>
                    </a:lnTo>
                    <a:lnTo>
                      <a:pt x="332" y="167"/>
                    </a:lnTo>
                    <a:lnTo>
                      <a:pt x="332" y="165"/>
                    </a:lnTo>
                    <a:lnTo>
                      <a:pt x="332" y="165"/>
                    </a:lnTo>
                    <a:lnTo>
                      <a:pt x="332" y="163"/>
                    </a:lnTo>
                    <a:lnTo>
                      <a:pt x="332" y="163"/>
                    </a:lnTo>
                    <a:lnTo>
                      <a:pt x="330" y="163"/>
                    </a:lnTo>
                    <a:lnTo>
                      <a:pt x="330" y="163"/>
                    </a:lnTo>
                    <a:lnTo>
                      <a:pt x="330" y="163"/>
                    </a:lnTo>
                    <a:lnTo>
                      <a:pt x="328" y="163"/>
                    </a:lnTo>
                    <a:lnTo>
                      <a:pt x="328" y="165"/>
                    </a:lnTo>
                    <a:lnTo>
                      <a:pt x="328" y="167"/>
                    </a:lnTo>
                    <a:lnTo>
                      <a:pt x="328" y="167"/>
                    </a:lnTo>
                    <a:lnTo>
                      <a:pt x="328" y="167"/>
                    </a:lnTo>
                    <a:lnTo>
                      <a:pt x="326" y="167"/>
                    </a:lnTo>
                    <a:lnTo>
                      <a:pt x="326" y="167"/>
                    </a:lnTo>
                    <a:lnTo>
                      <a:pt x="324" y="167"/>
                    </a:lnTo>
                    <a:lnTo>
                      <a:pt x="322" y="167"/>
                    </a:lnTo>
                    <a:lnTo>
                      <a:pt x="322" y="167"/>
                    </a:lnTo>
                    <a:lnTo>
                      <a:pt x="320" y="165"/>
                    </a:lnTo>
                    <a:lnTo>
                      <a:pt x="320" y="165"/>
                    </a:lnTo>
                    <a:lnTo>
                      <a:pt x="322" y="163"/>
                    </a:lnTo>
                    <a:lnTo>
                      <a:pt x="322" y="163"/>
                    </a:lnTo>
                    <a:lnTo>
                      <a:pt x="322" y="161"/>
                    </a:lnTo>
                    <a:lnTo>
                      <a:pt x="324" y="161"/>
                    </a:lnTo>
                    <a:lnTo>
                      <a:pt x="324" y="161"/>
                    </a:lnTo>
                    <a:lnTo>
                      <a:pt x="326" y="159"/>
                    </a:lnTo>
                    <a:lnTo>
                      <a:pt x="326" y="159"/>
                    </a:lnTo>
                    <a:lnTo>
                      <a:pt x="324" y="157"/>
                    </a:lnTo>
                    <a:lnTo>
                      <a:pt x="322" y="156"/>
                    </a:lnTo>
                    <a:lnTo>
                      <a:pt x="320" y="150"/>
                    </a:lnTo>
                    <a:lnTo>
                      <a:pt x="320" y="146"/>
                    </a:lnTo>
                    <a:lnTo>
                      <a:pt x="318" y="144"/>
                    </a:lnTo>
                    <a:lnTo>
                      <a:pt x="318" y="144"/>
                    </a:lnTo>
                    <a:lnTo>
                      <a:pt x="317" y="142"/>
                    </a:lnTo>
                    <a:lnTo>
                      <a:pt x="315" y="140"/>
                    </a:lnTo>
                    <a:lnTo>
                      <a:pt x="313" y="138"/>
                    </a:lnTo>
                    <a:lnTo>
                      <a:pt x="313" y="137"/>
                    </a:lnTo>
                    <a:lnTo>
                      <a:pt x="307" y="131"/>
                    </a:lnTo>
                    <a:lnTo>
                      <a:pt x="305" y="129"/>
                    </a:lnTo>
                    <a:lnTo>
                      <a:pt x="305" y="129"/>
                    </a:lnTo>
                    <a:lnTo>
                      <a:pt x="303" y="127"/>
                    </a:lnTo>
                    <a:lnTo>
                      <a:pt x="301" y="127"/>
                    </a:lnTo>
                    <a:lnTo>
                      <a:pt x="299" y="125"/>
                    </a:lnTo>
                    <a:lnTo>
                      <a:pt x="299" y="125"/>
                    </a:lnTo>
                    <a:lnTo>
                      <a:pt x="298" y="125"/>
                    </a:lnTo>
                    <a:lnTo>
                      <a:pt x="294" y="125"/>
                    </a:lnTo>
                    <a:lnTo>
                      <a:pt x="292" y="127"/>
                    </a:lnTo>
                    <a:lnTo>
                      <a:pt x="290" y="125"/>
                    </a:lnTo>
                    <a:lnTo>
                      <a:pt x="290" y="125"/>
                    </a:lnTo>
                    <a:lnTo>
                      <a:pt x="290" y="123"/>
                    </a:lnTo>
                    <a:lnTo>
                      <a:pt x="288" y="123"/>
                    </a:lnTo>
                    <a:lnTo>
                      <a:pt x="288" y="125"/>
                    </a:lnTo>
                    <a:lnTo>
                      <a:pt x="288" y="125"/>
                    </a:lnTo>
                    <a:lnTo>
                      <a:pt x="286" y="125"/>
                    </a:lnTo>
                    <a:lnTo>
                      <a:pt x="286" y="125"/>
                    </a:lnTo>
                    <a:lnTo>
                      <a:pt x="286" y="123"/>
                    </a:lnTo>
                    <a:lnTo>
                      <a:pt x="284" y="123"/>
                    </a:lnTo>
                    <a:lnTo>
                      <a:pt x="284" y="121"/>
                    </a:lnTo>
                    <a:lnTo>
                      <a:pt x="284" y="121"/>
                    </a:lnTo>
                    <a:lnTo>
                      <a:pt x="282" y="119"/>
                    </a:lnTo>
                    <a:lnTo>
                      <a:pt x="282" y="118"/>
                    </a:lnTo>
                    <a:lnTo>
                      <a:pt x="282" y="118"/>
                    </a:lnTo>
                    <a:lnTo>
                      <a:pt x="282" y="116"/>
                    </a:lnTo>
                    <a:lnTo>
                      <a:pt x="282" y="116"/>
                    </a:lnTo>
                    <a:lnTo>
                      <a:pt x="280" y="114"/>
                    </a:lnTo>
                    <a:lnTo>
                      <a:pt x="280" y="114"/>
                    </a:lnTo>
                    <a:lnTo>
                      <a:pt x="278" y="114"/>
                    </a:lnTo>
                    <a:lnTo>
                      <a:pt x="277" y="116"/>
                    </a:lnTo>
                    <a:lnTo>
                      <a:pt x="277" y="116"/>
                    </a:lnTo>
                    <a:lnTo>
                      <a:pt x="269" y="116"/>
                    </a:lnTo>
                    <a:lnTo>
                      <a:pt x="261" y="116"/>
                    </a:lnTo>
                    <a:lnTo>
                      <a:pt x="261" y="116"/>
                    </a:lnTo>
                    <a:lnTo>
                      <a:pt x="259" y="112"/>
                    </a:lnTo>
                    <a:lnTo>
                      <a:pt x="259" y="112"/>
                    </a:lnTo>
                    <a:lnTo>
                      <a:pt x="258" y="110"/>
                    </a:lnTo>
                    <a:lnTo>
                      <a:pt x="254" y="108"/>
                    </a:lnTo>
                    <a:lnTo>
                      <a:pt x="252" y="106"/>
                    </a:lnTo>
                    <a:lnTo>
                      <a:pt x="246" y="104"/>
                    </a:lnTo>
                    <a:lnTo>
                      <a:pt x="246" y="102"/>
                    </a:lnTo>
                    <a:lnTo>
                      <a:pt x="250" y="100"/>
                    </a:lnTo>
                    <a:lnTo>
                      <a:pt x="250" y="98"/>
                    </a:lnTo>
                    <a:lnTo>
                      <a:pt x="250" y="97"/>
                    </a:lnTo>
                    <a:lnTo>
                      <a:pt x="250" y="93"/>
                    </a:lnTo>
                    <a:lnTo>
                      <a:pt x="250" y="89"/>
                    </a:lnTo>
                    <a:lnTo>
                      <a:pt x="248" y="83"/>
                    </a:lnTo>
                    <a:lnTo>
                      <a:pt x="248" y="81"/>
                    </a:lnTo>
                    <a:lnTo>
                      <a:pt x="242" y="81"/>
                    </a:lnTo>
                    <a:lnTo>
                      <a:pt x="242" y="81"/>
                    </a:lnTo>
                    <a:lnTo>
                      <a:pt x="240" y="78"/>
                    </a:lnTo>
                    <a:lnTo>
                      <a:pt x="242" y="76"/>
                    </a:lnTo>
                    <a:lnTo>
                      <a:pt x="244" y="74"/>
                    </a:lnTo>
                    <a:lnTo>
                      <a:pt x="246" y="70"/>
                    </a:lnTo>
                    <a:lnTo>
                      <a:pt x="248" y="70"/>
                    </a:lnTo>
                    <a:lnTo>
                      <a:pt x="248" y="68"/>
                    </a:lnTo>
                    <a:lnTo>
                      <a:pt x="248" y="66"/>
                    </a:lnTo>
                    <a:lnTo>
                      <a:pt x="248" y="64"/>
                    </a:lnTo>
                    <a:lnTo>
                      <a:pt x="248" y="62"/>
                    </a:lnTo>
                    <a:lnTo>
                      <a:pt x="248" y="60"/>
                    </a:lnTo>
                    <a:lnTo>
                      <a:pt x="248" y="60"/>
                    </a:lnTo>
                    <a:lnTo>
                      <a:pt x="248" y="60"/>
                    </a:lnTo>
                    <a:lnTo>
                      <a:pt x="248" y="60"/>
                    </a:lnTo>
                    <a:lnTo>
                      <a:pt x="248" y="59"/>
                    </a:lnTo>
                    <a:lnTo>
                      <a:pt x="250" y="59"/>
                    </a:lnTo>
                    <a:lnTo>
                      <a:pt x="250" y="57"/>
                    </a:lnTo>
                    <a:lnTo>
                      <a:pt x="250" y="55"/>
                    </a:lnTo>
                    <a:lnTo>
                      <a:pt x="250" y="53"/>
                    </a:lnTo>
                    <a:lnTo>
                      <a:pt x="250" y="53"/>
                    </a:lnTo>
                    <a:lnTo>
                      <a:pt x="250" y="51"/>
                    </a:lnTo>
                    <a:lnTo>
                      <a:pt x="250" y="47"/>
                    </a:lnTo>
                    <a:lnTo>
                      <a:pt x="250" y="45"/>
                    </a:lnTo>
                    <a:lnTo>
                      <a:pt x="250" y="45"/>
                    </a:lnTo>
                    <a:lnTo>
                      <a:pt x="250" y="43"/>
                    </a:lnTo>
                    <a:lnTo>
                      <a:pt x="250" y="41"/>
                    </a:lnTo>
                    <a:lnTo>
                      <a:pt x="250" y="41"/>
                    </a:lnTo>
                    <a:lnTo>
                      <a:pt x="248" y="41"/>
                    </a:lnTo>
                    <a:lnTo>
                      <a:pt x="248" y="40"/>
                    </a:lnTo>
                    <a:lnTo>
                      <a:pt x="248" y="40"/>
                    </a:lnTo>
                    <a:lnTo>
                      <a:pt x="246" y="38"/>
                    </a:lnTo>
                    <a:lnTo>
                      <a:pt x="246" y="38"/>
                    </a:lnTo>
                    <a:lnTo>
                      <a:pt x="246" y="38"/>
                    </a:lnTo>
                    <a:lnTo>
                      <a:pt x="244" y="38"/>
                    </a:lnTo>
                    <a:lnTo>
                      <a:pt x="242" y="38"/>
                    </a:lnTo>
                    <a:lnTo>
                      <a:pt x="242" y="38"/>
                    </a:lnTo>
                    <a:lnTo>
                      <a:pt x="242" y="36"/>
                    </a:lnTo>
                    <a:lnTo>
                      <a:pt x="240" y="36"/>
                    </a:lnTo>
                    <a:lnTo>
                      <a:pt x="240" y="36"/>
                    </a:lnTo>
                    <a:lnTo>
                      <a:pt x="238" y="34"/>
                    </a:lnTo>
                    <a:lnTo>
                      <a:pt x="238" y="32"/>
                    </a:lnTo>
                    <a:lnTo>
                      <a:pt x="237" y="30"/>
                    </a:lnTo>
                    <a:lnTo>
                      <a:pt x="237" y="30"/>
                    </a:lnTo>
                    <a:lnTo>
                      <a:pt x="235" y="28"/>
                    </a:lnTo>
                    <a:lnTo>
                      <a:pt x="229" y="28"/>
                    </a:lnTo>
                    <a:lnTo>
                      <a:pt x="227" y="28"/>
                    </a:lnTo>
                    <a:lnTo>
                      <a:pt x="227" y="28"/>
                    </a:lnTo>
                    <a:lnTo>
                      <a:pt x="227" y="28"/>
                    </a:lnTo>
                    <a:lnTo>
                      <a:pt x="219" y="30"/>
                    </a:lnTo>
                    <a:lnTo>
                      <a:pt x="219" y="32"/>
                    </a:lnTo>
                    <a:lnTo>
                      <a:pt x="217" y="32"/>
                    </a:lnTo>
                    <a:lnTo>
                      <a:pt x="217" y="32"/>
                    </a:lnTo>
                    <a:lnTo>
                      <a:pt x="217" y="34"/>
                    </a:lnTo>
                    <a:lnTo>
                      <a:pt x="217" y="34"/>
                    </a:lnTo>
                    <a:lnTo>
                      <a:pt x="217" y="36"/>
                    </a:lnTo>
                    <a:lnTo>
                      <a:pt x="217" y="36"/>
                    </a:lnTo>
                    <a:lnTo>
                      <a:pt x="216" y="36"/>
                    </a:lnTo>
                    <a:lnTo>
                      <a:pt x="216" y="36"/>
                    </a:lnTo>
                    <a:lnTo>
                      <a:pt x="216" y="36"/>
                    </a:lnTo>
                    <a:lnTo>
                      <a:pt x="214" y="36"/>
                    </a:lnTo>
                    <a:lnTo>
                      <a:pt x="214" y="36"/>
                    </a:lnTo>
                    <a:lnTo>
                      <a:pt x="214" y="36"/>
                    </a:lnTo>
                    <a:lnTo>
                      <a:pt x="214" y="36"/>
                    </a:lnTo>
                    <a:lnTo>
                      <a:pt x="212" y="36"/>
                    </a:lnTo>
                    <a:lnTo>
                      <a:pt x="212" y="34"/>
                    </a:lnTo>
                    <a:lnTo>
                      <a:pt x="212" y="34"/>
                    </a:lnTo>
                    <a:lnTo>
                      <a:pt x="208" y="34"/>
                    </a:lnTo>
                    <a:lnTo>
                      <a:pt x="208" y="34"/>
                    </a:lnTo>
                    <a:lnTo>
                      <a:pt x="208" y="34"/>
                    </a:lnTo>
                    <a:lnTo>
                      <a:pt x="200" y="34"/>
                    </a:lnTo>
                    <a:lnTo>
                      <a:pt x="198" y="34"/>
                    </a:lnTo>
                    <a:lnTo>
                      <a:pt x="198" y="34"/>
                    </a:lnTo>
                    <a:lnTo>
                      <a:pt x="197" y="34"/>
                    </a:lnTo>
                    <a:lnTo>
                      <a:pt x="197" y="32"/>
                    </a:lnTo>
                    <a:lnTo>
                      <a:pt x="197" y="30"/>
                    </a:lnTo>
                    <a:lnTo>
                      <a:pt x="195" y="30"/>
                    </a:lnTo>
                    <a:lnTo>
                      <a:pt x="195" y="30"/>
                    </a:lnTo>
                    <a:lnTo>
                      <a:pt x="185" y="28"/>
                    </a:lnTo>
                    <a:lnTo>
                      <a:pt x="185" y="28"/>
                    </a:lnTo>
                    <a:lnTo>
                      <a:pt x="185" y="28"/>
                    </a:lnTo>
                    <a:lnTo>
                      <a:pt x="183" y="28"/>
                    </a:lnTo>
                    <a:lnTo>
                      <a:pt x="183" y="24"/>
                    </a:lnTo>
                    <a:lnTo>
                      <a:pt x="181" y="24"/>
                    </a:lnTo>
                    <a:lnTo>
                      <a:pt x="181" y="24"/>
                    </a:lnTo>
                    <a:lnTo>
                      <a:pt x="179" y="22"/>
                    </a:lnTo>
                    <a:lnTo>
                      <a:pt x="177" y="22"/>
                    </a:lnTo>
                    <a:lnTo>
                      <a:pt x="177" y="22"/>
                    </a:lnTo>
                    <a:lnTo>
                      <a:pt x="172" y="24"/>
                    </a:lnTo>
                    <a:lnTo>
                      <a:pt x="168" y="26"/>
                    </a:lnTo>
                    <a:lnTo>
                      <a:pt x="168" y="26"/>
                    </a:lnTo>
                    <a:lnTo>
                      <a:pt x="166" y="26"/>
                    </a:lnTo>
                    <a:lnTo>
                      <a:pt x="166" y="28"/>
                    </a:lnTo>
                    <a:lnTo>
                      <a:pt x="164" y="30"/>
                    </a:lnTo>
                    <a:lnTo>
                      <a:pt x="164" y="30"/>
                    </a:lnTo>
                    <a:lnTo>
                      <a:pt x="162" y="30"/>
                    </a:lnTo>
                    <a:lnTo>
                      <a:pt x="160" y="30"/>
                    </a:lnTo>
                    <a:lnTo>
                      <a:pt x="160" y="30"/>
                    </a:lnTo>
                    <a:lnTo>
                      <a:pt x="160" y="30"/>
                    </a:lnTo>
                    <a:lnTo>
                      <a:pt x="160" y="30"/>
                    </a:lnTo>
                    <a:lnTo>
                      <a:pt x="158" y="30"/>
                    </a:lnTo>
                    <a:lnTo>
                      <a:pt x="158" y="28"/>
                    </a:lnTo>
                    <a:lnTo>
                      <a:pt x="157" y="28"/>
                    </a:lnTo>
                    <a:lnTo>
                      <a:pt x="155" y="28"/>
                    </a:lnTo>
                    <a:lnTo>
                      <a:pt x="155" y="28"/>
                    </a:lnTo>
                    <a:lnTo>
                      <a:pt x="155" y="26"/>
                    </a:lnTo>
                    <a:lnTo>
                      <a:pt x="155" y="26"/>
                    </a:lnTo>
                    <a:lnTo>
                      <a:pt x="155" y="26"/>
                    </a:lnTo>
                    <a:lnTo>
                      <a:pt x="153" y="24"/>
                    </a:lnTo>
                    <a:lnTo>
                      <a:pt x="151" y="24"/>
                    </a:lnTo>
                    <a:lnTo>
                      <a:pt x="151" y="24"/>
                    </a:lnTo>
                    <a:lnTo>
                      <a:pt x="151" y="22"/>
                    </a:lnTo>
                    <a:lnTo>
                      <a:pt x="149" y="22"/>
                    </a:lnTo>
                    <a:lnTo>
                      <a:pt x="147" y="15"/>
                    </a:lnTo>
                    <a:lnTo>
                      <a:pt x="147" y="15"/>
                    </a:lnTo>
                    <a:lnTo>
                      <a:pt x="147" y="15"/>
                    </a:lnTo>
                    <a:lnTo>
                      <a:pt x="147" y="15"/>
                    </a:lnTo>
                    <a:lnTo>
                      <a:pt x="145" y="13"/>
                    </a:lnTo>
                    <a:lnTo>
                      <a:pt x="145" y="13"/>
                    </a:lnTo>
                    <a:lnTo>
                      <a:pt x="145" y="13"/>
                    </a:lnTo>
                    <a:lnTo>
                      <a:pt x="143" y="11"/>
                    </a:lnTo>
                    <a:lnTo>
                      <a:pt x="141" y="11"/>
                    </a:lnTo>
                    <a:lnTo>
                      <a:pt x="137" y="11"/>
                    </a:lnTo>
                    <a:lnTo>
                      <a:pt x="136" y="11"/>
                    </a:lnTo>
                    <a:lnTo>
                      <a:pt x="136" y="11"/>
                    </a:lnTo>
                    <a:lnTo>
                      <a:pt x="132" y="9"/>
                    </a:lnTo>
                    <a:lnTo>
                      <a:pt x="126" y="7"/>
                    </a:lnTo>
                    <a:lnTo>
                      <a:pt x="124" y="7"/>
                    </a:lnTo>
                    <a:lnTo>
                      <a:pt x="124" y="7"/>
                    </a:lnTo>
                    <a:lnTo>
                      <a:pt x="122" y="7"/>
                    </a:lnTo>
                    <a:lnTo>
                      <a:pt x="120" y="7"/>
                    </a:lnTo>
                    <a:lnTo>
                      <a:pt x="120" y="7"/>
                    </a:lnTo>
                    <a:lnTo>
                      <a:pt x="118" y="5"/>
                    </a:lnTo>
                    <a:lnTo>
                      <a:pt x="118" y="5"/>
                    </a:lnTo>
                    <a:lnTo>
                      <a:pt x="118" y="5"/>
                    </a:lnTo>
                    <a:lnTo>
                      <a:pt x="116" y="5"/>
                    </a:lnTo>
                    <a:lnTo>
                      <a:pt x="116" y="5"/>
                    </a:lnTo>
                    <a:lnTo>
                      <a:pt x="116" y="7"/>
                    </a:lnTo>
                    <a:lnTo>
                      <a:pt x="116" y="7"/>
                    </a:lnTo>
                    <a:lnTo>
                      <a:pt x="115" y="7"/>
                    </a:lnTo>
                    <a:lnTo>
                      <a:pt x="115" y="7"/>
                    </a:lnTo>
                    <a:lnTo>
                      <a:pt x="115" y="7"/>
                    </a:lnTo>
                    <a:lnTo>
                      <a:pt x="115" y="7"/>
                    </a:lnTo>
                    <a:lnTo>
                      <a:pt x="115" y="9"/>
                    </a:lnTo>
                    <a:lnTo>
                      <a:pt x="113" y="9"/>
                    </a:lnTo>
                    <a:lnTo>
                      <a:pt x="107" y="5"/>
                    </a:lnTo>
                    <a:lnTo>
                      <a:pt x="107" y="5"/>
                    </a:lnTo>
                    <a:lnTo>
                      <a:pt x="107" y="5"/>
                    </a:lnTo>
                    <a:lnTo>
                      <a:pt x="107" y="5"/>
                    </a:lnTo>
                    <a:lnTo>
                      <a:pt x="105" y="3"/>
                    </a:lnTo>
                    <a:lnTo>
                      <a:pt x="105" y="1"/>
                    </a:lnTo>
                    <a:lnTo>
                      <a:pt x="105" y="1"/>
                    </a:lnTo>
                    <a:lnTo>
                      <a:pt x="103" y="1"/>
                    </a:lnTo>
                    <a:lnTo>
                      <a:pt x="99" y="0"/>
                    </a:lnTo>
                    <a:lnTo>
                      <a:pt x="99" y="1"/>
                    </a:lnTo>
                    <a:lnTo>
                      <a:pt x="99" y="3"/>
                    </a:lnTo>
                    <a:lnTo>
                      <a:pt x="103" y="13"/>
                    </a:lnTo>
                    <a:lnTo>
                      <a:pt x="103" y="13"/>
                    </a:lnTo>
                    <a:lnTo>
                      <a:pt x="105" y="13"/>
                    </a:lnTo>
                    <a:lnTo>
                      <a:pt x="105" y="13"/>
                    </a:lnTo>
                    <a:lnTo>
                      <a:pt x="107" y="15"/>
                    </a:lnTo>
                    <a:lnTo>
                      <a:pt x="107" y="15"/>
                    </a:lnTo>
                    <a:lnTo>
                      <a:pt x="107" y="17"/>
                    </a:lnTo>
                    <a:lnTo>
                      <a:pt x="107" y="17"/>
                    </a:lnTo>
                    <a:lnTo>
                      <a:pt x="105" y="19"/>
                    </a:lnTo>
                    <a:lnTo>
                      <a:pt x="105" y="19"/>
                    </a:lnTo>
                    <a:lnTo>
                      <a:pt x="105" y="19"/>
                    </a:lnTo>
                    <a:lnTo>
                      <a:pt x="101" y="21"/>
                    </a:lnTo>
                    <a:lnTo>
                      <a:pt x="101" y="22"/>
                    </a:lnTo>
                    <a:lnTo>
                      <a:pt x="99" y="24"/>
                    </a:lnTo>
                    <a:lnTo>
                      <a:pt x="99" y="26"/>
                    </a:lnTo>
                    <a:lnTo>
                      <a:pt x="97" y="28"/>
                    </a:lnTo>
                    <a:lnTo>
                      <a:pt x="97" y="30"/>
                    </a:lnTo>
                    <a:lnTo>
                      <a:pt x="97" y="32"/>
                    </a:lnTo>
                    <a:lnTo>
                      <a:pt x="97" y="38"/>
                    </a:lnTo>
                    <a:lnTo>
                      <a:pt x="97" y="38"/>
                    </a:lnTo>
                    <a:lnTo>
                      <a:pt x="97" y="40"/>
                    </a:lnTo>
                    <a:lnTo>
                      <a:pt x="97" y="40"/>
                    </a:lnTo>
                    <a:lnTo>
                      <a:pt x="96" y="40"/>
                    </a:lnTo>
                    <a:lnTo>
                      <a:pt x="96" y="41"/>
                    </a:lnTo>
                    <a:lnTo>
                      <a:pt x="92" y="41"/>
                    </a:lnTo>
                    <a:lnTo>
                      <a:pt x="90" y="41"/>
                    </a:lnTo>
                    <a:lnTo>
                      <a:pt x="90" y="41"/>
                    </a:lnTo>
                    <a:lnTo>
                      <a:pt x="88" y="43"/>
                    </a:lnTo>
                    <a:lnTo>
                      <a:pt x="88" y="45"/>
                    </a:lnTo>
                    <a:lnTo>
                      <a:pt x="86" y="47"/>
                    </a:lnTo>
                    <a:lnTo>
                      <a:pt x="86" y="49"/>
                    </a:lnTo>
                    <a:lnTo>
                      <a:pt x="86" y="49"/>
                    </a:lnTo>
                    <a:lnTo>
                      <a:pt x="86" y="49"/>
                    </a:lnTo>
                    <a:lnTo>
                      <a:pt x="86" y="51"/>
                    </a:lnTo>
                    <a:lnTo>
                      <a:pt x="86" y="51"/>
                    </a:lnTo>
                    <a:lnTo>
                      <a:pt x="86" y="57"/>
                    </a:lnTo>
                    <a:lnTo>
                      <a:pt x="86" y="57"/>
                    </a:lnTo>
                    <a:lnTo>
                      <a:pt x="86" y="59"/>
                    </a:lnTo>
                    <a:lnTo>
                      <a:pt x="86" y="60"/>
                    </a:lnTo>
                    <a:lnTo>
                      <a:pt x="84" y="60"/>
                    </a:lnTo>
                    <a:lnTo>
                      <a:pt x="84" y="60"/>
                    </a:lnTo>
                    <a:lnTo>
                      <a:pt x="80" y="60"/>
                    </a:lnTo>
                    <a:lnTo>
                      <a:pt x="80" y="60"/>
                    </a:lnTo>
                    <a:lnTo>
                      <a:pt x="78" y="60"/>
                    </a:lnTo>
                    <a:lnTo>
                      <a:pt x="78" y="60"/>
                    </a:lnTo>
                    <a:lnTo>
                      <a:pt x="78" y="60"/>
                    </a:lnTo>
                    <a:lnTo>
                      <a:pt x="76" y="60"/>
                    </a:lnTo>
                    <a:lnTo>
                      <a:pt x="75" y="60"/>
                    </a:lnTo>
                    <a:lnTo>
                      <a:pt x="75" y="60"/>
                    </a:lnTo>
                    <a:lnTo>
                      <a:pt x="73" y="60"/>
                    </a:lnTo>
                    <a:lnTo>
                      <a:pt x="71" y="59"/>
                    </a:lnTo>
                    <a:lnTo>
                      <a:pt x="71" y="59"/>
                    </a:lnTo>
                    <a:lnTo>
                      <a:pt x="69" y="55"/>
                    </a:lnTo>
                    <a:lnTo>
                      <a:pt x="69" y="55"/>
                    </a:lnTo>
                    <a:lnTo>
                      <a:pt x="67" y="55"/>
                    </a:lnTo>
                    <a:lnTo>
                      <a:pt x="65" y="55"/>
                    </a:lnTo>
                    <a:lnTo>
                      <a:pt x="65" y="55"/>
                    </a:lnTo>
                    <a:lnTo>
                      <a:pt x="63" y="55"/>
                    </a:lnTo>
                    <a:lnTo>
                      <a:pt x="63" y="55"/>
                    </a:lnTo>
                    <a:lnTo>
                      <a:pt x="61" y="55"/>
                    </a:lnTo>
                    <a:lnTo>
                      <a:pt x="61" y="55"/>
                    </a:lnTo>
                    <a:lnTo>
                      <a:pt x="59" y="55"/>
                    </a:lnTo>
                    <a:lnTo>
                      <a:pt x="59" y="55"/>
                    </a:lnTo>
                    <a:lnTo>
                      <a:pt x="59" y="55"/>
                    </a:lnTo>
                    <a:lnTo>
                      <a:pt x="57" y="57"/>
                    </a:lnTo>
                    <a:lnTo>
                      <a:pt x="57" y="57"/>
                    </a:lnTo>
                    <a:lnTo>
                      <a:pt x="57" y="59"/>
                    </a:lnTo>
                    <a:lnTo>
                      <a:pt x="57" y="59"/>
                    </a:lnTo>
                    <a:lnTo>
                      <a:pt x="59" y="59"/>
                    </a:lnTo>
                    <a:lnTo>
                      <a:pt x="59" y="59"/>
                    </a:lnTo>
                    <a:lnTo>
                      <a:pt x="59" y="60"/>
                    </a:lnTo>
                    <a:lnTo>
                      <a:pt x="57" y="62"/>
                    </a:lnTo>
                    <a:lnTo>
                      <a:pt x="56" y="62"/>
                    </a:lnTo>
                    <a:lnTo>
                      <a:pt x="56" y="64"/>
                    </a:lnTo>
                    <a:lnTo>
                      <a:pt x="56" y="68"/>
                    </a:lnTo>
                    <a:lnTo>
                      <a:pt x="54" y="70"/>
                    </a:lnTo>
                    <a:lnTo>
                      <a:pt x="54" y="70"/>
                    </a:lnTo>
                    <a:lnTo>
                      <a:pt x="54" y="72"/>
                    </a:lnTo>
                    <a:lnTo>
                      <a:pt x="54" y="72"/>
                    </a:lnTo>
                    <a:lnTo>
                      <a:pt x="54" y="74"/>
                    </a:lnTo>
                    <a:lnTo>
                      <a:pt x="54" y="74"/>
                    </a:lnTo>
                    <a:lnTo>
                      <a:pt x="54" y="74"/>
                    </a:lnTo>
                    <a:lnTo>
                      <a:pt x="54" y="76"/>
                    </a:lnTo>
                    <a:lnTo>
                      <a:pt x="52" y="76"/>
                    </a:lnTo>
                    <a:lnTo>
                      <a:pt x="52" y="76"/>
                    </a:lnTo>
                    <a:lnTo>
                      <a:pt x="52" y="76"/>
                    </a:lnTo>
                    <a:lnTo>
                      <a:pt x="50" y="78"/>
                    </a:lnTo>
                    <a:lnTo>
                      <a:pt x="48" y="79"/>
                    </a:lnTo>
                    <a:lnTo>
                      <a:pt x="48" y="79"/>
                    </a:lnTo>
                    <a:lnTo>
                      <a:pt x="46" y="81"/>
                    </a:lnTo>
                    <a:lnTo>
                      <a:pt x="46" y="81"/>
                    </a:lnTo>
                    <a:lnTo>
                      <a:pt x="46" y="81"/>
                    </a:lnTo>
                    <a:lnTo>
                      <a:pt x="46" y="83"/>
                    </a:lnTo>
                    <a:lnTo>
                      <a:pt x="48" y="85"/>
                    </a:lnTo>
                    <a:lnTo>
                      <a:pt x="48" y="85"/>
                    </a:lnTo>
                    <a:lnTo>
                      <a:pt x="48" y="87"/>
                    </a:lnTo>
                    <a:lnTo>
                      <a:pt x="48" y="87"/>
                    </a:lnTo>
                    <a:lnTo>
                      <a:pt x="48" y="87"/>
                    </a:lnTo>
                    <a:lnTo>
                      <a:pt x="48" y="87"/>
                    </a:lnTo>
                    <a:lnTo>
                      <a:pt x="48" y="87"/>
                    </a:lnTo>
                    <a:lnTo>
                      <a:pt x="50" y="87"/>
                    </a:lnTo>
                    <a:lnTo>
                      <a:pt x="50" y="87"/>
                    </a:lnTo>
                    <a:lnTo>
                      <a:pt x="52" y="87"/>
                    </a:lnTo>
                    <a:lnTo>
                      <a:pt x="52" y="89"/>
                    </a:lnTo>
                    <a:lnTo>
                      <a:pt x="52" y="89"/>
                    </a:lnTo>
                    <a:lnTo>
                      <a:pt x="52" y="89"/>
                    </a:lnTo>
                    <a:lnTo>
                      <a:pt x="52" y="91"/>
                    </a:lnTo>
                    <a:lnTo>
                      <a:pt x="52" y="91"/>
                    </a:lnTo>
                    <a:lnTo>
                      <a:pt x="52" y="91"/>
                    </a:lnTo>
                    <a:lnTo>
                      <a:pt x="52" y="91"/>
                    </a:lnTo>
                    <a:lnTo>
                      <a:pt x="54" y="91"/>
                    </a:lnTo>
                    <a:lnTo>
                      <a:pt x="54" y="91"/>
                    </a:lnTo>
                    <a:lnTo>
                      <a:pt x="54" y="91"/>
                    </a:lnTo>
                    <a:lnTo>
                      <a:pt x="54" y="93"/>
                    </a:lnTo>
                    <a:lnTo>
                      <a:pt x="54" y="93"/>
                    </a:lnTo>
                    <a:lnTo>
                      <a:pt x="54" y="95"/>
                    </a:lnTo>
                    <a:lnTo>
                      <a:pt x="56" y="95"/>
                    </a:lnTo>
                    <a:lnTo>
                      <a:pt x="56" y="97"/>
                    </a:lnTo>
                    <a:lnTo>
                      <a:pt x="59" y="98"/>
                    </a:lnTo>
                    <a:lnTo>
                      <a:pt x="61" y="100"/>
                    </a:lnTo>
                    <a:lnTo>
                      <a:pt x="61" y="100"/>
                    </a:lnTo>
                    <a:lnTo>
                      <a:pt x="61" y="100"/>
                    </a:lnTo>
                    <a:lnTo>
                      <a:pt x="61" y="102"/>
                    </a:lnTo>
                    <a:lnTo>
                      <a:pt x="61" y="102"/>
                    </a:lnTo>
                    <a:lnTo>
                      <a:pt x="59" y="102"/>
                    </a:lnTo>
                    <a:lnTo>
                      <a:pt x="57" y="102"/>
                    </a:lnTo>
                    <a:lnTo>
                      <a:pt x="57" y="104"/>
                    </a:lnTo>
                    <a:lnTo>
                      <a:pt x="56" y="104"/>
                    </a:lnTo>
                    <a:lnTo>
                      <a:pt x="54" y="104"/>
                    </a:lnTo>
                    <a:lnTo>
                      <a:pt x="54" y="106"/>
                    </a:lnTo>
                    <a:lnTo>
                      <a:pt x="52" y="108"/>
                    </a:lnTo>
                    <a:lnTo>
                      <a:pt x="50" y="114"/>
                    </a:lnTo>
                    <a:lnTo>
                      <a:pt x="50" y="116"/>
                    </a:lnTo>
                    <a:lnTo>
                      <a:pt x="48" y="116"/>
                    </a:lnTo>
                    <a:lnTo>
                      <a:pt x="48" y="116"/>
                    </a:lnTo>
                    <a:lnTo>
                      <a:pt x="46" y="116"/>
                    </a:lnTo>
                    <a:lnTo>
                      <a:pt x="44" y="116"/>
                    </a:lnTo>
                    <a:lnTo>
                      <a:pt x="44" y="116"/>
                    </a:lnTo>
                    <a:lnTo>
                      <a:pt x="42" y="116"/>
                    </a:lnTo>
                    <a:lnTo>
                      <a:pt x="42" y="118"/>
                    </a:lnTo>
                    <a:lnTo>
                      <a:pt x="42" y="119"/>
                    </a:lnTo>
                    <a:lnTo>
                      <a:pt x="42" y="119"/>
                    </a:lnTo>
                    <a:lnTo>
                      <a:pt x="42" y="119"/>
                    </a:lnTo>
                    <a:lnTo>
                      <a:pt x="42" y="121"/>
                    </a:lnTo>
                    <a:lnTo>
                      <a:pt x="42" y="123"/>
                    </a:lnTo>
                    <a:lnTo>
                      <a:pt x="42" y="125"/>
                    </a:lnTo>
                    <a:lnTo>
                      <a:pt x="40" y="127"/>
                    </a:lnTo>
                    <a:lnTo>
                      <a:pt x="40" y="127"/>
                    </a:lnTo>
                    <a:lnTo>
                      <a:pt x="40" y="129"/>
                    </a:lnTo>
                    <a:lnTo>
                      <a:pt x="38" y="129"/>
                    </a:lnTo>
                    <a:lnTo>
                      <a:pt x="38" y="129"/>
                    </a:lnTo>
                    <a:lnTo>
                      <a:pt x="35" y="129"/>
                    </a:lnTo>
                    <a:lnTo>
                      <a:pt x="33" y="129"/>
                    </a:lnTo>
                    <a:lnTo>
                      <a:pt x="33" y="129"/>
                    </a:lnTo>
                    <a:lnTo>
                      <a:pt x="31" y="131"/>
                    </a:lnTo>
                    <a:lnTo>
                      <a:pt x="31" y="131"/>
                    </a:lnTo>
                    <a:lnTo>
                      <a:pt x="31" y="133"/>
                    </a:lnTo>
                    <a:lnTo>
                      <a:pt x="31" y="133"/>
                    </a:lnTo>
                    <a:lnTo>
                      <a:pt x="29" y="135"/>
                    </a:lnTo>
                    <a:lnTo>
                      <a:pt x="29" y="135"/>
                    </a:lnTo>
                    <a:lnTo>
                      <a:pt x="29" y="137"/>
                    </a:lnTo>
                    <a:lnTo>
                      <a:pt x="29" y="137"/>
                    </a:lnTo>
                    <a:lnTo>
                      <a:pt x="29" y="137"/>
                    </a:lnTo>
                    <a:lnTo>
                      <a:pt x="29" y="138"/>
                    </a:lnTo>
                    <a:lnTo>
                      <a:pt x="27" y="138"/>
                    </a:lnTo>
                    <a:lnTo>
                      <a:pt x="27" y="140"/>
                    </a:lnTo>
                    <a:lnTo>
                      <a:pt x="27" y="142"/>
                    </a:lnTo>
                    <a:lnTo>
                      <a:pt x="27" y="142"/>
                    </a:lnTo>
                    <a:lnTo>
                      <a:pt x="25" y="144"/>
                    </a:lnTo>
                    <a:lnTo>
                      <a:pt x="25" y="144"/>
                    </a:lnTo>
                    <a:lnTo>
                      <a:pt x="23" y="146"/>
                    </a:lnTo>
                    <a:lnTo>
                      <a:pt x="23" y="146"/>
                    </a:lnTo>
                    <a:lnTo>
                      <a:pt x="23" y="146"/>
                    </a:lnTo>
                    <a:lnTo>
                      <a:pt x="27" y="150"/>
                    </a:lnTo>
                    <a:lnTo>
                      <a:pt x="29" y="150"/>
                    </a:lnTo>
                    <a:lnTo>
                      <a:pt x="29" y="150"/>
                    </a:lnTo>
                    <a:lnTo>
                      <a:pt x="29" y="152"/>
                    </a:lnTo>
                    <a:lnTo>
                      <a:pt x="27" y="154"/>
                    </a:lnTo>
                    <a:lnTo>
                      <a:pt x="31" y="156"/>
                    </a:lnTo>
                    <a:lnTo>
                      <a:pt x="31" y="156"/>
                    </a:lnTo>
                    <a:lnTo>
                      <a:pt x="31" y="157"/>
                    </a:lnTo>
                    <a:lnTo>
                      <a:pt x="31" y="157"/>
                    </a:lnTo>
                    <a:lnTo>
                      <a:pt x="29" y="159"/>
                    </a:lnTo>
                    <a:lnTo>
                      <a:pt x="29" y="161"/>
                    </a:lnTo>
                    <a:lnTo>
                      <a:pt x="29" y="161"/>
                    </a:lnTo>
                    <a:lnTo>
                      <a:pt x="31" y="167"/>
                    </a:lnTo>
                    <a:lnTo>
                      <a:pt x="33" y="171"/>
                    </a:lnTo>
                    <a:lnTo>
                      <a:pt x="33" y="173"/>
                    </a:lnTo>
                    <a:lnTo>
                      <a:pt x="33" y="173"/>
                    </a:lnTo>
                    <a:lnTo>
                      <a:pt x="31" y="173"/>
                    </a:lnTo>
                    <a:lnTo>
                      <a:pt x="31" y="173"/>
                    </a:lnTo>
                    <a:lnTo>
                      <a:pt x="29" y="173"/>
                    </a:lnTo>
                    <a:lnTo>
                      <a:pt x="29" y="175"/>
                    </a:lnTo>
                    <a:lnTo>
                      <a:pt x="29" y="175"/>
                    </a:lnTo>
                    <a:lnTo>
                      <a:pt x="29" y="175"/>
                    </a:lnTo>
                    <a:lnTo>
                      <a:pt x="29" y="176"/>
                    </a:lnTo>
                    <a:lnTo>
                      <a:pt x="29" y="176"/>
                    </a:lnTo>
                    <a:lnTo>
                      <a:pt x="33" y="178"/>
                    </a:lnTo>
                    <a:lnTo>
                      <a:pt x="33" y="180"/>
                    </a:lnTo>
                    <a:lnTo>
                      <a:pt x="33" y="182"/>
                    </a:lnTo>
                    <a:lnTo>
                      <a:pt x="35" y="184"/>
                    </a:lnTo>
                    <a:lnTo>
                      <a:pt x="35" y="188"/>
                    </a:lnTo>
                    <a:lnTo>
                      <a:pt x="35" y="190"/>
                    </a:lnTo>
                    <a:lnTo>
                      <a:pt x="35" y="190"/>
                    </a:lnTo>
                    <a:lnTo>
                      <a:pt x="35" y="190"/>
                    </a:lnTo>
                    <a:lnTo>
                      <a:pt x="29" y="195"/>
                    </a:lnTo>
                    <a:lnTo>
                      <a:pt x="27" y="197"/>
                    </a:lnTo>
                    <a:lnTo>
                      <a:pt x="27" y="197"/>
                    </a:lnTo>
                    <a:lnTo>
                      <a:pt x="25" y="197"/>
                    </a:lnTo>
                    <a:lnTo>
                      <a:pt x="25" y="197"/>
                    </a:lnTo>
                    <a:lnTo>
                      <a:pt x="25" y="199"/>
                    </a:lnTo>
                    <a:lnTo>
                      <a:pt x="23" y="199"/>
                    </a:lnTo>
                    <a:lnTo>
                      <a:pt x="23" y="201"/>
                    </a:lnTo>
                    <a:lnTo>
                      <a:pt x="23" y="201"/>
                    </a:lnTo>
                    <a:lnTo>
                      <a:pt x="23" y="201"/>
                    </a:lnTo>
                    <a:lnTo>
                      <a:pt x="23" y="201"/>
                    </a:lnTo>
                    <a:lnTo>
                      <a:pt x="23" y="203"/>
                    </a:lnTo>
                    <a:lnTo>
                      <a:pt x="25" y="203"/>
                    </a:lnTo>
                    <a:lnTo>
                      <a:pt x="25" y="205"/>
                    </a:lnTo>
                    <a:lnTo>
                      <a:pt x="25" y="205"/>
                    </a:lnTo>
                    <a:lnTo>
                      <a:pt x="27" y="207"/>
                    </a:lnTo>
                    <a:lnTo>
                      <a:pt x="25" y="207"/>
                    </a:lnTo>
                    <a:lnTo>
                      <a:pt x="25" y="209"/>
                    </a:lnTo>
                    <a:lnTo>
                      <a:pt x="25" y="209"/>
                    </a:lnTo>
                    <a:lnTo>
                      <a:pt x="21" y="211"/>
                    </a:lnTo>
                    <a:lnTo>
                      <a:pt x="21" y="211"/>
                    </a:lnTo>
                    <a:lnTo>
                      <a:pt x="19" y="211"/>
                    </a:lnTo>
                    <a:lnTo>
                      <a:pt x="19" y="213"/>
                    </a:lnTo>
                    <a:lnTo>
                      <a:pt x="16" y="216"/>
                    </a:lnTo>
                    <a:lnTo>
                      <a:pt x="16" y="218"/>
                    </a:lnTo>
                    <a:lnTo>
                      <a:pt x="16" y="220"/>
                    </a:lnTo>
                    <a:lnTo>
                      <a:pt x="19" y="222"/>
                    </a:lnTo>
                    <a:lnTo>
                      <a:pt x="19" y="222"/>
                    </a:lnTo>
                    <a:lnTo>
                      <a:pt x="21" y="224"/>
                    </a:lnTo>
                    <a:lnTo>
                      <a:pt x="23" y="224"/>
                    </a:lnTo>
                    <a:lnTo>
                      <a:pt x="23" y="224"/>
                    </a:lnTo>
                    <a:lnTo>
                      <a:pt x="25" y="224"/>
                    </a:lnTo>
                    <a:lnTo>
                      <a:pt x="27" y="224"/>
                    </a:lnTo>
                    <a:lnTo>
                      <a:pt x="27" y="224"/>
                    </a:lnTo>
                    <a:lnTo>
                      <a:pt x="31" y="224"/>
                    </a:lnTo>
                    <a:lnTo>
                      <a:pt x="31" y="226"/>
                    </a:lnTo>
                    <a:lnTo>
                      <a:pt x="31" y="228"/>
                    </a:lnTo>
                    <a:lnTo>
                      <a:pt x="33" y="228"/>
                    </a:lnTo>
                    <a:lnTo>
                      <a:pt x="33" y="228"/>
                    </a:lnTo>
                    <a:lnTo>
                      <a:pt x="35" y="226"/>
                    </a:lnTo>
                    <a:lnTo>
                      <a:pt x="36" y="226"/>
                    </a:lnTo>
                    <a:lnTo>
                      <a:pt x="36" y="224"/>
                    </a:lnTo>
                    <a:lnTo>
                      <a:pt x="38" y="224"/>
                    </a:lnTo>
                    <a:lnTo>
                      <a:pt x="40" y="224"/>
                    </a:lnTo>
                    <a:lnTo>
                      <a:pt x="40" y="226"/>
                    </a:lnTo>
                    <a:lnTo>
                      <a:pt x="40" y="226"/>
                    </a:lnTo>
                    <a:lnTo>
                      <a:pt x="36" y="232"/>
                    </a:lnTo>
                    <a:lnTo>
                      <a:pt x="36" y="232"/>
                    </a:lnTo>
                    <a:lnTo>
                      <a:pt x="36" y="232"/>
                    </a:lnTo>
                    <a:lnTo>
                      <a:pt x="33" y="234"/>
                    </a:lnTo>
                    <a:lnTo>
                      <a:pt x="31" y="234"/>
                    </a:lnTo>
                    <a:lnTo>
                      <a:pt x="31" y="235"/>
                    </a:lnTo>
                    <a:lnTo>
                      <a:pt x="31" y="235"/>
                    </a:lnTo>
                    <a:lnTo>
                      <a:pt x="29" y="237"/>
                    </a:lnTo>
                    <a:lnTo>
                      <a:pt x="29" y="237"/>
                    </a:lnTo>
                    <a:lnTo>
                      <a:pt x="27" y="237"/>
                    </a:lnTo>
                    <a:lnTo>
                      <a:pt x="27" y="237"/>
                    </a:lnTo>
                    <a:lnTo>
                      <a:pt x="25" y="239"/>
                    </a:lnTo>
                    <a:lnTo>
                      <a:pt x="25" y="239"/>
                    </a:lnTo>
                    <a:lnTo>
                      <a:pt x="23" y="241"/>
                    </a:lnTo>
                    <a:lnTo>
                      <a:pt x="23" y="243"/>
                    </a:lnTo>
                    <a:lnTo>
                      <a:pt x="12" y="258"/>
                    </a:lnTo>
                    <a:lnTo>
                      <a:pt x="10" y="262"/>
                    </a:lnTo>
                    <a:lnTo>
                      <a:pt x="10" y="262"/>
                    </a:lnTo>
                    <a:lnTo>
                      <a:pt x="12" y="264"/>
                    </a:lnTo>
                    <a:lnTo>
                      <a:pt x="12" y="264"/>
                    </a:lnTo>
                    <a:lnTo>
                      <a:pt x="12" y="264"/>
                    </a:lnTo>
                    <a:lnTo>
                      <a:pt x="14" y="266"/>
                    </a:lnTo>
                    <a:lnTo>
                      <a:pt x="16" y="266"/>
                    </a:lnTo>
                    <a:lnTo>
                      <a:pt x="16" y="266"/>
                    </a:lnTo>
                    <a:lnTo>
                      <a:pt x="16" y="268"/>
                    </a:lnTo>
                    <a:lnTo>
                      <a:pt x="17" y="272"/>
                    </a:lnTo>
                    <a:lnTo>
                      <a:pt x="17" y="272"/>
                    </a:lnTo>
                    <a:lnTo>
                      <a:pt x="19" y="275"/>
                    </a:lnTo>
                    <a:lnTo>
                      <a:pt x="19" y="277"/>
                    </a:lnTo>
                    <a:lnTo>
                      <a:pt x="19" y="279"/>
                    </a:lnTo>
                    <a:lnTo>
                      <a:pt x="19" y="281"/>
                    </a:lnTo>
                    <a:lnTo>
                      <a:pt x="17" y="283"/>
                    </a:lnTo>
                    <a:lnTo>
                      <a:pt x="17" y="285"/>
                    </a:lnTo>
                    <a:lnTo>
                      <a:pt x="17" y="287"/>
                    </a:lnTo>
                    <a:lnTo>
                      <a:pt x="17" y="298"/>
                    </a:lnTo>
                    <a:lnTo>
                      <a:pt x="17" y="300"/>
                    </a:lnTo>
                    <a:lnTo>
                      <a:pt x="16" y="300"/>
                    </a:lnTo>
                    <a:lnTo>
                      <a:pt x="16" y="300"/>
                    </a:lnTo>
                    <a:lnTo>
                      <a:pt x="16" y="302"/>
                    </a:lnTo>
                    <a:lnTo>
                      <a:pt x="16" y="306"/>
                    </a:lnTo>
                    <a:lnTo>
                      <a:pt x="16" y="306"/>
                    </a:lnTo>
                    <a:lnTo>
                      <a:pt x="16" y="308"/>
                    </a:lnTo>
                    <a:lnTo>
                      <a:pt x="16" y="308"/>
                    </a:lnTo>
                    <a:lnTo>
                      <a:pt x="17" y="308"/>
                    </a:lnTo>
                    <a:lnTo>
                      <a:pt x="17" y="310"/>
                    </a:lnTo>
                    <a:lnTo>
                      <a:pt x="17" y="310"/>
                    </a:lnTo>
                    <a:lnTo>
                      <a:pt x="17" y="310"/>
                    </a:lnTo>
                    <a:lnTo>
                      <a:pt x="16" y="312"/>
                    </a:lnTo>
                    <a:lnTo>
                      <a:pt x="16" y="312"/>
                    </a:lnTo>
                    <a:lnTo>
                      <a:pt x="16" y="313"/>
                    </a:lnTo>
                    <a:lnTo>
                      <a:pt x="16" y="313"/>
                    </a:lnTo>
                    <a:lnTo>
                      <a:pt x="16" y="313"/>
                    </a:lnTo>
                    <a:lnTo>
                      <a:pt x="16" y="313"/>
                    </a:lnTo>
                    <a:lnTo>
                      <a:pt x="17" y="313"/>
                    </a:lnTo>
                    <a:lnTo>
                      <a:pt x="17" y="313"/>
                    </a:lnTo>
                    <a:lnTo>
                      <a:pt x="17" y="313"/>
                    </a:lnTo>
                    <a:lnTo>
                      <a:pt x="17" y="315"/>
                    </a:lnTo>
                    <a:lnTo>
                      <a:pt x="17" y="315"/>
                    </a:lnTo>
                    <a:lnTo>
                      <a:pt x="17" y="317"/>
                    </a:lnTo>
                    <a:lnTo>
                      <a:pt x="17" y="317"/>
                    </a:lnTo>
                    <a:lnTo>
                      <a:pt x="17" y="319"/>
                    </a:lnTo>
                    <a:lnTo>
                      <a:pt x="16" y="319"/>
                    </a:lnTo>
                    <a:lnTo>
                      <a:pt x="16" y="321"/>
                    </a:lnTo>
                    <a:lnTo>
                      <a:pt x="14" y="321"/>
                    </a:lnTo>
                    <a:lnTo>
                      <a:pt x="14" y="321"/>
                    </a:lnTo>
                    <a:lnTo>
                      <a:pt x="12" y="323"/>
                    </a:lnTo>
                    <a:lnTo>
                      <a:pt x="12" y="325"/>
                    </a:lnTo>
                    <a:lnTo>
                      <a:pt x="12" y="325"/>
                    </a:lnTo>
                    <a:lnTo>
                      <a:pt x="12" y="327"/>
                    </a:lnTo>
                    <a:lnTo>
                      <a:pt x="8" y="327"/>
                    </a:lnTo>
                    <a:lnTo>
                      <a:pt x="6" y="329"/>
                    </a:lnTo>
                    <a:lnTo>
                      <a:pt x="2" y="332"/>
                    </a:lnTo>
                    <a:lnTo>
                      <a:pt x="0" y="332"/>
                    </a:lnTo>
                    <a:lnTo>
                      <a:pt x="0" y="332"/>
                    </a:lnTo>
                    <a:lnTo>
                      <a:pt x="4" y="336"/>
                    </a:lnTo>
                    <a:lnTo>
                      <a:pt x="4" y="336"/>
                    </a:lnTo>
                    <a:lnTo>
                      <a:pt x="14" y="340"/>
                    </a:lnTo>
                    <a:lnTo>
                      <a:pt x="16" y="340"/>
                    </a:lnTo>
                    <a:lnTo>
                      <a:pt x="21" y="340"/>
                    </a:lnTo>
                    <a:lnTo>
                      <a:pt x="23" y="340"/>
                    </a:lnTo>
                    <a:lnTo>
                      <a:pt x="27" y="342"/>
                    </a:lnTo>
                    <a:lnTo>
                      <a:pt x="27" y="342"/>
                    </a:lnTo>
                    <a:lnTo>
                      <a:pt x="27" y="344"/>
                    </a:lnTo>
                    <a:lnTo>
                      <a:pt x="29" y="344"/>
                    </a:lnTo>
                    <a:lnTo>
                      <a:pt x="27" y="346"/>
                    </a:lnTo>
                    <a:lnTo>
                      <a:pt x="27" y="346"/>
                    </a:lnTo>
                    <a:lnTo>
                      <a:pt x="27" y="348"/>
                    </a:lnTo>
                    <a:lnTo>
                      <a:pt x="25" y="348"/>
                    </a:lnTo>
                    <a:lnTo>
                      <a:pt x="23" y="350"/>
                    </a:lnTo>
                    <a:lnTo>
                      <a:pt x="23" y="350"/>
                    </a:lnTo>
                    <a:lnTo>
                      <a:pt x="23" y="351"/>
                    </a:lnTo>
                    <a:lnTo>
                      <a:pt x="21" y="351"/>
                    </a:lnTo>
                    <a:lnTo>
                      <a:pt x="21" y="355"/>
                    </a:lnTo>
                    <a:lnTo>
                      <a:pt x="21" y="355"/>
                    </a:lnTo>
                    <a:lnTo>
                      <a:pt x="21" y="357"/>
                    </a:lnTo>
                    <a:lnTo>
                      <a:pt x="21" y="359"/>
                    </a:lnTo>
                    <a:lnTo>
                      <a:pt x="21" y="361"/>
                    </a:lnTo>
                    <a:lnTo>
                      <a:pt x="21" y="365"/>
                    </a:lnTo>
                    <a:lnTo>
                      <a:pt x="21" y="367"/>
                    </a:lnTo>
                    <a:lnTo>
                      <a:pt x="21" y="370"/>
                    </a:lnTo>
                    <a:lnTo>
                      <a:pt x="21" y="372"/>
                    </a:lnTo>
                    <a:lnTo>
                      <a:pt x="21" y="376"/>
                    </a:lnTo>
                    <a:lnTo>
                      <a:pt x="21" y="376"/>
                    </a:lnTo>
                    <a:lnTo>
                      <a:pt x="21" y="378"/>
                    </a:lnTo>
                    <a:lnTo>
                      <a:pt x="19" y="380"/>
                    </a:lnTo>
                    <a:lnTo>
                      <a:pt x="17" y="380"/>
                    </a:lnTo>
                    <a:lnTo>
                      <a:pt x="17" y="380"/>
                    </a:lnTo>
                    <a:lnTo>
                      <a:pt x="21" y="384"/>
                    </a:lnTo>
                    <a:lnTo>
                      <a:pt x="27" y="384"/>
                    </a:lnTo>
                    <a:lnTo>
                      <a:pt x="29" y="386"/>
                    </a:lnTo>
                    <a:lnTo>
                      <a:pt x="31" y="386"/>
                    </a:lnTo>
                    <a:lnTo>
                      <a:pt x="31" y="386"/>
                    </a:lnTo>
                    <a:lnTo>
                      <a:pt x="33" y="386"/>
                    </a:lnTo>
                    <a:lnTo>
                      <a:pt x="33" y="384"/>
                    </a:lnTo>
                    <a:lnTo>
                      <a:pt x="33" y="386"/>
                    </a:lnTo>
                    <a:lnTo>
                      <a:pt x="35" y="386"/>
                    </a:lnTo>
                    <a:lnTo>
                      <a:pt x="35" y="386"/>
                    </a:lnTo>
                    <a:lnTo>
                      <a:pt x="35" y="386"/>
                    </a:lnTo>
                    <a:lnTo>
                      <a:pt x="36" y="388"/>
                    </a:lnTo>
                    <a:lnTo>
                      <a:pt x="36" y="388"/>
                    </a:lnTo>
                    <a:lnTo>
                      <a:pt x="38" y="388"/>
                    </a:lnTo>
                    <a:lnTo>
                      <a:pt x="40" y="388"/>
                    </a:lnTo>
                    <a:lnTo>
                      <a:pt x="40" y="388"/>
                    </a:lnTo>
                    <a:lnTo>
                      <a:pt x="42" y="388"/>
                    </a:lnTo>
                    <a:lnTo>
                      <a:pt x="42" y="388"/>
                    </a:lnTo>
                    <a:lnTo>
                      <a:pt x="42" y="388"/>
                    </a:lnTo>
                    <a:lnTo>
                      <a:pt x="44" y="388"/>
                    </a:lnTo>
                    <a:lnTo>
                      <a:pt x="44" y="388"/>
                    </a:lnTo>
                    <a:lnTo>
                      <a:pt x="46" y="388"/>
                    </a:lnTo>
                    <a:lnTo>
                      <a:pt x="46" y="388"/>
                    </a:lnTo>
                    <a:lnTo>
                      <a:pt x="48" y="388"/>
                    </a:lnTo>
                    <a:lnTo>
                      <a:pt x="48" y="388"/>
                    </a:lnTo>
                    <a:lnTo>
                      <a:pt x="48" y="389"/>
                    </a:lnTo>
                    <a:lnTo>
                      <a:pt x="50" y="389"/>
                    </a:lnTo>
                    <a:lnTo>
                      <a:pt x="50" y="389"/>
                    </a:lnTo>
                    <a:lnTo>
                      <a:pt x="52" y="389"/>
                    </a:lnTo>
                    <a:lnTo>
                      <a:pt x="52" y="389"/>
                    </a:lnTo>
                    <a:lnTo>
                      <a:pt x="54" y="388"/>
                    </a:lnTo>
                    <a:lnTo>
                      <a:pt x="54" y="388"/>
                    </a:lnTo>
                    <a:lnTo>
                      <a:pt x="54" y="388"/>
                    </a:lnTo>
                    <a:lnTo>
                      <a:pt x="56" y="388"/>
                    </a:lnTo>
                    <a:lnTo>
                      <a:pt x="56" y="388"/>
                    </a:lnTo>
                    <a:lnTo>
                      <a:pt x="57" y="386"/>
                    </a:lnTo>
                    <a:lnTo>
                      <a:pt x="57" y="386"/>
                    </a:lnTo>
                    <a:lnTo>
                      <a:pt x="59" y="386"/>
                    </a:lnTo>
                    <a:lnTo>
                      <a:pt x="61" y="388"/>
                    </a:lnTo>
                    <a:lnTo>
                      <a:pt x="63" y="388"/>
                    </a:lnTo>
                    <a:lnTo>
                      <a:pt x="63" y="388"/>
                    </a:lnTo>
                    <a:lnTo>
                      <a:pt x="65" y="388"/>
                    </a:lnTo>
                    <a:lnTo>
                      <a:pt x="67" y="388"/>
                    </a:lnTo>
                    <a:lnTo>
                      <a:pt x="69" y="389"/>
                    </a:lnTo>
                    <a:lnTo>
                      <a:pt x="69" y="389"/>
                    </a:lnTo>
                    <a:lnTo>
                      <a:pt x="71" y="388"/>
                    </a:lnTo>
                    <a:lnTo>
                      <a:pt x="71" y="388"/>
                    </a:lnTo>
                    <a:lnTo>
                      <a:pt x="71" y="386"/>
                    </a:lnTo>
                    <a:lnTo>
                      <a:pt x="71" y="386"/>
                    </a:lnTo>
                    <a:lnTo>
                      <a:pt x="73" y="386"/>
                    </a:lnTo>
                    <a:lnTo>
                      <a:pt x="73" y="386"/>
                    </a:lnTo>
                    <a:lnTo>
                      <a:pt x="73" y="386"/>
                    </a:lnTo>
                    <a:lnTo>
                      <a:pt x="73" y="388"/>
                    </a:lnTo>
                    <a:lnTo>
                      <a:pt x="75" y="389"/>
                    </a:lnTo>
                    <a:lnTo>
                      <a:pt x="75" y="391"/>
                    </a:lnTo>
                    <a:lnTo>
                      <a:pt x="75" y="391"/>
                    </a:lnTo>
                    <a:lnTo>
                      <a:pt x="78" y="393"/>
                    </a:lnTo>
                    <a:lnTo>
                      <a:pt x="78" y="393"/>
                    </a:lnTo>
                    <a:lnTo>
                      <a:pt x="80" y="393"/>
                    </a:lnTo>
                    <a:lnTo>
                      <a:pt x="80" y="391"/>
                    </a:lnTo>
                    <a:lnTo>
                      <a:pt x="80" y="391"/>
                    </a:lnTo>
                    <a:lnTo>
                      <a:pt x="82" y="391"/>
                    </a:lnTo>
                    <a:lnTo>
                      <a:pt x="82" y="391"/>
                    </a:lnTo>
                    <a:lnTo>
                      <a:pt x="82" y="391"/>
                    </a:lnTo>
                    <a:lnTo>
                      <a:pt x="84" y="391"/>
                    </a:lnTo>
                    <a:lnTo>
                      <a:pt x="84" y="389"/>
                    </a:lnTo>
                    <a:lnTo>
                      <a:pt x="84" y="389"/>
                    </a:lnTo>
                    <a:lnTo>
                      <a:pt x="86" y="388"/>
                    </a:lnTo>
                    <a:lnTo>
                      <a:pt x="86" y="388"/>
                    </a:lnTo>
                    <a:lnTo>
                      <a:pt x="86" y="388"/>
                    </a:lnTo>
                    <a:lnTo>
                      <a:pt x="86" y="386"/>
                    </a:lnTo>
                    <a:lnTo>
                      <a:pt x="86" y="386"/>
                    </a:lnTo>
                    <a:lnTo>
                      <a:pt x="88" y="384"/>
                    </a:lnTo>
                    <a:lnTo>
                      <a:pt x="88" y="384"/>
                    </a:lnTo>
                    <a:lnTo>
                      <a:pt x="90" y="384"/>
                    </a:lnTo>
                    <a:lnTo>
                      <a:pt x="92" y="384"/>
                    </a:lnTo>
                    <a:lnTo>
                      <a:pt x="92" y="382"/>
                    </a:lnTo>
                    <a:lnTo>
                      <a:pt x="92" y="382"/>
                    </a:lnTo>
                    <a:lnTo>
                      <a:pt x="92" y="380"/>
                    </a:lnTo>
                    <a:lnTo>
                      <a:pt x="92" y="380"/>
                    </a:lnTo>
                    <a:lnTo>
                      <a:pt x="92" y="378"/>
                    </a:lnTo>
                    <a:lnTo>
                      <a:pt x="92" y="378"/>
                    </a:lnTo>
                    <a:lnTo>
                      <a:pt x="94" y="376"/>
                    </a:lnTo>
                    <a:lnTo>
                      <a:pt x="94" y="376"/>
                    </a:lnTo>
                    <a:lnTo>
                      <a:pt x="92" y="374"/>
                    </a:lnTo>
                    <a:lnTo>
                      <a:pt x="94" y="372"/>
                    </a:lnTo>
                    <a:lnTo>
                      <a:pt x="94" y="372"/>
                    </a:lnTo>
                    <a:lnTo>
                      <a:pt x="96" y="372"/>
                    </a:lnTo>
                    <a:lnTo>
                      <a:pt x="96" y="374"/>
                    </a:lnTo>
                    <a:lnTo>
                      <a:pt x="97" y="374"/>
                    </a:lnTo>
                    <a:lnTo>
                      <a:pt x="99" y="372"/>
                    </a:lnTo>
                    <a:lnTo>
                      <a:pt x="99" y="372"/>
                    </a:lnTo>
                    <a:lnTo>
                      <a:pt x="101" y="370"/>
                    </a:lnTo>
                    <a:lnTo>
                      <a:pt x="101" y="370"/>
                    </a:lnTo>
                    <a:lnTo>
                      <a:pt x="103" y="370"/>
                    </a:lnTo>
                    <a:lnTo>
                      <a:pt x="105" y="369"/>
                    </a:lnTo>
                    <a:lnTo>
                      <a:pt x="107" y="369"/>
                    </a:lnTo>
                    <a:lnTo>
                      <a:pt x="109" y="369"/>
                    </a:lnTo>
                    <a:lnTo>
                      <a:pt x="111" y="369"/>
                    </a:lnTo>
                    <a:lnTo>
                      <a:pt x="115" y="369"/>
                    </a:lnTo>
                    <a:lnTo>
                      <a:pt x="116" y="370"/>
                    </a:lnTo>
                    <a:lnTo>
                      <a:pt x="118" y="370"/>
                    </a:lnTo>
                    <a:lnTo>
                      <a:pt x="120" y="370"/>
                    </a:lnTo>
                    <a:lnTo>
                      <a:pt x="120" y="370"/>
                    </a:lnTo>
                    <a:lnTo>
                      <a:pt x="122" y="370"/>
                    </a:lnTo>
                    <a:lnTo>
                      <a:pt x="122" y="369"/>
                    </a:lnTo>
                    <a:lnTo>
                      <a:pt x="124" y="369"/>
                    </a:lnTo>
                    <a:lnTo>
                      <a:pt x="124" y="367"/>
                    </a:lnTo>
                    <a:lnTo>
                      <a:pt x="126" y="367"/>
                    </a:lnTo>
                    <a:lnTo>
                      <a:pt x="128" y="367"/>
                    </a:lnTo>
                    <a:lnTo>
                      <a:pt x="130" y="369"/>
                    </a:lnTo>
                    <a:lnTo>
                      <a:pt x="130" y="369"/>
                    </a:lnTo>
                    <a:lnTo>
                      <a:pt x="132" y="370"/>
                    </a:lnTo>
                    <a:lnTo>
                      <a:pt x="132" y="372"/>
                    </a:lnTo>
                    <a:lnTo>
                      <a:pt x="132" y="372"/>
                    </a:lnTo>
                    <a:lnTo>
                      <a:pt x="136" y="374"/>
                    </a:lnTo>
                    <a:lnTo>
                      <a:pt x="136" y="374"/>
                    </a:lnTo>
                    <a:lnTo>
                      <a:pt x="137" y="374"/>
                    </a:lnTo>
                    <a:lnTo>
                      <a:pt x="139" y="374"/>
                    </a:lnTo>
                    <a:lnTo>
                      <a:pt x="141" y="374"/>
                    </a:lnTo>
                    <a:lnTo>
                      <a:pt x="141" y="372"/>
                    </a:lnTo>
                    <a:lnTo>
                      <a:pt x="143" y="372"/>
                    </a:lnTo>
                    <a:lnTo>
                      <a:pt x="145" y="370"/>
                    </a:lnTo>
                    <a:lnTo>
                      <a:pt x="145" y="370"/>
                    </a:lnTo>
                    <a:lnTo>
                      <a:pt x="147" y="369"/>
                    </a:lnTo>
                    <a:lnTo>
                      <a:pt x="147" y="367"/>
                    </a:lnTo>
                    <a:lnTo>
                      <a:pt x="147" y="367"/>
                    </a:lnTo>
                    <a:lnTo>
                      <a:pt x="147" y="365"/>
                    </a:lnTo>
                    <a:lnTo>
                      <a:pt x="147" y="365"/>
                    </a:lnTo>
                    <a:lnTo>
                      <a:pt x="145" y="363"/>
                    </a:lnTo>
                    <a:lnTo>
                      <a:pt x="145" y="363"/>
                    </a:lnTo>
                    <a:lnTo>
                      <a:pt x="145" y="361"/>
                    </a:lnTo>
                    <a:lnTo>
                      <a:pt x="147" y="361"/>
                    </a:lnTo>
                    <a:lnTo>
                      <a:pt x="147" y="361"/>
                    </a:lnTo>
                    <a:lnTo>
                      <a:pt x="149" y="361"/>
                    </a:lnTo>
                    <a:lnTo>
                      <a:pt x="149" y="361"/>
                    </a:lnTo>
                    <a:lnTo>
                      <a:pt x="149" y="363"/>
                    </a:lnTo>
                    <a:lnTo>
                      <a:pt x="149" y="363"/>
                    </a:lnTo>
                    <a:lnTo>
                      <a:pt x="149" y="365"/>
                    </a:lnTo>
                    <a:lnTo>
                      <a:pt x="149" y="365"/>
                    </a:lnTo>
                    <a:lnTo>
                      <a:pt x="151" y="367"/>
                    </a:lnTo>
                    <a:lnTo>
                      <a:pt x="153" y="367"/>
                    </a:lnTo>
                    <a:lnTo>
                      <a:pt x="153" y="367"/>
                    </a:lnTo>
                    <a:lnTo>
                      <a:pt x="153" y="367"/>
                    </a:lnTo>
                    <a:lnTo>
                      <a:pt x="155" y="365"/>
                    </a:lnTo>
                    <a:lnTo>
                      <a:pt x="155" y="365"/>
                    </a:lnTo>
                    <a:lnTo>
                      <a:pt x="155" y="363"/>
                    </a:lnTo>
                    <a:lnTo>
                      <a:pt x="153" y="361"/>
                    </a:lnTo>
                    <a:lnTo>
                      <a:pt x="153" y="359"/>
                    </a:lnTo>
                    <a:lnTo>
                      <a:pt x="153" y="357"/>
                    </a:lnTo>
                    <a:lnTo>
                      <a:pt x="155" y="357"/>
                    </a:lnTo>
                    <a:lnTo>
                      <a:pt x="157" y="355"/>
                    </a:lnTo>
                    <a:lnTo>
                      <a:pt x="158" y="355"/>
                    </a:lnTo>
                    <a:lnTo>
                      <a:pt x="160" y="355"/>
                    </a:lnTo>
                    <a:lnTo>
                      <a:pt x="160" y="353"/>
                    </a:lnTo>
                    <a:lnTo>
                      <a:pt x="162" y="353"/>
                    </a:lnTo>
                    <a:lnTo>
                      <a:pt x="164" y="353"/>
                    </a:lnTo>
                    <a:lnTo>
                      <a:pt x="164" y="353"/>
                    </a:lnTo>
                    <a:lnTo>
                      <a:pt x="166" y="353"/>
                    </a:lnTo>
                    <a:lnTo>
                      <a:pt x="166" y="353"/>
                    </a:lnTo>
                    <a:lnTo>
                      <a:pt x="168" y="353"/>
                    </a:lnTo>
                    <a:lnTo>
                      <a:pt x="174" y="353"/>
                    </a:lnTo>
                    <a:lnTo>
                      <a:pt x="174" y="353"/>
                    </a:lnTo>
                    <a:lnTo>
                      <a:pt x="176" y="353"/>
                    </a:lnTo>
                    <a:lnTo>
                      <a:pt x="176" y="355"/>
                    </a:lnTo>
                    <a:lnTo>
                      <a:pt x="177" y="355"/>
                    </a:lnTo>
                    <a:lnTo>
                      <a:pt x="177" y="355"/>
                    </a:lnTo>
                    <a:lnTo>
                      <a:pt x="179" y="355"/>
                    </a:lnTo>
                    <a:lnTo>
                      <a:pt x="181" y="353"/>
                    </a:lnTo>
                    <a:lnTo>
                      <a:pt x="181" y="353"/>
                    </a:lnTo>
                    <a:lnTo>
                      <a:pt x="183" y="351"/>
                    </a:lnTo>
                    <a:lnTo>
                      <a:pt x="183" y="348"/>
                    </a:lnTo>
                    <a:lnTo>
                      <a:pt x="183" y="344"/>
                    </a:lnTo>
                    <a:lnTo>
                      <a:pt x="181" y="342"/>
                    </a:lnTo>
                    <a:lnTo>
                      <a:pt x="181" y="342"/>
                    </a:lnTo>
                    <a:lnTo>
                      <a:pt x="181" y="340"/>
                    </a:lnTo>
                    <a:lnTo>
                      <a:pt x="181" y="338"/>
                    </a:lnTo>
                    <a:lnTo>
                      <a:pt x="181" y="336"/>
                    </a:lnTo>
                    <a:lnTo>
                      <a:pt x="181" y="334"/>
                    </a:lnTo>
                    <a:lnTo>
                      <a:pt x="183" y="332"/>
                    </a:lnTo>
                    <a:lnTo>
                      <a:pt x="183" y="332"/>
                    </a:lnTo>
                    <a:lnTo>
                      <a:pt x="183" y="331"/>
                    </a:lnTo>
                    <a:lnTo>
                      <a:pt x="183" y="331"/>
                    </a:lnTo>
                    <a:lnTo>
                      <a:pt x="181" y="329"/>
                    </a:lnTo>
                    <a:lnTo>
                      <a:pt x="183" y="327"/>
                    </a:lnTo>
                    <a:lnTo>
                      <a:pt x="183" y="327"/>
                    </a:lnTo>
                    <a:lnTo>
                      <a:pt x="185" y="323"/>
                    </a:lnTo>
                    <a:lnTo>
                      <a:pt x="187" y="323"/>
                    </a:lnTo>
                    <a:lnTo>
                      <a:pt x="187" y="321"/>
                    </a:lnTo>
                    <a:lnTo>
                      <a:pt x="189" y="321"/>
                    </a:lnTo>
                    <a:lnTo>
                      <a:pt x="191" y="321"/>
                    </a:lnTo>
                    <a:lnTo>
                      <a:pt x="193" y="321"/>
                    </a:lnTo>
                    <a:lnTo>
                      <a:pt x="193" y="321"/>
                    </a:lnTo>
                    <a:lnTo>
                      <a:pt x="198" y="321"/>
                    </a:lnTo>
                    <a:lnTo>
                      <a:pt x="200" y="321"/>
                    </a:lnTo>
                    <a:lnTo>
                      <a:pt x="202" y="319"/>
                    </a:lnTo>
                    <a:lnTo>
                      <a:pt x="202" y="319"/>
                    </a:lnTo>
                    <a:lnTo>
                      <a:pt x="202" y="317"/>
                    </a:lnTo>
                    <a:lnTo>
                      <a:pt x="204" y="317"/>
                    </a:lnTo>
                    <a:lnTo>
                      <a:pt x="208" y="315"/>
                    </a:lnTo>
                    <a:lnTo>
                      <a:pt x="208" y="315"/>
                    </a:lnTo>
                    <a:lnTo>
                      <a:pt x="212" y="315"/>
                    </a:lnTo>
                    <a:lnTo>
                      <a:pt x="212" y="315"/>
                    </a:lnTo>
                    <a:lnTo>
                      <a:pt x="214" y="315"/>
                    </a:lnTo>
                    <a:lnTo>
                      <a:pt x="214" y="315"/>
                    </a:lnTo>
                    <a:lnTo>
                      <a:pt x="216" y="313"/>
                    </a:lnTo>
                    <a:lnTo>
                      <a:pt x="217" y="313"/>
                    </a:lnTo>
                    <a:lnTo>
                      <a:pt x="219" y="312"/>
                    </a:lnTo>
                    <a:lnTo>
                      <a:pt x="219" y="313"/>
                    </a:lnTo>
                    <a:lnTo>
                      <a:pt x="221" y="313"/>
                    </a:lnTo>
                    <a:lnTo>
                      <a:pt x="221" y="312"/>
                    </a:lnTo>
                    <a:lnTo>
                      <a:pt x="223" y="310"/>
                    </a:lnTo>
                    <a:lnTo>
                      <a:pt x="225" y="310"/>
                    </a:lnTo>
                    <a:lnTo>
                      <a:pt x="229" y="310"/>
                    </a:lnTo>
                    <a:lnTo>
                      <a:pt x="229" y="310"/>
                    </a:lnTo>
                    <a:lnTo>
                      <a:pt x="231" y="308"/>
                    </a:lnTo>
                    <a:lnTo>
                      <a:pt x="233" y="306"/>
                    </a:lnTo>
                    <a:lnTo>
                      <a:pt x="233" y="306"/>
                    </a:lnTo>
                    <a:lnTo>
                      <a:pt x="235" y="306"/>
                    </a:lnTo>
                    <a:lnTo>
                      <a:pt x="237" y="310"/>
                    </a:lnTo>
                    <a:lnTo>
                      <a:pt x="238" y="310"/>
                    </a:lnTo>
                    <a:lnTo>
                      <a:pt x="240" y="310"/>
                    </a:lnTo>
                    <a:lnTo>
                      <a:pt x="240" y="310"/>
                    </a:lnTo>
                    <a:lnTo>
                      <a:pt x="242" y="310"/>
                    </a:lnTo>
                    <a:lnTo>
                      <a:pt x="242" y="312"/>
                    </a:lnTo>
                    <a:lnTo>
                      <a:pt x="244" y="313"/>
                    </a:lnTo>
                    <a:lnTo>
                      <a:pt x="244" y="315"/>
                    </a:lnTo>
                    <a:lnTo>
                      <a:pt x="246" y="315"/>
                    </a:lnTo>
                    <a:lnTo>
                      <a:pt x="246" y="315"/>
                    </a:lnTo>
                    <a:lnTo>
                      <a:pt x="248" y="315"/>
                    </a:lnTo>
                    <a:lnTo>
                      <a:pt x="250" y="315"/>
                    </a:lnTo>
                    <a:lnTo>
                      <a:pt x="252" y="313"/>
                    </a:lnTo>
                    <a:lnTo>
                      <a:pt x="254" y="310"/>
                    </a:lnTo>
                    <a:lnTo>
                      <a:pt x="254" y="310"/>
                    </a:lnTo>
                    <a:lnTo>
                      <a:pt x="254" y="308"/>
                    </a:lnTo>
                    <a:lnTo>
                      <a:pt x="256" y="308"/>
                    </a:lnTo>
                    <a:lnTo>
                      <a:pt x="256" y="308"/>
                    </a:lnTo>
                    <a:lnTo>
                      <a:pt x="258" y="306"/>
                    </a:lnTo>
                    <a:lnTo>
                      <a:pt x="258" y="306"/>
                    </a:lnTo>
                    <a:lnTo>
                      <a:pt x="258" y="304"/>
                    </a:lnTo>
                    <a:lnTo>
                      <a:pt x="259" y="302"/>
                    </a:lnTo>
                    <a:lnTo>
                      <a:pt x="259" y="302"/>
                    </a:lnTo>
                    <a:lnTo>
                      <a:pt x="259" y="298"/>
                    </a:lnTo>
                    <a:lnTo>
                      <a:pt x="259" y="298"/>
                    </a:lnTo>
                    <a:lnTo>
                      <a:pt x="258" y="296"/>
                    </a:lnTo>
                    <a:lnTo>
                      <a:pt x="258" y="296"/>
                    </a:lnTo>
                    <a:lnTo>
                      <a:pt x="258" y="296"/>
                    </a:lnTo>
                    <a:lnTo>
                      <a:pt x="258" y="294"/>
                    </a:lnTo>
                    <a:lnTo>
                      <a:pt x="258" y="294"/>
                    </a:lnTo>
                    <a:lnTo>
                      <a:pt x="256" y="294"/>
                    </a:lnTo>
                    <a:lnTo>
                      <a:pt x="254" y="292"/>
                    </a:lnTo>
                    <a:lnTo>
                      <a:pt x="254" y="292"/>
                    </a:lnTo>
                    <a:lnTo>
                      <a:pt x="254" y="292"/>
                    </a:lnTo>
                    <a:lnTo>
                      <a:pt x="254" y="291"/>
                    </a:lnTo>
                    <a:lnTo>
                      <a:pt x="256" y="289"/>
                    </a:lnTo>
                    <a:lnTo>
                      <a:pt x="256" y="289"/>
                    </a:lnTo>
                    <a:lnTo>
                      <a:pt x="256" y="287"/>
                    </a:lnTo>
                    <a:lnTo>
                      <a:pt x="258" y="287"/>
                    </a:lnTo>
                    <a:lnTo>
                      <a:pt x="258" y="283"/>
                    </a:lnTo>
                    <a:lnTo>
                      <a:pt x="261" y="283"/>
                    </a:lnTo>
                    <a:lnTo>
                      <a:pt x="261" y="283"/>
                    </a:lnTo>
                    <a:lnTo>
                      <a:pt x="261" y="281"/>
                    </a:lnTo>
                    <a:lnTo>
                      <a:pt x="263" y="281"/>
                    </a:lnTo>
                    <a:lnTo>
                      <a:pt x="263" y="281"/>
                    </a:lnTo>
                    <a:lnTo>
                      <a:pt x="265" y="281"/>
                    </a:lnTo>
                    <a:lnTo>
                      <a:pt x="265" y="281"/>
                    </a:lnTo>
                    <a:lnTo>
                      <a:pt x="265" y="281"/>
                    </a:lnTo>
                    <a:lnTo>
                      <a:pt x="265" y="281"/>
                    </a:lnTo>
                    <a:lnTo>
                      <a:pt x="267" y="281"/>
                    </a:lnTo>
                    <a:lnTo>
                      <a:pt x="267" y="281"/>
                    </a:lnTo>
                    <a:lnTo>
                      <a:pt x="267" y="279"/>
                    </a:lnTo>
                    <a:lnTo>
                      <a:pt x="267" y="279"/>
                    </a:lnTo>
                    <a:lnTo>
                      <a:pt x="269" y="277"/>
                    </a:lnTo>
                    <a:lnTo>
                      <a:pt x="269" y="277"/>
                    </a:lnTo>
                    <a:lnTo>
                      <a:pt x="271" y="275"/>
                    </a:lnTo>
                    <a:lnTo>
                      <a:pt x="271" y="275"/>
                    </a:lnTo>
                    <a:lnTo>
                      <a:pt x="273" y="277"/>
                    </a:lnTo>
                    <a:lnTo>
                      <a:pt x="273" y="279"/>
                    </a:lnTo>
                    <a:lnTo>
                      <a:pt x="273" y="279"/>
                    </a:lnTo>
                    <a:lnTo>
                      <a:pt x="273" y="277"/>
                    </a:lnTo>
                    <a:lnTo>
                      <a:pt x="275" y="277"/>
                    </a:lnTo>
                    <a:lnTo>
                      <a:pt x="275" y="279"/>
                    </a:lnTo>
                    <a:lnTo>
                      <a:pt x="275" y="279"/>
                    </a:lnTo>
                    <a:lnTo>
                      <a:pt x="277" y="279"/>
                    </a:lnTo>
                    <a:lnTo>
                      <a:pt x="277" y="279"/>
                    </a:lnTo>
                    <a:lnTo>
                      <a:pt x="278" y="279"/>
                    </a:lnTo>
                    <a:lnTo>
                      <a:pt x="278" y="281"/>
                    </a:lnTo>
                    <a:lnTo>
                      <a:pt x="280" y="283"/>
                    </a:lnTo>
                    <a:lnTo>
                      <a:pt x="282" y="285"/>
                    </a:lnTo>
                    <a:lnTo>
                      <a:pt x="282" y="287"/>
                    </a:lnTo>
                    <a:lnTo>
                      <a:pt x="282" y="287"/>
                    </a:lnTo>
                    <a:lnTo>
                      <a:pt x="282" y="289"/>
                    </a:lnTo>
                    <a:lnTo>
                      <a:pt x="282" y="289"/>
                    </a:lnTo>
                    <a:lnTo>
                      <a:pt x="282" y="291"/>
                    </a:lnTo>
                    <a:lnTo>
                      <a:pt x="282" y="291"/>
                    </a:lnTo>
                    <a:lnTo>
                      <a:pt x="284" y="292"/>
                    </a:lnTo>
                    <a:lnTo>
                      <a:pt x="284" y="292"/>
                    </a:lnTo>
                    <a:lnTo>
                      <a:pt x="284" y="292"/>
                    </a:lnTo>
                    <a:lnTo>
                      <a:pt x="284" y="292"/>
                    </a:lnTo>
                    <a:lnTo>
                      <a:pt x="284" y="294"/>
                    </a:lnTo>
                    <a:lnTo>
                      <a:pt x="286" y="294"/>
                    </a:lnTo>
                    <a:lnTo>
                      <a:pt x="286" y="294"/>
                    </a:lnTo>
                    <a:lnTo>
                      <a:pt x="288" y="294"/>
                    </a:lnTo>
                    <a:lnTo>
                      <a:pt x="288" y="296"/>
                    </a:lnTo>
                    <a:lnTo>
                      <a:pt x="288" y="296"/>
                    </a:lnTo>
                    <a:lnTo>
                      <a:pt x="288" y="298"/>
                    </a:lnTo>
                    <a:lnTo>
                      <a:pt x="288" y="298"/>
                    </a:lnTo>
                    <a:lnTo>
                      <a:pt x="288" y="298"/>
                    </a:lnTo>
                    <a:lnTo>
                      <a:pt x="288" y="298"/>
                    </a:lnTo>
                    <a:lnTo>
                      <a:pt x="290" y="296"/>
                    </a:lnTo>
                    <a:lnTo>
                      <a:pt x="290" y="296"/>
                    </a:lnTo>
                    <a:lnTo>
                      <a:pt x="290" y="296"/>
                    </a:lnTo>
                    <a:lnTo>
                      <a:pt x="290" y="294"/>
                    </a:lnTo>
                    <a:lnTo>
                      <a:pt x="292" y="294"/>
                    </a:lnTo>
                    <a:lnTo>
                      <a:pt x="292" y="296"/>
                    </a:lnTo>
                    <a:lnTo>
                      <a:pt x="294" y="296"/>
                    </a:lnTo>
                    <a:lnTo>
                      <a:pt x="294" y="296"/>
                    </a:lnTo>
                    <a:lnTo>
                      <a:pt x="294" y="296"/>
                    </a:lnTo>
                    <a:lnTo>
                      <a:pt x="296" y="298"/>
                    </a:lnTo>
                    <a:lnTo>
                      <a:pt x="296" y="298"/>
                    </a:lnTo>
                    <a:lnTo>
                      <a:pt x="296" y="298"/>
                    </a:lnTo>
                    <a:lnTo>
                      <a:pt x="296" y="300"/>
                    </a:lnTo>
                    <a:lnTo>
                      <a:pt x="298" y="300"/>
                    </a:lnTo>
                    <a:lnTo>
                      <a:pt x="298" y="300"/>
                    </a:lnTo>
                    <a:lnTo>
                      <a:pt x="299" y="302"/>
                    </a:lnTo>
                    <a:lnTo>
                      <a:pt x="299" y="302"/>
                    </a:lnTo>
                    <a:lnTo>
                      <a:pt x="301" y="302"/>
                    </a:lnTo>
                    <a:lnTo>
                      <a:pt x="301" y="302"/>
                    </a:lnTo>
                    <a:lnTo>
                      <a:pt x="303" y="302"/>
                    </a:lnTo>
                    <a:lnTo>
                      <a:pt x="305" y="302"/>
                    </a:lnTo>
                    <a:lnTo>
                      <a:pt x="305" y="302"/>
                    </a:lnTo>
                    <a:lnTo>
                      <a:pt x="307" y="302"/>
                    </a:lnTo>
                    <a:lnTo>
                      <a:pt x="309" y="300"/>
                    </a:lnTo>
                    <a:lnTo>
                      <a:pt x="309" y="300"/>
                    </a:lnTo>
                    <a:lnTo>
                      <a:pt x="309" y="300"/>
                    </a:lnTo>
                    <a:lnTo>
                      <a:pt x="309" y="300"/>
                    </a:lnTo>
                    <a:lnTo>
                      <a:pt x="307" y="298"/>
                    </a:lnTo>
                    <a:lnTo>
                      <a:pt x="307" y="298"/>
                    </a:lnTo>
                    <a:lnTo>
                      <a:pt x="307" y="298"/>
                    </a:lnTo>
                    <a:lnTo>
                      <a:pt x="305" y="298"/>
                    </a:lnTo>
                    <a:lnTo>
                      <a:pt x="305" y="298"/>
                    </a:lnTo>
                    <a:lnTo>
                      <a:pt x="305" y="296"/>
                    </a:lnTo>
                    <a:lnTo>
                      <a:pt x="305" y="296"/>
                    </a:lnTo>
                    <a:lnTo>
                      <a:pt x="305" y="294"/>
                    </a:lnTo>
                    <a:lnTo>
                      <a:pt x="305" y="294"/>
                    </a:lnTo>
                    <a:lnTo>
                      <a:pt x="305" y="292"/>
                    </a:lnTo>
                    <a:lnTo>
                      <a:pt x="307" y="292"/>
                    </a:lnTo>
                    <a:lnTo>
                      <a:pt x="309" y="292"/>
                    </a:lnTo>
                    <a:lnTo>
                      <a:pt x="307" y="291"/>
                    </a:lnTo>
                    <a:lnTo>
                      <a:pt x="307" y="291"/>
                    </a:lnTo>
                    <a:lnTo>
                      <a:pt x="307" y="291"/>
                    </a:lnTo>
                    <a:lnTo>
                      <a:pt x="307" y="289"/>
                    </a:lnTo>
                    <a:lnTo>
                      <a:pt x="307" y="289"/>
                    </a:lnTo>
                    <a:lnTo>
                      <a:pt x="309" y="289"/>
                    </a:lnTo>
                    <a:lnTo>
                      <a:pt x="309" y="289"/>
                    </a:lnTo>
                    <a:lnTo>
                      <a:pt x="309" y="289"/>
                    </a:lnTo>
                    <a:lnTo>
                      <a:pt x="307" y="287"/>
                    </a:lnTo>
                    <a:lnTo>
                      <a:pt x="307" y="287"/>
                    </a:lnTo>
                    <a:lnTo>
                      <a:pt x="303" y="285"/>
                    </a:lnTo>
                    <a:lnTo>
                      <a:pt x="301" y="287"/>
                    </a:lnTo>
                    <a:lnTo>
                      <a:pt x="301" y="285"/>
                    </a:lnTo>
                    <a:lnTo>
                      <a:pt x="299" y="285"/>
                    </a:lnTo>
                    <a:lnTo>
                      <a:pt x="299" y="287"/>
                    </a:lnTo>
                    <a:lnTo>
                      <a:pt x="299" y="287"/>
                    </a:lnTo>
                    <a:lnTo>
                      <a:pt x="299" y="289"/>
                    </a:lnTo>
                    <a:lnTo>
                      <a:pt x="298" y="287"/>
                    </a:lnTo>
                    <a:lnTo>
                      <a:pt x="298" y="287"/>
                    </a:lnTo>
                    <a:lnTo>
                      <a:pt x="298" y="287"/>
                    </a:lnTo>
                    <a:lnTo>
                      <a:pt x="296" y="287"/>
                    </a:lnTo>
                    <a:lnTo>
                      <a:pt x="296" y="285"/>
                    </a:lnTo>
                    <a:lnTo>
                      <a:pt x="292" y="285"/>
                    </a:lnTo>
                    <a:lnTo>
                      <a:pt x="290" y="285"/>
                    </a:lnTo>
                    <a:lnTo>
                      <a:pt x="290" y="283"/>
                    </a:lnTo>
                    <a:lnTo>
                      <a:pt x="288" y="283"/>
                    </a:lnTo>
                    <a:lnTo>
                      <a:pt x="286" y="283"/>
                    </a:lnTo>
                    <a:lnTo>
                      <a:pt x="288" y="283"/>
                    </a:lnTo>
                    <a:lnTo>
                      <a:pt x="288" y="281"/>
                    </a:lnTo>
                    <a:lnTo>
                      <a:pt x="288" y="281"/>
                    </a:lnTo>
                    <a:lnTo>
                      <a:pt x="288" y="281"/>
                    </a:lnTo>
                    <a:lnTo>
                      <a:pt x="288" y="281"/>
                    </a:lnTo>
                    <a:lnTo>
                      <a:pt x="290" y="279"/>
                    </a:lnTo>
                    <a:lnTo>
                      <a:pt x="290" y="279"/>
                    </a:lnTo>
                    <a:lnTo>
                      <a:pt x="290" y="279"/>
                    </a:lnTo>
                    <a:lnTo>
                      <a:pt x="290" y="279"/>
                    </a:lnTo>
                    <a:lnTo>
                      <a:pt x="290" y="277"/>
                    </a:lnTo>
                    <a:lnTo>
                      <a:pt x="288" y="277"/>
                    </a:lnTo>
                    <a:lnTo>
                      <a:pt x="288" y="277"/>
                    </a:lnTo>
                    <a:lnTo>
                      <a:pt x="288" y="277"/>
                    </a:lnTo>
                    <a:lnTo>
                      <a:pt x="288" y="275"/>
                    </a:lnTo>
                    <a:lnTo>
                      <a:pt x="288" y="275"/>
                    </a:lnTo>
                    <a:lnTo>
                      <a:pt x="288" y="275"/>
                    </a:lnTo>
                    <a:lnTo>
                      <a:pt x="288" y="273"/>
                    </a:lnTo>
                    <a:lnTo>
                      <a:pt x="288" y="273"/>
                    </a:lnTo>
                    <a:lnTo>
                      <a:pt x="290" y="273"/>
                    </a:lnTo>
                    <a:lnTo>
                      <a:pt x="290" y="273"/>
                    </a:lnTo>
                    <a:lnTo>
                      <a:pt x="290" y="273"/>
                    </a:lnTo>
                    <a:lnTo>
                      <a:pt x="290" y="273"/>
                    </a:lnTo>
                    <a:lnTo>
                      <a:pt x="290" y="273"/>
                    </a:lnTo>
                    <a:lnTo>
                      <a:pt x="290" y="273"/>
                    </a:lnTo>
                    <a:lnTo>
                      <a:pt x="290" y="275"/>
                    </a:lnTo>
                    <a:lnTo>
                      <a:pt x="292" y="275"/>
                    </a:lnTo>
                    <a:lnTo>
                      <a:pt x="292" y="277"/>
                    </a:lnTo>
                    <a:lnTo>
                      <a:pt x="292" y="277"/>
                    </a:lnTo>
                    <a:lnTo>
                      <a:pt x="294" y="277"/>
                    </a:lnTo>
                    <a:lnTo>
                      <a:pt x="296" y="279"/>
                    </a:lnTo>
                    <a:lnTo>
                      <a:pt x="296" y="277"/>
                    </a:lnTo>
                    <a:lnTo>
                      <a:pt x="298" y="277"/>
                    </a:lnTo>
                    <a:lnTo>
                      <a:pt x="298" y="277"/>
                    </a:lnTo>
                    <a:lnTo>
                      <a:pt x="298" y="275"/>
                    </a:lnTo>
                    <a:lnTo>
                      <a:pt x="298" y="275"/>
                    </a:lnTo>
                    <a:lnTo>
                      <a:pt x="299" y="275"/>
                    </a:lnTo>
                    <a:lnTo>
                      <a:pt x="299" y="273"/>
                    </a:lnTo>
                    <a:lnTo>
                      <a:pt x="299" y="272"/>
                    </a:lnTo>
                    <a:lnTo>
                      <a:pt x="299" y="272"/>
                    </a:lnTo>
                    <a:lnTo>
                      <a:pt x="299" y="272"/>
                    </a:lnTo>
                    <a:lnTo>
                      <a:pt x="299" y="270"/>
                    </a:lnTo>
                    <a:lnTo>
                      <a:pt x="299" y="270"/>
                    </a:lnTo>
                    <a:lnTo>
                      <a:pt x="301" y="270"/>
                    </a:lnTo>
                    <a:lnTo>
                      <a:pt x="301" y="270"/>
                    </a:lnTo>
                    <a:lnTo>
                      <a:pt x="303" y="270"/>
                    </a:lnTo>
                    <a:lnTo>
                      <a:pt x="303" y="268"/>
                    </a:lnTo>
                    <a:lnTo>
                      <a:pt x="303" y="268"/>
                    </a:lnTo>
                    <a:lnTo>
                      <a:pt x="305" y="268"/>
                    </a:lnTo>
                    <a:lnTo>
                      <a:pt x="305" y="266"/>
                    </a:lnTo>
                    <a:lnTo>
                      <a:pt x="307" y="268"/>
                    </a:lnTo>
                    <a:lnTo>
                      <a:pt x="307" y="268"/>
                    </a:lnTo>
                    <a:lnTo>
                      <a:pt x="309" y="268"/>
                    </a:lnTo>
                    <a:lnTo>
                      <a:pt x="309" y="270"/>
                    </a:lnTo>
                    <a:lnTo>
                      <a:pt x="311" y="270"/>
                    </a:lnTo>
                    <a:lnTo>
                      <a:pt x="311" y="270"/>
                    </a:lnTo>
                    <a:lnTo>
                      <a:pt x="311" y="270"/>
                    </a:lnTo>
                    <a:lnTo>
                      <a:pt x="313" y="270"/>
                    </a:lnTo>
                    <a:lnTo>
                      <a:pt x="311" y="270"/>
                    </a:lnTo>
                    <a:lnTo>
                      <a:pt x="313" y="272"/>
                    </a:lnTo>
                    <a:lnTo>
                      <a:pt x="313" y="272"/>
                    </a:lnTo>
                    <a:lnTo>
                      <a:pt x="315" y="272"/>
                    </a:lnTo>
                    <a:lnTo>
                      <a:pt x="315" y="272"/>
                    </a:lnTo>
                    <a:lnTo>
                      <a:pt x="313" y="273"/>
                    </a:lnTo>
                    <a:lnTo>
                      <a:pt x="313" y="273"/>
                    </a:lnTo>
                    <a:lnTo>
                      <a:pt x="313" y="273"/>
                    </a:lnTo>
                    <a:lnTo>
                      <a:pt x="313" y="273"/>
                    </a:lnTo>
                    <a:lnTo>
                      <a:pt x="313" y="275"/>
                    </a:lnTo>
                    <a:lnTo>
                      <a:pt x="315" y="275"/>
                    </a:lnTo>
                    <a:lnTo>
                      <a:pt x="315" y="275"/>
                    </a:lnTo>
                    <a:lnTo>
                      <a:pt x="315" y="273"/>
                    </a:lnTo>
                    <a:lnTo>
                      <a:pt x="317" y="273"/>
                    </a:lnTo>
                    <a:lnTo>
                      <a:pt x="317" y="273"/>
                    </a:lnTo>
                    <a:lnTo>
                      <a:pt x="317" y="273"/>
                    </a:lnTo>
                    <a:lnTo>
                      <a:pt x="318" y="273"/>
                    </a:lnTo>
                    <a:lnTo>
                      <a:pt x="320" y="273"/>
                    </a:lnTo>
                    <a:lnTo>
                      <a:pt x="320" y="273"/>
                    </a:lnTo>
                    <a:lnTo>
                      <a:pt x="322" y="275"/>
                    </a:lnTo>
                    <a:lnTo>
                      <a:pt x="324" y="275"/>
                    </a:lnTo>
                    <a:lnTo>
                      <a:pt x="326" y="275"/>
                    </a:lnTo>
                    <a:lnTo>
                      <a:pt x="326" y="275"/>
                    </a:lnTo>
                    <a:lnTo>
                      <a:pt x="326" y="275"/>
                    </a:lnTo>
                    <a:lnTo>
                      <a:pt x="328" y="275"/>
                    </a:lnTo>
                    <a:lnTo>
                      <a:pt x="330" y="277"/>
                    </a:lnTo>
                    <a:lnTo>
                      <a:pt x="330" y="277"/>
                    </a:lnTo>
                    <a:lnTo>
                      <a:pt x="330" y="277"/>
                    </a:lnTo>
                    <a:lnTo>
                      <a:pt x="332" y="277"/>
                    </a:lnTo>
                    <a:lnTo>
                      <a:pt x="332" y="275"/>
                    </a:lnTo>
                    <a:lnTo>
                      <a:pt x="332" y="275"/>
                    </a:lnTo>
                    <a:lnTo>
                      <a:pt x="334" y="275"/>
                    </a:lnTo>
                    <a:lnTo>
                      <a:pt x="334" y="273"/>
                    </a:lnTo>
                    <a:lnTo>
                      <a:pt x="334" y="272"/>
                    </a:lnTo>
                    <a:lnTo>
                      <a:pt x="334" y="272"/>
                    </a:lnTo>
                    <a:lnTo>
                      <a:pt x="334" y="272"/>
                    </a:lnTo>
                    <a:lnTo>
                      <a:pt x="334" y="270"/>
                    </a:lnTo>
                    <a:lnTo>
                      <a:pt x="334" y="268"/>
                    </a:lnTo>
                    <a:lnTo>
                      <a:pt x="334" y="268"/>
                    </a:lnTo>
                    <a:lnTo>
                      <a:pt x="334" y="266"/>
                    </a:lnTo>
                    <a:lnTo>
                      <a:pt x="336" y="266"/>
                    </a:lnTo>
                    <a:lnTo>
                      <a:pt x="336" y="266"/>
                    </a:lnTo>
                    <a:lnTo>
                      <a:pt x="336" y="266"/>
                    </a:lnTo>
                    <a:lnTo>
                      <a:pt x="338" y="266"/>
                    </a:lnTo>
                    <a:lnTo>
                      <a:pt x="338" y="266"/>
                    </a:lnTo>
                    <a:lnTo>
                      <a:pt x="338" y="266"/>
                    </a:lnTo>
                    <a:lnTo>
                      <a:pt x="338" y="266"/>
                    </a:lnTo>
                    <a:lnTo>
                      <a:pt x="338" y="264"/>
                    </a:lnTo>
                    <a:lnTo>
                      <a:pt x="338" y="264"/>
                    </a:lnTo>
                    <a:lnTo>
                      <a:pt x="338" y="264"/>
                    </a:lnTo>
                    <a:lnTo>
                      <a:pt x="338" y="262"/>
                    </a:lnTo>
                    <a:lnTo>
                      <a:pt x="338" y="262"/>
                    </a:lnTo>
                    <a:lnTo>
                      <a:pt x="338" y="262"/>
                    </a:lnTo>
                    <a:lnTo>
                      <a:pt x="338" y="260"/>
                    </a:lnTo>
                    <a:lnTo>
                      <a:pt x="338" y="260"/>
                    </a:lnTo>
                    <a:lnTo>
                      <a:pt x="339" y="260"/>
                    </a:lnTo>
                    <a:lnTo>
                      <a:pt x="339" y="260"/>
                    </a:lnTo>
                    <a:lnTo>
                      <a:pt x="341" y="260"/>
                    </a:lnTo>
                    <a:lnTo>
                      <a:pt x="341" y="262"/>
                    </a:lnTo>
                    <a:lnTo>
                      <a:pt x="341" y="262"/>
                    </a:lnTo>
                    <a:lnTo>
                      <a:pt x="343" y="262"/>
                    </a:lnTo>
                    <a:lnTo>
                      <a:pt x="345" y="262"/>
                    </a:lnTo>
                    <a:lnTo>
                      <a:pt x="345" y="262"/>
                    </a:lnTo>
                    <a:lnTo>
                      <a:pt x="345" y="262"/>
                    </a:lnTo>
                    <a:lnTo>
                      <a:pt x="347" y="262"/>
                    </a:lnTo>
                    <a:lnTo>
                      <a:pt x="349" y="262"/>
                    </a:lnTo>
                    <a:lnTo>
                      <a:pt x="349" y="262"/>
                    </a:lnTo>
                    <a:lnTo>
                      <a:pt x="349" y="260"/>
                    </a:lnTo>
                    <a:lnTo>
                      <a:pt x="349" y="260"/>
                    </a:lnTo>
                    <a:lnTo>
                      <a:pt x="351" y="260"/>
                    </a:lnTo>
                    <a:lnTo>
                      <a:pt x="351" y="260"/>
                    </a:lnTo>
                    <a:lnTo>
                      <a:pt x="351" y="260"/>
                    </a:lnTo>
                    <a:lnTo>
                      <a:pt x="353" y="260"/>
                    </a:lnTo>
                    <a:lnTo>
                      <a:pt x="355" y="260"/>
                    </a:lnTo>
                    <a:lnTo>
                      <a:pt x="357" y="258"/>
                    </a:lnTo>
                    <a:lnTo>
                      <a:pt x="360" y="258"/>
                    </a:lnTo>
                    <a:lnTo>
                      <a:pt x="360" y="258"/>
                    </a:lnTo>
                    <a:lnTo>
                      <a:pt x="362" y="256"/>
                    </a:lnTo>
                    <a:lnTo>
                      <a:pt x="362" y="256"/>
                    </a:lnTo>
                    <a:lnTo>
                      <a:pt x="362" y="254"/>
                    </a:lnTo>
                    <a:lnTo>
                      <a:pt x="362" y="254"/>
                    </a:lnTo>
                    <a:lnTo>
                      <a:pt x="362" y="251"/>
                    </a:lnTo>
                    <a:lnTo>
                      <a:pt x="362" y="251"/>
                    </a:lnTo>
                    <a:lnTo>
                      <a:pt x="362" y="251"/>
                    </a:lnTo>
                    <a:lnTo>
                      <a:pt x="362" y="249"/>
                    </a:lnTo>
                    <a:lnTo>
                      <a:pt x="364" y="249"/>
                    </a:lnTo>
                    <a:lnTo>
                      <a:pt x="366" y="249"/>
                    </a:lnTo>
                    <a:lnTo>
                      <a:pt x="368" y="249"/>
                    </a:lnTo>
                    <a:lnTo>
                      <a:pt x="370" y="249"/>
                    </a:lnTo>
                    <a:lnTo>
                      <a:pt x="370" y="249"/>
                    </a:lnTo>
                    <a:lnTo>
                      <a:pt x="370" y="249"/>
                    </a:lnTo>
                    <a:lnTo>
                      <a:pt x="372" y="249"/>
                    </a:lnTo>
                    <a:lnTo>
                      <a:pt x="374" y="247"/>
                    </a:lnTo>
                    <a:lnTo>
                      <a:pt x="374" y="247"/>
                    </a:lnTo>
                    <a:lnTo>
                      <a:pt x="374" y="245"/>
                    </a:lnTo>
                    <a:lnTo>
                      <a:pt x="376" y="243"/>
                    </a:lnTo>
                    <a:lnTo>
                      <a:pt x="376" y="243"/>
                    </a:lnTo>
                    <a:lnTo>
                      <a:pt x="376" y="243"/>
                    </a:lnTo>
                    <a:lnTo>
                      <a:pt x="378" y="243"/>
                    </a:lnTo>
                    <a:lnTo>
                      <a:pt x="378" y="243"/>
                    </a:lnTo>
                    <a:lnTo>
                      <a:pt x="378" y="243"/>
                    </a:lnTo>
                    <a:lnTo>
                      <a:pt x="378" y="243"/>
                    </a:lnTo>
                    <a:lnTo>
                      <a:pt x="378" y="245"/>
                    </a:lnTo>
                    <a:lnTo>
                      <a:pt x="379" y="245"/>
                    </a:lnTo>
                    <a:lnTo>
                      <a:pt x="381" y="245"/>
                    </a:lnTo>
                    <a:lnTo>
                      <a:pt x="381" y="245"/>
                    </a:lnTo>
                    <a:lnTo>
                      <a:pt x="381" y="245"/>
                    </a:lnTo>
                    <a:lnTo>
                      <a:pt x="383" y="245"/>
                    </a:lnTo>
                    <a:lnTo>
                      <a:pt x="385" y="245"/>
                    </a:lnTo>
                    <a:lnTo>
                      <a:pt x="385" y="245"/>
                    </a:lnTo>
                    <a:lnTo>
                      <a:pt x="385" y="245"/>
                    </a:lnTo>
                    <a:lnTo>
                      <a:pt x="387" y="243"/>
                    </a:lnTo>
                    <a:lnTo>
                      <a:pt x="387" y="243"/>
                    </a:lnTo>
                    <a:lnTo>
                      <a:pt x="387" y="243"/>
                    </a:lnTo>
                    <a:lnTo>
                      <a:pt x="387" y="241"/>
                    </a:lnTo>
                    <a:lnTo>
                      <a:pt x="389" y="241"/>
                    </a:lnTo>
                    <a:lnTo>
                      <a:pt x="389" y="239"/>
                    </a:lnTo>
                    <a:lnTo>
                      <a:pt x="391" y="239"/>
                    </a:lnTo>
                    <a:lnTo>
                      <a:pt x="391" y="237"/>
                    </a:lnTo>
                    <a:lnTo>
                      <a:pt x="393" y="235"/>
                    </a:lnTo>
                    <a:lnTo>
                      <a:pt x="393" y="235"/>
                    </a:lnTo>
                    <a:lnTo>
                      <a:pt x="391" y="235"/>
                    </a:lnTo>
                    <a:lnTo>
                      <a:pt x="391" y="234"/>
                    </a:lnTo>
                    <a:lnTo>
                      <a:pt x="393" y="234"/>
                    </a:lnTo>
                    <a:lnTo>
                      <a:pt x="393" y="232"/>
                    </a:lnTo>
                    <a:lnTo>
                      <a:pt x="393" y="232"/>
                    </a:lnTo>
                    <a:lnTo>
                      <a:pt x="393" y="228"/>
                    </a:lnTo>
                    <a:lnTo>
                      <a:pt x="393" y="228"/>
                    </a:lnTo>
                    <a:lnTo>
                      <a:pt x="393" y="228"/>
                    </a:lnTo>
                    <a:lnTo>
                      <a:pt x="393" y="226"/>
                    </a:lnTo>
                    <a:lnTo>
                      <a:pt x="395" y="226"/>
                    </a:lnTo>
                    <a:lnTo>
                      <a:pt x="395" y="226"/>
                    </a:lnTo>
                    <a:lnTo>
                      <a:pt x="395" y="224"/>
                    </a:lnTo>
                    <a:lnTo>
                      <a:pt x="395" y="224"/>
                    </a:lnTo>
                    <a:lnTo>
                      <a:pt x="393" y="224"/>
                    </a:lnTo>
                    <a:lnTo>
                      <a:pt x="393" y="224"/>
                    </a:lnTo>
                    <a:lnTo>
                      <a:pt x="393" y="222"/>
                    </a:lnTo>
                    <a:lnTo>
                      <a:pt x="393" y="222"/>
                    </a:lnTo>
                    <a:lnTo>
                      <a:pt x="393" y="222"/>
                    </a:lnTo>
                    <a:lnTo>
                      <a:pt x="393" y="222"/>
                    </a:lnTo>
                    <a:lnTo>
                      <a:pt x="395" y="220"/>
                    </a:lnTo>
                    <a:lnTo>
                      <a:pt x="395" y="218"/>
                    </a:lnTo>
                    <a:lnTo>
                      <a:pt x="397" y="218"/>
                    </a:lnTo>
                    <a:lnTo>
                      <a:pt x="397" y="216"/>
                    </a:lnTo>
                    <a:lnTo>
                      <a:pt x="397" y="216"/>
                    </a:lnTo>
                    <a:lnTo>
                      <a:pt x="399" y="215"/>
                    </a:lnTo>
                    <a:lnTo>
                      <a:pt x="399" y="215"/>
                    </a:lnTo>
                    <a:lnTo>
                      <a:pt x="399" y="215"/>
                    </a:lnTo>
                    <a:lnTo>
                      <a:pt x="399" y="213"/>
                    </a:lnTo>
                    <a:lnTo>
                      <a:pt x="399" y="211"/>
                    </a:lnTo>
                    <a:lnTo>
                      <a:pt x="399" y="211"/>
                    </a:lnTo>
                    <a:lnTo>
                      <a:pt x="399" y="211"/>
                    </a:lnTo>
                    <a:lnTo>
                      <a:pt x="400" y="209"/>
                    </a:lnTo>
                    <a:lnTo>
                      <a:pt x="402" y="209"/>
                    </a:lnTo>
                    <a:lnTo>
                      <a:pt x="402" y="209"/>
                    </a:lnTo>
                    <a:lnTo>
                      <a:pt x="402" y="207"/>
                    </a:lnTo>
                    <a:lnTo>
                      <a:pt x="404" y="207"/>
                    </a:lnTo>
                    <a:lnTo>
                      <a:pt x="406" y="207"/>
                    </a:lnTo>
                    <a:lnTo>
                      <a:pt x="406" y="207"/>
                    </a:lnTo>
                    <a:lnTo>
                      <a:pt x="408" y="207"/>
                    </a:lnTo>
                    <a:lnTo>
                      <a:pt x="410" y="205"/>
                    </a:lnTo>
                    <a:lnTo>
                      <a:pt x="410" y="205"/>
                    </a:lnTo>
                    <a:lnTo>
                      <a:pt x="410" y="205"/>
                    </a:lnTo>
                    <a:lnTo>
                      <a:pt x="412" y="203"/>
                    </a:lnTo>
                    <a:lnTo>
                      <a:pt x="412" y="203"/>
                    </a:lnTo>
                    <a:lnTo>
                      <a:pt x="414" y="201"/>
                    </a:lnTo>
                    <a:lnTo>
                      <a:pt x="414" y="201"/>
                    </a:lnTo>
                    <a:lnTo>
                      <a:pt x="414" y="201"/>
                    </a:lnTo>
                    <a:lnTo>
                      <a:pt x="416" y="201"/>
                    </a:lnTo>
                    <a:lnTo>
                      <a:pt x="418" y="199"/>
                    </a:lnTo>
                    <a:lnTo>
                      <a:pt x="418" y="199"/>
                    </a:lnTo>
                    <a:lnTo>
                      <a:pt x="419" y="199"/>
                    </a:lnTo>
                    <a:lnTo>
                      <a:pt x="419" y="199"/>
                    </a:lnTo>
                    <a:lnTo>
                      <a:pt x="419" y="197"/>
                    </a:lnTo>
                    <a:close/>
                  </a:path>
                </a:pathLst>
              </a:custGeom>
              <a:solidFill>
                <a:schemeClr val="bg1"/>
              </a:solidFill>
              <a:ln w="3175" cap="rnd">
                <a:solidFill>
                  <a:schemeClr val="tx1">
                    <a:lumMod val="50000"/>
                    <a:lumOff val="50000"/>
                  </a:schemeClr>
                </a:solidFill>
                <a:prstDash val="solid"/>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07" name="Freeform 16">
                <a:extLst>
                  <a:ext uri="{FF2B5EF4-FFF2-40B4-BE49-F238E27FC236}">
                    <a16:creationId xmlns:a16="http://schemas.microsoft.com/office/drawing/2014/main" id="{8305CA97-16BD-4D22-93D5-1DEC160B2119}"/>
                  </a:ext>
                </a:extLst>
              </p:cNvPr>
              <p:cNvSpPr>
                <a:spLocks noEditPoints="1"/>
              </p:cNvSpPr>
              <p:nvPr/>
            </p:nvSpPr>
            <p:spPr bwMode="auto">
              <a:xfrm>
                <a:off x="7922374" y="5061979"/>
                <a:ext cx="605504" cy="817361"/>
              </a:xfrm>
              <a:custGeom>
                <a:avLst/>
                <a:gdLst>
                  <a:gd name="T0" fmla="*/ 373 w 381"/>
                  <a:gd name="T1" fmla="*/ 10 h 514"/>
                  <a:gd name="T2" fmla="*/ 358 w 381"/>
                  <a:gd name="T3" fmla="*/ 6 h 514"/>
                  <a:gd name="T4" fmla="*/ 354 w 381"/>
                  <a:gd name="T5" fmla="*/ 6 h 514"/>
                  <a:gd name="T6" fmla="*/ 330 w 381"/>
                  <a:gd name="T7" fmla="*/ 25 h 514"/>
                  <a:gd name="T8" fmla="*/ 326 w 381"/>
                  <a:gd name="T9" fmla="*/ 31 h 514"/>
                  <a:gd name="T10" fmla="*/ 305 w 381"/>
                  <a:gd name="T11" fmla="*/ 21 h 514"/>
                  <a:gd name="T12" fmla="*/ 292 w 381"/>
                  <a:gd name="T13" fmla="*/ 32 h 514"/>
                  <a:gd name="T14" fmla="*/ 271 w 381"/>
                  <a:gd name="T15" fmla="*/ 48 h 514"/>
                  <a:gd name="T16" fmla="*/ 252 w 381"/>
                  <a:gd name="T17" fmla="*/ 44 h 514"/>
                  <a:gd name="T18" fmla="*/ 231 w 381"/>
                  <a:gd name="T19" fmla="*/ 46 h 514"/>
                  <a:gd name="T20" fmla="*/ 217 w 381"/>
                  <a:gd name="T21" fmla="*/ 74 h 514"/>
                  <a:gd name="T22" fmla="*/ 200 w 381"/>
                  <a:gd name="T23" fmla="*/ 86 h 514"/>
                  <a:gd name="T24" fmla="*/ 164 w 381"/>
                  <a:gd name="T25" fmla="*/ 70 h 514"/>
                  <a:gd name="T26" fmla="*/ 141 w 381"/>
                  <a:gd name="T27" fmla="*/ 76 h 514"/>
                  <a:gd name="T28" fmla="*/ 124 w 381"/>
                  <a:gd name="T29" fmla="*/ 91 h 514"/>
                  <a:gd name="T30" fmla="*/ 128 w 381"/>
                  <a:gd name="T31" fmla="*/ 108 h 514"/>
                  <a:gd name="T32" fmla="*/ 133 w 381"/>
                  <a:gd name="T33" fmla="*/ 128 h 514"/>
                  <a:gd name="T34" fmla="*/ 139 w 381"/>
                  <a:gd name="T35" fmla="*/ 141 h 514"/>
                  <a:gd name="T36" fmla="*/ 111 w 381"/>
                  <a:gd name="T37" fmla="*/ 166 h 514"/>
                  <a:gd name="T38" fmla="*/ 82 w 381"/>
                  <a:gd name="T39" fmla="*/ 166 h 514"/>
                  <a:gd name="T40" fmla="*/ 55 w 381"/>
                  <a:gd name="T41" fmla="*/ 181 h 514"/>
                  <a:gd name="T42" fmla="*/ 21 w 381"/>
                  <a:gd name="T43" fmla="*/ 173 h 514"/>
                  <a:gd name="T44" fmla="*/ 11 w 381"/>
                  <a:gd name="T45" fmla="*/ 185 h 514"/>
                  <a:gd name="T46" fmla="*/ 2 w 381"/>
                  <a:gd name="T47" fmla="*/ 192 h 514"/>
                  <a:gd name="T48" fmla="*/ 23 w 381"/>
                  <a:gd name="T49" fmla="*/ 215 h 514"/>
                  <a:gd name="T50" fmla="*/ 40 w 381"/>
                  <a:gd name="T51" fmla="*/ 221 h 514"/>
                  <a:gd name="T52" fmla="*/ 48 w 381"/>
                  <a:gd name="T53" fmla="*/ 234 h 514"/>
                  <a:gd name="T54" fmla="*/ 42 w 381"/>
                  <a:gd name="T55" fmla="*/ 242 h 514"/>
                  <a:gd name="T56" fmla="*/ 61 w 381"/>
                  <a:gd name="T57" fmla="*/ 259 h 514"/>
                  <a:gd name="T58" fmla="*/ 55 w 381"/>
                  <a:gd name="T59" fmla="*/ 287 h 514"/>
                  <a:gd name="T60" fmla="*/ 65 w 381"/>
                  <a:gd name="T61" fmla="*/ 310 h 514"/>
                  <a:gd name="T62" fmla="*/ 93 w 381"/>
                  <a:gd name="T63" fmla="*/ 306 h 514"/>
                  <a:gd name="T64" fmla="*/ 95 w 381"/>
                  <a:gd name="T65" fmla="*/ 341 h 514"/>
                  <a:gd name="T66" fmla="*/ 93 w 381"/>
                  <a:gd name="T67" fmla="*/ 373 h 514"/>
                  <a:gd name="T68" fmla="*/ 107 w 381"/>
                  <a:gd name="T69" fmla="*/ 386 h 514"/>
                  <a:gd name="T70" fmla="*/ 95 w 381"/>
                  <a:gd name="T71" fmla="*/ 441 h 514"/>
                  <a:gd name="T72" fmla="*/ 97 w 381"/>
                  <a:gd name="T73" fmla="*/ 468 h 514"/>
                  <a:gd name="T74" fmla="*/ 91 w 381"/>
                  <a:gd name="T75" fmla="*/ 481 h 514"/>
                  <a:gd name="T76" fmla="*/ 82 w 381"/>
                  <a:gd name="T77" fmla="*/ 495 h 514"/>
                  <a:gd name="T78" fmla="*/ 143 w 381"/>
                  <a:gd name="T79" fmla="*/ 504 h 514"/>
                  <a:gd name="T80" fmla="*/ 177 w 381"/>
                  <a:gd name="T81" fmla="*/ 457 h 514"/>
                  <a:gd name="T82" fmla="*/ 187 w 381"/>
                  <a:gd name="T83" fmla="*/ 430 h 514"/>
                  <a:gd name="T84" fmla="*/ 242 w 381"/>
                  <a:gd name="T85" fmla="*/ 405 h 514"/>
                  <a:gd name="T86" fmla="*/ 274 w 381"/>
                  <a:gd name="T87" fmla="*/ 403 h 514"/>
                  <a:gd name="T88" fmla="*/ 288 w 381"/>
                  <a:gd name="T89" fmla="*/ 399 h 514"/>
                  <a:gd name="T90" fmla="*/ 252 w 381"/>
                  <a:gd name="T91" fmla="*/ 371 h 514"/>
                  <a:gd name="T92" fmla="*/ 282 w 381"/>
                  <a:gd name="T93" fmla="*/ 331 h 514"/>
                  <a:gd name="T94" fmla="*/ 295 w 381"/>
                  <a:gd name="T95" fmla="*/ 304 h 514"/>
                  <a:gd name="T96" fmla="*/ 309 w 381"/>
                  <a:gd name="T97" fmla="*/ 306 h 514"/>
                  <a:gd name="T98" fmla="*/ 326 w 381"/>
                  <a:gd name="T99" fmla="*/ 304 h 514"/>
                  <a:gd name="T100" fmla="*/ 330 w 381"/>
                  <a:gd name="T101" fmla="*/ 255 h 514"/>
                  <a:gd name="T102" fmla="*/ 326 w 381"/>
                  <a:gd name="T103" fmla="*/ 251 h 514"/>
                  <a:gd name="T104" fmla="*/ 326 w 381"/>
                  <a:gd name="T105" fmla="*/ 244 h 514"/>
                  <a:gd name="T106" fmla="*/ 333 w 381"/>
                  <a:gd name="T107" fmla="*/ 207 h 514"/>
                  <a:gd name="T108" fmla="*/ 330 w 381"/>
                  <a:gd name="T109" fmla="*/ 204 h 514"/>
                  <a:gd name="T110" fmla="*/ 328 w 381"/>
                  <a:gd name="T111" fmla="*/ 177 h 514"/>
                  <a:gd name="T112" fmla="*/ 322 w 381"/>
                  <a:gd name="T113" fmla="*/ 160 h 514"/>
                  <a:gd name="T114" fmla="*/ 318 w 381"/>
                  <a:gd name="T115" fmla="*/ 148 h 514"/>
                  <a:gd name="T116" fmla="*/ 328 w 381"/>
                  <a:gd name="T117" fmla="*/ 150 h 514"/>
                  <a:gd name="T118" fmla="*/ 335 w 381"/>
                  <a:gd name="T119" fmla="*/ 145 h 514"/>
                  <a:gd name="T120" fmla="*/ 356 w 381"/>
                  <a:gd name="T121" fmla="*/ 112 h 514"/>
                  <a:gd name="T122" fmla="*/ 375 w 381"/>
                  <a:gd name="T123" fmla="*/ 46 h 514"/>
                  <a:gd name="T124" fmla="*/ 381 w 381"/>
                  <a:gd name="T125" fmla="*/ 21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 h="514">
                    <a:moveTo>
                      <a:pt x="377" y="10"/>
                    </a:moveTo>
                    <a:lnTo>
                      <a:pt x="377" y="10"/>
                    </a:lnTo>
                    <a:lnTo>
                      <a:pt x="377" y="6"/>
                    </a:lnTo>
                    <a:lnTo>
                      <a:pt x="375" y="2"/>
                    </a:lnTo>
                    <a:lnTo>
                      <a:pt x="375" y="2"/>
                    </a:lnTo>
                    <a:lnTo>
                      <a:pt x="375" y="4"/>
                    </a:lnTo>
                    <a:lnTo>
                      <a:pt x="375" y="4"/>
                    </a:lnTo>
                    <a:lnTo>
                      <a:pt x="375" y="4"/>
                    </a:lnTo>
                    <a:lnTo>
                      <a:pt x="377" y="10"/>
                    </a:lnTo>
                    <a:close/>
                    <a:moveTo>
                      <a:pt x="381" y="15"/>
                    </a:moveTo>
                    <a:lnTo>
                      <a:pt x="379" y="13"/>
                    </a:lnTo>
                    <a:lnTo>
                      <a:pt x="379" y="12"/>
                    </a:lnTo>
                    <a:lnTo>
                      <a:pt x="377" y="12"/>
                    </a:lnTo>
                    <a:lnTo>
                      <a:pt x="377" y="12"/>
                    </a:lnTo>
                    <a:lnTo>
                      <a:pt x="377" y="13"/>
                    </a:lnTo>
                    <a:lnTo>
                      <a:pt x="375" y="12"/>
                    </a:lnTo>
                    <a:lnTo>
                      <a:pt x="373" y="10"/>
                    </a:lnTo>
                    <a:lnTo>
                      <a:pt x="373" y="10"/>
                    </a:lnTo>
                    <a:lnTo>
                      <a:pt x="373" y="8"/>
                    </a:lnTo>
                    <a:lnTo>
                      <a:pt x="373" y="8"/>
                    </a:lnTo>
                    <a:lnTo>
                      <a:pt x="373" y="8"/>
                    </a:lnTo>
                    <a:lnTo>
                      <a:pt x="373" y="8"/>
                    </a:lnTo>
                    <a:lnTo>
                      <a:pt x="370" y="10"/>
                    </a:lnTo>
                    <a:lnTo>
                      <a:pt x="368" y="10"/>
                    </a:lnTo>
                    <a:lnTo>
                      <a:pt x="362" y="8"/>
                    </a:lnTo>
                    <a:lnTo>
                      <a:pt x="362" y="8"/>
                    </a:lnTo>
                    <a:lnTo>
                      <a:pt x="360" y="8"/>
                    </a:lnTo>
                    <a:lnTo>
                      <a:pt x="358" y="8"/>
                    </a:lnTo>
                    <a:lnTo>
                      <a:pt x="358" y="8"/>
                    </a:lnTo>
                    <a:lnTo>
                      <a:pt x="358" y="8"/>
                    </a:lnTo>
                    <a:lnTo>
                      <a:pt x="358" y="6"/>
                    </a:lnTo>
                    <a:lnTo>
                      <a:pt x="358" y="6"/>
                    </a:lnTo>
                    <a:lnTo>
                      <a:pt x="358" y="6"/>
                    </a:lnTo>
                    <a:lnTo>
                      <a:pt x="358" y="6"/>
                    </a:lnTo>
                    <a:lnTo>
                      <a:pt x="358" y="4"/>
                    </a:lnTo>
                    <a:lnTo>
                      <a:pt x="358" y="4"/>
                    </a:lnTo>
                    <a:lnTo>
                      <a:pt x="358" y="4"/>
                    </a:lnTo>
                    <a:lnTo>
                      <a:pt x="356" y="4"/>
                    </a:lnTo>
                    <a:lnTo>
                      <a:pt x="354" y="2"/>
                    </a:lnTo>
                    <a:lnTo>
                      <a:pt x="353" y="2"/>
                    </a:lnTo>
                    <a:lnTo>
                      <a:pt x="353" y="0"/>
                    </a:lnTo>
                    <a:lnTo>
                      <a:pt x="353" y="2"/>
                    </a:lnTo>
                    <a:lnTo>
                      <a:pt x="353" y="2"/>
                    </a:lnTo>
                    <a:lnTo>
                      <a:pt x="351" y="2"/>
                    </a:lnTo>
                    <a:lnTo>
                      <a:pt x="353" y="2"/>
                    </a:lnTo>
                    <a:lnTo>
                      <a:pt x="353" y="4"/>
                    </a:lnTo>
                    <a:lnTo>
                      <a:pt x="353" y="4"/>
                    </a:lnTo>
                    <a:lnTo>
                      <a:pt x="353" y="4"/>
                    </a:lnTo>
                    <a:lnTo>
                      <a:pt x="354" y="4"/>
                    </a:lnTo>
                    <a:lnTo>
                      <a:pt x="354" y="6"/>
                    </a:lnTo>
                    <a:lnTo>
                      <a:pt x="354" y="6"/>
                    </a:lnTo>
                    <a:lnTo>
                      <a:pt x="353" y="6"/>
                    </a:lnTo>
                    <a:lnTo>
                      <a:pt x="353" y="8"/>
                    </a:lnTo>
                    <a:lnTo>
                      <a:pt x="351" y="8"/>
                    </a:lnTo>
                    <a:lnTo>
                      <a:pt x="349" y="8"/>
                    </a:lnTo>
                    <a:lnTo>
                      <a:pt x="347" y="10"/>
                    </a:lnTo>
                    <a:lnTo>
                      <a:pt x="347" y="12"/>
                    </a:lnTo>
                    <a:lnTo>
                      <a:pt x="345" y="12"/>
                    </a:lnTo>
                    <a:lnTo>
                      <a:pt x="345" y="13"/>
                    </a:lnTo>
                    <a:lnTo>
                      <a:pt x="345" y="13"/>
                    </a:lnTo>
                    <a:lnTo>
                      <a:pt x="345" y="13"/>
                    </a:lnTo>
                    <a:lnTo>
                      <a:pt x="345" y="15"/>
                    </a:lnTo>
                    <a:lnTo>
                      <a:pt x="345" y="15"/>
                    </a:lnTo>
                    <a:lnTo>
                      <a:pt x="345" y="17"/>
                    </a:lnTo>
                    <a:lnTo>
                      <a:pt x="337" y="21"/>
                    </a:lnTo>
                    <a:lnTo>
                      <a:pt x="332" y="23"/>
                    </a:lnTo>
                    <a:lnTo>
                      <a:pt x="330" y="25"/>
                    </a:lnTo>
                    <a:lnTo>
                      <a:pt x="330" y="25"/>
                    </a:lnTo>
                    <a:lnTo>
                      <a:pt x="328" y="23"/>
                    </a:lnTo>
                    <a:lnTo>
                      <a:pt x="328" y="23"/>
                    </a:lnTo>
                    <a:lnTo>
                      <a:pt x="326" y="25"/>
                    </a:lnTo>
                    <a:lnTo>
                      <a:pt x="326" y="25"/>
                    </a:lnTo>
                    <a:lnTo>
                      <a:pt x="326" y="25"/>
                    </a:lnTo>
                    <a:lnTo>
                      <a:pt x="326" y="27"/>
                    </a:lnTo>
                    <a:lnTo>
                      <a:pt x="326" y="27"/>
                    </a:lnTo>
                    <a:lnTo>
                      <a:pt x="328" y="27"/>
                    </a:lnTo>
                    <a:lnTo>
                      <a:pt x="328" y="27"/>
                    </a:lnTo>
                    <a:lnTo>
                      <a:pt x="328" y="29"/>
                    </a:lnTo>
                    <a:lnTo>
                      <a:pt x="330" y="29"/>
                    </a:lnTo>
                    <a:lnTo>
                      <a:pt x="330" y="29"/>
                    </a:lnTo>
                    <a:lnTo>
                      <a:pt x="330" y="29"/>
                    </a:lnTo>
                    <a:lnTo>
                      <a:pt x="330" y="31"/>
                    </a:lnTo>
                    <a:lnTo>
                      <a:pt x="328" y="31"/>
                    </a:lnTo>
                    <a:lnTo>
                      <a:pt x="328" y="31"/>
                    </a:lnTo>
                    <a:lnTo>
                      <a:pt x="326" y="31"/>
                    </a:lnTo>
                    <a:lnTo>
                      <a:pt x="324" y="31"/>
                    </a:lnTo>
                    <a:lnTo>
                      <a:pt x="324" y="31"/>
                    </a:lnTo>
                    <a:lnTo>
                      <a:pt x="320" y="29"/>
                    </a:lnTo>
                    <a:lnTo>
                      <a:pt x="320" y="29"/>
                    </a:lnTo>
                    <a:lnTo>
                      <a:pt x="320" y="29"/>
                    </a:lnTo>
                    <a:lnTo>
                      <a:pt x="320" y="27"/>
                    </a:lnTo>
                    <a:lnTo>
                      <a:pt x="320" y="27"/>
                    </a:lnTo>
                    <a:lnTo>
                      <a:pt x="320" y="25"/>
                    </a:lnTo>
                    <a:lnTo>
                      <a:pt x="320" y="25"/>
                    </a:lnTo>
                    <a:lnTo>
                      <a:pt x="318" y="25"/>
                    </a:lnTo>
                    <a:lnTo>
                      <a:pt x="312" y="25"/>
                    </a:lnTo>
                    <a:lnTo>
                      <a:pt x="311" y="25"/>
                    </a:lnTo>
                    <a:lnTo>
                      <a:pt x="309" y="25"/>
                    </a:lnTo>
                    <a:lnTo>
                      <a:pt x="309" y="25"/>
                    </a:lnTo>
                    <a:lnTo>
                      <a:pt x="309" y="23"/>
                    </a:lnTo>
                    <a:lnTo>
                      <a:pt x="307" y="21"/>
                    </a:lnTo>
                    <a:lnTo>
                      <a:pt x="305" y="21"/>
                    </a:lnTo>
                    <a:lnTo>
                      <a:pt x="305" y="19"/>
                    </a:lnTo>
                    <a:lnTo>
                      <a:pt x="303" y="19"/>
                    </a:lnTo>
                    <a:lnTo>
                      <a:pt x="301" y="19"/>
                    </a:lnTo>
                    <a:lnTo>
                      <a:pt x="299" y="19"/>
                    </a:lnTo>
                    <a:lnTo>
                      <a:pt x="297" y="21"/>
                    </a:lnTo>
                    <a:lnTo>
                      <a:pt x="297" y="21"/>
                    </a:lnTo>
                    <a:lnTo>
                      <a:pt x="297" y="21"/>
                    </a:lnTo>
                    <a:lnTo>
                      <a:pt x="297" y="23"/>
                    </a:lnTo>
                    <a:lnTo>
                      <a:pt x="297" y="23"/>
                    </a:lnTo>
                    <a:lnTo>
                      <a:pt x="297" y="25"/>
                    </a:lnTo>
                    <a:lnTo>
                      <a:pt x="295" y="27"/>
                    </a:lnTo>
                    <a:lnTo>
                      <a:pt x="295" y="27"/>
                    </a:lnTo>
                    <a:lnTo>
                      <a:pt x="295" y="29"/>
                    </a:lnTo>
                    <a:lnTo>
                      <a:pt x="295" y="29"/>
                    </a:lnTo>
                    <a:lnTo>
                      <a:pt x="295" y="31"/>
                    </a:lnTo>
                    <a:lnTo>
                      <a:pt x="295" y="31"/>
                    </a:lnTo>
                    <a:lnTo>
                      <a:pt x="292" y="32"/>
                    </a:lnTo>
                    <a:lnTo>
                      <a:pt x="292" y="32"/>
                    </a:lnTo>
                    <a:lnTo>
                      <a:pt x="292" y="34"/>
                    </a:lnTo>
                    <a:lnTo>
                      <a:pt x="290" y="36"/>
                    </a:lnTo>
                    <a:lnTo>
                      <a:pt x="288" y="38"/>
                    </a:lnTo>
                    <a:lnTo>
                      <a:pt x="286" y="40"/>
                    </a:lnTo>
                    <a:lnTo>
                      <a:pt x="284" y="40"/>
                    </a:lnTo>
                    <a:lnTo>
                      <a:pt x="284" y="40"/>
                    </a:lnTo>
                    <a:lnTo>
                      <a:pt x="284" y="38"/>
                    </a:lnTo>
                    <a:lnTo>
                      <a:pt x="282" y="38"/>
                    </a:lnTo>
                    <a:lnTo>
                      <a:pt x="280" y="38"/>
                    </a:lnTo>
                    <a:lnTo>
                      <a:pt x="280" y="38"/>
                    </a:lnTo>
                    <a:lnTo>
                      <a:pt x="278" y="38"/>
                    </a:lnTo>
                    <a:lnTo>
                      <a:pt x="276" y="44"/>
                    </a:lnTo>
                    <a:lnTo>
                      <a:pt x="272" y="46"/>
                    </a:lnTo>
                    <a:lnTo>
                      <a:pt x="272" y="48"/>
                    </a:lnTo>
                    <a:lnTo>
                      <a:pt x="271" y="48"/>
                    </a:lnTo>
                    <a:lnTo>
                      <a:pt x="271" y="48"/>
                    </a:lnTo>
                    <a:lnTo>
                      <a:pt x="267" y="48"/>
                    </a:lnTo>
                    <a:lnTo>
                      <a:pt x="265" y="48"/>
                    </a:lnTo>
                    <a:lnTo>
                      <a:pt x="263" y="48"/>
                    </a:lnTo>
                    <a:lnTo>
                      <a:pt x="263" y="48"/>
                    </a:lnTo>
                    <a:lnTo>
                      <a:pt x="261" y="48"/>
                    </a:lnTo>
                    <a:lnTo>
                      <a:pt x="261" y="48"/>
                    </a:lnTo>
                    <a:lnTo>
                      <a:pt x="259" y="48"/>
                    </a:lnTo>
                    <a:lnTo>
                      <a:pt x="257" y="46"/>
                    </a:lnTo>
                    <a:lnTo>
                      <a:pt x="257" y="46"/>
                    </a:lnTo>
                    <a:lnTo>
                      <a:pt x="257" y="44"/>
                    </a:lnTo>
                    <a:lnTo>
                      <a:pt x="257" y="44"/>
                    </a:lnTo>
                    <a:lnTo>
                      <a:pt x="257" y="44"/>
                    </a:lnTo>
                    <a:lnTo>
                      <a:pt x="255" y="44"/>
                    </a:lnTo>
                    <a:lnTo>
                      <a:pt x="255" y="44"/>
                    </a:lnTo>
                    <a:lnTo>
                      <a:pt x="253" y="44"/>
                    </a:lnTo>
                    <a:lnTo>
                      <a:pt x="252" y="42"/>
                    </a:lnTo>
                    <a:lnTo>
                      <a:pt x="252" y="44"/>
                    </a:lnTo>
                    <a:lnTo>
                      <a:pt x="250" y="44"/>
                    </a:lnTo>
                    <a:lnTo>
                      <a:pt x="250" y="46"/>
                    </a:lnTo>
                    <a:lnTo>
                      <a:pt x="250" y="46"/>
                    </a:lnTo>
                    <a:lnTo>
                      <a:pt x="250" y="46"/>
                    </a:lnTo>
                    <a:lnTo>
                      <a:pt x="250" y="48"/>
                    </a:lnTo>
                    <a:lnTo>
                      <a:pt x="248" y="48"/>
                    </a:lnTo>
                    <a:lnTo>
                      <a:pt x="246" y="48"/>
                    </a:lnTo>
                    <a:lnTo>
                      <a:pt x="246" y="48"/>
                    </a:lnTo>
                    <a:lnTo>
                      <a:pt x="246" y="48"/>
                    </a:lnTo>
                    <a:lnTo>
                      <a:pt x="246" y="46"/>
                    </a:lnTo>
                    <a:lnTo>
                      <a:pt x="244" y="44"/>
                    </a:lnTo>
                    <a:lnTo>
                      <a:pt x="244" y="44"/>
                    </a:lnTo>
                    <a:lnTo>
                      <a:pt x="240" y="44"/>
                    </a:lnTo>
                    <a:lnTo>
                      <a:pt x="238" y="46"/>
                    </a:lnTo>
                    <a:lnTo>
                      <a:pt x="236" y="46"/>
                    </a:lnTo>
                    <a:lnTo>
                      <a:pt x="232" y="46"/>
                    </a:lnTo>
                    <a:lnTo>
                      <a:pt x="231" y="46"/>
                    </a:lnTo>
                    <a:lnTo>
                      <a:pt x="231" y="48"/>
                    </a:lnTo>
                    <a:lnTo>
                      <a:pt x="231" y="48"/>
                    </a:lnTo>
                    <a:lnTo>
                      <a:pt x="229" y="50"/>
                    </a:lnTo>
                    <a:lnTo>
                      <a:pt x="229" y="50"/>
                    </a:lnTo>
                    <a:lnTo>
                      <a:pt x="227" y="50"/>
                    </a:lnTo>
                    <a:lnTo>
                      <a:pt x="227" y="50"/>
                    </a:lnTo>
                    <a:lnTo>
                      <a:pt x="225" y="50"/>
                    </a:lnTo>
                    <a:lnTo>
                      <a:pt x="225" y="51"/>
                    </a:lnTo>
                    <a:lnTo>
                      <a:pt x="223" y="53"/>
                    </a:lnTo>
                    <a:lnTo>
                      <a:pt x="223" y="53"/>
                    </a:lnTo>
                    <a:lnTo>
                      <a:pt x="223" y="55"/>
                    </a:lnTo>
                    <a:lnTo>
                      <a:pt x="223" y="57"/>
                    </a:lnTo>
                    <a:lnTo>
                      <a:pt x="223" y="57"/>
                    </a:lnTo>
                    <a:lnTo>
                      <a:pt x="223" y="59"/>
                    </a:lnTo>
                    <a:lnTo>
                      <a:pt x="221" y="67"/>
                    </a:lnTo>
                    <a:lnTo>
                      <a:pt x="217" y="72"/>
                    </a:lnTo>
                    <a:lnTo>
                      <a:pt x="217" y="74"/>
                    </a:lnTo>
                    <a:lnTo>
                      <a:pt x="217" y="74"/>
                    </a:lnTo>
                    <a:lnTo>
                      <a:pt x="213" y="76"/>
                    </a:lnTo>
                    <a:lnTo>
                      <a:pt x="213" y="76"/>
                    </a:lnTo>
                    <a:lnTo>
                      <a:pt x="211" y="76"/>
                    </a:lnTo>
                    <a:lnTo>
                      <a:pt x="211" y="76"/>
                    </a:lnTo>
                    <a:lnTo>
                      <a:pt x="211" y="76"/>
                    </a:lnTo>
                    <a:lnTo>
                      <a:pt x="210" y="76"/>
                    </a:lnTo>
                    <a:lnTo>
                      <a:pt x="210" y="76"/>
                    </a:lnTo>
                    <a:lnTo>
                      <a:pt x="210" y="78"/>
                    </a:lnTo>
                    <a:lnTo>
                      <a:pt x="210" y="78"/>
                    </a:lnTo>
                    <a:lnTo>
                      <a:pt x="210" y="80"/>
                    </a:lnTo>
                    <a:lnTo>
                      <a:pt x="210" y="82"/>
                    </a:lnTo>
                    <a:lnTo>
                      <a:pt x="206" y="86"/>
                    </a:lnTo>
                    <a:lnTo>
                      <a:pt x="204" y="86"/>
                    </a:lnTo>
                    <a:lnTo>
                      <a:pt x="204" y="86"/>
                    </a:lnTo>
                    <a:lnTo>
                      <a:pt x="202" y="86"/>
                    </a:lnTo>
                    <a:lnTo>
                      <a:pt x="200" y="86"/>
                    </a:lnTo>
                    <a:lnTo>
                      <a:pt x="200" y="86"/>
                    </a:lnTo>
                    <a:lnTo>
                      <a:pt x="200" y="86"/>
                    </a:lnTo>
                    <a:lnTo>
                      <a:pt x="196" y="86"/>
                    </a:lnTo>
                    <a:lnTo>
                      <a:pt x="192" y="82"/>
                    </a:lnTo>
                    <a:lnTo>
                      <a:pt x="189" y="80"/>
                    </a:lnTo>
                    <a:lnTo>
                      <a:pt x="185" y="74"/>
                    </a:lnTo>
                    <a:lnTo>
                      <a:pt x="179" y="72"/>
                    </a:lnTo>
                    <a:lnTo>
                      <a:pt x="177" y="72"/>
                    </a:lnTo>
                    <a:lnTo>
                      <a:pt x="171" y="69"/>
                    </a:lnTo>
                    <a:lnTo>
                      <a:pt x="170" y="67"/>
                    </a:lnTo>
                    <a:lnTo>
                      <a:pt x="168" y="67"/>
                    </a:lnTo>
                    <a:lnTo>
                      <a:pt x="168" y="67"/>
                    </a:lnTo>
                    <a:lnTo>
                      <a:pt x="166" y="69"/>
                    </a:lnTo>
                    <a:lnTo>
                      <a:pt x="166" y="69"/>
                    </a:lnTo>
                    <a:lnTo>
                      <a:pt x="166" y="69"/>
                    </a:lnTo>
                    <a:lnTo>
                      <a:pt x="166" y="70"/>
                    </a:lnTo>
                    <a:lnTo>
                      <a:pt x="164" y="70"/>
                    </a:lnTo>
                    <a:lnTo>
                      <a:pt x="164" y="70"/>
                    </a:lnTo>
                    <a:lnTo>
                      <a:pt x="162" y="70"/>
                    </a:lnTo>
                    <a:lnTo>
                      <a:pt x="160" y="69"/>
                    </a:lnTo>
                    <a:lnTo>
                      <a:pt x="160" y="67"/>
                    </a:lnTo>
                    <a:lnTo>
                      <a:pt x="158" y="67"/>
                    </a:lnTo>
                    <a:lnTo>
                      <a:pt x="158" y="65"/>
                    </a:lnTo>
                    <a:lnTo>
                      <a:pt x="158" y="65"/>
                    </a:lnTo>
                    <a:lnTo>
                      <a:pt x="156" y="65"/>
                    </a:lnTo>
                    <a:lnTo>
                      <a:pt x="156" y="65"/>
                    </a:lnTo>
                    <a:lnTo>
                      <a:pt x="154" y="63"/>
                    </a:lnTo>
                    <a:lnTo>
                      <a:pt x="151" y="65"/>
                    </a:lnTo>
                    <a:lnTo>
                      <a:pt x="147" y="65"/>
                    </a:lnTo>
                    <a:lnTo>
                      <a:pt x="145" y="70"/>
                    </a:lnTo>
                    <a:lnTo>
                      <a:pt x="143" y="72"/>
                    </a:lnTo>
                    <a:lnTo>
                      <a:pt x="143" y="74"/>
                    </a:lnTo>
                    <a:lnTo>
                      <a:pt x="141" y="74"/>
                    </a:lnTo>
                    <a:lnTo>
                      <a:pt x="141" y="76"/>
                    </a:lnTo>
                    <a:lnTo>
                      <a:pt x="141" y="76"/>
                    </a:lnTo>
                    <a:lnTo>
                      <a:pt x="143" y="76"/>
                    </a:lnTo>
                    <a:lnTo>
                      <a:pt x="143" y="78"/>
                    </a:lnTo>
                    <a:lnTo>
                      <a:pt x="143" y="78"/>
                    </a:lnTo>
                    <a:lnTo>
                      <a:pt x="143" y="78"/>
                    </a:lnTo>
                    <a:lnTo>
                      <a:pt x="141" y="80"/>
                    </a:lnTo>
                    <a:lnTo>
                      <a:pt x="141" y="80"/>
                    </a:lnTo>
                    <a:lnTo>
                      <a:pt x="137" y="82"/>
                    </a:lnTo>
                    <a:lnTo>
                      <a:pt x="135" y="82"/>
                    </a:lnTo>
                    <a:lnTo>
                      <a:pt x="135" y="82"/>
                    </a:lnTo>
                    <a:lnTo>
                      <a:pt x="133" y="82"/>
                    </a:lnTo>
                    <a:lnTo>
                      <a:pt x="131" y="82"/>
                    </a:lnTo>
                    <a:lnTo>
                      <a:pt x="131" y="82"/>
                    </a:lnTo>
                    <a:lnTo>
                      <a:pt x="130" y="82"/>
                    </a:lnTo>
                    <a:lnTo>
                      <a:pt x="128" y="82"/>
                    </a:lnTo>
                    <a:lnTo>
                      <a:pt x="126" y="88"/>
                    </a:lnTo>
                    <a:lnTo>
                      <a:pt x="124" y="91"/>
                    </a:lnTo>
                    <a:lnTo>
                      <a:pt x="124" y="93"/>
                    </a:lnTo>
                    <a:lnTo>
                      <a:pt x="124" y="95"/>
                    </a:lnTo>
                    <a:lnTo>
                      <a:pt x="126" y="95"/>
                    </a:lnTo>
                    <a:lnTo>
                      <a:pt x="126" y="97"/>
                    </a:lnTo>
                    <a:lnTo>
                      <a:pt x="126" y="97"/>
                    </a:lnTo>
                    <a:lnTo>
                      <a:pt x="126" y="99"/>
                    </a:lnTo>
                    <a:lnTo>
                      <a:pt x="126" y="99"/>
                    </a:lnTo>
                    <a:lnTo>
                      <a:pt x="126" y="99"/>
                    </a:lnTo>
                    <a:lnTo>
                      <a:pt x="126" y="99"/>
                    </a:lnTo>
                    <a:lnTo>
                      <a:pt x="126" y="99"/>
                    </a:lnTo>
                    <a:lnTo>
                      <a:pt x="126" y="99"/>
                    </a:lnTo>
                    <a:lnTo>
                      <a:pt x="128" y="99"/>
                    </a:lnTo>
                    <a:lnTo>
                      <a:pt x="128" y="99"/>
                    </a:lnTo>
                    <a:lnTo>
                      <a:pt x="130" y="99"/>
                    </a:lnTo>
                    <a:lnTo>
                      <a:pt x="130" y="101"/>
                    </a:lnTo>
                    <a:lnTo>
                      <a:pt x="130" y="103"/>
                    </a:lnTo>
                    <a:lnTo>
                      <a:pt x="128" y="108"/>
                    </a:lnTo>
                    <a:lnTo>
                      <a:pt x="128" y="108"/>
                    </a:lnTo>
                    <a:lnTo>
                      <a:pt x="126" y="110"/>
                    </a:lnTo>
                    <a:lnTo>
                      <a:pt x="124" y="112"/>
                    </a:lnTo>
                    <a:lnTo>
                      <a:pt x="124" y="114"/>
                    </a:lnTo>
                    <a:lnTo>
                      <a:pt x="120" y="116"/>
                    </a:lnTo>
                    <a:lnTo>
                      <a:pt x="116" y="118"/>
                    </a:lnTo>
                    <a:lnTo>
                      <a:pt x="116" y="120"/>
                    </a:lnTo>
                    <a:lnTo>
                      <a:pt x="116" y="120"/>
                    </a:lnTo>
                    <a:lnTo>
                      <a:pt x="114" y="122"/>
                    </a:lnTo>
                    <a:lnTo>
                      <a:pt x="114" y="122"/>
                    </a:lnTo>
                    <a:lnTo>
                      <a:pt x="114" y="122"/>
                    </a:lnTo>
                    <a:lnTo>
                      <a:pt x="116" y="124"/>
                    </a:lnTo>
                    <a:lnTo>
                      <a:pt x="116" y="124"/>
                    </a:lnTo>
                    <a:lnTo>
                      <a:pt x="116" y="126"/>
                    </a:lnTo>
                    <a:lnTo>
                      <a:pt x="116" y="126"/>
                    </a:lnTo>
                    <a:lnTo>
                      <a:pt x="118" y="128"/>
                    </a:lnTo>
                    <a:lnTo>
                      <a:pt x="133" y="128"/>
                    </a:lnTo>
                    <a:lnTo>
                      <a:pt x="137" y="128"/>
                    </a:lnTo>
                    <a:lnTo>
                      <a:pt x="139" y="129"/>
                    </a:lnTo>
                    <a:lnTo>
                      <a:pt x="139" y="129"/>
                    </a:lnTo>
                    <a:lnTo>
                      <a:pt x="139" y="129"/>
                    </a:lnTo>
                    <a:lnTo>
                      <a:pt x="143" y="133"/>
                    </a:lnTo>
                    <a:lnTo>
                      <a:pt x="143" y="135"/>
                    </a:lnTo>
                    <a:lnTo>
                      <a:pt x="143" y="135"/>
                    </a:lnTo>
                    <a:lnTo>
                      <a:pt x="143" y="135"/>
                    </a:lnTo>
                    <a:lnTo>
                      <a:pt x="143" y="137"/>
                    </a:lnTo>
                    <a:lnTo>
                      <a:pt x="143" y="137"/>
                    </a:lnTo>
                    <a:lnTo>
                      <a:pt x="143" y="137"/>
                    </a:lnTo>
                    <a:lnTo>
                      <a:pt x="143" y="137"/>
                    </a:lnTo>
                    <a:lnTo>
                      <a:pt x="141" y="139"/>
                    </a:lnTo>
                    <a:lnTo>
                      <a:pt x="141" y="139"/>
                    </a:lnTo>
                    <a:lnTo>
                      <a:pt x="141" y="139"/>
                    </a:lnTo>
                    <a:lnTo>
                      <a:pt x="139" y="141"/>
                    </a:lnTo>
                    <a:lnTo>
                      <a:pt x="139" y="141"/>
                    </a:lnTo>
                    <a:lnTo>
                      <a:pt x="137" y="143"/>
                    </a:lnTo>
                    <a:lnTo>
                      <a:pt x="135" y="147"/>
                    </a:lnTo>
                    <a:lnTo>
                      <a:pt x="133" y="148"/>
                    </a:lnTo>
                    <a:lnTo>
                      <a:pt x="133" y="150"/>
                    </a:lnTo>
                    <a:lnTo>
                      <a:pt x="131" y="150"/>
                    </a:lnTo>
                    <a:lnTo>
                      <a:pt x="131" y="150"/>
                    </a:lnTo>
                    <a:lnTo>
                      <a:pt x="130" y="150"/>
                    </a:lnTo>
                    <a:lnTo>
                      <a:pt x="120" y="152"/>
                    </a:lnTo>
                    <a:lnTo>
                      <a:pt x="118" y="152"/>
                    </a:lnTo>
                    <a:lnTo>
                      <a:pt x="116" y="152"/>
                    </a:lnTo>
                    <a:lnTo>
                      <a:pt x="116" y="154"/>
                    </a:lnTo>
                    <a:lnTo>
                      <a:pt x="114" y="156"/>
                    </a:lnTo>
                    <a:lnTo>
                      <a:pt x="114" y="158"/>
                    </a:lnTo>
                    <a:lnTo>
                      <a:pt x="112" y="162"/>
                    </a:lnTo>
                    <a:lnTo>
                      <a:pt x="112" y="164"/>
                    </a:lnTo>
                    <a:lnTo>
                      <a:pt x="111" y="166"/>
                    </a:lnTo>
                    <a:lnTo>
                      <a:pt x="111" y="166"/>
                    </a:lnTo>
                    <a:lnTo>
                      <a:pt x="107" y="166"/>
                    </a:lnTo>
                    <a:lnTo>
                      <a:pt x="105" y="166"/>
                    </a:lnTo>
                    <a:lnTo>
                      <a:pt x="103" y="166"/>
                    </a:lnTo>
                    <a:lnTo>
                      <a:pt x="101" y="166"/>
                    </a:lnTo>
                    <a:lnTo>
                      <a:pt x="101" y="166"/>
                    </a:lnTo>
                    <a:lnTo>
                      <a:pt x="99" y="164"/>
                    </a:lnTo>
                    <a:lnTo>
                      <a:pt x="97" y="164"/>
                    </a:lnTo>
                    <a:lnTo>
                      <a:pt x="97" y="164"/>
                    </a:lnTo>
                    <a:lnTo>
                      <a:pt x="95" y="164"/>
                    </a:lnTo>
                    <a:lnTo>
                      <a:pt x="95" y="164"/>
                    </a:lnTo>
                    <a:lnTo>
                      <a:pt x="93" y="164"/>
                    </a:lnTo>
                    <a:lnTo>
                      <a:pt x="91" y="166"/>
                    </a:lnTo>
                    <a:lnTo>
                      <a:pt x="88" y="164"/>
                    </a:lnTo>
                    <a:lnTo>
                      <a:pt x="86" y="166"/>
                    </a:lnTo>
                    <a:lnTo>
                      <a:pt x="84" y="166"/>
                    </a:lnTo>
                    <a:lnTo>
                      <a:pt x="84" y="166"/>
                    </a:lnTo>
                    <a:lnTo>
                      <a:pt x="82" y="166"/>
                    </a:lnTo>
                    <a:lnTo>
                      <a:pt x="82" y="167"/>
                    </a:lnTo>
                    <a:lnTo>
                      <a:pt x="82" y="169"/>
                    </a:lnTo>
                    <a:lnTo>
                      <a:pt x="80" y="169"/>
                    </a:lnTo>
                    <a:lnTo>
                      <a:pt x="80" y="169"/>
                    </a:lnTo>
                    <a:lnTo>
                      <a:pt x="74" y="164"/>
                    </a:lnTo>
                    <a:lnTo>
                      <a:pt x="72" y="164"/>
                    </a:lnTo>
                    <a:lnTo>
                      <a:pt x="72" y="162"/>
                    </a:lnTo>
                    <a:lnTo>
                      <a:pt x="70" y="164"/>
                    </a:lnTo>
                    <a:lnTo>
                      <a:pt x="69" y="164"/>
                    </a:lnTo>
                    <a:lnTo>
                      <a:pt x="67" y="164"/>
                    </a:lnTo>
                    <a:lnTo>
                      <a:pt x="65" y="164"/>
                    </a:lnTo>
                    <a:lnTo>
                      <a:pt x="65" y="164"/>
                    </a:lnTo>
                    <a:lnTo>
                      <a:pt x="63" y="166"/>
                    </a:lnTo>
                    <a:lnTo>
                      <a:pt x="59" y="169"/>
                    </a:lnTo>
                    <a:lnTo>
                      <a:pt x="57" y="173"/>
                    </a:lnTo>
                    <a:lnTo>
                      <a:pt x="57" y="179"/>
                    </a:lnTo>
                    <a:lnTo>
                      <a:pt x="55" y="181"/>
                    </a:lnTo>
                    <a:lnTo>
                      <a:pt x="55" y="181"/>
                    </a:lnTo>
                    <a:lnTo>
                      <a:pt x="50" y="181"/>
                    </a:lnTo>
                    <a:lnTo>
                      <a:pt x="50" y="179"/>
                    </a:lnTo>
                    <a:lnTo>
                      <a:pt x="36" y="181"/>
                    </a:lnTo>
                    <a:lnTo>
                      <a:pt x="34" y="181"/>
                    </a:lnTo>
                    <a:lnTo>
                      <a:pt x="32" y="181"/>
                    </a:lnTo>
                    <a:lnTo>
                      <a:pt x="30" y="181"/>
                    </a:lnTo>
                    <a:lnTo>
                      <a:pt x="30" y="179"/>
                    </a:lnTo>
                    <a:lnTo>
                      <a:pt x="30" y="179"/>
                    </a:lnTo>
                    <a:lnTo>
                      <a:pt x="30" y="177"/>
                    </a:lnTo>
                    <a:lnTo>
                      <a:pt x="30" y="175"/>
                    </a:lnTo>
                    <a:lnTo>
                      <a:pt x="30" y="175"/>
                    </a:lnTo>
                    <a:lnTo>
                      <a:pt x="29" y="173"/>
                    </a:lnTo>
                    <a:lnTo>
                      <a:pt x="27" y="173"/>
                    </a:lnTo>
                    <a:lnTo>
                      <a:pt x="25" y="173"/>
                    </a:lnTo>
                    <a:lnTo>
                      <a:pt x="23" y="173"/>
                    </a:lnTo>
                    <a:lnTo>
                      <a:pt x="21" y="173"/>
                    </a:lnTo>
                    <a:lnTo>
                      <a:pt x="21" y="175"/>
                    </a:lnTo>
                    <a:lnTo>
                      <a:pt x="19" y="175"/>
                    </a:lnTo>
                    <a:lnTo>
                      <a:pt x="19" y="175"/>
                    </a:lnTo>
                    <a:lnTo>
                      <a:pt x="19" y="177"/>
                    </a:lnTo>
                    <a:lnTo>
                      <a:pt x="17" y="177"/>
                    </a:lnTo>
                    <a:lnTo>
                      <a:pt x="19" y="179"/>
                    </a:lnTo>
                    <a:lnTo>
                      <a:pt x="19" y="179"/>
                    </a:lnTo>
                    <a:lnTo>
                      <a:pt x="19" y="179"/>
                    </a:lnTo>
                    <a:lnTo>
                      <a:pt x="17" y="179"/>
                    </a:lnTo>
                    <a:lnTo>
                      <a:pt x="17" y="179"/>
                    </a:lnTo>
                    <a:lnTo>
                      <a:pt x="17" y="179"/>
                    </a:lnTo>
                    <a:lnTo>
                      <a:pt x="15" y="181"/>
                    </a:lnTo>
                    <a:lnTo>
                      <a:pt x="13" y="181"/>
                    </a:lnTo>
                    <a:lnTo>
                      <a:pt x="13" y="181"/>
                    </a:lnTo>
                    <a:lnTo>
                      <a:pt x="13" y="183"/>
                    </a:lnTo>
                    <a:lnTo>
                      <a:pt x="11" y="185"/>
                    </a:lnTo>
                    <a:lnTo>
                      <a:pt x="11" y="185"/>
                    </a:lnTo>
                    <a:lnTo>
                      <a:pt x="10" y="185"/>
                    </a:lnTo>
                    <a:lnTo>
                      <a:pt x="8" y="185"/>
                    </a:lnTo>
                    <a:lnTo>
                      <a:pt x="6" y="185"/>
                    </a:lnTo>
                    <a:lnTo>
                      <a:pt x="4" y="185"/>
                    </a:lnTo>
                    <a:lnTo>
                      <a:pt x="2" y="183"/>
                    </a:lnTo>
                    <a:lnTo>
                      <a:pt x="2" y="185"/>
                    </a:lnTo>
                    <a:lnTo>
                      <a:pt x="2" y="185"/>
                    </a:lnTo>
                    <a:lnTo>
                      <a:pt x="2" y="186"/>
                    </a:lnTo>
                    <a:lnTo>
                      <a:pt x="2" y="188"/>
                    </a:lnTo>
                    <a:lnTo>
                      <a:pt x="2" y="188"/>
                    </a:lnTo>
                    <a:lnTo>
                      <a:pt x="0" y="190"/>
                    </a:lnTo>
                    <a:lnTo>
                      <a:pt x="0" y="190"/>
                    </a:lnTo>
                    <a:lnTo>
                      <a:pt x="2" y="190"/>
                    </a:lnTo>
                    <a:lnTo>
                      <a:pt x="2" y="192"/>
                    </a:lnTo>
                    <a:lnTo>
                      <a:pt x="2" y="192"/>
                    </a:lnTo>
                    <a:lnTo>
                      <a:pt x="2" y="192"/>
                    </a:lnTo>
                    <a:lnTo>
                      <a:pt x="2" y="192"/>
                    </a:lnTo>
                    <a:lnTo>
                      <a:pt x="2" y="194"/>
                    </a:lnTo>
                    <a:lnTo>
                      <a:pt x="2" y="194"/>
                    </a:lnTo>
                    <a:lnTo>
                      <a:pt x="2" y="194"/>
                    </a:lnTo>
                    <a:lnTo>
                      <a:pt x="4" y="196"/>
                    </a:lnTo>
                    <a:lnTo>
                      <a:pt x="8" y="196"/>
                    </a:lnTo>
                    <a:lnTo>
                      <a:pt x="17" y="200"/>
                    </a:lnTo>
                    <a:lnTo>
                      <a:pt x="19" y="200"/>
                    </a:lnTo>
                    <a:lnTo>
                      <a:pt x="21" y="202"/>
                    </a:lnTo>
                    <a:lnTo>
                      <a:pt x="21" y="202"/>
                    </a:lnTo>
                    <a:lnTo>
                      <a:pt x="23" y="202"/>
                    </a:lnTo>
                    <a:lnTo>
                      <a:pt x="23" y="204"/>
                    </a:lnTo>
                    <a:lnTo>
                      <a:pt x="25" y="204"/>
                    </a:lnTo>
                    <a:lnTo>
                      <a:pt x="25" y="204"/>
                    </a:lnTo>
                    <a:lnTo>
                      <a:pt x="27" y="207"/>
                    </a:lnTo>
                    <a:lnTo>
                      <a:pt x="30" y="209"/>
                    </a:lnTo>
                    <a:lnTo>
                      <a:pt x="29" y="211"/>
                    </a:lnTo>
                    <a:lnTo>
                      <a:pt x="23" y="215"/>
                    </a:lnTo>
                    <a:lnTo>
                      <a:pt x="23" y="215"/>
                    </a:lnTo>
                    <a:lnTo>
                      <a:pt x="21" y="219"/>
                    </a:lnTo>
                    <a:lnTo>
                      <a:pt x="21" y="219"/>
                    </a:lnTo>
                    <a:lnTo>
                      <a:pt x="21" y="221"/>
                    </a:lnTo>
                    <a:lnTo>
                      <a:pt x="21" y="221"/>
                    </a:lnTo>
                    <a:lnTo>
                      <a:pt x="21" y="221"/>
                    </a:lnTo>
                    <a:lnTo>
                      <a:pt x="23" y="221"/>
                    </a:lnTo>
                    <a:lnTo>
                      <a:pt x="25" y="221"/>
                    </a:lnTo>
                    <a:lnTo>
                      <a:pt x="25" y="221"/>
                    </a:lnTo>
                    <a:lnTo>
                      <a:pt x="27" y="221"/>
                    </a:lnTo>
                    <a:lnTo>
                      <a:pt x="27" y="221"/>
                    </a:lnTo>
                    <a:lnTo>
                      <a:pt x="29" y="221"/>
                    </a:lnTo>
                    <a:lnTo>
                      <a:pt x="29" y="221"/>
                    </a:lnTo>
                    <a:lnTo>
                      <a:pt x="30" y="221"/>
                    </a:lnTo>
                    <a:lnTo>
                      <a:pt x="32" y="221"/>
                    </a:lnTo>
                    <a:lnTo>
                      <a:pt x="38" y="221"/>
                    </a:lnTo>
                    <a:lnTo>
                      <a:pt x="40" y="221"/>
                    </a:lnTo>
                    <a:lnTo>
                      <a:pt x="40" y="221"/>
                    </a:lnTo>
                    <a:lnTo>
                      <a:pt x="44" y="219"/>
                    </a:lnTo>
                    <a:lnTo>
                      <a:pt x="44" y="217"/>
                    </a:lnTo>
                    <a:lnTo>
                      <a:pt x="44" y="217"/>
                    </a:lnTo>
                    <a:lnTo>
                      <a:pt x="44" y="219"/>
                    </a:lnTo>
                    <a:lnTo>
                      <a:pt x="44" y="221"/>
                    </a:lnTo>
                    <a:lnTo>
                      <a:pt x="44" y="221"/>
                    </a:lnTo>
                    <a:lnTo>
                      <a:pt x="44" y="223"/>
                    </a:lnTo>
                    <a:lnTo>
                      <a:pt x="44" y="223"/>
                    </a:lnTo>
                    <a:lnTo>
                      <a:pt x="44" y="225"/>
                    </a:lnTo>
                    <a:lnTo>
                      <a:pt x="44" y="225"/>
                    </a:lnTo>
                    <a:lnTo>
                      <a:pt x="44" y="226"/>
                    </a:lnTo>
                    <a:lnTo>
                      <a:pt x="46" y="226"/>
                    </a:lnTo>
                    <a:lnTo>
                      <a:pt x="46" y="226"/>
                    </a:lnTo>
                    <a:lnTo>
                      <a:pt x="46" y="228"/>
                    </a:lnTo>
                    <a:lnTo>
                      <a:pt x="48" y="232"/>
                    </a:lnTo>
                    <a:lnTo>
                      <a:pt x="48" y="234"/>
                    </a:lnTo>
                    <a:lnTo>
                      <a:pt x="50" y="234"/>
                    </a:lnTo>
                    <a:lnTo>
                      <a:pt x="50" y="234"/>
                    </a:lnTo>
                    <a:lnTo>
                      <a:pt x="50" y="236"/>
                    </a:lnTo>
                    <a:lnTo>
                      <a:pt x="50" y="236"/>
                    </a:lnTo>
                    <a:lnTo>
                      <a:pt x="50" y="236"/>
                    </a:lnTo>
                    <a:lnTo>
                      <a:pt x="50" y="238"/>
                    </a:lnTo>
                    <a:lnTo>
                      <a:pt x="48" y="238"/>
                    </a:lnTo>
                    <a:lnTo>
                      <a:pt x="48" y="238"/>
                    </a:lnTo>
                    <a:lnTo>
                      <a:pt x="46" y="236"/>
                    </a:lnTo>
                    <a:lnTo>
                      <a:pt x="46" y="236"/>
                    </a:lnTo>
                    <a:lnTo>
                      <a:pt x="44" y="236"/>
                    </a:lnTo>
                    <a:lnTo>
                      <a:pt x="44" y="236"/>
                    </a:lnTo>
                    <a:lnTo>
                      <a:pt x="44" y="238"/>
                    </a:lnTo>
                    <a:lnTo>
                      <a:pt x="42" y="238"/>
                    </a:lnTo>
                    <a:lnTo>
                      <a:pt x="42" y="238"/>
                    </a:lnTo>
                    <a:lnTo>
                      <a:pt x="42" y="240"/>
                    </a:lnTo>
                    <a:lnTo>
                      <a:pt x="42" y="242"/>
                    </a:lnTo>
                    <a:lnTo>
                      <a:pt x="42" y="242"/>
                    </a:lnTo>
                    <a:lnTo>
                      <a:pt x="42" y="244"/>
                    </a:lnTo>
                    <a:lnTo>
                      <a:pt x="44" y="245"/>
                    </a:lnTo>
                    <a:lnTo>
                      <a:pt x="44" y="247"/>
                    </a:lnTo>
                    <a:lnTo>
                      <a:pt x="46" y="247"/>
                    </a:lnTo>
                    <a:lnTo>
                      <a:pt x="51" y="249"/>
                    </a:lnTo>
                    <a:lnTo>
                      <a:pt x="55" y="251"/>
                    </a:lnTo>
                    <a:lnTo>
                      <a:pt x="55" y="253"/>
                    </a:lnTo>
                    <a:lnTo>
                      <a:pt x="57" y="253"/>
                    </a:lnTo>
                    <a:lnTo>
                      <a:pt x="57" y="255"/>
                    </a:lnTo>
                    <a:lnTo>
                      <a:pt x="57" y="255"/>
                    </a:lnTo>
                    <a:lnTo>
                      <a:pt x="57" y="257"/>
                    </a:lnTo>
                    <a:lnTo>
                      <a:pt x="59" y="257"/>
                    </a:lnTo>
                    <a:lnTo>
                      <a:pt x="59" y="259"/>
                    </a:lnTo>
                    <a:lnTo>
                      <a:pt x="59" y="259"/>
                    </a:lnTo>
                    <a:lnTo>
                      <a:pt x="61" y="259"/>
                    </a:lnTo>
                    <a:lnTo>
                      <a:pt x="61" y="259"/>
                    </a:lnTo>
                    <a:lnTo>
                      <a:pt x="61" y="259"/>
                    </a:lnTo>
                    <a:lnTo>
                      <a:pt x="61" y="261"/>
                    </a:lnTo>
                    <a:lnTo>
                      <a:pt x="61" y="263"/>
                    </a:lnTo>
                    <a:lnTo>
                      <a:pt x="61" y="263"/>
                    </a:lnTo>
                    <a:lnTo>
                      <a:pt x="61" y="264"/>
                    </a:lnTo>
                    <a:lnTo>
                      <a:pt x="61" y="266"/>
                    </a:lnTo>
                    <a:lnTo>
                      <a:pt x="61" y="268"/>
                    </a:lnTo>
                    <a:lnTo>
                      <a:pt x="61" y="270"/>
                    </a:lnTo>
                    <a:lnTo>
                      <a:pt x="59" y="272"/>
                    </a:lnTo>
                    <a:lnTo>
                      <a:pt x="59" y="272"/>
                    </a:lnTo>
                    <a:lnTo>
                      <a:pt x="57" y="272"/>
                    </a:lnTo>
                    <a:lnTo>
                      <a:pt x="55" y="272"/>
                    </a:lnTo>
                    <a:lnTo>
                      <a:pt x="55" y="274"/>
                    </a:lnTo>
                    <a:lnTo>
                      <a:pt x="55" y="274"/>
                    </a:lnTo>
                    <a:lnTo>
                      <a:pt x="55" y="282"/>
                    </a:lnTo>
                    <a:lnTo>
                      <a:pt x="55" y="287"/>
                    </a:lnTo>
                    <a:lnTo>
                      <a:pt x="55" y="287"/>
                    </a:lnTo>
                    <a:lnTo>
                      <a:pt x="55" y="287"/>
                    </a:lnTo>
                    <a:lnTo>
                      <a:pt x="55" y="289"/>
                    </a:lnTo>
                    <a:lnTo>
                      <a:pt x="53" y="293"/>
                    </a:lnTo>
                    <a:lnTo>
                      <a:pt x="55" y="295"/>
                    </a:lnTo>
                    <a:lnTo>
                      <a:pt x="55" y="295"/>
                    </a:lnTo>
                    <a:lnTo>
                      <a:pt x="55" y="297"/>
                    </a:lnTo>
                    <a:lnTo>
                      <a:pt x="57" y="299"/>
                    </a:lnTo>
                    <a:lnTo>
                      <a:pt x="57" y="299"/>
                    </a:lnTo>
                    <a:lnTo>
                      <a:pt x="57" y="301"/>
                    </a:lnTo>
                    <a:lnTo>
                      <a:pt x="57" y="302"/>
                    </a:lnTo>
                    <a:lnTo>
                      <a:pt x="57" y="304"/>
                    </a:lnTo>
                    <a:lnTo>
                      <a:pt x="57" y="304"/>
                    </a:lnTo>
                    <a:lnTo>
                      <a:pt x="57" y="306"/>
                    </a:lnTo>
                    <a:lnTo>
                      <a:pt x="59" y="306"/>
                    </a:lnTo>
                    <a:lnTo>
                      <a:pt x="61" y="308"/>
                    </a:lnTo>
                    <a:lnTo>
                      <a:pt x="63" y="308"/>
                    </a:lnTo>
                    <a:lnTo>
                      <a:pt x="65" y="310"/>
                    </a:lnTo>
                    <a:lnTo>
                      <a:pt x="65" y="312"/>
                    </a:lnTo>
                    <a:lnTo>
                      <a:pt x="65" y="312"/>
                    </a:lnTo>
                    <a:lnTo>
                      <a:pt x="67" y="312"/>
                    </a:lnTo>
                    <a:lnTo>
                      <a:pt x="67" y="312"/>
                    </a:lnTo>
                    <a:lnTo>
                      <a:pt x="69" y="312"/>
                    </a:lnTo>
                    <a:lnTo>
                      <a:pt x="69" y="312"/>
                    </a:lnTo>
                    <a:lnTo>
                      <a:pt x="70" y="312"/>
                    </a:lnTo>
                    <a:lnTo>
                      <a:pt x="74" y="310"/>
                    </a:lnTo>
                    <a:lnTo>
                      <a:pt x="78" y="306"/>
                    </a:lnTo>
                    <a:lnTo>
                      <a:pt x="78" y="306"/>
                    </a:lnTo>
                    <a:lnTo>
                      <a:pt x="80" y="304"/>
                    </a:lnTo>
                    <a:lnTo>
                      <a:pt x="84" y="302"/>
                    </a:lnTo>
                    <a:lnTo>
                      <a:pt x="88" y="302"/>
                    </a:lnTo>
                    <a:lnTo>
                      <a:pt x="90" y="301"/>
                    </a:lnTo>
                    <a:lnTo>
                      <a:pt x="91" y="302"/>
                    </a:lnTo>
                    <a:lnTo>
                      <a:pt x="91" y="302"/>
                    </a:lnTo>
                    <a:lnTo>
                      <a:pt x="93" y="306"/>
                    </a:lnTo>
                    <a:lnTo>
                      <a:pt x="93" y="306"/>
                    </a:lnTo>
                    <a:lnTo>
                      <a:pt x="95" y="308"/>
                    </a:lnTo>
                    <a:lnTo>
                      <a:pt x="95" y="310"/>
                    </a:lnTo>
                    <a:lnTo>
                      <a:pt x="95" y="312"/>
                    </a:lnTo>
                    <a:lnTo>
                      <a:pt x="95" y="314"/>
                    </a:lnTo>
                    <a:lnTo>
                      <a:pt x="97" y="314"/>
                    </a:lnTo>
                    <a:lnTo>
                      <a:pt x="97" y="314"/>
                    </a:lnTo>
                    <a:lnTo>
                      <a:pt x="97" y="314"/>
                    </a:lnTo>
                    <a:lnTo>
                      <a:pt x="97" y="316"/>
                    </a:lnTo>
                    <a:lnTo>
                      <a:pt x="97" y="318"/>
                    </a:lnTo>
                    <a:lnTo>
                      <a:pt x="93" y="327"/>
                    </a:lnTo>
                    <a:lnTo>
                      <a:pt x="93" y="327"/>
                    </a:lnTo>
                    <a:lnTo>
                      <a:pt x="93" y="329"/>
                    </a:lnTo>
                    <a:lnTo>
                      <a:pt x="93" y="331"/>
                    </a:lnTo>
                    <a:lnTo>
                      <a:pt x="95" y="337"/>
                    </a:lnTo>
                    <a:lnTo>
                      <a:pt x="95" y="339"/>
                    </a:lnTo>
                    <a:lnTo>
                      <a:pt x="95" y="341"/>
                    </a:lnTo>
                    <a:lnTo>
                      <a:pt x="93" y="344"/>
                    </a:lnTo>
                    <a:lnTo>
                      <a:pt x="93" y="346"/>
                    </a:lnTo>
                    <a:lnTo>
                      <a:pt x="93" y="346"/>
                    </a:lnTo>
                    <a:lnTo>
                      <a:pt x="93" y="350"/>
                    </a:lnTo>
                    <a:lnTo>
                      <a:pt x="93" y="352"/>
                    </a:lnTo>
                    <a:lnTo>
                      <a:pt x="93" y="354"/>
                    </a:lnTo>
                    <a:lnTo>
                      <a:pt x="93" y="356"/>
                    </a:lnTo>
                    <a:lnTo>
                      <a:pt x="90" y="371"/>
                    </a:lnTo>
                    <a:lnTo>
                      <a:pt x="90" y="371"/>
                    </a:lnTo>
                    <a:lnTo>
                      <a:pt x="90" y="371"/>
                    </a:lnTo>
                    <a:lnTo>
                      <a:pt x="90" y="373"/>
                    </a:lnTo>
                    <a:lnTo>
                      <a:pt x="90" y="373"/>
                    </a:lnTo>
                    <a:lnTo>
                      <a:pt x="90" y="373"/>
                    </a:lnTo>
                    <a:lnTo>
                      <a:pt x="91" y="373"/>
                    </a:lnTo>
                    <a:lnTo>
                      <a:pt x="91" y="373"/>
                    </a:lnTo>
                    <a:lnTo>
                      <a:pt x="91" y="373"/>
                    </a:lnTo>
                    <a:lnTo>
                      <a:pt x="93" y="373"/>
                    </a:lnTo>
                    <a:lnTo>
                      <a:pt x="93" y="375"/>
                    </a:lnTo>
                    <a:lnTo>
                      <a:pt x="93" y="375"/>
                    </a:lnTo>
                    <a:lnTo>
                      <a:pt x="95" y="375"/>
                    </a:lnTo>
                    <a:lnTo>
                      <a:pt x="95" y="375"/>
                    </a:lnTo>
                    <a:lnTo>
                      <a:pt x="95" y="375"/>
                    </a:lnTo>
                    <a:lnTo>
                      <a:pt x="101" y="373"/>
                    </a:lnTo>
                    <a:lnTo>
                      <a:pt x="101" y="373"/>
                    </a:lnTo>
                    <a:lnTo>
                      <a:pt x="103" y="373"/>
                    </a:lnTo>
                    <a:lnTo>
                      <a:pt x="103" y="373"/>
                    </a:lnTo>
                    <a:lnTo>
                      <a:pt x="105" y="373"/>
                    </a:lnTo>
                    <a:lnTo>
                      <a:pt x="105" y="375"/>
                    </a:lnTo>
                    <a:lnTo>
                      <a:pt x="105" y="377"/>
                    </a:lnTo>
                    <a:lnTo>
                      <a:pt x="107" y="377"/>
                    </a:lnTo>
                    <a:lnTo>
                      <a:pt x="109" y="380"/>
                    </a:lnTo>
                    <a:lnTo>
                      <a:pt x="109" y="382"/>
                    </a:lnTo>
                    <a:lnTo>
                      <a:pt x="109" y="384"/>
                    </a:lnTo>
                    <a:lnTo>
                      <a:pt x="107" y="386"/>
                    </a:lnTo>
                    <a:lnTo>
                      <a:pt x="107" y="388"/>
                    </a:lnTo>
                    <a:lnTo>
                      <a:pt x="105" y="388"/>
                    </a:lnTo>
                    <a:lnTo>
                      <a:pt x="103" y="396"/>
                    </a:lnTo>
                    <a:lnTo>
                      <a:pt x="101" y="399"/>
                    </a:lnTo>
                    <a:lnTo>
                      <a:pt x="95" y="417"/>
                    </a:lnTo>
                    <a:lnTo>
                      <a:pt x="93" y="420"/>
                    </a:lnTo>
                    <a:lnTo>
                      <a:pt x="91" y="424"/>
                    </a:lnTo>
                    <a:lnTo>
                      <a:pt x="88" y="426"/>
                    </a:lnTo>
                    <a:lnTo>
                      <a:pt x="88" y="426"/>
                    </a:lnTo>
                    <a:lnTo>
                      <a:pt x="88" y="428"/>
                    </a:lnTo>
                    <a:lnTo>
                      <a:pt x="88" y="428"/>
                    </a:lnTo>
                    <a:lnTo>
                      <a:pt x="90" y="434"/>
                    </a:lnTo>
                    <a:lnTo>
                      <a:pt x="91" y="438"/>
                    </a:lnTo>
                    <a:lnTo>
                      <a:pt x="91" y="438"/>
                    </a:lnTo>
                    <a:lnTo>
                      <a:pt x="93" y="439"/>
                    </a:lnTo>
                    <a:lnTo>
                      <a:pt x="95" y="439"/>
                    </a:lnTo>
                    <a:lnTo>
                      <a:pt x="95" y="441"/>
                    </a:lnTo>
                    <a:lnTo>
                      <a:pt x="95" y="441"/>
                    </a:lnTo>
                    <a:lnTo>
                      <a:pt x="95" y="441"/>
                    </a:lnTo>
                    <a:lnTo>
                      <a:pt x="95" y="441"/>
                    </a:lnTo>
                    <a:lnTo>
                      <a:pt x="93" y="447"/>
                    </a:lnTo>
                    <a:lnTo>
                      <a:pt x="90" y="453"/>
                    </a:lnTo>
                    <a:lnTo>
                      <a:pt x="88" y="455"/>
                    </a:lnTo>
                    <a:lnTo>
                      <a:pt x="88" y="457"/>
                    </a:lnTo>
                    <a:lnTo>
                      <a:pt x="88" y="457"/>
                    </a:lnTo>
                    <a:lnTo>
                      <a:pt x="90" y="458"/>
                    </a:lnTo>
                    <a:lnTo>
                      <a:pt x="90" y="458"/>
                    </a:lnTo>
                    <a:lnTo>
                      <a:pt x="90" y="460"/>
                    </a:lnTo>
                    <a:lnTo>
                      <a:pt x="90" y="460"/>
                    </a:lnTo>
                    <a:lnTo>
                      <a:pt x="90" y="462"/>
                    </a:lnTo>
                    <a:lnTo>
                      <a:pt x="90" y="462"/>
                    </a:lnTo>
                    <a:lnTo>
                      <a:pt x="91" y="464"/>
                    </a:lnTo>
                    <a:lnTo>
                      <a:pt x="95" y="466"/>
                    </a:lnTo>
                    <a:lnTo>
                      <a:pt x="97" y="468"/>
                    </a:lnTo>
                    <a:lnTo>
                      <a:pt x="97" y="470"/>
                    </a:lnTo>
                    <a:lnTo>
                      <a:pt x="97" y="470"/>
                    </a:lnTo>
                    <a:lnTo>
                      <a:pt x="97" y="472"/>
                    </a:lnTo>
                    <a:lnTo>
                      <a:pt x="97" y="474"/>
                    </a:lnTo>
                    <a:lnTo>
                      <a:pt x="95" y="474"/>
                    </a:lnTo>
                    <a:lnTo>
                      <a:pt x="95" y="476"/>
                    </a:lnTo>
                    <a:lnTo>
                      <a:pt x="93" y="477"/>
                    </a:lnTo>
                    <a:lnTo>
                      <a:pt x="93" y="477"/>
                    </a:lnTo>
                    <a:lnTo>
                      <a:pt x="91" y="477"/>
                    </a:lnTo>
                    <a:lnTo>
                      <a:pt x="91" y="476"/>
                    </a:lnTo>
                    <a:lnTo>
                      <a:pt x="91" y="476"/>
                    </a:lnTo>
                    <a:lnTo>
                      <a:pt x="91" y="476"/>
                    </a:lnTo>
                    <a:lnTo>
                      <a:pt x="91" y="476"/>
                    </a:lnTo>
                    <a:lnTo>
                      <a:pt x="91" y="476"/>
                    </a:lnTo>
                    <a:lnTo>
                      <a:pt x="91" y="477"/>
                    </a:lnTo>
                    <a:lnTo>
                      <a:pt x="91" y="477"/>
                    </a:lnTo>
                    <a:lnTo>
                      <a:pt x="91" y="481"/>
                    </a:lnTo>
                    <a:lnTo>
                      <a:pt x="91" y="481"/>
                    </a:lnTo>
                    <a:lnTo>
                      <a:pt x="91" y="483"/>
                    </a:lnTo>
                    <a:lnTo>
                      <a:pt x="91" y="483"/>
                    </a:lnTo>
                    <a:lnTo>
                      <a:pt x="90" y="487"/>
                    </a:lnTo>
                    <a:lnTo>
                      <a:pt x="88" y="489"/>
                    </a:lnTo>
                    <a:lnTo>
                      <a:pt x="88" y="489"/>
                    </a:lnTo>
                    <a:lnTo>
                      <a:pt x="88" y="489"/>
                    </a:lnTo>
                    <a:lnTo>
                      <a:pt x="88" y="491"/>
                    </a:lnTo>
                    <a:lnTo>
                      <a:pt x="88" y="491"/>
                    </a:lnTo>
                    <a:lnTo>
                      <a:pt x="88" y="493"/>
                    </a:lnTo>
                    <a:lnTo>
                      <a:pt x="88" y="493"/>
                    </a:lnTo>
                    <a:lnTo>
                      <a:pt x="86" y="493"/>
                    </a:lnTo>
                    <a:lnTo>
                      <a:pt x="86" y="493"/>
                    </a:lnTo>
                    <a:lnTo>
                      <a:pt x="84" y="493"/>
                    </a:lnTo>
                    <a:lnTo>
                      <a:pt x="84" y="493"/>
                    </a:lnTo>
                    <a:lnTo>
                      <a:pt x="82" y="493"/>
                    </a:lnTo>
                    <a:lnTo>
                      <a:pt x="82" y="495"/>
                    </a:lnTo>
                    <a:lnTo>
                      <a:pt x="82" y="495"/>
                    </a:lnTo>
                    <a:lnTo>
                      <a:pt x="84" y="495"/>
                    </a:lnTo>
                    <a:lnTo>
                      <a:pt x="93" y="504"/>
                    </a:lnTo>
                    <a:lnTo>
                      <a:pt x="93" y="504"/>
                    </a:lnTo>
                    <a:lnTo>
                      <a:pt x="95" y="504"/>
                    </a:lnTo>
                    <a:lnTo>
                      <a:pt x="99" y="506"/>
                    </a:lnTo>
                    <a:lnTo>
                      <a:pt x="99" y="506"/>
                    </a:lnTo>
                    <a:lnTo>
                      <a:pt x="101" y="508"/>
                    </a:lnTo>
                    <a:lnTo>
                      <a:pt x="101" y="508"/>
                    </a:lnTo>
                    <a:lnTo>
                      <a:pt x="114" y="512"/>
                    </a:lnTo>
                    <a:lnTo>
                      <a:pt x="118" y="514"/>
                    </a:lnTo>
                    <a:lnTo>
                      <a:pt x="124" y="514"/>
                    </a:lnTo>
                    <a:lnTo>
                      <a:pt x="124" y="510"/>
                    </a:lnTo>
                    <a:lnTo>
                      <a:pt x="128" y="508"/>
                    </a:lnTo>
                    <a:lnTo>
                      <a:pt x="131" y="506"/>
                    </a:lnTo>
                    <a:lnTo>
                      <a:pt x="141" y="504"/>
                    </a:lnTo>
                    <a:lnTo>
                      <a:pt x="143" y="504"/>
                    </a:lnTo>
                    <a:lnTo>
                      <a:pt x="145" y="500"/>
                    </a:lnTo>
                    <a:lnTo>
                      <a:pt x="147" y="498"/>
                    </a:lnTo>
                    <a:lnTo>
                      <a:pt x="164" y="489"/>
                    </a:lnTo>
                    <a:lnTo>
                      <a:pt x="168" y="487"/>
                    </a:lnTo>
                    <a:lnTo>
                      <a:pt x="170" y="487"/>
                    </a:lnTo>
                    <a:lnTo>
                      <a:pt x="170" y="485"/>
                    </a:lnTo>
                    <a:lnTo>
                      <a:pt x="171" y="479"/>
                    </a:lnTo>
                    <a:lnTo>
                      <a:pt x="171" y="479"/>
                    </a:lnTo>
                    <a:lnTo>
                      <a:pt x="175" y="477"/>
                    </a:lnTo>
                    <a:lnTo>
                      <a:pt x="175" y="476"/>
                    </a:lnTo>
                    <a:lnTo>
                      <a:pt x="175" y="476"/>
                    </a:lnTo>
                    <a:lnTo>
                      <a:pt x="177" y="466"/>
                    </a:lnTo>
                    <a:lnTo>
                      <a:pt x="177" y="462"/>
                    </a:lnTo>
                    <a:lnTo>
                      <a:pt x="175" y="458"/>
                    </a:lnTo>
                    <a:lnTo>
                      <a:pt x="177" y="458"/>
                    </a:lnTo>
                    <a:lnTo>
                      <a:pt x="177" y="458"/>
                    </a:lnTo>
                    <a:lnTo>
                      <a:pt x="177" y="457"/>
                    </a:lnTo>
                    <a:lnTo>
                      <a:pt x="179" y="455"/>
                    </a:lnTo>
                    <a:lnTo>
                      <a:pt x="179" y="453"/>
                    </a:lnTo>
                    <a:lnTo>
                      <a:pt x="179" y="453"/>
                    </a:lnTo>
                    <a:lnTo>
                      <a:pt x="181" y="451"/>
                    </a:lnTo>
                    <a:lnTo>
                      <a:pt x="183" y="451"/>
                    </a:lnTo>
                    <a:lnTo>
                      <a:pt x="185" y="449"/>
                    </a:lnTo>
                    <a:lnTo>
                      <a:pt x="183" y="447"/>
                    </a:lnTo>
                    <a:lnTo>
                      <a:pt x="183" y="449"/>
                    </a:lnTo>
                    <a:lnTo>
                      <a:pt x="181" y="449"/>
                    </a:lnTo>
                    <a:lnTo>
                      <a:pt x="181" y="449"/>
                    </a:lnTo>
                    <a:lnTo>
                      <a:pt x="179" y="451"/>
                    </a:lnTo>
                    <a:lnTo>
                      <a:pt x="179" y="449"/>
                    </a:lnTo>
                    <a:lnTo>
                      <a:pt x="181" y="447"/>
                    </a:lnTo>
                    <a:lnTo>
                      <a:pt x="181" y="439"/>
                    </a:lnTo>
                    <a:lnTo>
                      <a:pt x="181" y="439"/>
                    </a:lnTo>
                    <a:lnTo>
                      <a:pt x="185" y="434"/>
                    </a:lnTo>
                    <a:lnTo>
                      <a:pt x="187" y="430"/>
                    </a:lnTo>
                    <a:lnTo>
                      <a:pt x="198" y="420"/>
                    </a:lnTo>
                    <a:lnTo>
                      <a:pt x="202" y="418"/>
                    </a:lnTo>
                    <a:lnTo>
                      <a:pt x="206" y="417"/>
                    </a:lnTo>
                    <a:lnTo>
                      <a:pt x="210" y="415"/>
                    </a:lnTo>
                    <a:lnTo>
                      <a:pt x="221" y="415"/>
                    </a:lnTo>
                    <a:lnTo>
                      <a:pt x="223" y="415"/>
                    </a:lnTo>
                    <a:lnTo>
                      <a:pt x="225" y="413"/>
                    </a:lnTo>
                    <a:lnTo>
                      <a:pt x="225" y="413"/>
                    </a:lnTo>
                    <a:lnTo>
                      <a:pt x="225" y="411"/>
                    </a:lnTo>
                    <a:lnTo>
                      <a:pt x="227" y="411"/>
                    </a:lnTo>
                    <a:lnTo>
                      <a:pt x="231" y="409"/>
                    </a:lnTo>
                    <a:lnTo>
                      <a:pt x="232" y="409"/>
                    </a:lnTo>
                    <a:lnTo>
                      <a:pt x="234" y="409"/>
                    </a:lnTo>
                    <a:lnTo>
                      <a:pt x="234" y="407"/>
                    </a:lnTo>
                    <a:lnTo>
                      <a:pt x="236" y="407"/>
                    </a:lnTo>
                    <a:lnTo>
                      <a:pt x="240" y="405"/>
                    </a:lnTo>
                    <a:lnTo>
                      <a:pt x="242" y="405"/>
                    </a:lnTo>
                    <a:lnTo>
                      <a:pt x="244" y="403"/>
                    </a:lnTo>
                    <a:lnTo>
                      <a:pt x="248" y="403"/>
                    </a:lnTo>
                    <a:lnTo>
                      <a:pt x="248" y="403"/>
                    </a:lnTo>
                    <a:lnTo>
                      <a:pt x="248" y="403"/>
                    </a:lnTo>
                    <a:lnTo>
                      <a:pt x="250" y="403"/>
                    </a:lnTo>
                    <a:lnTo>
                      <a:pt x="250" y="403"/>
                    </a:lnTo>
                    <a:lnTo>
                      <a:pt x="252" y="401"/>
                    </a:lnTo>
                    <a:lnTo>
                      <a:pt x="253" y="401"/>
                    </a:lnTo>
                    <a:lnTo>
                      <a:pt x="255" y="401"/>
                    </a:lnTo>
                    <a:lnTo>
                      <a:pt x="259" y="401"/>
                    </a:lnTo>
                    <a:lnTo>
                      <a:pt x="263" y="403"/>
                    </a:lnTo>
                    <a:lnTo>
                      <a:pt x="265" y="403"/>
                    </a:lnTo>
                    <a:lnTo>
                      <a:pt x="265" y="403"/>
                    </a:lnTo>
                    <a:lnTo>
                      <a:pt x="269" y="403"/>
                    </a:lnTo>
                    <a:lnTo>
                      <a:pt x="272" y="401"/>
                    </a:lnTo>
                    <a:lnTo>
                      <a:pt x="274" y="401"/>
                    </a:lnTo>
                    <a:lnTo>
                      <a:pt x="274" y="403"/>
                    </a:lnTo>
                    <a:lnTo>
                      <a:pt x="276" y="401"/>
                    </a:lnTo>
                    <a:lnTo>
                      <a:pt x="278" y="403"/>
                    </a:lnTo>
                    <a:lnTo>
                      <a:pt x="284" y="403"/>
                    </a:lnTo>
                    <a:lnTo>
                      <a:pt x="290" y="407"/>
                    </a:lnTo>
                    <a:lnTo>
                      <a:pt x="295" y="413"/>
                    </a:lnTo>
                    <a:lnTo>
                      <a:pt x="297" y="413"/>
                    </a:lnTo>
                    <a:lnTo>
                      <a:pt x="299" y="413"/>
                    </a:lnTo>
                    <a:lnTo>
                      <a:pt x="297" y="411"/>
                    </a:lnTo>
                    <a:lnTo>
                      <a:pt x="290" y="405"/>
                    </a:lnTo>
                    <a:lnTo>
                      <a:pt x="290" y="405"/>
                    </a:lnTo>
                    <a:lnTo>
                      <a:pt x="288" y="403"/>
                    </a:lnTo>
                    <a:lnTo>
                      <a:pt x="288" y="403"/>
                    </a:lnTo>
                    <a:lnTo>
                      <a:pt x="288" y="403"/>
                    </a:lnTo>
                    <a:lnTo>
                      <a:pt x="288" y="401"/>
                    </a:lnTo>
                    <a:lnTo>
                      <a:pt x="288" y="401"/>
                    </a:lnTo>
                    <a:lnTo>
                      <a:pt x="288" y="399"/>
                    </a:lnTo>
                    <a:lnTo>
                      <a:pt x="288" y="399"/>
                    </a:lnTo>
                    <a:lnTo>
                      <a:pt x="288" y="399"/>
                    </a:lnTo>
                    <a:lnTo>
                      <a:pt x="288" y="398"/>
                    </a:lnTo>
                    <a:lnTo>
                      <a:pt x="286" y="398"/>
                    </a:lnTo>
                    <a:lnTo>
                      <a:pt x="284" y="398"/>
                    </a:lnTo>
                    <a:lnTo>
                      <a:pt x="282" y="399"/>
                    </a:lnTo>
                    <a:lnTo>
                      <a:pt x="280" y="399"/>
                    </a:lnTo>
                    <a:lnTo>
                      <a:pt x="267" y="399"/>
                    </a:lnTo>
                    <a:lnTo>
                      <a:pt x="263" y="399"/>
                    </a:lnTo>
                    <a:lnTo>
                      <a:pt x="261" y="398"/>
                    </a:lnTo>
                    <a:lnTo>
                      <a:pt x="253" y="392"/>
                    </a:lnTo>
                    <a:lnTo>
                      <a:pt x="250" y="388"/>
                    </a:lnTo>
                    <a:lnTo>
                      <a:pt x="250" y="384"/>
                    </a:lnTo>
                    <a:lnTo>
                      <a:pt x="248" y="382"/>
                    </a:lnTo>
                    <a:lnTo>
                      <a:pt x="250" y="379"/>
                    </a:lnTo>
                    <a:lnTo>
                      <a:pt x="250" y="375"/>
                    </a:lnTo>
                    <a:lnTo>
                      <a:pt x="252" y="373"/>
                    </a:lnTo>
                    <a:lnTo>
                      <a:pt x="252" y="371"/>
                    </a:lnTo>
                    <a:lnTo>
                      <a:pt x="253" y="369"/>
                    </a:lnTo>
                    <a:lnTo>
                      <a:pt x="253" y="369"/>
                    </a:lnTo>
                    <a:lnTo>
                      <a:pt x="253" y="369"/>
                    </a:lnTo>
                    <a:lnTo>
                      <a:pt x="255" y="367"/>
                    </a:lnTo>
                    <a:lnTo>
                      <a:pt x="255" y="367"/>
                    </a:lnTo>
                    <a:lnTo>
                      <a:pt x="255" y="365"/>
                    </a:lnTo>
                    <a:lnTo>
                      <a:pt x="255" y="365"/>
                    </a:lnTo>
                    <a:lnTo>
                      <a:pt x="261" y="358"/>
                    </a:lnTo>
                    <a:lnTo>
                      <a:pt x="263" y="354"/>
                    </a:lnTo>
                    <a:lnTo>
                      <a:pt x="265" y="352"/>
                    </a:lnTo>
                    <a:lnTo>
                      <a:pt x="267" y="350"/>
                    </a:lnTo>
                    <a:lnTo>
                      <a:pt x="267" y="350"/>
                    </a:lnTo>
                    <a:lnTo>
                      <a:pt x="269" y="348"/>
                    </a:lnTo>
                    <a:lnTo>
                      <a:pt x="269" y="344"/>
                    </a:lnTo>
                    <a:lnTo>
                      <a:pt x="274" y="337"/>
                    </a:lnTo>
                    <a:lnTo>
                      <a:pt x="278" y="333"/>
                    </a:lnTo>
                    <a:lnTo>
                      <a:pt x="282" y="331"/>
                    </a:lnTo>
                    <a:lnTo>
                      <a:pt x="280" y="329"/>
                    </a:lnTo>
                    <a:lnTo>
                      <a:pt x="278" y="325"/>
                    </a:lnTo>
                    <a:lnTo>
                      <a:pt x="278" y="320"/>
                    </a:lnTo>
                    <a:lnTo>
                      <a:pt x="278" y="318"/>
                    </a:lnTo>
                    <a:lnTo>
                      <a:pt x="278" y="318"/>
                    </a:lnTo>
                    <a:lnTo>
                      <a:pt x="280" y="316"/>
                    </a:lnTo>
                    <a:lnTo>
                      <a:pt x="280" y="316"/>
                    </a:lnTo>
                    <a:lnTo>
                      <a:pt x="282" y="316"/>
                    </a:lnTo>
                    <a:lnTo>
                      <a:pt x="282" y="314"/>
                    </a:lnTo>
                    <a:lnTo>
                      <a:pt x="282" y="312"/>
                    </a:lnTo>
                    <a:lnTo>
                      <a:pt x="282" y="312"/>
                    </a:lnTo>
                    <a:lnTo>
                      <a:pt x="282" y="310"/>
                    </a:lnTo>
                    <a:lnTo>
                      <a:pt x="284" y="308"/>
                    </a:lnTo>
                    <a:lnTo>
                      <a:pt x="290" y="306"/>
                    </a:lnTo>
                    <a:lnTo>
                      <a:pt x="292" y="304"/>
                    </a:lnTo>
                    <a:lnTo>
                      <a:pt x="293" y="304"/>
                    </a:lnTo>
                    <a:lnTo>
                      <a:pt x="295" y="304"/>
                    </a:lnTo>
                    <a:lnTo>
                      <a:pt x="297" y="304"/>
                    </a:lnTo>
                    <a:lnTo>
                      <a:pt x="299" y="304"/>
                    </a:lnTo>
                    <a:lnTo>
                      <a:pt x="303" y="304"/>
                    </a:lnTo>
                    <a:lnTo>
                      <a:pt x="305" y="304"/>
                    </a:lnTo>
                    <a:lnTo>
                      <a:pt x="305" y="302"/>
                    </a:lnTo>
                    <a:lnTo>
                      <a:pt x="305" y="302"/>
                    </a:lnTo>
                    <a:lnTo>
                      <a:pt x="309" y="302"/>
                    </a:lnTo>
                    <a:lnTo>
                      <a:pt x="311" y="302"/>
                    </a:lnTo>
                    <a:lnTo>
                      <a:pt x="312" y="302"/>
                    </a:lnTo>
                    <a:lnTo>
                      <a:pt x="312" y="302"/>
                    </a:lnTo>
                    <a:lnTo>
                      <a:pt x="309" y="304"/>
                    </a:lnTo>
                    <a:lnTo>
                      <a:pt x="309" y="304"/>
                    </a:lnTo>
                    <a:lnTo>
                      <a:pt x="309" y="304"/>
                    </a:lnTo>
                    <a:lnTo>
                      <a:pt x="307" y="304"/>
                    </a:lnTo>
                    <a:lnTo>
                      <a:pt x="307" y="306"/>
                    </a:lnTo>
                    <a:lnTo>
                      <a:pt x="309" y="306"/>
                    </a:lnTo>
                    <a:lnTo>
                      <a:pt x="309" y="306"/>
                    </a:lnTo>
                    <a:lnTo>
                      <a:pt x="311" y="306"/>
                    </a:lnTo>
                    <a:lnTo>
                      <a:pt x="326" y="310"/>
                    </a:lnTo>
                    <a:lnTo>
                      <a:pt x="328" y="310"/>
                    </a:lnTo>
                    <a:lnTo>
                      <a:pt x="328" y="308"/>
                    </a:lnTo>
                    <a:lnTo>
                      <a:pt x="326" y="308"/>
                    </a:lnTo>
                    <a:lnTo>
                      <a:pt x="324" y="306"/>
                    </a:lnTo>
                    <a:lnTo>
                      <a:pt x="322" y="306"/>
                    </a:lnTo>
                    <a:lnTo>
                      <a:pt x="320" y="306"/>
                    </a:lnTo>
                    <a:lnTo>
                      <a:pt x="320" y="306"/>
                    </a:lnTo>
                    <a:lnTo>
                      <a:pt x="318" y="306"/>
                    </a:lnTo>
                    <a:lnTo>
                      <a:pt x="318" y="304"/>
                    </a:lnTo>
                    <a:lnTo>
                      <a:pt x="316" y="304"/>
                    </a:lnTo>
                    <a:lnTo>
                      <a:pt x="314" y="304"/>
                    </a:lnTo>
                    <a:lnTo>
                      <a:pt x="312" y="304"/>
                    </a:lnTo>
                    <a:lnTo>
                      <a:pt x="314" y="304"/>
                    </a:lnTo>
                    <a:lnTo>
                      <a:pt x="314" y="302"/>
                    </a:lnTo>
                    <a:lnTo>
                      <a:pt x="326" y="304"/>
                    </a:lnTo>
                    <a:lnTo>
                      <a:pt x="328" y="306"/>
                    </a:lnTo>
                    <a:lnTo>
                      <a:pt x="328" y="308"/>
                    </a:lnTo>
                    <a:lnTo>
                      <a:pt x="330" y="308"/>
                    </a:lnTo>
                    <a:lnTo>
                      <a:pt x="332" y="308"/>
                    </a:lnTo>
                    <a:lnTo>
                      <a:pt x="333" y="308"/>
                    </a:lnTo>
                    <a:lnTo>
                      <a:pt x="335" y="308"/>
                    </a:lnTo>
                    <a:lnTo>
                      <a:pt x="335" y="306"/>
                    </a:lnTo>
                    <a:lnTo>
                      <a:pt x="335" y="299"/>
                    </a:lnTo>
                    <a:lnTo>
                      <a:pt x="335" y="282"/>
                    </a:lnTo>
                    <a:lnTo>
                      <a:pt x="335" y="278"/>
                    </a:lnTo>
                    <a:lnTo>
                      <a:pt x="335" y="263"/>
                    </a:lnTo>
                    <a:lnTo>
                      <a:pt x="335" y="259"/>
                    </a:lnTo>
                    <a:lnTo>
                      <a:pt x="333" y="259"/>
                    </a:lnTo>
                    <a:lnTo>
                      <a:pt x="332" y="257"/>
                    </a:lnTo>
                    <a:lnTo>
                      <a:pt x="332" y="257"/>
                    </a:lnTo>
                    <a:lnTo>
                      <a:pt x="332" y="257"/>
                    </a:lnTo>
                    <a:lnTo>
                      <a:pt x="330" y="255"/>
                    </a:lnTo>
                    <a:lnTo>
                      <a:pt x="330" y="255"/>
                    </a:lnTo>
                    <a:lnTo>
                      <a:pt x="330" y="255"/>
                    </a:lnTo>
                    <a:lnTo>
                      <a:pt x="330" y="253"/>
                    </a:lnTo>
                    <a:lnTo>
                      <a:pt x="330" y="253"/>
                    </a:lnTo>
                    <a:lnTo>
                      <a:pt x="332" y="253"/>
                    </a:lnTo>
                    <a:lnTo>
                      <a:pt x="332" y="253"/>
                    </a:lnTo>
                    <a:lnTo>
                      <a:pt x="330" y="251"/>
                    </a:lnTo>
                    <a:lnTo>
                      <a:pt x="330" y="251"/>
                    </a:lnTo>
                    <a:lnTo>
                      <a:pt x="330" y="251"/>
                    </a:lnTo>
                    <a:lnTo>
                      <a:pt x="328" y="253"/>
                    </a:lnTo>
                    <a:lnTo>
                      <a:pt x="328" y="251"/>
                    </a:lnTo>
                    <a:lnTo>
                      <a:pt x="328" y="251"/>
                    </a:lnTo>
                    <a:lnTo>
                      <a:pt x="328" y="251"/>
                    </a:lnTo>
                    <a:lnTo>
                      <a:pt x="328" y="251"/>
                    </a:lnTo>
                    <a:lnTo>
                      <a:pt x="326" y="251"/>
                    </a:lnTo>
                    <a:lnTo>
                      <a:pt x="326" y="251"/>
                    </a:lnTo>
                    <a:lnTo>
                      <a:pt x="326" y="251"/>
                    </a:lnTo>
                    <a:lnTo>
                      <a:pt x="324" y="249"/>
                    </a:lnTo>
                    <a:lnTo>
                      <a:pt x="324" y="249"/>
                    </a:lnTo>
                    <a:lnTo>
                      <a:pt x="324" y="249"/>
                    </a:lnTo>
                    <a:lnTo>
                      <a:pt x="322" y="249"/>
                    </a:lnTo>
                    <a:lnTo>
                      <a:pt x="322" y="249"/>
                    </a:lnTo>
                    <a:lnTo>
                      <a:pt x="322" y="247"/>
                    </a:lnTo>
                    <a:lnTo>
                      <a:pt x="322" y="247"/>
                    </a:lnTo>
                    <a:lnTo>
                      <a:pt x="322" y="245"/>
                    </a:lnTo>
                    <a:lnTo>
                      <a:pt x="322" y="245"/>
                    </a:lnTo>
                    <a:lnTo>
                      <a:pt x="322" y="245"/>
                    </a:lnTo>
                    <a:lnTo>
                      <a:pt x="322" y="245"/>
                    </a:lnTo>
                    <a:lnTo>
                      <a:pt x="324" y="245"/>
                    </a:lnTo>
                    <a:lnTo>
                      <a:pt x="324" y="245"/>
                    </a:lnTo>
                    <a:lnTo>
                      <a:pt x="324" y="245"/>
                    </a:lnTo>
                    <a:lnTo>
                      <a:pt x="326" y="245"/>
                    </a:lnTo>
                    <a:lnTo>
                      <a:pt x="326" y="245"/>
                    </a:lnTo>
                    <a:lnTo>
                      <a:pt x="326" y="244"/>
                    </a:lnTo>
                    <a:lnTo>
                      <a:pt x="324" y="244"/>
                    </a:lnTo>
                    <a:lnTo>
                      <a:pt x="324" y="244"/>
                    </a:lnTo>
                    <a:lnTo>
                      <a:pt x="324" y="242"/>
                    </a:lnTo>
                    <a:lnTo>
                      <a:pt x="324" y="242"/>
                    </a:lnTo>
                    <a:lnTo>
                      <a:pt x="324" y="242"/>
                    </a:lnTo>
                    <a:lnTo>
                      <a:pt x="326" y="242"/>
                    </a:lnTo>
                    <a:lnTo>
                      <a:pt x="328" y="244"/>
                    </a:lnTo>
                    <a:lnTo>
                      <a:pt x="330" y="244"/>
                    </a:lnTo>
                    <a:lnTo>
                      <a:pt x="330" y="242"/>
                    </a:lnTo>
                    <a:lnTo>
                      <a:pt x="332" y="242"/>
                    </a:lnTo>
                    <a:lnTo>
                      <a:pt x="333" y="242"/>
                    </a:lnTo>
                    <a:lnTo>
                      <a:pt x="335" y="242"/>
                    </a:lnTo>
                    <a:lnTo>
                      <a:pt x="335" y="242"/>
                    </a:lnTo>
                    <a:lnTo>
                      <a:pt x="335" y="240"/>
                    </a:lnTo>
                    <a:lnTo>
                      <a:pt x="335" y="225"/>
                    </a:lnTo>
                    <a:lnTo>
                      <a:pt x="333" y="215"/>
                    </a:lnTo>
                    <a:lnTo>
                      <a:pt x="333" y="207"/>
                    </a:lnTo>
                    <a:lnTo>
                      <a:pt x="333" y="207"/>
                    </a:lnTo>
                    <a:lnTo>
                      <a:pt x="333" y="207"/>
                    </a:lnTo>
                    <a:lnTo>
                      <a:pt x="330" y="205"/>
                    </a:lnTo>
                    <a:lnTo>
                      <a:pt x="328" y="205"/>
                    </a:lnTo>
                    <a:lnTo>
                      <a:pt x="326" y="207"/>
                    </a:lnTo>
                    <a:lnTo>
                      <a:pt x="326" y="207"/>
                    </a:lnTo>
                    <a:lnTo>
                      <a:pt x="326" y="209"/>
                    </a:lnTo>
                    <a:lnTo>
                      <a:pt x="320" y="211"/>
                    </a:lnTo>
                    <a:lnTo>
                      <a:pt x="320" y="213"/>
                    </a:lnTo>
                    <a:lnTo>
                      <a:pt x="318" y="213"/>
                    </a:lnTo>
                    <a:lnTo>
                      <a:pt x="320" y="211"/>
                    </a:lnTo>
                    <a:lnTo>
                      <a:pt x="324" y="205"/>
                    </a:lnTo>
                    <a:lnTo>
                      <a:pt x="326" y="205"/>
                    </a:lnTo>
                    <a:lnTo>
                      <a:pt x="326" y="205"/>
                    </a:lnTo>
                    <a:lnTo>
                      <a:pt x="328" y="204"/>
                    </a:lnTo>
                    <a:lnTo>
                      <a:pt x="328" y="204"/>
                    </a:lnTo>
                    <a:lnTo>
                      <a:pt x="330" y="204"/>
                    </a:lnTo>
                    <a:lnTo>
                      <a:pt x="332" y="204"/>
                    </a:lnTo>
                    <a:lnTo>
                      <a:pt x="332" y="204"/>
                    </a:lnTo>
                    <a:lnTo>
                      <a:pt x="332" y="204"/>
                    </a:lnTo>
                    <a:lnTo>
                      <a:pt x="332" y="198"/>
                    </a:lnTo>
                    <a:lnTo>
                      <a:pt x="332" y="198"/>
                    </a:lnTo>
                    <a:lnTo>
                      <a:pt x="330" y="198"/>
                    </a:lnTo>
                    <a:lnTo>
                      <a:pt x="330" y="198"/>
                    </a:lnTo>
                    <a:lnTo>
                      <a:pt x="330" y="198"/>
                    </a:lnTo>
                    <a:lnTo>
                      <a:pt x="330" y="200"/>
                    </a:lnTo>
                    <a:lnTo>
                      <a:pt x="330" y="200"/>
                    </a:lnTo>
                    <a:lnTo>
                      <a:pt x="330" y="200"/>
                    </a:lnTo>
                    <a:lnTo>
                      <a:pt x="328" y="196"/>
                    </a:lnTo>
                    <a:lnTo>
                      <a:pt x="326" y="190"/>
                    </a:lnTo>
                    <a:lnTo>
                      <a:pt x="326" y="186"/>
                    </a:lnTo>
                    <a:lnTo>
                      <a:pt x="326" y="185"/>
                    </a:lnTo>
                    <a:lnTo>
                      <a:pt x="328" y="181"/>
                    </a:lnTo>
                    <a:lnTo>
                      <a:pt x="328" y="177"/>
                    </a:lnTo>
                    <a:lnTo>
                      <a:pt x="330" y="167"/>
                    </a:lnTo>
                    <a:lnTo>
                      <a:pt x="330" y="166"/>
                    </a:lnTo>
                    <a:lnTo>
                      <a:pt x="332" y="166"/>
                    </a:lnTo>
                    <a:lnTo>
                      <a:pt x="332" y="162"/>
                    </a:lnTo>
                    <a:lnTo>
                      <a:pt x="332" y="162"/>
                    </a:lnTo>
                    <a:lnTo>
                      <a:pt x="328" y="162"/>
                    </a:lnTo>
                    <a:lnTo>
                      <a:pt x="326" y="162"/>
                    </a:lnTo>
                    <a:lnTo>
                      <a:pt x="326" y="162"/>
                    </a:lnTo>
                    <a:lnTo>
                      <a:pt x="326" y="162"/>
                    </a:lnTo>
                    <a:lnTo>
                      <a:pt x="326" y="162"/>
                    </a:lnTo>
                    <a:lnTo>
                      <a:pt x="324" y="162"/>
                    </a:lnTo>
                    <a:lnTo>
                      <a:pt x="324" y="162"/>
                    </a:lnTo>
                    <a:lnTo>
                      <a:pt x="324" y="162"/>
                    </a:lnTo>
                    <a:lnTo>
                      <a:pt x="322" y="160"/>
                    </a:lnTo>
                    <a:lnTo>
                      <a:pt x="322" y="160"/>
                    </a:lnTo>
                    <a:lnTo>
                      <a:pt x="322" y="160"/>
                    </a:lnTo>
                    <a:lnTo>
                      <a:pt x="322" y="160"/>
                    </a:lnTo>
                    <a:lnTo>
                      <a:pt x="322" y="160"/>
                    </a:lnTo>
                    <a:lnTo>
                      <a:pt x="322" y="158"/>
                    </a:lnTo>
                    <a:lnTo>
                      <a:pt x="322" y="158"/>
                    </a:lnTo>
                    <a:lnTo>
                      <a:pt x="322" y="156"/>
                    </a:lnTo>
                    <a:lnTo>
                      <a:pt x="322" y="156"/>
                    </a:lnTo>
                    <a:lnTo>
                      <a:pt x="322" y="154"/>
                    </a:lnTo>
                    <a:lnTo>
                      <a:pt x="322" y="154"/>
                    </a:lnTo>
                    <a:lnTo>
                      <a:pt x="322" y="154"/>
                    </a:lnTo>
                    <a:lnTo>
                      <a:pt x="320" y="154"/>
                    </a:lnTo>
                    <a:lnTo>
                      <a:pt x="320" y="152"/>
                    </a:lnTo>
                    <a:lnTo>
                      <a:pt x="320" y="152"/>
                    </a:lnTo>
                    <a:lnTo>
                      <a:pt x="320" y="152"/>
                    </a:lnTo>
                    <a:lnTo>
                      <a:pt x="320" y="152"/>
                    </a:lnTo>
                    <a:lnTo>
                      <a:pt x="320" y="150"/>
                    </a:lnTo>
                    <a:lnTo>
                      <a:pt x="320" y="150"/>
                    </a:lnTo>
                    <a:lnTo>
                      <a:pt x="318" y="148"/>
                    </a:lnTo>
                    <a:lnTo>
                      <a:pt x="318" y="148"/>
                    </a:lnTo>
                    <a:lnTo>
                      <a:pt x="318" y="148"/>
                    </a:lnTo>
                    <a:lnTo>
                      <a:pt x="318" y="147"/>
                    </a:lnTo>
                    <a:lnTo>
                      <a:pt x="320" y="147"/>
                    </a:lnTo>
                    <a:lnTo>
                      <a:pt x="320" y="147"/>
                    </a:lnTo>
                    <a:lnTo>
                      <a:pt x="320" y="147"/>
                    </a:lnTo>
                    <a:lnTo>
                      <a:pt x="320" y="147"/>
                    </a:lnTo>
                    <a:lnTo>
                      <a:pt x="320" y="147"/>
                    </a:lnTo>
                    <a:lnTo>
                      <a:pt x="322" y="147"/>
                    </a:lnTo>
                    <a:lnTo>
                      <a:pt x="322" y="148"/>
                    </a:lnTo>
                    <a:lnTo>
                      <a:pt x="324" y="148"/>
                    </a:lnTo>
                    <a:lnTo>
                      <a:pt x="324" y="148"/>
                    </a:lnTo>
                    <a:lnTo>
                      <a:pt x="326" y="148"/>
                    </a:lnTo>
                    <a:lnTo>
                      <a:pt x="328" y="148"/>
                    </a:lnTo>
                    <a:lnTo>
                      <a:pt x="328" y="148"/>
                    </a:lnTo>
                    <a:lnTo>
                      <a:pt x="328" y="148"/>
                    </a:lnTo>
                    <a:lnTo>
                      <a:pt x="328" y="150"/>
                    </a:lnTo>
                    <a:lnTo>
                      <a:pt x="328" y="150"/>
                    </a:lnTo>
                    <a:lnTo>
                      <a:pt x="326" y="152"/>
                    </a:lnTo>
                    <a:lnTo>
                      <a:pt x="326" y="152"/>
                    </a:lnTo>
                    <a:lnTo>
                      <a:pt x="326" y="152"/>
                    </a:lnTo>
                    <a:lnTo>
                      <a:pt x="326" y="152"/>
                    </a:lnTo>
                    <a:lnTo>
                      <a:pt x="328" y="152"/>
                    </a:lnTo>
                    <a:lnTo>
                      <a:pt x="328" y="154"/>
                    </a:lnTo>
                    <a:lnTo>
                      <a:pt x="328" y="154"/>
                    </a:lnTo>
                    <a:lnTo>
                      <a:pt x="330" y="154"/>
                    </a:lnTo>
                    <a:lnTo>
                      <a:pt x="330" y="154"/>
                    </a:lnTo>
                    <a:lnTo>
                      <a:pt x="332" y="152"/>
                    </a:lnTo>
                    <a:lnTo>
                      <a:pt x="333" y="150"/>
                    </a:lnTo>
                    <a:lnTo>
                      <a:pt x="335" y="150"/>
                    </a:lnTo>
                    <a:lnTo>
                      <a:pt x="335" y="150"/>
                    </a:lnTo>
                    <a:lnTo>
                      <a:pt x="335" y="150"/>
                    </a:lnTo>
                    <a:lnTo>
                      <a:pt x="335" y="148"/>
                    </a:lnTo>
                    <a:lnTo>
                      <a:pt x="335" y="148"/>
                    </a:lnTo>
                    <a:lnTo>
                      <a:pt x="335" y="145"/>
                    </a:lnTo>
                    <a:lnTo>
                      <a:pt x="335" y="145"/>
                    </a:lnTo>
                    <a:lnTo>
                      <a:pt x="337" y="143"/>
                    </a:lnTo>
                    <a:lnTo>
                      <a:pt x="339" y="139"/>
                    </a:lnTo>
                    <a:lnTo>
                      <a:pt x="343" y="133"/>
                    </a:lnTo>
                    <a:lnTo>
                      <a:pt x="343" y="133"/>
                    </a:lnTo>
                    <a:lnTo>
                      <a:pt x="345" y="131"/>
                    </a:lnTo>
                    <a:lnTo>
                      <a:pt x="349" y="124"/>
                    </a:lnTo>
                    <a:lnTo>
                      <a:pt x="347" y="126"/>
                    </a:lnTo>
                    <a:lnTo>
                      <a:pt x="345" y="126"/>
                    </a:lnTo>
                    <a:lnTo>
                      <a:pt x="343" y="126"/>
                    </a:lnTo>
                    <a:lnTo>
                      <a:pt x="345" y="124"/>
                    </a:lnTo>
                    <a:lnTo>
                      <a:pt x="349" y="122"/>
                    </a:lnTo>
                    <a:lnTo>
                      <a:pt x="351" y="120"/>
                    </a:lnTo>
                    <a:lnTo>
                      <a:pt x="354" y="114"/>
                    </a:lnTo>
                    <a:lnTo>
                      <a:pt x="354" y="114"/>
                    </a:lnTo>
                    <a:lnTo>
                      <a:pt x="354" y="114"/>
                    </a:lnTo>
                    <a:lnTo>
                      <a:pt x="356" y="112"/>
                    </a:lnTo>
                    <a:lnTo>
                      <a:pt x="358" y="112"/>
                    </a:lnTo>
                    <a:lnTo>
                      <a:pt x="360" y="108"/>
                    </a:lnTo>
                    <a:lnTo>
                      <a:pt x="360" y="107"/>
                    </a:lnTo>
                    <a:lnTo>
                      <a:pt x="364" y="101"/>
                    </a:lnTo>
                    <a:lnTo>
                      <a:pt x="366" y="95"/>
                    </a:lnTo>
                    <a:lnTo>
                      <a:pt x="366" y="95"/>
                    </a:lnTo>
                    <a:lnTo>
                      <a:pt x="366" y="93"/>
                    </a:lnTo>
                    <a:lnTo>
                      <a:pt x="368" y="88"/>
                    </a:lnTo>
                    <a:lnTo>
                      <a:pt x="368" y="86"/>
                    </a:lnTo>
                    <a:lnTo>
                      <a:pt x="370" y="84"/>
                    </a:lnTo>
                    <a:lnTo>
                      <a:pt x="370" y="82"/>
                    </a:lnTo>
                    <a:lnTo>
                      <a:pt x="370" y="80"/>
                    </a:lnTo>
                    <a:lnTo>
                      <a:pt x="372" y="74"/>
                    </a:lnTo>
                    <a:lnTo>
                      <a:pt x="373" y="67"/>
                    </a:lnTo>
                    <a:lnTo>
                      <a:pt x="373" y="55"/>
                    </a:lnTo>
                    <a:lnTo>
                      <a:pt x="375" y="50"/>
                    </a:lnTo>
                    <a:lnTo>
                      <a:pt x="375" y="46"/>
                    </a:lnTo>
                    <a:lnTo>
                      <a:pt x="375" y="44"/>
                    </a:lnTo>
                    <a:lnTo>
                      <a:pt x="377" y="42"/>
                    </a:lnTo>
                    <a:lnTo>
                      <a:pt x="377" y="42"/>
                    </a:lnTo>
                    <a:lnTo>
                      <a:pt x="377" y="38"/>
                    </a:lnTo>
                    <a:lnTo>
                      <a:pt x="377" y="38"/>
                    </a:lnTo>
                    <a:lnTo>
                      <a:pt x="377" y="36"/>
                    </a:lnTo>
                    <a:lnTo>
                      <a:pt x="379" y="34"/>
                    </a:lnTo>
                    <a:lnTo>
                      <a:pt x="379" y="32"/>
                    </a:lnTo>
                    <a:lnTo>
                      <a:pt x="379" y="31"/>
                    </a:lnTo>
                    <a:lnTo>
                      <a:pt x="377" y="31"/>
                    </a:lnTo>
                    <a:lnTo>
                      <a:pt x="377" y="31"/>
                    </a:lnTo>
                    <a:lnTo>
                      <a:pt x="377" y="31"/>
                    </a:lnTo>
                    <a:lnTo>
                      <a:pt x="379" y="29"/>
                    </a:lnTo>
                    <a:lnTo>
                      <a:pt x="379" y="29"/>
                    </a:lnTo>
                    <a:lnTo>
                      <a:pt x="379" y="29"/>
                    </a:lnTo>
                    <a:lnTo>
                      <a:pt x="379" y="27"/>
                    </a:lnTo>
                    <a:lnTo>
                      <a:pt x="381" y="21"/>
                    </a:lnTo>
                    <a:lnTo>
                      <a:pt x="381" y="19"/>
                    </a:lnTo>
                    <a:lnTo>
                      <a:pt x="381" y="15"/>
                    </a:lnTo>
                    <a:close/>
                  </a:path>
                </a:pathLst>
              </a:custGeom>
              <a:solidFill>
                <a:schemeClr val="bg1"/>
              </a:solidFill>
              <a:ln w="9525">
                <a:solidFill>
                  <a:schemeClr val="tx1">
                    <a:lumMod val="50000"/>
                    <a:lumOff val="50000"/>
                  </a:schemeClr>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08" name="Freeform 17">
                <a:extLst>
                  <a:ext uri="{FF2B5EF4-FFF2-40B4-BE49-F238E27FC236}">
                    <a16:creationId xmlns:a16="http://schemas.microsoft.com/office/drawing/2014/main" id="{5348EB2E-CED2-4B64-AEF0-318C6A6D008E}"/>
                  </a:ext>
                </a:extLst>
              </p:cNvPr>
              <p:cNvSpPr>
                <a:spLocks noEditPoints="1"/>
              </p:cNvSpPr>
              <p:nvPr/>
            </p:nvSpPr>
            <p:spPr bwMode="auto">
              <a:xfrm>
                <a:off x="7922374" y="5061979"/>
                <a:ext cx="605504" cy="817361"/>
              </a:xfrm>
              <a:custGeom>
                <a:avLst/>
                <a:gdLst>
                  <a:gd name="T0" fmla="*/ 373 w 381"/>
                  <a:gd name="T1" fmla="*/ 10 h 514"/>
                  <a:gd name="T2" fmla="*/ 358 w 381"/>
                  <a:gd name="T3" fmla="*/ 6 h 514"/>
                  <a:gd name="T4" fmla="*/ 354 w 381"/>
                  <a:gd name="T5" fmla="*/ 6 h 514"/>
                  <a:gd name="T6" fmla="*/ 330 w 381"/>
                  <a:gd name="T7" fmla="*/ 25 h 514"/>
                  <a:gd name="T8" fmla="*/ 326 w 381"/>
                  <a:gd name="T9" fmla="*/ 31 h 514"/>
                  <a:gd name="T10" fmla="*/ 305 w 381"/>
                  <a:gd name="T11" fmla="*/ 21 h 514"/>
                  <a:gd name="T12" fmla="*/ 292 w 381"/>
                  <a:gd name="T13" fmla="*/ 32 h 514"/>
                  <a:gd name="T14" fmla="*/ 271 w 381"/>
                  <a:gd name="T15" fmla="*/ 48 h 514"/>
                  <a:gd name="T16" fmla="*/ 252 w 381"/>
                  <a:gd name="T17" fmla="*/ 44 h 514"/>
                  <a:gd name="T18" fmla="*/ 231 w 381"/>
                  <a:gd name="T19" fmla="*/ 46 h 514"/>
                  <a:gd name="T20" fmla="*/ 217 w 381"/>
                  <a:gd name="T21" fmla="*/ 74 h 514"/>
                  <a:gd name="T22" fmla="*/ 200 w 381"/>
                  <a:gd name="T23" fmla="*/ 86 h 514"/>
                  <a:gd name="T24" fmla="*/ 164 w 381"/>
                  <a:gd name="T25" fmla="*/ 70 h 514"/>
                  <a:gd name="T26" fmla="*/ 141 w 381"/>
                  <a:gd name="T27" fmla="*/ 76 h 514"/>
                  <a:gd name="T28" fmla="*/ 124 w 381"/>
                  <a:gd name="T29" fmla="*/ 91 h 514"/>
                  <a:gd name="T30" fmla="*/ 128 w 381"/>
                  <a:gd name="T31" fmla="*/ 108 h 514"/>
                  <a:gd name="T32" fmla="*/ 133 w 381"/>
                  <a:gd name="T33" fmla="*/ 128 h 514"/>
                  <a:gd name="T34" fmla="*/ 139 w 381"/>
                  <a:gd name="T35" fmla="*/ 141 h 514"/>
                  <a:gd name="T36" fmla="*/ 111 w 381"/>
                  <a:gd name="T37" fmla="*/ 166 h 514"/>
                  <a:gd name="T38" fmla="*/ 82 w 381"/>
                  <a:gd name="T39" fmla="*/ 166 h 514"/>
                  <a:gd name="T40" fmla="*/ 55 w 381"/>
                  <a:gd name="T41" fmla="*/ 181 h 514"/>
                  <a:gd name="T42" fmla="*/ 21 w 381"/>
                  <a:gd name="T43" fmla="*/ 173 h 514"/>
                  <a:gd name="T44" fmla="*/ 11 w 381"/>
                  <a:gd name="T45" fmla="*/ 185 h 514"/>
                  <a:gd name="T46" fmla="*/ 2 w 381"/>
                  <a:gd name="T47" fmla="*/ 192 h 514"/>
                  <a:gd name="T48" fmla="*/ 23 w 381"/>
                  <a:gd name="T49" fmla="*/ 215 h 514"/>
                  <a:gd name="T50" fmla="*/ 40 w 381"/>
                  <a:gd name="T51" fmla="*/ 221 h 514"/>
                  <a:gd name="T52" fmla="*/ 48 w 381"/>
                  <a:gd name="T53" fmla="*/ 234 h 514"/>
                  <a:gd name="T54" fmla="*/ 42 w 381"/>
                  <a:gd name="T55" fmla="*/ 242 h 514"/>
                  <a:gd name="T56" fmla="*/ 61 w 381"/>
                  <a:gd name="T57" fmla="*/ 259 h 514"/>
                  <a:gd name="T58" fmla="*/ 55 w 381"/>
                  <a:gd name="T59" fmla="*/ 287 h 514"/>
                  <a:gd name="T60" fmla="*/ 65 w 381"/>
                  <a:gd name="T61" fmla="*/ 310 h 514"/>
                  <a:gd name="T62" fmla="*/ 93 w 381"/>
                  <a:gd name="T63" fmla="*/ 306 h 514"/>
                  <a:gd name="T64" fmla="*/ 95 w 381"/>
                  <a:gd name="T65" fmla="*/ 341 h 514"/>
                  <a:gd name="T66" fmla="*/ 93 w 381"/>
                  <a:gd name="T67" fmla="*/ 373 h 514"/>
                  <a:gd name="T68" fmla="*/ 107 w 381"/>
                  <a:gd name="T69" fmla="*/ 386 h 514"/>
                  <a:gd name="T70" fmla="*/ 95 w 381"/>
                  <a:gd name="T71" fmla="*/ 441 h 514"/>
                  <a:gd name="T72" fmla="*/ 97 w 381"/>
                  <a:gd name="T73" fmla="*/ 468 h 514"/>
                  <a:gd name="T74" fmla="*/ 91 w 381"/>
                  <a:gd name="T75" fmla="*/ 481 h 514"/>
                  <a:gd name="T76" fmla="*/ 82 w 381"/>
                  <a:gd name="T77" fmla="*/ 495 h 514"/>
                  <a:gd name="T78" fmla="*/ 143 w 381"/>
                  <a:gd name="T79" fmla="*/ 504 h 514"/>
                  <a:gd name="T80" fmla="*/ 177 w 381"/>
                  <a:gd name="T81" fmla="*/ 457 h 514"/>
                  <a:gd name="T82" fmla="*/ 187 w 381"/>
                  <a:gd name="T83" fmla="*/ 430 h 514"/>
                  <a:gd name="T84" fmla="*/ 242 w 381"/>
                  <a:gd name="T85" fmla="*/ 405 h 514"/>
                  <a:gd name="T86" fmla="*/ 274 w 381"/>
                  <a:gd name="T87" fmla="*/ 403 h 514"/>
                  <a:gd name="T88" fmla="*/ 288 w 381"/>
                  <a:gd name="T89" fmla="*/ 399 h 514"/>
                  <a:gd name="T90" fmla="*/ 252 w 381"/>
                  <a:gd name="T91" fmla="*/ 371 h 514"/>
                  <a:gd name="T92" fmla="*/ 282 w 381"/>
                  <a:gd name="T93" fmla="*/ 331 h 514"/>
                  <a:gd name="T94" fmla="*/ 295 w 381"/>
                  <a:gd name="T95" fmla="*/ 304 h 514"/>
                  <a:gd name="T96" fmla="*/ 309 w 381"/>
                  <a:gd name="T97" fmla="*/ 306 h 514"/>
                  <a:gd name="T98" fmla="*/ 326 w 381"/>
                  <a:gd name="T99" fmla="*/ 304 h 514"/>
                  <a:gd name="T100" fmla="*/ 330 w 381"/>
                  <a:gd name="T101" fmla="*/ 255 h 514"/>
                  <a:gd name="T102" fmla="*/ 326 w 381"/>
                  <a:gd name="T103" fmla="*/ 251 h 514"/>
                  <a:gd name="T104" fmla="*/ 326 w 381"/>
                  <a:gd name="T105" fmla="*/ 244 h 514"/>
                  <a:gd name="T106" fmla="*/ 333 w 381"/>
                  <a:gd name="T107" fmla="*/ 207 h 514"/>
                  <a:gd name="T108" fmla="*/ 330 w 381"/>
                  <a:gd name="T109" fmla="*/ 204 h 514"/>
                  <a:gd name="T110" fmla="*/ 328 w 381"/>
                  <a:gd name="T111" fmla="*/ 177 h 514"/>
                  <a:gd name="T112" fmla="*/ 322 w 381"/>
                  <a:gd name="T113" fmla="*/ 160 h 514"/>
                  <a:gd name="T114" fmla="*/ 318 w 381"/>
                  <a:gd name="T115" fmla="*/ 148 h 514"/>
                  <a:gd name="T116" fmla="*/ 328 w 381"/>
                  <a:gd name="T117" fmla="*/ 150 h 514"/>
                  <a:gd name="T118" fmla="*/ 335 w 381"/>
                  <a:gd name="T119" fmla="*/ 145 h 514"/>
                  <a:gd name="T120" fmla="*/ 356 w 381"/>
                  <a:gd name="T121" fmla="*/ 112 h 514"/>
                  <a:gd name="T122" fmla="*/ 375 w 381"/>
                  <a:gd name="T123" fmla="*/ 46 h 514"/>
                  <a:gd name="T124" fmla="*/ 381 w 381"/>
                  <a:gd name="T125" fmla="*/ 21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 h="514">
                    <a:moveTo>
                      <a:pt x="377" y="10"/>
                    </a:moveTo>
                    <a:lnTo>
                      <a:pt x="377" y="10"/>
                    </a:lnTo>
                    <a:lnTo>
                      <a:pt x="377" y="6"/>
                    </a:lnTo>
                    <a:lnTo>
                      <a:pt x="375" y="2"/>
                    </a:lnTo>
                    <a:lnTo>
                      <a:pt x="375" y="2"/>
                    </a:lnTo>
                    <a:lnTo>
                      <a:pt x="375" y="4"/>
                    </a:lnTo>
                    <a:lnTo>
                      <a:pt x="375" y="4"/>
                    </a:lnTo>
                    <a:lnTo>
                      <a:pt x="375" y="4"/>
                    </a:lnTo>
                    <a:lnTo>
                      <a:pt x="377" y="10"/>
                    </a:lnTo>
                    <a:close/>
                    <a:moveTo>
                      <a:pt x="381" y="15"/>
                    </a:moveTo>
                    <a:lnTo>
                      <a:pt x="379" y="13"/>
                    </a:lnTo>
                    <a:lnTo>
                      <a:pt x="379" y="12"/>
                    </a:lnTo>
                    <a:lnTo>
                      <a:pt x="377" y="12"/>
                    </a:lnTo>
                    <a:lnTo>
                      <a:pt x="377" y="12"/>
                    </a:lnTo>
                    <a:lnTo>
                      <a:pt x="377" y="13"/>
                    </a:lnTo>
                    <a:lnTo>
                      <a:pt x="375" y="12"/>
                    </a:lnTo>
                    <a:lnTo>
                      <a:pt x="373" y="10"/>
                    </a:lnTo>
                    <a:lnTo>
                      <a:pt x="373" y="10"/>
                    </a:lnTo>
                    <a:lnTo>
                      <a:pt x="373" y="8"/>
                    </a:lnTo>
                    <a:lnTo>
                      <a:pt x="373" y="8"/>
                    </a:lnTo>
                    <a:lnTo>
                      <a:pt x="373" y="8"/>
                    </a:lnTo>
                    <a:lnTo>
                      <a:pt x="373" y="8"/>
                    </a:lnTo>
                    <a:lnTo>
                      <a:pt x="370" y="10"/>
                    </a:lnTo>
                    <a:lnTo>
                      <a:pt x="368" y="10"/>
                    </a:lnTo>
                    <a:lnTo>
                      <a:pt x="362" y="8"/>
                    </a:lnTo>
                    <a:lnTo>
                      <a:pt x="362" y="8"/>
                    </a:lnTo>
                    <a:lnTo>
                      <a:pt x="360" y="8"/>
                    </a:lnTo>
                    <a:lnTo>
                      <a:pt x="358" y="8"/>
                    </a:lnTo>
                    <a:lnTo>
                      <a:pt x="358" y="8"/>
                    </a:lnTo>
                    <a:lnTo>
                      <a:pt x="358" y="8"/>
                    </a:lnTo>
                    <a:lnTo>
                      <a:pt x="358" y="6"/>
                    </a:lnTo>
                    <a:lnTo>
                      <a:pt x="358" y="6"/>
                    </a:lnTo>
                    <a:lnTo>
                      <a:pt x="358" y="6"/>
                    </a:lnTo>
                    <a:lnTo>
                      <a:pt x="358" y="6"/>
                    </a:lnTo>
                    <a:lnTo>
                      <a:pt x="358" y="4"/>
                    </a:lnTo>
                    <a:lnTo>
                      <a:pt x="358" y="4"/>
                    </a:lnTo>
                    <a:lnTo>
                      <a:pt x="358" y="4"/>
                    </a:lnTo>
                    <a:lnTo>
                      <a:pt x="356" y="4"/>
                    </a:lnTo>
                    <a:lnTo>
                      <a:pt x="354" y="2"/>
                    </a:lnTo>
                    <a:lnTo>
                      <a:pt x="353" y="2"/>
                    </a:lnTo>
                    <a:lnTo>
                      <a:pt x="353" y="0"/>
                    </a:lnTo>
                    <a:lnTo>
                      <a:pt x="353" y="2"/>
                    </a:lnTo>
                    <a:lnTo>
                      <a:pt x="353" y="2"/>
                    </a:lnTo>
                    <a:lnTo>
                      <a:pt x="351" y="2"/>
                    </a:lnTo>
                    <a:lnTo>
                      <a:pt x="353" y="2"/>
                    </a:lnTo>
                    <a:lnTo>
                      <a:pt x="353" y="4"/>
                    </a:lnTo>
                    <a:lnTo>
                      <a:pt x="353" y="4"/>
                    </a:lnTo>
                    <a:lnTo>
                      <a:pt x="353" y="4"/>
                    </a:lnTo>
                    <a:lnTo>
                      <a:pt x="354" y="4"/>
                    </a:lnTo>
                    <a:lnTo>
                      <a:pt x="354" y="6"/>
                    </a:lnTo>
                    <a:lnTo>
                      <a:pt x="354" y="6"/>
                    </a:lnTo>
                    <a:lnTo>
                      <a:pt x="353" y="6"/>
                    </a:lnTo>
                    <a:lnTo>
                      <a:pt x="353" y="8"/>
                    </a:lnTo>
                    <a:lnTo>
                      <a:pt x="351" y="8"/>
                    </a:lnTo>
                    <a:lnTo>
                      <a:pt x="349" y="8"/>
                    </a:lnTo>
                    <a:lnTo>
                      <a:pt x="347" y="10"/>
                    </a:lnTo>
                    <a:lnTo>
                      <a:pt x="347" y="12"/>
                    </a:lnTo>
                    <a:lnTo>
                      <a:pt x="345" y="12"/>
                    </a:lnTo>
                    <a:lnTo>
                      <a:pt x="345" y="13"/>
                    </a:lnTo>
                    <a:lnTo>
                      <a:pt x="345" y="13"/>
                    </a:lnTo>
                    <a:lnTo>
                      <a:pt x="345" y="13"/>
                    </a:lnTo>
                    <a:lnTo>
                      <a:pt x="345" y="15"/>
                    </a:lnTo>
                    <a:lnTo>
                      <a:pt x="345" y="15"/>
                    </a:lnTo>
                    <a:lnTo>
                      <a:pt x="345" y="17"/>
                    </a:lnTo>
                    <a:lnTo>
                      <a:pt x="337" y="21"/>
                    </a:lnTo>
                    <a:lnTo>
                      <a:pt x="332" y="23"/>
                    </a:lnTo>
                    <a:lnTo>
                      <a:pt x="330" y="25"/>
                    </a:lnTo>
                    <a:lnTo>
                      <a:pt x="330" y="25"/>
                    </a:lnTo>
                    <a:lnTo>
                      <a:pt x="328" y="23"/>
                    </a:lnTo>
                    <a:lnTo>
                      <a:pt x="328" y="23"/>
                    </a:lnTo>
                    <a:lnTo>
                      <a:pt x="326" y="25"/>
                    </a:lnTo>
                    <a:lnTo>
                      <a:pt x="326" y="25"/>
                    </a:lnTo>
                    <a:lnTo>
                      <a:pt x="326" y="25"/>
                    </a:lnTo>
                    <a:lnTo>
                      <a:pt x="326" y="27"/>
                    </a:lnTo>
                    <a:lnTo>
                      <a:pt x="326" y="27"/>
                    </a:lnTo>
                    <a:lnTo>
                      <a:pt x="328" y="27"/>
                    </a:lnTo>
                    <a:lnTo>
                      <a:pt x="328" y="27"/>
                    </a:lnTo>
                    <a:lnTo>
                      <a:pt x="328" y="29"/>
                    </a:lnTo>
                    <a:lnTo>
                      <a:pt x="330" y="29"/>
                    </a:lnTo>
                    <a:lnTo>
                      <a:pt x="330" y="29"/>
                    </a:lnTo>
                    <a:lnTo>
                      <a:pt x="330" y="29"/>
                    </a:lnTo>
                    <a:lnTo>
                      <a:pt x="330" y="31"/>
                    </a:lnTo>
                    <a:lnTo>
                      <a:pt x="328" y="31"/>
                    </a:lnTo>
                    <a:lnTo>
                      <a:pt x="328" y="31"/>
                    </a:lnTo>
                    <a:lnTo>
                      <a:pt x="326" y="31"/>
                    </a:lnTo>
                    <a:lnTo>
                      <a:pt x="324" y="31"/>
                    </a:lnTo>
                    <a:lnTo>
                      <a:pt x="324" y="31"/>
                    </a:lnTo>
                    <a:lnTo>
                      <a:pt x="320" y="29"/>
                    </a:lnTo>
                    <a:lnTo>
                      <a:pt x="320" y="29"/>
                    </a:lnTo>
                    <a:lnTo>
                      <a:pt x="320" y="29"/>
                    </a:lnTo>
                    <a:lnTo>
                      <a:pt x="320" y="27"/>
                    </a:lnTo>
                    <a:lnTo>
                      <a:pt x="320" y="27"/>
                    </a:lnTo>
                    <a:lnTo>
                      <a:pt x="320" y="25"/>
                    </a:lnTo>
                    <a:lnTo>
                      <a:pt x="320" y="25"/>
                    </a:lnTo>
                    <a:lnTo>
                      <a:pt x="318" y="25"/>
                    </a:lnTo>
                    <a:lnTo>
                      <a:pt x="312" y="25"/>
                    </a:lnTo>
                    <a:lnTo>
                      <a:pt x="311" y="25"/>
                    </a:lnTo>
                    <a:lnTo>
                      <a:pt x="309" y="25"/>
                    </a:lnTo>
                    <a:lnTo>
                      <a:pt x="309" y="25"/>
                    </a:lnTo>
                    <a:lnTo>
                      <a:pt x="309" y="23"/>
                    </a:lnTo>
                    <a:lnTo>
                      <a:pt x="307" y="21"/>
                    </a:lnTo>
                    <a:lnTo>
                      <a:pt x="305" y="21"/>
                    </a:lnTo>
                    <a:lnTo>
                      <a:pt x="305" y="19"/>
                    </a:lnTo>
                    <a:lnTo>
                      <a:pt x="303" y="19"/>
                    </a:lnTo>
                    <a:lnTo>
                      <a:pt x="301" y="19"/>
                    </a:lnTo>
                    <a:lnTo>
                      <a:pt x="299" y="19"/>
                    </a:lnTo>
                    <a:lnTo>
                      <a:pt x="297" y="21"/>
                    </a:lnTo>
                    <a:lnTo>
                      <a:pt x="297" y="21"/>
                    </a:lnTo>
                    <a:lnTo>
                      <a:pt x="297" y="21"/>
                    </a:lnTo>
                    <a:lnTo>
                      <a:pt x="297" y="23"/>
                    </a:lnTo>
                    <a:lnTo>
                      <a:pt x="297" y="23"/>
                    </a:lnTo>
                    <a:lnTo>
                      <a:pt x="297" y="25"/>
                    </a:lnTo>
                    <a:lnTo>
                      <a:pt x="295" y="27"/>
                    </a:lnTo>
                    <a:lnTo>
                      <a:pt x="295" y="27"/>
                    </a:lnTo>
                    <a:lnTo>
                      <a:pt x="295" y="29"/>
                    </a:lnTo>
                    <a:lnTo>
                      <a:pt x="295" y="29"/>
                    </a:lnTo>
                    <a:lnTo>
                      <a:pt x="295" y="31"/>
                    </a:lnTo>
                    <a:lnTo>
                      <a:pt x="295" y="31"/>
                    </a:lnTo>
                    <a:lnTo>
                      <a:pt x="292" y="32"/>
                    </a:lnTo>
                    <a:lnTo>
                      <a:pt x="292" y="32"/>
                    </a:lnTo>
                    <a:lnTo>
                      <a:pt x="292" y="34"/>
                    </a:lnTo>
                    <a:lnTo>
                      <a:pt x="290" y="36"/>
                    </a:lnTo>
                    <a:lnTo>
                      <a:pt x="288" y="38"/>
                    </a:lnTo>
                    <a:lnTo>
                      <a:pt x="286" y="40"/>
                    </a:lnTo>
                    <a:lnTo>
                      <a:pt x="284" y="40"/>
                    </a:lnTo>
                    <a:lnTo>
                      <a:pt x="284" y="40"/>
                    </a:lnTo>
                    <a:lnTo>
                      <a:pt x="284" y="38"/>
                    </a:lnTo>
                    <a:lnTo>
                      <a:pt x="282" y="38"/>
                    </a:lnTo>
                    <a:lnTo>
                      <a:pt x="280" y="38"/>
                    </a:lnTo>
                    <a:lnTo>
                      <a:pt x="280" y="38"/>
                    </a:lnTo>
                    <a:lnTo>
                      <a:pt x="278" y="38"/>
                    </a:lnTo>
                    <a:lnTo>
                      <a:pt x="276" y="44"/>
                    </a:lnTo>
                    <a:lnTo>
                      <a:pt x="272" y="46"/>
                    </a:lnTo>
                    <a:lnTo>
                      <a:pt x="272" y="48"/>
                    </a:lnTo>
                    <a:lnTo>
                      <a:pt x="271" y="48"/>
                    </a:lnTo>
                    <a:lnTo>
                      <a:pt x="271" y="48"/>
                    </a:lnTo>
                    <a:lnTo>
                      <a:pt x="267" y="48"/>
                    </a:lnTo>
                    <a:lnTo>
                      <a:pt x="265" y="48"/>
                    </a:lnTo>
                    <a:lnTo>
                      <a:pt x="263" y="48"/>
                    </a:lnTo>
                    <a:lnTo>
                      <a:pt x="263" y="48"/>
                    </a:lnTo>
                    <a:lnTo>
                      <a:pt x="261" y="48"/>
                    </a:lnTo>
                    <a:lnTo>
                      <a:pt x="261" y="48"/>
                    </a:lnTo>
                    <a:lnTo>
                      <a:pt x="259" y="48"/>
                    </a:lnTo>
                    <a:lnTo>
                      <a:pt x="257" y="46"/>
                    </a:lnTo>
                    <a:lnTo>
                      <a:pt x="257" y="46"/>
                    </a:lnTo>
                    <a:lnTo>
                      <a:pt x="257" y="44"/>
                    </a:lnTo>
                    <a:lnTo>
                      <a:pt x="257" y="44"/>
                    </a:lnTo>
                    <a:lnTo>
                      <a:pt x="257" y="44"/>
                    </a:lnTo>
                    <a:lnTo>
                      <a:pt x="255" y="44"/>
                    </a:lnTo>
                    <a:lnTo>
                      <a:pt x="255" y="44"/>
                    </a:lnTo>
                    <a:lnTo>
                      <a:pt x="253" y="44"/>
                    </a:lnTo>
                    <a:lnTo>
                      <a:pt x="252" y="42"/>
                    </a:lnTo>
                    <a:lnTo>
                      <a:pt x="252" y="44"/>
                    </a:lnTo>
                    <a:lnTo>
                      <a:pt x="250" y="44"/>
                    </a:lnTo>
                    <a:lnTo>
                      <a:pt x="250" y="46"/>
                    </a:lnTo>
                    <a:lnTo>
                      <a:pt x="250" y="46"/>
                    </a:lnTo>
                    <a:lnTo>
                      <a:pt x="250" y="46"/>
                    </a:lnTo>
                    <a:lnTo>
                      <a:pt x="250" y="48"/>
                    </a:lnTo>
                    <a:lnTo>
                      <a:pt x="248" y="48"/>
                    </a:lnTo>
                    <a:lnTo>
                      <a:pt x="246" y="48"/>
                    </a:lnTo>
                    <a:lnTo>
                      <a:pt x="246" y="48"/>
                    </a:lnTo>
                    <a:lnTo>
                      <a:pt x="246" y="48"/>
                    </a:lnTo>
                    <a:lnTo>
                      <a:pt x="246" y="46"/>
                    </a:lnTo>
                    <a:lnTo>
                      <a:pt x="244" y="44"/>
                    </a:lnTo>
                    <a:lnTo>
                      <a:pt x="244" y="44"/>
                    </a:lnTo>
                    <a:lnTo>
                      <a:pt x="240" y="44"/>
                    </a:lnTo>
                    <a:lnTo>
                      <a:pt x="238" y="46"/>
                    </a:lnTo>
                    <a:lnTo>
                      <a:pt x="236" y="46"/>
                    </a:lnTo>
                    <a:lnTo>
                      <a:pt x="232" y="46"/>
                    </a:lnTo>
                    <a:lnTo>
                      <a:pt x="231" y="46"/>
                    </a:lnTo>
                    <a:lnTo>
                      <a:pt x="231" y="48"/>
                    </a:lnTo>
                    <a:lnTo>
                      <a:pt x="231" y="48"/>
                    </a:lnTo>
                    <a:lnTo>
                      <a:pt x="229" y="50"/>
                    </a:lnTo>
                    <a:lnTo>
                      <a:pt x="229" y="50"/>
                    </a:lnTo>
                    <a:lnTo>
                      <a:pt x="227" y="50"/>
                    </a:lnTo>
                    <a:lnTo>
                      <a:pt x="227" y="50"/>
                    </a:lnTo>
                    <a:lnTo>
                      <a:pt x="225" y="50"/>
                    </a:lnTo>
                    <a:lnTo>
                      <a:pt x="225" y="51"/>
                    </a:lnTo>
                    <a:lnTo>
                      <a:pt x="223" y="53"/>
                    </a:lnTo>
                    <a:lnTo>
                      <a:pt x="223" y="53"/>
                    </a:lnTo>
                    <a:lnTo>
                      <a:pt x="223" y="55"/>
                    </a:lnTo>
                    <a:lnTo>
                      <a:pt x="223" y="57"/>
                    </a:lnTo>
                    <a:lnTo>
                      <a:pt x="223" y="57"/>
                    </a:lnTo>
                    <a:lnTo>
                      <a:pt x="223" y="59"/>
                    </a:lnTo>
                    <a:lnTo>
                      <a:pt x="221" y="67"/>
                    </a:lnTo>
                    <a:lnTo>
                      <a:pt x="217" y="72"/>
                    </a:lnTo>
                    <a:lnTo>
                      <a:pt x="217" y="74"/>
                    </a:lnTo>
                    <a:lnTo>
                      <a:pt x="217" y="74"/>
                    </a:lnTo>
                    <a:lnTo>
                      <a:pt x="213" y="76"/>
                    </a:lnTo>
                    <a:lnTo>
                      <a:pt x="213" y="76"/>
                    </a:lnTo>
                    <a:lnTo>
                      <a:pt x="211" y="76"/>
                    </a:lnTo>
                    <a:lnTo>
                      <a:pt x="211" y="76"/>
                    </a:lnTo>
                    <a:lnTo>
                      <a:pt x="211" y="76"/>
                    </a:lnTo>
                    <a:lnTo>
                      <a:pt x="210" y="76"/>
                    </a:lnTo>
                    <a:lnTo>
                      <a:pt x="210" y="76"/>
                    </a:lnTo>
                    <a:lnTo>
                      <a:pt x="210" y="78"/>
                    </a:lnTo>
                    <a:lnTo>
                      <a:pt x="210" y="78"/>
                    </a:lnTo>
                    <a:lnTo>
                      <a:pt x="210" y="80"/>
                    </a:lnTo>
                    <a:lnTo>
                      <a:pt x="210" y="82"/>
                    </a:lnTo>
                    <a:lnTo>
                      <a:pt x="206" y="86"/>
                    </a:lnTo>
                    <a:lnTo>
                      <a:pt x="204" y="86"/>
                    </a:lnTo>
                    <a:lnTo>
                      <a:pt x="204" y="86"/>
                    </a:lnTo>
                    <a:lnTo>
                      <a:pt x="202" y="86"/>
                    </a:lnTo>
                    <a:lnTo>
                      <a:pt x="200" y="86"/>
                    </a:lnTo>
                    <a:lnTo>
                      <a:pt x="200" y="86"/>
                    </a:lnTo>
                    <a:lnTo>
                      <a:pt x="200" y="86"/>
                    </a:lnTo>
                    <a:lnTo>
                      <a:pt x="196" y="86"/>
                    </a:lnTo>
                    <a:lnTo>
                      <a:pt x="192" y="82"/>
                    </a:lnTo>
                    <a:lnTo>
                      <a:pt x="189" y="80"/>
                    </a:lnTo>
                    <a:lnTo>
                      <a:pt x="185" y="74"/>
                    </a:lnTo>
                    <a:lnTo>
                      <a:pt x="179" y="72"/>
                    </a:lnTo>
                    <a:lnTo>
                      <a:pt x="177" y="72"/>
                    </a:lnTo>
                    <a:lnTo>
                      <a:pt x="171" y="69"/>
                    </a:lnTo>
                    <a:lnTo>
                      <a:pt x="170" y="67"/>
                    </a:lnTo>
                    <a:lnTo>
                      <a:pt x="168" y="67"/>
                    </a:lnTo>
                    <a:lnTo>
                      <a:pt x="168" y="67"/>
                    </a:lnTo>
                    <a:lnTo>
                      <a:pt x="166" y="69"/>
                    </a:lnTo>
                    <a:lnTo>
                      <a:pt x="166" y="69"/>
                    </a:lnTo>
                    <a:lnTo>
                      <a:pt x="166" y="69"/>
                    </a:lnTo>
                    <a:lnTo>
                      <a:pt x="166" y="70"/>
                    </a:lnTo>
                    <a:lnTo>
                      <a:pt x="164" y="70"/>
                    </a:lnTo>
                    <a:lnTo>
                      <a:pt x="164" y="70"/>
                    </a:lnTo>
                    <a:lnTo>
                      <a:pt x="162" y="70"/>
                    </a:lnTo>
                    <a:lnTo>
                      <a:pt x="160" y="69"/>
                    </a:lnTo>
                    <a:lnTo>
                      <a:pt x="160" y="67"/>
                    </a:lnTo>
                    <a:lnTo>
                      <a:pt x="158" y="67"/>
                    </a:lnTo>
                    <a:lnTo>
                      <a:pt x="158" y="65"/>
                    </a:lnTo>
                    <a:lnTo>
                      <a:pt x="158" y="65"/>
                    </a:lnTo>
                    <a:lnTo>
                      <a:pt x="156" y="65"/>
                    </a:lnTo>
                    <a:lnTo>
                      <a:pt x="156" y="65"/>
                    </a:lnTo>
                    <a:lnTo>
                      <a:pt x="154" y="63"/>
                    </a:lnTo>
                    <a:lnTo>
                      <a:pt x="151" y="65"/>
                    </a:lnTo>
                    <a:lnTo>
                      <a:pt x="147" y="65"/>
                    </a:lnTo>
                    <a:lnTo>
                      <a:pt x="145" y="70"/>
                    </a:lnTo>
                    <a:lnTo>
                      <a:pt x="143" y="72"/>
                    </a:lnTo>
                    <a:lnTo>
                      <a:pt x="143" y="74"/>
                    </a:lnTo>
                    <a:lnTo>
                      <a:pt x="141" y="74"/>
                    </a:lnTo>
                    <a:lnTo>
                      <a:pt x="141" y="76"/>
                    </a:lnTo>
                    <a:lnTo>
                      <a:pt x="141" y="76"/>
                    </a:lnTo>
                    <a:lnTo>
                      <a:pt x="143" y="76"/>
                    </a:lnTo>
                    <a:lnTo>
                      <a:pt x="143" y="78"/>
                    </a:lnTo>
                    <a:lnTo>
                      <a:pt x="143" y="78"/>
                    </a:lnTo>
                    <a:lnTo>
                      <a:pt x="143" y="78"/>
                    </a:lnTo>
                    <a:lnTo>
                      <a:pt x="141" y="80"/>
                    </a:lnTo>
                    <a:lnTo>
                      <a:pt x="141" y="80"/>
                    </a:lnTo>
                    <a:lnTo>
                      <a:pt x="137" y="82"/>
                    </a:lnTo>
                    <a:lnTo>
                      <a:pt x="135" y="82"/>
                    </a:lnTo>
                    <a:lnTo>
                      <a:pt x="135" y="82"/>
                    </a:lnTo>
                    <a:lnTo>
                      <a:pt x="133" y="82"/>
                    </a:lnTo>
                    <a:lnTo>
                      <a:pt x="131" y="82"/>
                    </a:lnTo>
                    <a:lnTo>
                      <a:pt x="131" y="82"/>
                    </a:lnTo>
                    <a:lnTo>
                      <a:pt x="130" y="82"/>
                    </a:lnTo>
                    <a:lnTo>
                      <a:pt x="128" y="82"/>
                    </a:lnTo>
                    <a:lnTo>
                      <a:pt x="126" y="88"/>
                    </a:lnTo>
                    <a:lnTo>
                      <a:pt x="124" y="91"/>
                    </a:lnTo>
                    <a:lnTo>
                      <a:pt x="124" y="93"/>
                    </a:lnTo>
                    <a:lnTo>
                      <a:pt x="124" y="95"/>
                    </a:lnTo>
                    <a:lnTo>
                      <a:pt x="126" y="95"/>
                    </a:lnTo>
                    <a:lnTo>
                      <a:pt x="126" y="97"/>
                    </a:lnTo>
                    <a:lnTo>
                      <a:pt x="126" y="97"/>
                    </a:lnTo>
                    <a:lnTo>
                      <a:pt x="126" y="99"/>
                    </a:lnTo>
                    <a:lnTo>
                      <a:pt x="126" y="99"/>
                    </a:lnTo>
                    <a:lnTo>
                      <a:pt x="126" y="99"/>
                    </a:lnTo>
                    <a:lnTo>
                      <a:pt x="126" y="99"/>
                    </a:lnTo>
                    <a:lnTo>
                      <a:pt x="126" y="99"/>
                    </a:lnTo>
                    <a:lnTo>
                      <a:pt x="126" y="99"/>
                    </a:lnTo>
                    <a:lnTo>
                      <a:pt x="128" y="99"/>
                    </a:lnTo>
                    <a:lnTo>
                      <a:pt x="128" y="99"/>
                    </a:lnTo>
                    <a:lnTo>
                      <a:pt x="130" y="99"/>
                    </a:lnTo>
                    <a:lnTo>
                      <a:pt x="130" y="101"/>
                    </a:lnTo>
                    <a:lnTo>
                      <a:pt x="130" y="103"/>
                    </a:lnTo>
                    <a:lnTo>
                      <a:pt x="128" y="108"/>
                    </a:lnTo>
                    <a:lnTo>
                      <a:pt x="128" y="108"/>
                    </a:lnTo>
                    <a:lnTo>
                      <a:pt x="126" y="110"/>
                    </a:lnTo>
                    <a:lnTo>
                      <a:pt x="124" y="112"/>
                    </a:lnTo>
                    <a:lnTo>
                      <a:pt x="124" y="114"/>
                    </a:lnTo>
                    <a:lnTo>
                      <a:pt x="120" y="116"/>
                    </a:lnTo>
                    <a:lnTo>
                      <a:pt x="116" y="118"/>
                    </a:lnTo>
                    <a:lnTo>
                      <a:pt x="116" y="120"/>
                    </a:lnTo>
                    <a:lnTo>
                      <a:pt x="116" y="120"/>
                    </a:lnTo>
                    <a:lnTo>
                      <a:pt x="114" y="122"/>
                    </a:lnTo>
                    <a:lnTo>
                      <a:pt x="114" y="122"/>
                    </a:lnTo>
                    <a:lnTo>
                      <a:pt x="114" y="122"/>
                    </a:lnTo>
                    <a:lnTo>
                      <a:pt x="116" y="124"/>
                    </a:lnTo>
                    <a:lnTo>
                      <a:pt x="116" y="124"/>
                    </a:lnTo>
                    <a:lnTo>
                      <a:pt x="116" y="126"/>
                    </a:lnTo>
                    <a:lnTo>
                      <a:pt x="116" y="126"/>
                    </a:lnTo>
                    <a:lnTo>
                      <a:pt x="118" y="128"/>
                    </a:lnTo>
                    <a:lnTo>
                      <a:pt x="133" y="128"/>
                    </a:lnTo>
                    <a:lnTo>
                      <a:pt x="137" y="128"/>
                    </a:lnTo>
                    <a:lnTo>
                      <a:pt x="139" y="129"/>
                    </a:lnTo>
                    <a:lnTo>
                      <a:pt x="139" y="129"/>
                    </a:lnTo>
                    <a:lnTo>
                      <a:pt x="139" y="129"/>
                    </a:lnTo>
                    <a:lnTo>
                      <a:pt x="143" y="133"/>
                    </a:lnTo>
                    <a:lnTo>
                      <a:pt x="143" y="135"/>
                    </a:lnTo>
                    <a:lnTo>
                      <a:pt x="143" y="135"/>
                    </a:lnTo>
                    <a:lnTo>
                      <a:pt x="143" y="135"/>
                    </a:lnTo>
                    <a:lnTo>
                      <a:pt x="143" y="137"/>
                    </a:lnTo>
                    <a:lnTo>
                      <a:pt x="143" y="137"/>
                    </a:lnTo>
                    <a:lnTo>
                      <a:pt x="143" y="137"/>
                    </a:lnTo>
                    <a:lnTo>
                      <a:pt x="143" y="137"/>
                    </a:lnTo>
                    <a:lnTo>
                      <a:pt x="141" y="139"/>
                    </a:lnTo>
                    <a:lnTo>
                      <a:pt x="141" y="139"/>
                    </a:lnTo>
                    <a:lnTo>
                      <a:pt x="141" y="139"/>
                    </a:lnTo>
                    <a:lnTo>
                      <a:pt x="139" y="141"/>
                    </a:lnTo>
                    <a:lnTo>
                      <a:pt x="139" y="141"/>
                    </a:lnTo>
                    <a:lnTo>
                      <a:pt x="137" y="143"/>
                    </a:lnTo>
                    <a:lnTo>
                      <a:pt x="135" y="147"/>
                    </a:lnTo>
                    <a:lnTo>
                      <a:pt x="133" y="148"/>
                    </a:lnTo>
                    <a:lnTo>
                      <a:pt x="133" y="150"/>
                    </a:lnTo>
                    <a:lnTo>
                      <a:pt x="131" y="150"/>
                    </a:lnTo>
                    <a:lnTo>
                      <a:pt x="131" y="150"/>
                    </a:lnTo>
                    <a:lnTo>
                      <a:pt x="130" y="150"/>
                    </a:lnTo>
                    <a:lnTo>
                      <a:pt x="120" y="152"/>
                    </a:lnTo>
                    <a:lnTo>
                      <a:pt x="118" y="152"/>
                    </a:lnTo>
                    <a:lnTo>
                      <a:pt x="116" y="152"/>
                    </a:lnTo>
                    <a:lnTo>
                      <a:pt x="116" y="154"/>
                    </a:lnTo>
                    <a:lnTo>
                      <a:pt x="114" y="156"/>
                    </a:lnTo>
                    <a:lnTo>
                      <a:pt x="114" y="158"/>
                    </a:lnTo>
                    <a:lnTo>
                      <a:pt x="112" y="162"/>
                    </a:lnTo>
                    <a:lnTo>
                      <a:pt x="112" y="164"/>
                    </a:lnTo>
                    <a:lnTo>
                      <a:pt x="111" y="166"/>
                    </a:lnTo>
                    <a:lnTo>
                      <a:pt x="111" y="166"/>
                    </a:lnTo>
                    <a:lnTo>
                      <a:pt x="107" y="166"/>
                    </a:lnTo>
                    <a:lnTo>
                      <a:pt x="105" y="166"/>
                    </a:lnTo>
                    <a:lnTo>
                      <a:pt x="103" y="166"/>
                    </a:lnTo>
                    <a:lnTo>
                      <a:pt x="101" y="166"/>
                    </a:lnTo>
                    <a:lnTo>
                      <a:pt x="101" y="166"/>
                    </a:lnTo>
                    <a:lnTo>
                      <a:pt x="99" y="164"/>
                    </a:lnTo>
                    <a:lnTo>
                      <a:pt x="97" y="164"/>
                    </a:lnTo>
                    <a:lnTo>
                      <a:pt x="97" y="164"/>
                    </a:lnTo>
                    <a:lnTo>
                      <a:pt x="95" y="164"/>
                    </a:lnTo>
                    <a:lnTo>
                      <a:pt x="95" y="164"/>
                    </a:lnTo>
                    <a:lnTo>
                      <a:pt x="93" y="164"/>
                    </a:lnTo>
                    <a:lnTo>
                      <a:pt x="91" y="166"/>
                    </a:lnTo>
                    <a:lnTo>
                      <a:pt x="88" y="164"/>
                    </a:lnTo>
                    <a:lnTo>
                      <a:pt x="86" y="166"/>
                    </a:lnTo>
                    <a:lnTo>
                      <a:pt x="84" y="166"/>
                    </a:lnTo>
                    <a:lnTo>
                      <a:pt x="84" y="166"/>
                    </a:lnTo>
                    <a:lnTo>
                      <a:pt x="82" y="166"/>
                    </a:lnTo>
                    <a:lnTo>
                      <a:pt x="82" y="167"/>
                    </a:lnTo>
                    <a:lnTo>
                      <a:pt x="82" y="169"/>
                    </a:lnTo>
                    <a:lnTo>
                      <a:pt x="80" y="169"/>
                    </a:lnTo>
                    <a:lnTo>
                      <a:pt x="80" y="169"/>
                    </a:lnTo>
                    <a:lnTo>
                      <a:pt x="74" y="164"/>
                    </a:lnTo>
                    <a:lnTo>
                      <a:pt x="72" y="164"/>
                    </a:lnTo>
                    <a:lnTo>
                      <a:pt x="72" y="162"/>
                    </a:lnTo>
                    <a:lnTo>
                      <a:pt x="70" y="164"/>
                    </a:lnTo>
                    <a:lnTo>
                      <a:pt x="69" y="164"/>
                    </a:lnTo>
                    <a:lnTo>
                      <a:pt x="67" y="164"/>
                    </a:lnTo>
                    <a:lnTo>
                      <a:pt x="65" y="164"/>
                    </a:lnTo>
                    <a:lnTo>
                      <a:pt x="65" y="164"/>
                    </a:lnTo>
                    <a:lnTo>
                      <a:pt x="63" y="166"/>
                    </a:lnTo>
                    <a:lnTo>
                      <a:pt x="59" y="169"/>
                    </a:lnTo>
                    <a:lnTo>
                      <a:pt x="57" y="173"/>
                    </a:lnTo>
                    <a:lnTo>
                      <a:pt x="57" y="179"/>
                    </a:lnTo>
                    <a:lnTo>
                      <a:pt x="55" y="181"/>
                    </a:lnTo>
                    <a:lnTo>
                      <a:pt x="55" y="181"/>
                    </a:lnTo>
                    <a:lnTo>
                      <a:pt x="50" y="181"/>
                    </a:lnTo>
                    <a:lnTo>
                      <a:pt x="50" y="179"/>
                    </a:lnTo>
                    <a:lnTo>
                      <a:pt x="36" y="181"/>
                    </a:lnTo>
                    <a:lnTo>
                      <a:pt x="34" y="181"/>
                    </a:lnTo>
                    <a:lnTo>
                      <a:pt x="32" y="181"/>
                    </a:lnTo>
                    <a:lnTo>
                      <a:pt x="30" y="181"/>
                    </a:lnTo>
                    <a:lnTo>
                      <a:pt x="30" y="179"/>
                    </a:lnTo>
                    <a:lnTo>
                      <a:pt x="30" y="179"/>
                    </a:lnTo>
                    <a:lnTo>
                      <a:pt x="30" y="177"/>
                    </a:lnTo>
                    <a:lnTo>
                      <a:pt x="30" y="175"/>
                    </a:lnTo>
                    <a:lnTo>
                      <a:pt x="30" y="175"/>
                    </a:lnTo>
                    <a:lnTo>
                      <a:pt x="29" y="173"/>
                    </a:lnTo>
                    <a:lnTo>
                      <a:pt x="27" y="173"/>
                    </a:lnTo>
                    <a:lnTo>
                      <a:pt x="25" y="173"/>
                    </a:lnTo>
                    <a:lnTo>
                      <a:pt x="23" y="173"/>
                    </a:lnTo>
                    <a:lnTo>
                      <a:pt x="21" y="173"/>
                    </a:lnTo>
                    <a:lnTo>
                      <a:pt x="21" y="175"/>
                    </a:lnTo>
                    <a:lnTo>
                      <a:pt x="19" y="175"/>
                    </a:lnTo>
                    <a:lnTo>
                      <a:pt x="19" y="175"/>
                    </a:lnTo>
                    <a:lnTo>
                      <a:pt x="19" y="177"/>
                    </a:lnTo>
                    <a:lnTo>
                      <a:pt x="17" y="177"/>
                    </a:lnTo>
                    <a:lnTo>
                      <a:pt x="19" y="179"/>
                    </a:lnTo>
                    <a:lnTo>
                      <a:pt x="19" y="179"/>
                    </a:lnTo>
                    <a:lnTo>
                      <a:pt x="19" y="179"/>
                    </a:lnTo>
                    <a:lnTo>
                      <a:pt x="17" y="179"/>
                    </a:lnTo>
                    <a:lnTo>
                      <a:pt x="17" y="179"/>
                    </a:lnTo>
                    <a:lnTo>
                      <a:pt x="17" y="179"/>
                    </a:lnTo>
                    <a:lnTo>
                      <a:pt x="15" y="181"/>
                    </a:lnTo>
                    <a:lnTo>
                      <a:pt x="13" y="181"/>
                    </a:lnTo>
                    <a:lnTo>
                      <a:pt x="13" y="181"/>
                    </a:lnTo>
                    <a:lnTo>
                      <a:pt x="13" y="183"/>
                    </a:lnTo>
                    <a:lnTo>
                      <a:pt x="11" y="185"/>
                    </a:lnTo>
                    <a:lnTo>
                      <a:pt x="11" y="185"/>
                    </a:lnTo>
                    <a:lnTo>
                      <a:pt x="10" y="185"/>
                    </a:lnTo>
                    <a:lnTo>
                      <a:pt x="8" y="185"/>
                    </a:lnTo>
                    <a:lnTo>
                      <a:pt x="6" y="185"/>
                    </a:lnTo>
                    <a:lnTo>
                      <a:pt x="4" y="185"/>
                    </a:lnTo>
                    <a:lnTo>
                      <a:pt x="2" y="183"/>
                    </a:lnTo>
                    <a:lnTo>
                      <a:pt x="2" y="185"/>
                    </a:lnTo>
                    <a:lnTo>
                      <a:pt x="2" y="185"/>
                    </a:lnTo>
                    <a:lnTo>
                      <a:pt x="2" y="186"/>
                    </a:lnTo>
                    <a:lnTo>
                      <a:pt x="2" y="188"/>
                    </a:lnTo>
                    <a:lnTo>
                      <a:pt x="2" y="188"/>
                    </a:lnTo>
                    <a:lnTo>
                      <a:pt x="0" y="190"/>
                    </a:lnTo>
                    <a:lnTo>
                      <a:pt x="0" y="190"/>
                    </a:lnTo>
                    <a:lnTo>
                      <a:pt x="2" y="190"/>
                    </a:lnTo>
                    <a:lnTo>
                      <a:pt x="2" y="192"/>
                    </a:lnTo>
                    <a:lnTo>
                      <a:pt x="2" y="192"/>
                    </a:lnTo>
                    <a:lnTo>
                      <a:pt x="2" y="192"/>
                    </a:lnTo>
                    <a:lnTo>
                      <a:pt x="2" y="192"/>
                    </a:lnTo>
                    <a:lnTo>
                      <a:pt x="2" y="194"/>
                    </a:lnTo>
                    <a:lnTo>
                      <a:pt x="2" y="194"/>
                    </a:lnTo>
                    <a:lnTo>
                      <a:pt x="2" y="194"/>
                    </a:lnTo>
                    <a:lnTo>
                      <a:pt x="4" y="196"/>
                    </a:lnTo>
                    <a:lnTo>
                      <a:pt x="8" y="196"/>
                    </a:lnTo>
                    <a:lnTo>
                      <a:pt x="17" y="200"/>
                    </a:lnTo>
                    <a:lnTo>
                      <a:pt x="19" y="200"/>
                    </a:lnTo>
                    <a:lnTo>
                      <a:pt x="21" y="202"/>
                    </a:lnTo>
                    <a:lnTo>
                      <a:pt x="21" y="202"/>
                    </a:lnTo>
                    <a:lnTo>
                      <a:pt x="23" y="202"/>
                    </a:lnTo>
                    <a:lnTo>
                      <a:pt x="23" y="204"/>
                    </a:lnTo>
                    <a:lnTo>
                      <a:pt x="25" y="204"/>
                    </a:lnTo>
                    <a:lnTo>
                      <a:pt x="25" y="204"/>
                    </a:lnTo>
                    <a:lnTo>
                      <a:pt x="27" y="207"/>
                    </a:lnTo>
                    <a:lnTo>
                      <a:pt x="30" y="209"/>
                    </a:lnTo>
                    <a:lnTo>
                      <a:pt x="29" y="211"/>
                    </a:lnTo>
                    <a:lnTo>
                      <a:pt x="23" y="215"/>
                    </a:lnTo>
                    <a:lnTo>
                      <a:pt x="23" y="215"/>
                    </a:lnTo>
                    <a:lnTo>
                      <a:pt x="21" y="219"/>
                    </a:lnTo>
                    <a:lnTo>
                      <a:pt x="21" y="219"/>
                    </a:lnTo>
                    <a:lnTo>
                      <a:pt x="21" y="221"/>
                    </a:lnTo>
                    <a:lnTo>
                      <a:pt x="21" y="221"/>
                    </a:lnTo>
                    <a:lnTo>
                      <a:pt x="21" y="221"/>
                    </a:lnTo>
                    <a:lnTo>
                      <a:pt x="23" y="221"/>
                    </a:lnTo>
                    <a:lnTo>
                      <a:pt x="25" y="221"/>
                    </a:lnTo>
                    <a:lnTo>
                      <a:pt x="25" y="221"/>
                    </a:lnTo>
                    <a:lnTo>
                      <a:pt x="27" y="221"/>
                    </a:lnTo>
                    <a:lnTo>
                      <a:pt x="27" y="221"/>
                    </a:lnTo>
                    <a:lnTo>
                      <a:pt x="29" y="221"/>
                    </a:lnTo>
                    <a:lnTo>
                      <a:pt x="29" y="221"/>
                    </a:lnTo>
                    <a:lnTo>
                      <a:pt x="30" y="221"/>
                    </a:lnTo>
                    <a:lnTo>
                      <a:pt x="32" y="221"/>
                    </a:lnTo>
                    <a:lnTo>
                      <a:pt x="38" y="221"/>
                    </a:lnTo>
                    <a:lnTo>
                      <a:pt x="40" y="221"/>
                    </a:lnTo>
                    <a:lnTo>
                      <a:pt x="40" y="221"/>
                    </a:lnTo>
                    <a:lnTo>
                      <a:pt x="44" y="219"/>
                    </a:lnTo>
                    <a:lnTo>
                      <a:pt x="44" y="217"/>
                    </a:lnTo>
                    <a:lnTo>
                      <a:pt x="44" y="217"/>
                    </a:lnTo>
                    <a:lnTo>
                      <a:pt x="44" y="219"/>
                    </a:lnTo>
                    <a:lnTo>
                      <a:pt x="44" y="221"/>
                    </a:lnTo>
                    <a:lnTo>
                      <a:pt x="44" y="221"/>
                    </a:lnTo>
                    <a:lnTo>
                      <a:pt x="44" y="223"/>
                    </a:lnTo>
                    <a:lnTo>
                      <a:pt x="44" y="223"/>
                    </a:lnTo>
                    <a:lnTo>
                      <a:pt x="44" y="225"/>
                    </a:lnTo>
                    <a:lnTo>
                      <a:pt x="44" y="225"/>
                    </a:lnTo>
                    <a:lnTo>
                      <a:pt x="44" y="226"/>
                    </a:lnTo>
                    <a:lnTo>
                      <a:pt x="46" y="226"/>
                    </a:lnTo>
                    <a:lnTo>
                      <a:pt x="46" y="226"/>
                    </a:lnTo>
                    <a:lnTo>
                      <a:pt x="46" y="228"/>
                    </a:lnTo>
                    <a:lnTo>
                      <a:pt x="48" y="232"/>
                    </a:lnTo>
                    <a:lnTo>
                      <a:pt x="48" y="234"/>
                    </a:lnTo>
                    <a:lnTo>
                      <a:pt x="50" y="234"/>
                    </a:lnTo>
                    <a:lnTo>
                      <a:pt x="50" y="234"/>
                    </a:lnTo>
                    <a:lnTo>
                      <a:pt x="50" y="236"/>
                    </a:lnTo>
                    <a:lnTo>
                      <a:pt x="50" y="236"/>
                    </a:lnTo>
                    <a:lnTo>
                      <a:pt x="50" y="236"/>
                    </a:lnTo>
                    <a:lnTo>
                      <a:pt x="50" y="238"/>
                    </a:lnTo>
                    <a:lnTo>
                      <a:pt x="48" y="238"/>
                    </a:lnTo>
                    <a:lnTo>
                      <a:pt x="48" y="238"/>
                    </a:lnTo>
                    <a:lnTo>
                      <a:pt x="46" y="236"/>
                    </a:lnTo>
                    <a:lnTo>
                      <a:pt x="46" y="236"/>
                    </a:lnTo>
                    <a:lnTo>
                      <a:pt x="44" y="236"/>
                    </a:lnTo>
                    <a:lnTo>
                      <a:pt x="44" y="236"/>
                    </a:lnTo>
                    <a:lnTo>
                      <a:pt x="44" y="238"/>
                    </a:lnTo>
                    <a:lnTo>
                      <a:pt x="42" y="238"/>
                    </a:lnTo>
                    <a:lnTo>
                      <a:pt x="42" y="238"/>
                    </a:lnTo>
                    <a:lnTo>
                      <a:pt x="42" y="240"/>
                    </a:lnTo>
                    <a:lnTo>
                      <a:pt x="42" y="242"/>
                    </a:lnTo>
                    <a:lnTo>
                      <a:pt x="42" y="242"/>
                    </a:lnTo>
                    <a:lnTo>
                      <a:pt x="42" y="244"/>
                    </a:lnTo>
                    <a:lnTo>
                      <a:pt x="44" y="245"/>
                    </a:lnTo>
                    <a:lnTo>
                      <a:pt x="44" y="247"/>
                    </a:lnTo>
                    <a:lnTo>
                      <a:pt x="46" y="247"/>
                    </a:lnTo>
                    <a:lnTo>
                      <a:pt x="51" y="249"/>
                    </a:lnTo>
                    <a:lnTo>
                      <a:pt x="55" y="251"/>
                    </a:lnTo>
                    <a:lnTo>
                      <a:pt x="55" y="253"/>
                    </a:lnTo>
                    <a:lnTo>
                      <a:pt x="57" y="253"/>
                    </a:lnTo>
                    <a:lnTo>
                      <a:pt x="57" y="255"/>
                    </a:lnTo>
                    <a:lnTo>
                      <a:pt x="57" y="255"/>
                    </a:lnTo>
                    <a:lnTo>
                      <a:pt x="57" y="257"/>
                    </a:lnTo>
                    <a:lnTo>
                      <a:pt x="59" y="257"/>
                    </a:lnTo>
                    <a:lnTo>
                      <a:pt x="59" y="259"/>
                    </a:lnTo>
                    <a:lnTo>
                      <a:pt x="59" y="259"/>
                    </a:lnTo>
                    <a:lnTo>
                      <a:pt x="61" y="259"/>
                    </a:lnTo>
                    <a:lnTo>
                      <a:pt x="61" y="259"/>
                    </a:lnTo>
                    <a:lnTo>
                      <a:pt x="61" y="259"/>
                    </a:lnTo>
                    <a:lnTo>
                      <a:pt x="61" y="261"/>
                    </a:lnTo>
                    <a:lnTo>
                      <a:pt x="61" y="263"/>
                    </a:lnTo>
                    <a:lnTo>
                      <a:pt x="61" y="263"/>
                    </a:lnTo>
                    <a:lnTo>
                      <a:pt x="61" y="264"/>
                    </a:lnTo>
                    <a:lnTo>
                      <a:pt x="61" y="266"/>
                    </a:lnTo>
                    <a:lnTo>
                      <a:pt x="61" y="268"/>
                    </a:lnTo>
                    <a:lnTo>
                      <a:pt x="61" y="270"/>
                    </a:lnTo>
                    <a:lnTo>
                      <a:pt x="59" y="272"/>
                    </a:lnTo>
                    <a:lnTo>
                      <a:pt x="59" y="272"/>
                    </a:lnTo>
                    <a:lnTo>
                      <a:pt x="57" y="272"/>
                    </a:lnTo>
                    <a:lnTo>
                      <a:pt x="55" y="272"/>
                    </a:lnTo>
                    <a:lnTo>
                      <a:pt x="55" y="274"/>
                    </a:lnTo>
                    <a:lnTo>
                      <a:pt x="55" y="274"/>
                    </a:lnTo>
                    <a:lnTo>
                      <a:pt x="55" y="282"/>
                    </a:lnTo>
                    <a:lnTo>
                      <a:pt x="55" y="287"/>
                    </a:lnTo>
                    <a:lnTo>
                      <a:pt x="55" y="287"/>
                    </a:lnTo>
                    <a:lnTo>
                      <a:pt x="55" y="287"/>
                    </a:lnTo>
                    <a:lnTo>
                      <a:pt x="55" y="289"/>
                    </a:lnTo>
                    <a:lnTo>
                      <a:pt x="53" y="293"/>
                    </a:lnTo>
                    <a:lnTo>
                      <a:pt x="55" y="295"/>
                    </a:lnTo>
                    <a:lnTo>
                      <a:pt x="55" y="295"/>
                    </a:lnTo>
                    <a:lnTo>
                      <a:pt x="55" y="297"/>
                    </a:lnTo>
                    <a:lnTo>
                      <a:pt x="57" y="299"/>
                    </a:lnTo>
                    <a:lnTo>
                      <a:pt x="57" y="299"/>
                    </a:lnTo>
                    <a:lnTo>
                      <a:pt x="57" y="301"/>
                    </a:lnTo>
                    <a:lnTo>
                      <a:pt x="57" y="302"/>
                    </a:lnTo>
                    <a:lnTo>
                      <a:pt x="57" y="304"/>
                    </a:lnTo>
                    <a:lnTo>
                      <a:pt x="57" y="304"/>
                    </a:lnTo>
                    <a:lnTo>
                      <a:pt x="57" y="306"/>
                    </a:lnTo>
                    <a:lnTo>
                      <a:pt x="59" y="306"/>
                    </a:lnTo>
                    <a:lnTo>
                      <a:pt x="61" y="308"/>
                    </a:lnTo>
                    <a:lnTo>
                      <a:pt x="63" y="308"/>
                    </a:lnTo>
                    <a:lnTo>
                      <a:pt x="65" y="310"/>
                    </a:lnTo>
                    <a:lnTo>
                      <a:pt x="65" y="312"/>
                    </a:lnTo>
                    <a:lnTo>
                      <a:pt x="65" y="312"/>
                    </a:lnTo>
                    <a:lnTo>
                      <a:pt x="67" y="312"/>
                    </a:lnTo>
                    <a:lnTo>
                      <a:pt x="67" y="312"/>
                    </a:lnTo>
                    <a:lnTo>
                      <a:pt x="69" y="312"/>
                    </a:lnTo>
                    <a:lnTo>
                      <a:pt x="69" y="312"/>
                    </a:lnTo>
                    <a:lnTo>
                      <a:pt x="70" y="312"/>
                    </a:lnTo>
                    <a:lnTo>
                      <a:pt x="74" y="310"/>
                    </a:lnTo>
                    <a:lnTo>
                      <a:pt x="78" y="306"/>
                    </a:lnTo>
                    <a:lnTo>
                      <a:pt x="78" y="306"/>
                    </a:lnTo>
                    <a:lnTo>
                      <a:pt x="80" y="304"/>
                    </a:lnTo>
                    <a:lnTo>
                      <a:pt x="84" y="302"/>
                    </a:lnTo>
                    <a:lnTo>
                      <a:pt x="88" y="302"/>
                    </a:lnTo>
                    <a:lnTo>
                      <a:pt x="90" y="301"/>
                    </a:lnTo>
                    <a:lnTo>
                      <a:pt x="91" y="302"/>
                    </a:lnTo>
                    <a:lnTo>
                      <a:pt x="91" y="302"/>
                    </a:lnTo>
                    <a:lnTo>
                      <a:pt x="93" y="306"/>
                    </a:lnTo>
                    <a:lnTo>
                      <a:pt x="93" y="306"/>
                    </a:lnTo>
                    <a:lnTo>
                      <a:pt x="95" y="308"/>
                    </a:lnTo>
                    <a:lnTo>
                      <a:pt x="95" y="310"/>
                    </a:lnTo>
                    <a:lnTo>
                      <a:pt x="95" y="312"/>
                    </a:lnTo>
                    <a:lnTo>
                      <a:pt x="95" y="314"/>
                    </a:lnTo>
                    <a:lnTo>
                      <a:pt x="97" y="314"/>
                    </a:lnTo>
                    <a:lnTo>
                      <a:pt x="97" y="314"/>
                    </a:lnTo>
                    <a:lnTo>
                      <a:pt x="97" y="314"/>
                    </a:lnTo>
                    <a:lnTo>
                      <a:pt x="97" y="316"/>
                    </a:lnTo>
                    <a:lnTo>
                      <a:pt x="97" y="318"/>
                    </a:lnTo>
                    <a:lnTo>
                      <a:pt x="93" y="327"/>
                    </a:lnTo>
                    <a:lnTo>
                      <a:pt x="93" y="327"/>
                    </a:lnTo>
                    <a:lnTo>
                      <a:pt x="93" y="329"/>
                    </a:lnTo>
                    <a:lnTo>
                      <a:pt x="93" y="331"/>
                    </a:lnTo>
                    <a:lnTo>
                      <a:pt x="95" y="337"/>
                    </a:lnTo>
                    <a:lnTo>
                      <a:pt x="95" y="339"/>
                    </a:lnTo>
                    <a:lnTo>
                      <a:pt x="95" y="341"/>
                    </a:lnTo>
                    <a:lnTo>
                      <a:pt x="93" y="344"/>
                    </a:lnTo>
                    <a:lnTo>
                      <a:pt x="93" y="346"/>
                    </a:lnTo>
                    <a:lnTo>
                      <a:pt x="93" y="346"/>
                    </a:lnTo>
                    <a:lnTo>
                      <a:pt x="93" y="350"/>
                    </a:lnTo>
                    <a:lnTo>
                      <a:pt x="93" y="352"/>
                    </a:lnTo>
                    <a:lnTo>
                      <a:pt x="93" y="354"/>
                    </a:lnTo>
                    <a:lnTo>
                      <a:pt x="93" y="356"/>
                    </a:lnTo>
                    <a:lnTo>
                      <a:pt x="90" y="371"/>
                    </a:lnTo>
                    <a:lnTo>
                      <a:pt x="90" y="371"/>
                    </a:lnTo>
                    <a:lnTo>
                      <a:pt x="90" y="371"/>
                    </a:lnTo>
                    <a:lnTo>
                      <a:pt x="90" y="373"/>
                    </a:lnTo>
                    <a:lnTo>
                      <a:pt x="90" y="373"/>
                    </a:lnTo>
                    <a:lnTo>
                      <a:pt x="90" y="373"/>
                    </a:lnTo>
                    <a:lnTo>
                      <a:pt x="91" y="373"/>
                    </a:lnTo>
                    <a:lnTo>
                      <a:pt x="91" y="373"/>
                    </a:lnTo>
                    <a:lnTo>
                      <a:pt x="91" y="373"/>
                    </a:lnTo>
                    <a:lnTo>
                      <a:pt x="93" y="373"/>
                    </a:lnTo>
                    <a:lnTo>
                      <a:pt x="93" y="375"/>
                    </a:lnTo>
                    <a:lnTo>
                      <a:pt x="93" y="375"/>
                    </a:lnTo>
                    <a:lnTo>
                      <a:pt x="95" y="375"/>
                    </a:lnTo>
                    <a:lnTo>
                      <a:pt x="95" y="375"/>
                    </a:lnTo>
                    <a:lnTo>
                      <a:pt x="95" y="375"/>
                    </a:lnTo>
                    <a:lnTo>
                      <a:pt x="101" y="373"/>
                    </a:lnTo>
                    <a:lnTo>
                      <a:pt x="101" y="373"/>
                    </a:lnTo>
                    <a:lnTo>
                      <a:pt x="103" y="373"/>
                    </a:lnTo>
                    <a:lnTo>
                      <a:pt x="103" y="373"/>
                    </a:lnTo>
                    <a:lnTo>
                      <a:pt x="105" y="373"/>
                    </a:lnTo>
                    <a:lnTo>
                      <a:pt x="105" y="375"/>
                    </a:lnTo>
                    <a:lnTo>
                      <a:pt x="105" y="377"/>
                    </a:lnTo>
                    <a:lnTo>
                      <a:pt x="107" y="377"/>
                    </a:lnTo>
                    <a:lnTo>
                      <a:pt x="109" y="380"/>
                    </a:lnTo>
                    <a:lnTo>
                      <a:pt x="109" y="382"/>
                    </a:lnTo>
                    <a:lnTo>
                      <a:pt x="109" y="384"/>
                    </a:lnTo>
                    <a:lnTo>
                      <a:pt x="107" y="386"/>
                    </a:lnTo>
                    <a:lnTo>
                      <a:pt x="107" y="388"/>
                    </a:lnTo>
                    <a:lnTo>
                      <a:pt x="105" y="388"/>
                    </a:lnTo>
                    <a:lnTo>
                      <a:pt x="103" y="396"/>
                    </a:lnTo>
                    <a:lnTo>
                      <a:pt x="101" y="399"/>
                    </a:lnTo>
                    <a:lnTo>
                      <a:pt x="95" y="417"/>
                    </a:lnTo>
                    <a:lnTo>
                      <a:pt x="93" y="420"/>
                    </a:lnTo>
                    <a:lnTo>
                      <a:pt x="91" y="424"/>
                    </a:lnTo>
                    <a:lnTo>
                      <a:pt x="88" y="426"/>
                    </a:lnTo>
                    <a:lnTo>
                      <a:pt x="88" y="426"/>
                    </a:lnTo>
                    <a:lnTo>
                      <a:pt x="88" y="428"/>
                    </a:lnTo>
                    <a:lnTo>
                      <a:pt x="88" y="428"/>
                    </a:lnTo>
                    <a:lnTo>
                      <a:pt x="90" y="434"/>
                    </a:lnTo>
                    <a:lnTo>
                      <a:pt x="91" y="438"/>
                    </a:lnTo>
                    <a:lnTo>
                      <a:pt x="91" y="438"/>
                    </a:lnTo>
                    <a:lnTo>
                      <a:pt x="93" y="439"/>
                    </a:lnTo>
                    <a:lnTo>
                      <a:pt x="95" y="439"/>
                    </a:lnTo>
                    <a:lnTo>
                      <a:pt x="95" y="441"/>
                    </a:lnTo>
                    <a:lnTo>
                      <a:pt x="95" y="441"/>
                    </a:lnTo>
                    <a:lnTo>
                      <a:pt x="95" y="441"/>
                    </a:lnTo>
                    <a:lnTo>
                      <a:pt x="95" y="441"/>
                    </a:lnTo>
                    <a:lnTo>
                      <a:pt x="93" y="447"/>
                    </a:lnTo>
                    <a:lnTo>
                      <a:pt x="90" y="453"/>
                    </a:lnTo>
                    <a:lnTo>
                      <a:pt x="88" y="455"/>
                    </a:lnTo>
                    <a:lnTo>
                      <a:pt x="88" y="457"/>
                    </a:lnTo>
                    <a:lnTo>
                      <a:pt x="88" y="457"/>
                    </a:lnTo>
                    <a:lnTo>
                      <a:pt x="90" y="458"/>
                    </a:lnTo>
                    <a:lnTo>
                      <a:pt x="90" y="458"/>
                    </a:lnTo>
                    <a:lnTo>
                      <a:pt x="90" y="460"/>
                    </a:lnTo>
                    <a:lnTo>
                      <a:pt x="90" y="460"/>
                    </a:lnTo>
                    <a:lnTo>
                      <a:pt x="90" y="462"/>
                    </a:lnTo>
                    <a:lnTo>
                      <a:pt x="90" y="462"/>
                    </a:lnTo>
                    <a:lnTo>
                      <a:pt x="91" y="464"/>
                    </a:lnTo>
                    <a:lnTo>
                      <a:pt x="95" y="466"/>
                    </a:lnTo>
                    <a:lnTo>
                      <a:pt x="97" y="468"/>
                    </a:lnTo>
                    <a:lnTo>
                      <a:pt x="97" y="470"/>
                    </a:lnTo>
                    <a:lnTo>
                      <a:pt x="97" y="470"/>
                    </a:lnTo>
                    <a:lnTo>
                      <a:pt x="97" y="472"/>
                    </a:lnTo>
                    <a:lnTo>
                      <a:pt x="97" y="474"/>
                    </a:lnTo>
                    <a:lnTo>
                      <a:pt x="95" y="474"/>
                    </a:lnTo>
                    <a:lnTo>
                      <a:pt x="95" y="476"/>
                    </a:lnTo>
                    <a:lnTo>
                      <a:pt x="93" y="477"/>
                    </a:lnTo>
                    <a:lnTo>
                      <a:pt x="93" y="477"/>
                    </a:lnTo>
                    <a:lnTo>
                      <a:pt x="91" y="477"/>
                    </a:lnTo>
                    <a:lnTo>
                      <a:pt x="91" y="476"/>
                    </a:lnTo>
                    <a:lnTo>
                      <a:pt x="91" y="476"/>
                    </a:lnTo>
                    <a:lnTo>
                      <a:pt x="91" y="476"/>
                    </a:lnTo>
                    <a:lnTo>
                      <a:pt x="91" y="476"/>
                    </a:lnTo>
                    <a:lnTo>
                      <a:pt x="91" y="476"/>
                    </a:lnTo>
                    <a:lnTo>
                      <a:pt x="91" y="477"/>
                    </a:lnTo>
                    <a:lnTo>
                      <a:pt x="91" y="477"/>
                    </a:lnTo>
                    <a:lnTo>
                      <a:pt x="91" y="481"/>
                    </a:lnTo>
                    <a:lnTo>
                      <a:pt x="91" y="481"/>
                    </a:lnTo>
                    <a:lnTo>
                      <a:pt x="91" y="483"/>
                    </a:lnTo>
                    <a:lnTo>
                      <a:pt x="91" y="483"/>
                    </a:lnTo>
                    <a:lnTo>
                      <a:pt x="90" y="487"/>
                    </a:lnTo>
                    <a:lnTo>
                      <a:pt x="88" y="489"/>
                    </a:lnTo>
                    <a:lnTo>
                      <a:pt x="88" y="489"/>
                    </a:lnTo>
                    <a:lnTo>
                      <a:pt x="88" y="489"/>
                    </a:lnTo>
                    <a:lnTo>
                      <a:pt x="88" y="491"/>
                    </a:lnTo>
                    <a:lnTo>
                      <a:pt x="88" y="491"/>
                    </a:lnTo>
                    <a:lnTo>
                      <a:pt x="88" y="493"/>
                    </a:lnTo>
                    <a:lnTo>
                      <a:pt x="88" y="493"/>
                    </a:lnTo>
                    <a:lnTo>
                      <a:pt x="86" y="493"/>
                    </a:lnTo>
                    <a:lnTo>
                      <a:pt x="86" y="493"/>
                    </a:lnTo>
                    <a:lnTo>
                      <a:pt x="84" y="493"/>
                    </a:lnTo>
                    <a:lnTo>
                      <a:pt x="84" y="493"/>
                    </a:lnTo>
                    <a:lnTo>
                      <a:pt x="82" y="493"/>
                    </a:lnTo>
                    <a:lnTo>
                      <a:pt x="82" y="495"/>
                    </a:lnTo>
                    <a:lnTo>
                      <a:pt x="82" y="495"/>
                    </a:lnTo>
                    <a:lnTo>
                      <a:pt x="84" y="495"/>
                    </a:lnTo>
                    <a:lnTo>
                      <a:pt x="93" y="504"/>
                    </a:lnTo>
                    <a:lnTo>
                      <a:pt x="93" y="504"/>
                    </a:lnTo>
                    <a:lnTo>
                      <a:pt x="95" y="504"/>
                    </a:lnTo>
                    <a:lnTo>
                      <a:pt x="99" y="506"/>
                    </a:lnTo>
                    <a:lnTo>
                      <a:pt x="99" y="506"/>
                    </a:lnTo>
                    <a:lnTo>
                      <a:pt x="101" y="508"/>
                    </a:lnTo>
                    <a:lnTo>
                      <a:pt x="101" y="508"/>
                    </a:lnTo>
                    <a:lnTo>
                      <a:pt x="114" y="512"/>
                    </a:lnTo>
                    <a:lnTo>
                      <a:pt x="118" y="514"/>
                    </a:lnTo>
                    <a:lnTo>
                      <a:pt x="124" y="514"/>
                    </a:lnTo>
                    <a:lnTo>
                      <a:pt x="124" y="510"/>
                    </a:lnTo>
                    <a:lnTo>
                      <a:pt x="128" y="508"/>
                    </a:lnTo>
                    <a:lnTo>
                      <a:pt x="131" y="506"/>
                    </a:lnTo>
                    <a:lnTo>
                      <a:pt x="141" y="504"/>
                    </a:lnTo>
                    <a:lnTo>
                      <a:pt x="143" y="504"/>
                    </a:lnTo>
                    <a:lnTo>
                      <a:pt x="145" y="500"/>
                    </a:lnTo>
                    <a:lnTo>
                      <a:pt x="147" y="498"/>
                    </a:lnTo>
                    <a:lnTo>
                      <a:pt x="164" y="489"/>
                    </a:lnTo>
                    <a:lnTo>
                      <a:pt x="168" y="487"/>
                    </a:lnTo>
                    <a:lnTo>
                      <a:pt x="170" y="487"/>
                    </a:lnTo>
                    <a:lnTo>
                      <a:pt x="170" y="485"/>
                    </a:lnTo>
                    <a:lnTo>
                      <a:pt x="171" y="479"/>
                    </a:lnTo>
                    <a:lnTo>
                      <a:pt x="171" y="479"/>
                    </a:lnTo>
                    <a:lnTo>
                      <a:pt x="175" y="477"/>
                    </a:lnTo>
                    <a:lnTo>
                      <a:pt x="175" y="476"/>
                    </a:lnTo>
                    <a:lnTo>
                      <a:pt x="175" y="476"/>
                    </a:lnTo>
                    <a:lnTo>
                      <a:pt x="177" y="466"/>
                    </a:lnTo>
                    <a:lnTo>
                      <a:pt x="177" y="462"/>
                    </a:lnTo>
                    <a:lnTo>
                      <a:pt x="175" y="458"/>
                    </a:lnTo>
                    <a:lnTo>
                      <a:pt x="177" y="458"/>
                    </a:lnTo>
                    <a:lnTo>
                      <a:pt x="177" y="458"/>
                    </a:lnTo>
                    <a:lnTo>
                      <a:pt x="177" y="457"/>
                    </a:lnTo>
                    <a:lnTo>
                      <a:pt x="179" y="455"/>
                    </a:lnTo>
                    <a:lnTo>
                      <a:pt x="179" y="453"/>
                    </a:lnTo>
                    <a:lnTo>
                      <a:pt x="179" y="453"/>
                    </a:lnTo>
                    <a:lnTo>
                      <a:pt x="181" y="451"/>
                    </a:lnTo>
                    <a:lnTo>
                      <a:pt x="183" y="451"/>
                    </a:lnTo>
                    <a:lnTo>
                      <a:pt x="185" y="449"/>
                    </a:lnTo>
                    <a:lnTo>
                      <a:pt x="183" y="447"/>
                    </a:lnTo>
                    <a:lnTo>
                      <a:pt x="183" y="449"/>
                    </a:lnTo>
                    <a:lnTo>
                      <a:pt x="181" y="449"/>
                    </a:lnTo>
                    <a:lnTo>
                      <a:pt x="181" y="449"/>
                    </a:lnTo>
                    <a:lnTo>
                      <a:pt x="179" y="451"/>
                    </a:lnTo>
                    <a:lnTo>
                      <a:pt x="179" y="449"/>
                    </a:lnTo>
                    <a:lnTo>
                      <a:pt x="181" y="447"/>
                    </a:lnTo>
                    <a:lnTo>
                      <a:pt x="181" y="439"/>
                    </a:lnTo>
                    <a:lnTo>
                      <a:pt x="181" y="439"/>
                    </a:lnTo>
                    <a:lnTo>
                      <a:pt x="185" y="434"/>
                    </a:lnTo>
                    <a:lnTo>
                      <a:pt x="187" y="430"/>
                    </a:lnTo>
                    <a:lnTo>
                      <a:pt x="198" y="420"/>
                    </a:lnTo>
                    <a:lnTo>
                      <a:pt x="202" y="418"/>
                    </a:lnTo>
                    <a:lnTo>
                      <a:pt x="206" y="417"/>
                    </a:lnTo>
                    <a:lnTo>
                      <a:pt x="210" y="415"/>
                    </a:lnTo>
                    <a:lnTo>
                      <a:pt x="221" y="415"/>
                    </a:lnTo>
                    <a:lnTo>
                      <a:pt x="223" y="415"/>
                    </a:lnTo>
                    <a:lnTo>
                      <a:pt x="225" y="413"/>
                    </a:lnTo>
                    <a:lnTo>
                      <a:pt x="225" y="413"/>
                    </a:lnTo>
                    <a:lnTo>
                      <a:pt x="225" y="411"/>
                    </a:lnTo>
                    <a:lnTo>
                      <a:pt x="227" y="411"/>
                    </a:lnTo>
                    <a:lnTo>
                      <a:pt x="231" y="409"/>
                    </a:lnTo>
                    <a:lnTo>
                      <a:pt x="232" y="409"/>
                    </a:lnTo>
                    <a:lnTo>
                      <a:pt x="234" y="409"/>
                    </a:lnTo>
                    <a:lnTo>
                      <a:pt x="234" y="407"/>
                    </a:lnTo>
                    <a:lnTo>
                      <a:pt x="236" y="407"/>
                    </a:lnTo>
                    <a:lnTo>
                      <a:pt x="240" y="405"/>
                    </a:lnTo>
                    <a:lnTo>
                      <a:pt x="242" y="405"/>
                    </a:lnTo>
                    <a:lnTo>
                      <a:pt x="244" y="403"/>
                    </a:lnTo>
                    <a:lnTo>
                      <a:pt x="248" y="403"/>
                    </a:lnTo>
                    <a:lnTo>
                      <a:pt x="248" y="403"/>
                    </a:lnTo>
                    <a:lnTo>
                      <a:pt x="248" y="403"/>
                    </a:lnTo>
                    <a:lnTo>
                      <a:pt x="250" y="403"/>
                    </a:lnTo>
                    <a:lnTo>
                      <a:pt x="250" y="403"/>
                    </a:lnTo>
                    <a:lnTo>
                      <a:pt x="252" y="401"/>
                    </a:lnTo>
                    <a:lnTo>
                      <a:pt x="253" y="401"/>
                    </a:lnTo>
                    <a:lnTo>
                      <a:pt x="255" y="401"/>
                    </a:lnTo>
                    <a:lnTo>
                      <a:pt x="259" y="401"/>
                    </a:lnTo>
                    <a:lnTo>
                      <a:pt x="263" y="403"/>
                    </a:lnTo>
                    <a:lnTo>
                      <a:pt x="265" y="403"/>
                    </a:lnTo>
                    <a:lnTo>
                      <a:pt x="265" y="403"/>
                    </a:lnTo>
                    <a:lnTo>
                      <a:pt x="269" y="403"/>
                    </a:lnTo>
                    <a:lnTo>
                      <a:pt x="272" y="401"/>
                    </a:lnTo>
                    <a:lnTo>
                      <a:pt x="274" y="401"/>
                    </a:lnTo>
                    <a:lnTo>
                      <a:pt x="274" y="403"/>
                    </a:lnTo>
                    <a:lnTo>
                      <a:pt x="276" y="401"/>
                    </a:lnTo>
                    <a:lnTo>
                      <a:pt x="278" y="403"/>
                    </a:lnTo>
                    <a:lnTo>
                      <a:pt x="284" y="403"/>
                    </a:lnTo>
                    <a:lnTo>
                      <a:pt x="290" y="407"/>
                    </a:lnTo>
                    <a:lnTo>
                      <a:pt x="295" y="413"/>
                    </a:lnTo>
                    <a:lnTo>
                      <a:pt x="297" y="413"/>
                    </a:lnTo>
                    <a:lnTo>
                      <a:pt x="299" y="413"/>
                    </a:lnTo>
                    <a:lnTo>
                      <a:pt x="297" y="411"/>
                    </a:lnTo>
                    <a:lnTo>
                      <a:pt x="290" y="405"/>
                    </a:lnTo>
                    <a:lnTo>
                      <a:pt x="290" y="405"/>
                    </a:lnTo>
                    <a:lnTo>
                      <a:pt x="288" y="403"/>
                    </a:lnTo>
                    <a:lnTo>
                      <a:pt x="288" y="403"/>
                    </a:lnTo>
                    <a:lnTo>
                      <a:pt x="288" y="403"/>
                    </a:lnTo>
                    <a:lnTo>
                      <a:pt x="288" y="401"/>
                    </a:lnTo>
                    <a:lnTo>
                      <a:pt x="288" y="401"/>
                    </a:lnTo>
                    <a:lnTo>
                      <a:pt x="288" y="399"/>
                    </a:lnTo>
                    <a:lnTo>
                      <a:pt x="288" y="399"/>
                    </a:lnTo>
                    <a:lnTo>
                      <a:pt x="288" y="399"/>
                    </a:lnTo>
                    <a:lnTo>
                      <a:pt x="288" y="398"/>
                    </a:lnTo>
                    <a:lnTo>
                      <a:pt x="286" y="398"/>
                    </a:lnTo>
                    <a:lnTo>
                      <a:pt x="284" y="398"/>
                    </a:lnTo>
                    <a:lnTo>
                      <a:pt x="282" y="399"/>
                    </a:lnTo>
                    <a:lnTo>
                      <a:pt x="280" y="399"/>
                    </a:lnTo>
                    <a:lnTo>
                      <a:pt x="267" y="399"/>
                    </a:lnTo>
                    <a:lnTo>
                      <a:pt x="263" y="399"/>
                    </a:lnTo>
                    <a:lnTo>
                      <a:pt x="261" y="398"/>
                    </a:lnTo>
                    <a:lnTo>
                      <a:pt x="253" y="392"/>
                    </a:lnTo>
                    <a:lnTo>
                      <a:pt x="250" y="388"/>
                    </a:lnTo>
                    <a:lnTo>
                      <a:pt x="250" y="384"/>
                    </a:lnTo>
                    <a:lnTo>
                      <a:pt x="248" y="382"/>
                    </a:lnTo>
                    <a:lnTo>
                      <a:pt x="250" y="379"/>
                    </a:lnTo>
                    <a:lnTo>
                      <a:pt x="250" y="375"/>
                    </a:lnTo>
                    <a:lnTo>
                      <a:pt x="252" y="373"/>
                    </a:lnTo>
                    <a:lnTo>
                      <a:pt x="252" y="371"/>
                    </a:lnTo>
                    <a:lnTo>
                      <a:pt x="253" y="369"/>
                    </a:lnTo>
                    <a:lnTo>
                      <a:pt x="253" y="369"/>
                    </a:lnTo>
                    <a:lnTo>
                      <a:pt x="253" y="369"/>
                    </a:lnTo>
                    <a:lnTo>
                      <a:pt x="255" y="367"/>
                    </a:lnTo>
                    <a:lnTo>
                      <a:pt x="255" y="367"/>
                    </a:lnTo>
                    <a:lnTo>
                      <a:pt x="255" y="365"/>
                    </a:lnTo>
                    <a:lnTo>
                      <a:pt x="255" y="365"/>
                    </a:lnTo>
                    <a:lnTo>
                      <a:pt x="261" y="358"/>
                    </a:lnTo>
                    <a:lnTo>
                      <a:pt x="263" y="354"/>
                    </a:lnTo>
                    <a:lnTo>
                      <a:pt x="265" y="352"/>
                    </a:lnTo>
                    <a:lnTo>
                      <a:pt x="267" y="350"/>
                    </a:lnTo>
                    <a:lnTo>
                      <a:pt x="267" y="350"/>
                    </a:lnTo>
                    <a:lnTo>
                      <a:pt x="269" y="348"/>
                    </a:lnTo>
                    <a:lnTo>
                      <a:pt x="269" y="344"/>
                    </a:lnTo>
                    <a:lnTo>
                      <a:pt x="274" y="337"/>
                    </a:lnTo>
                    <a:lnTo>
                      <a:pt x="278" y="333"/>
                    </a:lnTo>
                    <a:lnTo>
                      <a:pt x="282" y="331"/>
                    </a:lnTo>
                    <a:lnTo>
                      <a:pt x="280" y="329"/>
                    </a:lnTo>
                    <a:lnTo>
                      <a:pt x="278" y="325"/>
                    </a:lnTo>
                    <a:lnTo>
                      <a:pt x="278" y="320"/>
                    </a:lnTo>
                    <a:lnTo>
                      <a:pt x="278" y="318"/>
                    </a:lnTo>
                    <a:lnTo>
                      <a:pt x="278" y="318"/>
                    </a:lnTo>
                    <a:lnTo>
                      <a:pt x="280" y="316"/>
                    </a:lnTo>
                    <a:lnTo>
                      <a:pt x="280" y="316"/>
                    </a:lnTo>
                    <a:lnTo>
                      <a:pt x="282" y="316"/>
                    </a:lnTo>
                    <a:lnTo>
                      <a:pt x="282" y="314"/>
                    </a:lnTo>
                    <a:lnTo>
                      <a:pt x="282" y="312"/>
                    </a:lnTo>
                    <a:lnTo>
                      <a:pt x="282" y="312"/>
                    </a:lnTo>
                    <a:lnTo>
                      <a:pt x="282" y="310"/>
                    </a:lnTo>
                    <a:lnTo>
                      <a:pt x="284" y="308"/>
                    </a:lnTo>
                    <a:lnTo>
                      <a:pt x="290" y="306"/>
                    </a:lnTo>
                    <a:lnTo>
                      <a:pt x="292" y="304"/>
                    </a:lnTo>
                    <a:lnTo>
                      <a:pt x="293" y="304"/>
                    </a:lnTo>
                    <a:lnTo>
                      <a:pt x="295" y="304"/>
                    </a:lnTo>
                    <a:lnTo>
                      <a:pt x="297" y="304"/>
                    </a:lnTo>
                    <a:lnTo>
                      <a:pt x="299" y="304"/>
                    </a:lnTo>
                    <a:lnTo>
                      <a:pt x="303" y="304"/>
                    </a:lnTo>
                    <a:lnTo>
                      <a:pt x="305" y="304"/>
                    </a:lnTo>
                    <a:lnTo>
                      <a:pt x="305" y="302"/>
                    </a:lnTo>
                    <a:lnTo>
                      <a:pt x="305" y="302"/>
                    </a:lnTo>
                    <a:lnTo>
                      <a:pt x="309" y="302"/>
                    </a:lnTo>
                    <a:lnTo>
                      <a:pt x="311" y="302"/>
                    </a:lnTo>
                    <a:lnTo>
                      <a:pt x="312" y="302"/>
                    </a:lnTo>
                    <a:lnTo>
                      <a:pt x="312" y="302"/>
                    </a:lnTo>
                    <a:lnTo>
                      <a:pt x="309" y="304"/>
                    </a:lnTo>
                    <a:lnTo>
                      <a:pt x="309" y="304"/>
                    </a:lnTo>
                    <a:lnTo>
                      <a:pt x="309" y="304"/>
                    </a:lnTo>
                    <a:lnTo>
                      <a:pt x="307" y="304"/>
                    </a:lnTo>
                    <a:lnTo>
                      <a:pt x="307" y="306"/>
                    </a:lnTo>
                    <a:lnTo>
                      <a:pt x="309" y="306"/>
                    </a:lnTo>
                    <a:lnTo>
                      <a:pt x="309" y="306"/>
                    </a:lnTo>
                    <a:lnTo>
                      <a:pt x="311" y="306"/>
                    </a:lnTo>
                    <a:lnTo>
                      <a:pt x="326" y="310"/>
                    </a:lnTo>
                    <a:lnTo>
                      <a:pt x="328" y="310"/>
                    </a:lnTo>
                    <a:lnTo>
                      <a:pt x="328" y="308"/>
                    </a:lnTo>
                    <a:lnTo>
                      <a:pt x="326" y="308"/>
                    </a:lnTo>
                    <a:lnTo>
                      <a:pt x="324" y="306"/>
                    </a:lnTo>
                    <a:lnTo>
                      <a:pt x="322" y="306"/>
                    </a:lnTo>
                    <a:lnTo>
                      <a:pt x="320" y="306"/>
                    </a:lnTo>
                    <a:lnTo>
                      <a:pt x="320" y="306"/>
                    </a:lnTo>
                    <a:lnTo>
                      <a:pt x="318" y="306"/>
                    </a:lnTo>
                    <a:lnTo>
                      <a:pt x="318" y="304"/>
                    </a:lnTo>
                    <a:lnTo>
                      <a:pt x="316" y="304"/>
                    </a:lnTo>
                    <a:lnTo>
                      <a:pt x="314" y="304"/>
                    </a:lnTo>
                    <a:lnTo>
                      <a:pt x="312" y="304"/>
                    </a:lnTo>
                    <a:lnTo>
                      <a:pt x="314" y="304"/>
                    </a:lnTo>
                    <a:lnTo>
                      <a:pt x="314" y="302"/>
                    </a:lnTo>
                    <a:lnTo>
                      <a:pt x="326" y="304"/>
                    </a:lnTo>
                    <a:lnTo>
                      <a:pt x="328" y="306"/>
                    </a:lnTo>
                    <a:lnTo>
                      <a:pt x="328" y="308"/>
                    </a:lnTo>
                    <a:lnTo>
                      <a:pt x="330" y="308"/>
                    </a:lnTo>
                    <a:lnTo>
                      <a:pt x="332" y="308"/>
                    </a:lnTo>
                    <a:lnTo>
                      <a:pt x="333" y="308"/>
                    </a:lnTo>
                    <a:lnTo>
                      <a:pt x="335" y="308"/>
                    </a:lnTo>
                    <a:lnTo>
                      <a:pt x="335" y="306"/>
                    </a:lnTo>
                    <a:lnTo>
                      <a:pt x="335" y="299"/>
                    </a:lnTo>
                    <a:lnTo>
                      <a:pt x="335" y="282"/>
                    </a:lnTo>
                    <a:lnTo>
                      <a:pt x="335" y="278"/>
                    </a:lnTo>
                    <a:lnTo>
                      <a:pt x="335" y="263"/>
                    </a:lnTo>
                    <a:lnTo>
                      <a:pt x="335" y="259"/>
                    </a:lnTo>
                    <a:lnTo>
                      <a:pt x="333" y="259"/>
                    </a:lnTo>
                    <a:lnTo>
                      <a:pt x="332" y="257"/>
                    </a:lnTo>
                    <a:lnTo>
                      <a:pt x="332" y="257"/>
                    </a:lnTo>
                    <a:lnTo>
                      <a:pt x="332" y="257"/>
                    </a:lnTo>
                    <a:lnTo>
                      <a:pt x="330" y="255"/>
                    </a:lnTo>
                    <a:lnTo>
                      <a:pt x="330" y="255"/>
                    </a:lnTo>
                    <a:lnTo>
                      <a:pt x="330" y="255"/>
                    </a:lnTo>
                    <a:lnTo>
                      <a:pt x="330" y="253"/>
                    </a:lnTo>
                    <a:lnTo>
                      <a:pt x="330" y="253"/>
                    </a:lnTo>
                    <a:lnTo>
                      <a:pt x="332" y="253"/>
                    </a:lnTo>
                    <a:lnTo>
                      <a:pt x="332" y="253"/>
                    </a:lnTo>
                    <a:lnTo>
                      <a:pt x="330" y="251"/>
                    </a:lnTo>
                    <a:lnTo>
                      <a:pt x="330" y="251"/>
                    </a:lnTo>
                    <a:lnTo>
                      <a:pt x="330" y="251"/>
                    </a:lnTo>
                    <a:lnTo>
                      <a:pt x="328" y="253"/>
                    </a:lnTo>
                    <a:lnTo>
                      <a:pt x="328" y="251"/>
                    </a:lnTo>
                    <a:lnTo>
                      <a:pt x="328" y="251"/>
                    </a:lnTo>
                    <a:lnTo>
                      <a:pt x="328" y="251"/>
                    </a:lnTo>
                    <a:lnTo>
                      <a:pt x="328" y="251"/>
                    </a:lnTo>
                    <a:lnTo>
                      <a:pt x="326" y="251"/>
                    </a:lnTo>
                    <a:lnTo>
                      <a:pt x="326" y="251"/>
                    </a:lnTo>
                    <a:lnTo>
                      <a:pt x="326" y="251"/>
                    </a:lnTo>
                    <a:lnTo>
                      <a:pt x="324" y="249"/>
                    </a:lnTo>
                    <a:lnTo>
                      <a:pt x="324" y="249"/>
                    </a:lnTo>
                    <a:lnTo>
                      <a:pt x="324" y="249"/>
                    </a:lnTo>
                    <a:lnTo>
                      <a:pt x="322" y="249"/>
                    </a:lnTo>
                    <a:lnTo>
                      <a:pt x="322" y="249"/>
                    </a:lnTo>
                    <a:lnTo>
                      <a:pt x="322" y="247"/>
                    </a:lnTo>
                    <a:lnTo>
                      <a:pt x="322" y="247"/>
                    </a:lnTo>
                    <a:lnTo>
                      <a:pt x="322" y="245"/>
                    </a:lnTo>
                    <a:lnTo>
                      <a:pt x="322" y="245"/>
                    </a:lnTo>
                    <a:lnTo>
                      <a:pt x="322" y="245"/>
                    </a:lnTo>
                    <a:lnTo>
                      <a:pt x="322" y="245"/>
                    </a:lnTo>
                    <a:lnTo>
                      <a:pt x="324" y="245"/>
                    </a:lnTo>
                    <a:lnTo>
                      <a:pt x="324" y="245"/>
                    </a:lnTo>
                    <a:lnTo>
                      <a:pt x="324" y="245"/>
                    </a:lnTo>
                    <a:lnTo>
                      <a:pt x="326" y="245"/>
                    </a:lnTo>
                    <a:lnTo>
                      <a:pt x="326" y="245"/>
                    </a:lnTo>
                    <a:lnTo>
                      <a:pt x="326" y="244"/>
                    </a:lnTo>
                    <a:lnTo>
                      <a:pt x="324" y="244"/>
                    </a:lnTo>
                    <a:lnTo>
                      <a:pt x="324" y="244"/>
                    </a:lnTo>
                    <a:lnTo>
                      <a:pt x="324" y="242"/>
                    </a:lnTo>
                    <a:lnTo>
                      <a:pt x="324" y="242"/>
                    </a:lnTo>
                    <a:lnTo>
                      <a:pt x="324" y="242"/>
                    </a:lnTo>
                    <a:lnTo>
                      <a:pt x="326" y="242"/>
                    </a:lnTo>
                    <a:lnTo>
                      <a:pt x="328" y="244"/>
                    </a:lnTo>
                    <a:lnTo>
                      <a:pt x="330" y="244"/>
                    </a:lnTo>
                    <a:lnTo>
                      <a:pt x="330" y="242"/>
                    </a:lnTo>
                    <a:lnTo>
                      <a:pt x="332" y="242"/>
                    </a:lnTo>
                    <a:lnTo>
                      <a:pt x="333" y="242"/>
                    </a:lnTo>
                    <a:lnTo>
                      <a:pt x="335" y="242"/>
                    </a:lnTo>
                    <a:lnTo>
                      <a:pt x="335" y="242"/>
                    </a:lnTo>
                    <a:lnTo>
                      <a:pt x="335" y="240"/>
                    </a:lnTo>
                    <a:lnTo>
                      <a:pt x="335" y="225"/>
                    </a:lnTo>
                    <a:lnTo>
                      <a:pt x="333" y="215"/>
                    </a:lnTo>
                    <a:lnTo>
                      <a:pt x="333" y="207"/>
                    </a:lnTo>
                    <a:lnTo>
                      <a:pt x="333" y="207"/>
                    </a:lnTo>
                    <a:lnTo>
                      <a:pt x="333" y="207"/>
                    </a:lnTo>
                    <a:lnTo>
                      <a:pt x="330" y="205"/>
                    </a:lnTo>
                    <a:lnTo>
                      <a:pt x="328" y="205"/>
                    </a:lnTo>
                    <a:lnTo>
                      <a:pt x="326" y="207"/>
                    </a:lnTo>
                    <a:lnTo>
                      <a:pt x="326" y="207"/>
                    </a:lnTo>
                    <a:lnTo>
                      <a:pt x="326" y="209"/>
                    </a:lnTo>
                    <a:lnTo>
                      <a:pt x="320" y="211"/>
                    </a:lnTo>
                    <a:lnTo>
                      <a:pt x="320" y="213"/>
                    </a:lnTo>
                    <a:lnTo>
                      <a:pt x="318" y="213"/>
                    </a:lnTo>
                    <a:lnTo>
                      <a:pt x="320" y="211"/>
                    </a:lnTo>
                    <a:lnTo>
                      <a:pt x="324" y="205"/>
                    </a:lnTo>
                    <a:lnTo>
                      <a:pt x="326" y="205"/>
                    </a:lnTo>
                    <a:lnTo>
                      <a:pt x="326" y="205"/>
                    </a:lnTo>
                    <a:lnTo>
                      <a:pt x="328" y="204"/>
                    </a:lnTo>
                    <a:lnTo>
                      <a:pt x="328" y="204"/>
                    </a:lnTo>
                    <a:lnTo>
                      <a:pt x="330" y="204"/>
                    </a:lnTo>
                    <a:lnTo>
                      <a:pt x="332" y="204"/>
                    </a:lnTo>
                    <a:lnTo>
                      <a:pt x="332" y="204"/>
                    </a:lnTo>
                    <a:lnTo>
                      <a:pt x="332" y="204"/>
                    </a:lnTo>
                    <a:lnTo>
                      <a:pt x="332" y="198"/>
                    </a:lnTo>
                    <a:lnTo>
                      <a:pt x="332" y="198"/>
                    </a:lnTo>
                    <a:lnTo>
                      <a:pt x="330" y="198"/>
                    </a:lnTo>
                    <a:lnTo>
                      <a:pt x="330" y="198"/>
                    </a:lnTo>
                    <a:lnTo>
                      <a:pt x="330" y="198"/>
                    </a:lnTo>
                    <a:lnTo>
                      <a:pt x="330" y="200"/>
                    </a:lnTo>
                    <a:lnTo>
                      <a:pt x="330" y="200"/>
                    </a:lnTo>
                    <a:lnTo>
                      <a:pt x="330" y="200"/>
                    </a:lnTo>
                    <a:lnTo>
                      <a:pt x="328" y="196"/>
                    </a:lnTo>
                    <a:lnTo>
                      <a:pt x="326" y="190"/>
                    </a:lnTo>
                    <a:lnTo>
                      <a:pt x="326" y="186"/>
                    </a:lnTo>
                    <a:lnTo>
                      <a:pt x="326" y="185"/>
                    </a:lnTo>
                    <a:lnTo>
                      <a:pt x="328" y="181"/>
                    </a:lnTo>
                    <a:lnTo>
                      <a:pt x="328" y="177"/>
                    </a:lnTo>
                    <a:lnTo>
                      <a:pt x="330" y="167"/>
                    </a:lnTo>
                    <a:lnTo>
                      <a:pt x="330" y="166"/>
                    </a:lnTo>
                    <a:lnTo>
                      <a:pt x="332" y="166"/>
                    </a:lnTo>
                    <a:lnTo>
                      <a:pt x="332" y="162"/>
                    </a:lnTo>
                    <a:lnTo>
                      <a:pt x="332" y="162"/>
                    </a:lnTo>
                    <a:lnTo>
                      <a:pt x="328" y="162"/>
                    </a:lnTo>
                    <a:lnTo>
                      <a:pt x="326" y="162"/>
                    </a:lnTo>
                    <a:lnTo>
                      <a:pt x="326" y="162"/>
                    </a:lnTo>
                    <a:lnTo>
                      <a:pt x="326" y="162"/>
                    </a:lnTo>
                    <a:lnTo>
                      <a:pt x="326" y="162"/>
                    </a:lnTo>
                    <a:lnTo>
                      <a:pt x="324" y="162"/>
                    </a:lnTo>
                    <a:lnTo>
                      <a:pt x="324" y="162"/>
                    </a:lnTo>
                    <a:lnTo>
                      <a:pt x="324" y="162"/>
                    </a:lnTo>
                    <a:lnTo>
                      <a:pt x="322" y="160"/>
                    </a:lnTo>
                    <a:lnTo>
                      <a:pt x="322" y="160"/>
                    </a:lnTo>
                    <a:lnTo>
                      <a:pt x="322" y="160"/>
                    </a:lnTo>
                    <a:lnTo>
                      <a:pt x="322" y="160"/>
                    </a:lnTo>
                    <a:lnTo>
                      <a:pt x="322" y="160"/>
                    </a:lnTo>
                    <a:lnTo>
                      <a:pt x="322" y="158"/>
                    </a:lnTo>
                    <a:lnTo>
                      <a:pt x="322" y="158"/>
                    </a:lnTo>
                    <a:lnTo>
                      <a:pt x="322" y="156"/>
                    </a:lnTo>
                    <a:lnTo>
                      <a:pt x="322" y="156"/>
                    </a:lnTo>
                    <a:lnTo>
                      <a:pt x="322" y="154"/>
                    </a:lnTo>
                    <a:lnTo>
                      <a:pt x="322" y="154"/>
                    </a:lnTo>
                    <a:lnTo>
                      <a:pt x="322" y="154"/>
                    </a:lnTo>
                    <a:lnTo>
                      <a:pt x="320" y="154"/>
                    </a:lnTo>
                    <a:lnTo>
                      <a:pt x="320" y="152"/>
                    </a:lnTo>
                    <a:lnTo>
                      <a:pt x="320" y="152"/>
                    </a:lnTo>
                    <a:lnTo>
                      <a:pt x="320" y="152"/>
                    </a:lnTo>
                    <a:lnTo>
                      <a:pt x="320" y="152"/>
                    </a:lnTo>
                    <a:lnTo>
                      <a:pt x="320" y="150"/>
                    </a:lnTo>
                    <a:lnTo>
                      <a:pt x="320" y="150"/>
                    </a:lnTo>
                    <a:lnTo>
                      <a:pt x="318" y="148"/>
                    </a:lnTo>
                    <a:lnTo>
                      <a:pt x="318" y="148"/>
                    </a:lnTo>
                    <a:lnTo>
                      <a:pt x="318" y="148"/>
                    </a:lnTo>
                    <a:lnTo>
                      <a:pt x="318" y="147"/>
                    </a:lnTo>
                    <a:lnTo>
                      <a:pt x="320" y="147"/>
                    </a:lnTo>
                    <a:lnTo>
                      <a:pt x="320" y="147"/>
                    </a:lnTo>
                    <a:lnTo>
                      <a:pt x="320" y="147"/>
                    </a:lnTo>
                    <a:lnTo>
                      <a:pt x="320" y="147"/>
                    </a:lnTo>
                    <a:lnTo>
                      <a:pt x="320" y="147"/>
                    </a:lnTo>
                    <a:lnTo>
                      <a:pt x="322" y="147"/>
                    </a:lnTo>
                    <a:lnTo>
                      <a:pt x="322" y="148"/>
                    </a:lnTo>
                    <a:lnTo>
                      <a:pt x="324" y="148"/>
                    </a:lnTo>
                    <a:lnTo>
                      <a:pt x="324" y="148"/>
                    </a:lnTo>
                    <a:lnTo>
                      <a:pt x="326" y="148"/>
                    </a:lnTo>
                    <a:lnTo>
                      <a:pt x="328" y="148"/>
                    </a:lnTo>
                    <a:lnTo>
                      <a:pt x="328" y="148"/>
                    </a:lnTo>
                    <a:lnTo>
                      <a:pt x="328" y="148"/>
                    </a:lnTo>
                    <a:lnTo>
                      <a:pt x="328" y="150"/>
                    </a:lnTo>
                    <a:lnTo>
                      <a:pt x="328" y="150"/>
                    </a:lnTo>
                    <a:lnTo>
                      <a:pt x="326" y="152"/>
                    </a:lnTo>
                    <a:lnTo>
                      <a:pt x="326" y="152"/>
                    </a:lnTo>
                    <a:lnTo>
                      <a:pt x="326" y="152"/>
                    </a:lnTo>
                    <a:lnTo>
                      <a:pt x="326" y="152"/>
                    </a:lnTo>
                    <a:lnTo>
                      <a:pt x="328" y="152"/>
                    </a:lnTo>
                    <a:lnTo>
                      <a:pt x="328" y="154"/>
                    </a:lnTo>
                    <a:lnTo>
                      <a:pt x="328" y="154"/>
                    </a:lnTo>
                    <a:lnTo>
                      <a:pt x="330" y="154"/>
                    </a:lnTo>
                    <a:lnTo>
                      <a:pt x="330" y="154"/>
                    </a:lnTo>
                    <a:lnTo>
                      <a:pt x="332" y="152"/>
                    </a:lnTo>
                    <a:lnTo>
                      <a:pt x="333" y="150"/>
                    </a:lnTo>
                    <a:lnTo>
                      <a:pt x="335" y="150"/>
                    </a:lnTo>
                    <a:lnTo>
                      <a:pt x="335" y="150"/>
                    </a:lnTo>
                    <a:lnTo>
                      <a:pt x="335" y="150"/>
                    </a:lnTo>
                    <a:lnTo>
                      <a:pt x="335" y="148"/>
                    </a:lnTo>
                    <a:lnTo>
                      <a:pt x="335" y="148"/>
                    </a:lnTo>
                    <a:lnTo>
                      <a:pt x="335" y="145"/>
                    </a:lnTo>
                    <a:lnTo>
                      <a:pt x="335" y="145"/>
                    </a:lnTo>
                    <a:lnTo>
                      <a:pt x="337" y="143"/>
                    </a:lnTo>
                    <a:lnTo>
                      <a:pt x="339" y="139"/>
                    </a:lnTo>
                    <a:lnTo>
                      <a:pt x="343" y="133"/>
                    </a:lnTo>
                    <a:lnTo>
                      <a:pt x="343" y="133"/>
                    </a:lnTo>
                    <a:lnTo>
                      <a:pt x="345" y="131"/>
                    </a:lnTo>
                    <a:lnTo>
                      <a:pt x="349" y="124"/>
                    </a:lnTo>
                    <a:lnTo>
                      <a:pt x="347" y="126"/>
                    </a:lnTo>
                    <a:lnTo>
                      <a:pt x="345" y="126"/>
                    </a:lnTo>
                    <a:lnTo>
                      <a:pt x="343" y="126"/>
                    </a:lnTo>
                    <a:lnTo>
                      <a:pt x="345" y="124"/>
                    </a:lnTo>
                    <a:lnTo>
                      <a:pt x="349" y="122"/>
                    </a:lnTo>
                    <a:lnTo>
                      <a:pt x="351" y="120"/>
                    </a:lnTo>
                    <a:lnTo>
                      <a:pt x="354" y="114"/>
                    </a:lnTo>
                    <a:lnTo>
                      <a:pt x="354" y="114"/>
                    </a:lnTo>
                    <a:lnTo>
                      <a:pt x="354" y="114"/>
                    </a:lnTo>
                    <a:lnTo>
                      <a:pt x="356" y="112"/>
                    </a:lnTo>
                    <a:lnTo>
                      <a:pt x="358" y="112"/>
                    </a:lnTo>
                    <a:lnTo>
                      <a:pt x="360" y="108"/>
                    </a:lnTo>
                    <a:lnTo>
                      <a:pt x="360" y="107"/>
                    </a:lnTo>
                    <a:lnTo>
                      <a:pt x="364" y="101"/>
                    </a:lnTo>
                    <a:lnTo>
                      <a:pt x="366" y="95"/>
                    </a:lnTo>
                    <a:lnTo>
                      <a:pt x="366" y="95"/>
                    </a:lnTo>
                    <a:lnTo>
                      <a:pt x="366" y="93"/>
                    </a:lnTo>
                    <a:lnTo>
                      <a:pt x="368" y="88"/>
                    </a:lnTo>
                    <a:lnTo>
                      <a:pt x="368" y="86"/>
                    </a:lnTo>
                    <a:lnTo>
                      <a:pt x="370" y="84"/>
                    </a:lnTo>
                    <a:lnTo>
                      <a:pt x="370" y="82"/>
                    </a:lnTo>
                    <a:lnTo>
                      <a:pt x="370" y="80"/>
                    </a:lnTo>
                    <a:lnTo>
                      <a:pt x="372" y="74"/>
                    </a:lnTo>
                    <a:lnTo>
                      <a:pt x="373" y="67"/>
                    </a:lnTo>
                    <a:lnTo>
                      <a:pt x="373" y="55"/>
                    </a:lnTo>
                    <a:lnTo>
                      <a:pt x="375" y="50"/>
                    </a:lnTo>
                    <a:lnTo>
                      <a:pt x="375" y="46"/>
                    </a:lnTo>
                    <a:lnTo>
                      <a:pt x="375" y="44"/>
                    </a:lnTo>
                    <a:lnTo>
                      <a:pt x="377" y="42"/>
                    </a:lnTo>
                    <a:lnTo>
                      <a:pt x="377" y="42"/>
                    </a:lnTo>
                    <a:lnTo>
                      <a:pt x="377" y="38"/>
                    </a:lnTo>
                    <a:lnTo>
                      <a:pt x="377" y="38"/>
                    </a:lnTo>
                    <a:lnTo>
                      <a:pt x="377" y="36"/>
                    </a:lnTo>
                    <a:lnTo>
                      <a:pt x="379" y="34"/>
                    </a:lnTo>
                    <a:lnTo>
                      <a:pt x="379" y="32"/>
                    </a:lnTo>
                    <a:lnTo>
                      <a:pt x="379" y="31"/>
                    </a:lnTo>
                    <a:lnTo>
                      <a:pt x="377" y="31"/>
                    </a:lnTo>
                    <a:lnTo>
                      <a:pt x="377" y="31"/>
                    </a:lnTo>
                    <a:lnTo>
                      <a:pt x="377" y="31"/>
                    </a:lnTo>
                    <a:lnTo>
                      <a:pt x="379" y="29"/>
                    </a:lnTo>
                    <a:lnTo>
                      <a:pt x="379" y="29"/>
                    </a:lnTo>
                    <a:lnTo>
                      <a:pt x="379" y="29"/>
                    </a:lnTo>
                    <a:lnTo>
                      <a:pt x="379" y="27"/>
                    </a:lnTo>
                    <a:lnTo>
                      <a:pt x="381" y="21"/>
                    </a:lnTo>
                    <a:lnTo>
                      <a:pt x="381" y="19"/>
                    </a:lnTo>
                    <a:lnTo>
                      <a:pt x="381" y="15"/>
                    </a:lnTo>
                    <a:close/>
                  </a:path>
                </a:pathLst>
              </a:custGeom>
              <a:solidFill>
                <a:schemeClr val="accent5"/>
              </a:solidFill>
              <a:ln w="3175" cap="rnd">
                <a:solidFill>
                  <a:schemeClr val="tx1">
                    <a:lumMod val="50000"/>
                    <a:lumOff val="50000"/>
                  </a:schemeClr>
                </a:solidFill>
                <a:prstDash val="solid"/>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09" name="Freeform 18">
                <a:extLst>
                  <a:ext uri="{FF2B5EF4-FFF2-40B4-BE49-F238E27FC236}">
                    <a16:creationId xmlns:a16="http://schemas.microsoft.com/office/drawing/2014/main" id="{70C378EB-DD7E-4354-A371-3CBC8FF700DA}"/>
                  </a:ext>
                </a:extLst>
              </p:cNvPr>
              <p:cNvSpPr>
                <a:spLocks/>
              </p:cNvSpPr>
              <p:nvPr/>
            </p:nvSpPr>
            <p:spPr bwMode="auto">
              <a:xfrm>
                <a:off x="9648626" y="2777041"/>
                <a:ext cx="131631" cy="167145"/>
              </a:xfrm>
              <a:custGeom>
                <a:avLst/>
                <a:gdLst>
                  <a:gd name="T0" fmla="*/ 78 w 82"/>
                  <a:gd name="T1" fmla="*/ 78 h 105"/>
                  <a:gd name="T2" fmla="*/ 74 w 82"/>
                  <a:gd name="T3" fmla="*/ 76 h 105"/>
                  <a:gd name="T4" fmla="*/ 72 w 82"/>
                  <a:gd name="T5" fmla="*/ 75 h 105"/>
                  <a:gd name="T6" fmla="*/ 69 w 82"/>
                  <a:gd name="T7" fmla="*/ 69 h 105"/>
                  <a:gd name="T8" fmla="*/ 69 w 82"/>
                  <a:gd name="T9" fmla="*/ 63 h 105"/>
                  <a:gd name="T10" fmla="*/ 69 w 82"/>
                  <a:gd name="T11" fmla="*/ 59 h 105"/>
                  <a:gd name="T12" fmla="*/ 69 w 82"/>
                  <a:gd name="T13" fmla="*/ 57 h 105"/>
                  <a:gd name="T14" fmla="*/ 72 w 82"/>
                  <a:gd name="T15" fmla="*/ 50 h 105"/>
                  <a:gd name="T16" fmla="*/ 78 w 82"/>
                  <a:gd name="T17" fmla="*/ 27 h 105"/>
                  <a:gd name="T18" fmla="*/ 78 w 82"/>
                  <a:gd name="T19" fmla="*/ 23 h 105"/>
                  <a:gd name="T20" fmla="*/ 74 w 82"/>
                  <a:gd name="T21" fmla="*/ 19 h 105"/>
                  <a:gd name="T22" fmla="*/ 74 w 82"/>
                  <a:gd name="T23" fmla="*/ 16 h 105"/>
                  <a:gd name="T24" fmla="*/ 74 w 82"/>
                  <a:gd name="T25" fmla="*/ 12 h 105"/>
                  <a:gd name="T26" fmla="*/ 74 w 82"/>
                  <a:gd name="T27" fmla="*/ 12 h 105"/>
                  <a:gd name="T28" fmla="*/ 71 w 82"/>
                  <a:gd name="T29" fmla="*/ 8 h 105"/>
                  <a:gd name="T30" fmla="*/ 65 w 82"/>
                  <a:gd name="T31" fmla="*/ 4 h 105"/>
                  <a:gd name="T32" fmla="*/ 57 w 82"/>
                  <a:gd name="T33" fmla="*/ 2 h 105"/>
                  <a:gd name="T34" fmla="*/ 53 w 82"/>
                  <a:gd name="T35" fmla="*/ 0 h 105"/>
                  <a:gd name="T36" fmla="*/ 48 w 82"/>
                  <a:gd name="T37" fmla="*/ 4 h 105"/>
                  <a:gd name="T38" fmla="*/ 46 w 82"/>
                  <a:gd name="T39" fmla="*/ 8 h 105"/>
                  <a:gd name="T40" fmla="*/ 42 w 82"/>
                  <a:gd name="T41" fmla="*/ 8 h 105"/>
                  <a:gd name="T42" fmla="*/ 36 w 82"/>
                  <a:gd name="T43" fmla="*/ 12 h 105"/>
                  <a:gd name="T44" fmla="*/ 34 w 82"/>
                  <a:gd name="T45" fmla="*/ 12 h 105"/>
                  <a:gd name="T46" fmla="*/ 15 w 82"/>
                  <a:gd name="T47" fmla="*/ 16 h 105"/>
                  <a:gd name="T48" fmla="*/ 13 w 82"/>
                  <a:gd name="T49" fmla="*/ 16 h 105"/>
                  <a:gd name="T50" fmla="*/ 10 w 82"/>
                  <a:gd name="T51" fmla="*/ 16 h 105"/>
                  <a:gd name="T52" fmla="*/ 8 w 82"/>
                  <a:gd name="T53" fmla="*/ 21 h 105"/>
                  <a:gd name="T54" fmla="*/ 10 w 82"/>
                  <a:gd name="T55" fmla="*/ 25 h 105"/>
                  <a:gd name="T56" fmla="*/ 13 w 82"/>
                  <a:gd name="T57" fmla="*/ 27 h 105"/>
                  <a:gd name="T58" fmla="*/ 15 w 82"/>
                  <a:gd name="T59" fmla="*/ 29 h 105"/>
                  <a:gd name="T60" fmla="*/ 13 w 82"/>
                  <a:gd name="T61" fmla="*/ 35 h 105"/>
                  <a:gd name="T62" fmla="*/ 11 w 82"/>
                  <a:gd name="T63" fmla="*/ 40 h 105"/>
                  <a:gd name="T64" fmla="*/ 4 w 82"/>
                  <a:gd name="T65" fmla="*/ 57 h 105"/>
                  <a:gd name="T66" fmla="*/ 2 w 82"/>
                  <a:gd name="T67" fmla="*/ 65 h 105"/>
                  <a:gd name="T68" fmla="*/ 2 w 82"/>
                  <a:gd name="T69" fmla="*/ 67 h 105"/>
                  <a:gd name="T70" fmla="*/ 4 w 82"/>
                  <a:gd name="T71" fmla="*/ 69 h 105"/>
                  <a:gd name="T72" fmla="*/ 4 w 82"/>
                  <a:gd name="T73" fmla="*/ 71 h 105"/>
                  <a:gd name="T74" fmla="*/ 2 w 82"/>
                  <a:gd name="T75" fmla="*/ 71 h 105"/>
                  <a:gd name="T76" fmla="*/ 2 w 82"/>
                  <a:gd name="T77" fmla="*/ 75 h 105"/>
                  <a:gd name="T78" fmla="*/ 0 w 82"/>
                  <a:gd name="T79" fmla="*/ 76 h 105"/>
                  <a:gd name="T80" fmla="*/ 2 w 82"/>
                  <a:gd name="T81" fmla="*/ 80 h 105"/>
                  <a:gd name="T82" fmla="*/ 2 w 82"/>
                  <a:gd name="T83" fmla="*/ 84 h 105"/>
                  <a:gd name="T84" fmla="*/ 2 w 82"/>
                  <a:gd name="T85" fmla="*/ 90 h 105"/>
                  <a:gd name="T86" fmla="*/ 6 w 82"/>
                  <a:gd name="T87" fmla="*/ 94 h 105"/>
                  <a:gd name="T88" fmla="*/ 8 w 82"/>
                  <a:gd name="T89" fmla="*/ 95 h 105"/>
                  <a:gd name="T90" fmla="*/ 8 w 82"/>
                  <a:gd name="T91" fmla="*/ 97 h 105"/>
                  <a:gd name="T92" fmla="*/ 10 w 82"/>
                  <a:gd name="T93" fmla="*/ 99 h 105"/>
                  <a:gd name="T94" fmla="*/ 13 w 82"/>
                  <a:gd name="T95" fmla="*/ 101 h 105"/>
                  <a:gd name="T96" fmla="*/ 21 w 82"/>
                  <a:gd name="T97" fmla="*/ 101 h 105"/>
                  <a:gd name="T98" fmla="*/ 31 w 82"/>
                  <a:gd name="T99" fmla="*/ 105 h 105"/>
                  <a:gd name="T100" fmla="*/ 32 w 82"/>
                  <a:gd name="T101" fmla="*/ 105 h 105"/>
                  <a:gd name="T102" fmla="*/ 36 w 82"/>
                  <a:gd name="T103" fmla="*/ 105 h 105"/>
                  <a:gd name="T104" fmla="*/ 40 w 82"/>
                  <a:gd name="T105" fmla="*/ 103 h 105"/>
                  <a:gd name="T106" fmla="*/ 50 w 82"/>
                  <a:gd name="T107" fmla="*/ 95 h 105"/>
                  <a:gd name="T108" fmla="*/ 61 w 82"/>
                  <a:gd name="T109" fmla="*/ 97 h 105"/>
                  <a:gd name="T110" fmla="*/ 63 w 82"/>
                  <a:gd name="T111" fmla="*/ 99 h 105"/>
                  <a:gd name="T112" fmla="*/ 67 w 82"/>
                  <a:gd name="T113" fmla="*/ 99 h 105"/>
                  <a:gd name="T114" fmla="*/ 67 w 82"/>
                  <a:gd name="T115" fmla="*/ 99 h 105"/>
                  <a:gd name="T116" fmla="*/ 69 w 82"/>
                  <a:gd name="T117" fmla="*/ 92 h 105"/>
                  <a:gd name="T118" fmla="*/ 72 w 82"/>
                  <a:gd name="T119" fmla="*/ 88 h 105"/>
                  <a:gd name="T120" fmla="*/ 80 w 82"/>
                  <a:gd name="T121" fmla="*/ 86 h 105"/>
                  <a:gd name="T122" fmla="*/ 82 w 82"/>
                  <a:gd name="T123" fmla="*/ 82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2" h="105">
                    <a:moveTo>
                      <a:pt x="80" y="80"/>
                    </a:moveTo>
                    <a:lnTo>
                      <a:pt x="78" y="78"/>
                    </a:lnTo>
                    <a:lnTo>
                      <a:pt x="76" y="76"/>
                    </a:lnTo>
                    <a:lnTo>
                      <a:pt x="74" y="76"/>
                    </a:lnTo>
                    <a:lnTo>
                      <a:pt x="74" y="75"/>
                    </a:lnTo>
                    <a:lnTo>
                      <a:pt x="72" y="75"/>
                    </a:lnTo>
                    <a:lnTo>
                      <a:pt x="71" y="73"/>
                    </a:lnTo>
                    <a:lnTo>
                      <a:pt x="69" y="69"/>
                    </a:lnTo>
                    <a:lnTo>
                      <a:pt x="69" y="67"/>
                    </a:lnTo>
                    <a:lnTo>
                      <a:pt x="69" y="63"/>
                    </a:lnTo>
                    <a:lnTo>
                      <a:pt x="69" y="61"/>
                    </a:lnTo>
                    <a:lnTo>
                      <a:pt x="69" y="59"/>
                    </a:lnTo>
                    <a:lnTo>
                      <a:pt x="69" y="57"/>
                    </a:lnTo>
                    <a:lnTo>
                      <a:pt x="69" y="57"/>
                    </a:lnTo>
                    <a:lnTo>
                      <a:pt x="71" y="54"/>
                    </a:lnTo>
                    <a:lnTo>
                      <a:pt x="72" y="50"/>
                    </a:lnTo>
                    <a:lnTo>
                      <a:pt x="74" y="46"/>
                    </a:lnTo>
                    <a:lnTo>
                      <a:pt x="78" y="27"/>
                    </a:lnTo>
                    <a:lnTo>
                      <a:pt x="78" y="25"/>
                    </a:lnTo>
                    <a:lnTo>
                      <a:pt x="78" y="23"/>
                    </a:lnTo>
                    <a:lnTo>
                      <a:pt x="76" y="21"/>
                    </a:lnTo>
                    <a:lnTo>
                      <a:pt x="74" y="19"/>
                    </a:lnTo>
                    <a:lnTo>
                      <a:pt x="74" y="18"/>
                    </a:lnTo>
                    <a:lnTo>
                      <a:pt x="74" y="16"/>
                    </a:lnTo>
                    <a:lnTo>
                      <a:pt x="74" y="14"/>
                    </a:lnTo>
                    <a:lnTo>
                      <a:pt x="74" y="12"/>
                    </a:lnTo>
                    <a:lnTo>
                      <a:pt x="74" y="12"/>
                    </a:lnTo>
                    <a:lnTo>
                      <a:pt x="74" y="12"/>
                    </a:lnTo>
                    <a:lnTo>
                      <a:pt x="74" y="10"/>
                    </a:lnTo>
                    <a:lnTo>
                      <a:pt x="71" y="8"/>
                    </a:lnTo>
                    <a:lnTo>
                      <a:pt x="67" y="4"/>
                    </a:lnTo>
                    <a:lnTo>
                      <a:pt x="65" y="4"/>
                    </a:lnTo>
                    <a:lnTo>
                      <a:pt x="59" y="4"/>
                    </a:lnTo>
                    <a:lnTo>
                      <a:pt x="57" y="2"/>
                    </a:lnTo>
                    <a:lnTo>
                      <a:pt x="55" y="0"/>
                    </a:lnTo>
                    <a:lnTo>
                      <a:pt x="53" y="0"/>
                    </a:lnTo>
                    <a:lnTo>
                      <a:pt x="50" y="2"/>
                    </a:lnTo>
                    <a:lnTo>
                      <a:pt x="48" y="4"/>
                    </a:lnTo>
                    <a:lnTo>
                      <a:pt x="48" y="6"/>
                    </a:lnTo>
                    <a:lnTo>
                      <a:pt x="46" y="8"/>
                    </a:lnTo>
                    <a:lnTo>
                      <a:pt x="44" y="6"/>
                    </a:lnTo>
                    <a:lnTo>
                      <a:pt x="42" y="8"/>
                    </a:lnTo>
                    <a:lnTo>
                      <a:pt x="36" y="12"/>
                    </a:lnTo>
                    <a:lnTo>
                      <a:pt x="36" y="12"/>
                    </a:lnTo>
                    <a:lnTo>
                      <a:pt x="36" y="12"/>
                    </a:lnTo>
                    <a:lnTo>
                      <a:pt x="34" y="12"/>
                    </a:lnTo>
                    <a:lnTo>
                      <a:pt x="17" y="16"/>
                    </a:lnTo>
                    <a:lnTo>
                      <a:pt x="15" y="16"/>
                    </a:lnTo>
                    <a:lnTo>
                      <a:pt x="15" y="16"/>
                    </a:lnTo>
                    <a:lnTo>
                      <a:pt x="13" y="16"/>
                    </a:lnTo>
                    <a:lnTo>
                      <a:pt x="11" y="16"/>
                    </a:lnTo>
                    <a:lnTo>
                      <a:pt x="10" y="16"/>
                    </a:lnTo>
                    <a:lnTo>
                      <a:pt x="10" y="18"/>
                    </a:lnTo>
                    <a:lnTo>
                      <a:pt x="8" y="21"/>
                    </a:lnTo>
                    <a:lnTo>
                      <a:pt x="10" y="23"/>
                    </a:lnTo>
                    <a:lnTo>
                      <a:pt x="10" y="25"/>
                    </a:lnTo>
                    <a:lnTo>
                      <a:pt x="13" y="25"/>
                    </a:lnTo>
                    <a:lnTo>
                      <a:pt x="13" y="27"/>
                    </a:lnTo>
                    <a:lnTo>
                      <a:pt x="15" y="27"/>
                    </a:lnTo>
                    <a:lnTo>
                      <a:pt x="15" y="29"/>
                    </a:lnTo>
                    <a:lnTo>
                      <a:pt x="13" y="31"/>
                    </a:lnTo>
                    <a:lnTo>
                      <a:pt x="13" y="35"/>
                    </a:lnTo>
                    <a:lnTo>
                      <a:pt x="13" y="37"/>
                    </a:lnTo>
                    <a:lnTo>
                      <a:pt x="11" y="40"/>
                    </a:lnTo>
                    <a:lnTo>
                      <a:pt x="10" y="48"/>
                    </a:lnTo>
                    <a:lnTo>
                      <a:pt x="4" y="57"/>
                    </a:lnTo>
                    <a:lnTo>
                      <a:pt x="2" y="63"/>
                    </a:lnTo>
                    <a:lnTo>
                      <a:pt x="2" y="65"/>
                    </a:lnTo>
                    <a:lnTo>
                      <a:pt x="2" y="65"/>
                    </a:lnTo>
                    <a:lnTo>
                      <a:pt x="2" y="67"/>
                    </a:lnTo>
                    <a:lnTo>
                      <a:pt x="2" y="67"/>
                    </a:lnTo>
                    <a:lnTo>
                      <a:pt x="4" y="69"/>
                    </a:lnTo>
                    <a:lnTo>
                      <a:pt x="4" y="69"/>
                    </a:lnTo>
                    <a:lnTo>
                      <a:pt x="4" y="71"/>
                    </a:lnTo>
                    <a:lnTo>
                      <a:pt x="2" y="71"/>
                    </a:lnTo>
                    <a:lnTo>
                      <a:pt x="2" y="71"/>
                    </a:lnTo>
                    <a:lnTo>
                      <a:pt x="2" y="73"/>
                    </a:lnTo>
                    <a:lnTo>
                      <a:pt x="2" y="75"/>
                    </a:lnTo>
                    <a:lnTo>
                      <a:pt x="0" y="75"/>
                    </a:lnTo>
                    <a:lnTo>
                      <a:pt x="0" y="76"/>
                    </a:lnTo>
                    <a:lnTo>
                      <a:pt x="2" y="78"/>
                    </a:lnTo>
                    <a:lnTo>
                      <a:pt x="2" y="80"/>
                    </a:lnTo>
                    <a:lnTo>
                      <a:pt x="2" y="80"/>
                    </a:lnTo>
                    <a:lnTo>
                      <a:pt x="2" y="84"/>
                    </a:lnTo>
                    <a:lnTo>
                      <a:pt x="0" y="88"/>
                    </a:lnTo>
                    <a:lnTo>
                      <a:pt x="2" y="90"/>
                    </a:lnTo>
                    <a:lnTo>
                      <a:pt x="2" y="92"/>
                    </a:lnTo>
                    <a:lnTo>
                      <a:pt x="6" y="94"/>
                    </a:lnTo>
                    <a:lnTo>
                      <a:pt x="6" y="94"/>
                    </a:lnTo>
                    <a:lnTo>
                      <a:pt x="8" y="95"/>
                    </a:lnTo>
                    <a:lnTo>
                      <a:pt x="8" y="97"/>
                    </a:lnTo>
                    <a:lnTo>
                      <a:pt x="8" y="97"/>
                    </a:lnTo>
                    <a:lnTo>
                      <a:pt x="8" y="99"/>
                    </a:lnTo>
                    <a:lnTo>
                      <a:pt x="10" y="99"/>
                    </a:lnTo>
                    <a:lnTo>
                      <a:pt x="10" y="101"/>
                    </a:lnTo>
                    <a:lnTo>
                      <a:pt x="13" y="101"/>
                    </a:lnTo>
                    <a:lnTo>
                      <a:pt x="17" y="99"/>
                    </a:lnTo>
                    <a:lnTo>
                      <a:pt x="21" y="101"/>
                    </a:lnTo>
                    <a:lnTo>
                      <a:pt x="31" y="105"/>
                    </a:lnTo>
                    <a:lnTo>
                      <a:pt x="31" y="105"/>
                    </a:lnTo>
                    <a:lnTo>
                      <a:pt x="32" y="105"/>
                    </a:lnTo>
                    <a:lnTo>
                      <a:pt x="32" y="105"/>
                    </a:lnTo>
                    <a:lnTo>
                      <a:pt x="34" y="105"/>
                    </a:lnTo>
                    <a:lnTo>
                      <a:pt x="36" y="105"/>
                    </a:lnTo>
                    <a:lnTo>
                      <a:pt x="38" y="105"/>
                    </a:lnTo>
                    <a:lnTo>
                      <a:pt x="40" y="103"/>
                    </a:lnTo>
                    <a:lnTo>
                      <a:pt x="48" y="95"/>
                    </a:lnTo>
                    <a:lnTo>
                      <a:pt x="50" y="95"/>
                    </a:lnTo>
                    <a:lnTo>
                      <a:pt x="55" y="97"/>
                    </a:lnTo>
                    <a:lnTo>
                      <a:pt x="61" y="97"/>
                    </a:lnTo>
                    <a:lnTo>
                      <a:pt x="61" y="97"/>
                    </a:lnTo>
                    <a:lnTo>
                      <a:pt x="63" y="99"/>
                    </a:lnTo>
                    <a:lnTo>
                      <a:pt x="67" y="99"/>
                    </a:lnTo>
                    <a:lnTo>
                      <a:pt x="67" y="99"/>
                    </a:lnTo>
                    <a:lnTo>
                      <a:pt x="67" y="99"/>
                    </a:lnTo>
                    <a:lnTo>
                      <a:pt x="67" y="99"/>
                    </a:lnTo>
                    <a:lnTo>
                      <a:pt x="67" y="95"/>
                    </a:lnTo>
                    <a:lnTo>
                      <a:pt x="69" y="92"/>
                    </a:lnTo>
                    <a:lnTo>
                      <a:pt x="71" y="90"/>
                    </a:lnTo>
                    <a:lnTo>
                      <a:pt x="72" y="88"/>
                    </a:lnTo>
                    <a:lnTo>
                      <a:pt x="78" y="86"/>
                    </a:lnTo>
                    <a:lnTo>
                      <a:pt x="80" y="86"/>
                    </a:lnTo>
                    <a:lnTo>
                      <a:pt x="82" y="84"/>
                    </a:lnTo>
                    <a:lnTo>
                      <a:pt x="82" y="82"/>
                    </a:lnTo>
                    <a:lnTo>
                      <a:pt x="80" y="80"/>
                    </a:lnTo>
                    <a:close/>
                  </a:path>
                </a:pathLst>
              </a:custGeom>
              <a:solidFill>
                <a:schemeClr val="bg1"/>
              </a:solidFill>
              <a:ln w="9525">
                <a:solidFill>
                  <a:schemeClr val="tx1">
                    <a:lumMod val="50000"/>
                    <a:lumOff val="50000"/>
                  </a:schemeClr>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10" name="Freeform 19">
                <a:extLst>
                  <a:ext uri="{FF2B5EF4-FFF2-40B4-BE49-F238E27FC236}">
                    <a16:creationId xmlns:a16="http://schemas.microsoft.com/office/drawing/2014/main" id="{735D56BE-C0F1-474C-BEFC-77817787DE4E}"/>
                  </a:ext>
                </a:extLst>
              </p:cNvPr>
              <p:cNvSpPr>
                <a:spLocks/>
              </p:cNvSpPr>
              <p:nvPr/>
            </p:nvSpPr>
            <p:spPr bwMode="auto">
              <a:xfrm>
                <a:off x="9648626" y="2777041"/>
                <a:ext cx="131631" cy="167145"/>
              </a:xfrm>
              <a:custGeom>
                <a:avLst/>
                <a:gdLst>
                  <a:gd name="T0" fmla="*/ 78 w 82"/>
                  <a:gd name="T1" fmla="*/ 78 h 105"/>
                  <a:gd name="T2" fmla="*/ 74 w 82"/>
                  <a:gd name="T3" fmla="*/ 76 h 105"/>
                  <a:gd name="T4" fmla="*/ 72 w 82"/>
                  <a:gd name="T5" fmla="*/ 75 h 105"/>
                  <a:gd name="T6" fmla="*/ 69 w 82"/>
                  <a:gd name="T7" fmla="*/ 69 h 105"/>
                  <a:gd name="T8" fmla="*/ 69 w 82"/>
                  <a:gd name="T9" fmla="*/ 63 h 105"/>
                  <a:gd name="T10" fmla="*/ 69 w 82"/>
                  <a:gd name="T11" fmla="*/ 59 h 105"/>
                  <a:gd name="T12" fmla="*/ 69 w 82"/>
                  <a:gd name="T13" fmla="*/ 57 h 105"/>
                  <a:gd name="T14" fmla="*/ 72 w 82"/>
                  <a:gd name="T15" fmla="*/ 50 h 105"/>
                  <a:gd name="T16" fmla="*/ 78 w 82"/>
                  <a:gd name="T17" fmla="*/ 27 h 105"/>
                  <a:gd name="T18" fmla="*/ 78 w 82"/>
                  <a:gd name="T19" fmla="*/ 23 h 105"/>
                  <a:gd name="T20" fmla="*/ 74 w 82"/>
                  <a:gd name="T21" fmla="*/ 19 h 105"/>
                  <a:gd name="T22" fmla="*/ 74 w 82"/>
                  <a:gd name="T23" fmla="*/ 16 h 105"/>
                  <a:gd name="T24" fmla="*/ 74 w 82"/>
                  <a:gd name="T25" fmla="*/ 12 h 105"/>
                  <a:gd name="T26" fmla="*/ 74 w 82"/>
                  <a:gd name="T27" fmla="*/ 12 h 105"/>
                  <a:gd name="T28" fmla="*/ 71 w 82"/>
                  <a:gd name="T29" fmla="*/ 8 h 105"/>
                  <a:gd name="T30" fmla="*/ 65 w 82"/>
                  <a:gd name="T31" fmla="*/ 4 h 105"/>
                  <a:gd name="T32" fmla="*/ 57 w 82"/>
                  <a:gd name="T33" fmla="*/ 2 h 105"/>
                  <a:gd name="T34" fmla="*/ 53 w 82"/>
                  <a:gd name="T35" fmla="*/ 0 h 105"/>
                  <a:gd name="T36" fmla="*/ 48 w 82"/>
                  <a:gd name="T37" fmla="*/ 4 h 105"/>
                  <a:gd name="T38" fmla="*/ 46 w 82"/>
                  <a:gd name="T39" fmla="*/ 8 h 105"/>
                  <a:gd name="T40" fmla="*/ 42 w 82"/>
                  <a:gd name="T41" fmla="*/ 8 h 105"/>
                  <a:gd name="T42" fmla="*/ 36 w 82"/>
                  <a:gd name="T43" fmla="*/ 12 h 105"/>
                  <a:gd name="T44" fmla="*/ 34 w 82"/>
                  <a:gd name="T45" fmla="*/ 12 h 105"/>
                  <a:gd name="T46" fmla="*/ 15 w 82"/>
                  <a:gd name="T47" fmla="*/ 16 h 105"/>
                  <a:gd name="T48" fmla="*/ 13 w 82"/>
                  <a:gd name="T49" fmla="*/ 16 h 105"/>
                  <a:gd name="T50" fmla="*/ 10 w 82"/>
                  <a:gd name="T51" fmla="*/ 16 h 105"/>
                  <a:gd name="T52" fmla="*/ 8 w 82"/>
                  <a:gd name="T53" fmla="*/ 21 h 105"/>
                  <a:gd name="T54" fmla="*/ 10 w 82"/>
                  <a:gd name="T55" fmla="*/ 25 h 105"/>
                  <a:gd name="T56" fmla="*/ 13 w 82"/>
                  <a:gd name="T57" fmla="*/ 27 h 105"/>
                  <a:gd name="T58" fmla="*/ 15 w 82"/>
                  <a:gd name="T59" fmla="*/ 29 h 105"/>
                  <a:gd name="T60" fmla="*/ 13 w 82"/>
                  <a:gd name="T61" fmla="*/ 35 h 105"/>
                  <a:gd name="T62" fmla="*/ 11 w 82"/>
                  <a:gd name="T63" fmla="*/ 40 h 105"/>
                  <a:gd name="T64" fmla="*/ 4 w 82"/>
                  <a:gd name="T65" fmla="*/ 57 h 105"/>
                  <a:gd name="T66" fmla="*/ 2 w 82"/>
                  <a:gd name="T67" fmla="*/ 65 h 105"/>
                  <a:gd name="T68" fmla="*/ 2 w 82"/>
                  <a:gd name="T69" fmla="*/ 67 h 105"/>
                  <a:gd name="T70" fmla="*/ 4 w 82"/>
                  <a:gd name="T71" fmla="*/ 69 h 105"/>
                  <a:gd name="T72" fmla="*/ 4 w 82"/>
                  <a:gd name="T73" fmla="*/ 71 h 105"/>
                  <a:gd name="T74" fmla="*/ 2 w 82"/>
                  <a:gd name="T75" fmla="*/ 71 h 105"/>
                  <a:gd name="T76" fmla="*/ 2 w 82"/>
                  <a:gd name="T77" fmla="*/ 75 h 105"/>
                  <a:gd name="T78" fmla="*/ 0 w 82"/>
                  <a:gd name="T79" fmla="*/ 76 h 105"/>
                  <a:gd name="T80" fmla="*/ 2 w 82"/>
                  <a:gd name="T81" fmla="*/ 80 h 105"/>
                  <a:gd name="T82" fmla="*/ 2 w 82"/>
                  <a:gd name="T83" fmla="*/ 84 h 105"/>
                  <a:gd name="T84" fmla="*/ 2 w 82"/>
                  <a:gd name="T85" fmla="*/ 90 h 105"/>
                  <a:gd name="T86" fmla="*/ 6 w 82"/>
                  <a:gd name="T87" fmla="*/ 94 h 105"/>
                  <a:gd name="T88" fmla="*/ 8 w 82"/>
                  <a:gd name="T89" fmla="*/ 95 h 105"/>
                  <a:gd name="T90" fmla="*/ 8 w 82"/>
                  <a:gd name="T91" fmla="*/ 97 h 105"/>
                  <a:gd name="T92" fmla="*/ 10 w 82"/>
                  <a:gd name="T93" fmla="*/ 99 h 105"/>
                  <a:gd name="T94" fmla="*/ 13 w 82"/>
                  <a:gd name="T95" fmla="*/ 101 h 105"/>
                  <a:gd name="T96" fmla="*/ 21 w 82"/>
                  <a:gd name="T97" fmla="*/ 101 h 105"/>
                  <a:gd name="T98" fmla="*/ 31 w 82"/>
                  <a:gd name="T99" fmla="*/ 105 h 105"/>
                  <a:gd name="T100" fmla="*/ 32 w 82"/>
                  <a:gd name="T101" fmla="*/ 105 h 105"/>
                  <a:gd name="T102" fmla="*/ 36 w 82"/>
                  <a:gd name="T103" fmla="*/ 105 h 105"/>
                  <a:gd name="T104" fmla="*/ 40 w 82"/>
                  <a:gd name="T105" fmla="*/ 103 h 105"/>
                  <a:gd name="T106" fmla="*/ 50 w 82"/>
                  <a:gd name="T107" fmla="*/ 95 h 105"/>
                  <a:gd name="T108" fmla="*/ 61 w 82"/>
                  <a:gd name="T109" fmla="*/ 97 h 105"/>
                  <a:gd name="T110" fmla="*/ 63 w 82"/>
                  <a:gd name="T111" fmla="*/ 99 h 105"/>
                  <a:gd name="T112" fmla="*/ 67 w 82"/>
                  <a:gd name="T113" fmla="*/ 99 h 105"/>
                  <a:gd name="T114" fmla="*/ 67 w 82"/>
                  <a:gd name="T115" fmla="*/ 99 h 105"/>
                  <a:gd name="T116" fmla="*/ 69 w 82"/>
                  <a:gd name="T117" fmla="*/ 92 h 105"/>
                  <a:gd name="T118" fmla="*/ 72 w 82"/>
                  <a:gd name="T119" fmla="*/ 88 h 105"/>
                  <a:gd name="T120" fmla="*/ 80 w 82"/>
                  <a:gd name="T121" fmla="*/ 86 h 105"/>
                  <a:gd name="T122" fmla="*/ 82 w 82"/>
                  <a:gd name="T123" fmla="*/ 82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2" h="105">
                    <a:moveTo>
                      <a:pt x="80" y="80"/>
                    </a:moveTo>
                    <a:lnTo>
                      <a:pt x="78" y="78"/>
                    </a:lnTo>
                    <a:lnTo>
                      <a:pt x="76" y="76"/>
                    </a:lnTo>
                    <a:lnTo>
                      <a:pt x="74" y="76"/>
                    </a:lnTo>
                    <a:lnTo>
                      <a:pt x="74" y="75"/>
                    </a:lnTo>
                    <a:lnTo>
                      <a:pt x="72" y="75"/>
                    </a:lnTo>
                    <a:lnTo>
                      <a:pt x="71" y="73"/>
                    </a:lnTo>
                    <a:lnTo>
                      <a:pt x="69" y="69"/>
                    </a:lnTo>
                    <a:lnTo>
                      <a:pt x="69" y="67"/>
                    </a:lnTo>
                    <a:lnTo>
                      <a:pt x="69" y="63"/>
                    </a:lnTo>
                    <a:lnTo>
                      <a:pt x="69" y="61"/>
                    </a:lnTo>
                    <a:lnTo>
                      <a:pt x="69" y="59"/>
                    </a:lnTo>
                    <a:lnTo>
                      <a:pt x="69" y="57"/>
                    </a:lnTo>
                    <a:lnTo>
                      <a:pt x="69" y="57"/>
                    </a:lnTo>
                    <a:lnTo>
                      <a:pt x="71" y="54"/>
                    </a:lnTo>
                    <a:lnTo>
                      <a:pt x="72" y="50"/>
                    </a:lnTo>
                    <a:lnTo>
                      <a:pt x="74" y="46"/>
                    </a:lnTo>
                    <a:lnTo>
                      <a:pt x="78" y="27"/>
                    </a:lnTo>
                    <a:lnTo>
                      <a:pt x="78" y="25"/>
                    </a:lnTo>
                    <a:lnTo>
                      <a:pt x="78" y="23"/>
                    </a:lnTo>
                    <a:lnTo>
                      <a:pt x="76" y="21"/>
                    </a:lnTo>
                    <a:lnTo>
                      <a:pt x="74" y="19"/>
                    </a:lnTo>
                    <a:lnTo>
                      <a:pt x="74" y="18"/>
                    </a:lnTo>
                    <a:lnTo>
                      <a:pt x="74" y="16"/>
                    </a:lnTo>
                    <a:lnTo>
                      <a:pt x="74" y="14"/>
                    </a:lnTo>
                    <a:lnTo>
                      <a:pt x="74" y="12"/>
                    </a:lnTo>
                    <a:lnTo>
                      <a:pt x="74" y="12"/>
                    </a:lnTo>
                    <a:lnTo>
                      <a:pt x="74" y="12"/>
                    </a:lnTo>
                    <a:lnTo>
                      <a:pt x="74" y="10"/>
                    </a:lnTo>
                    <a:lnTo>
                      <a:pt x="71" y="8"/>
                    </a:lnTo>
                    <a:lnTo>
                      <a:pt x="67" y="4"/>
                    </a:lnTo>
                    <a:lnTo>
                      <a:pt x="65" y="4"/>
                    </a:lnTo>
                    <a:lnTo>
                      <a:pt x="59" y="4"/>
                    </a:lnTo>
                    <a:lnTo>
                      <a:pt x="57" y="2"/>
                    </a:lnTo>
                    <a:lnTo>
                      <a:pt x="55" y="0"/>
                    </a:lnTo>
                    <a:lnTo>
                      <a:pt x="53" y="0"/>
                    </a:lnTo>
                    <a:lnTo>
                      <a:pt x="50" y="2"/>
                    </a:lnTo>
                    <a:lnTo>
                      <a:pt x="48" y="4"/>
                    </a:lnTo>
                    <a:lnTo>
                      <a:pt x="48" y="6"/>
                    </a:lnTo>
                    <a:lnTo>
                      <a:pt x="46" y="8"/>
                    </a:lnTo>
                    <a:lnTo>
                      <a:pt x="44" y="6"/>
                    </a:lnTo>
                    <a:lnTo>
                      <a:pt x="42" y="8"/>
                    </a:lnTo>
                    <a:lnTo>
                      <a:pt x="36" y="12"/>
                    </a:lnTo>
                    <a:lnTo>
                      <a:pt x="36" y="12"/>
                    </a:lnTo>
                    <a:lnTo>
                      <a:pt x="36" y="12"/>
                    </a:lnTo>
                    <a:lnTo>
                      <a:pt x="34" y="12"/>
                    </a:lnTo>
                    <a:lnTo>
                      <a:pt x="17" y="16"/>
                    </a:lnTo>
                    <a:lnTo>
                      <a:pt x="15" y="16"/>
                    </a:lnTo>
                    <a:lnTo>
                      <a:pt x="15" y="16"/>
                    </a:lnTo>
                    <a:lnTo>
                      <a:pt x="13" y="16"/>
                    </a:lnTo>
                    <a:lnTo>
                      <a:pt x="11" y="16"/>
                    </a:lnTo>
                    <a:lnTo>
                      <a:pt x="10" y="16"/>
                    </a:lnTo>
                    <a:lnTo>
                      <a:pt x="10" y="18"/>
                    </a:lnTo>
                    <a:lnTo>
                      <a:pt x="8" y="21"/>
                    </a:lnTo>
                    <a:lnTo>
                      <a:pt x="10" y="23"/>
                    </a:lnTo>
                    <a:lnTo>
                      <a:pt x="10" y="25"/>
                    </a:lnTo>
                    <a:lnTo>
                      <a:pt x="13" y="25"/>
                    </a:lnTo>
                    <a:lnTo>
                      <a:pt x="13" y="27"/>
                    </a:lnTo>
                    <a:lnTo>
                      <a:pt x="15" y="27"/>
                    </a:lnTo>
                    <a:lnTo>
                      <a:pt x="15" y="29"/>
                    </a:lnTo>
                    <a:lnTo>
                      <a:pt x="13" y="31"/>
                    </a:lnTo>
                    <a:lnTo>
                      <a:pt x="13" y="35"/>
                    </a:lnTo>
                    <a:lnTo>
                      <a:pt x="13" y="37"/>
                    </a:lnTo>
                    <a:lnTo>
                      <a:pt x="11" y="40"/>
                    </a:lnTo>
                    <a:lnTo>
                      <a:pt x="10" y="48"/>
                    </a:lnTo>
                    <a:lnTo>
                      <a:pt x="4" y="57"/>
                    </a:lnTo>
                    <a:lnTo>
                      <a:pt x="2" y="63"/>
                    </a:lnTo>
                    <a:lnTo>
                      <a:pt x="2" y="65"/>
                    </a:lnTo>
                    <a:lnTo>
                      <a:pt x="2" y="65"/>
                    </a:lnTo>
                    <a:lnTo>
                      <a:pt x="2" y="67"/>
                    </a:lnTo>
                    <a:lnTo>
                      <a:pt x="2" y="67"/>
                    </a:lnTo>
                    <a:lnTo>
                      <a:pt x="4" y="69"/>
                    </a:lnTo>
                    <a:lnTo>
                      <a:pt x="4" y="69"/>
                    </a:lnTo>
                    <a:lnTo>
                      <a:pt x="4" y="71"/>
                    </a:lnTo>
                    <a:lnTo>
                      <a:pt x="2" y="71"/>
                    </a:lnTo>
                    <a:lnTo>
                      <a:pt x="2" y="71"/>
                    </a:lnTo>
                    <a:lnTo>
                      <a:pt x="2" y="73"/>
                    </a:lnTo>
                    <a:lnTo>
                      <a:pt x="2" y="75"/>
                    </a:lnTo>
                    <a:lnTo>
                      <a:pt x="0" y="75"/>
                    </a:lnTo>
                    <a:lnTo>
                      <a:pt x="0" y="76"/>
                    </a:lnTo>
                    <a:lnTo>
                      <a:pt x="2" y="78"/>
                    </a:lnTo>
                    <a:lnTo>
                      <a:pt x="2" y="80"/>
                    </a:lnTo>
                    <a:lnTo>
                      <a:pt x="2" y="80"/>
                    </a:lnTo>
                    <a:lnTo>
                      <a:pt x="2" y="84"/>
                    </a:lnTo>
                    <a:lnTo>
                      <a:pt x="0" y="88"/>
                    </a:lnTo>
                    <a:lnTo>
                      <a:pt x="2" y="90"/>
                    </a:lnTo>
                    <a:lnTo>
                      <a:pt x="2" y="92"/>
                    </a:lnTo>
                    <a:lnTo>
                      <a:pt x="6" y="94"/>
                    </a:lnTo>
                    <a:lnTo>
                      <a:pt x="6" y="94"/>
                    </a:lnTo>
                    <a:lnTo>
                      <a:pt x="8" y="95"/>
                    </a:lnTo>
                    <a:lnTo>
                      <a:pt x="8" y="97"/>
                    </a:lnTo>
                    <a:lnTo>
                      <a:pt x="8" y="97"/>
                    </a:lnTo>
                    <a:lnTo>
                      <a:pt x="8" y="99"/>
                    </a:lnTo>
                    <a:lnTo>
                      <a:pt x="10" y="99"/>
                    </a:lnTo>
                    <a:lnTo>
                      <a:pt x="10" y="101"/>
                    </a:lnTo>
                    <a:lnTo>
                      <a:pt x="13" y="101"/>
                    </a:lnTo>
                    <a:lnTo>
                      <a:pt x="17" y="99"/>
                    </a:lnTo>
                    <a:lnTo>
                      <a:pt x="21" y="101"/>
                    </a:lnTo>
                    <a:lnTo>
                      <a:pt x="31" y="105"/>
                    </a:lnTo>
                    <a:lnTo>
                      <a:pt x="31" y="105"/>
                    </a:lnTo>
                    <a:lnTo>
                      <a:pt x="32" y="105"/>
                    </a:lnTo>
                    <a:lnTo>
                      <a:pt x="32" y="105"/>
                    </a:lnTo>
                    <a:lnTo>
                      <a:pt x="34" y="105"/>
                    </a:lnTo>
                    <a:lnTo>
                      <a:pt x="36" y="105"/>
                    </a:lnTo>
                    <a:lnTo>
                      <a:pt x="38" y="105"/>
                    </a:lnTo>
                    <a:lnTo>
                      <a:pt x="40" y="103"/>
                    </a:lnTo>
                    <a:lnTo>
                      <a:pt x="48" y="95"/>
                    </a:lnTo>
                    <a:lnTo>
                      <a:pt x="50" y="95"/>
                    </a:lnTo>
                    <a:lnTo>
                      <a:pt x="55" y="97"/>
                    </a:lnTo>
                    <a:lnTo>
                      <a:pt x="61" y="97"/>
                    </a:lnTo>
                    <a:lnTo>
                      <a:pt x="61" y="97"/>
                    </a:lnTo>
                    <a:lnTo>
                      <a:pt x="63" y="99"/>
                    </a:lnTo>
                    <a:lnTo>
                      <a:pt x="67" y="99"/>
                    </a:lnTo>
                    <a:lnTo>
                      <a:pt x="67" y="99"/>
                    </a:lnTo>
                    <a:lnTo>
                      <a:pt x="67" y="99"/>
                    </a:lnTo>
                    <a:lnTo>
                      <a:pt x="67" y="99"/>
                    </a:lnTo>
                    <a:lnTo>
                      <a:pt x="67" y="95"/>
                    </a:lnTo>
                    <a:lnTo>
                      <a:pt x="69" y="92"/>
                    </a:lnTo>
                    <a:lnTo>
                      <a:pt x="71" y="90"/>
                    </a:lnTo>
                    <a:lnTo>
                      <a:pt x="72" y="88"/>
                    </a:lnTo>
                    <a:lnTo>
                      <a:pt x="78" y="86"/>
                    </a:lnTo>
                    <a:lnTo>
                      <a:pt x="80" y="86"/>
                    </a:lnTo>
                    <a:lnTo>
                      <a:pt x="82" y="84"/>
                    </a:lnTo>
                    <a:lnTo>
                      <a:pt x="82" y="82"/>
                    </a:lnTo>
                    <a:lnTo>
                      <a:pt x="80" y="80"/>
                    </a:lnTo>
                    <a:close/>
                  </a:path>
                </a:pathLst>
              </a:custGeom>
              <a:solidFill>
                <a:schemeClr val="bg1"/>
              </a:solidFill>
              <a:ln w="3175" cap="rnd">
                <a:solidFill>
                  <a:schemeClr val="tx1">
                    <a:lumMod val="50000"/>
                    <a:lumOff val="50000"/>
                  </a:schemeClr>
                </a:solidFill>
                <a:prstDash val="solid"/>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11" name="Freeform 20">
                <a:extLst>
                  <a:ext uri="{FF2B5EF4-FFF2-40B4-BE49-F238E27FC236}">
                    <a16:creationId xmlns:a16="http://schemas.microsoft.com/office/drawing/2014/main" id="{D77C704E-69FA-4EDF-85E1-A913DC170515}"/>
                  </a:ext>
                </a:extLst>
              </p:cNvPr>
              <p:cNvSpPr>
                <a:spLocks/>
              </p:cNvSpPr>
              <p:nvPr/>
            </p:nvSpPr>
            <p:spPr bwMode="auto">
              <a:xfrm>
                <a:off x="6933258" y="2424381"/>
                <a:ext cx="1286227" cy="1175531"/>
              </a:xfrm>
              <a:custGeom>
                <a:avLst/>
                <a:gdLst>
                  <a:gd name="T0" fmla="*/ 787 w 810"/>
                  <a:gd name="T1" fmla="*/ 348 h 740"/>
                  <a:gd name="T2" fmla="*/ 732 w 810"/>
                  <a:gd name="T3" fmla="*/ 359 h 740"/>
                  <a:gd name="T4" fmla="*/ 753 w 810"/>
                  <a:gd name="T5" fmla="*/ 333 h 740"/>
                  <a:gd name="T6" fmla="*/ 753 w 810"/>
                  <a:gd name="T7" fmla="*/ 312 h 740"/>
                  <a:gd name="T8" fmla="*/ 726 w 810"/>
                  <a:gd name="T9" fmla="*/ 274 h 740"/>
                  <a:gd name="T10" fmla="*/ 711 w 810"/>
                  <a:gd name="T11" fmla="*/ 253 h 740"/>
                  <a:gd name="T12" fmla="*/ 688 w 810"/>
                  <a:gd name="T13" fmla="*/ 264 h 740"/>
                  <a:gd name="T14" fmla="*/ 690 w 810"/>
                  <a:gd name="T15" fmla="*/ 217 h 740"/>
                  <a:gd name="T16" fmla="*/ 663 w 810"/>
                  <a:gd name="T17" fmla="*/ 230 h 740"/>
                  <a:gd name="T18" fmla="*/ 644 w 810"/>
                  <a:gd name="T19" fmla="*/ 220 h 740"/>
                  <a:gd name="T20" fmla="*/ 634 w 810"/>
                  <a:gd name="T21" fmla="*/ 219 h 740"/>
                  <a:gd name="T22" fmla="*/ 617 w 810"/>
                  <a:gd name="T23" fmla="*/ 230 h 740"/>
                  <a:gd name="T24" fmla="*/ 598 w 810"/>
                  <a:gd name="T25" fmla="*/ 238 h 740"/>
                  <a:gd name="T26" fmla="*/ 596 w 810"/>
                  <a:gd name="T27" fmla="*/ 220 h 740"/>
                  <a:gd name="T28" fmla="*/ 583 w 810"/>
                  <a:gd name="T29" fmla="*/ 188 h 740"/>
                  <a:gd name="T30" fmla="*/ 558 w 810"/>
                  <a:gd name="T31" fmla="*/ 131 h 740"/>
                  <a:gd name="T32" fmla="*/ 547 w 810"/>
                  <a:gd name="T33" fmla="*/ 101 h 740"/>
                  <a:gd name="T34" fmla="*/ 522 w 810"/>
                  <a:gd name="T35" fmla="*/ 103 h 740"/>
                  <a:gd name="T36" fmla="*/ 493 w 810"/>
                  <a:gd name="T37" fmla="*/ 85 h 740"/>
                  <a:gd name="T38" fmla="*/ 469 w 810"/>
                  <a:gd name="T39" fmla="*/ 78 h 740"/>
                  <a:gd name="T40" fmla="*/ 465 w 810"/>
                  <a:gd name="T41" fmla="*/ 49 h 740"/>
                  <a:gd name="T42" fmla="*/ 415 w 810"/>
                  <a:gd name="T43" fmla="*/ 7 h 740"/>
                  <a:gd name="T44" fmla="*/ 248 w 810"/>
                  <a:gd name="T45" fmla="*/ 196 h 740"/>
                  <a:gd name="T46" fmla="*/ 91 w 810"/>
                  <a:gd name="T47" fmla="*/ 228 h 740"/>
                  <a:gd name="T48" fmla="*/ 63 w 810"/>
                  <a:gd name="T49" fmla="*/ 390 h 740"/>
                  <a:gd name="T50" fmla="*/ 108 w 810"/>
                  <a:gd name="T51" fmla="*/ 487 h 740"/>
                  <a:gd name="T52" fmla="*/ 181 w 810"/>
                  <a:gd name="T53" fmla="*/ 574 h 740"/>
                  <a:gd name="T54" fmla="*/ 229 w 810"/>
                  <a:gd name="T55" fmla="*/ 576 h 740"/>
                  <a:gd name="T56" fmla="*/ 263 w 810"/>
                  <a:gd name="T57" fmla="*/ 586 h 740"/>
                  <a:gd name="T58" fmla="*/ 280 w 810"/>
                  <a:gd name="T59" fmla="*/ 591 h 740"/>
                  <a:gd name="T60" fmla="*/ 322 w 810"/>
                  <a:gd name="T61" fmla="*/ 601 h 740"/>
                  <a:gd name="T62" fmla="*/ 343 w 810"/>
                  <a:gd name="T63" fmla="*/ 605 h 740"/>
                  <a:gd name="T64" fmla="*/ 341 w 810"/>
                  <a:gd name="T65" fmla="*/ 633 h 740"/>
                  <a:gd name="T66" fmla="*/ 360 w 810"/>
                  <a:gd name="T67" fmla="*/ 656 h 740"/>
                  <a:gd name="T68" fmla="*/ 379 w 810"/>
                  <a:gd name="T69" fmla="*/ 679 h 740"/>
                  <a:gd name="T70" fmla="*/ 413 w 810"/>
                  <a:gd name="T71" fmla="*/ 707 h 740"/>
                  <a:gd name="T72" fmla="*/ 451 w 810"/>
                  <a:gd name="T73" fmla="*/ 738 h 740"/>
                  <a:gd name="T74" fmla="*/ 471 w 810"/>
                  <a:gd name="T75" fmla="*/ 707 h 740"/>
                  <a:gd name="T76" fmla="*/ 507 w 810"/>
                  <a:gd name="T77" fmla="*/ 639 h 740"/>
                  <a:gd name="T78" fmla="*/ 495 w 810"/>
                  <a:gd name="T79" fmla="*/ 595 h 740"/>
                  <a:gd name="T80" fmla="*/ 507 w 810"/>
                  <a:gd name="T81" fmla="*/ 574 h 740"/>
                  <a:gd name="T82" fmla="*/ 501 w 810"/>
                  <a:gd name="T83" fmla="*/ 551 h 740"/>
                  <a:gd name="T84" fmla="*/ 524 w 810"/>
                  <a:gd name="T85" fmla="*/ 538 h 740"/>
                  <a:gd name="T86" fmla="*/ 537 w 810"/>
                  <a:gd name="T87" fmla="*/ 553 h 740"/>
                  <a:gd name="T88" fmla="*/ 528 w 810"/>
                  <a:gd name="T89" fmla="*/ 563 h 740"/>
                  <a:gd name="T90" fmla="*/ 591 w 810"/>
                  <a:gd name="T91" fmla="*/ 591 h 740"/>
                  <a:gd name="T92" fmla="*/ 581 w 810"/>
                  <a:gd name="T93" fmla="*/ 629 h 740"/>
                  <a:gd name="T94" fmla="*/ 556 w 810"/>
                  <a:gd name="T95" fmla="*/ 648 h 740"/>
                  <a:gd name="T96" fmla="*/ 585 w 810"/>
                  <a:gd name="T97" fmla="*/ 654 h 740"/>
                  <a:gd name="T98" fmla="*/ 619 w 810"/>
                  <a:gd name="T99" fmla="*/ 607 h 740"/>
                  <a:gd name="T100" fmla="*/ 659 w 810"/>
                  <a:gd name="T101" fmla="*/ 612 h 740"/>
                  <a:gd name="T102" fmla="*/ 678 w 810"/>
                  <a:gd name="T103" fmla="*/ 607 h 740"/>
                  <a:gd name="T104" fmla="*/ 688 w 810"/>
                  <a:gd name="T105" fmla="*/ 593 h 740"/>
                  <a:gd name="T106" fmla="*/ 684 w 810"/>
                  <a:gd name="T107" fmla="*/ 553 h 740"/>
                  <a:gd name="T108" fmla="*/ 728 w 810"/>
                  <a:gd name="T109" fmla="*/ 529 h 740"/>
                  <a:gd name="T110" fmla="*/ 728 w 810"/>
                  <a:gd name="T111" fmla="*/ 500 h 740"/>
                  <a:gd name="T112" fmla="*/ 688 w 810"/>
                  <a:gd name="T113" fmla="*/ 510 h 740"/>
                  <a:gd name="T114" fmla="*/ 646 w 810"/>
                  <a:gd name="T115" fmla="*/ 468 h 740"/>
                  <a:gd name="T116" fmla="*/ 676 w 810"/>
                  <a:gd name="T117" fmla="*/ 439 h 740"/>
                  <a:gd name="T118" fmla="*/ 720 w 810"/>
                  <a:gd name="T119" fmla="*/ 409 h 740"/>
                  <a:gd name="T120" fmla="*/ 770 w 810"/>
                  <a:gd name="T121" fmla="*/ 376 h 740"/>
                  <a:gd name="T122" fmla="*/ 802 w 810"/>
                  <a:gd name="T123" fmla="*/ 356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10" h="740">
                    <a:moveTo>
                      <a:pt x="810" y="344"/>
                    </a:moveTo>
                    <a:lnTo>
                      <a:pt x="810" y="344"/>
                    </a:lnTo>
                    <a:lnTo>
                      <a:pt x="810" y="344"/>
                    </a:lnTo>
                    <a:lnTo>
                      <a:pt x="808" y="344"/>
                    </a:lnTo>
                    <a:lnTo>
                      <a:pt x="808" y="342"/>
                    </a:lnTo>
                    <a:lnTo>
                      <a:pt x="806" y="342"/>
                    </a:lnTo>
                    <a:lnTo>
                      <a:pt x="804" y="342"/>
                    </a:lnTo>
                    <a:lnTo>
                      <a:pt x="804" y="342"/>
                    </a:lnTo>
                    <a:lnTo>
                      <a:pt x="802" y="342"/>
                    </a:lnTo>
                    <a:lnTo>
                      <a:pt x="802" y="342"/>
                    </a:lnTo>
                    <a:lnTo>
                      <a:pt x="798" y="342"/>
                    </a:lnTo>
                    <a:lnTo>
                      <a:pt x="796" y="342"/>
                    </a:lnTo>
                    <a:lnTo>
                      <a:pt x="796" y="342"/>
                    </a:lnTo>
                    <a:lnTo>
                      <a:pt x="794" y="344"/>
                    </a:lnTo>
                    <a:lnTo>
                      <a:pt x="794" y="344"/>
                    </a:lnTo>
                    <a:lnTo>
                      <a:pt x="794" y="344"/>
                    </a:lnTo>
                    <a:lnTo>
                      <a:pt x="794" y="346"/>
                    </a:lnTo>
                    <a:lnTo>
                      <a:pt x="793" y="346"/>
                    </a:lnTo>
                    <a:lnTo>
                      <a:pt x="793" y="346"/>
                    </a:lnTo>
                    <a:lnTo>
                      <a:pt x="791" y="346"/>
                    </a:lnTo>
                    <a:lnTo>
                      <a:pt x="791" y="346"/>
                    </a:lnTo>
                    <a:lnTo>
                      <a:pt x="789" y="346"/>
                    </a:lnTo>
                    <a:lnTo>
                      <a:pt x="789" y="346"/>
                    </a:lnTo>
                    <a:lnTo>
                      <a:pt x="789" y="348"/>
                    </a:lnTo>
                    <a:lnTo>
                      <a:pt x="789" y="350"/>
                    </a:lnTo>
                    <a:lnTo>
                      <a:pt x="789" y="350"/>
                    </a:lnTo>
                    <a:lnTo>
                      <a:pt x="789" y="350"/>
                    </a:lnTo>
                    <a:lnTo>
                      <a:pt x="789" y="350"/>
                    </a:lnTo>
                    <a:lnTo>
                      <a:pt x="787" y="350"/>
                    </a:lnTo>
                    <a:lnTo>
                      <a:pt x="787" y="350"/>
                    </a:lnTo>
                    <a:lnTo>
                      <a:pt x="787" y="348"/>
                    </a:lnTo>
                    <a:lnTo>
                      <a:pt x="787" y="348"/>
                    </a:lnTo>
                    <a:lnTo>
                      <a:pt x="787" y="346"/>
                    </a:lnTo>
                    <a:lnTo>
                      <a:pt x="785" y="346"/>
                    </a:lnTo>
                    <a:lnTo>
                      <a:pt x="779" y="346"/>
                    </a:lnTo>
                    <a:lnTo>
                      <a:pt x="777" y="346"/>
                    </a:lnTo>
                    <a:lnTo>
                      <a:pt x="775" y="346"/>
                    </a:lnTo>
                    <a:lnTo>
                      <a:pt x="775" y="346"/>
                    </a:lnTo>
                    <a:lnTo>
                      <a:pt x="774" y="346"/>
                    </a:lnTo>
                    <a:lnTo>
                      <a:pt x="774" y="346"/>
                    </a:lnTo>
                    <a:lnTo>
                      <a:pt x="774" y="346"/>
                    </a:lnTo>
                    <a:lnTo>
                      <a:pt x="774" y="346"/>
                    </a:lnTo>
                    <a:lnTo>
                      <a:pt x="772" y="346"/>
                    </a:lnTo>
                    <a:lnTo>
                      <a:pt x="772" y="346"/>
                    </a:lnTo>
                    <a:lnTo>
                      <a:pt x="772" y="344"/>
                    </a:lnTo>
                    <a:lnTo>
                      <a:pt x="766" y="344"/>
                    </a:lnTo>
                    <a:lnTo>
                      <a:pt x="762" y="344"/>
                    </a:lnTo>
                    <a:lnTo>
                      <a:pt x="762" y="344"/>
                    </a:lnTo>
                    <a:lnTo>
                      <a:pt x="760" y="344"/>
                    </a:lnTo>
                    <a:lnTo>
                      <a:pt x="758" y="344"/>
                    </a:lnTo>
                    <a:lnTo>
                      <a:pt x="756" y="348"/>
                    </a:lnTo>
                    <a:lnTo>
                      <a:pt x="754" y="348"/>
                    </a:lnTo>
                    <a:lnTo>
                      <a:pt x="741" y="354"/>
                    </a:lnTo>
                    <a:lnTo>
                      <a:pt x="741" y="354"/>
                    </a:lnTo>
                    <a:lnTo>
                      <a:pt x="741" y="354"/>
                    </a:lnTo>
                    <a:lnTo>
                      <a:pt x="739" y="354"/>
                    </a:lnTo>
                    <a:lnTo>
                      <a:pt x="739" y="354"/>
                    </a:lnTo>
                    <a:lnTo>
                      <a:pt x="737" y="354"/>
                    </a:lnTo>
                    <a:lnTo>
                      <a:pt x="737" y="357"/>
                    </a:lnTo>
                    <a:lnTo>
                      <a:pt x="735" y="357"/>
                    </a:lnTo>
                    <a:lnTo>
                      <a:pt x="735" y="359"/>
                    </a:lnTo>
                    <a:lnTo>
                      <a:pt x="732" y="359"/>
                    </a:lnTo>
                    <a:lnTo>
                      <a:pt x="732" y="359"/>
                    </a:lnTo>
                    <a:lnTo>
                      <a:pt x="732" y="359"/>
                    </a:lnTo>
                    <a:lnTo>
                      <a:pt x="732" y="359"/>
                    </a:lnTo>
                    <a:lnTo>
                      <a:pt x="732" y="356"/>
                    </a:lnTo>
                    <a:lnTo>
                      <a:pt x="732" y="354"/>
                    </a:lnTo>
                    <a:lnTo>
                      <a:pt x="732" y="352"/>
                    </a:lnTo>
                    <a:lnTo>
                      <a:pt x="732" y="352"/>
                    </a:lnTo>
                    <a:lnTo>
                      <a:pt x="732" y="350"/>
                    </a:lnTo>
                    <a:lnTo>
                      <a:pt x="734" y="350"/>
                    </a:lnTo>
                    <a:lnTo>
                      <a:pt x="734" y="348"/>
                    </a:lnTo>
                    <a:lnTo>
                      <a:pt x="737" y="346"/>
                    </a:lnTo>
                    <a:lnTo>
                      <a:pt x="753" y="338"/>
                    </a:lnTo>
                    <a:lnTo>
                      <a:pt x="754" y="338"/>
                    </a:lnTo>
                    <a:lnTo>
                      <a:pt x="760" y="338"/>
                    </a:lnTo>
                    <a:lnTo>
                      <a:pt x="760" y="337"/>
                    </a:lnTo>
                    <a:lnTo>
                      <a:pt x="762" y="337"/>
                    </a:lnTo>
                    <a:lnTo>
                      <a:pt x="762" y="335"/>
                    </a:lnTo>
                    <a:lnTo>
                      <a:pt x="760" y="335"/>
                    </a:lnTo>
                    <a:lnTo>
                      <a:pt x="760" y="335"/>
                    </a:lnTo>
                    <a:lnTo>
                      <a:pt x="760" y="335"/>
                    </a:lnTo>
                    <a:lnTo>
                      <a:pt x="758" y="335"/>
                    </a:lnTo>
                    <a:lnTo>
                      <a:pt x="758" y="335"/>
                    </a:lnTo>
                    <a:lnTo>
                      <a:pt x="758" y="337"/>
                    </a:lnTo>
                    <a:lnTo>
                      <a:pt x="758" y="337"/>
                    </a:lnTo>
                    <a:lnTo>
                      <a:pt x="756" y="337"/>
                    </a:lnTo>
                    <a:lnTo>
                      <a:pt x="756" y="335"/>
                    </a:lnTo>
                    <a:lnTo>
                      <a:pt x="754" y="333"/>
                    </a:lnTo>
                    <a:lnTo>
                      <a:pt x="754" y="333"/>
                    </a:lnTo>
                    <a:lnTo>
                      <a:pt x="754" y="333"/>
                    </a:lnTo>
                    <a:lnTo>
                      <a:pt x="754" y="333"/>
                    </a:lnTo>
                    <a:lnTo>
                      <a:pt x="753" y="333"/>
                    </a:lnTo>
                    <a:lnTo>
                      <a:pt x="753" y="333"/>
                    </a:lnTo>
                    <a:lnTo>
                      <a:pt x="753" y="333"/>
                    </a:lnTo>
                    <a:lnTo>
                      <a:pt x="753" y="333"/>
                    </a:lnTo>
                    <a:lnTo>
                      <a:pt x="753" y="333"/>
                    </a:lnTo>
                    <a:lnTo>
                      <a:pt x="751" y="333"/>
                    </a:lnTo>
                    <a:lnTo>
                      <a:pt x="747" y="333"/>
                    </a:lnTo>
                    <a:lnTo>
                      <a:pt x="745" y="333"/>
                    </a:lnTo>
                    <a:lnTo>
                      <a:pt x="745" y="333"/>
                    </a:lnTo>
                    <a:lnTo>
                      <a:pt x="745" y="331"/>
                    </a:lnTo>
                    <a:lnTo>
                      <a:pt x="745" y="329"/>
                    </a:lnTo>
                    <a:lnTo>
                      <a:pt x="745" y="329"/>
                    </a:lnTo>
                    <a:lnTo>
                      <a:pt x="743" y="329"/>
                    </a:lnTo>
                    <a:lnTo>
                      <a:pt x="743" y="329"/>
                    </a:lnTo>
                    <a:lnTo>
                      <a:pt x="743" y="329"/>
                    </a:lnTo>
                    <a:lnTo>
                      <a:pt x="741" y="329"/>
                    </a:lnTo>
                    <a:lnTo>
                      <a:pt x="741" y="329"/>
                    </a:lnTo>
                    <a:lnTo>
                      <a:pt x="741" y="327"/>
                    </a:lnTo>
                    <a:lnTo>
                      <a:pt x="741" y="327"/>
                    </a:lnTo>
                    <a:lnTo>
                      <a:pt x="741" y="327"/>
                    </a:lnTo>
                    <a:lnTo>
                      <a:pt x="741" y="327"/>
                    </a:lnTo>
                    <a:lnTo>
                      <a:pt x="741" y="325"/>
                    </a:lnTo>
                    <a:lnTo>
                      <a:pt x="743" y="325"/>
                    </a:lnTo>
                    <a:lnTo>
                      <a:pt x="749" y="323"/>
                    </a:lnTo>
                    <a:lnTo>
                      <a:pt x="749" y="323"/>
                    </a:lnTo>
                    <a:lnTo>
                      <a:pt x="751" y="321"/>
                    </a:lnTo>
                    <a:lnTo>
                      <a:pt x="751" y="321"/>
                    </a:lnTo>
                    <a:lnTo>
                      <a:pt x="751" y="319"/>
                    </a:lnTo>
                    <a:lnTo>
                      <a:pt x="753" y="319"/>
                    </a:lnTo>
                    <a:lnTo>
                      <a:pt x="754" y="317"/>
                    </a:lnTo>
                    <a:lnTo>
                      <a:pt x="756" y="316"/>
                    </a:lnTo>
                    <a:lnTo>
                      <a:pt x="754" y="314"/>
                    </a:lnTo>
                    <a:lnTo>
                      <a:pt x="754" y="314"/>
                    </a:lnTo>
                    <a:lnTo>
                      <a:pt x="754" y="314"/>
                    </a:lnTo>
                    <a:lnTo>
                      <a:pt x="754" y="314"/>
                    </a:lnTo>
                    <a:lnTo>
                      <a:pt x="753" y="312"/>
                    </a:lnTo>
                    <a:lnTo>
                      <a:pt x="753" y="310"/>
                    </a:lnTo>
                    <a:lnTo>
                      <a:pt x="753" y="308"/>
                    </a:lnTo>
                    <a:lnTo>
                      <a:pt x="751" y="308"/>
                    </a:lnTo>
                    <a:lnTo>
                      <a:pt x="751" y="306"/>
                    </a:lnTo>
                    <a:lnTo>
                      <a:pt x="751" y="304"/>
                    </a:lnTo>
                    <a:lnTo>
                      <a:pt x="751" y="304"/>
                    </a:lnTo>
                    <a:lnTo>
                      <a:pt x="751" y="302"/>
                    </a:lnTo>
                    <a:lnTo>
                      <a:pt x="751" y="302"/>
                    </a:lnTo>
                    <a:lnTo>
                      <a:pt x="749" y="302"/>
                    </a:lnTo>
                    <a:lnTo>
                      <a:pt x="747" y="302"/>
                    </a:lnTo>
                    <a:lnTo>
                      <a:pt x="747" y="302"/>
                    </a:lnTo>
                    <a:lnTo>
                      <a:pt x="747" y="302"/>
                    </a:lnTo>
                    <a:lnTo>
                      <a:pt x="741" y="298"/>
                    </a:lnTo>
                    <a:lnTo>
                      <a:pt x="741" y="297"/>
                    </a:lnTo>
                    <a:lnTo>
                      <a:pt x="739" y="297"/>
                    </a:lnTo>
                    <a:lnTo>
                      <a:pt x="737" y="297"/>
                    </a:lnTo>
                    <a:lnTo>
                      <a:pt x="737" y="297"/>
                    </a:lnTo>
                    <a:lnTo>
                      <a:pt x="737" y="297"/>
                    </a:lnTo>
                    <a:lnTo>
                      <a:pt x="735" y="295"/>
                    </a:lnTo>
                    <a:lnTo>
                      <a:pt x="735" y="295"/>
                    </a:lnTo>
                    <a:lnTo>
                      <a:pt x="734" y="293"/>
                    </a:lnTo>
                    <a:lnTo>
                      <a:pt x="734" y="289"/>
                    </a:lnTo>
                    <a:lnTo>
                      <a:pt x="732" y="287"/>
                    </a:lnTo>
                    <a:lnTo>
                      <a:pt x="732" y="285"/>
                    </a:lnTo>
                    <a:lnTo>
                      <a:pt x="726" y="281"/>
                    </a:lnTo>
                    <a:lnTo>
                      <a:pt x="726" y="279"/>
                    </a:lnTo>
                    <a:lnTo>
                      <a:pt x="726" y="278"/>
                    </a:lnTo>
                    <a:lnTo>
                      <a:pt x="726" y="278"/>
                    </a:lnTo>
                    <a:lnTo>
                      <a:pt x="726" y="276"/>
                    </a:lnTo>
                    <a:lnTo>
                      <a:pt x="726" y="276"/>
                    </a:lnTo>
                    <a:lnTo>
                      <a:pt x="726" y="274"/>
                    </a:lnTo>
                    <a:lnTo>
                      <a:pt x="726" y="274"/>
                    </a:lnTo>
                    <a:lnTo>
                      <a:pt x="724" y="274"/>
                    </a:lnTo>
                    <a:lnTo>
                      <a:pt x="724" y="272"/>
                    </a:lnTo>
                    <a:lnTo>
                      <a:pt x="724" y="272"/>
                    </a:lnTo>
                    <a:lnTo>
                      <a:pt x="724" y="272"/>
                    </a:lnTo>
                    <a:lnTo>
                      <a:pt x="724" y="270"/>
                    </a:lnTo>
                    <a:lnTo>
                      <a:pt x="726" y="270"/>
                    </a:lnTo>
                    <a:lnTo>
                      <a:pt x="726" y="270"/>
                    </a:lnTo>
                    <a:lnTo>
                      <a:pt x="726" y="268"/>
                    </a:lnTo>
                    <a:lnTo>
                      <a:pt x="726" y="266"/>
                    </a:lnTo>
                    <a:lnTo>
                      <a:pt x="726" y="264"/>
                    </a:lnTo>
                    <a:lnTo>
                      <a:pt x="724" y="264"/>
                    </a:lnTo>
                    <a:lnTo>
                      <a:pt x="724" y="264"/>
                    </a:lnTo>
                    <a:lnTo>
                      <a:pt x="724" y="262"/>
                    </a:lnTo>
                    <a:lnTo>
                      <a:pt x="722" y="262"/>
                    </a:lnTo>
                    <a:lnTo>
                      <a:pt x="722" y="262"/>
                    </a:lnTo>
                    <a:lnTo>
                      <a:pt x="722" y="262"/>
                    </a:lnTo>
                    <a:lnTo>
                      <a:pt x="722" y="262"/>
                    </a:lnTo>
                    <a:lnTo>
                      <a:pt x="722" y="259"/>
                    </a:lnTo>
                    <a:lnTo>
                      <a:pt x="722" y="257"/>
                    </a:lnTo>
                    <a:lnTo>
                      <a:pt x="720" y="253"/>
                    </a:lnTo>
                    <a:lnTo>
                      <a:pt x="718" y="253"/>
                    </a:lnTo>
                    <a:lnTo>
                      <a:pt x="716" y="255"/>
                    </a:lnTo>
                    <a:lnTo>
                      <a:pt x="716" y="255"/>
                    </a:lnTo>
                    <a:lnTo>
                      <a:pt x="716" y="255"/>
                    </a:lnTo>
                    <a:lnTo>
                      <a:pt x="716" y="255"/>
                    </a:lnTo>
                    <a:lnTo>
                      <a:pt x="714" y="253"/>
                    </a:lnTo>
                    <a:lnTo>
                      <a:pt x="714" y="253"/>
                    </a:lnTo>
                    <a:lnTo>
                      <a:pt x="714" y="251"/>
                    </a:lnTo>
                    <a:lnTo>
                      <a:pt x="713" y="251"/>
                    </a:lnTo>
                    <a:lnTo>
                      <a:pt x="713" y="253"/>
                    </a:lnTo>
                    <a:lnTo>
                      <a:pt x="713" y="253"/>
                    </a:lnTo>
                    <a:lnTo>
                      <a:pt x="711" y="253"/>
                    </a:lnTo>
                    <a:lnTo>
                      <a:pt x="711" y="253"/>
                    </a:lnTo>
                    <a:lnTo>
                      <a:pt x="711" y="253"/>
                    </a:lnTo>
                    <a:lnTo>
                      <a:pt x="711" y="251"/>
                    </a:lnTo>
                    <a:lnTo>
                      <a:pt x="709" y="251"/>
                    </a:lnTo>
                    <a:lnTo>
                      <a:pt x="709" y="253"/>
                    </a:lnTo>
                    <a:lnTo>
                      <a:pt x="707" y="255"/>
                    </a:lnTo>
                    <a:lnTo>
                      <a:pt x="705" y="255"/>
                    </a:lnTo>
                    <a:lnTo>
                      <a:pt x="705" y="255"/>
                    </a:lnTo>
                    <a:lnTo>
                      <a:pt x="701" y="253"/>
                    </a:lnTo>
                    <a:lnTo>
                      <a:pt x="699" y="253"/>
                    </a:lnTo>
                    <a:lnTo>
                      <a:pt x="699" y="253"/>
                    </a:lnTo>
                    <a:lnTo>
                      <a:pt x="697" y="255"/>
                    </a:lnTo>
                    <a:lnTo>
                      <a:pt x="697" y="255"/>
                    </a:lnTo>
                    <a:lnTo>
                      <a:pt x="699" y="257"/>
                    </a:lnTo>
                    <a:lnTo>
                      <a:pt x="701" y="259"/>
                    </a:lnTo>
                    <a:lnTo>
                      <a:pt x="701" y="259"/>
                    </a:lnTo>
                    <a:lnTo>
                      <a:pt x="701" y="259"/>
                    </a:lnTo>
                    <a:lnTo>
                      <a:pt x="701" y="260"/>
                    </a:lnTo>
                    <a:lnTo>
                      <a:pt x="697" y="260"/>
                    </a:lnTo>
                    <a:lnTo>
                      <a:pt x="695" y="260"/>
                    </a:lnTo>
                    <a:lnTo>
                      <a:pt x="693" y="262"/>
                    </a:lnTo>
                    <a:lnTo>
                      <a:pt x="693" y="264"/>
                    </a:lnTo>
                    <a:lnTo>
                      <a:pt x="692" y="266"/>
                    </a:lnTo>
                    <a:lnTo>
                      <a:pt x="690" y="266"/>
                    </a:lnTo>
                    <a:lnTo>
                      <a:pt x="686" y="266"/>
                    </a:lnTo>
                    <a:lnTo>
                      <a:pt x="686" y="266"/>
                    </a:lnTo>
                    <a:lnTo>
                      <a:pt x="686" y="266"/>
                    </a:lnTo>
                    <a:lnTo>
                      <a:pt x="684" y="266"/>
                    </a:lnTo>
                    <a:lnTo>
                      <a:pt x="684" y="264"/>
                    </a:lnTo>
                    <a:lnTo>
                      <a:pt x="686" y="264"/>
                    </a:lnTo>
                    <a:lnTo>
                      <a:pt x="686" y="264"/>
                    </a:lnTo>
                    <a:lnTo>
                      <a:pt x="688" y="264"/>
                    </a:lnTo>
                    <a:lnTo>
                      <a:pt x="688" y="262"/>
                    </a:lnTo>
                    <a:lnTo>
                      <a:pt x="688" y="262"/>
                    </a:lnTo>
                    <a:lnTo>
                      <a:pt x="688" y="262"/>
                    </a:lnTo>
                    <a:lnTo>
                      <a:pt x="686" y="262"/>
                    </a:lnTo>
                    <a:lnTo>
                      <a:pt x="686" y="260"/>
                    </a:lnTo>
                    <a:lnTo>
                      <a:pt x="686" y="260"/>
                    </a:lnTo>
                    <a:lnTo>
                      <a:pt x="686" y="259"/>
                    </a:lnTo>
                    <a:lnTo>
                      <a:pt x="688" y="253"/>
                    </a:lnTo>
                    <a:lnTo>
                      <a:pt x="688" y="251"/>
                    </a:lnTo>
                    <a:lnTo>
                      <a:pt x="690" y="249"/>
                    </a:lnTo>
                    <a:lnTo>
                      <a:pt x="690" y="249"/>
                    </a:lnTo>
                    <a:lnTo>
                      <a:pt x="690" y="247"/>
                    </a:lnTo>
                    <a:lnTo>
                      <a:pt x="690" y="247"/>
                    </a:lnTo>
                    <a:lnTo>
                      <a:pt x="690" y="243"/>
                    </a:lnTo>
                    <a:lnTo>
                      <a:pt x="690" y="241"/>
                    </a:lnTo>
                    <a:lnTo>
                      <a:pt x="690" y="241"/>
                    </a:lnTo>
                    <a:lnTo>
                      <a:pt x="690" y="240"/>
                    </a:lnTo>
                    <a:lnTo>
                      <a:pt x="690" y="238"/>
                    </a:lnTo>
                    <a:lnTo>
                      <a:pt x="690" y="238"/>
                    </a:lnTo>
                    <a:lnTo>
                      <a:pt x="690" y="236"/>
                    </a:lnTo>
                    <a:lnTo>
                      <a:pt x="690" y="236"/>
                    </a:lnTo>
                    <a:lnTo>
                      <a:pt x="690" y="234"/>
                    </a:lnTo>
                    <a:lnTo>
                      <a:pt x="690" y="234"/>
                    </a:lnTo>
                    <a:lnTo>
                      <a:pt x="688" y="234"/>
                    </a:lnTo>
                    <a:lnTo>
                      <a:pt x="688" y="232"/>
                    </a:lnTo>
                    <a:lnTo>
                      <a:pt x="688" y="230"/>
                    </a:lnTo>
                    <a:lnTo>
                      <a:pt x="688" y="228"/>
                    </a:lnTo>
                    <a:lnTo>
                      <a:pt x="688" y="226"/>
                    </a:lnTo>
                    <a:lnTo>
                      <a:pt x="690" y="220"/>
                    </a:lnTo>
                    <a:lnTo>
                      <a:pt x="690" y="219"/>
                    </a:lnTo>
                    <a:lnTo>
                      <a:pt x="690" y="217"/>
                    </a:lnTo>
                    <a:lnTo>
                      <a:pt x="690" y="217"/>
                    </a:lnTo>
                    <a:lnTo>
                      <a:pt x="688" y="215"/>
                    </a:lnTo>
                    <a:lnTo>
                      <a:pt x="684" y="213"/>
                    </a:lnTo>
                    <a:lnTo>
                      <a:pt x="684" y="211"/>
                    </a:lnTo>
                    <a:lnTo>
                      <a:pt x="682" y="209"/>
                    </a:lnTo>
                    <a:lnTo>
                      <a:pt x="682" y="209"/>
                    </a:lnTo>
                    <a:lnTo>
                      <a:pt x="682" y="209"/>
                    </a:lnTo>
                    <a:lnTo>
                      <a:pt x="680" y="209"/>
                    </a:lnTo>
                    <a:lnTo>
                      <a:pt x="680" y="209"/>
                    </a:lnTo>
                    <a:lnTo>
                      <a:pt x="680" y="209"/>
                    </a:lnTo>
                    <a:lnTo>
                      <a:pt x="678" y="209"/>
                    </a:lnTo>
                    <a:lnTo>
                      <a:pt x="676" y="209"/>
                    </a:lnTo>
                    <a:lnTo>
                      <a:pt x="676" y="211"/>
                    </a:lnTo>
                    <a:lnTo>
                      <a:pt x="676" y="211"/>
                    </a:lnTo>
                    <a:lnTo>
                      <a:pt x="674" y="213"/>
                    </a:lnTo>
                    <a:lnTo>
                      <a:pt x="673" y="217"/>
                    </a:lnTo>
                    <a:lnTo>
                      <a:pt x="671" y="217"/>
                    </a:lnTo>
                    <a:lnTo>
                      <a:pt x="671" y="219"/>
                    </a:lnTo>
                    <a:lnTo>
                      <a:pt x="669" y="219"/>
                    </a:lnTo>
                    <a:lnTo>
                      <a:pt x="667" y="220"/>
                    </a:lnTo>
                    <a:lnTo>
                      <a:pt x="667" y="220"/>
                    </a:lnTo>
                    <a:lnTo>
                      <a:pt x="665" y="220"/>
                    </a:lnTo>
                    <a:lnTo>
                      <a:pt x="665" y="222"/>
                    </a:lnTo>
                    <a:lnTo>
                      <a:pt x="663" y="222"/>
                    </a:lnTo>
                    <a:lnTo>
                      <a:pt x="663" y="222"/>
                    </a:lnTo>
                    <a:lnTo>
                      <a:pt x="663" y="224"/>
                    </a:lnTo>
                    <a:lnTo>
                      <a:pt x="661" y="224"/>
                    </a:lnTo>
                    <a:lnTo>
                      <a:pt x="661" y="224"/>
                    </a:lnTo>
                    <a:lnTo>
                      <a:pt x="661" y="226"/>
                    </a:lnTo>
                    <a:lnTo>
                      <a:pt x="661" y="226"/>
                    </a:lnTo>
                    <a:lnTo>
                      <a:pt x="663" y="228"/>
                    </a:lnTo>
                    <a:lnTo>
                      <a:pt x="663" y="230"/>
                    </a:lnTo>
                    <a:lnTo>
                      <a:pt x="663" y="230"/>
                    </a:lnTo>
                    <a:lnTo>
                      <a:pt x="663" y="230"/>
                    </a:lnTo>
                    <a:lnTo>
                      <a:pt x="663" y="232"/>
                    </a:lnTo>
                    <a:lnTo>
                      <a:pt x="661" y="232"/>
                    </a:lnTo>
                    <a:lnTo>
                      <a:pt x="659" y="232"/>
                    </a:lnTo>
                    <a:lnTo>
                      <a:pt x="659" y="232"/>
                    </a:lnTo>
                    <a:lnTo>
                      <a:pt x="657" y="232"/>
                    </a:lnTo>
                    <a:lnTo>
                      <a:pt x="657" y="232"/>
                    </a:lnTo>
                    <a:lnTo>
                      <a:pt x="657" y="234"/>
                    </a:lnTo>
                    <a:lnTo>
                      <a:pt x="655" y="236"/>
                    </a:lnTo>
                    <a:lnTo>
                      <a:pt x="653" y="236"/>
                    </a:lnTo>
                    <a:lnTo>
                      <a:pt x="653" y="236"/>
                    </a:lnTo>
                    <a:lnTo>
                      <a:pt x="653" y="236"/>
                    </a:lnTo>
                    <a:lnTo>
                      <a:pt x="652" y="234"/>
                    </a:lnTo>
                    <a:lnTo>
                      <a:pt x="652" y="234"/>
                    </a:lnTo>
                    <a:lnTo>
                      <a:pt x="652" y="230"/>
                    </a:lnTo>
                    <a:lnTo>
                      <a:pt x="652" y="228"/>
                    </a:lnTo>
                    <a:lnTo>
                      <a:pt x="650" y="228"/>
                    </a:lnTo>
                    <a:lnTo>
                      <a:pt x="650" y="228"/>
                    </a:lnTo>
                    <a:lnTo>
                      <a:pt x="648" y="228"/>
                    </a:lnTo>
                    <a:lnTo>
                      <a:pt x="648" y="228"/>
                    </a:lnTo>
                    <a:lnTo>
                      <a:pt x="644" y="226"/>
                    </a:lnTo>
                    <a:lnTo>
                      <a:pt x="644" y="226"/>
                    </a:lnTo>
                    <a:lnTo>
                      <a:pt x="644" y="226"/>
                    </a:lnTo>
                    <a:lnTo>
                      <a:pt x="644" y="224"/>
                    </a:lnTo>
                    <a:lnTo>
                      <a:pt x="646" y="224"/>
                    </a:lnTo>
                    <a:lnTo>
                      <a:pt x="646" y="224"/>
                    </a:lnTo>
                    <a:lnTo>
                      <a:pt x="646" y="224"/>
                    </a:lnTo>
                    <a:lnTo>
                      <a:pt x="646" y="224"/>
                    </a:lnTo>
                    <a:lnTo>
                      <a:pt x="646" y="222"/>
                    </a:lnTo>
                    <a:lnTo>
                      <a:pt x="644" y="222"/>
                    </a:lnTo>
                    <a:lnTo>
                      <a:pt x="644" y="220"/>
                    </a:lnTo>
                    <a:lnTo>
                      <a:pt x="644" y="220"/>
                    </a:lnTo>
                    <a:lnTo>
                      <a:pt x="644" y="220"/>
                    </a:lnTo>
                    <a:lnTo>
                      <a:pt x="644" y="220"/>
                    </a:lnTo>
                    <a:lnTo>
                      <a:pt x="644" y="220"/>
                    </a:lnTo>
                    <a:lnTo>
                      <a:pt x="646" y="220"/>
                    </a:lnTo>
                    <a:lnTo>
                      <a:pt x="646" y="220"/>
                    </a:lnTo>
                    <a:lnTo>
                      <a:pt x="648" y="220"/>
                    </a:lnTo>
                    <a:lnTo>
                      <a:pt x="648" y="220"/>
                    </a:lnTo>
                    <a:lnTo>
                      <a:pt x="648" y="220"/>
                    </a:lnTo>
                    <a:lnTo>
                      <a:pt x="646" y="219"/>
                    </a:lnTo>
                    <a:lnTo>
                      <a:pt x="644" y="215"/>
                    </a:lnTo>
                    <a:lnTo>
                      <a:pt x="644" y="215"/>
                    </a:lnTo>
                    <a:lnTo>
                      <a:pt x="642" y="215"/>
                    </a:lnTo>
                    <a:lnTo>
                      <a:pt x="640" y="215"/>
                    </a:lnTo>
                    <a:lnTo>
                      <a:pt x="636" y="217"/>
                    </a:lnTo>
                    <a:lnTo>
                      <a:pt x="636" y="217"/>
                    </a:lnTo>
                    <a:lnTo>
                      <a:pt x="636" y="217"/>
                    </a:lnTo>
                    <a:lnTo>
                      <a:pt x="634" y="215"/>
                    </a:lnTo>
                    <a:lnTo>
                      <a:pt x="634" y="215"/>
                    </a:lnTo>
                    <a:lnTo>
                      <a:pt x="634" y="215"/>
                    </a:lnTo>
                    <a:lnTo>
                      <a:pt x="634" y="213"/>
                    </a:lnTo>
                    <a:lnTo>
                      <a:pt x="634" y="213"/>
                    </a:lnTo>
                    <a:lnTo>
                      <a:pt x="633" y="213"/>
                    </a:lnTo>
                    <a:lnTo>
                      <a:pt x="633" y="213"/>
                    </a:lnTo>
                    <a:lnTo>
                      <a:pt x="631" y="211"/>
                    </a:lnTo>
                    <a:lnTo>
                      <a:pt x="631" y="211"/>
                    </a:lnTo>
                    <a:lnTo>
                      <a:pt x="631" y="213"/>
                    </a:lnTo>
                    <a:lnTo>
                      <a:pt x="631" y="215"/>
                    </a:lnTo>
                    <a:lnTo>
                      <a:pt x="631" y="215"/>
                    </a:lnTo>
                    <a:lnTo>
                      <a:pt x="631" y="217"/>
                    </a:lnTo>
                    <a:lnTo>
                      <a:pt x="633" y="217"/>
                    </a:lnTo>
                    <a:lnTo>
                      <a:pt x="634" y="217"/>
                    </a:lnTo>
                    <a:lnTo>
                      <a:pt x="634" y="219"/>
                    </a:lnTo>
                    <a:lnTo>
                      <a:pt x="634" y="219"/>
                    </a:lnTo>
                    <a:lnTo>
                      <a:pt x="633" y="219"/>
                    </a:lnTo>
                    <a:lnTo>
                      <a:pt x="633" y="220"/>
                    </a:lnTo>
                    <a:lnTo>
                      <a:pt x="631" y="220"/>
                    </a:lnTo>
                    <a:lnTo>
                      <a:pt x="631" y="220"/>
                    </a:lnTo>
                    <a:lnTo>
                      <a:pt x="631" y="220"/>
                    </a:lnTo>
                    <a:lnTo>
                      <a:pt x="631" y="222"/>
                    </a:lnTo>
                    <a:lnTo>
                      <a:pt x="633" y="222"/>
                    </a:lnTo>
                    <a:lnTo>
                      <a:pt x="634" y="222"/>
                    </a:lnTo>
                    <a:lnTo>
                      <a:pt x="634" y="224"/>
                    </a:lnTo>
                    <a:lnTo>
                      <a:pt x="634" y="224"/>
                    </a:lnTo>
                    <a:lnTo>
                      <a:pt x="634" y="226"/>
                    </a:lnTo>
                    <a:lnTo>
                      <a:pt x="633" y="228"/>
                    </a:lnTo>
                    <a:lnTo>
                      <a:pt x="633" y="228"/>
                    </a:lnTo>
                    <a:lnTo>
                      <a:pt x="631" y="228"/>
                    </a:lnTo>
                    <a:lnTo>
                      <a:pt x="627" y="224"/>
                    </a:lnTo>
                    <a:lnTo>
                      <a:pt x="627" y="224"/>
                    </a:lnTo>
                    <a:lnTo>
                      <a:pt x="625" y="224"/>
                    </a:lnTo>
                    <a:lnTo>
                      <a:pt x="625" y="224"/>
                    </a:lnTo>
                    <a:lnTo>
                      <a:pt x="625" y="226"/>
                    </a:lnTo>
                    <a:lnTo>
                      <a:pt x="623" y="226"/>
                    </a:lnTo>
                    <a:lnTo>
                      <a:pt x="623" y="226"/>
                    </a:lnTo>
                    <a:lnTo>
                      <a:pt x="621" y="226"/>
                    </a:lnTo>
                    <a:lnTo>
                      <a:pt x="619" y="224"/>
                    </a:lnTo>
                    <a:lnTo>
                      <a:pt x="619" y="224"/>
                    </a:lnTo>
                    <a:lnTo>
                      <a:pt x="619" y="224"/>
                    </a:lnTo>
                    <a:lnTo>
                      <a:pt x="619" y="226"/>
                    </a:lnTo>
                    <a:lnTo>
                      <a:pt x="617" y="226"/>
                    </a:lnTo>
                    <a:lnTo>
                      <a:pt x="617" y="226"/>
                    </a:lnTo>
                    <a:lnTo>
                      <a:pt x="617" y="228"/>
                    </a:lnTo>
                    <a:lnTo>
                      <a:pt x="617" y="230"/>
                    </a:lnTo>
                    <a:lnTo>
                      <a:pt x="617" y="230"/>
                    </a:lnTo>
                    <a:lnTo>
                      <a:pt x="617" y="234"/>
                    </a:lnTo>
                    <a:lnTo>
                      <a:pt x="619" y="238"/>
                    </a:lnTo>
                    <a:lnTo>
                      <a:pt x="619" y="240"/>
                    </a:lnTo>
                    <a:lnTo>
                      <a:pt x="619" y="241"/>
                    </a:lnTo>
                    <a:lnTo>
                      <a:pt x="619" y="241"/>
                    </a:lnTo>
                    <a:lnTo>
                      <a:pt x="619" y="243"/>
                    </a:lnTo>
                    <a:lnTo>
                      <a:pt x="621" y="243"/>
                    </a:lnTo>
                    <a:lnTo>
                      <a:pt x="621" y="245"/>
                    </a:lnTo>
                    <a:lnTo>
                      <a:pt x="621" y="245"/>
                    </a:lnTo>
                    <a:lnTo>
                      <a:pt x="621" y="247"/>
                    </a:lnTo>
                    <a:lnTo>
                      <a:pt x="621" y="247"/>
                    </a:lnTo>
                    <a:lnTo>
                      <a:pt x="623" y="249"/>
                    </a:lnTo>
                    <a:lnTo>
                      <a:pt x="623" y="249"/>
                    </a:lnTo>
                    <a:lnTo>
                      <a:pt x="623" y="249"/>
                    </a:lnTo>
                    <a:lnTo>
                      <a:pt x="621" y="251"/>
                    </a:lnTo>
                    <a:lnTo>
                      <a:pt x="619" y="253"/>
                    </a:lnTo>
                    <a:lnTo>
                      <a:pt x="615" y="251"/>
                    </a:lnTo>
                    <a:lnTo>
                      <a:pt x="613" y="249"/>
                    </a:lnTo>
                    <a:lnTo>
                      <a:pt x="612" y="247"/>
                    </a:lnTo>
                    <a:lnTo>
                      <a:pt x="602" y="249"/>
                    </a:lnTo>
                    <a:lnTo>
                      <a:pt x="602" y="249"/>
                    </a:lnTo>
                    <a:lnTo>
                      <a:pt x="600" y="247"/>
                    </a:lnTo>
                    <a:lnTo>
                      <a:pt x="600" y="247"/>
                    </a:lnTo>
                    <a:lnTo>
                      <a:pt x="600" y="245"/>
                    </a:lnTo>
                    <a:lnTo>
                      <a:pt x="600" y="245"/>
                    </a:lnTo>
                    <a:lnTo>
                      <a:pt x="600" y="243"/>
                    </a:lnTo>
                    <a:lnTo>
                      <a:pt x="600" y="243"/>
                    </a:lnTo>
                    <a:lnTo>
                      <a:pt x="596" y="241"/>
                    </a:lnTo>
                    <a:lnTo>
                      <a:pt x="596" y="240"/>
                    </a:lnTo>
                    <a:lnTo>
                      <a:pt x="596" y="238"/>
                    </a:lnTo>
                    <a:lnTo>
                      <a:pt x="596" y="238"/>
                    </a:lnTo>
                    <a:lnTo>
                      <a:pt x="598" y="238"/>
                    </a:lnTo>
                    <a:lnTo>
                      <a:pt x="600" y="238"/>
                    </a:lnTo>
                    <a:lnTo>
                      <a:pt x="600" y="238"/>
                    </a:lnTo>
                    <a:lnTo>
                      <a:pt x="600" y="236"/>
                    </a:lnTo>
                    <a:lnTo>
                      <a:pt x="602" y="236"/>
                    </a:lnTo>
                    <a:lnTo>
                      <a:pt x="602" y="236"/>
                    </a:lnTo>
                    <a:lnTo>
                      <a:pt x="600" y="234"/>
                    </a:lnTo>
                    <a:lnTo>
                      <a:pt x="600" y="234"/>
                    </a:lnTo>
                    <a:lnTo>
                      <a:pt x="600" y="232"/>
                    </a:lnTo>
                    <a:lnTo>
                      <a:pt x="600" y="232"/>
                    </a:lnTo>
                    <a:lnTo>
                      <a:pt x="600" y="232"/>
                    </a:lnTo>
                    <a:lnTo>
                      <a:pt x="600" y="232"/>
                    </a:lnTo>
                    <a:lnTo>
                      <a:pt x="600" y="232"/>
                    </a:lnTo>
                    <a:lnTo>
                      <a:pt x="600" y="230"/>
                    </a:lnTo>
                    <a:lnTo>
                      <a:pt x="602" y="230"/>
                    </a:lnTo>
                    <a:lnTo>
                      <a:pt x="602" y="228"/>
                    </a:lnTo>
                    <a:lnTo>
                      <a:pt x="602" y="228"/>
                    </a:lnTo>
                    <a:lnTo>
                      <a:pt x="604" y="226"/>
                    </a:lnTo>
                    <a:lnTo>
                      <a:pt x="606" y="224"/>
                    </a:lnTo>
                    <a:lnTo>
                      <a:pt x="606" y="222"/>
                    </a:lnTo>
                    <a:lnTo>
                      <a:pt x="606" y="222"/>
                    </a:lnTo>
                    <a:lnTo>
                      <a:pt x="604" y="220"/>
                    </a:lnTo>
                    <a:lnTo>
                      <a:pt x="604" y="220"/>
                    </a:lnTo>
                    <a:lnTo>
                      <a:pt x="604" y="220"/>
                    </a:lnTo>
                    <a:lnTo>
                      <a:pt x="602" y="222"/>
                    </a:lnTo>
                    <a:lnTo>
                      <a:pt x="602" y="222"/>
                    </a:lnTo>
                    <a:lnTo>
                      <a:pt x="602" y="222"/>
                    </a:lnTo>
                    <a:lnTo>
                      <a:pt x="602" y="224"/>
                    </a:lnTo>
                    <a:lnTo>
                      <a:pt x="600" y="224"/>
                    </a:lnTo>
                    <a:lnTo>
                      <a:pt x="600" y="224"/>
                    </a:lnTo>
                    <a:lnTo>
                      <a:pt x="598" y="222"/>
                    </a:lnTo>
                    <a:lnTo>
                      <a:pt x="598" y="220"/>
                    </a:lnTo>
                    <a:lnTo>
                      <a:pt x="596" y="220"/>
                    </a:lnTo>
                    <a:lnTo>
                      <a:pt x="598" y="219"/>
                    </a:lnTo>
                    <a:lnTo>
                      <a:pt x="598" y="219"/>
                    </a:lnTo>
                    <a:lnTo>
                      <a:pt x="598" y="219"/>
                    </a:lnTo>
                    <a:lnTo>
                      <a:pt x="600" y="219"/>
                    </a:lnTo>
                    <a:lnTo>
                      <a:pt x="602" y="217"/>
                    </a:lnTo>
                    <a:lnTo>
                      <a:pt x="602" y="217"/>
                    </a:lnTo>
                    <a:lnTo>
                      <a:pt x="604" y="217"/>
                    </a:lnTo>
                    <a:lnTo>
                      <a:pt x="604" y="215"/>
                    </a:lnTo>
                    <a:lnTo>
                      <a:pt x="606" y="213"/>
                    </a:lnTo>
                    <a:lnTo>
                      <a:pt x="606" y="213"/>
                    </a:lnTo>
                    <a:lnTo>
                      <a:pt x="606" y="213"/>
                    </a:lnTo>
                    <a:lnTo>
                      <a:pt x="608" y="215"/>
                    </a:lnTo>
                    <a:lnTo>
                      <a:pt x="608" y="217"/>
                    </a:lnTo>
                    <a:lnTo>
                      <a:pt x="610" y="217"/>
                    </a:lnTo>
                    <a:lnTo>
                      <a:pt x="610" y="215"/>
                    </a:lnTo>
                    <a:lnTo>
                      <a:pt x="610" y="215"/>
                    </a:lnTo>
                    <a:lnTo>
                      <a:pt x="610" y="213"/>
                    </a:lnTo>
                    <a:lnTo>
                      <a:pt x="608" y="211"/>
                    </a:lnTo>
                    <a:lnTo>
                      <a:pt x="608" y="211"/>
                    </a:lnTo>
                    <a:lnTo>
                      <a:pt x="608" y="209"/>
                    </a:lnTo>
                    <a:lnTo>
                      <a:pt x="606" y="207"/>
                    </a:lnTo>
                    <a:lnTo>
                      <a:pt x="606" y="205"/>
                    </a:lnTo>
                    <a:lnTo>
                      <a:pt x="598" y="198"/>
                    </a:lnTo>
                    <a:lnTo>
                      <a:pt x="594" y="192"/>
                    </a:lnTo>
                    <a:lnTo>
                      <a:pt x="592" y="190"/>
                    </a:lnTo>
                    <a:lnTo>
                      <a:pt x="591" y="190"/>
                    </a:lnTo>
                    <a:lnTo>
                      <a:pt x="589" y="190"/>
                    </a:lnTo>
                    <a:lnTo>
                      <a:pt x="587" y="188"/>
                    </a:lnTo>
                    <a:lnTo>
                      <a:pt x="585" y="188"/>
                    </a:lnTo>
                    <a:lnTo>
                      <a:pt x="585" y="188"/>
                    </a:lnTo>
                    <a:lnTo>
                      <a:pt x="585" y="188"/>
                    </a:lnTo>
                    <a:lnTo>
                      <a:pt x="583" y="188"/>
                    </a:lnTo>
                    <a:lnTo>
                      <a:pt x="583" y="188"/>
                    </a:lnTo>
                    <a:lnTo>
                      <a:pt x="581" y="188"/>
                    </a:lnTo>
                    <a:lnTo>
                      <a:pt x="581" y="186"/>
                    </a:lnTo>
                    <a:lnTo>
                      <a:pt x="581" y="184"/>
                    </a:lnTo>
                    <a:lnTo>
                      <a:pt x="581" y="184"/>
                    </a:lnTo>
                    <a:lnTo>
                      <a:pt x="581" y="184"/>
                    </a:lnTo>
                    <a:lnTo>
                      <a:pt x="581" y="182"/>
                    </a:lnTo>
                    <a:lnTo>
                      <a:pt x="579" y="182"/>
                    </a:lnTo>
                    <a:lnTo>
                      <a:pt x="575" y="179"/>
                    </a:lnTo>
                    <a:lnTo>
                      <a:pt x="572" y="175"/>
                    </a:lnTo>
                    <a:lnTo>
                      <a:pt x="572" y="173"/>
                    </a:lnTo>
                    <a:lnTo>
                      <a:pt x="572" y="173"/>
                    </a:lnTo>
                    <a:lnTo>
                      <a:pt x="570" y="173"/>
                    </a:lnTo>
                    <a:lnTo>
                      <a:pt x="568" y="169"/>
                    </a:lnTo>
                    <a:lnTo>
                      <a:pt x="566" y="167"/>
                    </a:lnTo>
                    <a:lnTo>
                      <a:pt x="566" y="165"/>
                    </a:lnTo>
                    <a:lnTo>
                      <a:pt x="564" y="163"/>
                    </a:lnTo>
                    <a:lnTo>
                      <a:pt x="560" y="154"/>
                    </a:lnTo>
                    <a:lnTo>
                      <a:pt x="560" y="150"/>
                    </a:lnTo>
                    <a:lnTo>
                      <a:pt x="558" y="148"/>
                    </a:lnTo>
                    <a:lnTo>
                      <a:pt x="558" y="146"/>
                    </a:lnTo>
                    <a:lnTo>
                      <a:pt x="558" y="144"/>
                    </a:lnTo>
                    <a:lnTo>
                      <a:pt x="556" y="143"/>
                    </a:lnTo>
                    <a:lnTo>
                      <a:pt x="556" y="141"/>
                    </a:lnTo>
                    <a:lnTo>
                      <a:pt x="556" y="137"/>
                    </a:lnTo>
                    <a:lnTo>
                      <a:pt x="554" y="135"/>
                    </a:lnTo>
                    <a:lnTo>
                      <a:pt x="554" y="135"/>
                    </a:lnTo>
                    <a:lnTo>
                      <a:pt x="556" y="135"/>
                    </a:lnTo>
                    <a:lnTo>
                      <a:pt x="556" y="133"/>
                    </a:lnTo>
                    <a:lnTo>
                      <a:pt x="556" y="133"/>
                    </a:lnTo>
                    <a:lnTo>
                      <a:pt x="558" y="133"/>
                    </a:lnTo>
                    <a:lnTo>
                      <a:pt x="558" y="131"/>
                    </a:lnTo>
                    <a:lnTo>
                      <a:pt x="558" y="131"/>
                    </a:lnTo>
                    <a:lnTo>
                      <a:pt x="558" y="129"/>
                    </a:lnTo>
                    <a:lnTo>
                      <a:pt x="558" y="127"/>
                    </a:lnTo>
                    <a:lnTo>
                      <a:pt x="558" y="127"/>
                    </a:lnTo>
                    <a:lnTo>
                      <a:pt x="556" y="127"/>
                    </a:lnTo>
                    <a:lnTo>
                      <a:pt x="552" y="125"/>
                    </a:lnTo>
                    <a:lnTo>
                      <a:pt x="552" y="125"/>
                    </a:lnTo>
                    <a:lnTo>
                      <a:pt x="549" y="122"/>
                    </a:lnTo>
                    <a:lnTo>
                      <a:pt x="549" y="120"/>
                    </a:lnTo>
                    <a:lnTo>
                      <a:pt x="547" y="118"/>
                    </a:lnTo>
                    <a:lnTo>
                      <a:pt x="547" y="116"/>
                    </a:lnTo>
                    <a:lnTo>
                      <a:pt x="547" y="116"/>
                    </a:lnTo>
                    <a:lnTo>
                      <a:pt x="547" y="114"/>
                    </a:lnTo>
                    <a:lnTo>
                      <a:pt x="547" y="114"/>
                    </a:lnTo>
                    <a:lnTo>
                      <a:pt x="547" y="114"/>
                    </a:lnTo>
                    <a:lnTo>
                      <a:pt x="547" y="112"/>
                    </a:lnTo>
                    <a:lnTo>
                      <a:pt x="545" y="112"/>
                    </a:lnTo>
                    <a:lnTo>
                      <a:pt x="545" y="110"/>
                    </a:lnTo>
                    <a:lnTo>
                      <a:pt x="545" y="110"/>
                    </a:lnTo>
                    <a:lnTo>
                      <a:pt x="545" y="110"/>
                    </a:lnTo>
                    <a:lnTo>
                      <a:pt x="545" y="108"/>
                    </a:lnTo>
                    <a:lnTo>
                      <a:pt x="547" y="108"/>
                    </a:lnTo>
                    <a:lnTo>
                      <a:pt x="547" y="108"/>
                    </a:lnTo>
                    <a:lnTo>
                      <a:pt x="547" y="108"/>
                    </a:lnTo>
                    <a:lnTo>
                      <a:pt x="549" y="108"/>
                    </a:lnTo>
                    <a:lnTo>
                      <a:pt x="549" y="106"/>
                    </a:lnTo>
                    <a:lnTo>
                      <a:pt x="549" y="106"/>
                    </a:lnTo>
                    <a:lnTo>
                      <a:pt x="549" y="106"/>
                    </a:lnTo>
                    <a:lnTo>
                      <a:pt x="549" y="104"/>
                    </a:lnTo>
                    <a:lnTo>
                      <a:pt x="547" y="103"/>
                    </a:lnTo>
                    <a:lnTo>
                      <a:pt x="547" y="101"/>
                    </a:lnTo>
                    <a:lnTo>
                      <a:pt x="547" y="101"/>
                    </a:lnTo>
                    <a:lnTo>
                      <a:pt x="545" y="101"/>
                    </a:lnTo>
                    <a:lnTo>
                      <a:pt x="543" y="101"/>
                    </a:lnTo>
                    <a:lnTo>
                      <a:pt x="543" y="103"/>
                    </a:lnTo>
                    <a:lnTo>
                      <a:pt x="543" y="103"/>
                    </a:lnTo>
                    <a:lnTo>
                      <a:pt x="541" y="103"/>
                    </a:lnTo>
                    <a:lnTo>
                      <a:pt x="541" y="103"/>
                    </a:lnTo>
                    <a:lnTo>
                      <a:pt x="541" y="103"/>
                    </a:lnTo>
                    <a:lnTo>
                      <a:pt x="541" y="103"/>
                    </a:lnTo>
                    <a:lnTo>
                      <a:pt x="539" y="101"/>
                    </a:lnTo>
                    <a:lnTo>
                      <a:pt x="541" y="101"/>
                    </a:lnTo>
                    <a:lnTo>
                      <a:pt x="541" y="99"/>
                    </a:lnTo>
                    <a:lnTo>
                      <a:pt x="541" y="97"/>
                    </a:lnTo>
                    <a:lnTo>
                      <a:pt x="541" y="97"/>
                    </a:lnTo>
                    <a:lnTo>
                      <a:pt x="539" y="97"/>
                    </a:lnTo>
                    <a:lnTo>
                      <a:pt x="539" y="97"/>
                    </a:lnTo>
                    <a:lnTo>
                      <a:pt x="535" y="99"/>
                    </a:lnTo>
                    <a:lnTo>
                      <a:pt x="535" y="99"/>
                    </a:lnTo>
                    <a:lnTo>
                      <a:pt x="535" y="99"/>
                    </a:lnTo>
                    <a:lnTo>
                      <a:pt x="535" y="99"/>
                    </a:lnTo>
                    <a:lnTo>
                      <a:pt x="535" y="101"/>
                    </a:lnTo>
                    <a:lnTo>
                      <a:pt x="535" y="101"/>
                    </a:lnTo>
                    <a:lnTo>
                      <a:pt x="533" y="101"/>
                    </a:lnTo>
                    <a:lnTo>
                      <a:pt x="532" y="101"/>
                    </a:lnTo>
                    <a:lnTo>
                      <a:pt x="530" y="101"/>
                    </a:lnTo>
                    <a:lnTo>
                      <a:pt x="528" y="101"/>
                    </a:lnTo>
                    <a:lnTo>
                      <a:pt x="528" y="99"/>
                    </a:lnTo>
                    <a:lnTo>
                      <a:pt x="528" y="99"/>
                    </a:lnTo>
                    <a:lnTo>
                      <a:pt x="526" y="99"/>
                    </a:lnTo>
                    <a:lnTo>
                      <a:pt x="526" y="101"/>
                    </a:lnTo>
                    <a:lnTo>
                      <a:pt x="524" y="101"/>
                    </a:lnTo>
                    <a:lnTo>
                      <a:pt x="522" y="101"/>
                    </a:lnTo>
                    <a:lnTo>
                      <a:pt x="522" y="103"/>
                    </a:lnTo>
                    <a:lnTo>
                      <a:pt x="520" y="103"/>
                    </a:lnTo>
                    <a:lnTo>
                      <a:pt x="520" y="103"/>
                    </a:lnTo>
                    <a:lnTo>
                      <a:pt x="518" y="103"/>
                    </a:lnTo>
                    <a:lnTo>
                      <a:pt x="518" y="103"/>
                    </a:lnTo>
                    <a:lnTo>
                      <a:pt x="516" y="103"/>
                    </a:lnTo>
                    <a:lnTo>
                      <a:pt x="516" y="103"/>
                    </a:lnTo>
                    <a:lnTo>
                      <a:pt x="516" y="99"/>
                    </a:lnTo>
                    <a:lnTo>
                      <a:pt x="514" y="99"/>
                    </a:lnTo>
                    <a:lnTo>
                      <a:pt x="514" y="97"/>
                    </a:lnTo>
                    <a:lnTo>
                      <a:pt x="512" y="97"/>
                    </a:lnTo>
                    <a:lnTo>
                      <a:pt x="512" y="97"/>
                    </a:lnTo>
                    <a:lnTo>
                      <a:pt x="511" y="99"/>
                    </a:lnTo>
                    <a:lnTo>
                      <a:pt x="511" y="99"/>
                    </a:lnTo>
                    <a:lnTo>
                      <a:pt x="509" y="99"/>
                    </a:lnTo>
                    <a:lnTo>
                      <a:pt x="509" y="99"/>
                    </a:lnTo>
                    <a:lnTo>
                      <a:pt x="507" y="99"/>
                    </a:lnTo>
                    <a:lnTo>
                      <a:pt x="507" y="97"/>
                    </a:lnTo>
                    <a:lnTo>
                      <a:pt x="507" y="97"/>
                    </a:lnTo>
                    <a:lnTo>
                      <a:pt x="505" y="93"/>
                    </a:lnTo>
                    <a:lnTo>
                      <a:pt x="505" y="91"/>
                    </a:lnTo>
                    <a:lnTo>
                      <a:pt x="505" y="91"/>
                    </a:lnTo>
                    <a:lnTo>
                      <a:pt x="503" y="89"/>
                    </a:lnTo>
                    <a:lnTo>
                      <a:pt x="503" y="89"/>
                    </a:lnTo>
                    <a:lnTo>
                      <a:pt x="501" y="87"/>
                    </a:lnTo>
                    <a:lnTo>
                      <a:pt x="501" y="87"/>
                    </a:lnTo>
                    <a:lnTo>
                      <a:pt x="499" y="87"/>
                    </a:lnTo>
                    <a:lnTo>
                      <a:pt x="497" y="87"/>
                    </a:lnTo>
                    <a:lnTo>
                      <a:pt x="497" y="85"/>
                    </a:lnTo>
                    <a:lnTo>
                      <a:pt x="495" y="85"/>
                    </a:lnTo>
                    <a:lnTo>
                      <a:pt x="495" y="85"/>
                    </a:lnTo>
                    <a:lnTo>
                      <a:pt x="493" y="85"/>
                    </a:lnTo>
                    <a:lnTo>
                      <a:pt x="493" y="85"/>
                    </a:lnTo>
                    <a:lnTo>
                      <a:pt x="491" y="87"/>
                    </a:lnTo>
                    <a:lnTo>
                      <a:pt x="490" y="87"/>
                    </a:lnTo>
                    <a:lnTo>
                      <a:pt x="490" y="89"/>
                    </a:lnTo>
                    <a:lnTo>
                      <a:pt x="490" y="89"/>
                    </a:lnTo>
                    <a:lnTo>
                      <a:pt x="488" y="89"/>
                    </a:lnTo>
                    <a:lnTo>
                      <a:pt x="486" y="89"/>
                    </a:lnTo>
                    <a:lnTo>
                      <a:pt x="484" y="89"/>
                    </a:lnTo>
                    <a:lnTo>
                      <a:pt x="482" y="89"/>
                    </a:lnTo>
                    <a:lnTo>
                      <a:pt x="480" y="89"/>
                    </a:lnTo>
                    <a:lnTo>
                      <a:pt x="478" y="89"/>
                    </a:lnTo>
                    <a:lnTo>
                      <a:pt x="478" y="89"/>
                    </a:lnTo>
                    <a:lnTo>
                      <a:pt x="478" y="89"/>
                    </a:lnTo>
                    <a:lnTo>
                      <a:pt x="478" y="89"/>
                    </a:lnTo>
                    <a:lnTo>
                      <a:pt x="478" y="91"/>
                    </a:lnTo>
                    <a:lnTo>
                      <a:pt x="476" y="91"/>
                    </a:lnTo>
                    <a:lnTo>
                      <a:pt x="476" y="93"/>
                    </a:lnTo>
                    <a:lnTo>
                      <a:pt x="476" y="93"/>
                    </a:lnTo>
                    <a:lnTo>
                      <a:pt x="476" y="93"/>
                    </a:lnTo>
                    <a:lnTo>
                      <a:pt x="474" y="93"/>
                    </a:lnTo>
                    <a:lnTo>
                      <a:pt x="474" y="93"/>
                    </a:lnTo>
                    <a:lnTo>
                      <a:pt x="472" y="91"/>
                    </a:lnTo>
                    <a:lnTo>
                      <a:pt x="472" y="89"/>
                    </a:lnTo>
                    <a:lnTo>
                      <a:pt x="472" y="87"/>
                    </a:lnTo>
                    <a:lnTo>
                      <a:pt x="471" y="85"/>
                    </a:lnTo>
                    <a:lnTo>
                      <a:pt x="471" y="85"/>
                    </a:lnTo>
                    <a:lnTo>
                      <a:pt x="469" y="84"/>
                    </a:lnTo>
                    <a:lnTo>
                      <a:pt x="469" y="82"/>
                    </a:lnTo>
                    <a:lnTo>
                      <a:pt x="469" y="82"/>
                    </a:lnTo>
                    <a:lnTo>
                      <a:pt x="467" y="82"/>
                    </a:lnTo>
                    <a:lnTo>
                      <a:pt x="467" y="80"/>
                    </a:lnTo>
                    <a:lnTo>
                      <a:pt x="469" y="80"/>
                    </a:lnTo>
                    <a:lnTo>
                      <a:pt x="469" y="78"/>
                    </a:lnTo>
                    <a:lnTo>
                      <a:pt x="469" y="78"/>
                    </a:lnTo>
                    <a:lnTo>
                      <a:pt x="472" y="78"/>
                    </a:lnTo>
                    <a:lnTo>
                      <a:pt x="472" y="78"/>
                    </a:lnTo>
                    <a:lnTo>
                      <a:pt x="474" y="78"/>
                    </a:lnTo>
                    <a:lnTo>
                      <a:pt x="474" y="78"/>
                    </a:lnTo>
                    <a:lnTo>
                      <a:pt x="474" y="76"/>
                    </a:lnTo>
                    <a:lnTo>
                      <a:pt x="474" y="72"/>
                    </a:lnTo>
                    <a:lnTo>
                      <a:pt x="474" y="72"/>
                    </a:lnTo>
                    <a:lnTo>
                      <a:pt x="474" y="70"/>
                    </a:lnTo>
                    <a:lnTo>
                      <a:pt x="472" y="68"/>
                    </a:lnTo>
                    <a:lnTo>
                      <a:pt x="471" y="66"/>
                    </a:lnTo>
                    <a:lnTo>
                      <a:pt x="471" y="66"/>
                    </a:lnTo>
                    <a:lnTo>
                      <a:pt x="472" y="57"/>
                    </a:lnTo>
                    <a:lnTo>
                      <a:pt x="472" y="55"/>
                    </a:lnTo>
                    <a:lnTo>
                      <a:pt x="474" y="51"/>
                    </a:lnTo>
                    <a:lnTo>
                      <a:pt x="474" y="49"/>
                    </a:lnTo>
                    <a:lnTo>
                      <a:pt x="474" y="47"/>
                    </a:lnTo>
                    <a:lnTo>
                      <a:pt x="472" y="47"/>
                    </a:lnTo>
                    <a:lnTo>
                      <a:pt x="472" y="47"/>
                    </a:lnTo>
                    <a:lnTo>
                      <a:pt x="472" y="46"/>
                    </a:lnTo>
                    <a:lnTo>
                      <a:pt x="471" y="47"/>
                    </a:lnTo>
                    <a:lnTo>
                      <a:pt x="471" y="47"/>
                    </a:lnTo>
                    <a:lnTo>
                      <a:pt x="471" y="47"/>
                    </a:lnTo>
                    <a:lnTo>
                      <a:pt x="471" y="47"/>
                    </a:lnTo>
                    <a:lnTo>
                      <a:pt x="471" y="47"/>
                    </a:lnTo>
                    <a:lnTo>
                      <a:pt x="469" y="47"/>
                    </a:lnTo>
                    <a:lnTo>
                      <a:pt x="469" y="47"/>
                    </a:lnTo>
                    <a:lnTo>
                      <a:pt x="467" y="49"/>
                    </a:lnTo>
                    <a:lnTo>
                      <a:pt x="467" y="49"/>
                    </a:lnTo>
                    <a:lnTo>
                      <a:pt x="465" y="49"/>
                    </a:lnTo>
                    <a:lnTo>
                      <a:pt x="465" y="49"/>
                    </a:lnTo>
                    <a:lnTo>
                      <a:pt x="465" y="49"/>
                    </a:lnTo>
                    <a:lnTo>
                      <a:pt x="463" y="49"/>
                    </a:lnTo>
                    <a:lnTo>
                      <a:pt x="463" y="49"/>
                    </a:lnTo>
                    <a:lnTo>
                      <a:pt x="461" y="49"/>
                    </a:lnTo>
                    <a:lnTo>
                      <a:pt x="461" y="47"/>
                    </a:lnTo>
                    <a:lnTo>
                      <a:pt x="461" y="47"/>
                    </a:lnTo>
                    <a:lnTo>
                      <a:pt x="461" y="46"/>
                    </a:lnTo>
                    <a:lnTo>
                      <a:pt x="461" y="44"/>
                    </a:lnTo>
                    <a:lnTo>
                      <a:pt x="461" y="42"/>
                    </a:lnTo>
                    <a:lnTo>
                      <a:pt x="463" y="40"/>
                    </a:lnTo>
                    <a:lnTo>
                      <a:pt x="463" y="40"/>
                    </a:lnTo>
                    <a:lnTo>
                      <a:pt x="463" y="40"/>
                    </a:lnTo>
                    <a:lnTo>
                      <a:pt x="467" y="40"/>
                    </a:lnTo>
                    <a:lnTo>
                      <a:pt x="467" y="38"/>
                    </a:lnTo>
                    <a:lnTo>
                      <a:pt x="469" y="38"/>
                    </a:lnTo>
                    <a:lnTo>
                      <a:pt x="469" y="36"/>
                    </a:lnTo>
                    <a:lnTo>
                      <a:pt x="469" y="36"/>
                    </a:lnTo>
                    <a:lnTo>
                      <a:pt x="469" y="34"/>
                    </a:lnTo>
                    <a:lnTo>
                      <a:pt x="469" y="34"/>
                    </a:lnTo>
                    <a:lnTo>
                      <a:pt x="467" y="32"/>
                    </a:lnTo>
                    <a:lnTo>
                      <a:pt x="467" y="32"/>
                    </a:lnTo>
                    <a:lnTo>
                      <a:pt x="465" y="32"/>
                    </a:lnTo>
                    <a:lnTo>
                      <a:pt x="465" y="30"/>
                    </a:lnTo>
                    <a:lnTo>
                      <a:pt x="465" y="28"/>
                    </a:lnTo>
                    <a:lnTo>
                      <a:pt x="453" y="26"/>
                    </a:lnTo>
                    <a:lnTo>
                      <a:pt x="444" y="26"/>
                    </a:lnTo>
                    <a:lnTo>
                      <a:pt x="410" y="25"/>
                    </a:lnTo>
                    <a:lnTo>
                      <a:pt x="408" y="25"/>
                    </a:lnTo>
                    <a:lnTo>
                      <a:pt x="408" y="23"/>
                    </a:lnTo>
                    <a:lnTo>
                      <a:pt x="408" y="23"/>
                    </a:lnTo>
                    <a:lnTo>
                      <a:pt x="408" y="21"/>
                    </a:lnTo>
                    <a:lnTo>
                      <a:pt x="408" y="19"/>
                    </a:lnTo>
                    <a:lnTo>
                      <a:pt x="415" y="7"/>
                    </a:lnTo>
                    <a:lnTo>
                      <a:pt x="415" y="7"/>
                    </a:lnTo>
                    <a:lnTo>
                      <a:pt x="415" y="6"/>
                    </a:lnTo>
                    <a:lnTo>
                      <a:pt x="415" y="4"/>
                    </a:lnTo>
                    <a:lnTo>
                      <a:pt x="415" y="2"/>
                    </a:lnTo>
                    <a:lnTo>
                      <a:pt x="413" y="0"/>
                    </a:lnTo>
                    <a:lnTo>
                      <a:pt x="413" y="2"/>
                    </a:lnTo>
                    <a:lnTo>
                      <a:pt x="398" y="15"/>
                    </a:lnTo>
                    <a:lnTo>
                      <a:pt x="394" y="17"/>
                    </a:lnTo>
                    <a:lnTo>
                      <a:pt x="377" y="21"/>
                    </a:lnTo>
                    <a:lnTo>
                      <a:pt x="362" y="28"/>
                    </a:lnTo>
                    <a:lnTo>
                      <a:pt x="360" y="30"/>
                    </a:lnTo>
                    <a:lnTo>
                      <a:pt x="356" y="44"/>
                    </a:lnTo>
                    <a:lnTo>
                      <a:pt x="352" y="55"/>
                    </a:lnTo>
                    <a:lnTo>
                      <a:pt x="347" y="70"/>
                    </a:lnTo>
                    <a:lnTo>
                      <a:pt x="343" y="82"/>
                    </a:lnTo>
                    <a:lnTo>
                      <a:pt x="337" y="89"/>
                    </a:lnTo>
                    <a:lnTo>
                      <a:pt x="330" y="104"/>
                    </a:lnTo>
                    <a:lnTo>
                      <a:pt x="324" y="112"/>
                    </a:lnTo>
                    <a:lnTo>
                      <a:pt x="322" y="116"/>
                    </a:lnTo>
                    <a:lnTo>
                      <a:pt x="320" y="123"/>
                    </a:lnTo>
                    <a:lnTo>
                      <a:pt x="318" y="123"/>
                    </a:lnTo>
                    <a:lnTo>
                      <a:pt x="316" y="125"/>
                    </a:lnTo>
                    <a:lnTo>
                      <a:pt x="305" y="131"/>
                    </a:lnTo>
                    <a:lnTo>
                      <a:pt x="293" y="137"/>
                    </a:lnTo>
                    <a:lnTo>
                      <a:pt x="282" y="144"/>
                    </a:lnTo>
                    <a:lnTo>
                      <a:pt x="269" y="150"/>
                    </a:lnTo>
                    <a:lnTo>
                      <a:pt x="267" y="152"/>
                    </a:lnTo>
                    <a:lnTo>
                      <a:pt x="259" y="162"/>
                    </a:lnTo>
                    <a:lnTo>
                      <a:pt x="257" y="165"/>
                    </a:lnTo>
                    <a:lnTo>
                      <a:pt x="251" y="186"/>
                    </a:lnTo>
                    <a:lnTo>
                      <a:pt x="249" y="192"/>
                    </a:lnTo>
                    <a:lnTo>
                      <a:pt x="248" y="196"/>
                    </a:lnTo>
                    <a:lnTo>
                      <a:pt x="244" y="200"/>
                    </a:lnTo>
                    <a:lnTo>
                      <a:pt x="232" y="209"/>
                    </a:lnTo>
                    <a:lnTo>
                      <a:pt x="225" y="219"/>
                    </a:lnTo>
                    <a:lnTo>
                      <a:pt x="223" y="220"/>
                    </a:lnTo>
                    <a:lnTo>
                      <a:pt x="223" y="222"/>
                    </a:lnTo>
                    <a:lnTo>
                      <a:pt x="223" y="236"/>
                    </a:lnTo>
                    <a:lnTo>
                      <a:pt x="221" y="238"/>
                    </a:lnTo>
                    <a:lnTo>
                      <a:pt x="221" y="238"/>
                    </a:lnTo>
                    <a:lnTo>
                      <a:pt x="206" y="243"/>
                    </a:lnTo>
                    <a:lnTo>
                      <a:pt x="192" y="247"/>
                    </a:lnTo>
                    <a:lnTo>
                      <a:pt x="185" y="247"/>
                    </a:lnTo>
                    <a:lnTo>
                      <a:pt x="177" y="247"/>
                    </a:lnTo>
                    <a:lnTo>
                      <a:pt x="169" y="247"/>
                    </a:lnTo>
                    <a:lnTo>
                      <a:pt x="162" y="249"/>
                    </a:lnTo>
                    <a:lnTo>
                      <a:pt x="154" y="251"/>
                    </a:lnTo>
                    <a:lnTo>
                      <a:pt x="143" y="257"/>
                    </a:lnTo>
                    <a:lnTo>
                      <a:pt x="133" y="262"/>
                    </a:lnTo>
                    <a:lnTo>
                      <a:pt x="126" y="264"/>
                    </a:lnTo>
                    <a:lnTo>
                      <a:pt x="118" y="262"/>
                    </a:lnTo>
                    <a:lnTo>
                      <a:pt x="114" y="260"/>
                    </a:lnTo>
                    <a:lnTo>
                      <a:pt x="110" y="255"/>
                    </a:lnTo>
                    <a:lnTo>
                      <a:pt x="108" y="247"/>
                    </a:lnTo>
                    <a:lnTo>
                      <a:pt x="107" y="245"/>
                    </a:lnTo>
                    <a:lnTo>
                      <a:pt x="108" y="241"/>
                    </a:lnTo>
                    <a:lnTo>
                      <a:pt x="107" y="240"/>
                    </a:lnTo>
                    <a:lnTo>
                      <a:pt x="107" y="238"/>
                    </a:lnTo>
                    <a:lnTo>
                      <a:pt x="103" y="236"/>
                    </a:lnTo>
                    <a:lnTo>
                      <a:pt x="101" y="234"/>
                    </a:lnTo>
                    <a:lnTo>
                      <a:pt x="97" y="232"/>
                    </a:lnTo>
                    <a:lnTo>
                      <a:pt x="95" y="230"/>
                    </a:lnTo>
                    <a:lnTo>
                      <a:pt x="93" y="228"/>
                    </a:lnTo>
                    <a:lnTo>
                      <a:pt x="91" y="228"/>
                    </a:lnTo>
                    <a:lnTo>
                      <a:pt x="89" y="228"/>
                    </a:lnTo>
                    <a:lnTo>
                      <a:pt x="86" y="230"/>
                    </a:lnTo>
                    <a:lnTo>
                      <a:pt x="82" y="232"/>
                    </a:lnTo>
                    <a:lnTo>
                      <a:pt x="80" y="232"/>
                    </a:lnTo>
                    <a:lnTo>
                      <a:pt x="78" y="232"/>
                    </a:lnTo>
                    <a:lnTo>
                      <a:pt x="74" y="238"/>
                    </a:lnTo>
                    <a:lnTo>
                      <a:pt x="67" y="243"/>
                    </a:lnTo>
                    <a:lnTo>
                      <a:pt x="67" y="243"/>
                    </a:lnTo>
                    <a:lnTo>
                      <a:pt x="59" y="253"/>
                    </a:lnTo>
                    <a:lnTo>
                      <a:pt x="57" y="255"/>
                    </a:lnTo>
                    <a:lnTo>
                      <a:pt x="49" y="274"/>
                    </a:lnTo>
                    <a:lnTo>
                      <a:pt x="48" y="278"/>
                    </a:lnTo>
                    <a:lnTo>
                      <a:pt x="40" y="285"/>
                    </a:lnTo>
                    <a:lnTo>
                      <a:pt x="34" y="295"/>
                    </a:lnTo>
                    <a:lnTo>
                      <a:pt x="25" y="304"/>
                    </a:lnTo>
                    <a:lnTo>
                      <a:pt x="17" y="308"/>
                    </a:lnTo>
                    <a:lnTo>
                      <a:pt x="9" y="317"/>
                    </a:lnTo>
                    <a:lnTo>
                      <a:pt x="6" y="323"/>
                    </a:lnTo>
                    <a:lnTo>
                      <a:pt x="4" y="331"/>
                    </a:lnTo>
                    <a:lnTo>
                      <a:pt x="2" y="344"/>
                    </a:lnTo>
                    <a:lnTo>
                      <a:pt x="0" y="356"/>
                    </a:lnTo>
                    <a:lnTo>
                      <a:pt x="0" y="361"/>
                    </a:lnTo>
                    <a:lnTo>
                      <a:pt x="4" y="363"/>
                    </a:lnTo>
                    <a:lnTo>
                      <a:pt x="17" y="371"/>
                    </a:lnTo>
                    <a:lnTo>
                      <a:pt x="21" y="373"/>
                    </a:lnTo>
                    <a:lnTo>
                      <a:pt x="28" y="378"/>
                    </a:lnTo>
                    <a:lnTo>
                      <a:pt x="32" y="380"/>
                    </a:lnTo>
                    <a:lnTo>
                      <a:pt x="53" y="378"/>
                    </a:lnTo>
                    <a:lnTo>
                      <a:pt x="57" y="380"/>
                    </a:lnTo>
                    <a:lnTo>
                      <a:pt x="61" y="382"/>
                    </a:lnTo>
                    <a:lnTo>
                      <a:pt x="63" y="386"/>
                    </a:lnTo>
                    <a:lnTo>
                      <a:pt x="63" y="390"/>
                    </a:lnTo>
                    <a:lnTo>
                      <a:pt x="63" y="397"/>
                    </a:lnTo>
                    <a:lnTo>
                      <a:pt x="63" y="401"/>
                    </a:lnTo>
                    <a:lnTo>
                      <a:pt x="63" y="403"/>
                    </a:lnTo>
                    <a:lnTo>
                      <a:pt x="63" y="405"/>
                    </a:lnTo>
                    <a:lnTo>
                      <a:pt x="61" y="407"/>
                    </a:lnTo>
                    <a:lnTo>
                      <a:pt x="63" y="409"/>
                    </a:lnTo>
                    <a:lnTo>
                      <a:pt x="63" y="413"/>
                    </a:lnTo>
                    <a:lnTo>
                      <a:pt x="63" y="416"/>
                    </a:lnTo>
                    <a:lnTo>
                      <a:pt x="61" y="420"/>
                    </a:lnTo>
                    <a:lnTo>
                      <a:pt x="55" y="430"/>
                    </a:lnTo>
                    <a:lnTo>
                      <a:pt x="55" y="432"/>
                    </a:lnTo>
                    <a:lnTo>
                      <a:pt x="55" y="435"/>
                    </a:lnTo>
                    <a:lnTo>
                      <a:pt x="55" y="439"/>
                    </a:lnTo>
                    <a:lnTo>
                      <a:pt x="55" y="441"/>
                    </a:lnTo>
                    <a:lnTo>
                      <a:pt x="57" y="447"/>
                    </a:lnTo>
                    <a:lnTo>
                      <a:pt x="59" y="453"/>
                    </a:lnTo>
                    <a:lnTo>
                      <a:pt x="63" y="456"/>
                    </a:lnTo>
                    <a:lnTo>
                      <a:pt x="67" y="460"/>
                    </a:lnTo>
                    <a:lnTo>
                      <a:pt x="68" y="462"/>
                    </a:lnTo>
                    <a:lnTo>
                      <a:pt x="70" y="468"/>
                    </a:lnTo>
                    <a:lnTo>
                      <a:pt x="72" y="470"/>
                    </a:lnTo>
                    <a:lnTo>
                      <a:pt x="72" y="470"/>
                    </a:lnTo>
                    <a:lnTo>
                      <a:pt x="76" y="472"/>
                    </a:lnTo>
                    <a:lnTo>
                      <a:pt x="82" y="473"/>
                    </a:lnTo>
                    <a:lnTo>
                      <a:pt x="93" y="473"/>
                    </a:lnTo>
                    <a:lnTo>
                      <a:pt x="97" y="472"/>
                    </a:lnTo>
                    <a:lnTo>
                      <a:pt x="99" y="470"/>
                    </a:lnTo>
                    <a:lnTo>
                      <a:pt x="103" y="470"/>
                    </a:lnTo>
                    <a:lnTo>
                      <a:pt x="107" y="470"/>
                    </a:lnTo>
                    <a:lnTo>
                      <a:pt x="108" y="473"/>
                    </a:lnTo>
                    <a:lnTo>
                      <a:pt x="108" y="477"/>
                    </a:lnTo>
                    <a:lnTo>
                      <a:pt x="108" y="487"/>
                    </a:lnTo>
                    <a:lnTo>
                      <a:pt x="108" y="498"/>
                    </a:lnTo>
                    <a:lnTo>
                      <a:pt x="108" y="502"/>
                    </a:lnTo>
                    <a:lnTo>
                      <a:pt x="110" y="504"/>
                    </a:lnTo>
                    <a:lnTo>
                      <a:pt x="114" y="508"/>
                    </a:lnTo>
                    <a:lnTo>
                      <a:pt x="114" y="510"/>
                    </a:lnTo>
                    <a:lnTo>
                      <a:pt x="116" y="511"/>
                    </a:lnTo>
                    <a:lnTo>
                      <a:pt x="116" y="515"/>
                    </a:lnTo>
                    <a:lnTo>
                      <a:pt x="120" y="517"/>
                    </a:lnTo>
                    <a:lnTo>
                      <a:pt x="126" y="523"/>
                    </a:lnTo>
                    <a:lnTo>
                      <a:pt x="128" y="525"/>
                    </a:lnTo>
                    <a:lnTo>
                      <a:pt x="128" y="527"/>
                    </a:lnTo>
                    <a:lnTo>
                      <a:pt x="131" y="542"/>
                    </a:lnTo>
                    <a:lnTo>
                      <a:pt x="133" y="548"/>
                    </a:lnTo>
                    <a:lnTo>
                      <a:pt x="135" y="553"/>
                    </a:lnTo>
                    <a:lnTo>
                      <a:pt x="141" y="561"/>
                    </a:lnTo>
                    <a:lnTo>
                      <a:pt x="145" y="570"/>
                    </a:lnTo>
                    <a:lnTo>
                      <a:pt x="147" y="572"/>
                    </a:lnTo>
                    <a:lnTo>
                      <a:pt x="148" y="574"/>
                    </a:lnTo>
                    <a:lnTo>
                      <a:pt x="152" y="576"/>
                    </a:lnTo>
                    <a:lnTo>
                      <a:pt x="162" y="578"/>
                    </a:lnTo>
                    <a:lnTo>
                      <a:pt x="162" y="578"/>
                    </a:lnTo>
                    <a:lnTo>
                      <a:pt x="164" y="578"/>
                    </a:lnTo>
                    <a:lnTo>
                      <a:pt x="166" y="578"/>
                    </a:lnTo>
                    <a:lnTo>
                      <a:pt x="168" y="576"/>
                    </a:lnTo>
                    <a:lnTo>
                      <a:pt x="168" y="576"/>
                    </a:lnTo>
                    <a:lnTo>
                      <a:pt x="171" y="576"/>
                    </a:lnTo>
                    <a:lnTo>
                      <a:pt x="171" y="576"/>
                    </a:lnTo>
                    <a:lnTo>
                      <a:pt x="173" y="578"/>
                    </a:lnTo>
                    <a:lnTo>
                      <a:pt x="175" y="578"/>
                    </a:lnTo>
                    <a:lnTo>
                      <a:pt x="177" y="578"/>
                    </a:lnTo>
                    <a:lnTo>
                      <a:pt x="179" y="576"/>
                    </a:lnTo>
                    <a:lnTo>
                      <a:pt x="181" y="574"/>
                    </a:lnTo>
                    <a:lnTo>
                      <a:pt x="183" y="574"/>
                    </a:lnTo>
                    <a:lnTo>
                      <a:pt x="185" y="574"/>
                    </a:lnTo>
                    <a:lnTo>
                      <a:pt x="190" y="574"/>
                    </a:lnTo>
                    <a:lnTo>
                      <a:pt x="194" y="574"/>
                    </a:lnTo>
                    <a:lnTo>
                      <a:pt x="196" y="574"/>
                    </a:lnTo>
                    <a:lnTo>
                      <a:pt x="198" y="576"/>
                    </a:lnTo>
                    <a:lnTo>
                      <a:pt x="198" y="576"/>
                    </a:lnTo>
                    <a:lnTo>
                      <a:pt x="200" y="576"/>
                    </a:lnTo>
                    <a:lnTo>
                      <a:pt x="202" y="576"/>
                    </a:lnTo>
                    <a:lnTo>
                      <a:pt x="209" y="574"/>
                    </a:lnTo>
                    <a:lnTo>
                      <a:pt x="211" y="574"/>
                    </a:lnTo>
                    <a:lnTo>
                      <a:pt x="211" y="574"/>
                    </a:lnTo>
                    <a:lnTo>
                      <a:pt x="211" y="576"/>
                    </a:lnTo>
                    <a:lnTo>
                      <a:pt x="213" y="578"/>
                    </a:lnTo>
                    <a:lnTo>
                      <a:pt x="213" y="578"/>
                    </a:lnTo>
                    <a:lnTo>
                      <a:pt x="215" y="578"/>
                    </a:lnTo>
                    <a:lnTo>
                      <a:pt x="217" y="578"/>
                    </a:lnTo>
                    <a:lnTo>
                      <a:pt x="217" y="578"/>
                    </a:lnTo>
                    <a:lnTo>
                      <a:pt x="217" y="578"/>
                    </a:lnTo>
                    <a:lnTo>
                      <a:pt x="217" y="576"/>
                    </a:lnTo>
                    <a:lnTo>
                      <a:pt x="217" y="576"/>
                    </a:lnTo>
                    <a:lnTo>
                      <a:pt x="217" y="574"/>
                    </a:lnTo>
                    <a:lnTo>
                      <a:pt x="219" y="574"/>
                    </a:lnTo>
                    <a:lnTo>
                      <a:pt x="221" y="574"/>
                    </a:lnTo>
                    <a:lnTo>
                      <a:pt x="221" y="574"/>
                    </a:lnTo>
                    <a:lnTo>
                      <a:pt x="223" y="574"/>
                    </a:lnTo>
                    <a:lnTo>
                      <a:pt x="223" y="574"/>
                    </a:lnTo>
                    <a:lnTo>
                      <a:pt x="223" y="576"/>
                    </a:lnTo>
                    <a:lnTo>
                      <a:pt x="225" y="576"/>
                    </a:lnTo>
                    <a:lnTo>
                      <a:pt x="227" y="576"/>
                    </a:lnTo>
                    <a:lnTo>
                      <a:pt x="227" y="576"/>
                    </a:lnTo>
                    <a:lnTo>
                      <a:pt x="229" y="576"/>
                    </a:lnTo>
                    <a:lnTo>
                      <a:pt x="229" y="574"/>
                    </a:lnTo>
                    <a:lnTo>
                      <a:pt x="230" y="574"/>
                    </a:lnTo>
                    <a:lnTo>
                      <a:pt x="230" y="572"/>
                    </a:lnTo>
                    <a:lnTo>
                      <a:pt x="232" y="572"/>
                    </a:lnTo>
                    <a:lnTo>
                      <a:pt x="236" y="572"/>
                    </a:lnTo>
                    <a:lnTo>
                      <a:pt x="238" y="570"/>
                    </a:lnTo>
                    <a:lnTo>
                      <a:pt x="238" y="572"/>
                    </a:lnTo>
                    <a:lnTo>
                      <a:pt x="240" y="572"/>
                    </a:lnTo>
                    <a:lnTo>
                      <a:pt x="240" y="576"/>
                    </a:lnTo>
                    <a:lnTo>
                      <a:pt x="242" y="576"/>
                    </a:lnTo>
                    <a:lnTo>
                      <a:pt x="249" y="578"/>
                    </a:lnTo>
                    <a:lnTo>
                      <a:pt x="251" y="580"/>
                    </a:lnTo>
                    <a:lnTo>
                      <a:pt x="257" y="578"/>
                    </a:lnTo>
                    <a:lnTo>
                      <a:pt x="261" y="578"/>
                    </a:lnTo>
                    <a:lnTo>
                      <a:pt x="263" y="578"/>
                    </a:lnTo>
                    <a:lnTo>
                      <a:pt x="263" y="578"/>
                    </a:lnTo>
                    <a:lnTo>
                      <a:pt x="265" y="578"/>
                    </a:lnTo>
                    <a:lnTo>
                      <a:pt x="265" y="580"/>
                    </a:lnTo>
                    <a:lnTo>
                      <a:pt x="265" y="580"/>
                    </a:lnTo>
                    <a:lnTo>
                      <a:pt x="263" y="580"/>
                    </a:lnTo>
                    <a:lnTo>
                      <a:pt x="263" y="580"/>
                    </a:lnTo>
                    <a:lnTo>
                      <a:pt x="261" y="582"/>
                    </a:lnTo>
                    <a:lnTo>
                      <a:pt x="257" y="582"/>
                    </a:lnTo>
                    <a:lnTo>
                      <a:pt x="257" y="582"/>
                    </a:lnTo>
                    <a:lnTo>
                      <a:pt x="257" y="582"/>
                    </a:lnTo>
                    <a:lnTo>
                      <a:pt x="255" y="582"/>
                    </a:lnTo>
                    <a:lnTo>
                      <a:pt x="257" y="584"/>
                    </a:lnTo>
                    <a:lnTo>
                      <a:pt x="257" y="584"/>
                    </a:lnTo>
                    <a:lnTo>
                      <a:pt x="259" y="586"/>
                    </a:lnTo>
                    <a:lnTo>
                      <a:pt x="259" y="586"/>
                    </a:lnTo>
                    <a:lnTo>
                      <a:pt x="261" y="586"/>
                    </a:lnTo>
                    <a:lnTo>
                      <a:pt x="263" y="586"/>
                    </a:lnTo>
                    <a:lnTo>
                      <a:pt x="265" y="588"/>
                    </a:lnTo>
                    <a:lnTo>
                      <a:pt x="265" y="588"/>
                    </a:lnTo>
                    <a:lnTo>
                      <a:pt x="265" y="588"/>
                    </a:lnTo>
                    <a:lnTo>
                      <a:pt x="265" y="588"/>
                    </a:lnTo>
                    <a:lnTo>
                      <a:pt x="265" y="589"/>
                    </a:lnTo>
                    <a:lnTo>
                      <a:pt x="267" y="589"/>
                    </a:lnTo>
                    <a:lnTo>
                      <a:pt x="267" y="589"/>
                    </a:lnTo>
                    <a:lnTo>
                      <a:pt x="269" y="589"/>
                    </a:lnTo>
                    <a:lnTo>
                      <a:pt x="269" y="589"/>
                    </a:lnTo>
                    <a:lnTo>
                      <a:pt x="270" y="589"/>
                    </a:lnTo>
                    <a:lnTo>
                      <a:pt x="272" y="589"/>
                    </a:lnTo>
                    <a:lnTo>
                      <a:pt x="272" y="591"/>
                    </a:lnTo>
                    <a:lnTo>
                      <a:pt x="272" y="591"/>
                    </a:lnTo>
                    <a:lnTo>
                      <a:pt x="272" y="591"/>
                    </a:lnTo>
                    <a:lnTo>
                      <a:pt x="272" y="593"/>
                    </a:lnTo>
                    <a:lnTo>
                      <a:pt x="272" y="593"/>
                    </a:lnTo>
                    <a:lnTo>
                      <a:pt x="272" y="595"/>
                    </a:lnTo>
                    <a:lnTo>
                      <a:pt x="272" y="595"/>
                    </a:lnTo>
                    <a:lnTo>
                      <a:pt x="274" y="597"/>
                    </a:lnTo>
                    <a:lnTo>
                      <a:pt x="274" y="599"/>
                    </a:lnTo>
                    <a:lnTo>
                      <a:pt x="276" y="599"/>
                    </a:lnTo>
                    <a:lnTo>
                      <a:pt x="276" y="599"/>
                    </a:lnTo>
                    <a:lnTo>
                      <a:pt x="276" y="599"/>
                    </a:lnTo>
                    <a:lnTo>
                      <a:pt x="278" y="599"/>
                    </a:lnTo>
                    <a:lnTo>
                      <a:pt x="278" y="599"/>
                    </a:lnTo>
                    <a:lnTo>
                      <a:pt x="278" y="599"/>
                    </a:lnTo>
                    <a:lnTo>
                      <a:pt x="278" y="599"/>
                    </a:lnTo>
                    <a:lnTo>
                      <a:pt x="280" y="593"/>
                    </a:lnTo>
                    <a:lnTo>
                      <a:pt x="280" y="591"/>
                    </a:lnTo>
                    <a:lnTo>
                      <a:pt x="280" y="591"/>
                    </a:lnTo>
                    <a:lnTo>
                      <a:pt x="280" y="591"/>
                    </a:lnTo>
                    <a:lnTo>
                      <a:pt x="280" y="591"/>
                    </a:lnTo>
                    <a:lnTo>
                      <a:pt x="282" y="591"/>
                    </a:lnTo>
                    <a:lnTo>
                      <a:pt x="284" y="591"/>
                    </a:lnTo>
                    <a:lnTo>
                      <a:pt x="284" y="591"/>
                    </a:lnTo>
                    <a:lnTo>
                      <a:pt x="290" y="595"/>
                    </a:lnTo>
                    <a:lnTo>
                      <a:pt x="290" y="595"/>
                    </a:lnTo>
                    <a:lnTo>
                      <a:pt x="291" y="595"/>
                    </a:lnTo>
                    <a:lnTo>
                      <a:pt x="293" y="595"/>
                    </a:lnTo>
                    <a:lnTo>
                      <a:pt x="293" y="595"/>
                    </a:lnTo>
                    <a:lnTo>
                      <a:pt x="295" y="597"/>
                    </a:lnTo>
                    <a:lnTo>
                      <a:pt x="295" y="597"/>
                    </a:lnTo>
                    <a:lnTo>
                      <a:pt x="295" y="597"/>
                    </a:lnTo>
                    <a:lnTo>
                      <a:pt x="297" y="601"/>
                    </a:lnTo>
                    <a:lnTo>
                      <a:pt x="297" y="601"/>
                    </a:lnTo>
                    <a:lnTo>
                      <a:pt x="299" y="603"/>
                    </a:lnTo>
                    <a:lnTo>
                      <a:pt x="299" y="603"/>
                    </a:lnTo>
                    <a:lnTo>
                      <a:pt x="301" y="605"/>
                    </a:lnTo>
                    <a:lnTo>
                      <a:pt x="303" y="605"/>
                    </a:lnTo>
                    <a:lnTo>
                      <a:pt x="307" y="605"/>
                    </a:lnTo>
                    <a:lnTo>
                      <a:pt x="310" y="605"/>
                    </a:lnTo>
                    <a:lnTo>
                      <a:pt x="312" y="605"/>
                    </a:lnTo>
                    <a:lnTo>
                      <a:pt x="316" y="607"/>
                    </a:lnTo>
                    <a:lnTo>
                      <a:pt x="318" y="607"/>
                    </a:lnTo>
                    <a:lnTo>
                      <a:pt x="318" y="607"/>
                    </a:lnTo>
                    <a:lnTo>
                      <a:pt x="320" y="605"/>
                    </a:lnTo>
                    <a:lnTo>
                      <a:pt x="322" y="605"/>
                    </a:lnTo>
                    <a:lnTo>
                      <a:pt x="322" y="603"/>
                    </a:lnTo>
                    <a:lnTo>
                      <a:pt x="322" y="603"/>
                    </a:lnTo>
                    <a:lnTo>
                      <a:pt x="322" y="603"/>
                    </a:lnTo>
                    <a:lnTo>
                      <a:pt x="322" y="601"/>
                    </a:lnTo>
                    <a:lnTo>
                      <a:pt x="322" y="601"/>
                    </a:lnTo>
                    <a:lnTo>
                      <a:pt x="322" y="601"/>
                    </a:lnTo>
                    <a:lnTo>
                      <a:pt x="322" y="601"/>
                    </a:lnTo>
                    <a:lnTo>
                      <a:pt x="322" y="599"/>
                    </a:lnTo>
                    <a:lnTo>
                      <a:pt x="324" y="599"/>
                    </a:lnTo>
                    <a:lnTo>
                      <a:pt x="324" y="599"/>
                    </a:lnTo>
                    <a:lnTo>
                      <a:pt x="324" y="597"/>
                    </a:lnTo>
                    <a:lnTo>
                      <a:pt x="324" y="597"/>
                    </a:lnTo>
                    <a:lnTo>
                      <a:pt x="324" y="595"/>
                    </a:lnTo>
                    <a:lnTo>
                      <a:pt x="324" y="595"/>
                    </a:lnTo>
                    <a:lnTo>
                      <a:pt x="324" y="595"/>
                    </a:lnTo>
                    <a:lnTo>
                      <a:pt x="326" y="593"/>
                    </a:lnTo>
                    <a:lnTo>
                      <a:pt x="326" y="593"/>
                    </a:lnTo>
                    <a:lnTo>
                      <a:pt x="326" y="593"/>
                    </a:lnTo>
                    <a:lnTo>
                      <a:pt x="328" y="593"/>
                    </a:lnTo>
                    <a:lnTo>
                      <a:pt x="328" y="593"/>
                    </a:lnTo>
                    <a:lnTo>
                      <a:pt x="331" y="591"/>
                    </a:lnTo>
                    <a:lnTo>
                      <a:pt x="333" y="591"/>
                    </a:lnTo>
                    <a:lnTo>
                      <a:pt x="333" y="591"/>
                    </a:lnTo>
                    <a:lnTo>
                      <a:pt x="335" y="591"/>
                    </a:lnTo>
                    <a:lnTo>
                      <a:pt x="335" y="591"/>
                    </a:lnTo>
                    <a:lnTo>
                      <a:pt x="335" y="593"/>
                    </a:lnTo>
                    <a:lnTo>
                      <a:pt x="335" y="593"/>
                    </a:lnTo>
                    <a:lnTo>
                      <a:pt x="335" y="593"/>
                    </a:lnTo>
                    <a:lnTo>
                      <a:pt x="335" y="595"/>
                    </a:lnTo>
                    <a:lnTo>
                      <a:pt x="335" y="599"/>
                    </a:lnTo>
                    <a:lnTo>
                      <a:pt x="333" y="601"/>
                    </a:lnTo>
                    <a:lnTo>
                      <a:pt x="333" y="601"/>
                    </a:lnTo>
                    <a:lnTo>
                      <a:pt x="333" y="601"/>
                    </a:lnTo>
                    <a:lnTo>
                      <a:pt x="335" y="603"/>
                    </a:lnTo>
                    <a:lnTo>
                      <a:pt x="335" y="603"/>
                    </a:lnTo>
                    <a:lnTo>
                      <a:pt x="337" y="603"/>
                    </a:lnTo>
                    <a:lnTo>
                      <a:pt x="341" y="605"/>
                    </a:lnTo>
                    <a:lnTo>
                      <a:pt x="341" y="605"/>
                    </a:lnTo>
                    <a:lnTo>
                      <a:pt x="343" y="605"/>
                    </a:lnTo>
                    <a:lnTo>
                      <a:pt x="343" y="605"/>
                    </a:lnTo>
                    <a:lnTo>
                      <a:pt x="343" y="603"/>
                    </a:lnTo>
                    <a:lnTo>
                      <a:pt x="345" y="603"/>
                    </a:lnTo>
                    <a:lnTo>
                      <a:pt x="345" y="605"/>
                    </a:lnTo>
                    <a:lnTo>
                      <a:pt x="345" y="605"/>
                    </a:lnTo>
                    <a:lnTo>
                      <a:pt x="345" y="607"/>
                    </a:lnTo>
                    <a:lnTo>
                      <a:pt x="345" y="607"/>
                    </a:lnTo>
                    <a:lnTo>
                      <a:pt x="345" y="608"/>
                    </a:lnTo>
                    <a:lnTo>
                      <a:pt x="345" y="608"/>
                    </a:lnTo>
                    <a:lnTo>
                      <a:pt x="343" y="608"/>
                    </a:lnTo>
                    <a:lnTo>
                      <a:pt x="343" y="608"/>
                    </a:lnTo>
                    <a:lnTo>
                      <a:pt x="341" y="608"/>
                    </a:lnTo>
                    <a:lnTo>
                      <a:pt x="339" y="608"/>
                    </a:lnTo>
                    <a:lnTo>
                      <a:pt x="339" y="608"/>
                    </a:lnTo>
                    <a:lnTo>
                      <a:pt x="339" y="608"/>
                    </a:lnTo>
                    <a:lnTo>
                      <a:pt x="337" y="610"/>
                    </a:lnTo>
                    <a:lnTo>
                      <a:pt x="337" y="610"/>
                    </a:lnTo>
                    <a:lnTo>
                      <a:pt x="337" y="610"/>
                    </a:lnTo>
                    <a:lnTo>
                      <a:pt x="337" y="612"/>
                    </a:lnTo>
                    <a:lnTo>
                      <a:pt x="335" y="612"/>
                    </a:lnTo>
                    <a:lnTo>
                      <a:pt x="335" y="614"/>
                    </a:lnTo>
                    <a:lnTo>
                      <a:pt x="333" y="620"/>
                    </a:lnTo>
                    <a:lnTo>
                      <a:pt x="333" y="622"/>
                    </a:lnTo>
                    <a:lnTo>
                      <a:pt x="333" y="622"/>
                    </a:lnTo>
                    <a:lnTo>
                      <a:pt x="335" y="626"/>
                    </a:lnTo>
                    <a:lnTo>
                      <a:pt x="335" y="627"/>
                    </a:lnTo>
                    <a:lnTo>
                      <a:pt x="335" y="627"/>
                    </a:lnTo>
                    <a:lnTo>
                      <a:pt x="337" y="629"/>
                    </a:lnTo>
                    <a:lnTo>
                      <a:pt x="339" y="629"/>
                    </a:lnTo>
                    <a:lnTo>
                      <a:pt x="339" y="631"/>
                    </a:lnTo>
                    <a:lnTo>
                      <a:pt x="341" y="631"/>
                    </a:lnTo>
                    <a:lnTo>
                      <a:pt x="341" y="633"/>
                    </a:lnTo>
                    <a:lnTo>
                      <a:pt x="343" y="633"/>
                    </a:lnTo>
                    <a:lnTo>
                      <a:pt x="343" y="635"/>
                    </a:lnTo>
                    <a:lnTo>
                      <a:pt x="345" y="635"/>
                    </a:lnTo>
                    <a:lnTo>
                      <a:pt x="345" y="637"/>
                    </a:lnTo>
                    <a:lnTo>
                      <a:pt x="345" y="637"/>
                    </a:lnTo>
                    <a:lnTo>
                      <a:pt x="347" y="641"/>
                    </a:lnTo>
                    <a:lnTo>
                      <a:pt x="349" y="641"/>
                    </a:lnTo>
                    <a:lnTo>
                      <a:pt x="349" y="641"/>
                    </a:lnTo>
                    <a:lnTo>
                      <a:pt x="352" y="639"/>
                    </a:lnTo>
                    <a:lnTo>
                      <a:pt x="354" y="639"/>
                    </a:lnTo>
                    <a:lnTo>
                      <a:pt x="354" y="637"/>
                    </a:lnTo>
                    <a:lnTo>
                      <a:pt x="354" y="637"/>
                    </a:lnTo>
                    <a:lnTo>
                      <a:pt x="356" y="633"/>
                    </a:lnTo>
                    <a:lnTo>
                      <a:pt x="356" y="633"/>
                    </a:lnTo>
                    <a:lnTo>
                      <a:pt x="358" y="631"/>
                    </a:lnTo>
                    <a:lnTo>
                      <a:pt x="358" y="633"/>
                    </a:lnTo>
                    <a:lnTo>
                      <a:pt x="362" y="637"/>
                    </a:lnTo>
                    <a:lnTo>
                      <a:pt x="362" y="639"/>
                    </a:lnTo>
                    <a:lnTo>
                      <a:pt x="362" y="641"/>
                    </a:lnTo>
                    <a:lnTo>
                      <a:pt x="362" y="643"/>
                    </a:lnTo>
                    <a:lnTo>
                      <a:pt x="362" y="643"/>
                    </a:lnTo>
                    <a:lnTo>
                      <a:pt x="362" y="643"/>
                    </a:lnTo>
                    <a:lnTo>
                      <a:pt x="364" y="645"/>
                    </a:lnTo>
                    <a:lnTo>
                      <a:pt x="364" y="647"/>
                    </a:lnTo>
                    <a:lnTo>
                      <a:pt x="364" y="648"/>
                    </a:lnTo>
                    <a:lnTo>
                      <a:pt x="364" y="650"/>
                    </a:lnTo>
                    <a:lnTo>
                      <a:pt x="364" y="650"/>
                    </a:lnTo>
                    <a:lnTo>
                      <a:pt x="362" y="650"/>
                    </a:lnTo>
                    <a:lnTo>
                      <a:pt x="360" y="652"/>
                    </a:lnTo>
                    <a:lnTo>
                      <a:pt x="360" y="652"/>
                    </a:lnTo>
                    <a:lnTo>
                      <a:pt x="360" y="654"/>
                    </a:lnTo>
                    <a:lnTo>
                      <a:pt x="360" y="656"/>
                    </a:lnTo>
                    <a:lnTo>
                      <a:pt x="360" y="658"/>
                    </a:lnTo>
                    <a:lnTo>
                      <a:pt x="360" y="660"/>
                    </a:lnTo>
                    <a:lnTo>
                      <a:pt x="358" y="664"/>
                    </a:lnTo>
                    <a:lnTo>
                      <a:pt x="358" y="664"/>
                    </a:lnTo>
                    <a:lnTo>
                      <a:pt x="358" y="666"/>
                    </a:lnTo>
                    <a:lnTo>
                      <a:pt x="362" y="664"/>
                    </a:lnTo>
                    <a:lnTo>
                      <a:pt x="362" y="666"/>
                    </a:lnTo>
                    <a:lnTo>
                      <a:pt x="364" y="666"/>
                    </a:lnTo>
                    <a:lnTo>
                      <a:pt x="364" y="666"/>
                    </a:lnTo>
                    <a:lnTo>
                      <a:pt x="364" y="667"/>
                    </a:lnTo>
                    <a:lnTo>
                      <a:pt x="366" y="669"/>
                    </a:lnTo>
                    <a:lnTo>
                      <a:pt x="366" y="669"/>
                    </a:lnTo>
                    <a:lnTo>
                      <a:pt x="368" y="671"/>
                    </a:lnTo>
                    <a:lnTo>
                      <a:pt x="368" y="671"/>
                    </a:lnTo>
                    <a:lnTo>
                      <a:pt x="371" y="671"/>
                    </a:lnTo>
                    <a:lnTo>
                      <a:pt x="371" y="673"/>
                    </a:lnTo>
                    <a:lnTo>
                      <a:pt x="371" y="673"/>
                    </a:lnTo>
                    <a:lnTo>
                      <a:pt x="373" y="673"/>
                    </a:lnTo>
                    <a:lnTo>
                      <a:pt x="373" y="675"/>
                    </a:lnTo>
                    <a:lnTo>
                      <a:pt x="373" y="675"/>
                    </a:lnTo>
                    <a:lnTo>
                      <a:pt x="371" y="677"/>
                    </a:lnTo>
                    <a:lnTo>
                      <a:pt x="371" y="677"/>
                    </a:lnTo>
                    <a:lnTo>
                      <a:pt x="371" y="679"/>
                    </a:lnTo>
                    <a:lnTo>
                      <a:pt x="371" y="681"/>
                    </a:lnTo>
                    <a:lnTo>
                      <a:pt x="371" y="683"/>
                    </a:lnTo>
                    <a:lnTo>
                      <a:pt x="371" y="683"/>
                    </a:lnTo>
                    <a:lnTo>
                      <a:pt x="373" y="683"/>
                    </a:lnTo>
                    <a:lnTo>
                      <a:pt x="373" y="683"/>
                    </a:lnTo>
                    <a:lnTo>
                      <a:pt x="375" y="683"/>
                    </a:lnTo>
                    <a:lnTo>
                      <a:pt x="377" y="681"/>
                    </a:lnTo>
                    <a:lnTo>
                      <a:pt x="377" y="679"/>
                    </a:lnTo>
                    <a:lnTo>
                      <a:pt x="379" y="679"/>
                    </a:lnTo>
                    <a:lnTo>
                      <a:pt x="381" y="681"/>
                    </a:lnTo>
                    <a:lnTo>
                      <a:pt x="383" y="683"/>
                    </a:lnTo>
                    <a:lnTo>
                      <a:pt x="383" y="685"/>
                    </a:lnTo>
                    <a:lnTo>
                      <a:pt x="383" y="686"/>
                    </a:lnTo>
                    <a:lnTo>
                      <a:pt x="383" y="688"/>
                    </a:lnTo>
                    <a:lnTo>
                      <a:pt x="383" y="690"/>
                    </a:lnTo>
                    <a:lnTo>
                      <a:pt x="383" y="692"/>
                    </a:lnTo>
                    <a:lnTo>
                      <a:pt x="383" y="694"/>
                    </a:lnTo>
                    <a:lnTo>
                      <a:pt x="385" y="694"/>
                    </a:lnTo>
                    <a:lnTo>
                      <a:pt x="383" y="696"/>
                    </a:lnTo>
                    <a:lnTo>
                      <a:pt x="383" y="698"/>
                    </a:lnTo>
                    <a:lnTo>
                      <a:pt x="383" y="700"/>
                    </a:lnTo>
                    <a:lnTo>
                      <a:pt x="387" y="700"/>
                    </a:lnTo>
                    <a:lnTo>
                      <a:pt x="389" y="700"/>
                    </a:lnTo>
                    <a:lnTo>
                      <a:pt x="391" y="702"/>
                    </a:lnTo>
                    <a:lnTo>
                      <a:pt x="391" y="702"/>
                    </a:lnTo>
                    <a:lnTo>
                      <a:pt x="398" y="700"/>
                    </a:lnTo>
                    <a:lnTo>
                      <a:pt x="400" y="700"/>
                    </a:lnTo>
                    <a:lnTo>
                      <a:pt x="400" y="700"/>
                    </a:lnTo>
                    <a:lnTo>
                      <a:pt x="402" y="702"/>
                    </a:lnTo>
                    <a:lnTo>
                      <a:pt x="404" y="705"/>
                    </a:lnTo>
                    <a:lnTo>
                      <a:pt x="408" y="709"/>
                    </a:lnTo>
                    <a:lnTo>
                      <a:pt x="408" y="709"/>
                    </a:lnTo>
                    <a:lnTo>
                      <a:pt x="410" y="709"/>
                    </a:lnTo>
                    <a:lnTo>
                      <a:pt x="410" y="709"/>
                    </a:lnTo>
                    <a:lnTo>
                      <a:pt x="410" y="709"/>
                    </a:lnTo>
                    <a:lnTo>
                      <a:pt x="411" y="709"/>
                    </a:lnTo>
                    <a:lnTo>
                      <a:pt x="411" y="709"/>
                    </a:lnTo>
                    <a:lnTo>
                      <a:pt x="411" y="709"/>
                    </a:lnTo>
                    <a:lnTo>
                      <a:pt x="411" y="707"/>
                    </a:lnTo>
                    <a:lnTo>
                      <a:pt x="411" y="707"/>
                    </a:lnTo>
                    <a:lnTo>
                      <a:pt x="413" y="707"/>
                    </a:lnTo>
                    <a:lnTo>
                      <a:pt x="413" y="707"/>
                    </a:lnTo>
                    <a:lnTo>
                      <a:pt x="417" y="711"/>
                    </a:lnTo>
                    <a:lnTo>
                      <a:pt x="421" y="713"/>
                    </a:lnTo>
                    <a:lnTo>
                      <a:pt x="425" y="717"/>
                    </a:lnTo>
                    <a:lnTo>
                      <a:pt x="427" y="717"/>
                    </a:lnTo>
                    <a:lnTo>
                      <a:pt x="429" y="719"/>
                    </a:lnTo>
                    <a:lnTo>
                      <a:pt x="429" y="721"/>
                    </a:lnTo>
                    <a:lnTo>
                      <a:pt x="429" y="721"/>
                    </a:lnTo>
                    <a:lnTo>
                      <a:pt x="429" y="723"/>
                    </a:lnTo>
                    <a:lnTo>
                      <a:pt x="429" y="724"/>
                    </a:lnTo>
                    <a:lnTo>
                      <a:pt x="429" y="726"/>
                    </a:lnTo>
                    <a:lnTo>
                      <a:pt x="431" y="726"/>
                    </a:lnTo>
                    <a:lnTo>
                      <a:pt x="431" y="728"/>
                    </a:lnTo>
                    <a:lnTo>
                      <a:pt x="432" y="728"/>
                    </a:lnTo>
                    <a:lnTo>
                      <a:pt x="432" y="726"/>
                    </a:lnTo>
                    <a:lnTo>
                      <a:pt x="434" y="726"/>
                    </a:lnTo>
                    <a:lnTo>
                      <a:pt x="434" y="726"/>
                    </a:lnTo>
                    <a:lnTo>
                      <a:pt x="436" y="726"/>
                    </a:lnTo>
                    <a:lnTo>
                      <a:pt x="436" y="726"/>
                    </a:lnTo>
                    <a:lnTo>
                      <a:pt x="440" y="728"/>
                    </a:lnTo>
                    <a:lnTo>
                      <a:pt x="440" y="728"/>
                    </a:lnTo>
                    <a:lnTo>
                      <a:pt x="442" y="730"/>
                    </a:lnTo>
                    <a:lnTo>
                      <a:pt x="442" y="732"/>
                    </a:lnTo>
                    <a:lnTo>
                      <a:pt x="444" y="734"/>
                    </a:lnTo>
                    <a:lnTo>
                      <a:pt x="444" y="734"/>
                    </a:lnTo>
                    <a:lnTo>
                      <a:pt x="446" y="736"/>
                    </a:lnTo>
                    <a:lnTo>
                      <a:pt x="446" y="736"/>
                    </a:lnTo>
                    <a:lnTo>
                      <a:pt x="446" y="736"/>
                    </a:lnTo>
                    <a:lnTo>
                      <a:pt x="448" y="738"/>
                    </a:lnTo>
                    <a:lnTo>
                      <a:pt x="448" y="740"/>
                    </a:lnTo>
                    <a:lnTo>
                      <a:pt x="450" y="738"/>
                    </a:lnTo>
                    <a:lnTo>
                      <a:pt x="451" y="738"/>
                    </a:lnTo>
                    <a:lnTo>
                      <a:pt x="451" y="738"/>
                    </a:lnTo>
                    <a:lnTo>
                      <a:pt x="453" y="736"/>
                    </a:lnTo>
                    <a:lnTo>
                      <a:pt x="453" y="736"/>
                    </a:lnTo>
                    <a:lnTo>
                      <a:pt x="455" y="736"/>
                    </a:lnTo>
                    <a:lnTo>
                      <a:pt x="457" y="736"/>
                    </a:lnTo>
                    <a:lnTo>
                      <a:pt x="459" y="738"/>
                    </a:lnTo>
                    <a:lnTo>
                      <a:pt x="459" y="738"/>
                    </a:lnTo>
                    <a:lnTo>
                      <a:pt x="461" y="738"/>
                    </a:lnTo>
                    <a:lnTo>
                      <a:pt x="469" y="734"/>
                    </a:lnTo>
                    <a:lnTo>
                      <a:pt x="474" y="732"/>
                    </a:lnTo>
                    <a:lnTo>
                      <a:pt x="480" y="728"/>
                    </a:lnTo>
                    <a:lnTo>
                      <a:pt x="484" y="726"/>
                    </a:lnTo>
                    <a:lnTo>
                      <a:pt x="484" y="726"/>
                    </a:lnTo>
                    <a:lnTo>
                      <a:pt x="484" y="724"/>
                    </a:lnTo>
                    <a:lnTo>
                      <a:pt x="482" y="724"/>
                    </a:lnTo>
                    <a:lnTo>
                      <a:pt x="482" y="723"/>
                    </a:lnTo>
                    <a:lnTo>
                      <a:pt x="480" y="723"/>
                    </a:lnTo>
                    <a:lnTo>
                      <a:pt x="480" y="721"/>
                    </a:lnTo>
                    <a:lnTo>
                      <a:pt x="478" y="721"/>
                    </a:lnTo>
                    <a:lnTo>
                      <a:pt x="478" y="721"/>
                    </a:lnTo>
                    <a:lnTo>
                      <a:pt x="476" y="721"/>
                    </a:lnTo>
                    <a:lnTo>
                      <a:pt x="474" y="721"/>
                    </a:lnTo>
                    <a:lnTo>
                      <a:pt x="472" y="719"/>
                    </a:lnTo>
                    <a:lnTo>
                      <a:pt x="469" y="719"/>
                    </a:lnTo>
                    <a:lnTo>
                      <a:pt x="469" y="719"/>
                    </a:lnTo>
                    <a:lnTo>
                      <a:pt x="467" y="719"/>
                    </a:lnTo>
                    <a:lnTo>
                      <a:pt x="467" y="717"/>
                    </a:lnTo>
                    <a:lnTo>
                      <a:pt x="467" y="717"/>
                    </a:lnTo>
                    <a:lnTo>
                      <a:pt x="467" y="715"/>
                    </a:lnTo>
                    <a:lnTo>
                      <a:pt x="467" y="715"/>
                    </a:lnTo>
                    <a:lnTo>
                      <a:pt x="469" y="707"/>
                    </a:lnTo>
                    <a:lnTo>
                      <a:pt x="471" y="707"/>
                    </a:lnTo>
                    <a:lnTo>
                      <a:pt x="476" y="702"/>
                    </a:lnTo>
                    <a:lnTo>
                      <a:pt x="478" y="700"/>
                    </a:lnTo>
                    <a:lnTo>
                      <a:pt x="482" y="698"/>
                    </a:lnTo>
                    <a:lnTo>
                      <a:pt x="484" y="698"/>
                    </a:lnTo>
                    <a:lnTo>
                      <a:pt x="490" y="694"/>
                    </a:lnTo>
                    <a:lnTo>
                      <a:pt x="491" y="694"/>
                    </a:lnTo>
                    <a:lnTo>
                      <a:pt x="493" y="694"/>
                    </a:lnTo>
                    <a:lnTo>
                      <a:pt x="493" y="694"/>
                    </a:lnTo>
                    <a:lnTo>
                      <a:pt x="497" y="690"/>
                    </a:lnTo>
                    <a:lnTo>
                      <a:pt x="497" y="690"/>
                    </a:lnTo>
                    <a:lnTo>
                      <a:pt x="499" y="688"/>
                    </a:lnTo>
                    <a:lnTo>
                      <a:pt x="499" y="686"/>
                    </a:lnTo>
                    <a:lnTo>
                      <a:pt x="501" y="683"/>
                    </a:lnTo>
                    <a:lnTo>
                      <a:pt x="501" y="681"/>
                    </a:lnTo>
                    <a:lnTo>
                      <a:pt x="501" y="681"/>
                    </a:lnTo>
                    <a:lnTo>
                      <a:pt x="503" y="679"/>
                    </a:lnTo>
                    <a:lnTo>
                      <a:pt x="503" y="679"/>
                    </a:lnTo>
                    <a:lnTo>
                      <a:pt x="505" y="677"/>
                    </a:lnTo>
                    <a:lnTo>
                      <a:pt x="505" y="675"/>
                    </a:lnTo>
                    <a:lnTo>
                      <a:pt x="505" y="673"/>
                    </a:lnTo>
                    <a:lnTo>
                      <a:pt x="505" y="671"/>
                    </a:lnTo>
                    <a:lnTo>
                      <a:pt x="505" y="667"/>
                    </a:lnTo>
                    <a:lnTo>
                      <a:pt x="503" y="666"/>
                    </a:lnTo>
                    <a:lnTo>
                      <a:pt x="501" y="664"/>
                    </a:lnTo>
                    <a:lnTo>
                      <a:pt x="501" y="662"/>
                    </a:lnTo>
                    <a:lnTo>
                      <a:pt x="501" y="660"/>
                    </a:lnTo>
                    <a:lnTo>
                      <a:pt x="501" y="658"/>
                    </a:lnTo>
                    <a:lnTo>
                      <a:pt x="501" y="654"/>
                    </a:lnTo>
                    <a:lnTo>
                      <a:pt x="505" y="643"/>
                    </a:lnTo>
                    <a:lnTo>
                      <a:pt x="507" y="641"/>
                    </a:lnTo>
                    <a:lnTo>
                      <a:pt x="507" y="641"/>
                    </a:lnTo>
                    <a:lnTo>
                      <a:pt x="507" y="639"/>
                    </a:lnTo>
                    <a:lnTo>
                      <a:pt x="507" y="639"/>
                    </a:lnTo>
                    <a:lnTo>
                      <a:pt x="507" y="637"/>
                    </a:lnTo>
                    <a:lnTo>
                      <a:pt x="505" y="637"/>
                    </a:lnTo>
                    <a:lnTo>
                      <a:pt x="503" y="635"/>
                    </a:lnTo>
                    <a:lnTo>
                      <a:pt x="503" y="633"/>
                    </a:lnTo>
                    <a:lnTo>
                      <a:pt x="501" y="633"/>
                    </a:lnTo>
                    <a:lnTo>
                      <a:pt x="501" y="631"/>
                    </a:lnTo>
                    <a:lnTo>
                      <a:pt x="501" y="629"/>
                    </a:lnTo>
                    <a:lnTo>
                      <a:pt x="499" y="627"/>
                    </a:lnTo>
                    <a:lnTo>
                      <a:pt x="499" y="622"/>
                    </a:lnTo>
                    <a:lnTo>
                      <a:pt x="499" y="620"/>
                    </a:lnTo>
                    <a:lnTo>
                      <a:pt x="499" y="620"/>
                    </a:lnTo>
                    <a:lnTo>
                      <a:pt x="497" y="618"/>
                    </a:lnTo>
                    <a:lnTo>
                      <a:pt x="495" y="618"/>
                    </a:lnTo>
                    <a:lnTo>
                      <a:pt x="493" y="616"/>
                    </a:lnTo>
                    <a:lnTo>
                      <a:pt x="491" y="616"/>
                    </a:lnTo>
                    <a:lnTo>
                      <a:pt x="488" y="616"/>
                    </a:lnTo>
                    <a:lnTo>
                      <a:pt x="488" y="616"/>
                    </a:lnTo>
                    <a:lnTo>
                      <a:pt x="486" y="616"/>
                    </a:lnTo>
                    <a:lnTo>
                      <a:pt x="486" y="616"/>
                    </a:lnTo>
                    <a:lnTo>
                      <a:pt x="486" y="614"/>
                    </a:lnTo>
                    <a:lnTo>
                      <a:pt x="488" y="614"/>
                    </a:lnTo>
                    <a:lnTo>
                      <a:pt x="488" y="612"/>
                    </a:lnTo>
                    <a:lnTo>
                      <a:pt x="488" y="610"/>
                    </a:lnTo>
                    <a:lnTo>
                      <a:pt x="488" y="608"/>
                    </a:lnTo>
                    <a:lnTo>
                      <a:pt x="488" y="608"/>
                    </a:lnTo>
                    <a:lnTo>
                      <a:pt x="490" y="607"/>
                    </a:lnTo>
                    <a:lnTo>
                      <a:pt x="493" y="603"/>
                    </a:lnTo>
                    <a:lnTo>
                      <a:pt x="495" y="601"/>
                    </a:lnTo>
                    <a:lnTo>
                      <a:pt x="495" y="599"/>
                    </a:lnTo>
                    <a:lnTo>
                      <a:pt x="495" y="597"/>
                    </a:lnTo>
                    <a:lnTo>
                      <a:pt x="495" y="595"/>
                    </a:lnTo>
                    <a:lnTo>
                      <a:pt x="493" y="595"/>
                    </a:lnTo>
                    <a:lnTo>
                      <a:pt x="484" y="593"/>
                    </a:lnTo>
                    <a:lnTo>
                      <a:pt x="484" y="591"/>
                    </a:lnTo>
                    <a:lnTo>
                      <a:pt x="484" y="591"/>
                    </a:lnTo>
                    <a:lnTo>
                      <a:pt x="484" y="589"/>
                    </a:lnTo>
                    <a:lnTo>
                      <a:pt x="484" y="589"/>
                    </a:lnTo>
                    <a:lnTo>
                      <a:pt x="484" y="588"/>
                    </a:lnTo>
                    <a:lnTo>
                      <a:pt x="488" y="584"/>
                    </a:lnTo>
                    <a:lnTo>
                      <a:pt x="490" y="576"/>
                    </a:lnTo>
                    <a:lnTo>
                      <a:pt x="490" y="574"/>
                    </a:lnTo>
                    <a:lnTo>
                      <a:pt x="490" y="572"/>
                    </a:lnTo>
                    <a:lnTo>
                      <a:pt x="490" y="572"/>
                    </a:lnTo>
                    <a:lnTo>
                      <a:pt x="490" y="569"/>
                    </a:lnTo>
                    <a:lnTo>
                      <a:pt x="490" y="565"/>
                    </a:lnTo>
                    <a:lnTo>
                      <a:pt x="490" y="565"/>
                    </a:lnTo>
                    <a:lnTo>
                      <a:pt x="490" y="565"/>
                    </a:lnTo>
                    <a:lnTo>
                      <a:pt x="491" y="565"/>
                    </a:lnTo>
                    <a:lnTo>
                      <a:pt x="491" y="565"/>
                    </a:lnTo>
                    <a:lnTo>
                      <a:pt x="491" y="567"/>
                    </a:lnTo>
                    <a:lnTo>
                      <a:pt x="491" y="569"/>
                    </a:lnTo>
                    <a:lnTo>
                      <a:pt x="493" y="569"/>
                    </a:lnTo>
                    <a:lnTo>
                      <a:pt x="493" y="570"/>
                    </a:lnTo>
                    <a:lnTo>
                      <a:pt x="495" y="570"/>
                    </a:lnTo>
                    <a:lnTo>
                      <a:pt x="495" y="572"/>
                    </a:lnTo>
                    <a:lnTo>
                      <a:pt x="497" y="574"/>
                    </a:lnTo>
                    <a:lnTo>
                      <a:pt x="497" y="574"/>
                    </a:lnTo>
                    <a:lnTo>
                      <a:pt x="499" y="576"/>
                    </a:lnTo>
                    <a:lnTo>
                      <a:pt x="499" y="576"/>
                    </a:lnTo>
                    <a:lnTo>
                      <a:pt x="503" y="576"/>
                    </a:lnTo>
                    <a:lnTo>
                      <a:pt x="505" y="576"/>
                    </a:lnTo>
                    <a:lnTo>
                      <a:pt x="505" y="574"/>
                    </a:lnTo>
                    <a:lnTo>
                      <a:pt x="507" y="574"/>
                    </a:lnTo>
                    <a:lnTo>
                      <a:pt x="507" y="572"/>
                    </a:lnTo>
                    <a:lnTo>
                      <a:pt x="507" y="570"/>
                    </a:lnTo>
                    <a:lnTo>
                      <a:pt x="507" y="570"/>
                    </a:lnTo>
                    <a:lnTo>
                      <a:pt x="507" y="569"/>
                    </a:lnTo>
                    <a:lnTo>
                      <a:pt x="507" y="567"/>
                    </a:lnTo>
                    <a:lnTo>
                      <a:pt x="509" y="565"/>
                    </a:lnTo>
                    <a:lnTo>
                      <a:pt x="509" y="565"/>
                    </a:lnTo>
                    <a:lnTo>
                      <a:pt x="509" y="563"/>
                    </a:lnTo>
                    <a:lnTo>
                      <a:pt x="507" y="563"/>
                    </a:lnTo>
                    <a:lnTo>
                      <a:pt x="507" y="563"/>
                    </a:lnTo>
                    <a:lnTo>
                      <a:pt x="505" y="563"/>
                    </a:lnTo>
                    <a:lnTo>
                      <a:pt x="505" y="563"/>
                    </a:lnTo>
                    <a:lnTo>
                      <a:pt x="503" y="563"/>
                    </a:lnTo>
                    <a:lnTo>
                      <a:pt x="503" y="563"/>
                    </a:lnTo>
                    <a:lnTo>
                      <a:pt x="501" y="563"/>
                    </a:lnTo>
                    <a:lnTo>
                      <a:pt x="499" y="563"/>
                    </a:lnTo>
                    <a:lnTo>
                      <a:pt x="497" y="563"/>
                    </a:lnTo>
                    <a:lnTo>
                      <a:pt x="495" y="563"/>
                    </a:lnTo>
                    <a:lnTo>
                      <a:pt x="495" y="563"/>
                    </a:lnTo>
                    <a:lnTo>
                      <a:pt x="495" y="561"/>
                    </a:lnTo>
                    <a:lnTo>
                      <a:pt x="495" y="559"/>
                    </a:lnTo>
                    <a:lnTo>
                      <a:pt x="495" y="557"/>
                    </a:lnTo>
                    <a:lnTo>
                      <a:pt x="495" y="555"/>
                    </a:lnTo>
                    <a:lnTo>
                      <a:pt x="495" y="555"/>
                    </a:lnTo>
                    <a:lnTo>
                      <a:pt x="493" y="550"/>
                    </a:lnTo>
                    <a:lnTo>
                      <a:pt x="493" y="550"/>
                    </a:lnTo>
                    <a:lnTo>
                      <a:pt x="493" y="548"/>
                    </a:lnTo>
                    <a:lnTo>
                      <a:pt x="495" y="548"/>
                    </a:lnTo>
                    <a:lnTo>
                      <a:pt x="497" y="550"/>
                    </a:lnTo>
                    <a:lnTo>
                      <a:pt x="499" y="550"/>
                    </a:lnTo>
                    <a:lnTo>
                      <a:pt x="501" y="551"/>
                    </a:lnTo>
                    <a:lnTo>
                      <a:pt x="501" y="551"/>
                    </a:lnTo>
                    <a:lnTo>
                      <a:pt x="501" y="553"/>
                    </a:lnTo>
                    <a:lnTo>
                      <a:pt x="503" y="553"/>
                    </a:lnTo>
                    <a:lnTo>
                      <a:pt x="503" y="553"/>
                    </a:lnTo>
                    <a:lnTo>
                      <a:pt x="507" y="555"/>
                    </a:lnTo>
                    <a:lnTo>
                      <a:pt x="507" y="555"/>
                    </a:lnTo>
                    <a:lnTo>
                      <a:pt x="509" y="555"/>
                    </a:lnTo>
                    <a:lnTo>
                      <a:pt x="511" y="555"/>
                    </a:lnTo>
                    <a:lnTo>
                      <a:pt x="511" y="555"/>
                    </a:lnTo>
                    <a:lnTo>
                      <a:pt x="512" y="555"/>
                    </a:lnTo>
                    <a:lnTo>
                      <a:pt x="514" y="551"/>
                    </a:lnTo>
                    <a:lnTo>
                      <a:pt x="514" y="551"/>
                    </a:lnTo>
                    <a:lnTo>
                      <a:pt x="514" y="551"/>
                    </a:lnTo>
                    <a:lnTo>
                      <a:pt x="516" y="553"/>
                    </a:lnTo>
                    <a:lnTo>
                      <a:pt x="518" y="553"/>
                    </a:lnTo>
                    <a:lnTo>
                      <a:pt x="518" y="553"/>
                    </a:lnTo>
                    <a:lnTo>
                      <a:pt x="518" y="553"/>
                    </a:lnTo>
                    <a:lnTo>
                      <a:pt x="518" y="551"/>
                    </a:lnTo>
                    <a:lnTo>
                      <a:pt x="520" y="551"/>
                    </a:lnTo>
                    <a:lnTo>
                      <a:pt x="520" y="550"/>
                    </a:lnTo>
                    <a:lnTo>
                      <a:pt x="520" y="548"/>
                    </a:lnTo>
                    <a:lnTo>
                      <a:pt x="518" y="544"/>
                    </a:lnTo>
                    <a:lnTo>
                      <a:pt x="518" y="544"/>
                    </a:lnTo>
                    <a:lnTo>
                      <a:pt x="520" y="544"/>
                    </a:lnTo>
                    <a:lnTo>
                      <a:pt x="520" y="542"/>
                    </a:lnTo>
                    <a:lnTo>
                      <a:pt x="520" y="542"/>
                    </a:lnTo>
                    <a:lnTo>
                      <a:pt x="522" y="540"/>
                    </a:lnTo>
                    <a:lnTo>
                      <a:pt x="522" y="540"/>
                    </a:lnTo>
                    <a:lnTo>
                      <a:pt x="522" y="540"/>
                    </a:lnTo>
                    <a:lnTo>
                      <a:pt x="522" y="538"/>
                    </a:lnTo>
                    <a:lnTo>
                      <a:pt x="522" y="538"/>
                    </a:lnTo>
                    <a:lnTo>
                      <a:pt x="522" y="538"/>
                    </a:lnTo>
                    <a:lnTo>
                      <a:pt x="524" y="538"/>
                    </a:lnTo>
                    <a:lnTo>
                      <a:pt x="524" y="536"/>
                    </a:lnTo>
                    <a:lnTo>
                      <a:pt x="530" y="538"/>
                    </a:lnTo>
                    <a:lnTo>
                      <a:pt x="532" y="538"/>
                    </a:lnTo>
                    <a:lnTo>
                      <a:pt x="535" y="536"/>
                    </a:lnTo>
                    <a:lnTo>
                      <a:pt x="539" y="536"/>
                    </a:lnTo>
                    <a:lnTo>
                      <a:pt x="539" y="536"/>
                    </a:lnTo>
                    <a:lnTo>
                      <a:pt x="539" y="536"/>
                    </a:lnTo>
                    <a:lnTo>
                      <a:pt x="541" y="536"/>
                    </a:lnTo>
                    <a:lnTo>
                      <a:pt x="541" y="536"/>
                    </a:lnTo>
                    <a:lnTo>
                      <a:pt x="539" y="538"/>
                    </a:lnTo>
                    <a:lnTo>
                      <a:pt x="539" y="538"/>
                    </a:lnTo>
                    <a:lnTo>
                      <a:pt x="537" y="542"/>
                    </a:lnTo>
                    <a:lnTo>
                      <a:pt x="537" y="544"/>
                    </a:lnTo>
                    <a:lnTo>
                      <a:pt x="537" y="544"/>
                    </a:lnTo>
                    <a:lnTo>
                      <a:pt x="537" y="544"/>
                    </a:lnTo>
                    <a:lnTo>
                      <a:pt x="539" y="546"/>
                    </a:lnTo>
                    <a:lnTo>
                      <a:pt x="539" y="548"/>
                    </a:lnTo>
                    <a:lnTo>
                      <a:pt x="539" y="548"/>
                    </a:lnTo>
                    <a:lnTo>
                      <a:pt x="539" y="550"/>
                    </a:lnTo>
                    <a:lnTo>
                      <a:pt x="539" y="550"/>
                    </a:lnTo>
                    <a:lnTo>
                      <a:pt x="537" y="550"/>
                    </a:lnTo>
                    <a:lnTo>
                      <a:pt x="537" y="550"/>
                    </a:lnTo>
                    <a:lnTo>
                      <a:pt x="535" y="548"/>
                    </a:lnTo>
                    <a:lnTo>
                      <a:pt x="533" y="548"/>
                    </a:lnTo>
                    <a:lnTo>
                      <a:pt x="533" y="548"/>
                    </a:lnTo>
                    <a:lnTo>
                      <a:pt x="533" y="548"/>
                    </a:lnTo>
                    <a:lnTo>
                      <a:pt x="533" y="550"/>
                    </a:lnTo>
                    <a:lnTo>
                      <a:pt x="533" y="550"/>
                    </a:lnTo>
                    <a:lnTo>
                      <a:pt x="533" y="551"/>
                    </a:lnTo>
                    <a:lnTo>
                      <a:pt x="533" y="551"/>
                    </a:lnTo>
                    <a:lnTo>
                      <a:pt x="535" y="553"/>
                    </a:lnTo>
                    <a:lnTo>
                      <a:pt x="537" y="553"/>
                    </a:lnTo>
                    <a:lnTo>
                      <a:pt x="539" y="553"/>
                    </a:lnTo>
                    <a:lnTo>
                      <a:pt x="543" y="553"/>
                    </a:lnTo>
                    <a:lnTo>
                      <a:pt x="547" y="551"/>
                    </a:lnTo>
                    <a:lnTo>
                      <a:pt x="547" y="551"/>
                    </a:lnTo>
                    <a:lnTo>
                      <a:pt x="547" y="551"/>
                    </a:lnTo>
                    <a:lnTo>
                      <a:pt x="549" y="551"/>
                    </a:lnTo>
                    <a:lnTo>
                      <a:pt x="547" y="553"/>
                    </a:lnTo>
                    <a:lnTo>
                      <a:pt x="547" y="553"/>
                    </a:lnTo>
                    <a:lnTo>
                      <a:pt x="547" y="555"/>
                    </a:lnTo>
                    <a:lnTo>
                      <a:pt x="545" y="555"/>
                    </a:lnTo>
                    <a:lnTo>
                      <a:pt x="545" y="557"/>
                    </a:lnTo>
                    <a:lnTo>
                      <a:pt x="543" y="557"/>
                    </a:lnTo>
                    <a:lnTo>
                      <a:pt x="541" y="557"/>
                    </a:lnTo>
                    <a:lnTo>
                      <a:pt x="539" y="557"/>
                    </a:lnTo>
                    <a:lnTo>
                      <a:pt x="537" y="557"/>
                    </a:lnTo>
                    <a:lnTo>
                      <a:pt x="535" y="557"/>
                    </a:lnTo>
                    <a:lnTo>
                      <a:pt x="535" y="557"/>
                    </a:lnTo>
                    <a:lnTo>
                      <a:pt x="533" y="557"/>
                    </a:lnTo>
                    <a:lnTo>
                      <a:pt x="532" y="555"/>
                    </a:lnTo>
                    <a:lnTo>
                      <a:pt x="530" y="553"/>
                    </a:lnTo>
                    <a:lnTo>
                      <a:pt x="530" y="553"/>
                    </a:lnTo>
                    <a:lnTo>
                      <a:pt x="528" y="551"/>
                    </a:lnTo>
                    <a:lnTo>
                      <a:pt x="528" y="553"/>
                    </a:lnTo>
                    <a:lnTo>
                      <a:pt x="528" y="553"/>
                    </a:lnTo>
                    <a:lnTo>
                      <a:pt x="528" y="553"/>
                    </a:lnTo>
                    <a:lnTo>
                      <a:pt x="528" y="555"/>
                    </a:lnTo>
                    <a:lnTo>
                      <a:pt x="530" y="557"/>
                    </a:lnTo>
                    <a:lnTo>
                      <a:pt x="530" y="559"/>
                    </a:lnTo>
                    <a:lnTo>
                      <a:pt x="530" y="559"/>
                    </a:lnTo>
                    <a:lnTo>
                      <a:pt x="530" y="561"/>
                    </a:lnTo>
                    <a:lnTo>
                      <a:pt x="530" y="561"/>
                    </a:lnTo>
                    <a:lnTo>
                      <a:pt x="528" y="563"/>
                    </a:lnTo>
                    <a:lnTo>
                      <a:pt x="526" y="565"/>
                    </a:lnTo>
                    <a:lnTo>
                      <a:pt x="526" y="567"/>
                    </a:lnTo>
                    <a:lnTo>
                      <a:pt x="526" y="567"/>
                    </a:lnTo>
                    <a:lnTo>
                      <a:pt x="528" y="569"/>
                    </a:lnTo>
                    <a:lnTo>
                      <a:pt x="528" y="569"/>
                    </a:lnTo>
                    <a:lnTo>
                      <a:pt x="530" y="570"/>
                    </a:lnTo>
                    <a:lnTo>
                      <a:pt x="532" y="570"/>
                    </a:lnTo>
                    <a:lnTo>
                      <a:pt x="533" y="570"/>
                    </a:lnTo>
                    <a:lnTo>
                      <a:pt x="535" y="570"/>
                    </a:lnTo>
                    <a:lnTo>
                      <a:pt x="539" y="570"/>
                    </a:lnTo>
                    <a:lnTo>
                      <a:pt x="541" y="570"/>
                    </a:lnTo>
                    <a:lnTo>
                      <a:pt x="547" y="572"/>
                    </a:lnTo>
                    <a:lnTo>
                      <a:pt x="549" y="572"/>
                    </a:lnTo>
                    <a:lnTo>
                      <a:pt x="552" y="572"/>
                    </a:lnTo>
                    <a:lnTo>
                      <a:pt x="560" y="569"/>
                    </a:lnTo>
                    <a:lnTo>
                      <a:pt x="566" y="569"/>
                    </a:lnTo>
                    <a:lnTo>
                      <a:pt x="570" y="569"/>
                    </a:lnTo>
                    <a:lnTo>
                      <a:pt x="577" y="565"/>
                    </a:lnTo>
                    <a:lnTo>
                      <a:pt x="577" y="565"/>
                    </a:lnTo>
                    <a:lnTo>
                      <a:pt x="579" y="565"/>
                    </a:lnTo>
                    <a:lnTo>
                      <a:pt x="581" y="565"/>
                    </a:lnTo>
                    <a:lnTo>
                      <a:pt x="581" y="565"/>
                    </a:lnTo>
                    <a:lnTo>
                      <a:pt x="583" y="567"/>
                    </a:lnTo>
                    <a:lnTo>
                      <a:pt x="585" y="570"/>
                    </a:lnTo>
                    <a:lnTo>
                      <a:pt x="585" y="572"/>
                    </a:lnTo>
                    <a:lnTo>
                      <a:pt x="585" y="574"/>
                    </a:lnTo>
                    <a:lnTo>
                      <a:pt x="585" y="574"/>
                    </a:lnTo>
                    <a:lnTo>
                      <a:pt x="585" y="576"/>
                    </a:lnTo>
                    <a:lnTo>
                      <a:pt x="587" y="576"/>
                    </a:lnTo>
                    <a:lnTo>
                      <a:pt x="589" y="578"/>
                    </a:lnTo>
                    <a:lnTo>
                      <a:pt x="591" y="582"/>
                    </a:lnTo>
                    <a:lnTo>
                      <a:pt x="591" y="591"/>
                    </a:lnTo>
                    <a:lnTo>
                      <a:pt x="591" y="591"/>
                    </a:lnTo>
                    <a:lnTo>
                      <a:pt x="591" y="593"/>
                    </a:lnTo>
                    <a:lnTo>
                      <a:pt x="591" y="593"/>
                    </a:lnTo>
                    <a:lnTo>
                      <a:pt x="591" y="595"/>
                    </a:lnTo>
                    <a:lnTo>
                      <a:pt x="589" y="595"/>
                    </a:lnTo>
                    <a:lnTo>
                      <a:pt x="587" y="595"/>
                    </a:lnTo>
                    <a:lnTo>
                      <a:pt x="587" y="595"/>
                    </a:lnTo>
                    <a:lnTo>
                      <a:pt x="583" y="593"/>
                    </a:lnTo>
                    <a:lnTo>
                      <a:pt x="581" y="593"/>
                    </a:lnTo>
                    <a:lnTo>
                      <a:pt x="581" y="593"/>
                    </a:lnTo>
                    <a:lnTo>
                      <a:pt x="579" y="593"/>
                    </a:lnTo>
                    <a:lnTo>
                      <a:pt x="579" y="595"/>
                    </a:lnTo>
                    <a:lnTo>
                      <a:pt x="577" y="599"/>
                    </a:lnTo>
                    <a:lnTo>
                      <a:pt x="577" y="601"/>
                    </a:lnTo>
                    <a:lnTo>
                      <a:pt x="579" y="601"/>
                    </a:lnTo>
                    <a:lnTo>
                      <a:pt x="579" y="603"/>
                    </a:lnTo>
                    <a:lnTo>
                      <a:pt x="579" y="607"/>
                    </a:lnTo>
                    <a:lnTo>
                      <a:pt x="579" y="608"/>
                    </a:lnTo>
                    <a:lnTo>
                      <a:pt x="581" y="608"/>
                    </a:lnTo>
                    <a:lnTo>
                      <a:pt x="581" y="610"/>
                    </a:lnTo>
                    <a:lnTo>
                      <a:pt x="583" y="610"/>
                    </a:lnTo>
                    <a:lnTo>
                      <a:pt x="583" y="610"/>
                    </a:lnTo>
                    <a:lnTo>
                      <a:pt x="583" y="610"/>
                    </a:lnTo>
                    <a:lnTo>
                      <a:pt x="585" y="612"/>
                    </a:lnTo>
                    <a:lnTo>
                      <a:pt x="585" y="614"/>
                    </a:lnTo>
                    <a:lnTo>
                      <a:pt x="585" y="616"/>
                    </a:lnTo>
                    <a:lnTo>
                      <a:pt x="583" y="618"/>
                    </a:lnTo>
                    <a:lnTo>
                      <a:pt x="581" y="622"/>
                    </a:lnTo>
                    <a:lnTo>
                      <a:pt x="579" y="624"/>
                    </a:lnTo>
                    <a:lnTo>
                      <a:pt x="579" y="626"/>
                    </a:lnTo>
                    <a:lnTo>
                      <a:pt x="579" y="627"/>
                    </a:lnTo>
                    <a:lnTo>
                      <a:pt x="581" y="629"/>
                    </a:lnTo>
                    <a:lnTo>
                      <a:pt x="585" y="631"/>
                    </a:lnTo>
                    <a:lnTo>
                      <a:pt x="585" y="631"/>
                    </a:lnTo>
                    <a:lnTo>
                      <a:pt x="585" y="633"/>
                    </a:lnTo>
                    <a:lnTo>
                      <a:pt x="583" y="635"/>
                    </a:lnTo>
                    <a:lnTo>
                      <a:pt x="581" y="637"/>
                    </a:lnTo>
                    <a:lnTo>
                      <a:pt x="579" y="639"/>
                    </a:lnTo>
                    <a:lnTo>
                      <a:pt x="579" y="641"/>
                    </a:lnTo>
                    <a:lnTo>
                      <a:pt x="579" y="643"/>
                    </a:lnTo>
                    <a:lnTo>
                      <a:pt x="577" y="643"/>
                    </a:lnTo>
                    <a:lnTo>
                      <a:pt x="577" y="643"/>
                    </a:lnTo>
                    <a:lnTo>
                      <a:pt x="577" y="643"/>
                    </a:lnTo>
                    <a:lnTo>
                      <a:pt x="575" y="643"/>
                    </a:lnTo>
                    <a:lnTo>
                      <a:pt x="573" y="641"/>
                    </a:lnTo>
                    <a:lnTo>
                      <a:pt x="573" y="641"/>
                    </a:lnTo>
                    <a:lnTo>
                      <a:pt x="572" y="641"/>
                    </a:lnTo>
                    <a:lnTo>
                      <a:pt x="570" y="643"/>
                    </a:lnTo>
                    <a:lnTo>
                      <a:pt x="570" y="643"/>
                    </a:lnTo>
                    <a:lnTo>
                      <a:pt x="568" y="643"/>
                    </a:lnTo>
                    <a:lnTo>
                      <a:pt x="566" y="643"/>
                    </a:lnTo>
                    <a:lnTo>
                      <a:pt x="566" y="643"/>
                    </a:lnTo>
                    <a:lnTo>
                      <a:pt x="564" y="641"/>
                    </a:lnTo>
                    <a:lnTo>
                      <a:pt x="564" y="641"/>
                    </a:lnTo>
                    <a:lnTo>
                      <a:pt x="562" y="641"/>
                    </a:lnTo>
                    <a:lnTo>
                      <a:pt x="560" y="639"/>
                    </a:lnTo>
                    <a:lnTo>
                      <a:pt x="560" y="639"/>
                    </a:lnTo>
                    <a:lnTo>
                      <a:pt x="558" y="639"/>
                    </a:lnTo>
                    <a:lnTo>
                      <a:pt x="558" y="639"/>
                    </a:lnTo>
                    <a:lnTo>
                      <a:pt x="558" y="639"/>
                    </a:lnTo>
                    <a:lnTo>
                      <a:pt x="556" y="641"/>
                    </a:lnTo>
                    <a:lnTo>
                      <a:pt x="554" y="645"/>
                    </a:lnTo>
                    <a:lnTo>
                      <a:pt x="554" y="645"/>
                    </a:lnTo>
                    <a:lnTo>
                      <a:pt x="556" y="648"/>
                    </a:lnTo>
                    <a:lnTo>
                      <a:pt x="556" y="650"/>
                    </a:lnTo>
                    <a:lnTo>
                      <a:pt x="556" y="652"/>
                    </a:lnTo>
                    <a:lnTo>
                      <a:pt x="558" y="652"/>
                    </a:lnTo>
                    <a:lnTo>
                      <a:pt x="564" y="656"/>
                    </a:lnTo>
                    <a:lnTo>
                      <a:pt x="564" y="656"/>
                    </a:lnTo>
                    <a:lnTo>
                      <a:pt x="564" y="658"/>
                    </a:lnTo>
                    <a:lnTo>
                      <a:pt x="564" y="660"/>
                    </a:lnTo>
                    <a:lnTo>
                      <a:pt x="566" y="662"/>
                    </a:lnTo>
                    <a:lnTo>
                      <a:pt x="570" y="662"/>
                    </a:lnTo>
                    <a:lnTo>
                      <a:pt x="570" y="662"/>
                    </a:lnTo>
                    <a:lnTo>
                      <a:pt x="572" y="662"/>
                    </a:lnTo>
                    <a:lnTo>
                      <a:pt x="573" y="664"/>
                    </a:lnTo>
                    <a:lnTo>
                      <a:pt x="573" y="664"/>
                    </a:lnTo>
                    <a:lnTo>
                      <a:pt x="575" y="664"/>
                    </a:lnTo>
                    <a:lnTo>
                      <a:pt x="575" y="664"/>
                    </a:lnTo>
                    <a:lnTo>
                      <a:pt x="575" y="662"/>
                    </a:lnTo>
                    <a:lnTo>
                      <a:pt x="575" y="662"/>
                    </a:lnTo>
                    <a:lnTo>
                      <a:pt x="575" y="660"/>
                    </a:lnTo>
                    <a:lnTo>
                      <a:pt x="577" y="658"/>
                    </a:lnTo>
                    <a:lnTo>
                      <a:pt x="577" y="656"/>
                    </a:lnTo>
                    <a:lnTo>
                      <a:pt x="577" y="656"/>
                    </a:lnTo>
                    <a:lnTo>
                      <a:pt x="577" y="652"/>
                    </a:lnTo>
                    <a:lnTo>
                      <a:pt x="577" y="652"/>
                    </a:lnTo>
                    <a:lnTo>
                      <a:pt x="577" y="652"/>
                    </a:lnTo>
                    <a:lnTo>
                      <a:pt x="577" y="652"/>
                    </a:lnTo>
                    <a:lnTo>
                      <a:pt x="579" y="652"/>
                    </a:lnTo>
                    <a:lnTo>
                      <a:pt x="579" y="652"/>
                    </a:lnTo>
                    <a:lnTo>
                      <a:pt x="581" y="652"/>
                    </a:lnTo>
                    <a:lnTo>
                      <a:pt x="581" y="654"/>
                    </a:lnTo>
                    <a:lnTo>
                      <a:pt x="581" y="654"/>
                    </a:lnTo>
                    <a:lnTo>
                      <a:pt x="583" y="654"/>
                    </a:lnTo>
                    <a:lnTo>
                      <a:pt x="585" y="654"/>
                    </a:lnTo>
                    <a:lnTo>
                      <a:pt x="589" y="652"/>
                    </a:lnTo>
                    <a:lnTo>
                      <a:pt x="592" y="650"/>
                    </a:lnTo>
                    <a:lnTo>
                      <a:pt x="600" y="647"/>
                    </a:lnTo>
                    <a:lnTo>
                      <a:pt x="602" y="647"/>
                    </a:lnTo>
                    <a:lnTo>
                      <a:pt x="602" y="645"/>
                    </a:lnTo>
                    <a:lnTo>
                      <a:pt x="602" y="645"/>
                    </a:lnTo>
                    <a:lnTo>
                      <a:pt x="602" y="643"/>
                    </a:lnTo>
                    <a:lnTo>
                      <a:pt x="602" y="643"/>
                    </a:lnTo>
                    <a:lnTo>
                      <a:pt x="602" y="643"/>
                    </a:lnTo>
                    <a:lnTo>
                      <a:pt x="602" y="643"/>
                    </a:lnTo>
                    <a:lnTo>
                      <a:pt x="602" y="641"/>
                    </a:lnTo>
                    <a:lnTo>
                      <a:pt x="600" y="641"/>
                    </a:lnTo>
                    <a:lnTo>
                      <a:pt x="602" y="639"/>
                    </a:lnTo>
                    <a:lnTo>
                      <a:pt x="602" y="637"/>
                    </a:lnTo>
                    <a:lnTo>
                      <a:pt x="610" y="633"/>
                    </a:lnTo>
                    <a:lnTo>
                      <a:pt x="613" y="629"/>
                    </a:lnTo>
                    <a:lnTo>
                      <a:pt x="613" y="627"/>
                    </a:lnTo>
                    <a:lnTo>
                      <a:pt x="613" y="627"/>
                    </a:lnTo>
                    <a:lnTo>
                      <a:pt x="613" y="624"/>
                    </a:lnTo>
                    <a:lnTo>
                      <a:pt x="613" y="624"/>
                    </a:lnTo>
                    <a:lnTo>
                      <a:pt x="613" y="620"/>
                    </a:lnTo>
                    <a:lnTo>
                      <a:pt x="613" y="618"/>
                    </a:lnTo>
                    <a:lnTo>
                      <a:pt x="613" y="616"/>
                    </a:lnTo>
                    <a:lnTo>
                      <a:pt x="613" y="614"/>
                    </a:lnTo>
                    <a:lnTo>
                      <a:pt x="613" y="612"/>
                    </a:lnTo>
                    <a:lnTo>
                      <a:pt x="613" y="610"/>
                    </a:lnTo>
                    <a:lnTo>
                      <a:pt x="615" y="610"/>
                    </a:lnTo>
                    <a:lnTo>
                      <a:pt x="615" y="608"/>
                    </a:lnTo>
                    <a:lnTo>
                      <a:pt x="617" y="608"/>
                    </a:lnTo>
                    <a:lnTo>
                      <a:pt x="619" y="607"/>
                    </a:lnTo>
                    <a:lnTo>
                      <a:pt x="619" y="607"/>
                    </a:lnTo>
                    <a:lnTo>
                      <a:pt x="619" y="607"/>
                    </a:lnTo>
                    <a:lnTo>
                      <a:pt x="621" y="608"/>
                    </a:lnTo>
                    <a:lnTo>
                      <a:pt x="621" y="608"/>
                    </a:lnTo>
                    <a:lnTo>
                      <a:pt x="619" y="610"/>
                    </a:lnTo>
                    <a:lnTo>
                      <a:pt x="619" y="610"/>
                    </a:lnTo>
                    <a:lnTo>
                      <a:pt x="619" y="612"/>
                    </a:lnTo>
                    <a:lnTo>
                      <a:pt x="621" y="612"/>
                    </a:lnTo>
                    <a:lnTo>
                      <a:pt x="621" y="614"/>
                    </a:lnTo>
                    <a:lnTo>
                      <a:pt x="623" y="614"/>
                    </a:lnTo>
                    <a:lnTo>
                      <a:pt x="623" y="614"/>
                    </a:lnTo>
                    <a:lnTo>
                      <a:pt x="627" y="614"/>
                    </a:lnTo>
                    <a:lnTo>
                      <a:pt x="629" y="614"/>
                    </a:lnTo>
                    <a:lnTo>
                      <a:pt x="631" y="614"/>
                    </a:lnTo>
                    <a:lnTo>
                      <a:pt x="636" y="616"/>
                    </a:lnTo>
                    <a:lnTo>
                      <a:pt x="638" y="616"/>
                    </a:lnTo>
                    <a:lnTo>
                      <a:pt x="640" y="616"/>
                    </a:lnTo>
                    <a:lnTo>
                      <a:pt x="644" y="616"/>
                    </a:lnTo>
                    <a:lnTo>
                      <a:pt x="646" y="616"/>
                    </a:lnTo>
                    <a:lnTo>
                      <a:pt x="646" y="618"/>
                    </a:lnTo>
                    <a:lnTo>
                      <a:pt x="648" y="618"/>
                    </a:lnTo>
                    <a:lnTo>
                      <a:pt x="648" y="620"/>
                    </a:lnTo>
                    <a:lnTo>
                      <a:pt x="648" y="622"/>
                    </a:lnTo>
                    <a:lnTo>
                      <a:pt x="650" y="622"/>
                    </a:lnTo>
                    <a:lnTo>
                      <a:pt x="650" y="622"/>
                    </a:lnTo>
                    <a:lnTo>
                      <a:pt x="652" y="622"/>
                    </a:lnTo>
                    <a:lnTo>
                      <a:pt x="653" y="622"/>
                    </a:lnTo>
                    <a:lnTo>
                      <a:pt x="653" y="620"/>
                    </a:lnTo>
                    <a:lnTo>
                      <a:pt x="653" y="620"/>
                    </a:lnTo>
                    <a:lnTo>
                      <a:pt x="655" y="616"/>
                    </a:lnTo>
                    <a:lnTo>
                      <a:pt x="655" y="616"/>
                    </a:lnTo>
                    <a:lnTo>
                      <a:pt x="655" y="614"/>
                    </a:lnTo>
                    <a:lnTo>
                      <a:pt x="657" y="614"/>
                    </a:lnTo>
                    <a:lnTo>
                      <a:pt x="659" y="612"/>
                    </a:lnTo>
                    <a:lnTo>
                      <a:pt x="663" y="612"/>
                    </a:lnTo>
                    <a:lnTo>
                      <a:pt x="663" y="612"/>
                    </a:lnTo>
                    <a:lnTo>
                      <a:pt x="665" y="612"/>
                    </a:lnTo>
                    <a:lnTo>
                      <a:pt x="665" y="612"/>
                    </a:lnTo>
                    <a:lnTo>
                      <a:pt x="665" y="614"/>
                    </a:lnTo>
                    <a:lnTo>
                      <a:pt x="665" y="616"/>
                    </a:lnTo>
                    <a:lnTo>
                      <a:pt x="663" y="616"/>
                    </a:lnTo>
                    <a:lnTo>
                      <a:pt x="663" y="618"/>
                    </a:lnTo>
                    <a:lnTo>
                      <a:pt x="663" y="618"/>
                    </a:lnTo>
                    <a:lnTo>
                      <a:pt x="663" y="620"/>
                    </a:lnTo>
                    <a:lnTo>
                      <a:pt x="665" y="620"/>
                    </a:lnTo>
                    <a:lnTo>
                      <a:pt x="669" y="624"/>
                    </a:lnTo>
                    <a:lnTo>
                      <a:pt x="671" y="626"/>
                    </a:lnTo>
                    <a:lnTo>
                      <a:pt x="673" y="627"/>
                    </a:lnTo>
                    <a:lnTo>
                      <a:pt x="676" y="627"/>
                    </a:lnTo>
                    <a:lnTo>
                      <a:pt x="678" y="626"/>
                    </a:lnTo>
                    <a:lnTo>
                      <a:pt x="678" y="626"/>
                    </a:lnTo>
                    <a:lnTo>
                      <a:pt x="678" y="626"/>
                    </a:lnTo>
                    <a:lnTo>
                      <a:pt x="680" y="626"/>
                    </a:lnTo>
                    <a:lnTo>
                      <a:pt x="682" y="626"/>
                    </a:lnTo>
                    <a:lnTo>
                      <a:pt x="682" y="626"/>
                    </a:lnTo>
                    <a:lnTo>
                      <a:pt x="682" y="624"/>
                    </a:lnTo>
                    <a:lnTo>
                      <a:pt x="684" y="624"/>
                    </a:lnTo>
                    <a:lnTo>
                      <a:pt x="684" y="622"/>
                    </a:lnTo>
                    <a:lnTo>
                      <a:pt x="684" y="622"/>
                    </a:lnTo>
                    <a:lnTo>
                      <a:pt x="684" y="620"/>
                    </a:lnTo>
                    <a:lnTo>
                      <a:pt x="686" y="620"/>
                    </a:lnTo>
                    <a:lnTo>
                      <a:pt x="684" y="618"/>
                    </a:lnTo>
                    <a:lnTo>
                      <a:pt x="684" y="616"/>
                    </a:lnTo>
                    <a:lnTo>
                      <a:pt x="680" y="610"/>
                    </a:lnTo>
                    <a:lnTo>
                      <a:pt x="678" y="608"/>
                    </a:lnTo>
                    <a:lnTo>
                      <a:pt x="678" y="607"/>
                    </a:lnTo>
                    <a:lnTo>
                      <a:pt x="678" y="599"/>
                    </a:lnTo>
                    <a:lnTo>
                      <a:pt x="676" y="597"/>
                    </a:lnTo>
                    <a:lnTo>
                      <a:pt x="676" y="597"/>
                    </a:lnTo>
                    <a:lnTo>
                      <a:pt x="676" y="595"/>
                    </a:lnTo>
                    <a:lnTo>
                      <a:pt x="676" y="595"/>
                    </a:lnTo>
                    <a:lnTo>
                      <a:pt x="678" y="591"/>
                    </a:lnTo>
                    <a:lnTo>
                      <a:pt x="678" y="591"/>
                    </a:lnTo>
                    <a:lnTo>
                      <a:pt x="678" y="591"/>
                    </a:lnTo>
                    <a:lnTo>
                      <a:pt x="678" y="589"/>
                    </a:lnTo>
                    <a:lnTo>
                      <a:pt x="676" y="588"/>
                    </a:lnTo>
                    <a:lnTo>
                      <a:pt x="676" y="586"/>
                    </a:lnTo>
                    <a:lnTo>
                      <a:pt x="678" y="586"/>
                    </a:lnTo>
                    <a:lnTo>
                      <a:pt x="678" y="584"/>
                    </a:lnTo>
                    <a:lnTo>
                      <a:pt x="678" y="584"/>
                    </a:lnTo>
                    <a:lnTo>
                      <a:pt x="680" y="586"/>
                    </a:lnTo>
                    <a:lnTo>
                      <a:pt x="680" y="586"/>
                    </a:lnTo>
                    <a:lnTo>
                      <a:pt x="680" y="586"/>
                    </a:lnTo>
                    <a:lnTo>
                      <a:pt x="682" y="586"/>
                    </a:lnTo>
                    <a:lnTo>
                      <a:pt x="682" y="586"/>
                    </a:lnTo>
                    <a:lnTo>
                      <a:pt x="684" y="586"/>
                    </a:lnTo>
                    <a:lnTo>
                      <a:pt x="684" y="586"/>
                    </a:lnTo>
                    <a:lnTo>
                      <a:pt x="684" y="588"/>
                    </a:lnTo>
                    <a:lnTo>
                      <a:pt x="684" y="588"/>
                    </a:lnTo>
                    <a:lnTo>
                      <a:pt x="686" y="589"/>
                    </a:lnTo>
                    <a:lnTo>
                      <a:pt x="686" y="589"/>
                    </a:lnTo>
                    <a:lnTo>
                      <a:pt x="686" y="589"/>
                    </a:lnTo>
                    <a:lnTo>
                      <a:pt x="686" y="591"/>
                    </a:lnTo>
                    <a:lnTo>
                      <a:pt x="686" y="593"/>
                    </a:lnTo>
                    <a:lnTo>
                      <a:pt x="686" y="593"/>
                    </a:lnTo>
                    <a:lnTo>
                      <a:pt x="686" y="593"/>
                    </a:lnTo>
                    <a:lnTo>
                      <a:pt x="686" y="593"/>
                    </a:lnTo>
                    <a:lnTo>
                      <a:pt x="688" y="593"/>
                    </a:lnTo>
                    <a:lnTo>
                      <a:pt x="690" y="593"/>
                    </a:lnTo>
                    <a:lnTo>
                      <a:pt x="690" y="593"/>
                    </a:lnTo>
                    <a:lnTo>
                      <a:pt x="697" y="588"/>
                    </a:lnTo>
                    <a:lnTo>
                      <a:pt x="699" y="588"/>
                    </a:lnTo>
                    <a:lnTo>
                      <a:pt x="699" y="588"/>
                    </a:lnTo>
                    <a:lnTo>
                      <a:pt x="701" y="586"/>
                    </a:lnTo>
                    <a:lnTo>
                      <a:pt x="701" y="584"/>
                    </a:lnTo>
                    <a:lnTo>
                      <a:pt x="701" y="582"/>
                    </a:lnTo>
                    <a:lnTo>
                      <a:pt x="699" y="578"/>
                    </a:lnTo>
                    <a:lnTo>
                      <a:pt x="699" y="574"/>
                    </a:lnTo>
                    <a:lnTo>
                      <a:pt x="697" y="574"/>
                    </a:lnTo>
                    <a:lnTo>
                      <a:pt x="695" y="572"/>
                    </a:lnTo>
                    <a:lnTo>
                      <a:pt x="692" y="569"/>
                    </a:lnTo>
                    <a:lnTo>
                      <a:pt x="692" y="569"/>
                    </a:lnTo>
                    <a:lnTo>
                      <a:pt x="690" y="569"/>
                    </a:lnTo>
                    <a:lnTo>
                      <a:pt x="690" y="569"/>
                    </a:lnTo>
                    <a:lnTo>
                      <a:pt x="688" y="569"/>
                    </a:lnTo>
                    <a:lnTo>
                      <a:pt x="688" y="569"/>
                    </a:lnTo>
                    <a:lnTo>
                      <a:pt x="684" y="569"/>
                    </a:lnTo>
                    <a:lnTo>
                      <a:pt x="680" y="567"/>
                    </a:lnTo>
                    <a:lnTo>
                      <a:pt x="676" y="561"/>
                    </a:lnTo>
                    <a:lnTo>
                      <a:pt x="674" y="559"/>
                    </a:lnTo>
                    <a:lnTo>
                      <a:pt x="674" y="559"/>
                    </a:lnTo>
                    <a:lnTo>
                      <a:pt x="674" y="557"/>
                    </a:lnTo>
                    <a:lnTo>
                      <a:pt x="676" y="557"/>
                    </a:lnTo>
                    <a:lnTo>
                      <a:pt x="676" y="557"/>
                    </a:lnTo>
                    <a:lnTo>
                      <a:pt x="676" y="557"/>
                    </a:lnTo>
                    <a:lnTo>
                      <a:pt x="678" y="555"/>
                    </a:lnTo>
                    <a:lnTo>
                      <a:pt x="680" y="555"/>
                    </a:lnTo>
                    <a:lnTo>
                      <a:pt x="682" y="555"/>
                    </a:lnTo>
                    <a:lnTo>
                      <a:pt x="682" y="555"/>
                    </a:lnTo>
                    <a:lnTo>
                      <a:pt x="684" y="553"/>
                    </a:lnTo>
                    <a:lnTo>
                      <a:pt x="684" y="553"/>
                    </a:lnTo>
                    <a:lnTo>
                      <a:pt x="684" y="551"/>
                    </a:lnTo>
                    <a:lnTo>
                      <a:pt x="684" y="550"/>
                    </a:lnTo>
                    <a:lnTo>
                      <a:pt x="684" y="548"/>
                    </a:lnTo>
                    <a:lnTo>
                      <a:pt x="682" y="546"/>
                    </a:lnTo>
                    <a:lnTo>
                      <a:pt x="680" y="542"/>
                    </a:lnTo>
                    <a:lnTo>
                      <a:pt x="680" y="542"/>
                    </a:lnTo>
                    <a:lnTo>
                      <a:pt x="680" y="542"/>
                    </a:lnTo>
                    <a:lnTo>
                      <a:pt x="680" y="542"/>
                    </a:lnTo>
                    <a:lnTo>
                      <a:pt x="680" y="540"/>
                    </a:lnTo>
                    <a:lnTo>
                      <a:pt x="682" y="540"/>
                    </a:lnTo>
                    <a:lnTo>
                      <a:pt x="682" y="538"/>
                    </a:lnTo>
                    <a:lnTo>
                      <a:pt x="682" y="538"/>
                    </a:lnTo>
                    <a:lnTo>
                      <a:pt x="684" y="536"/>
                    </a:lnTo>
                    <a:lnTo>
                      <a:pt x="688" y="536"/>
                    </a:lnTo>
                    <a:lnTo>
                      <a:pt x="695" y="532"/>
                    </a:lnTo>
                    <a:lnTo>
                      <a:pt x="695" y="532"/>
                    </a:lnTo>
                    <a:lnTo>
                      <a:pt x="697" y="532"/>
                    </a:lnTo>
                    <a:lnTo>
                      <a:pt x="699" y="532"/>
                    </a:lnTo>
                    <a:lnTo>
                      <a:pt x="703" y="532"/>
                    </a:lnTo>
                    <a:lnTo>
                      <a:pt x="713" y="529"/>
                    </a:lnTo>
                    <a:lnTo>
                      <a:pt x="713" y="529"/>
                    </a:lnTo>
                    <a:lnTo>
                      <a:pt x="714" y="529"/>
                    </a:lnTo>
                    <a:lnTo>
                      <a:pt x="716" y="529"/>
                    </a:lnTo>
                    <a:lnTo>
                      <a:pt x="718" y="529"/>
                    </a:lnTo>
                    <a:lnTo>
                      <a:pt x="720" y="529"/>
                    </a:lnTo>
                    <a:lnTo>
                      <a:pt x="720" y="529"/>
                    </a:lnTo>
                    <a:lnTo>
                      <a:pt x="722" y="530"/>
                    </a:lnTo>
                    <a:lnTo>
                      <a:pt x="724" y="530"/>
                    </a:lnTo>
                    <a:lnTo>
                      <a:pt x="726" y="530"/>
                    </a:lnTo>
                    <a:lnTo>
                      <a:pt x="726" y="530"/>
                    </a:lnTo>
                    <a:lnTo>
                      <a:pt x="728" y="529"/>
                    </a:lnTo>
                    <a:lnTo>
                      <a:pt x="728" y="529"/>
                    </a:lnTo>
                    <a:lnTo>
                      <a:pt x="728" y="529"/>
                    </a:lnTo>
                    <a:lnTo>
                      <a:pt x="728" y="529"/>
                    </a:lnTo>
                    <a:lnTo>
                      <a:pt x="730" y="527"/>
                    </a:lnTo>
                    <a:lnTo>
                      <a:pt x="730" y="527"/>
                    </a:lnTo>
                    <a:lnTo>
                      <a:pt x="732" y="527"/>
                    </a:lnTo>
                    <a:lnTo>
                      <a:pt x="732" y="525"/>
                    </a:lnTo>
                    <a:lnTo>
                      <a:pt x="730" y="523"/>
                    </a:lnTo>
                    <a:lnTo>
                      <a:pt x="732" y="523"/>
                    </a:lnTo>
                    <a:lnTo>
                      <a:pt x="732" y="521"/>
                    </a:lnTo>
                    <a:lnTo>
                      <a:pt x="732" y="521"/>
                    </a:lnTo>
                    <a:lnTo>
                      <a:pt x="732" y="521"/>
                    </a:lnTo>
                    <a:lnTo>
                      <a:pt x="732" y="519"/>
                    </a:lnTo>
                    <a:lnTo>
                      <a:pt x="732" y="519"/>
                    </a:lnTo>
                    <a:lnTo>
                      <a:pt x="730" y="515"/>
                    </a:lnTo>
                    <a:lnTo>
                      <a:pt x="728" y="515"/>
                    </a:lnTo>
                    <a:lnTo>
                      <a:pt x="728" y="513"/>
                    </a:lnTo>
                    <a:lnTo>
                      <a:pt x="728" y="513"/>
                    </a:lnTo>
                    <a:lnTo>
                      <a:pt x="728" y="511"/>
                    </a:lnTo>
                    <a:lnTo>
                      <a:pt x="728" y="511"/>
                    </a:lnTo>
                    <a:lnTo>
                      <a:pt x="728" y="511"/>
                    </a:lnTo>
                    <a:lnTo>
                      <a:pt x="728" y="510"/>
                    </a:lnTo>
                    <a:lnTo>
                      <a:pt x="728" y="510"/>
                    </a:lnTo>
                    <a:lnTo>
                      <a:pt x="728" y="508"/>
                    </a:lnTo>
                    <a:lnTo>
                      <a:pt x="728" y="508"/>
                    </a:lnTo>
                    <a:lnTo>
                      <a:pt x="728" y="506"/>
                    </a:lnTo>
                    <a:lnTo>
                      <a:pt x="726" y="506"/>
                    </a:lnTo>
                    <a:lnTo>
                      <a:pt x="726" y="504"/>
                    </a:lnTo>
                    <a:lnTo>
                      <a:pt x="726" y="504"/>
                    </a:lnTo>
                    <a:lnTo>
                      <a:pt x="728" y="502"/>
                    </a:lnTo>
                    <a:lnTo>
                      <a:pt x="728" y="502"/>
                    </a:lnTo>
                    <a:lnTo>
                      <a:pt x="728" y="500"/>
                    </a:lnTo>
                    <a:lnTo>
                      <a:pt x="728" y="500"/>
                    </a:lnTo>
                    <a:lnTo>
                      <a:pt x="728" y="500"/>
                    </a:lnTo>
                    <a:lnTo>
                      <a:pt x="728" y="498"/>
                    </a:lnTo>
                    <a:lnTo>
                      <a:pt x="728" y="498"/>
                    </a:lnTo>
                    <a:lnTo>
                      <a:pt x="728" y="498"/>
                    </a:lnTo>
                    <a:lnTo>
                      <a:pt x="726" y="496"/>
                    </a:lnTo>
                    <a:lnTo>
                      <a:pt x="726" y="496"/>
                    </a:lnTo>
                    <a:lnTo>
                      <a:pt x="726" y="496"/>
                    </a:lnTo>
                    <a:lnTo>
                      <a:pt x="724" y="496"/>
                    </a:lnTo>
                    <a:lnTo>
                      <a:pt x="722" y="496"/>
                    </a:lnTo>
                    <a:lnTo>
                      <a:pt x="720" y="496"/>
                    </a:lnTo>
                    <a:lnTo>
                      <a:pt x="718" y="498"/>
                    </a:lnTo>
                    <a:lnTo>
                      <a:pt x="716" y="498"/>
                    </a:lnTo>
                    <a:lnTo>
                      <a:pt x="716" y="500"/>
                    </a:lnTo>
                    <a:lnTo>
                      <a:pt x="716" y="500"/>
                    </a:lnTo>
                    <a:lnTo>
                      <a:pt x="714" y="504"/>
                    </a:lnTo>
                    <a:lnTo>
                      <a:pt x="714" y="504"/>
                    </a:lnTo>
                    <a:lnTo>
                      <a:pt x="713" y="506"/>
                    </a:lnTo>
                    <a:lnTo>
                      <a:pt x="713" y="506"/>
                    </a:lnTo>
                    <a:lnTo>
                      <a:pt x="711" y="508"/>
                    </a:lnTo>
                    <a:lnTo>
                      <a:pt x="711" y="508"/>
                    </a:lnTo>
                    <a:lnTo>
                      <a:pt x="709" y="508"/>
                    </a:lnTo>
                    <a:lnTo>
                      <a:pt x="707" y="506"/>
                    </a:lnTo>
                    <a:lnTo>
                      <a:pt x="705" y="506"/>
                    </a:lnTo>
                    <a:lnTo>
                      <a:pt x="703" y="506"/>
                    </a:lnTo>
                    <a:lnTo>
                      <a:pt x="703" y="506"/>
                    </a:lnTo>
                    <a:lnTo>
                      <a:pt x="701" y="506"/>
                    </a:lnTo>
                    <a:lnTo>
                      <a:pt x="697" y="508"/>
                    </a:lnTo>
                    <a:lnTo>
                      <a:pt x="695" y="510"/>
                    </a:lnTo>
                    <a:lnTo>
                      <a:pt x="690" y="510"/>
                    </a:lnTo>
                    <a:lnTo>
                      <a:pt x="688" y="510"/>
                    </a:lnTo>
                    <a:lnTo>
                      <a:pt x="688" y="510"/>
                    </a:lnTo>
                    <a:lnTo>
                      <a:pt x="688" y="510"/>
                    </a:lnTo>
                    <a:lnTo>
                      <a:pt x="684" y="508"/>
                    </a:lnTo>
                    <a:lnTo>
                      <a:pt x="682" y="508"/>
                    </a:lnTo>
                    <a:lnTo>
                      <a:pt x="678" y="506"/>
                    </a:lnTo>
                    <a:lnTo>
                      <a:pt x="678" y="506"/>
                    </a:lnTo>
                    <a:lnTo>
                      <a:pt x="678" y="508"/>
                    </a:lnTo>
                    <a:lnTo>
                      <a:pt x="674" y="508"/>
                    </a:lnTo>
                    <a:lnTo>
                      <a:pt x="674" y="508"/>
                    </a:lnTo>
                    <a:lnTo>
                      <a:pt x="673" y="508"/>
                    </a:lnTo>
                    <a:lnTo>
                      <a:pt x="673" y="508"/>
                    </a:lnTo>
                    <a:lnTo>
                      <a:pt x="669" y="504"/>
                    </a:lnTo>
                    <a:lnTo>
                      <a:pt x="667" y="504"/>
                    </a:lnTo>
                    <a:lnTo>
                      <a:pt x="667" y="504"/>
                    </a:lnTo>
                    <a:lnTo>
                      <a:pt x="665" y="504"/>
                    </a:lnTo>
                    <a:lnTo>
                      <a:pt x="663" y="504"/>
                    </a:lnTo>
                    <a:lnTo>
                      <a:pt x="663" y="504"/>
                    </a:lnTo>
                    <a:lnTo>
                      <a:pt x="661" y="502"/>
                    </a:lnTo>
                    <a:lnTo>
                      <a:pt x="661" y="502"/>
                    </a:lnTo>
                    <a:lnTo>
                      <a:pt x="659" y="498"/>
                    </a:lnTo>
                    <a:lnTo>
                      <a:pt x="657" y="496"/>
                    </a:lnTo>
                    <a:lnTo>
                      <a:pt x="657" y="496"/>
                    </a:lnTo>
                    <a:lnTo>
                      <a:pt x="655" y="496"/>
                    </a:lnTo>
                    <a:lnTo>
                      <a:pt x="655" y="496"/>
                    </a:lnTo>
                    <a:lnTo>
                      <a:pt x="653" y="496"/>
                    </a:lnTo>
                    <a:lnTo>
                      <a:pt x="653" y="494"/>
                    </a:lnTo>
                    <a:lnTo>
                      <a:pt x="653" y="494"/>
                    </a:lnTo>
                    <a:lnTo>
                      <a:pt x="653" y="491"/>
                    </a:lnTo>
                    <a:lnTo>
                      <a:pt x="652" y="485"/>
                    </a:lnTo>
                    <a:lnTo>
                      <a:pt x="648" y="472"/>
                    </a:lnTo>
                    <a:lnTo>
                      <a:pt x="648" y="470"/>
                    </a:lnTo>
                    <a:lnTo>
                      <a:pt x="648" y="470"/>
                    </a:lnTo>
                    <a:lnTo>
                      <a:pt x="646" y="468"/>
                    </a:lnTo>
                    <a:lnTo>
                      <a:pt x="648" y="468"/>
                    </a:lnTo>
                    <a:lnTo>
                      <a:pt x="648" y="466"/>
                    </a:lnTo>
                    <a:lnTo>
                      <a:pt x="650" y="466"/>
                    </a:lnTo>
                    <a:lnTo>
                      <a:pt x="650" y="466"/>
                    </a:lnTo>
                    <a:lnTo>
                      <a:pt x="650" y="464"/>
                    </a:lnTo>
                    <a:lnTo>
                      <a:pt x="650" y="462"/>
                    </a:lnTo>
                    <a:lnTo>
                      <a:pt x="650" y="460"/>
                    </a:lnTo>
                    <a:lnTo>
                      <a:pt x="652" y="458"/>
                    </a:lnTo>
                    <a:lnTo>
                      <a:pt x="653" y="454"/>
                    </a:lnTo>
                    <a:lnTo>
                      <a:pt x="653" y="454"/>
                    </a:lnTo>
                    <a:lnTo>
                      <a:pt x="653" y="454"/>
                    </a:lnTo>
                    <a:lnTo>
                      <a:pt x="657" y="453"/>
                    </a:lnTo>
                    <a:lnTo>
                      <a:pt x="657" y="453"/>
                    </a:lnTo>
                    <a:lnTo>
                      <a:pt x="659" y="453"/>
                    </a:lnTo>
                    <a:lnTo>
                      <a:pt x="659" y="451"/>
                    </a:lnTo>
                    <a:lnTo>
                      <a:pt x="661" y="451"/>
                    </a:lnTo>
                    <a:lnTo>
                      <a:pt x="661" y="449"/>
                    </a:lnTo>
                    <a:lnTo>
                      <a:pt x="661" y="447"/>
                    </a:lnTo>
                    <a:lnTo>
                      <a:pt x="663" y="447"/>
                    </a:lnTo>
                    <a:lnTo>
                      <a:pt x="667" y="449"/>
                    </a:lnTo>
                    <a:lnTo>
                      <a:pt x="669" y="449"/>
                    </a:lnTo>
                    <a:lnTo>
                      <a:pt x="671" y="449"/>
                    </a:lnTo>
                    <a:lnTo>
                      <a:pt x="671" y="447"/>
                    </a:lnTo>
                    <a:lnTo>
                      <a:pt x="673" y="445"/>
                    </a:lnTo>
                    <a:lnTo>
                      <a:pt x="674" y="445"/>
                    </a:lnTo>
                    <a:lnTo>
                      <a:pt x="674" y="443"/>
                    </a:lnTo>
                    <a:lnTo>
                      <a:pt x="674" y="443"/>
                    </a:lnTo>
                    <a:lnTo>
                      <a:pt x="676" y="443"/>
                    </a:lnTo>
                    <a:lnTo>
                      <a:pt x="676" y="443"/>
                    </a:lnTo>
                    <a:lnTo>
                      <a:pt x="676" y="441"/>
                    </a:lnTo>
                    <a:lnTo>
                      <a:pt x="676" y="439"/>
                    </a:lnTo>
                    <a:lnTo>
                      <a:pt x="676" y="439"/>
                    </a:lnTo>
                    <a:lnTo>
                      <a:pt x="678" y="437"/>
                    </a:lnTo>
                    <a:lnTo>
                      <a:pt x="684" y="433"/>
                    </a:lnTo>
                    <a:lnTo>
                      <a:pt x="684" y="433"/>
                    </a:lnTo>
                    <a:lnTo>
                      <a:pt x="686" y="432"/>
                    </a:lnTo>
                    <a:lnTo>
                      <a:pt x="686" y="432"/>
                    </a:lnTo>
                    <a:lnTo>
                      <a:pt x="686" y="430"/>
                    </a:lnTo>
                    <a:lnTo>
                      <a:pt x="686" y="430"/>
                    </a:lnTo>
                    <a:lnTo>
                      <a:pt x="690" y="430"/>
                    </a:lnTo>
                    <a:lnTo>
                      <a:pt x="690" y="428"/>
                    </a:lnTo>
                    <a:lnTo>
                      <a:pt x="692" y="428"/>
                    </a:lnTo>
                    <a:lnTo>
                      <a:pt x="692" y="426"/>
                    </a:lnTo>
                    <a:lnTo>
                      <a:pt x="693" y="426"/>
                    </a:lnTo>
                    <a:lnTo>
                      <a:pt x="695" y="424"/>
                    </a:lnTo>
                    <a:lnTo>
                      <a:pt x="695" y="424"/>
                    </a:lnTo>
                    <a:lnTo>
                      <a:pt x="695" y="422"/>
                    </a:lnTo>
                    <a:lnTo>
                      <a:pt x="697" y="422"/>
                    </a:lnTo>
                    <a:lnTo>
                      <a:pt x="699" y="420"/>
                    </a:lnTo>
                    <a:lnTo>
                      <a:pt x="701" y="420"/>
                    </a:lnTo>
                    <a:lnTo>
                      <a:pt x="701" y="420"/>
                    </a:lnTo>
                    <a:lnTo>
                      <a:pt x="703" y="420"/>
                    </a:lnTo>
                    <a:lnTo>
                      <a:pt x="703" y="420"/>
                    </a:lnTo>
                    <a:lnTo>
                      <a:pt x="703" y="418"/>
                    </a:lnTo>
                    <a:lnTo>
                      <a:pt x="703" y="418"/>
                    </a:lnTo>
                    <a:lnTo>
                      <a:pt x="705" y="416"/>
                    </a:lnTo>
                    <a:lnTo>
                      <a:pt x="707" y="414"/>
                    </a:lnTo>
                    <a:lnTo>
                      <a:pt x="709" y="414"/>
                    </a:lnTo>
                    <a:lnTo>
                      <a:pt x="711" y="414"/>
                    </a:lnTo>
                    <a:lnTo>
                      <a:pt x="714" y="414"/>
                    </a:lnTo>
                    <a:lnTo>
                      <a:pt x="716" y="413"/>
                    </a:lnTo>
                    <a:lnTo>
                      <a:pt x="718" y="411"/>
                    </a:lnTo>
                    <a:lnTo>
                      <a:pt x="720" y="411"/>
                    </a:lnTo>
                    <a:lnTo>
                      <a:pt x="720" y="409"/>
                    </a:lnTo>
                    <a:lnTo>
                      <a:pt x="722" y="409"/>
                    </a:lnTo>
                    <a:lnTo>
                      <a:pt x="722" y="409"/>
                    </a:lnTo>
                    <a:lnTo>
                      <a:pt x="722" y="407"/>
                    </a:lnTo>
                    <a:lnTo>
                      <a:pt x="724" y="405"/>
                    </a:lnTo>
                    <a:lnTo>
                      <a:pt x="724" y="403"/>
                    </a:lnTo>
                    <a:lnTo>
                      <a:pt x="726" y="403"/>
                    </a:lnTo>
                    <a:lnTo>
                      <a:pt x="728" y="401"/>
                    </a:lnTo>
                    <a:lnTo>
                      <a:pt x="730" y="403"/>
                    </a:lnTo>
                    <a:lnTo>
                      <a:pt x="732" y="401"/>
                    </a:lnTo>
                    <a:lnTo>
                      <a:pt x="732" y="401"/>
                    </a:lnTo>
                    <a:lnTo>
                      <a:pt x="734" y="401"/>
                    </a:lnTo>
                    <a:lnTo>
                      <a:pt x="735" y="401"/>
                    </a:lnTo>
                    <a:lnTo>
                      <a:pt x="735" y="399"/>
                    </a:lnTo>
                    <a:lnTo>
                      <a:pt x="735" y="399"/>
                    </a:lnTo>
                    <a:lnTo>
                      <a:pt x="735" y="397"/>
                    </a:lnTo>
                    <a:lnTo>
                      <a:pt x="737" y="397"/>
                    </a:lnTo>
                    <a:lnTo>
                      <a:pt x="741" y="397"/>
                    </a:lnTo>
                    <a:lnTo>
                      <a:pt x="743" y="397"/>
                    </a:lnTo>
                    <a:lnTo>
                      <a:pt x="743" y="395"/>
                    </a:lnTo>
                    <a:lnTo>
                      <a:pt x="747" y="394"/>
                    </a:lnTo>
                    <a:lnTo>
                      <a:pt x="753" y="390"/>
                    </a:lnTo>
                    <a:lnTo>
                      <a:pt x="753" y="390"/>
                    </a:lnTo>
                    <a:lnTo>
                      <a:pt x="754" y="390"/>
                    </a:lnTo>
                    <a:lnTo>
                      <a:pt x="758" y="388"/>
                    </a:lnTo>
                    <a:lnTo>
                      <a:pt x="760" y="388"/>
                    </a:lnTo>
                    <a:lnTo>
                      <a:pt x="760" y="388"/>
                    </a:lnTo>
                    <a:lnTo>
                      <a:pt x="762" y="386"/>
                    </a:lnTo>
                    <a:lnTo>
                      <a:pt x="764" y="384"/>
                    </a:lnTo>
                    <a:lnTo>
                      <a:pt x="766" y="384"/>
                    </a:lnTo>
                    <a:lnTo>
                      <a:pt x="770" y="382"/>
                    </a:lnTo>
                    <a:lnTo>
                      <a:pt x="772" y="380"/>
                    </a:lnTo>
                    <a:lnTo>
                      <a:pt x="770" y="376"/>
                    </a:lnTo>
                    <a:lnTo>
                      <a:pt x="775" y="376"/>
                    </a:lnTo>
                    <a:lnTo>
                      <a:pt x="775" y="375"/>
                    </a:lnTo>
                    <a:lnTo>
                      <a:pt x="777" y="375"/>
                    </a:lnTo>
                    <a:lnTo>
                      <a:pt x="777" y="373"/>
                    </a:lnTo>
                    <a:lnTo>
                      <a:pt x="777" y="373"/>
                    </a:lnTo>
                    <a:lnTo>
                      <a:pt x="777" y="371"/>
                    </a:lnTo>
                    <a:lnTo>
                      <a:pt x="779" y="371"/>
                    </a:lnTo>
                    <a:lnTo>
                      <a:pt x="781" y="371"/>
                    </a:lnTo>
                    <a:lnTo>
                      <a:pt x="783" y="371"/>
                    </a:lnTo>
                    <a:lnTo>
                      <a:pt x="785" y="369"/>
                    </a:lnTo>
                    <a:lnTo>
                      <a:pt x="787" y="369"/>
                    </a:lnTo>
                    <a:lnTo>
                      <a:pt x="789" y="369"/>
                    </a:lnTo>
                    <a:lnTo>
                      <a:pt x="789" y="369"/>
                    </a:lnTo>
                    <a:lnTo>
                      <a:pt x="791" y="369"/>
                    </a:lnTo>
                    <a:lnTo>
                      <a:pt x="791" y="369"/>
                    </a:lnTo>
                    <a:lnTo>
                      <a:pt x="793" y="369"/>
                    </a:lnTo>
                    <a:lnTo>
                      <a:pt x="793" y="369"/>
                    </a:lnTo>
                    <a:lnTo>
                      <a:pt x="794" y="369"/>
                    </a:lnTo>
                    <a:lnTo>
                      <a:pt x="794" y="369"/>
                    </a:lnTo>
                    <a:lnTo>
                      <a:pt x="794" y="367"/>
                    </a:lnTo>
                    <a:lnTo>
                      <a:pt x="794" y="365"/>
                    </a:lnTo>
                    <a:lnTo>
                      <a:pt x="796" y="365"/>
                    </a:lnTo>
                    <a:lnTo>
                      <a:pt x="796" y="363"/>
                    </a:lnTo>
                    <a:lnTo>
                      <a:pt x="796" y="363"/>
                    </a:lnTo>
                    <a:lnTo>
                      <a:pt x="796" y="361"/>
                    </a:lnTo>
                    <a:lnTo>
                      <a:pt x="796" y="361"/>
                    </a:lnTo>
                    <a:lnTo>
                      <a:pt x="796" y="359"/>
                    </a:lnTo>
                    <a:lnTo>
                      <a:pt x="796" y="357"/>
                    </a:lnTo>
                    <a:lnTo>
                      <a:pt x="798" y="357"/>
                    </a:lnTo>
                    <a:lnTo>
                      <a:pt x="802" y="359"/>
                    </a:lnTo>
                    <a:lnTo>
                      <a:pt x="802" y="357"/>
                    </a:lnTo>
                    <a:lnTo>
                      <a:pt x="802" y="356"/>
                    </a:lnTo>
                    <a:lnTo>
                      <a:pt x="804" y="356"/>
                    </a:lnTo>
                    <a:lnTo>
                      <a:pt x="806" y="356"/>
                    </a:lnTo>
                    <a:lnTo>
                      <a:pt x="806" y="354"/>
                    </a:lnTo>
                    <a:lnTo>
                      <a:pt x="806" y="354"/>
                    </a:lnTo>
                    <a:lnTo>
                      <a:pt x="804" y="352"/>
                    </a:lnTo>
                    <a:lnTo>
                      <a:pt x="804" y="352"/>
                    </a:lnTo>
                    <a:lnTo>
                      <a:pt x="804" y="350"/>
                    </a:lnTo>
                    <a:lnTo>
                      <a:pt x="804" y="350"/>
                    </a:lnTo>
                    <a:lnTo>
                      <a:pt x="804" y="350"/>
                    </a:lnTo>
                    <a:lnTo>
                      <a:pt x="804" y="350"/>
                    </a:lnTo>
                    <a:lnTo>
                      <a:pt x="804" y="350"/>
                    </a:lnTo>
                    <a:lnTo>
                      <a:pt x="806" y="350"/>
                    </a:lnTo>
                    <a:lnTo>
                      <a:pt x="806" y="348"/>
                    </a:lnTo>
                    <a:lnTo>
                      <a:pt x="810" y="346"/>
                    </a:lnTo>
                    <a:lnTo>
                      <a:pt x="810" y="346"/>
                    </a:lnTo>
                    <a:lnTo>
                      <a:pt x="810" y="344"/>
                    </a:lnTo>
                    <a:close/>
                  </a:path>
                </a:pathLst>
              </a:custGeom>
              <a:solidFill>
                <a:schemeClr val="bg1"/>
              </a:solidFill>
              <a:ln w="9525">
                <a:solidFill>
                  <a:schemeClr val="tx1">
                    <a:lumMod val="50000"/>
                    <a:lumOff val="50000"/>
                  </a:schemeClr>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12" name="Freeform 21">
                <a:extLst>
                  <a:ext uri="{FF2B5EF4-FFF2-40B4-BE49-F238E27FC236}">
                    <a16:creationId xmlns:a16="http://schemas.microsoft.com/office/drawing/2014/main" id="{E09B062D-65E3-4F38-9A57-A368A232DB9A}"/>
                  </a:ext>
                </a:extLst>
              </p:cNvPr>
              <p:cNvSpPr>
                <a:spLocks/>
              </p:cNvSpPr>
              <p:nvPr/>
            </p:nvSpPr>
            <p:spPr bwMode="auto">
              <a:xfrm>
                <a:off x="6933258" y="2424381"/>
                <a:ext cx="1286227" cy="1175531"/>
              </a:xfrm>
              <a:custGeom>
                <a:avLst/>
                <a:gdLst>
                  <a:gd name="T0" fmla="*/ 787 w 810"/>
                  <a:gd name="T1" fmla="*/ 348 h 740"/>
                  <a:gd name="T2" fmla="*/ 732 w 810"/>
                  <a:gd name="T3" fmla="*/ 359 h 740"/>
                  <a:gd name="T4" fmla="*/ 753 w 810"/>
                  <a:gd name="T5" fmla="*/ 333 h 740"/>
                  <a:gd name="T6" fmla="*/ 753 w 810"/>
                  <a:gd name="T7" fmla="*/ 312 h 740"/>
                  <a:gd name="T8" fmla="*/ 726 w 810"/>
                  <a:gd name="T9" fmla="*/ 274 h 740"/>
                  <a:gd name="T10" fmla="*/ 711 w 810"/>
                  <a:gd name="T11" fmla="*/ 253 h 740"/>
                  <a:gd name="T12" fmla="*/ 688 w 810"/>
                  <a:gd name="T13" fmla="*/ 264 h 740"/>
                  <a:gd name="T14" fmla="*/ 690 w 810"/>
                  <a:gd name="T15" fmla="*/ 217 h 740"/>
                  <a:gd name="T16" fmla="*/ 663 w 810"/>
                  <a:gd name="T17" fmla="*/ 230 h 740"/>
                  <a:gd name="T18" fmla="*/ 644 w 810"/>
                  <a:gd name="T19" fmla="*/ 220 h 740"/>
                  <a:gd name="T20" fmla="*/ 634 w 810"/>
                  <a:gd name="T21" fmla="*/ 219 h 740"/>
                  <a:gd name="T22" fmla="*/ 617 w 810"/>
                  <a:gd name="T23" fmla="*/ 230 h 740"/>
                  <a:gd name="T24" fmla="*/ 598 w 810"/>
                  <a:gd name="T25" fmla="*/ 238 h 740"/>
                  <a:gd name="T26" fmla="*/ 596 w 810"/>
                  <a:gd name="T27" fmla="*/ 220 h 740"/>
                  <a:gd name="T28" fmla="*/ 583 w 810"/>
                  <a:gd name="T29" fmla="*/ 188 h 740"/>
                  <a:gd name="T30" fmla="*/ 558 w 810"/>
                  <a:gd name="T31" fmla="*/ 131 h 740"/>
                  <a:gd name="T32" fmla="*/ 547 w 810"/>
                  <a:gd name="T33" fmla="*/ 101 h 740"/>
                  <a:gd name="T34" fmla="*/ 522 w 810"/>
                  <a:gd name="T35" fmla="*/ 103 h 740"/>
                  <a:gd name="T36" fmla="*/ 493 w 810"/>
                  <a:gd name="T37" fmla="*/ 85 h 740"/>
                  <a:gd name="T38" fmla="*/ 469 w 810"/>
                  <a:gd name="T39" fmla="*/ 78 h 740"/>
                  <a:gd name="T40" fmla="*/ 465 w 810"/>
                  <a:gd name="T41" fmla="*/ 49 h 740"/>
                  <a:gd name="T42" fmla="*/ 415 w 810"/>
                  <a:gd name="T43" fmla="*/ 7 h 740"/>
                  <a:gd name="T44" fmla="*/ 248 w 810"/>
                  <a:gd name="T45" fmla="*/ 196 h 740"/>
                  <a:gd name="T46" fmla="*/ 91 w 810"/>
                  <a:gd name="T47" fmla="*/ 228 h 740"/>
                  <a:gd name="T48" fmla="*/ 63 w 810"/>
                  <a:gd name="T49" fmla="*/ 390 h 740"/>
                  <a:gd name="T50" fmla="*/ 108 w 810"/>
                  <a:gd name="T51" fmla="*/ 487 h 740"/>
                  <a:gd name="T52" fmla="*/ 181 w 810"/>
                  <a:gd name="T53" fmla="*/ 574 h 740"/>
                  <a:gd name="T54" fmla="*/ 229 w 810"/>
                  <a:gd name="T55" fmla="*/ 576 h 740"/>
                  <a:gd name="T56" fmla="*/ 263 w 810"/>
                  <a:gd name="T57" fmla="*/ 586 h 740"/>
                  <a:gd name="T58" fmla="*/ 280 w 810"/>
                  <a:gd name="T59" fmla="*/ 591 h 740"/>
                  <a:gd name="T60" fmla="*/ 322 w 810"/>
                  <a:gd name="T61" fmla="*/ 601 h 740"/>
                  <a:gd name="T62" fmla="*/ 343 w 810"/>
                  <a:gd name="T63" fmla="*/ 605 h 740"/>
                  <a:gd name="T64" fmla="*/ 341 w 810"/>
                  <a:gd name="T65" fmla="*/ 633 h 740"/>
                  <a:gd name="T66" fmla="*/ 360 w 810"/>
                  <a:gd name="T67" fmla="*/ 656 h 740"/>
                  <a:gd name="T68" fmla="*/ 379 w 810"/>
                  <a:gd name="T69" fmla="*/ 679 h 740"/>
                  <a:gd name="T70" fmla="*/ 413 w 810"/>
                  <a:gd name="T71" fmla="*/ 707 h 740"/>
                  <a:gd name="T72" fmla="*/ 451 w 810"/>
                  <a:gd name="T73" fmla="*/ 738 h 740"/>
                  <a:gd name="T74" fmla="*/ 471 w 810"/>
                  <a:gd name="T75" fmla="*/ 707 h 740"/>
                  <a:gd name="T76" fmla="*/ 507 w 810"/>
                  <a:gd name="T77" fmla="*/ 639 h 740"/>
                  <a:gd name="T78" fmla="*/ 495 w 810"/>
                  <a:gd name="T79" fmla="*/ 595 h 740"/>
                  <a:gd name="T80" fmla="*/ 507 w 810"/>
                  <a:gd name="T81" fmla="*/ 574 h 740"/>
                  <a:gd name="T82" fmla="*/ 501 w 810"/>
                  <a:gd name="T83" fmla="*/ 551 h 740"/>
                  <a:gd name="T84" fmla="*/ 524 w 810"/>
                  <a:gd name="T85" fmla="*/ 538 h 740"/>
                  <a:gd name="T86" fmla="*/ 537 w 810"/>
                  <a:gd name="T87" fmla="*/ 553 h 740"/>
                  <a:gd name="T88" fmla="*/ 528 w 810"/>
                  <a:gd name="T89" fmla="*/ 563 h 740"/>
                  <a:gd name="T90" fmla="*/ 591 w 810"/>
                  <a:gd name="T91" fmla="*/ 591 h 740"/>
                  <a:gd name="T92" fmla="*/ 581 w 810"/>
                  <a:gd name="T93" fmla="*/ 629 h 740"/>
                  <a:gd name="T94" fmla="*/ 556 w 810"/>
                  <a:gd name="T95" fmla="*/ 648 h 740"/>
                  <a:gd name="T96" fmla="*/ 585 w 810"/>
                  <a:gd name="T97" fmla="*/ 654 h 740"/>
                  <a:gd name="T98" fmla="*/ 619 w 810"/>
                  <a:gd name="T99" fmla="*/ 607 h 740"/>
                  <a:gd name="T100" fmla="*/ 659 w 810"/>
                  <a:gd name="T101" fmla="*/ 612 h 740"/>
                  <a:gd name="T102" fmla="*/ 678 w 810"/>
                  <a:gd name="T103" fmla="*/ 607 h 740"/>
                  <a:gd name="T104" fmla="*/ 688 w 810"/>
                  <a:gd name="T105" fmla="*/ 593 h 740"/>
                  <a:gd name="T106" fmla="*/ 684 w 810"/>
                  <a:gd name="T107" fmla="*/ 553 h 740"/>
                  <a:gd name="T108" fmla="*/ 728 w 810"/>
                  <a:gd name="T109" fmla="*/ 529 h 740"/>
                  <a:gd name="T110" fmla="*/ 728 w 810"/>
                  <a:gd name="T111" fmla="*/ 500 h 740"/>
                  <a:gd name="T112" fmla="*/ 688 w 810"/>
                  <a:gd name="T113" fmla="*/ 510 h 740"/>
                  <a:gd name="T114" fmla="*/ 646 w 810"/>
                  <a:gd name="T115" fmla="*/ 468 h 740"/>
                  <a:gd name="T116" fmla="*/ 676 w 810"/>
                  <a:gd name="T117" fmla="*/ 439 h 740"/>
                  <a:gd name="T118" fmla="*/ 720 w 810"/>
                  <a:gd name="T119" fmla="*/ 409 h 740"/>
                  <a:gd name="T120" fmla="*/ 770 w 810"/>
                  <a:gd name="T121" fmla="*/ 376 h 740"/>
                  <a:gd name="T122" fmla="*/ 802 w 810"/>
                  <a:gd name="T123" fmla="*/ 356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10" h="740">
                    <a:moveTo>
                      <a:pt x="810" y="344"/>
                    </a:moveTo>
                    <a:lnTo>
                      <a:pt x="810" y="344"/>
                    </a:lnTo>
                    <a:lnTo>
                      <a:pt x="810" y="344"/>
                    </a:lnTo>
                    <a:lnTo>
                      <a:pt x="808" y="344"/>
                    </a:lnTo>
                    <a:lnTo>
                      <a:pt x="808" y="342"/>
                    </a:lnTo>
                    <a:lnTo>
                      <a:pt x="806" y="342"/>
                    </a:lnTo>
                    <a:lnTo>
                      <a:pt x="804" y="342"/>
                    </a:lnTo>
                    <a:lnTo>
                      <a:pt x="804" y="342"/>
                    </a:lnTo>
                    <a:lnTo>
                      <a:pt x="802" y="342"/>
                    </a:lnTo>
                    <a:lnTo>
                      <a:pt x="802" y="342"/>
                    </a:lnTo>
                    <a:lnTo>
                      <a:pt x="798" y="342"/>
                    </a:lnTo>
                    <a:lnTo>
                      <a:pt x="796" y="342"/>
                    </a:lnTo>
                    <a:lnTo>
                      <a:pt x="796" y="342"/>
                    </a:lnTo>
                    <a:lnTo>
                      <a:pt x="794" y="344"/>
                    </a:lnTo>
                    <a:lnTo>
                      <a:pt x="794" y="344"/>
                    </a:lnTo>
                    <a:lnTo>
                      <a:pt x="794" y="344"/>
                    </a:lnTo>
                    <a:lnTo>
                      <a:pt x="794" y="346"/>
                    </a:lnTo>
                    <a:lnTo>
                      <a:pt x="793" y="346"/>
                    </a:lnTo>
                    <a:lnTo>
                      <a:pt x="793" y="346"/>
                    </a:lnTo>
                    <a:lnTo>
                      <a:pt x="791" y="346"/>
                    </a:lnTo>
                    <a:lnTo>
                      <a:pt x="791" y="346"/>
                    </a:lnTo>
                    <a:lnTo>
                      <a:pt x="789" y="346"/>
                    </a:lnTo>
                    <a:lnTo>
                      <a:pt x="789" y="346"/>
                    </a:lnTo>
                    <a:lnTo>
                      <a:pt x="789" y="348"/>
                    </a:lnTo>
                    <a:lnTo>
                      <a:pt x="789" y="350"/>
                    </a:lnTo>
                    <a:lnTo>
                      <a:pt x="789" y="350"/>
                    </a:lnTo>
                    <a:lnTo>
                      <a:pt x="789" y="350"/>
                    </a:lnTo>
                    <a:lnTo>
                      <a:pt x="789" y="350"/>
                    </a:lnTo>
                    <a:lnTo>
                      <a:pt x="787" y="350"/>
                    </a:lnTo>
                    <a:lnTo>
                      <a:pt x="787" y="350"/>
                    </a:lnTo>
                    <a:lnTo>
                      <a:pt x="787" y="348"/>
                    </a:lnTo>
                    <a:lnTo>
                      <a:pt x="787" y="348"/>
                    </a:lnTo>
                    <a:lnTo>
                      <a:pt x="787" y="346"/>
                    </a:lnTo>
                    <a:lnTo>
                      <a:pt x="785" y="346"/>
                    </a:lnTo>
                    <a:lnTo>
                      <a:pt x="779" y="346"/>
                    </a:lnTo>
                    <a:lnTo>
                      <a:pt x="777" y="346"/>
                    </a:lnTo>
                    <a:lnTo>
                      <a:pt x="775" y="346"/>
                    </a:lnTo>
                    <a:lnTo>
                      <a:pt x="775" y="346"/>
                    </a:lnTo>
                    <a:lnTo>
                      <a:pt x="774" y="346"/>
                    </a:lnTo>
                    <a:lnTo>
                      <a:pt x="774" y="346"/>
                    </a:lnTo>
                    <a:lnTo>
                      <a:pt x="774" y="346"/>
                    </a:lnTo>
                    <a:lnTo>
                      <a:pt x="774" y="346"/>
                    </a:lnTo>
                    <a:lnTo>
                      <a:pt x="772" y="346"/>
                    </a:lnTo>
                    <a:lnTo>
                      <a:pt x="772" y="346"/>
                    </a:lnTo>
                    <a:lnTo>
                      <a:pt x="772" y="344"/>
                    </a:lnTo>
                    <a:lnTo>
                      <a:pt x="766" y="344"/>
                    </a:lnTo>
                    <a:lnTo>
                      <a:pt x="762" y="344"/>
                    </a:lnTo>
                    <a:lnTo>
                      <a:pt x="762" y="344"/>
                    </a:lnTo>
                    <a:lnTo>
                      <a:pt x="760" y="344"/>
                    </a:lnTo>
                    <a:lnTo>
                      <a:pt x="758" y="344"/>
                    </a:lnTo>
                    <a:lnTo>
                      <a:pt x="756" y="348"/>
                    </a:lnTo>
                    <a:lnTo>
                      <a:pt x="754" y="348"/>
                    </a:lnTo>
                    <a:lnTo>
                      <a:pt x="741" y="354"/>
                    </a:lnTo>
                    <a:lnTo>
                      <a:pt x="741" y="354"/>
                    </a:lnTo>
                    <a:lnTo>
                      <a:pt x="741" y="354"/>
                    </a:lnTo>
                    <a:lnTo>
                      <a:pt x="739" y="354"/>
                    </a:lnTo>
                    <a:lnTo>
                      <a:pt x="739" y="354"/>
                    </a:lnTo>
                    <a:lnTo>
                      <a:pt x="737" y="354"/>
                    </a:lnTo>
                    <a:lnTo>
                      <a:pt x="737" y="357"/>
                    </a:lnTo>
                    <a:lnTo>
                      <a:pt x="735" y="357"/>
                    </a:lnTo>
                    <a:lnTo>
                      <a:pt x="735" y="359"/>
                    </a:lnTo>
                    <a:lnTo>
                      <a:pt x="732" y="359"/>
                    </a:lnTo>
                    <a:lnTo>
                      <a:pt x="732" y="359"/>
                    </a:lnTo>
                    <a:lnTo>
                      <a:pt x="732" y="359"/>
                    </a:lnTo>
                    <a:lnTo>
                      <a:pt x="732" y="359"/>
                    </a:lnTo>
                    <a:lnTo>
                      <a:pt x="732" y="356"/>
                    </a:lnTo>
                    <a:lnTo>
                      <a:pt x="732" y="354"/>
                    </a:lnTo>
                    <a:lnTo>
                      <a:pt x="732" y="352"/>
                    </a:lnTo>
                    <a:lnTo>
                      <a:pt x="732" y="352"/>
                    </a:lnTo>
                    <a:lnTo>
                      <a:pt x="732" y="350"/>
                    </a:lnTo>
                    <a:lnTo>
                      <a:pt x="734" y="350"/>
                    </a:lnTo>
                    <a:lnTo>
                      <a:pt x="734" y="348"/>
                    </a:lnTo>
                    <a:lnTo>
                      <a:pt x="737" y="346"/>
                    </a:lnTo>
                    <a:lnTo>
                      <a:pt x="753" y="338"/>
                    </a:lnTo>
                    <a:lnTo>
                      <a:pt x="754" y="338"/>
                    </a:lnTo>
                    <a:lnTo>
                      <a:pt x="760" y="338"/>
                    </a:lnTo>
                    <a:lnTo>
                      <a:pt x="760" y="337"/>
                    </a:lnTo>
                    <a:lnTo>
                      <a:pt x="762" y="337"/>
                    </a:lnTo>
                    <a:lnTo>
                      <a:pt x="762" y="335"/>
                    </a:lnTo>
                    <a:lnTo>
                      <a:pt x="760" y="335"/>
                    </a:lnTo>
                    <a:lnTo>
                      <a:pt x="760" y="335"/>
                    </a:lnTo>
                    <a:lnTo>
                      <a:pt x="760" y="335"/>
                    </a:lnTo>
                    <a:lnTo>
                      <a:pt x="758" y="335"/>
                    </a:lnTo>
                    <a:lnTo>
                      <a:pt x="758" y="335"/>
                    </a:lnTo>
                    <a:lnTo>
                      <a:pt x="758" y="337"/>
                    </a:lnTo>
                    <a:lnTo>
                      <a:pt x="758" y="337"/>
                    </a:lnTo>
                    <a:lnTo>
                      <a:pt x="756" y="337"/>
                    </a:lnTo>
                    <a:lnTo>
                      <a:pt x="756" y="335"/>
                    </a:lnTo>
                    <a:lnTo>
                      <a:pt x="754" y="333"/>
                    </a:lnTo>
                    <a:lnTo>
                      <a:pt x="754" y="333"/>
                    </a:lnTo>
                    <a:lnTo>
                      <a:pt x="754" y="333"/>
                    </a:lnTo>
                    <a:lnTo>
                      <a:pt x="754" y="333"/>
                    </a:lnTo>
                    <a:lnTo>
                      <a:pt x="753" y="333"/>
                    </a:lnTo>
                    <a:lnTo>
                      <a:pt x="753" y="333"/>
                    </a:lnTo>
                    <a:lnTo>
                      <a:pt x="753" y="333"/>
                    </a:lnTo>
                    <a:lnTo>
                      <a:pt x="753" y="333"/>
                    </a:lnTo>
                    <a:lnTo>
                      <a:pt x="753" y="333"/>
                    </a:lnTo>
                    <a:lnTo>
                      <a:pt x="751" y="333"/>
                    </a:lnTo>
                    <a:lnTo>
                      <a:pt x="747" y="333"/>
                    </a:lnTo>
                    <a:lnTo>
                      <a:pt x="745" y="333"/>
                    </a:lnTo>
                    <a:lnTo>
                      <a:pt x="745" y="333"/>
                    </a:lnTo>
                    <a:lnTo>
                      <a:pt x="745" y="331"/>
                    </a:lnTo>
                    <a:lnTo>
                      <a:pt x="745" y="329"/>
                    </a:lnTo>
                    <a:lnTo>
                      <a:pt x="745" y="329"/>
                    </a:lnTo>
                    <a:lnTo>
                      <a:pt x="743" y="329"/>
                    </a:lnTo>
                    <a:lnTo>
                      <a:pt x="743" y="329"/>
                    </a:lnTo>
                    <a:lnTo>
                      <a:pt x="743" y="329"/>
                    </a:lnTo>
                    <a:lnTo>
                      <a:pt x="741" y="329"/>
                    </a:lnTo>
                    <a:lnTo>
                      <a:pt x="741" y="329"/>
                    </a:lnTo>
                    <a:lnTo>
                      <a:pt x="741" y="327"/>
                    </a:lnTo>
                    <a:lnTo>
                      <a:pt x="741" y="327"/>
                    </a:lnTo>
                    <a:lnTo>
                      <a:pt x="741" y="327"/>
                    </a:lnTo>
                    <a:lnTo>
                      <a:pt x="741" y="327"/>
                    </a:lnTo>
                    <a:lnTo>
                      <a:pt x="741" y="325"/>
                    </a:lnTo>
                    <a:lnTo>
                      <a:pt x="743" y="325"/>
                    </a:lnTo>
                    <a:lnTo>
                      <a:pt x="749" y="323"/>
                    </a:lnTo>
                    <a:lnTo>
                      <a:pt x="749" y="323"/>
                    </a:lnTo>
                    <a:lnTo>
                      <a:pt x="751" y="321"/>
                    </a:lnTo>
                    <a:lnTo>
                      <a:pt x="751" y="321"/>
                    </a:lnTo>
                    <a:lnTo>
                      <a:pt x="751" y="319"/>
                    </a:lnTo>
                    <a:lnTo>
                      <a:pt x="753" y="319"/>
                    </a:lnTo>
                    <a:lnTo>
                      <a:pt x="754" y="317"/>
                    </a:lnTo>
                    <a:lnTo>
                      <a:pt x="756" y="316"/>
                    </a:lnTo>
                    <a:lnTo>
                      <a:pt x="754" y="314"/>
                    </a:lnTo>
                    <a:lnTo>
                      <a:pt x="754" y="314"/>
                    </a:lnTo>
                    <a:lnTo>
                      <a:pt x="754" y="314"/>
                    </a:lnTo>
                    <a:lnTo>
                      <a:pt x="754" y="314"/>
                    </a:lnTo>
                    <a:lnTo>
                      <a:pt x="753" y="312"/>
                    </a:lnTo>
                    <a:lnTo>
                      <a:pt x="753" y="310"/>
                    </a:lnTo>
                    <a:lnTo>
                      <a:pt x="753" y="308"/>
                    </a:lnTo>
                    <a:lnTo>
                      <a:pt x="751" y="308"/>
                    </a:lnTo>
                    <a:lnTo>
                      <a:pt x="751" y="306"/>
                    </a:lnTo>
                    <a:lnTo>
                      <a:pt x="751" y="304"/>
                    </a:lnTo>
                    <a:lnTo>
                      <a:pt x="751" y="304"/>
                    </a:lnTo>
                    <a:lnTo>
                      <a:pt x="751" y="302"/>
                    </a:lnTo>
                    <a:lnTo>
                      <a:pt x="751" y="302"/>
                    </a:lnTo>
                    <a:lnTo>
                      <a:pt x="749" y="302"/>
                    </a:lnTo>
                    <a:lnTo>
                      <a:pt x="747" y="302"/>
                    </a:lnTo>
                    <a:lnTo>
                      <a:pt x="747" y="302"/>
                    </a:lnTo>
                    <a:lnTo>
                      <a:pt x="747" y="302"/>
                    </a:lnTo>
                    <a:lnTo>
                      <a:pt x="741" y="298"/>
                    </a:lnTo>
                    <a:lnTo>
                      <a:pt x="741" y="297"/>
                    </a:lnTo>
                    <a:lnTo>
                      <a:pt x="739" y="297"/>
                    </a:lnTo>
                    <a:lnTo>
                      <a:pt x="737" y="297"/>
                    </a:lnTo>
                    <a:lnTo>
                      <a:pt x="737" y="297"/>
                    </a:lnTo>
                    <a:lnTo>
                      <a:pt x="737" y="297"/>
                    </a:lnTo>
                    <a:lnTo>
                      <a:pt x="735" y="295"/>
                    </a:lnTo>
                    <a:lnTo>
                      <a:pt x="735" y="295"/>
                    </a:lnTo>
                    <a:lnTo>
                      <a:pt x="734" y="293"/>
                    </a:lnTo>
                    <a:lnTo>
                      <a:pt x="734" y="289"/>
                    </a:lnTo>
                    <a:lnTo>
                      <a:pt x="732" y="287"/>
                    </a:lnTo>
                    <a:lnTo>
                      <a:pt x="732" y="285"/>
                    </a:lnTo>
                    <a:lnTo>
                      <a:pt x="726" y="281"/>
                    </a:lnTo>
                    <a:lnTo>
                      <a:pt x="726" y="279"/>
                    </a:lnTo>
                    <a:lnTo>
                      <a:pt x="726" y="278"/>
                    </a:lnTo>
                    <a:lnTo>
                      <a:pt x="726" y="278"/>
                    </a:lnTo>
                    <a:lnTo>
                      <a:pt x="726" y="276"/>
                    </a:lnTo>
                    <a:lnTo>
                      <a:pt x="726" y="276"/>
                    </a:lnTo>
                    <a:lnTo>
                      <a:pt x="726" y="274"/>
                    </a:lnTo>
                    <a:lnTo>
                      <a:pt x="726" y="274"/>
                    </a:lnTo>
                    <a:lnTo>
                      <a:pt x="724" y="274"/>
                    </a:lnTo>
                    <a:lnTo>
                      <a:pt x="724" y="272"/>
                    </a:lnTo>
                    <a:lnTo>
                      <a:pt x="724" y="272"/>
                    </a:lnTo>
                    <a:lnTo>
                      <a:pt x="724" y="272"/>
                    </a:lnTo>
                    <a:lnTo>
                      <a:pt x="724" y="270"/>
                    </a:lnTo>
                    <a:lnTo>
                      <a:pt x="726" y="270"/>
                    </a:lnTo>
                    <a:lnTo>
                      <a:pt x="726" y="270"/>
                    </a:lnTo>
                    <a:lnTo>
                      <a:pt x="726" y="268"/>
                    </a:lnTo>
                    <a:lnTo>
                      <a:pt x="726" y="266"/>
                    </a:lnTo>
                    <a:lnTo>
                      <a:pt x="726" y="264"/>
                    </a:lnTo>
                    <a:lnTo>
                      <a:pt x="724" y="264"/>
                    </a:lnTo>
                    <a:lnTo>
                      <a:pt x="724" y="264"/>
                    </a:lnTo>
                    <a:lnTo>
                      <a:pt x="724" y="262"/>
                    </a:lnTo>
                    <a:lnTo>
                      <a:pt x="722" y="262"/>
                    </a:lnTo>
                    <a:lnTo>
                      <a:pt x="722" y="262"/>
                    </a:lnTo>
                    <a:lnTo>
                      <a:pt x="722" y="262"/>
                    </a:lnTo>
                    <a:lnTo>
                      <a:pt x="722" y="262"/>
                    </a:lnTo>
                    <a:lnTo>
                      <a:pt x="722" y="259"/>
                    </a:lnTo>
                    <a:lnTo>
                      <a:pt x="722" y="257"/>
                    </a:lnTo>
                    <a:lnTo>
                      <a:pt x="720" y="253"/>
                    </a:lnTo>
                    <a:lnTo>
                      <a:pt x="718" y="253"/>
                    </a:lnTo>
                    <a:lnTo>
                      <a:pt x="716" y="255"/>
                    </a:lnTo>
                    <a:lnTo>
                      <a:pt x="716" y="255"/>
                    </a:lnTo>
                    <a:lnTo>
                      <a:pt x="716" y="255"/>
                    </a:lnTo>
                    <a:lnTo>
                      <a:pt x="716" y="255"/>
                    </a:lnTo>
                    <a:lnTo>
                      <a:pt x="714" y="253"/>
                    </a:lnTo>
                    <a:lnTo>
                      <a:pt x="714" y="253"/>
                    </a:lnTo>
                    <a:lnTo>
                      <a:pt x="714" y="251"/>
                    </a:lnTo>
                    <a:lnTo>
                      <a:pt x="713" y="251"/>
                    </a:lnTo>
                    <a:lnTo>
                      <a:pt x="713" y="253"/>
                    </a:lnTo>
                    <a:lnTo>
                      <a:pt x="713" y="253"/>
                    </a:lnTo>
                    <a:lnTo>
                      <a:pt x="711" y="253"/>
                    </a:lnTo>
                    <a:lnTo>
                      <a:pt x="711" y="253"/>
                    </a:lnTo>
                    <a:lnTo>
                      <a:pt x="711" y="253"/>
                    </a:lnTo>
                    <a:lnTo>
                      <a:pt x="711" y="251"/>
                    </a:lnTo>
                    <a:lnTo>
                      <a:pt x="709" y="251"/>
                    </a:lnTo>
                    <a:lnTo>
                      <a:pt x="709" y="253"/>
                    </a:lnTo>
                    <a:lnTo>
                      <a:pt x="707" y="255"/>
                    </a:lnTo>
                    <a:lnTo>
                      <a:pt x="705" y="255"/>
                    </a:lnTo>
                    <a:lnTo>
                      <a:pt x="705" y="255"/>
                    </a:lnTo>
                    <a:lnTo>
                      <a:pt x="701" y="253"/>
                    </a:lnTo>
                    <a:lnTo>
                      <a:pt x="699" y="253"/>
                    </a:lnTo>
                    <a:lnTo>
                      <a:pt x="699" y="253"/>
                    </a:lnTo>
                    <a:lnTo>
                      <a:pt x="697" y="255"/>
                    </a:lnTo>
                    <a:lnTo>
                      <a:pt x="697" y="255"/>
                    </a:lnTo>
                    <a:lnTo>
                      <a:pt x="699" y="257"/>
                    </a:lnTo>
                    <a:lnTo>
                      <a:pt x="701" y="259"/>
                    </a:lnTo>
                    <a:lnTo>
                      <a:pt x="701" y="259"/>
                    </a:lnTo>
                    <a:lnTo>
                      <a:pt x="701" y="259"/>
                    </a:lnTo>
                    <a:lnTo>
                      <a:pt x="701" y="260"/>
                    </a:lnTo>
                    <a:lnTo>
                      <a:pt x="697" y="260"/>
                    </a:lnTo>
                    <a:lnTo>
                      <a:pt x="695" y="260"/>
                    </a:lnTo>
                    <a:lnTo>
                      <a:pt x="693" y="262"/>
                    </a:lnTo>
                    <a:lnTo>
                      <a:pt x="693" y="264"/>
                    </a:lnTo>
                    <a:lnTo>
                      <a:pt x="692" y="266"/>
                    </a:lnTo>
                    <a:lnTo>
                      <a:pt x="690" y="266"/>
                    </a:lnTo>
                    <a:lnTo>
                      <a:pt x="686" y="266"/>
                    </a:lnTo>
                    <a:lnTo>
                      <a:pt x="686" y="266"/>
                    </a:lnTo>
                    <a:lnTo>
                      <a:pt x="686" y="266"/>
                    </a:lnTo>
                    <a:lnTo>
                      <a:pt x="684" y="266"/>
                    </a:lnTo>
                    <a:lnTo>
                      <a:pt x="684" y="264"/>
                    </a:lnTo>
                    <a:lnTo>
                      <a:pt x="686" y="264"/>
                    </a:lnTo>
                    <a:lnTo>
                      <a:pt x="686" y="264"/>
                    </a:lnTo>
                    <a:lnTo>
                      <a:pt x="688" y="264"/>
                    </a:lnTo>
                    <a:lnTo>
                      <a:pt x="688" y="262"/>
                    </a:lnTo>
                    <a:lnTo>
                      <a:pt x="688" y="262"/>
                    </a:lnTo>
                    <a:lnTo>
                      <a:pt x="688" y="262"/>
                    </a:lnTo>
                    <a:lnTo>
                      <a:pt x="686" y="262"/>
                    </a:lnTo>
                    <a:lnTo>
                      <a:pt x="686" y="260"/>
                    </a:lnTo>
                    <a:lnTo>
                      <a:pt x="686" y="260"/>
                    </a:lnTo>
                    <a:lnTo>
                      <a:pt x="686" y="259"/>
                    </a:lnTo>
                    <a:lnTo>
                      <a:pt x="688" y="253"/>
                    </a:lnTo>
                    <a:lnTo>
                      <a:pt x="688" y="251"/>
                    </a:lnTo>
                    <a:lnTo>
                      <a:pt x="690" y="249"/>
                    </a:lnTo>
                    <a:lnTo>
                      <a:pt x="690" y="249"/>
                    </a:lnTo>
                    <a:lnTo>
                      <a:pt x="690" y="247"/>
                    </a:lnTo>
                    <a:lnTo>
                      <a:pt x="690" y="247"/>
                    </a:lnTo>
                    <a:lnTo>
                      <a:pt x="690" y="243"/>
                    </a:lnTo>
                    <a:lnTo>
                      <a:pt x="690" y="241"/>
                    </a:lnTo>
                    <a:lnTo>
                      <a:pt x="690" y="241"/>
                    </a:lnTo>
                    <a:lnTo>
                      <a:pt x="690" y="240"/>
                    </a:lnTo>
                    <a:lnTo>
                      <a:pt x="690" y="238"/>
                    </a:lnTo>
                    <a:lnTo>
                      <a:pt x="690" y="238"/>
                    </a:lnTo>
                    <a:lnTo>
                      <a:pt x="690" y="236"/>
                    </a:lnTo>
                    <a:lnTo>
                      <a:pt x="690" y="236"/>
                    </a:lnTo>
                    <a:lnTo>
                      <a:pt x="690" y="234"/>
                    </a:lnTo>
                    <a:lnTo>
                      <a:pt x="690" y="234"/>
                    </a:lnTo>
                    <a:lnTo>
                      <a:pt x="688" y="234"/>
                    </a:lnTo>
                    <a:lnTo>
                      <a:pt x="688" y="232"/>
                    </a:lnTo>
                    <a:lnTo>
                      <a:pt x="688" y="230"/>
                    </a:lnTo>
                    <a:lnTo>
                      <a:pt x="688" y="228"/>
                    </a:lnTo>
                    <a:lnTo>
                      <a:pt x="688" y="226"/>
                    </a:lnTo>
                    <a:lnTo>
                      <a:pt x="690" y="220"/>
                    </a:lnTo>
                    <a:lnTo>
                      <a:pt x="690" y="219"/>
                    </a:lnTo>
                    <a:lnTo>
                      <a:pt x="690" y="217"/>
                    </a:lnTo>
                    <a:lnTo>
                      <a:pt x="690" y="217"/>
                    </a:lnTo>
                    <a:lnTo>
                      <a:pt x="688" y="215"/>
                    </a:lnTo>
                    <a:lnTo>
                      <a:pt x="684" y="213"/>
                    </a:lnTo>
                    <a:lnTo>
                      <a:pt x="684" y="211"/>
                    </a:lnTo>
                    <a:lnTo>
                      <a:pt x="682" y="209"/>
                    </a:lnTo>
                    <a:lnTo>
                      <a:pt x="682" y="209"/>
                    </a:lnTo>
                    <a:lnTo>
                      <a:pt x="682" y="209"/>
                    </a:lnTo>
                    <a:lnTo>
                      <a:pt x="680" y="209"/>
                    </a:lnTo>
                    <a:lnTo>
                      <a:pt x="680" y="209"/>
                    </a:lnTo>
                    <a:lnTo>
                      <a:pt x="680" y="209"/>
                    </a:lnTo>
                    <a:lnTo>
                      <a:pt x="678" y="209"/>
                    </a:lnTo>
                    <a:lnTo>
                      <a:pt x="676" y="209"/>
                    </a:lnTo>
                    <a:lnTo>
                      <a:pt x="676" y="211"/>
                    </a:lnTo>
                    <a:lnTo>
                      <a:pt x="676" y="211"/>
                    </a:lnTo>
                    <a:lnTo>
                      <a:pt x="674" y="213"/>
                    </a:lnTo>
                    <a:lnTo>
                      <a:pt x="673" y="217"/>
                    </a:lnTo>
                    <a:lnTo>
                      <a:pt x="671" y="217"/>
                    </a:lnTo>
                    <a:lnTo>
                      <a:pt x="671" y="219"/>
                    </a:lnTo>
                    <a:lnTo>
                      <a:pt x="669" y="219"/>
                    </a:lnTo>
                    <a:lnTo>
                      <a:pt x="667" y="220"/>
                    </a:lnTo>
                    <a:lnTo>
                      <a:pt x="667" y="220"/>
                    </a:lnTo>
                    <a:lnTo>
                      <a:pt x="665" y="220"/>
                    </a:lnTo>
                    <a:lnTo>
                      <a:pt x="665" y="222"/>
                    </a:lnTo>
                    <a:lnTo>
                      <a:pt x="663" y="222"/>
                    </a:lnTo>
                    <a:lnTo>
                      <a:pt x="663" y="222"/>
                    </a:lnTo>
                    <a:lnTo>
                      <a:pt x="663" y="224"/>
                    </a:lnTo>
                    <a:lnTo>
                      <a:pt x="661" y="224"/>
                    </a:lnTo>
                    <a:lnTo>
                      <a:pt x="661" y="224"/>
                    </a:lnTo>
                    <a:lnTo>
                      <a:pt x="661" y="226"/>
                    </a:lnTo>
                    <a:lnTo>
                      <a:pt x="661" y="226"/>
                    </a:lnTo>
                    <a:lnTo>
                      <a:pt x="663" y="228"/>
                    </a:lnTo>
                    <a:lnTo>
                      <a:pt x="663" y="230"/>
                    </a:lnTo>
                    <a:lnTo>
                      <a:pt x="663" y="230"/>
                    </a:lnTo>
                    <a:lnTo>
                      <a:pt x="663" y="230"/>
                    </a:lnTo>
                    <a:lnTo>
                      <a:pt x="663" y="232"/>
                    </a:lnTo>
                    <a:lnTo>
                      <a:pt x="661" y="232"/>
                    </a:lnTo>
                    <a:lnTo>
                      <a:pt x="659" y="232"/>
                    </a:lnTo>
                    <a:lnTo>
                      <a:pt x="659" y="232"/>
                    </a:lnTo>
                    <a:lnTo>
                      <a:pt x="657" y="232"/>
                    </a:lnTo>
                    <a:lnTo>
                      <a:pt x="657" y="232"/>
                    </a:lnTo>
                    <a:lnTo>
                      <a:pt x="657" y="234"/>
                    </a:lnTo>
                    <a:lnTo>
                      <a:pt x="655" y="236"/>
                    </a:lnTo>
                    <a:lnTo>
                      <a:pt x="653" y="236"/>
                    </a:lnTo>
                    <a:lnTo>
                      <a:pt x="653" y="236"/>
                    </a:lnTo>
                    <a:lnTo>
                      <a:pt x="653" y="236"/>
                    </a:lnTo>
                    <a:lnTo>
                      <a:pt x="652" y="234"/>
                    </a:lnTo>
                    <a:lnTo>
                      <a:pt x="652" y="234"/>
                    </a:lnTo>
                    <a:lnTo>
                      <a:pt x="652" y="230"/>
                    </a:lnTo>
                    <a:lnTo>
                      <a:pt x="652" y="228"/>
                    </a:lnTo>
                    <a:lnTo>
                      <a:pt x="650" y="228"/>
                    </a:lnTo>
                    <a:lnTo>
                      <a:pt x="650" y="228"/>
                    </a:lnTo>
                    <a:lnTo>
                      <a:pt x="648" y="228"/>
                    </a:lnTo>
                    <a:lnTo>
                      <a:pt x="648" y="228"/>
                    </a:lnTo>
                    <a:lnTo>
                      <a:pt x="644" y="226"/>
                    </a:lnTo>
                    <a:lnTo>
                      <a:pt x="644" y="226"/>
                    </a:lnTo>
                    <a:lnTo>
                      <a:pt x="644" y="226"/>
                    </a:lnTo>
                    <a:lnTo>
                      <a:pt x="644" y="224"/>
                    </a:lnTo>
                    <a:lnTo>
                      <a:pt x="646" y="224"/>
                    </a:lnTo>
                    <a:lnTo>
                      <a:pt x="646" y="224"/>
                    </a:lnTo>
                    <a:lnTo>
                      <a:pt x="646" y="224"/>
                    </a:lnTo>
                    <a:lnTo>
                      <a:pt x="646" y="224"/>
                    </a:lnTo>
                    <a:lnTo>
                      <a:pt x="646" y="222"/>
                    </a:lnTo>
                    <a:lnTo>
                      <a:pt x="644" y="222"/>
                    </a:lnTo>
                    <a:lnTo>
                      <a:pt x="644" y="220"/>
                    </a:lnTo>
                    <a:lnTo>
                      <a:pt x="644" y="220"/>
                    </a:lnTo>
                    <a:lnTo>
                      <a:pt x="644" y="220"/>
                    </a:lnTo>
                    <a:lnTo>
                      <a:pt x="644" y="220"/>
                    </a:lnTo>
                    <a:lnTo>
                      <a:pt x="644" y="220"/>
                    </a:lnTo>
                    <a:lnTo>
                      <a:pt x="646" y="220"/>
                    </a:lnTo>
                    <a:lnTo>
                      <a:pt x="646" y="220"/>
                    </a:lnTo>
                    <a:lnTo>
                      <a:pt x="648" y="220"/>
                    </a:lnTo>
                    <a:lnTo>
                      <a:pt x="648" y="220"/>
                    </a:lnTo>
                    <a:lnTo>
                      <a:pt x="648" y="220"/>
                    </a:lnTo>
                    <a:lnTo>
                      <a:pt x="646" y="219"/>
                    </a:lnTo>
                    <a:lnTo>
                      <a:pt x="644" y="215"/>
                    </a:lnTo>
                    <a:lnTo>
                      <a:pt x="644" y="215"/>
                    </a:lnTo>
                    <a:lnTo>
                      <a:pt x="642" y="215"/>
                    </a:lnTo>
                    <a:lnTo>
                      <a:pt x="640" y="215"/>
                    </a:lnTo>
                    <a:lnTo>
                      <a:pt x="636" y="217"/>
                    </a:lnTo>
                    <a:lnTo>
                      <a:pt x="636" y="217"/>
                    </a:lnTo>
                    <a:lnTo>
                      <a:pt x="636" y="217"/>
                    </a:lnTo>
                    <a:lnTo>
                      <a:pt x="634" y="215"/>
                    </a:lnTo>
                    <a:lnTo>
                      <a:pt x="634" y="215"/>
                    </a:lnTo>
                    <a:lnTo>
                      <a:pt x="634" y="215"/>
                    </a:lnTo>
                    <a:lnTo>
                      <a:pt x="634" y="213"/>
                    </a:lnTo>
                    <a:lnTo>
                      <a:pt x="634" y="213"/>
                    </a:lnTo>
                    <a:lnTo>
                      <a:pt x="633" y="213"/>
                    </a:lnTo>
                    <a:lnTo>
                      <a:pt x="633" y="213"/>
                    </a:lnTo>
                    <a:lnTo>
                      <a:pt x="631" y="211"/>
                    </a:lnTo>
                    <a:lnTo>
                      <a:pt x="631" y="211"/>
                    </a:lnTo>
                    <a:lnTo>
                      <a:pt x="631" y="213"/>
                    </a:lnTo>
                    <a:lnTo>
                      <a:pt x="631" y="215"/>
                    </a:lnTo>
                    <a:lnTo>
                      <a:pt x="631" y="215"/>
                    </a:lnTo>
                    <a:lnTo>
                      <a:pt x="631" y="217"/>
                    </a:lnTo>
                    <a:lnTo>
                      <a:pt x="633" y="217"/>
                    </a:lnTo>
                    <a:lnTo>
                      <a:pt x="634" y="217"/>
                    </a:lnTo>
                    <a:lnTo>
                      <a:pt x="634" y="219"/>
                    </a:lnTo>
                    <a:lnTo>
                      <a:pt x="634" y="219"/>
                    </a:lnTo>
                    <a:lnTo>
                      <a:pt x="633" y="219"/>
                    </a:lnTo>
                    <a:lnTo>
                      <a:pt x="633" y="220"/>
                    </a:lnTo>
                    <a:lnTo>
                      <a:pt x="631" y="220"/>
                    </a:lnTo>
                    <a:lnTo>
                      <a:pt x="631" y="220"/>
                    </a:lnTo>
                    <a:lnTo>
                      <a:pt x="631" y="220"/>
                    </a:lnTo>
                    <a:lnTo>
                      <a:pt x="631" y="222"/>
                    </a:lnTo>
                    <a:lnTo>
                      <a:pt x="633" y="222"/>
                    </a:lnTo>
                    <a:lnTo>
                      <a:pt x="634" y="222"/>
                    </a:lnTo>
                    <a:lnTo>
                      <a:pt x="634" y="224"/>
                    </a:lnTo>
                    <a:lnTo>
                      <a:pt x="634" y="224"/>
                    </a:lnTo>
                    <a:lnTo>
                      <a:pt x="634" y="226"/>
                    </a:lnTo>
                    <a:lnTo>
                      <a:pt x="633" y="228"/>
                    </a:lnTo>
                    <a:lnTo>
                      <a:pt x="633" y="228"/>
                    </a:lnTo>
                    <a:lnTo>
                      <a:pt x="631" y="228"/>
                    </a:lnTo>
                    <a:lnTo>
                      <a:pt x="627" y="224"/>
                    </a:lnTo>
                    <a:lnTo>
                      <a:pt x="627" y="224"/>
                    </a:lnTo>
                    <a:lnTo>
                      <a:pt x="625" y="224"/>
                    </a:lnTo>
                    <a:lnTo>
                      <a:pt x="625" y="224"/>
                    </a:lnTo>
                    <a:lnTo>
                      <a:pt x="625" y="226"/>
                    </a:lnTo>
                    <a:lnTo>
                      <a:pt x="623" y="226"/>
                    </a:lnTo>
                    <a:lnTo>
                      <a:pt x="623" y="226"/>
                    </a:lnTo>
                    <a:lnTo>
                      <a:pt x="621" y="226"/>
                    </a:lnTo>
                    <a:lnTo>
                      <a:pt x="619" y="224"/>
                    </a:lnTo>
                    <a:lnTo>
                      <a:pt x="619" y="224"/>
                    </a:lnTo>
                    <a:lnTo>
                      <a:pt x="619" y="224"/>
                    </a:lnTo>
                    <a:lnTo>
                      <a:pt x="619" y="226"/>
                    </a:lnTo>
                    <a:lnTo>
                      <a:pt x="617" y="226"/>
                    </a:lnTo>
                    <a:lnTo>
                      <a:pt x="617" y="226"/>
                    </a:lnTo>
                    <a:lnTo>
                      <a:pt x="617" y="228"/>
                    </a:lnTo>
                    <a:lnTo>
                      <a:pt x="617" y="230"/>
                    </a:lnTo>
                    <a:lnTo>
                      <a:pt x="617" y="230"/>
                    </a:lnTo>
                    <a:lnTo>
                      <a:pt x="617" y="234"/>
                    </a:lnTo>
                    <a:lnTo>
                      <a:pt x="619" y="238"/>
                    </a:lnTo>
                    <a:lnTo>
                      <a:pt x="619" y="240"/>
                    </a:lnTo>
                    <a:lnTo>
                      <a:pt x="619" y="241"/>
                    </a:lnTo>
                    <a:lnTo>
                      <a:pt x="619" y="241"/>
                    </a:lnTo>
                    <a:lnTo>
                      <a:pt x="619" y="243"/>
                    </a:lnTo>
                    <a:lnTo>
                      <a:pt x="621" y="243"/>
                    </a:lnTo>
                    <a:lnTo>
                      <a:pt x="621" y="245"/>
                    </a:lnTo>
                    <a:lnTo>
                      <a:pt x="621" y="245"/>
                    </a:lnTo>
                    <a:lnTo>
                      <a:pt x="621" y="247"/>
                    </a:lnTo>
                    <a:lnTo>
                      <a:pt x="621" y="247"/>
                    </a:lnTo>
                    <a:lnTo>
                      <a:pt x="623" y="249"/>
                    </a:lnTo>
                    <a:lnTo>
                      <a:pt x="623" y="249"/>
                    </a:lnTo>
                    <a:lnTo>
                      <a:pt x="623" y="249"/>
                    </a:lnTo>
                    <a:lnTo>
                      <a:pt x="621" y="251"/>
                    </a:lnTo>
                    <a:lnTo>
                      <a:pt x="619" y="253"/>
                    </a:lnTo>
                    <a:lnTo>
                      <a:pt x="615" y="251"/>
                    </a:lnTo>
                    <a:lnTo>
                      <a:pt x="613" y="249"/>
                    </a:lnTo>
                    <a:lnTo>
                      <a:pt x="612" y="247"/>
                    </a:lnTo>
                    <a:lnTo>
                      <a:pt x="602" y="249"/>
                    </a:lnTo>
                    <a:lnTo>
                      <a:pt x="602" y="249"/>
                    </a:lnTo>
                    <a:lnTo>
                      <a:pt x="600" y="247"/>
                    </a:lnTo>
                    <a:lnTo>
                      <a:pt x="600" y="247"/>
                    </a:lnTo>
                    <a:lnTo>
                      <a:pt x="600" y="245"/>
                    </a:lnTo>
                    <a:lnTo>
                      <a:pt x="600" y="245"/>
                    </a:lnTo>
                    <a:lnTo>
                      <a:pt x="600" y="243"/>
                    </a:lnTo>
                    <a:lnTo>
                      <a:pt x="600" y="243"/>
                    </a:lnTo>
                    <a:lnTo>
                      <a:pt x="596" y="241"/>
                    </a:lnTo>
                    <a:lnTo>
                      <a:pt x="596" y="240"/>
                    </a:lnTo>
                    <a:lnTo>
                      <a:pt x="596" y="238"/>
                    </a:lnTo>
                    <a:lnTo>
                      <a:pt x="596" y="238"/>
                    </a:lnTo>
                    <a:lnTo>
                      <a:pt x="598" y="238"/>
                    </a:lnTo>
                    <a:lnTo>
                      <a:pt x="600" y="238"/>
                    </a:lnTo>
                    <a:lnTo>
                      <a:pt x="600" y="238"/>
                    </a:lnTo>
                    <a:lnTo>
                      <a:pt x="600" y="236"/>
                    </a:lnTo>
                    <a:lnTo>
                      <a:pt x="602" y="236"/>
                    </a:lnTo>
                    <a:lnTo>
                      <a:pt x="602" y="236"/>
                    </a:lnTo>
                    <a:lnTo>
                      <a:pt x="600" y="234"/>
                    </a:lnTo>
                    <a:lnTo>
                      <a:pt x="600" y="234"/>
                    </a:lnTo>
                    <a:lnTo>
                      <a:pt x="600" y="232"/>
                    </a:lnTo>
                    <a:lnTo>
                      <a:pt x="600" y="232"/>
                    </a:lnTo>
                    <a:lnTo>
                      <a:pt x="600" y="232"/>
                    </a:lnTo>
                    <a:lnTo>
                      <a:pt x="600" y="232"/>
                    </a:lnTo>
                    <a:lnTo>
                      <a:pt x="600" y="232"/>
                    </a:lnTo>
                    <a:lnTo>
                      <a:pt x="600" y="230"/>
                    </a:lnTo>
                    <a:lnTo>
                      <a:pt x="602" y="230"/>
                    </a:lnTo>
                    <a:lnTo>
                      <a:pt x="602" y="228"/>
                    </a:lnTo>
                    <a:lnTo>
                      <a:pt x="602" y="228"/>
                    </a:lnTo>
                    <a:lnTo>
                      <a:pt x="604" y="226"/>
                    </a:lnTo>
                    <a:lnTo>
                      <a:pt x="606" y="224"/>
                    </a:lnTo>
                    <a:lnTo>
                      <a:pt x="606" y="222"/>
                    </a:lnTo>
                    <a:lnTo>
                      <a:pt x="606" y="222"/>
                    </a:lnTo>
                    <a:lnTo>
                      <a:pt x="604" y="220"/>
                    </a:lnTo>
                    <a:lnTo>
                      <a:pt x="604" y="220"/>
                    </a:lnTo>
                    <a:lnTo>
                      <a:pt x="604" y="220"/>
                    </a:lnTo>
                    <a:lnTo>
                      <a:pt x="602" y="222"/>
                    </a:lnTo>
                    <a:lnTo>
                      <a:pt x="602" y="222"/>
                    </a:lnTo>
                    <a:lnTo>
                      <a:pt x="602" y="222"/>
                    </a:lnTo>
                    <a:lnTo>
                      <a:pt x="602" y="224"/>
                    </a:lnTo>
                    <a:lnTo>
                      <a:pt x="600" y="224"/>
                    </a:lnTo>
                    <a:lnTo>
                      <a:pt x="600" y="224"/>
                    </a:lnTo>
                    <a:lnTo>
                      <a:pt x="598" y="222"/>
                    </a:lnTo>
                    <a:lnTo>
                      <a:pt x="598" y="220"/>
                    </a:lnTo>
                    <a:lnTo>
                      <a:pt x="596" y="220"/>
                    </a:lnTo>
                    <a:lnTo>
                      <a:pt x="598" y="219"/>
                    </a:lnTo>
                    <a:lnTo>
                      <a:pt x="598" y="219"/>
                    </a:lnTo>
                    <a:lnTo>
                      <a:pt x="598" y="219"/>
                    </a:lnTo>
                    <a:lnTo>
                      <a:pt x="600" y="219"/>
                    </a:lnTo>
                    <a:lnTo>
                      <a:pt x="602" y="217"/>
                    </a:lnTo>
                    <a:lnTo>
                      <a:pt x="602" y="217"/>
                    </a:lnTo>
                    <a:lnTo>
                      <a:pt x="604" y="217"/>
                    </a:lnTo>
                    <a:lnTo>
                      <a:pt x="604" y="215"/>
                    </a:lnTo>
                    <a:lnTo>
                      <a:pt x="606" y="213"/>
                    </a:lnTo>
                    <a:lnTo>
                      <a:pt x="606" y="213"/>
                    </a:lnTo>
                    <a:lnTo>
                      <a:pt x="606" y="213"/>
                    </a:lnTo>
                    <a:lnTo>
                      <a:pt x="608" y="215"/>
                    </a:lnTo>
                    <a:lnTo>
                      <a:pt x="608" y="217"/>
                    </a:lnTo>
                    <a:lnTo>
                      <a:pt x="610" y="217"/>
                    </a:lnTo>
                    <a:lnTo>
                      <a:pt x="610" y="215"/>
                    </a:lnTo>
                    <a:lnTo>
                      <a:pt x="610" y="215"/>
                    </a:lnTo>
                    <a:lnTo>
                      <a:pt x="610" y="213"/>
                    </a:lnTo>
                    <a:lnTo>
                      <a:pt x="608" y="211"/>
                    </a:lnTo>
                    <a:lnTo>
                      <a:pt x="608" y="211"/>
                    </a:lnTo>
                    <a:lnTo>
                      <a:pt x="608" y="209"/>
                    </a:lnTo>
                    <a:lnTo>
                      <a:pt x="606" y="207"/>
                    </a:lnTo>
                    <a:lnTo>
                      <a:pt x="606" y="205"/>
                    </a:lnTo>
                    <a:lnTo>
                      <a:pt x="598" y="198"/>
                    </a:lnTo>
                    <a:lnTo>
                      <a:pt x="594" y="192"/>
                    </a:lnTo>
                    <a:lnTo>
                      <a:pt x="592" y="190"/>
                    </a:lnTo>
                    <a:lnTo>
                      <a:pt x="591" y="190"/>
                    </a:lnTo>
                    <a:lnTo>
                      <a:pt x="589" y="190"/>
                    </a:lnTo>
                    <a:lnTo>
                      <a:pt x="587" y="188"/>
                    </a:lnTo>
                    <a:lnTo>
                      <a:pt x="585" y="188"/>
                    </a:lnTo>
                    <a:lnTo>
                      <a:pt x="585" y="188"/>
                    </a:lnTo>
                    <a:lnTo>
                      <a:pt x="585" y="188"/>
                    </a:lnTo>
                    <a:lnTo>
                      <a:pt x="583" y="188"/>
                    </a:lnTo>
                    <a:lnTo>
                      <a:pt x="583" y="188"/>
                    </a:lnTo>
                    <a:lnTo>
                      <a:pt x="581" y="188"/>
                    </a:lnTo>
                    <a:lnTo>
                      <a:pt x="581" y="186"/>
                    </a:lnTo>
                    <a:lnTo>
                      <a:pt x="581" y="184"/>
                    </a:lnTo>
                    <a:lnTo>
                      <a:pt x="581" y="184"/>
                    </a:lnTo>
                    <a:lnTo>
                      <a:pt x="581" y="184"/>
                    </a:lnTo>
                    <a:lnTo>
                      <a:pt x="581" y="182"/>
                    </a:lnTo>
                    <a:lnTo>
                      <a:pt x="579" y="182"/>
                    </a:lnTo>
                    <a:lnTo>
                      <a:pt x="575" y="179"/>
                    </a:lnTo>
                    <a:lnTo>
                      <a:pt x="572" y="175"/>
                    </a:lnTo>
                    <a:lnTo>
                      <a:pt x="572" y="173"/>
                    </a:lnTo>
                    <a:lnTo>
                      <a:pt x="572" y="173"/>
                    </a:lnTo>
                    <a:lnTo>
                      <a:pt x="570" y="173"/>
                    </a:lnTo>
                    <a:lnTo>
                      <a:pt x="568" y="169"/>
                    </a:lnTo>
                    <a:lnTo>
                      <a:pt x="566" y="167"/>
                    </a:lnTo>
                    <a:lnTo>
                      <a:pt x="566" y="165"/>
                    </a:lnTo>
                    <a:lnTo>
                      <a:pt x="564" y="163"/>
                    </a:lnTo>
                    <a:lnTo>
                      <a:pt x="560" y="154"/>
                    </a:lnTo>
                    <a:lnTo>
                      <a:pt x="560" y="150"/>
                    </a:lnTo>
                    <a:lnTo>
                      <a:pt x="558" y="148"/>
                    </a:lnTo>
                    <a:lnTo>
                      <a:pt x="558" y="146"/>
                    </a:lnTo>
                    <a:lnTo>
                      <a:pt x="558" y="144"/>
                    </a:lnTo>
                    <a:lnTo>
                      <a:pt x="556" y="143"/>
                    </a:lnTo>
                    <a:lnTo>
                      <a:pt x="556" y="141"/>
                    </a:lnTo>
                    <a:lnTo>
                      <a:pt x="556" y="137"/>
                    </a:lnTo>
                    <a:lnTo>
                      <a:pt x="554" y="135"/>
                    </a:lnTo>
                    <a:lnTo>
                      <a:pt x="554" y="135"/>
                    </a:lnTo>
                    <a:lnTo>
                      <a:pt x="556" y="135"/>
                    </a:lnTo>
                    <a:lnTo>
                      <a:pt x="556" y="133"/>
                    </a:lnTo>
                    <a:lnTo>
                      <a:pt x="556" y="133"/>
                    </a:lnTo>
                    <a:lnTo>
                      <a:pt x="558" y="133"/>
                    </a:lnTo>
                    <a:lnTo>
                      <a:pt x="558" y="131"/>
                    </a:lnTo>
                    <a:lnTo>
                      <a:pt x="558" y="131"/>
                    </a:lnTo>
                    <a:lnTo>
                      <a:pt x="558" y="129"/>
                    </a:lnTo>
                    <a:lnTo>
                      <a:pt x="558" y="127"/>
                    </a:lnTo>
                    <a:lnTo>
                      <a:pt x="558" y="127"/>
                    </a:lnTo>
                    <a:lnTo>
                      <a:pt x="556" y="127"/>
                    </a:lnTo>
                    <a:lnTo>
                      <a:pt x="552" y="125"/>
                    </a:lnTo>
                    <a:lnTo>
                      <a:pt x="552" y="125"/>
                    </a:lnTo>
                    <a:lnTo>
                      <a:pt x="549" y="122"/>
                    </a:lnTo>
                    <a:lnTo>
                      <a:pt x="549" y="120"/>
                    </a:lnTo>
                    <a:lnTo>
                      <a:pt x="547" y="118"/>
                    </a:lnTo>
                    <a:lnTo>
                      <a:pt x="547" y="116"/>
                    </a:lnTo>
                    <a:lnTo>
                      <a:pt x="547" y="116"/>
                    </a:lnTo>
                    <a:lnTo>
                      <a:pt x="547" y="114"/>
                    </a:lnTo>
                    <a:lnTo>
                      <a:pt x="547" y="114"/>
                    </a:lnTo>
                    <a:lnTo>
                      <a:pt x="547" y="114"/>
                    </a:lnTo>
                    <a:lnTo>
                      <a:pt x="547" y="112"/>
                    </a:lnTo>
                    <a:lnTo>
                      <a:pt x="545" y="112"/>
                    </a:lnTo>
                    <a:lnTo>
                      <a:pt x="545" y="110"/>
                    </a:lnTo>
                    <a:lnTo>
                      <a:pt x="545" y="110"/>
                    </a:lnTo>
                    <a:lnTo>
                      <a:pt x="545" y="110"/>
                    </a:lnTo>
                    <a:lnTo>
                      <a:pt x="545" y="108"/>
                    </a:lnTo>
                    <a:lnTo>
                      <a:pt x="547" y="108"/>
                    </a:lnTo>
                    <a:lnTo>
                      <a:pt x="547" y="108"/>
                    </a:lnTo>
                    <a:lnTo>
                      <a:pt x="547" y="108"/>
                    </a:lnTo>
                    <a:lnTo>
                      <a:pt x="549" y="108"/>
                    </a:lnTo>
                    <a:lnTo>
                      <a:pt x="549" y="106"/>
                    </a:lnTo>
                    <a:lnTo>
                      <a:pt x="549" y="106"/>
                    </a:lnTo>
                    <a:lnTo>
                      <a:pt x="549" y="106"/>
                    </a:lnTo>
                    <a:lnTo>
                      <a:pt x="549" y="104"/>
                    </a:lnTo>
                    <a:lnTo>
                      <a:pt x="547" y="103"/>
                    </a:lnTo>
                    <a:lnTo>
                      <a:pt x="547" y="101"/>
                    </a:lnTo>
                    <a:lnTo>
                      <a:pt x="547" y="101"/>
                    </a:lnTo>
                    <a:lnTo>
                      <a:pt x="545" y="101"/>
                    </a:lnTo>
                    <a:lnTo>
                      <a:pt x="543" y="101"/>
                    </a:lnTo>
                    <a:lnTo>
                      <a:pt x="543" y="103"/>
                    </a:lnTo>
                    <a:lnTo>
                      <a:pt x="543" y="103"/>
                    </a:lnTo>
                    <a:lnTo>
                      <a:pt x="541" y="103"/>
                    </a:lnTo>
                    <a:lnTo>
                      <a:pt x="541" y="103"/>
                    </a:lnTo>
                    <a:lnTo>
                      <a:pt x="541" y="103"/>
                    </a:lnTo>
                    <a:lnTo>
                      <a:pt x="541" y="103"/>
                    </a:lnTo>
                    <a:lnTo>
                      <a:pt x="539" y="101"/>
                    </a:lnTo>
                    <a:lnTo>
                      <a:pt x="541" y="101"/>
                    </a:lnTo>
                    <a:lnTo>
                      <a:pt x="541" y="99"/>
                    </a:lnTo>
                    <a:lnTo>
                      <a:pt x="541" y="97"/>
                    </a:lnTo>
                    <a:lnTo>
                      <a:pt x="541" y="97"/>
                    </a:lnTo>
                    <a:lnTo>
                      <a:pt x="539" y="97"/>
                    </a:lnTo>
                    <a:lnTo>
                      <a:pt x="539" y="97"/>
                    </a:lnTo>
                    <a:lnTo>
                      <a:pt x="535" y="99"/>
                    </a:lnTo>
                    <a:lnTo>
                      <a:pt x="535" y="99"/>
                    </a:lnTo>
                    <a:lnTo>
                      <a:pt x="535" y="99"/>
                    </a:lnTo>
                    <a:lnTo>
                      <a:pt x="535" y="99"/>
                    </a:lnTo>
                    <a:lnTo>
                      <a:pt x="535" y="101"/>
                    </a:lnTo>
                    <a:lnTo>
                      <a:pt x="535" y="101"/>
                    </a:lnTo>
                    <a:lnTo>
                      <a:pt x="533" y="101"/>
                    </a:lnTo>
                    <a:lnTo>
                      <a:pt x="532" y="101"/>
                    </a:lnTo>
                    <a:lnTo>
                      <a:pt x="530" y="101"/>
                    </a:lnTo>
                    <a:lnTo>
                      <a:pt x="528" y="101"/>
                    </a:lnTo>
                    <a:lnTo>
                      <a:pt x="528" y="99"/>
                    </a:lnTo>
                    <a:lnTo>
                      <a:pt x="528" y="99"/>
                    </a:lnTo>
                    <a:lnTo>
                      <a:pt x="526" y="99"/>
                    </a:lnTo>
                    <a:lnTo>
                      <a:pt x="526" y="101"/>
                    </a:lnTo>
                    <a:lnTo>
                      <a:pt x="524" y="101"/>
                    </a:lnTo>
                    <a:lnTo>
                      <a:pt x="522" y="101"/>
                    </a:lnTo>
                    <a:lnTo>
                      <a:pt x="522" y="103"/>
                    </a:lnTo>
                    <a:lnTo>
                      <a:pt x="520" y="103"/>
                    </a:lnTo>
                    <a:lnTo>
                      <a:pt x="520" y="103"/>
                    </a:lnTo>
                    <a:lnTo>
                      <a:pt x="518" y="103"/>
                    </a:lnTo>
                    <a:lnTo>
                      <a:pt x="518" y="103"/>
                    </a:lnTo>
                    <a:lnTo>
                      <a:pt x="516" y="103"/>
                    </a:lnTo>
                    <a:lnTo>
                      <a:pt x="516" y="103"/>
                    </a:lnTo>
                    <a:lnTo>
                      <a:pt x="516" y="99"/>
                    </a:lnTo>
                    <a:lnTo>
                      <a:pt x="514" y="99"/>
                    </a:lnTo>
                    <a:lnTo>
                      <a:pt x="514" y="97"/>
                    </a:lnTo>
                    <a:lnTo>
                      <a:pt x="512" y="97"/>
                    </a:lnTo>
                    <a:lnTo>
                      <a:pt x="512" y="97"/>
                    </a:lnTo>
                    <a:lnTo>
                      <a:pt x="511" y="99"/>
                    </a:lnTo>
                    <a:lnTo>
                      <a:pt x="511" y="99"/>
                    </a:lnTo>
                    <a:lnTo>
                      <a:pt x="509" y="99"/>
                    </a:lnTo>
                    <a:lnTo>
                      <a:pt x="509" y="99"/>
                    </a:lnTo>
                    <a:lnTo>
                      <a:pt x="507" y="99"/>
                    </a:lnTo>
                    <a:lnTo>
                      <a:pt x="507" y="97"/>
                    </a:lnTo>
                    <a:lnTo>
                      <a:pt x="507" y="97"/>
                    </a:lnTo>
                    <a:lnTo>
                      <a:pt x="505" y="93"/>
                    </a:lnTo>
                    <a:lnTo>
                      <a:pt x="505" y="91"/>
                    </a:lnTo>
                    <a:lnTo>
                      <a:pt x="505" y="91"/>
                    </a:lnTo>
                    <a:lnTo>
                      <a:pt x="503" y="89"/>
                    </a:lnTo>
                    <a:lnTo>
                      <a:pt x="503" y="89"/>
                    </a:lnTo>
                    <a:lnTo>
                      <a:pt x="501" y="87"/>
                    </a:lnTo>
                    <a:lnTo>
                      <a:pt x="501" y="87"/>
                    </a:lnTo>
                    <a:lnTo>
                      <a:pt x="499" y="87"/>
                    </a:lnTo>
                    <a:lnTo>
                      <a:pt x="497" y="87"/>
                    </a:lnTo>
                    <a:lnTo>
                      <a:pt x="497" y="85"/>
                    </a:lnTo>
                    <a:lnTo>
                      <a:pt x="495" y="85"/>
                    </a:lnTo>
                    <a:lnTo>
                      <a:pt x="495" y="85"/>
                    </a:lnTo>
                    <a:lnTo>
                      <a:pt x="493" y="85"/>
                    </a:lnTo>
                    <a:lnTo>
                      <a:pt x="493" y="85"/>
                    </a:lnTo>
                    <a:lnTo>
                      <a:pt x="491" y="87"/>
                    </a:lnTo>
                    <a:lnTo>
                      <a:pt x="490" y="87"/>
                    </a:lnTo>
                    <a:lnTo>
                      <a:pt x="490" y="89"/>
                    </a:lnTo>
                    <a:lnTo>
                      <a:pt x="490" y="89"/>
                    </a:lnTo>
                    <a:lnTo>
                      <a:pt x="488" y="89"/>
                    </a:lnTo>
                    <a:lnTo>
                      <a:pt x="486" y="89"/>
                    </a:lnTo>
                    <a:lnTo>
                      <a:pt x="484" y="89"/>
                    </a:lnTo>
                    <a:lnTo>
                      <a:pt x="482" y="89"/>
                    </a:lnTo>
                    <a:lnTo>
                      <a:pt x="480" y="89"/>
                    </a:lnTo>
                    <a:lnTo>
                      <a:pt x="478" y="89"/>
                    </a:lnTo>
                    <a:lnTo>
                      <a:pt x="478" y="89"/>
                    </a:lnTo>
                    <a:lnTo>
                      <a:pt x="478" y="89"/>
                    </a:lnTo>
                    <a:lnTo>
                      <a:pt x="478" y="89"/>
                    </a:lnTo>
                    <a:lnTo>
                      <a:pt x="478" y="91"/>
                    </a:lnTo>
                    <a:lnTo>
                      <a:pt x="476" y="91"/>
                    </a:lnTo>
                    <a:lnTo>
                      <a:pt x="476" y="93"/>
                    </a:lnTo>
                    <a:lnTo>
                      <a:pt x="476" y="93"/>
                    </a:lnTo>
                    <a:lnTo>
                      <a:pt x="476" y="93"/>
                    </a:lnTo>
                    <a:lnTo>
                      <a:pt x="474" y="93"/>
                    </a:lnTo>
                    <a:lnTo>
                      <a:pt x="474" y="93"/>
                    </a:lnTo>
                    <a:lnTo>
                      <a:pt x="472" y="91"/>
                    </a:lnTo>
                    <a:lnTo>
                      <a:pt x="472" y="89"/>
                    </a:lnTo>
                    <a:lnTo>
                      <a:pt x="472" y="87"/>
                    </a:lnTo>
                    <a:lnTo>
                      <a:pt x="471" y="85"/>
                    </a:lnTo>
                    <a:lnTo>
                      <a:pt x="471" y="85"/>
                    </a:lnTo>
                    <a:lnTo>
                      <a:pt x="469" y="84"/>
                    </a:lnTo>
                    <a:lnTo>
                      <a:pt x="469" y="82"/>
                    </a:lnTo>
                    <a:lnTo>
                      <a:pt x="469" y="82"/>
                    </a:lnTo>
                    <a:lnTo>
                      <a:pt x="467" y="82"/>
                    </a:lnTo>
                    <a:lnTo>
                      <a:pt x="467" y="80"/>
                    </a:lnTo>
                    <a:lnTo>
                      <a:pt x="469" y="80"/>
                    </a:lnTo>
                    <a:lnTo>
                      <a:pt x="469" y="78"/>
                    </a:lnTo>
                    <a:lnTo>
                      <a:pt x="469" y="78"/>
                    </a:lnTo>
                    <a:lnTo>
                      <a:pt x="472" y="78"/>
                    </a:lnTo>
                    <a:lnTo>
                      <a:pt x="472" y="78"/>
                    </a:lnTo>
                    <a:lnTo>
                      <a:pt x="474" y="78"/>
                    </a:lnTo>
                    <a:lnTo>
                      <a:pt x="474" y="78"/>
                    </a:lnTo>
                    <a:lnTo>
                      <a:pt x="474" y="76"/>
                    </a:lnTo>
                    <a:lnTo>
                      <a:pt x="474" y="72"/>
                    </a:lnTo>
                    <a:lnTo>
                      <a:pt x="474" y="72"/>
                    </a:lnTo>
                    <a:lnTo>
                      <a:pt x="474" y="70"/>
                    </a:lnTo>
                    <a:lnTo>
                      <a:pt x="472" y="68"/>
                    </a:lnTo>
                    <a:lnTo>
                      <a:pt x="471" y="66"/>
                    </a:lnTo>
                    <a:lnTo>
                      <a:pt x="471" y="66"/>
                    </a:lnTo>
                    <a:lnTo>
                      <a:pt x="472" y="57"/>
                    </a:lnTo>
                    <a:lnTo>
                      <a:pt x="472" y="55"/>
                    </a:lnTo>
                    <a:lnTo>
                      <a:pt x="474" y="51"/>
                    </a:lnTo>
                    <a:lnTo>
                      <a:pt x="474" y="49"/>
                    </a:lnTo>
                    <a:lnTo>
                      <a:pt x="474" y="47"/>
                    </a:lnTo>
                    <a:lnTo>
                      <a:pt x="472" y="47"/>
                    </a:lnTo>
                    <a:lnTo>
                      <a:pt x="472" y="47"/>
                    </a:lnTo>
                    <a:lnTo>
                      <a:pt x="472" y="46"/>
                    </a:lnTo>
                    <a:lnTo>
                      <a:pt x="471" y="47"/>
                    </a:lnTo>
                    <a:lnTo>
                      <a:pt x="471" y="47"/>
                    </a:lnTo>
                    <a:lnTo>
                      <a:pt x="471" y="47"/>
                    </a:lnTo>
                    <a:lnTo>
                      <a:pt x="471" y="47"/>
                    </a:lnTo>
                    <a:lnTo>
                      <a:pt x="471" y="47"/>
                    </a:lnTo>
                    <a:lnTo>
                      <a:pt x="469" y="47"/>
                    </a:lnTo>
                    <a:lnTo>
                      <a:pt x="469" y="47"/>
                    </a:lnTo>
                    <a:lnTo>
                      <a:pt x="467" y="49"/>
                    </a:lnTo>
                    <a:lnTo>
                      <a:pt x="467" y="49"/>
                    </a:lnTo>
                    <a:lnTo>
                      <a:pt x="465" y="49"/>
                    </a:lnTo>
                    <a:lnTo>
                      <a:pt x="465" y="49"/>
                    </a:lnTo>
                    <a:lnTo>
                      <a:pt x="465" y="49"/>
                    </a:lnTo>
                    <a:lnTo>
                      <a:pt x="463" y="49"/>
                    </a:lnTo>
                    <a:lnTo>
                      <a:pt x="463" y="49"/>
                    </a:lnTo>
                    <a:lnTo>
                      <a:pt x="461" y="49"/>
                    </a:lnTo>
                    <a:lnTo>
                      <a:pt x="461" y="47"/>
                    </a:lnTo>
                    <a:lnTo>
                      <a:pt x="461" y="47"/>
                    </a:lnTo>
                    <a:lnTo>
                      <a:pt x="461" y="46"/>
                    </a:lnTo>
                    <a:lnTo>
                      <a:pt x="461" y="44"/>
                    </a:lnTo>
                    <a:lnTo>
                      <a:pt x="461" y="42"/>
                    </a:lnTo>
                    <a:lnTo>
                      <a:pt x="463" y="40"/>
                    </a:lnTo>
                    <a:lnTo>
                      <a:pt x="463" y="40"/>
                    </a:lnTo>
                    <a:lnTo>
                      <a:pt x="463" y="40"/>
                    </a:lnTo>
                    <a:lnTo>
                      <a:pt x="467" y="40"/>
                    </a:lnTo>
                    <a:lnTo>
                      <a:pt x="467" y="38"/>
                    </a:lnTo>
                    <a:lnTo>
                      <a:pt x="469" y="38"/>
                    </a:lnTo>
                    <a:lnTo>
                      <a:pt x="469" y="36"/>
                    </a:lnTo>
                    <a:lnTo>
                      <a:pt x="469" y="36"/>
                    </a:lnTo>
                    <a:lnTo>
                      <a:pt x="469" y="34"/>
                    </a:lnTo>
                    <a:lnTo>
                      <a:pt x="469" y="34"/>
                    </a:lnTo>
                    <a:lnTo>
                      <a:pt x="467" y="32"/>
                    </a:lnTo>
                    <a:lnTo>
                      <a:pt x="467" y="32"/>
                    </a:lnTo>
                    <a:lnTo>
                      <a:pt x="465" y="32"/>
                    </a:lnTo>
                    <a:lnTo>
                      <a:pt x="465" y="30"/>
                    </a:lnTo>
                    <a:lnTo>
                      <a:pt x="465" y="28"/>
                    </a:lnTo>
                    <a:lnTo>
                      <a:pt x="453" y="26"/>
                    </a:lnTo>
                    <a:lnTo>
                      <a:pt x="444" y="26"/>
                    </a:lnTo>
                    <a:lnTo>
                      <a:pt x="410" y="25"/>
                    </a:lnTo>
                    <a:lnTo>
                      <a:pt x="408" y="25"/>
                    </a:lnTo>
                    <a:lnTo>
                      <a:pt x="408" y="23"/>
                    </a:lnTo>
                    <a:lnTo>
                      <a:pt x="408" y="23"/>
                    </a:lnTo>
                    <a:lnTo>
                      <a:pt x="408" y="21"/>
                    </a:lnTo>
                    <a:lnTo>
                      <a:pt x="408" y="19"/>
                    </a:lnTo>
                    <a:lnTo>
                      <a:pt x="415" y="7"/>
                    </a:lnTo>
                    <a:lnTo>
                      <a:pt x="415" y="7"/>
                    </a:lnTo>
                    <a:lnTo>
                      <a:pt x="415" y="6"/>
                    </a:lnTo>
                    <a:lnTo>
                      <a:pt x="415" y="4"/>
                    </a:lnTo>
                    <a:lnTo>
                      <a:pt x="415" y="2"/>
                    </a:lnTo>
                    <a:lnTo>
                      <a:pt x="413" y="0"/>
                    </a:lnTo>
                    <a:lnTo>
                      <a:pt x="413" y="2"/>
                    </a:lnTo>
                    <a:lnTo>
                      <a:pt x="398" y="15"/>
                    </a:lnTo>
                    <a:lnTo>
                      <a:pt x="394" y="17"/>
                    </a:lnTo>
                    <a:lnTo>
                      <a:pt x="377" y="21"/>
                    </a:lnTo>
                    <a:lnTo>
                      <a:pt x="362" y="28"/>
                    </a:lnTo>
                    <a:lnTo>
                      <a:pt x="360" y="30"/>
                    </a:lnTo>
                    <a:lnTo>
                      <a:pt x="356" y="44"/>
                    </a:lnTo>
                    <a:lnTo>
                      <a:pt x="352" y="55"/>
                    </a:lnTo>
                    <a:lnTo>
                      <a:pt x="347" y="70"/>
                    </a:lnTo>
                    <a:lnTo>
                      <a:pt x="343" y="82"/>
                    </a:lnTo>
                    <a:lnTo>
                      <a:pt x="337" y="89"/>
                    </a:lnTo>
                    <a:lnTo>
                      <a:pt x="330" y="104"/>
                    </a:lnTo>
                    <a:lnTo>
                      <a:pt x="324" y="112"/>
                    </a:lnTo>
                    <a:lnTo>
                      <a:pt x="322" y="116"/>
                    </a:lnTo>
                    <a:lnTo>
                      <a:pt x="320" y="123"/>
                    </a:lnTo>
                    <a:lnTo>
                      <a:pt x="318" y="123"/>
                    </a:lnTo>
                    <a:lnTo>
                      <a:pt x="316" y="125"/>
                    </a:lnTo>
                    <a:lnTo>
                      <a:pt x="305" y="131"/>
                    </a:lnTo>
                    <a:lnTo>
                      <a:pt x="293" y="137"/>
                    </a:lnTo>
                    <a:lnTo>
                      <a:pt x="282" y="144"/>
                    </a:lnTo>
                    <a:lnTo>
                      <a:pt x="269" y="150"/>
                    </a:lnTo>
                    <a:lnTo>
                      <a:pt x="267" y="152"/>
                    </a:lnTo>
                    <a:lnTo>
                      <a:pt x="259" y="162"/>
                    </a:lnTo>
                    <a:lnTo>
                      <a:pt x="257" y="165"/>
                    </a:lnTo>
                    <a:lnTo>
                      <a:pt x="251" y="186"/>
                    </a:lnTo>
                    <a:lnTo>
                      <a:pt x="249" y="192"/>
                    </a:lnTo>
                    <a:lnTo>
                      <a:pt x="248" y="196"/>
                    </a:lnTo>
                    <a:lnTo>
                      <a:pt x="244" y="200"/>
                    </a:lnTo>
                    <a:lnTo>
                      <a:pt x="232" y="209"/>
                    </a:lnTo>
                    <a:lnTo>
                      <a:pt x="225" y="219"/>
                    </a:lnTo>
                    <a:lnTo>
                      <a:pt x="223" y="220"/>
                    </a:lnTo>
                    <a:lnTo>
                      <a:pt x="223" y="222"/>
                    </a:lnTo>
                    <a:lnTo>
                      <a:pt x="223" y="236"/>
                    </a:lnTo>
                    <a:lnTo>
                      <a:pt x="221" y="238"/>
                    </a:lnTo>
                    <a:lnTo>
                      <a:pt x="221" y="238"/>
                    </a:lnTo>
                    <a:lnTo>
                      <a:pt x="206" y="243"/>
                    </a:lnTo>
                    <a:lnTo>
                      <a:pt x="192" y="247"/>
                    </a:lnTo>
                    <a:lnTo>
                      <a:pt x="185" y="247"/>
                    </a:lnTo>
                    <a:lnTo>
                      <a:pt x="177" y="247"/>
                    </a:lnTo>
                    <a:lnTo>
                      <a:pt x="169" y="247"/>
                    </a:lnTo>
                    <a:lnTo>
                      <a:pt x="162" y="249"/>
                    </a:lnTo>
                    <a:lnTo>
                      <a:pt x="154" y="251"/>
                    </a:lnTo>
                    <a:lnTo>
                      <a:pt x="143" y="257"/>
                    </a:lnTo>
                    <a:lnTo>
                      <a:pt x="133" y="262"/>
                    </a:lnTo>
                    <a:lnTo>
                      <a:pt x="126" y="264"/>
                    </a:lnTo>
                    <a:lnTo>
                      <a:pt x="118" y="262"/>
                    </a:lnTo>
                    <a:lnTo>
                      <a:pt x="114" y="260"/>
                    </a:lnTo>
                    <a:lnTo>
                      <a:pt x="110" y="255"/>
                    </a:lnTo>
                    <a:lnTo>
                      <a:pt x="108" y="247"/>
                    </a:lnTo>
                    <a:lnTo>
                      <a:pt x="107" y="245"/>
                    </a:lnTo>
                    <a:lnTo>
                      <a:pt x="108" y="241"/>
                    </a:lnTo>
                    <a:lnTo>
                      <a:pt x="107" y="240"/>
                    </a:lnTo>
                    <a:lnTo>
                      <a:pt x="107" y="238"/>
                    </a:lnTo>
                    <a:lnTo>
                      <a:pt x="103" y="236"/>
                    </a:lnTo>
                    <a:lnTo>
                      <a:pt x="101" y="234"/>
                    </a:lnTo>
                    <a:lnTo>
                      <a:pt x="97" y="232"/>
                    </a:lnTo>
                    <a:lnTo>
                      <a:pt x="95" y="230"/>
                    </a:lnTo>
                    <a:lnTo>
                      <a:pt x="93" y="228"/>
                    </a:lnTo>
                    <a:lnTo>
                      <a:pt x="91" y="228"/>
                    </a:lnTo>
                    <a:lnTo>
                      <a:pt x="89" y="228"/>
                    </a:lnTo>
                    <a:lnTo>
                      <a:pt x="86" y="230"/>
                    </a:lnTo>
                    <a:lnTo>
                      <a:pt x="82" y="232"/>
                    </a:lnTo>
                    <a:lnTo>
                      <a:pt x="80" y="232"/>
                    </a:lnTo>
                    <a:lnTo>
                      <a:pt x="78" y="232"/>
                    </a:lnTo>
                    <a:lnTo>
                      <a:pt x="74" y="238"/>
                    </a:lnTo>
                    <a:lnTo>
                      <a:pt x="67" y="243"/>
                    </a:lnTo>
                    <a:lnTo>
                      <a:pt x="67" y="243"/>
                    </a:lnTo>
                    <a:lnTo>
                      <a:pt x="59" y="253"/>
                    </a:lnTo>
                    <a:lnTo>
                      <a:pt x="57" y="255"/>
                    </a:lnTo>
                    <a:lnTo>
                      <a:pt x="49" y="274"/>
                    </a:lnTo>
                    <a:lnTo>
                      <a:pt x="48" y="278"/>
                    </a:lnTo>
                    <a:lnTo>
                      <a:pt x="40" y="285"/>
                    </a:lnTo>
                    <a:lnTo>
                      <a:pt x="34" y="295"/>
                    </a:lnTo>
                    <a:lnTo>
                      <a:pt x="25" y="304"/>
                    </a:lnTo>
                    <a:lnTo>
                      <a:pt x="17" y="308"/>
                    </a:lnTo>
                    <a:lnTo>
                      <a:pt x="9" y="317"/>
                    </a:lnTo>
                    <a:lnTo>
                      <a:pt x="6" y="323"/>
                    </a:lnTo>
                    <a:lnTo>
                      <a:pt x="4" y="331"/>
                    </a:lnTo>
                    <a:lnTo>
                      <a:pt x="2" y="344"/>
                    </a:lnTo>
                    <a:lnTo>
                      <a:pt x="0" y="356"/>
                    </a:lnTo>
                    <a:lnTo>
                      <a:pt x="0" y="361"/>
                    </a:lnTo>
                    <a:lnTo>
                      <a:pt x="4" y="363"/>
                    </a:lnTo>
                    <a:lnTo>
                      <a:pt x="17" y="371"/>
                    </a:lnTo>
                    <a:lnTo>
                      <a:pt x="21" y="373"/>
                    </a:lnTo>
                    <a:lnTo>
                      <a:pt x="28" y="378"/>
                    </a:lnTo>
                    <a:lnTo>
                      <a:pt x="32" y="380"/>
                    </a:lnTo>
                    <a:lnTo>
                      <a:pt x="53" y="378"/>
                    </a:lnTo>
                    <a:lnTo>
                      <a:pt x="57" y="380"/>
                    </a:lnTo>
                    <a:lnTo>
                      <a:pt x="61" y="382"/>
                    </a:lnTo>
                    <a:lnTo>
                      <a:pt x="63" y="386"/>
                    </a:lnTo>
                    <a:lnTo>
                      <a:pt x="63" y="390"/>
                    </a:lnTo>
                    <a:lnTo>
                      <a:pt x="63" y="397"/>
                    </a:lnTo>
                    <a:lnTo>
                      <a:pt x="63" y="401"/>
                    </a:lnTo>
                    <a:lnTo>
                      <a:pt x="63" y="403"/>
                    </a:lnTo>
                    <a:lnTo>
                      <a:pt x="63" y="405"/>
                    </a:lnTo>
                    <a:lnTo>
                      <a:pt x="61" y="407"/>
                    </a:lnTo>
                    <a:lnTo>
                      <a:pt x="63" y="409"/>
                    </a:lnTo>
                    <a:lnTo>
                      <a:pt x="63" y="413"/>
                    </a:lnTo>
                    <a:lnTo>
                      <a:pt x="63" y="416"/>
                    </a:lnTo>
                    <a:lnTo>
                      <a:pt x="61" y="420"/>
                    </a:lnTo>
                    <a:lnTo>
                      <a:pt x="55" y="430"/>
                    </a:lnTo>
                    <a:lnTo>
                      <a:pt x="55" y="432"/>
                    </a:lnTo>
                    <a:lnTo>
                      <a:pt x="55" y="435"/>
                    </a:lnTo>
                    <a:lnTo>
                      <a:pt x="55" y="439"/>
                    </a:lnTo>
                    <a:lnTo>
                      <a:pt x="55" y="441"/>
                    </a:lnTo>
                    <a:lnTo>
                      <a:pt x="57" y="447"/>
                    </a:lnTo>
                    <a:lnTo>
                      <a:pt x="59" y="453"/>
                    </a:lnTo>
                    <a:lnTo>
                      <a:pt x="63" y="456"/>
                    </a:lnTo>
                    <a:lnTo>
                      <a:pt x="67" y="460"/>
                    </a:lnTo>
                    <a:lnTo>
                      <a:pt x="68" y="462"/>
                    </a:lnTo>
                    <a:lnTo>
                      <a:pt x="70" y="468"/>
                    </a:lnTo>
                    <a:lnTo>
                      <a:pt x="72" y="470"/>
                    </a:lnTo>
                    <a:lnTo>
                      <a:pt x="72" y="470"/>
                    </a:lnTo>
                    <a:lnTo>
                      <a:pt x="76" y="472"/>
                    </a:lnTo>
                    <a:lnTo>
                      <a:pt x="82" y="473"/>
                    </a:lnTo>
                    <a:lnTo>
                      <a:pt x="93" y="473"/>
                    </a:lnTo>
                    <a:lnTo>
                      <a:pt x="97" y="472"/>
                    </a:lnTo>
                    <a:lnTo>
                      <a:pt x="99" y="470"/>
                    </a:lnTo>
                    <a:lnTo>
                      <a:pt x="103" y="470"/>
                    </a:lnTo>
                    <a:lnTo>
                      <a:pt x="107" y="470"/>
                    </a:lnTo>
                    <a:lnTo>
                      <a:pt x="108" y="473"/>
                    </a:lnTo>
                    <a:lnTo>
                      <a:pt x="108" y="477"/>
                    </a:lnTo>
                    <a:lnTo>
                      <a:pt x="108" y="487"/>
                    </a:lnTo>
                    <a:lnTo>
                      <a:pt x="108" y="498"/>
                    </a:lnTo>
                    <a:lnTo>
                      <a:pt x="108" y="502"/>
                    </a:lnTo>
                    <a:lnTo>
                      <a:pt x="110" y="504"/>
                    </a:lnTo>
                    <a:lnTo>
                      <a:pt x="114" y="508"/>
                    </a:lnTo>
                    <a:lnTo>
                      <a:pt x="114" y="510"/>
                    </a:lnTo>
                    <a:lnTo>
                      <a:pt x="116" y="511"/>
                    </a:lnTo>
                    <a:lnTo>
                      <a:pt x="116" y="515"/>
                    </a:lnTo>
                    <a:lnTo>
                      <a:pt x="120" y="517"/>
                    </a:lnTo>
                    <a:lnTo>
                      <a:pt x="126" y="523"/>
                    </a:lnTo>
                    <a:lnTo>
                      <a:pt x="128" y="525"/>
                    </a:lnTo>
                    <a:lnTo>
                      <a:pt x="128" y="527"/>
                    </a:lnTo>
                    <a:lnTo>
                      <a:pt x="131" y="542"/>
                    </a:lnTo>
                    <a:lnTo>
                      <a:pt x="133" y="548"/>
                    </a:lnTo>
                    <a:lnTo>
                      <a:pt x="135" y="553"/>
                    </a:lnTo>
                    <a:lnTo>
                      <a:pt x="141" y="561"/>
                    </a:lnTo>
                    <a:lnTo>
                      <a:pt x="145" y="570"/>
                    </a:lnTo>
                    <a:lnTo>
                      <a:pt x="147" y="572"/>
                    </a:lnTo>
                    <a:lnTo>
                      <a:pt x="148" y="574"/>
                    </a:lnTo>
                    <a:lnTo>
                      <a:pt x="152" y="576"/>
                    </a:lnTo>
                    <a:lnTo>
                      <a:pt x="162" y="578"/>
                    </a:lnTo>
                    <a:lnTo>
                      <a:pt x="162" y="578"/>
                    </a:lnTo>
                    <a:lnTo>
                      <a:pt x="164" y="578"/>
                    </a:lnTo>
                    <a:lnTo>
                      <a:pt x="166" y="578"/>
                    </a:lnTo>
                    <a:lnTo>
                      <a:pt x="168" y="576"/>
                    </a:lnTo>
                    <a:lnTo>
                      <a:pt x="168" y="576"/>
                    </a:lnTo>
                    <a:lnTo>
                      <a:pt x="171" y="576"/>
                    </a:lnTo>
                    <a:lnTo>
                      <a:pt x="171" y="576"/>
                    </a:lnTo>
                    <a:lnTo>
                      <a:pt x="173" y="578"/>
                    </a:lnTo>
                    <a:lnTo>
                      <a:pt x="175" y="578"/>
                    </a:lnTo>
                    <a:lnTo>
                      <a:pt x="177" y="578"/>
                    </a:lnTo>
                    <a:lnTo>
                      <a:pt x="179" y="576"/>
                    </a:lnTo>
                    <a:lnTo>
                      <a:pt x="181" y="574"/>
                    </a:lnTo>
                    <a:lnTo>
                      <a:pt x="183" y="574"/>
                    </a:lnTo>
                    <a:lnTo>
                      <a:pt x="185" y="574"/>
                    </a:lnTo>
                    <a:lnTo>
                      <a:pt x="190" y="574"/>
                    </a:lnTo>
                    <a:lnTo>
                      <a:pt x="194" y="574"/>
                    </a:lnTo>
                    <a:lnTo>
                      <a:pt x="196" y="574"/>
                    </a:lnTo>
                    <a:lnTo>
                      <a:pt x="198" y="576"/>
                    </a:lnTo>
                    <a:lnTo>
                      <a:pt x="198" y="576"/>
                    </a:lnTo>
                    <a:lnTo>
                      <a:pt x="200" y="576"/>
                    </a:lnTo>
                    <a:lnTo>
                      <a:pt x="202" y="576"/>
                    </a:lnTo>
                    <a:lnTo>
                      <a:pt x="209" y="574"/>
                    </a:lnTo>
                    <a:lnTo>
                      <a:pt x="211" y="574"/>
                    </a:lnTo>
                    <a:lnTo>
                      <a:pt x="211" y="574"/>
                    </a:lnTo>
                    <a:lnTo>
                      <a:pt x="211" y="576"/>
                    </a:lnTo>
                    <a:lnTo>
                      <a:pt x="213" y="578"/>
                    </a:lnTo>
                    <a:lnTo>
                      <a:pt x="213" y="578"/>
                    </a:lnTo>
                    <a:lnTo>
                      <a:pt x="215" y="578"/>
                    </a:lnTo>
                    <a:lnTo>
                      <a:pt x="217" y="578"/>
                    </a:lnTo>
                    <a:lnTo>
                      <a:pt x="217" y="578"/>
                    </a:lnTo>
                    <a:lnTo>
                      <a:pt x="217" y="578"/>
                    </a:lnTo>
                    <a:lnTo>
                      <a:pt x="217" y="576"/>
                    </a:lnTo>
                    <a:lnTo>
                      <a:pt x="217" y="576"/>
                    </a:lnTo>
                    <a:lnTo>
                      <a:pt x="217" y="574"/>
                    </a:lnTo>
                    <a:lnTo>
                      <a:pt x="219" y="574"/>
                    </a:lnTo>
                    <a:lnTo>
                      <a:pt x="221" y="574"/>
                    </a:lnTo>
                    <a:lnTo>
                      <a:pt x="221" y="574"/>
                    </a:lnTo>
                    <a:lnTo>
                      <a:pt x="223" y="574"/>
                    </a:lnTo>
                    <a:lnTo>
                      <a:pt x="223" y="574"/>
                    </a:lnTo>
                    <a:lnTo>
                      <a:pt x="223" y="576"/>
                    </a:lnTo>
                    <a:lnTo>
                      <a:pt x="225" y="576"/>
                    </a:lnTo>
                    <a:lnTo>
                      <a:pt x="227" y="576"/>
                    </a:lnTo>
                    <a:lnTo>
                      <a:pt x="227" y="576"/>
                    </a:lnTo>
                    <a:lnTo>
                      <a:pt x="229" y="576"/>
                    </a:lnTo>
                    <a:lnTo>
                      <a:pt x="229" y="574"/>
                    </a:lnTo>
                    <a:lnTo>
                      <a:pt x="230" y="574"/>
                    </a:lnTo>
                    <a:lnTo>
                      <a:pt x="230" y="572"/>
                    </a:lnTo>
                    <a:lnTo>
                      <a:pt x="232" y="572"/>
                    </a:lnTo>
                    <a:lnTo>
                      <a:pt x="236" y="572"/>
                    </a:lnTo>
                    <a:lnTo>
                      <a:pt x="238" y="570"/>
                    </a:lnTo>
                    <a:lnTo>
                      <a:pt x="238" y="572"/>
                    </a:lnTo>
                    <a:lnTo>
                      <a:pt x="240" y="572"/>
                    </a:lnTo>
                    <a:lnTo>
                      <a:pt x="240" y="576"/>
                    </a:lnTo>
                    <a:lnTo>
                      <a:pt x="242" y="576"/>
                    </a:lnTo>
                    <a:lnTo>
                      <a:pt x="249" y="578"/>
                    </a:lnTo>
                    <a:lnTo>
                      <a:pt x="251" y="580"/>
                    </a:lnTo>
                    <a:lnTo>
                      <a:pt x="257" y="578"/>
                    </a:lnTo>
                    <a:lnTo>
                      <a:pt x="261" y="578"/>
                    </a:lnTo>
                    <a:lnTo>
                      <a:pt x="263" y="578"/>
                    </a:lnTo>
                    <a:lnTo>
                      <a:pt x="263" y="578"/>
                    </a:lnTo>
                    <a:lnTo>
                      <a:pt x="265" y="578"/>
                    </a:lnTo>
                    <a:lnTo>
                      <a:pt x="265" y="580"/>
                    </a:lnTo>
                    <a:lnTo>
                      <a:pt x="265" y="580"/>
                    </a:lnTo>
                    <a:lnTo>
                      <a:pt x="263" y="580"/>
                    </a:lnTo>
                    <a:lnTo>
                      <a:pt x="263" y="580"/>
                    </a:lnTo>
                    <a:lnTo>
                      <a:pt x="261" y="582"/>
                    </a:lnTo>
                    <a:lnTo>
                      <a:pt x="257" y="582"/>
                    </a:lnTo>
                    <a:lnTo>
                      <a:pt x="257" y="582"/>
                    </a:lnTo>
                    <a:lnTo>
                      <a:pt x="257" y="582"/>
                    </a:lnTo>
                    <a:lnTo>
                      <a:pt x="255" y="582"/>
                    </a:lnTo>
                    <a:lnTo>
                      <a:pt x="257" y="584"/>
                    </a:lnTo>
                    <a:lnTo>
                      <a:pt x="257" y="584"/>
                    </a:lnTo>
                    <a:lnTo>
                      <a:pt x="259" y="586"/>
                    </a:lnTo>
                    <a:lnTo>
                      <a:pt x="259" y="586"/>
                    </a:lnTo>
                    <a:lnTo>
                      <a:pt x="261" y="586"/>
                    </a:lnTo>
                    <a:lnTo>
                      <a:pt x="263" y="586"/>
                    </a:lnTo>
                    <a:lnTo>
                      <a:pt x="265" y="588"/>
                    </a:lnTo>
                    <a:lnTo>
                      <a:pt x="265" y="588"/>
                    </a:lnTo>
                    <a:lnTo>
                      <a:pt x="265" y="588"/>
                    </a:lnTo>
                    <a:lnTo>
                      <a:pt x="265" y="588"/>
                    </a:lnTo>
                    <a:lnTo>
                      <a:pt x="265" y="589"/>
                    </a:lnTo>
                    <a:lnTo>
                      <a:pt x="267" y="589"/>
                    </a:lnTo>
                    <a:lnTo>
                      <a:pt x="267" y="589"/>
                    </a:lnTo>
                    <a:lnTo>
                      <a:pt x="269" y="589"/>
                    </a:lnTo>
                    <a:lnTo>
                      <a:pt x="269" y="589"/>
                    </a:lnTo>
                    <a:lnTo>
                      <a:pt x="270" y="589"/>
                    </a:lnTo>
                    <a:lnTo>
                      <a:pt x="272" y="589"/>
                    </a:lnTo>
                    <a:lnTo>
                      <a:pt x="272" y="591"/>
                    </a:lnTo>
                    <a:lnTo>
                      <a:pt x="272" y="591"/>
                    </a:lnTo>
                    <a:lnTo>
                      <a:pt x="272" y="591"/>
                    </a:lnTo>
                    <a:lnTo>
                      <a:pt x="272" y="593"/>
                    </a:lnTo>
                    <a:lnTo>
                      <a:pt x="272" y="593"/>
                    </a:lnTo>
                    <a:lnTo>
                      <a:pt x="272" y="595"/>
                    </a:lnTo>
                    <a:lnTo>
                      <a:pt x="272" y="595"/>
                    </a:lnTo>
                    <a:lnTo>
                      <a:pt x="274" y="597"/>
                    </a:lnTo>
                    <a:lnTo>
                      <a:pt x="274" y="599"/>
                    </a:lnTo>
                    <a:lnTo>
                      <a:pt x="276" y="599"/>
                    </a:lnTo>
                    <a:lnTo>
                      <a:pt x="276" y="599"/>
                    </a:lnTo>
                    <a:lnTo>
                      <a:pt x="276" y="599"/>
                    </a:lnTo>
                    <a:lnTo>
                      <a:pt x="278" y="599"/>
                    </a:lnTo>
                    <a:lnTo>
                      <a:pt x="278" y="599"/>
                    </a:lnTo>
                    <a:lnTo>
                      <a:pt x="278" y="599"/>
                    </a:lnTo>
                    <a:lnTo>
                      <a:pt x="278" y="599"/>
                    </a:lnTo>
                    <a:lnTo>
                      <a:pt x="280" y="593"/>
                    </a:lnTo>
                    <a:lnTo>
                      <a:pt x="280" y="591"/>
                    </a:lnTo>
                    <a:lnTo>
                      <a:pt x="280" y="591"/>
                    </a:lnTo>
                    <a:lnTo>
                      <a:pt x="280" y="591"/>
                    </a:lnTo>
                    <a:lnTo>
                      <a:pt x="280" y="591"/>
                    </a:lnTo>
                    <a:lnTo>
                      <a:pt x="282" y="591"/>
                    </a:lnTo>
                    <a:lnTo>
                      <a:pt x="284" y="591"/>
                    </a:lnTo>
                    <a:lnTo>
                      <a:pt x="284" y="591"/>
                    </a:lnTo>
                    <a:lnTo>
                      <a:pt x="290" y="595"/>
                    </a:lnTo>
                    <a:lnTo>
                      <a:pt x="290" y="595"/>
                    </a:lnTo>
                    <a:lnTo>
                      <a:pt x="291" y="595"/>
                    </a:lnTo>
                    <a:lnTo>
                      <a:pt x="293" y="595"/>
                    </a:lnTo>
                    <a:lnTo>
                      <a:pt x="293" y="595"/>
                    </a:lnTo>
                    <a:lnTo>
                      <a:pt x="295" y="597"/>
                    </a:lnTo>
                    <a:lnTo>
                      <a:pt x="295" y="597"/>
                    </a:lnTo>
                    <a:lnTo>
                      <a:pt x="295" y="597"/>
                    </a:lnTo>
                    <a:lnTo>
                      <a:pt x="297" y="601"/>
                    </a:lnTo>
                    <a:lnTo>
                      <a:pt x="297" y="601"/>
                    </a:lnTo>
                    <a:lnTo>
                      <a:pt x="299" y="603"/>
                    </a:lnTo>
                    <a:lnTo>
                      <a:pt x="299" y="603"/>
                    </a:lnTo>
                    <a:lnTo>
                      <a:pt x="301" y="605"/>
                    </a:lnTo>
                    <a:lnTo>
                      <a:pt x="303" y="605"/>
                    </a:lnTo>
                    <a:lnTo>
                      <a:pt x="307" y="605"/>
                    </a:lnTo>
                    <a:lnTo>
                      <a:pt x="310" y="605"/>
                    </a:lnTo>
                    <a:lnTo>
                      <a:pt x="312" y="605"/>
                    </a:lnTo>
                    <a:lnTo>
                      <a:pt x="316" y="607"/>
                    </a:lnTo>
                    <a:lnTo>
                      <a:pt x="318" y="607"/>
                    </a:lnTo>
                    <a:lnTo>
                      <a:pt x="318" y="607"/>
                    </a:lnTo>
                    <a:lnTo>
                      <a:pt x="320" y="605"/>
                    </a:lnTo>
                    <a:lnTo>
                      <a:pt x="322" y="605"/>
                    </a:lnTo>
                    <a:lnTo>
                      <a:pt x="322" y="603"/>
                    </a:lnTo>
                    <a:lnTo>
                      <a:pt x="322" y="603"/>
                    </a:lnTo>
                    <a:lnTo>
                      <a:pt x="322" y="603"/>
                    </a:lnTo>
                    <a:lnTo>
                      <a:pt x="322" y="601"/>
                    </a:lnTo>
                    <a:lnTo>
                      <a:pt x="322" y="601"/>
                    </a:lnTo>
                    <a:lnTo>
                      <a:pt x="322" y="601"/>
                    </a:lnTo>
                    <a:lnTo>
                      <a:pt x="322" y="601"/>
                    </a:lnTo>
                    <a:lnTo>
                      <a:pt x="322" y="599"/>
                    </a:lnTo>
                    <a:lnTo>
                      <a:pt x="324" y="599"/>
                    </a:lnTo>
                    <a:lnTo>
                      <a:pt x="324" y="599"/>
                    </a:lnTo>
                    <a:lnTo>
                      <a:pt x="324" y="597"/>
                    </a:lnTo>
                    <a:lnTo>
                      <a:pt x="324" y="597"/>
                    </a:lnTo>
                    <a:lnTo>
                      <a:pt x="324" y="595"/>
                    </a:lnTo>
                    <a:lnTo>
                      <a:pt x="324" y="595"/>
                    </a:lnTo>
                    <a:lnTo>
                      <a:pt x="324" y="595"/>
                    </a:lnTo>
                    <a:lnTo>
                      <a:pt x="326" y="593"/>
                    </a:lnTo>
                    <a:lnTo>
                      <a:pt x="326" y="593"/>
                    </a:lnTo>
                    <a:lnTo>
                      <a:pt x="326" y="593"/>
                    </a:lnTo>
                    <a:lnTo>
                      <a:pt x="328" y="593"/>
                    </a:lnTo>
                    <a:lnTo>
                      <a:pt x="328" y="593"/>
                    </a:lnTo>
                    <a:lnTo>
                      <a:pt x="331" y="591"/>
                    </a:lnTo>
                    <a:lnTo>
                      <a:pt x="333" y="591"/>
                    </a:lnTo>
                    <a:lnTo>
                      <a:pt x="333" y="591"/>
                    </a:lnTo>
                    <a:lnTo>
                      <a:pt x="335" y="591"/>
                    </a:lnTo>
                    <a:lnTo>
                      <a:pt x="335" y="591"/>
                    </a:lnTo>
                    <a:lnTo>
                      <a:pt x="335" y="593"/>
                    </a:lnTo>
                    <a:lnTo>
                      <a:pt x="335" y="593"/>
                    </a:lnTo>
                    <a:lnTo>
                      <a:pt x="335" y="593"/>
                    </a:lnTo>
                    <a:lnTo>
                      <a:pt x="335" y="595"/>
                    </a:lnTo>
                    <a:lnTo>
                      <a:pt x="335" y="599"/>
                    </a:lnTo>
                    <a:lnTo>
                      <a:pt x="333" y="601"/>
                    </a:lnTo>
                    <a:lnTo>
                      <a:pt x="333" y="601"/>
                    </a:lnTo>
                    <a:lnTo>
                      <a:pt x="333" y="601"/>
                    </a:lnTo>
                    <a:lnTo>
                      <a:pt x="335" y="603"/>
                    </a:lnTo>
                    <a:lnTo>
                      <a:pt x="335" y="603"/>
                    </a:lnTo>
                    <a:lnTo>
                      <a:pt x="337" y="603"/>
                    </a:lnTo>
                    <a:lnTo>
                      <a:pt x="341" y="605"/>
                    </a:lnTo>
                    <a:lnTo>
                      <a:pt x="341" y="605"/>
                    </a:lnTo>
                    <a:lnTo>
                      <a:pt x="343" y="605"/>
                    </a:lnTo>
                    <a:lnTo>
                      <a:pt x="343" y="605"/>
                    </a:lnTo>
                    <a:lnTo>
                      <a:pt x="343" y="603"/>
                    </a:lnTo>
                    <a:lnTo>
                      <a:pt x="345" y="603"/>
                    </a:lnTo>
                    <a:lnTo>
                      <a:pt x="345" y="605"/>
                    </a:lnTo>
                    <a:lnTo>
                      <a:pt x="345" y="605"/>
                    </a:lnTo>
                    <a:lnTo>
                      <a:pt x="345" y="607"/>
                    </a:lnTo>
                    <a:lnTo>
                      <a:pt x="345" y="607"/>
                    </a:lnTo>
                    <a:lnTo>
                      <a:pt x="345" y="608"/>
                    </a:lnTo>
                    <a:lnTo>
                      <a:pt x="345" y="608"/>
                    </a:lnTo>
                    <a:lnTo>
                      <a:pt x="343" y="608"/>
                    </a:lnTo>
                    <a:lnTo>
                      <a:pt x="343" y="608"/>
                    </a:lnTo>
                    <a:lnTo>
                      <a:pt x="341" y="608"/>
                    </a:lnTo>
                    <a:lnTo>
                      <a:pt x="339" y="608"/>
                    </a:lnTo>
                    <a:lnTo>
                      <a:pt x="339" y="608"/>
                    </a:lnTo>
                    <a:lnTo>
                      <a:pt x="339" y="608"/>
                    </a:lnTo>
                    <a:lnTo>
                      <a:pt x="337" y="610"/>
                    </a:lnTo>
                    <a:lnTo>
                      <a:pt x="337" y="610"/>
                    </a:lnTo>
                    <a:lnTo>
                      <a:pt x="337" y="610"/>
                    </a:lnTo>
                    <a:lnTo>
                      <a:pt x="337" y="612"/>
                    </a:lnTo>
                    <a:lnTo>
                      <a:pt x="335" y="612"/>
                    </a:lnTo>
                    <a:lnTo>
                      <a:pt x="335" y="614"/>
                    </a:lnTo>
                    <a:lnTo>
                      <a:pt x="333" y="620"/>
                    </a:lnTo>
                    <a:lnTo>
                      <a:pt x="333" y="622"/>
                    </a:lnTo>
                    <a:lnTo>
                      <a:pt x="333" y="622"/>
                    </a:lnTo>
                    <a:lnTo>
                      <a:pt x="335" y="626"/>
                    </a:lnTo>
                    <a:lnTo>
                      <a:pt x="335" y="627"/>
                    </a:lnTo>
                    <a:lnTo>
                      <a:pt x="335" y="627"/>
                    </a:lnTo>
                    <a:lnTo>
                      <a:pt x="337" y="629"/>
                    </a:lnTo>
                    <a:lnTo>
                      <a:pt x="339" y="629"/>
                    </a:lnTo>
                    <a:lnTo>
                      <a:pt x="339" y="631"/>
                    </a:lnTo>
                    <a:lnTo>
                      <a:pt x="341" y="631"/>
                    </a:lnTo>
                    <a:lnTo>
                      <a:pt x="341" y="633"/>
                    </a:lnTo>
                    <a:lnTo>
                      <a:pt x="343" y="633"/>
                    </a:lnTo>
                    <a:lnTo>
                      <a:pt x="343" y="635"/>
                    </a:lnTo>
                    <a:lnTo>
                      <a:pt x="345" y="635"/>
                    </a:lnTo>
                    <a:lnTo>
                      <a:pt x="345" y="637"/>
                    </a:lnTo>
                    <a:lnTo>
                      <a:pt x="345" y="637"/>
                    </a:lnTo>
                    <a:lnTo>
                      <a:pt x="347" y="641"/>
                    </a:lnTo>
                    <a:lnTo>
                      <a:pt x="349" y="641"/>
                    </a:lnTo>
                    <a:lnTo>
                      <a:pt x="349" y="641"/>
                    </a:lnTo>
                    <a:lnTo>
                      <a:pt x="352" y="639"/>
                    </a:lnTo>
                    <a:lnTo>
                      <a:pt x="354" y="639"/>
                    </a:lnTo>
                    <a:lnTo>
                      <a:pt x="354" y="637"/>
                    </a:lnTo>
                    <a:lnTo>
                      <a:pt x="354" y="637"/>
                    </a:lnTo>
                    <a:lnTo>
                      <a:pt x="356" y="633"/>
                    </a:lnTo>
                    <a:lnTo>
                      <a:pt x="356" y="633"/>
                    </a:lnTo>
                    <a:lnTo>
                      <a:pt x="358" y="631"/>
                    </a:lnTo>
                    <a:lnTo>
                      <a:pt x="358" y="633"/>
                    </a:lnTo>
                    <a:lnTo>
                      <a:pt x="362" y="637"/>
                    </a:lnTo>
                    <a:lnTo>
                      <a:pt x="362" y="639"/>
                    </a:lnTo>
                    <a:lnTo>
                      <a:pt x="362" y="641"/>
                    </a:lnTo>
                    <a:lnTo>
                      <a:pt x="362" y="643"/>
                    </a:lnTo>
                    <a:lnTo>
                      <a:pt x="362" y="643"/>
                    </a:lnTo>
                    <a:lnTo>
                      <a:pt x="362" y="643"/>
                    </a:lnTo>
                    <a:lnTo>
                      <a:pt x="364" y="645"/>
                    </a:lnTo>
                    <a:lnTo>
                      <a:pt x="364" y="647"/>
                    </a:lnTo>
                    <a:lnTo>
                      <a:pt x="364" y="648"/>
                    </a:lnTo>
                    <a:lnTo>
                      <a:pt x="364" y="650"/>
                    </a:lnTo>
                    <a:lnTo>
                      <a:pt x="364" y="650"/>
                    </a:lnTo>
                    <a:lnTo>
                      <a:pt x="362" y="650"/>
                    </a:lnTo>
                    <a:lnTo>
                      <a:pt x="360" y="652"/>
                    </a:lnTo>
                    <a:lnTo>
                      <a:pt x="360" y="652"/>
                    </a:lnTo>
                    <a:lnTo>
                      <a:pt x="360" y="654"/>
                    </a:lnTo>
                    <a:lnTo>
                      <a:pt x="360" y="656"/>
                    </a:lnTo>
                    <a:lnTo>
                      <a:pt x="360" y="658"/>
                    </a:lnTo>
                    <a:lnTo>
                      <a:pt x="360" y="660"/>
                    </a:lnTo>
                    <a:lnTo>
                      <a:pt x="358" y="664"/>
                    </a:lnTo>
                    <a:lnTo>
                      <a:pt x="358" y="664"/>
                    </a:lnTo>
                    <a:lnTo>
                      <a:pt x="358" y="666"/>
                    </a:lnTo>
                    <a:lnTo>
                      <a:pt x="362" y="664"/>
                    </a:lnTo>
                    <a:lnTo>
                      <a:pt x="362" y="666"/>
                    </a:lnTo>
                    <a:lnTo>
                      <a:pt x="364" y="666"/>
                    </a:lnTo>
                    <a:lnTo>
                      <a:pt x="364" y="666"/>
                    </a:lnTo>
                    <a:lnTo>
                      <a:pt x="364" y="667"/>
                    </a:lnTo>
                    <a:lnTo>
                      <a:pt x="366" y="669"/>
                    </a:lnTo>
                    <a:lnTo>
                      <a:pt x="366" y="669"/>
                    </a:lnTo>
                    <a:lnTo>
                      <a:pt x="368" y="671"/>
                    </a:lnTo>
                    <a:lnTo>
                      <a:pt x="368" y="671"/>
                    </a:lnTo>
                    <a:lnTo>
                      <a:pt x="371" y="671"/>
                    </a:lnTo>
                    <a:lnTo>
                      <a:pt x="371" y="673"/>
                    </a:lnTo>
                    <a:lnTo>
                      <a:pt x="371" y="673"/>
                    </a:lnTo>
                    <a:lnTo>
                      <a:pt x="373" y="673"/>
                    </a:lnTo>
                    <a:lnTo>
                      <a:pt x="373" y="675"/>
                    </a:lnTo>
                    <a:lnTo>
                      <a:pt x="373" y="675"/>
                    </a:lnTo>
                    <a:lnTo>
                      <a:pt x="371" y="677"/>
                    </a:lnTo>
                    <a:lnTo>
                      <a:pt x="371" y="677"/>
                    </a:lnTo>
                    <a:lnTo>
                      <a:pt x="371" y="679"/>
                    </a:lnTo>
                    <a:lnTo>
                      <a:pt x="371" y="681"/>
                    </a:lnTo>
                    <a:lnTo>
                      <a:pt x="371" y="683"/>
                    </a:lnTo>
                    <a:lnTo>
                      <a:pt x="371" y="683"/>
                    </a:lnTo>
                    <a:lnTo>
                      <a:pt x="373" y="683"/>
                    </a:lnTo>
                    <a:lnTo>
                      <a:pt x="373" y="683"/>
                    </a:lnTo>
                    <a:lnTo>
                      <a:pt x="375" y="683"/>
                    </a:lnTo>
                    <a:lnTo>
                      <a:pt x="377" y="681"/>
                    </a:lnTo>
                    <a:lnTo>
                      <a:pt x="377" y="679"/>
                    </a:lnTo>
                    <a:lnTo>
                      <a:pt x="379" y="679"/>
                    </a:lnTo>
                    <a:lnTo>
                      <a:pt x="381" y="681"/>
                    </a:lnTo>
                    <a:lnTo>
                      <a:pt x="383" y="683"/>
                    </a:lnTo>
                    <a:lnTo>
                      <a:pt x="383" y="685"/>
                    </a:lnTo>
                    <a:lnTo>
                      <a:pt x="383" y="686"/>
                    </a:lnTo>
                    <a:lnTo>
                      <a:pt x="383" y="688"/>
                    </a:lnTo>
                    <a:lnTo>
                      <a:pt x="383" y="690"/>
                    </a:lnTo>
                    <a:lnTo>
                      <a:pt x="383" y="692"/>
                    </a:lnTo>
                    <a:lnTo>
                      <a:pt x="383" y="694"/>
                    </a:lnTo>
                    <a:lnTo>
                      <a:pt x="385" y="694"/>
                    </a:lnTo>
                    <a:lnTo>
                      <a:pt x="383" y="696"/>
                    </a:lnTo>
                    <a:lnTo>
                      <a:pt x="383" y="698"/>
                    </a:lnTo>
                    <a:lnTo>
                      <a:pt x="383" y="700"/>
                    </a:lnTo>
                    <a:lnTo>
                      <a:pt x="387" y="700"/>
                    </a:lnTo>
                    <a:lnTo>
                      <a:pt x="389" y="700"/>
                    </a:lnTo>
                    <a:lnTo>
                      <a:pt x="391" y="702"/>
                    </a:lnTo>
                    <a:lnTo>
                      <a:pt x="391" y="702"/>
                    </a:lnTo>
                    <a:lnTo>
                      <a:pt x="398" y="700"/>
                    </a:lnTo>
                    <a:lnTo>
                      <a:pt x="400" y="700"/>
                    </a:lnTo>
                    <a:lnTo>
                      <a:pt x="400" y="700"/>
                    </a:lnTo>
                    <a:lnTo>
                      <a:pt x="402" y="702"/>
                    </a:lnTo>
                    <a:lnTo>
                      <a:pt x="404" y="705"/>
                    </a:lnTo>
                    <a:lnTo>
                      <a:pt x="408" y="709"/>
                    </a:lnTo>
                    <a:lnTo>
                      <a:pt x="408" y="709"/>
                    </a:lnTo>
                    <a:lnTo>
                      <a:pt x="410" y="709"/>
                    </a:lnTo>
                    <a:lnTo>
                      <a:pt x="410" y="709"/>
                    </a:lnTo>
                    <a:lnTo>
                      <a:pt x="410" y="709"/>
                    </a:lnTo>
                    <a:lnTo>
                      <a:pt x="411" y="709"/>
                    </a:lnTo>
                    <a:lnTo>
                      <a:pt x="411" y="709"/>
                    </a:lnTo>
                    <a:lnTo>
                      <a:pt x="411" y="709"/>
                    </a:lnTo>
                    <a:lnTo>
                      <a:pt x="411" y="707"/>
                    </a:lnTo>
                    <a:lnTo>
                      <a:pt x="411" y="707"/>
                    </a:lnTo>
                    <a:lnTo>
                      <a:pt x="413" y="707"/>
                    </a:lnTo>
                    <a:lnTo>
                      <a:pt x="413" y="707"/>
                    </a:lnTo>
                    <a:lnTo>
                      <a:pt x="417" y="711"/>
                    </a:lnTo>
                    <a:lnTo>
                      <a:pt x="421" y="713"/>
                    </a:lnTo>
                    <a:lnTo>
                      <a:pt x="425" y="717"/>
                    </a:lnTo>
                    <a:lnTo>
                      <a:pt x="427" y="717"/>
                    </a:lnTo>
                    <a:lnTo>
                      <a:pt x="429" y="719"/>
                    </a:lnTo>
                    <a:lnTo>
                      <a:pt x="429" y="721"/>
                    </a:lnTo>
                    <a:lnTo>
                      <a:pt x="429" y="721"/>
                    </a:lnTo>
                    <a:lnTo>
                      <a:pt x="429" y="723"/>
                    </a:lnTo>
                    <a:lnTo>
                      <a:pt x="429" y="724"/>
                    </a:lnTo>
                    <a:lnTo>
                      <a:pt x="429" y="726"/>
                    </a:lnTo>
                    <a:lnTo>
                      <a:pt x="431" y="726"/>
                    </a:lnTo>
                    <a:lnTo>
                      <a:pt x="431" y="728"/>
                    </a:lnTo>
                    <a:lnTo>
                      <a:pt x="432" y="728"/>
                    </a:lnTo>
                    <a:lnTo>
                      <a:pt x="432" y="726"/>
                    </a:lnTo>
                    <a:lnTo>
                      <a:pt x="434" y="726"/>
                    </a:lnTo>
                    <a:lnTo>
                      <a:pt x="434" y="726"/>
                    </a:lnTo>
                    <a:lnTo>
                      <a:pt x="436" y="726"/>
                    </a:lnTo>
                    <a:lnTo>
                      <a:pt x="436" y="726"/>
                    </a:lnTo>
                    <a:lnTo>
                      <a:pt x="440" y="728"/>
                    </a:lnTo>
                    <a:lnTo>
                      <a:pt x="440" y="728"/>
                    </a:lnTo>
                    <a:lnTo>
                      <a:pt x="442" y="730"/>
                    </a:lnTo>
                    <a:lnTo>
                      <a:pt x="442" y="732"/>
                    </a:lnTo>
                    <a:lnTo>
                      <a:pt x="444" y="734"/>
                    </a:lnTo>
                    <a:lnTo>
                      <a:pt x="444" y="734"/>
                    </a:lnTo>
                    <a:lnTo>
                      <a:pt x="446" y="736"/>
                    </a:lnTo>
                    <a:lnTo>
                      <a:pt x="446" y="736"/>
                    </a:lnTo>
                    <a:lnTo>
                      <a:pt x="446" y="736"/>
                    </a:lnTo>
                    <a:lnTo>
                      <a:pt x="448" y="738"/>
                    </a:lnTo>
                    <a:lnTo>
                      <a:pt x="448" y="740"/>
                    </a:lnTo>
                    <a:lnTo>
                      <a:pt x="450" y="738"/>
                    </a:lnTo>
                    <a:lnTo>
                      <a:pt x="451" y="738"/>
                    </a:lnTo>
                    <a:lnTo>
                      <a:pt x="451" y="738"/>
                    </a:lnTo>
                    <a:lnTo>
                      <a:pt x="453" y="736"/>
                    </a:lnTo>
                    <a:lnTo>
                      <a:pt x="453" y="736"/>
                    </a:lnTo>
                    <a:lnTo>
                      <a:pt x="455" y="736"/>
                    </a:lnTo>
                    <a:lnTo>
                      <a:pt x="457" y="736"/>
                    </a:lnTo>
                    <a:lnTo>
                      <a:pt x="459" y="738"/>
                    </a:lnTo>
                    <a:lnTo>
                      <a:pt x="459" y="738"/>
                    </a:lnTo>
                    <a:lnTo>
                      <a:pt x="461" y="738"/>
                    </a:lnTo>
                    <a:lnTo>
                      <a:pt x="469" y="734"/>
                    </a:lnTo>
                    <a:lnTo>
                      <a:pt x="474" y="732"/>
                    </a:lnTo>
                    <a:lnTo>
                      <a:pt x="480" y="728"/>
                    </a:lnTo>
                    <a:lnTo>
                      <a:pt x="484" y="726"/>
                    </a:lnTo>
                    <a:lnTo>
                      <a:pt x="484" y="726"/>
                    </a:lnTo>
                    <a:lnTo>
                      <a:pt x="484" y="724"/>
                    </a:lnTo>
                    <a:lnTo>
                      <a:pt x="482" y="724"/>
                    </a:lnTo>
                    <a:lnTo>
                      <a:pt x="482" y="723"/>
                    </a:lnTo>
                    <a:lnTo>
                      <a:pt x="480" y="723"/>
                    </a:lnTo>
                    <a:lnTo>
                      <a:pt x="480" y="721"/>
                    </a:lnTo>
                    <a:lnTo>
                      <a:pt x="478" y="721"/>
                    </a:lnTo>
                    <a:lnTo>
                      <a:pt x="478" y="721"/>
                    </a:lnTo>
                    <a:lnTo>
                      <a:pt x="476" y="721"/>
                    </a:lnTo>
                    <a:lnTo>
                      <a:pt x="474" y="721"/>
                    </a:lnTo>
                    <a:lnTo>
                      <a:pt x="472" y="719"/>
                    </a:lnTo>
                    <a:lnTo>
                      <a:pt x="469" y="719"/>
                    </a:lnTo>
                    <a:lnTo>
                      <a:pt x="469" y="719"/>
                    </a:lnTo>
                    <a:lnTo>
                      <a:pt x="467" y="719"/>
                    </a:lnTo>
                    <a:lnTo>
                      <a:pt x="467" y="717"/>
                    </a:lnTo>
                    <a:lnTo>
                      <a:pt x="467" y="717"/>
                    </a:lnTo>
                    <a:lnTo>
                      <a:pt x="467" y="715"/>
                    </a:lnTo>
                    <a:lnTo>
                      <a:pt x="467" y="715"/>
                    </a:lnTo>
                    <a:lnTo>
                      <a:pt x="469" y="707"/>
                    </a:lnTo>
                    <a:lnTo>
                      <a:pt x="471" y="707"/>
                    </a:lnTo>
                    <a:lnTo>
                      <a:pt x="476" y="702"/>
                    </a:lnTo>
                    <a:lnTo>
                      <a:pt x="478" y="700"/>
                    </a:lnTo>
                    <a:lnTo>
                      <a:pt x="482" y="698"/>
                    </a:lnTo>
                    <a:lnTo>
                      <a:pt x="484" y="698"/>
                    </a:lnTo>
                    <a:lnTo>
                      <a:pt x="490" y="694"/>
                    </a:lnTo>
                    <a:lnTo>
                      <a:pt x="491" y="694"/>
                    </a:lnTo>
                    <a:lnTo>
                      <a:pt x="493" y="694"/>
                    </a:lnTo>
                    <a:lnTo>
                      <a:pt x="493" y="694"/>
                    </a:lnTo>
                    <a:lnTo>
                      <a:pt x="497" y="690"/>
                    </a:lnTo>
                    <a:lnTo>
                      <a:pt x="497" y="690"/>
                    </a:lnTo>
                    <a:lnTo>
                      <a:pt x="499" y="688"/>
                    </a:lnTo>
                    <a:lnTo>
                      <a:pt x="499" y="686"/>
                    </a:lnTo>
                    <a:lnTo>
                      <a:pt x="501" y="683"/>
                    </a:lnTo>
                    <a:lnTo>
                      <a:pt x="501" y="681"/>
                    </a:lnTo>
                    <a:lnTo>
                      <a:pt x="501" y="681"/>
                    </a:lnTo>
                    <a:lnTo>
                      <a:pt x="503" y="679"/>
                    </a:lnTo>
                    <a:lnTo>
                      <a:pt x="503" y="679"/>
                    </a:lnTo>
                    <a:lnTo>
                      <a:pt x="505" y="677"/>
                    </a:lnTo>
                    <a:lnTo>
                      <a:pt x="505" y="675"/>
                    </a:lnTo>
                    <a:lnTo>
                      <a:pt x="505" y="673"/>
                    </a:lnTo>
                    <a:lnTo>
                      <a:pt x="505" y="671"/>
                    </a:lnTo>
                    <a:lnTo>
                      <a:pt x="505" y="667"/>
                    </a:lnTo>
                    <a:lnTo>
                      <a:pt x="503" y="666"/>
                    </a:lnTo>
                    <a:lnTo>
                      <a:pt x="501" y="664"/>
                    </a:lnTo>
                    <a:lnTo>
                      <a:pt x="501" y="662"/>
                    </a:lnTo>
                    <a:lnTo>
                      <a:pt x="501" y="660"/>
                    </a:lnTo>
                    <a:lnTo>
                      <a:pt x="501" y="658"/>
                    </a:lnTo>
                    <a:lnTo>
                      <a:pt x="501" y="654"/>
                    </a:lnTo>
                    <a:lnTo>
                      <a:pt x="505" y="643"/>
                    </a:lnTo>
                    <a:lnTo>
                      <a:pt x="507" y="641"/>
                    </a:lnTo>
                    <a:lnTo>
                      <a:pt x="507" y="641"/>
                    </a:lnTo>
                    <a:lnTo>
                      <a:pt x="507" y="639"/>
                    </a:lnTo>
                    <a:lnTo>
                      <a:pt x="507" y="639"/>
                    </a:lnTo>
                    <a:lnTo>
                      <a:pt x="507" y="637"/>
                    </a:lnTo>
                    <a:lnTo>
                      <a:pt x="505" y="637"/>
                    </a:lnTo>
                    <a:lnTo>
                      <a:pt x="503" y="635"/>
                    </a:lnTo>
                    <a:lnTo>
                      <a:pt x="503" y="633"/>
                    </a:lnTo>
                    <a:lnTo>
                      <a:pt x="501" y="633"/>
                    </a:lnTo>
                    <a:lnTo>
                      <a:pt x="501" y="631"/>
                    </a:lnTo>
                    <a:lnTo>
                      <a:pt x="501" y="629"/>
                    </a:lnTo>
                    <a:lnTo>
                      <a:pt x="499" y="627"/>
                    </a:lnTo>
                    <a:lnTo>
                      <a:pt x="499" y="622"/>
                    </a:lnTo>
                    <a:lnTo>
                      <a:pt x="499" y="620"/>
                    </a:lnTo>
                    <a:lnTo>
                      <a:pt x="499" y="620"/>
                    </a:lnTo>
                    <a:lnTo>
                      <a:pt x="497" y="618"/>
                    </a:lnTo>
                    <a:lnTo>
                      <a:pt x="495" y="618"/>
                    </a:lnTo>
                    <a:lnTo>
                      <a:pt x="493" y="616"/>
                    </a:lnTo>
                    <a:lnTo>
                      <a:pt x="491" y="616"/>
                    </a:lnTo>
                    <a:lnTo>
                      <a:pt x="488" y="616"/>
                    </a:lnTo>
                    <a:lnTo>
                      <a:pt x="488" y="616"/>
                    </a:lnTo>
                    <a:lnTo>
                      <a:pt x="486" y="616"/>
                    </a:lnTo>
                    <a:lnTo>
                      <a:pt x="486" y="616"/>
                    </a:lnTo>
                    <a:lnTo>
                      <a:pt x="486" y="614"/>
                    </a:lnTo>
                    <a:lnTo>
                      <a:pt x="488" y="614"/>
                    </a:lnTo>
                    <a:lnTo>
                      <a:pt x="488" y="612"/>
                    </a:lnTo>
                    <a:lnTo>
                      <a:pt x="488" y="610"/>
                    </a:lnTo>
                    <a:lnTo>
                      <a:pt x="488" y="608"/>
                    </a:lnTo>
                    <a:lnTo>
                      <a:pt x="488" y="608"/>
                    </a:lnTo>
                    <a:lnTo>
                      <a:pt x="490" y="607"/>
                    </a:lnTo>
                    <a:lnTo>
                      <a:pt x="493" y="603"/>
                    </a:lnTo>
                    <a:lnTo>
                      <a:pt x="495" y="601"/>
                    </a:lnTo>
                    <a:lnTo>
                      <a:pt x="495" y="599"/>
                    </a:lnTo>
                    <a:lnTo>
                      <a:pt x="495" y="597"/>
                    </a:lnTo>
                    <a:lnTo>
                      <a:pt x="495" y="595"/>
                    </a:lnTo>
                    <a:lnTo>
                      <a:pt x="493" y="595"/>
                    </a:lnTo>
                    <a:lnTo>
                      <a:pt x="484" y="593"/>
                    </a:lnTo>
                    <a:lnTo>
                      <a:pt x="484" y="591"/>
                    </a:lnTo>
                    <a:lnTo>
                      <a:pt x="484" y="591"/>
                    </a:lnTo>
                    <a:lnTo>
                      <a:pt x="484" y="589"/>
                    </a:lnTo>
                    <a:lnTo>
                      <a:pt x="484" y="589"/>
                    </a:lnTo>
                    <a:lnTo>
                      <a:pt x="484" y="588"/>
                    </a:lnTo>
                    <a:lnTo>
                      <a:pt x="488" y="584"/>
                    </a:lnTo>
                    <a:lnTo>
                      <a:pt x="490" y="576"/>
                    </a:lnTo>
                    <a:lnTo>
                      <a:pt x="490" y="574"/>
                    </a:lnTo>
                    <a:lnTo>
                      <a:pt x="490" y="572"/>
                    </a:lnTo>
                    <a:lnTo>
                      <a:pt x="490" y="572"/>
                    </a:lnTo>
                    <a:lnTo>
                      <a:pt x="490" y="569"/>
                    </a:lnTo>
                    <a:lnTo>
                      <a:pt x="490" y="565"/>
                    </a:lnTo>
                    <a:lnTo>
                      <a:pt x="490" y="565"/>
                    </a:lnTo>
                    <a:lnTo>
                      <a:pt x="490" y="565"/>
                    </a:lnTo>
                    <a:lnTo>
                      <a:pt x="491" y="565"/>
                    </a:lnTo>
                    <a:lnTo>
                      <a:pt x="491" y="565"/>
                    </a:lnTo>
                    <a:lnTo>
                      <a:pt x="491" y="567"/>
                    </a:lnTo>
                    <a:lnTo>
                      <a:pt x="491" y="569"/>
                    </a:lnTo>
                    <a:lnTo>
                      <a:pt x="493" y="569"/>
                    </a:lnTo>
                    <a:lnTo>
                      <a:pt x="493" y="570"/>
                    </a:lnTo>
                    <a:lnTo>
                      <a:pt x="495" y="570"/>
                    </a:lnTo>
                    <a:lnTo>
                      <a:pt x="495" y="572"/>
                    </a:lnTo>
                    <a:lnTo>
                      <a:pt x="497" y="574"/>
                    </a:lnTo>
                    <a:lnTo>
                      <a:pt x="497" y="574"/>
                    </a:lnTo>
                    <a:lnTo>
                      <a:pt x="499" y="576"/>
                    </a:lnTo>
                    <a:lnTo>
                      <a:pt x="499" y="576"/>
                    </a:lnTo>
                    <a:lnTo>
                      <a:pt x="503" y="576"/>
                    </a:lnTo>
                    <a:lnTo>
                      <a:pt x="505" y="576"/>
                    </a:lnTo>
                    <a:lnTo>
                      <a:pt x="505" y="574"/>
                    </a:lnTo>
                    <a:lnTo>
                      <a:pt x="507" y="574"/>
                    </a:lnTo>
                    <a:lnTo>
                      <a:pt x="507" y="572"/>
                    </a:lnTo>
                    <a:lnTo>
                      <a:pt x="507" y="570"/>
                    </a:lnTo>
                    <a:lnTo>
                      <a:pt x="507" y="570"/>
                    </a:lnTo>
                    <a:lnTo>
                      <a:pt x="507" y="569"/>
                    </a:lnTo>
                    <a:lnTo>
                      <a:pt x="507" y="567"/>
                    </a:lnTo>
                    <a:lnTo>
                      <a:pt x="509" y="565"/>
                    </a:lnTo>
                    <a:lnTo>
                      <a:pt x="509" y="565"/>
                    </a:lnTo>
                    <a:lnTo>
                      <a:pt x="509" y="563"/>
                    </a:lnTo>
                    <a:lnTo>
                      <a:pt x="507" y="563"/>
                    </a:lnTo>
                    <a:lnTo>
                      <a:pt x="507" y="563"/>
                    </a:lnTo>
                    <a:lnTo>
                      <a:pt x="505" y="563"/>
                    </a:lnTo>
                    <a:lnTo>
                      <a:pt x="505" y="563"/>
                    </a:lnTo>
                    <a:lnTo>
                      <a:pt x="503" y="563"/>
                    </a:lnTo>
                    <a:lnTo>
                      <a:pt x="503" y="563"/>
                    </a:lnTo>
                    <a:lnTo>
                      <a:pt x="501" y="563"/>
                    </a:lnTo>
                    <a:lnTo>
                      <a:pt x="499" y="563"/>
                    </a:lnTo>
                    <a:lnTo>
                      <a:pt x="497" y="563"/>
                    </a:lnTo>
                    <a:lnTo>
                      <a:pt x="495" y="563"/>
                    </a:lnTo>
                    <a:lnTo>
                      <a:pt x="495" y="563"/>
                    </a:lnTo>
                    <a:lnTo>
                      <a:pt x="495" y="561"/>
                    </a:lnTo>
                    <a:lnTo>
                      <a:pt x="495" y="559"/>
                    </a:lnTo>
                    <a:lnTo>
                      <a:pt x="495" y="557"/>
                    </a:lnTo>
                    <a:lnTo>
                      <a:pt x="495" y="555"/>
                    </a:lnTo>
                    <a:lnTo>
                      <a:pt x="495" y="555"/>
                    </a:lnTo>
                    <a:lnTo>
                      <a:pt x="493" y="550"/>
                    </a:lnTo>
                    <a:lnTo>
                      <a:pt x="493" y="550"/>
                    </a:lnTo>
                    <a:lnTo>
                      <a:pt x="493" y="548"/>
                    </a:lnTo>
                    <a:lnTo>
                      <a:pt x="495" y="548"/>
                    </a:lnTo>
                    <a:lnTo>
                      <a:pt x="497" y="550"/>
                    </a:lnTo>
                    <a:lnTo>
                      <a:pt x="499" y="550"/>
                    </a:lnTo>
                    <a:lnTo>
                      <a:pt x="501" y="551"/>
                    </a:lnTo>
                    <a:lnTo>
                      <a:pt x="501" y="551"/>
                    </a:lnTo>
                    <a:lnTo>
                      <a:pt x="501" y="553"/>
                    </a:lnTo>
                    <a:lnTo>
                      <a:pt x="503" y="553"/>
                    </a:lnTo>
                    <a:lnTo>
                      <a:pt x="503" y="553"/>
                    </a:lnTo>
                    <a:lnTo>
                      <a:pt x="507" y="555"/>
                    </a:lnTo>
                    <a:lnTo>
                      <a:pt x="507" y="555"/>
                    </a:lnTo>
                    <a:lnTo>
                      <a:pt x="509" y="555"/>
                    </a:lnTo>
                    <a:lnTo>
                      <a:pt x="511" y="555"/>
                    </a:lnTo>
                    <a:lnTo>
                      <a:pt x="511" y="555"/>
                    </a:lnTo>
                    <a:lnTo>
                      <a:pt x="512" y="555"/>
                    </a:lnTo>
                    <a:lnTo>
                      <a:pt x="514" y="551"/>
                    </a:lnTo>
                    <a:lnTo>
                      <a:pt x="514" y="551"/>
                    </a:lnTo>
                    <a:lnTo>
                      <a:pt x="514" y="551"/>
                    </a:lnTo>
                    <a:lnTo>
                      <a:pt x="516" y="553"/>
                    </a:lnTo>
                    <a:lnTo>
                      <a:pt x="518" y="553"/>
                    </a:lnTo>
                    <a:lnTo>
                      <a:pt x="518" y="553"/>
                    </a:lnTo>
                    <a:lnTo>
                      <a:pt x="518" y="553"/>
                    </a:lnTo>
                    <a:lnTo>
                      <a:pt x="518" y="551"/>
                    </a:lnTo>
                    <a:lnTo>
                      <a:pt x="520" y="551"/>
                    </a:lnTo>
                    <a:lnTo>
                      <a:pt x="520" y="550"/>
                    </a:lnTo>
                    <a:lnTo>
                      <a:pt x="520" y="548"/>
                    </a:lnTo>
                    <a:lnTo>
                      <a:pt x="518" y="544"/>
                    </a:lnTo>
                    <a:lnTo>
                      <a:pt x="518" y="544"/>
                    </a:lnTo>
                    <a:lnTo>
                      <a:pt x="520" y="544"/>
                    </a:lnTo>
                    <a:lnTo>
                      <a:pt x="520" y="542"/>
                    </a:lnTo>
                    <a:lnTo>
                      <a:pt x="520" y="542"/>
                    </a:lnTo>
                    <a:lnTo>
                      <a:pt x="522" y="540"/>
                    </a:lnTo>
                    <a:lnTo>
                      <a:pt x="522" y="540"/>
                    </a:lnTo>
                    <a:lnTo>
                      <a:pt x="522" y="540"/>
                    </a:lnTo>
                    <a:lnTo>
                      <a:pt x="522" y="538"/>
                    </a:lnTo>
                    <a:lnTo>
                      <a:pt x="522" y="538"/>
                    </a:lnTo>
                    <a:lnTo>
                      <a:pt x="522" y="538"/>
                    </a:lnTo>
                    <a:lnTo>
                      <a:pt x="524" y="538"/>
                    </a:lnTo>
                    <a:lnTo>
                      <a:pt x="524" y="536"/>
                    </a:lnTo>
                    <a:lnTo>
                      <a:pt x="530" y="538"/>
                    </a:lnTo>
                    <a:lnTo>
                      <a:pt x="532" y="538"/>
                    </a:lnTo>
                    <a:lnTo>
                      <a:pt x="535" y="536"/>
                    </a:lnTo>
                    <a:lnTo>
                      <a:pt x="539" y="536"/>
                    </a:lnTo>
                    <a:lnTo>
                      <a:pt x="539" y="536"/>
                    </a:lnTo>
                    <a:lnTo>
                      <a:pt x="539" y="536"/>
                    </a:lnTo>
                    <a:lnTo>
                      <a:pt x="541" y="536"/>
                    </a:lnTo>
                    <a:lnTo>
                      <a:pt x="541" y="536"/>
                    </a:lnTo>
                    <a:lnTo>
                      <a:pt x="539" y="538"/>
                    </a:lnTo>
                    <a:lnTo>
                      <a:pt x="539" y="538"/>
                    </a:lnTo>
                    <a:lnTo>
                      <a:pt x="537" y="542"/>
                    </a:lnTo>
                    <a:lnTo>
                      <a:pt x="537" y="544"/>
                    </a:lnTo>
                    <a:lnTo>
                      <a:pt x="537" y="544"/>
                    </a:lnTo>
                    <a:lnTo>
                      <a:pt x="537" y="544"/>
                    </a:lnTo>
                    <a:lnTo>
                      <a:pt x="539" y="546"/>
                    </a:lnTo>
                    <a:lnTo>
                      <a:pt x="539" y="548"/>
                    </a:lnTo>
                    <a:lnTo>
                      <a:pt x="539" y="548"/>
                    </a:lnTo>
                    <a:lnTo>
                      <a:pt x="539" y="550"/>
                    </a:lnTo>
                    <a:lnTo>
                      <a:pt x="539" y="550"/>
                    </a:lnTo>
                    <a:lnTo>
                      <a:pt x="537" y="550"/>
                    </a:lnTo>
                    <a:lnTo>
                      <a:pt x="537" y="550"/>
                    </a:lnTo>
                    <a:lnTo>
                      <a:pt x="535" y="548"/>
                    </a:lnTo>
                    <a:lnTo>
                      <a:pt x="533" y="548"/>
                    </a:lnTo>
                    <a:lnTo>
                      <a:pt x="533" y="548"/>
                    </a:lnTo>
                    <a:lnTo>
                      <a:pt x="533" y="548"/>
                    </a:lnTo>
                    <a:lnTo>
                      <a:pt x="533" y="550"/>
                    </a:lnTo>
                    <a:lnTo>
                      <a:pt x="533" y="550"/>
                    </a:lnTo>
                    <a:lnTo>
                      <a:pt x="533" y="551"/>
                    </a:lnTo>
                    <a:lnTo>
                      <a:pt x="533" y="551"/>
                    </a:lnTo>
                    <a:lnTo>
                      <a:pt x="535" y="553"/>
                    </a:lnTo>
                    <a:lnTo>
                      <a:pt x="537" y="553"/>
                    </a:lnTo>
                    <a:lnTo>
                      <a:pt x="539" y="553"/>
                    </a:lnTo>
                    <a:lnTo>
                      <a:pt x="543" y="553"/>
                    </a:lnTo>
                    <a:lnTo>
                      <a:pt x="547" y="551"/>
                    </a:lnTo>
                    <a:lnTo>
                      <a:pt x="547" y="551"/>
                    </a:lnTo>
                    <a:lnTo>
                      <a:pt x="547" y="551"/>
                    </a:lnTo>
                    <a:lnTo>
                      <a:pt x="549" y="551"/>
                    </a:lnTo>
                    <a:lnTo>
                      <a:pt x="547" y="553"/>
                    </a:lnTo>
                    <a:lnTo>
                      <a:pt x="547" y="553"/>
                    </a:lnTo>
                    <a:lnTo>
                      <a:pt x="547" y="555"/>
                    </a:lnTo>
                    <a:lnTo>
                      <a:pt x="545" y="555"/>
                    </a:lnTo>
                    <a:lnTo>
                      <a:pt x="545" y="557"/>
                    </a:lnTo>
                    <a:lnTo>
                      <a:pt x="543" y="557"/>
                    </a:lnTo>
                    <a:lnTo>
                      <a:pt x="541" y="557"/>
                    </a:lnTo>
                    <a:lnTo>
                      <a:pt x="539" y="557"/>
                    </a:lnTo>
                    <a:lnTo>
                      <a:pt x="537" y="557"/>
                    </a:lnTo>
                    <a:lnTo>
                      <a:pt x="535" y="557"/>
                    </a:lnTo>
                    <a:lnTo>
                      <a:pt x="535" y="557"/>
                    </a:lnTo>
                    <a:lnTo>
                      <a:pt x="533" y="557"/>
                    </a:lnTo>
                    <a:lnTo>
                      <a:pt x="532" y="555"/>
                    </a:lnTo>
                    <a:lnTo>
                      <a:pt x="530" y="553"/>
                    </a:lnTo>
                    <a:lnTo>
                      <a:pt x="530" y="553"/>
                    </a:lnTo>
                    <a:lnTo>
                      <a:pt x="528" y="551"/>
                    </a:lnTo>
                    <a:lnTo>
                      <a:pt x="528" y="553"/>
                    </a:lnTo>
                    <a:lnTo>
                      <a:pt x="528" y="553"/>
                    </a:lnTo>
                    <a:lnTo>
                      <a:pt x="528" y="553"/>
                    </a:lnTo>
                    <a:lnTo>
                      <a:pt x="528" y="555"/>
                    </a:lnTo>
                    <a:lnTo>
                      <a:pt x="530" y="557"/>
                    </a:lnTo>
                    <a:lnTo>
                      <a:pt x="530" y="559"/>
                    </a:lnTo>
                    <a:lnTo>
                      <a:pt x="530" y="559"/>
                    </a:lnTo>
                    <a:lnTo>
                      <a:pt x="530" y="561"/>
                    </a:lnTo>
                    <a:lnTo>
                      <a:pt x="530" y="561"/>
                    </a:lnTo>
                    <a:lnTo>
                      <a:pt x="528" y="563"/>
                    </a:lnTo>
                    <a:lnTo>
                      <a:pt x="526" y="565"/>
                    </a:lnTo>
                    <a:lnTo>
                      <a:pt x="526" y="567"/>
                    </a:lnTo>
                    <a:lnTo>
                      <a:pt x="526" y="567"/>
                    </a:lnTo>
                    <a:lnTo>
                      <a:pt x="528" y="569"/>
                    </a:lnTo>
                    <a:lnTo>
                      <a:pt x="528" y="569"/>
                    </a:lnTo>
                    <a:lnTo>
                      <a:pt x="530" y="570"/>
                    </a:lnTo>
                    <a:lnTo>
                      <a:pt x="532" y="570"/>
                    </a:lnTo>
                    <a:lnTo>
                      <a:pt x="533" y="570"/>
                    </a:lnTo>
                    <a:lnTo>
                      <a:pt x="535" y="570"/>
                    </a:lnTo>
                    <a:lnTo>
                      <a:pt x="539" y="570"/>
                    </a:lnTo>
                    <a:lnTo>
                      <a:pt x="541" y="570"/>
                    </a:lnTo>
                    <a:lnTo>
                      <a:pt x="547" y="572"/>
                    </a:lnTo>
                    <a:lnTo>
                      <a:pt x="549" y="572"/>
                    </a:lnTo>
                    <a:lnTo>
                      <a:pt x="552" y="572"/>
                    </a:lnTo>
                    <a:lnTo>
                      <a:pt x="560" y="569"/>
                    </a:lnTo>
                    <a:lnTo>
                      <a:pt x="566" y="569"/>
                    </a:lnTo>
                    <a:lnTo>
                      <a:pt x="570" y="569"/>
                    </a:lnTo>
                    <a:lnTo>
                      <a:pt x="577" y="565"/>
                    </a:lnTo>
                    <a:lnTo>
                      <a:pt x="577" y="565"/>
                    </a:lnTo>
                    <a:lnTo>
                      <a:pt x="579" y="565"/>
                    </a:lnTo>
                    <a:lnTo>
                      <a:pt x="581" y="565"/>
                    </a:lnTo>
                    <a:lnTo>
                      <a:pt x="581" y="565"/>
                    </a:lnTo>
                    <a:lnTo>
                      <a:pt x="583" y="567"/>
                    </a:lnTo>
                    <a:lnTo>
                      <a:pt x="585" y="570"/>
                    </a:lnTo>
                    <a:lnTo>
                      <a:pt x="585" y="572"/>
                    </a:lnTo>
                    <a:lnTo>
                      <a:pt x="585" y="574"/>
                    </a:lnTo>
                    <a:lnTo>
                      <a:pt x="585" y="574"/>
                    </a:lnTo>
                    <a:lnTo>
                      <a:pt x="585" y="576"/>
                    </a:lnTo>
                    <a:lnTo>
                      <a:pt x="587" y="576"/>
                    </a:lnTo>
                    <a:lnTo>
                      <a:pt x="589" y="578"/>
                    </a:lnTo>
                    <a:lnTo>
                      <a:pt x="591" y="582"/>
                    </a:lnTo>
                    <a:lnTo>
                      <a:pt x="591" y="591"/>
                    </a:lnTo>
                    <a:lnTo>
                      <a:pt x="591" y="591"/>
                    </a:lnTo>
                    <a:lnTo>
                      <a:pt x="591" y="593"/>
                    </a:lnTo>
                    <a:lnTo>
                      <a:pt x="591" y="593"/>
                    </a:lnTo>
                    <a:lnTo>
                      <a:pt x="591" y="595"/>
                    </a:lnTo>
                    <a:lnTo>
                      <a:pt x="589" y="595"/>
                    </a:lnTo>
                    <a:lnTo>
                      <a:pt x="587" y="595"/>
                    </a:lnTo>
                    <a:lnTo>
                      <a:pt x="587" y="595"/>
                    </a:lnTo>
                    <a:lnTo>
                      <a:pt x="583" y="593"/>
                    </a:lnTo>
                    <a:lnTo>
                      <a:pt x="581" y="593"/>
                    </a:lnTo>
                    <a:lnTo>
                      <a:pt x="581" y="593"/>
                    </a:lnTo>
                    <a:lnTo>
                      <a:pt x="579" y="593"/>
                    </a:lnTo>
                    <a:lnTo>
                      <a:pt x="579" y="595"/>
                    </a:lnTo>
                    <a:lnTo>
                      <a:pt x="577" y="599"/>
                    </a:lnTo>
                    <a:lnTo>
                      <a:pt x="577" y="601"/>
                    </a:lnTo>
                    <a:lnTo>
                      <a:pt x="579" y="601"/>
                    </a:lnTo>
                    <a:lnTo>
                      <a:pt x="579" y="603"/>
                    </a:lnTo>
                    <a:lnTo>
                      <a:pt x="579" y="607"/>
                    </a:lnTo>
                    <a:lnTo>
                      <a:pt x="579" y="608"/>
                    </a:lnTo>
                    <a:lnTo>
                      <a:pt x="581" y="608"/>
                    </a:lnTo>
                    <a:lnTo>
                      <a:pt x="581" y="610"/>
                    </a:lnTo>
                    <a:lnTo>
                      <a:pt x="583" y="610"/>
                    </a:lnTo>
                    <a:lnTo>
                      <a:pt x="583" y="610"/>
                    </a:lnTo>
                    <a:lnTo>
                      <a:pt x="583" y="610"/>
                    </a:lnTo>
                    <a:lnTo>
                      <a:pt x="585" y="612"/>
                    </a:lnTo>
                    <a:lnTo>
                      <a:pt x="585" y="614"/>
                    </a:lnTo>
                    <a:lnTo>
                      <a:pt x="585" y="616"/>
                    </a:lnTo>
                    <a:lnTo>
                      <a:pt x="583" y="618"/>
                    </a:lnTo>
                    <a:lnTo>
                      <a:pt x="581" y="622"/>
                    </a:lnTo>
                    <a:lnTo>
                      <a:pt x="579" y="624"/>
                    </a:lnTo>
                    <a:lnTo>
                      <a:pt x="579" y="626"/>
                    </a:lnTo>
                    <a:lnTo>
                      <a:pt x="579" y="627"/>
                    </a:lnTo>
                    <a:lnTo>
                      <a:pt x="581" y="629"/>
                    </a:lnTo>
                    <a:lnTo>
                      <a:pt x="585" y="631"/>
                    </a:lnTo>
                    <a:lnTo>
                      <a:pt x="585" y="631"/>
                    </a:lnTo>
                    <a:lnTo>
                      <a:pt x="585" y="633"/>
                    </a:lnTo>
                    <a:lnTo>
                      <a:pt x="583" y="635"/>
                    </a:lnTo>
                    <a:lnTo>
                      <a:pt x="581" y="637"/>
                    </a:lnTo>
                    <a:lnTo>
                      <a:pt x="579" y="639"/>
                    </a:lnTo>
                    <a:lnTo>
                      <a:pt x="579" y="641"/>
                    </a:lnTo>
                    <a:lnTo>
                      <a:pt x="579" y="643"/>
                    </a:lnTo>
                    <a:lnTo>
                      <a:pt x="577" y="643"/>
                    </a:lnTo>
                    <a:lnTo>
                      <a:pt x="577" y="643"/>
                    </a:lnTo>
                    <a:lnTo>
                      <a:pt x="577" y="643"/>
                    </a:lnTo>
                    <a:lnTo>
                      <a:pt x="575" y="643"/>
                    </a:lnTo>
                    <a:lnTo>
                      <a:pt x="573" y="641"/>
                    </a:lnTo>
                    <a:lnTo>
                      <a:pt x="573" y="641"/>
                    </a:lnTo>
                    <a:lnTo>
                      <a:pt x="572" y="641"/>
                    </a:lnTo>
                    <a:lnTo>
                      <a:pt x="570" y="643"/>
                    </a:lnTo>
                    <a:lnTo>
                      <a:pt x="570" y="643"/>
                    </a:lnTo>
                    <a:lnTo>
                      <a:pt x="568" y="643"/>
                    </a:lnTo>
                    <a:lnTo>
                      <a:pt x="566" y="643"/>
                    </a:lnTo>
                    <a:lnTo>
                      <a:pt x="566" y="643"/>
                    </a:lnTo>
                    <a:lnTo>
                      <a:pt x="564" y="641"/>
                    </a:lnTo>
                    <a:lnTo>
                      <a:pt x="564" y="641"/>
                    </a:lnTo>
                    <a:lnTo>
                      <a:pt x="562" y="641"/>
                    </a:lnTo>
                    <a:lnTo>
                      <a:pt x="560" y="639"/>
                    </a:lnTo>
                    <a:lnTo>
                      <a:pt x="560" y="639"/>
                    </a:lnTo>
                    <a:lnTo>
                      <a:pt x="558" y="639"/>
                    </a:lnTo>
                    <a:lnTo>
                      <a:pt x="558" y="639"/>
                    </a:lnTo>
                    <a:lnTo>
                      <a:pt x="558" y="639"/>
                    </a:lnTo>
                    <a:lnTo>
                      <a:pt x="556" y="641"/>
                    </a:lnTo>
                    <a:lnTo>
                      <a:pt x="554" y="645"/>
                    </a:lnTo>
                    <a:lnTo>
                      <a:pt x="554" y="645"/>
                    </a:lnTo>
                    <a:lnTo>
                      <a:pt x="556" y="648"/>
                    </a:lnTo>
                    <a:lnTo>
                      <a:pt x="556" y="650"/>
                    </a:lnTo>
                    <a:lnTo>
                      <a:pt x="556" y="652"/>
                    </a:lnTo>
                    <a:lnTo>
                      <a:pt x="558" y="652"/>
                    </a:lnTo>
                    <a:lnTo>
                      <a:pt x="564" y="656"/>
                    </a:lnTo>
                    <a:lnTo>
                      <a:pt x="564" y="656"/>
                    </a:lnTo>
                    <a:lnTo>
                      <a:pt x="564" y="658"/>
                    </a:lnTo>
                    <a:lnTo>
                      <a:pt x="564" y="660"/>
                    </a:lnTo>
                    <a:lnTo>
                      <a:pt x="566" y="662"/>
                    </a:lnTo>
                    <a:lnTo>
                      <a:pt x="570" y="662"/>
                    </a:lnTo>
                    <a:lnTo>
                      <a:pt x="570" y="662"/>
                    </a:lnTo>
                    <a:lnTo>
                      <a:pt x="572" y="662"/>
                    </a:lnTo>
                    <a:lnTo>
                      <a:pt x="573" y="664"/>
                    </a:lnTo>
                    <a:lnTo>
                      <a:pt x="573" y="664"/>
                    </a:lnTo>
                    <a:lnTo>
                      <a:pt x="575" y="664"/>
                    </a:lnTo>
                    <a:lnTo>
                      <a:pt x="575" y="664"/>
                    </a:lnTo>
                    <a:lnTo>
                      <a:pt x="575" y="662"/>
                    </a:lnTo>
                    <a:lnTo>
                      <a:pt x="575" y="662"/>
                    </a:lnTo>
                    <a:lnTo>
                      <a:pt x="575" y="660"/>
                    </a:lnTo>
                    <a:lnTo>
                      <a:pt x="577" y="658"/>
                    </a:lnTo>
                    <a:lnTo>
                      <a:pt x="577" y="656"/>
                    </a:lnTo>
                    <a:lnTo>
                      <a:pt x="577" y="656"/>
                    </a:lnTo>
                    <a:lnTo>
                      <a:pt x="577" y="652"/>
                    </a:lnTo>
                    <a:lnTo>
                      <a:pt x="577" y="652"/>
                    </a:lnTo>
                    <a:lnTo>
                      <a:pt x="577" y="652"/>
                    </a:lnTo>
                    <a:lnTo>
                      <a:pt x="577" y="652"/>
                    </a:lnTo>
                    <a:lnTo>
                      <a:pt x="579" y="652"/>
                    </a:lnTo>
                    <a:lnTo>
                      <a:pt x="579" y="652"/>
                    </a:lnTo>
                    <a:lnTo>
                      <a:pt x="581" y="652"/>
                    </a:lnTo>
                    <a:lnTo>
                      <a:pt x="581" y="654"/>
                    </a:lnTo>
                    <a:lnTo>
                      <a:pt x="581" y="654"/>
                    </a:lnTo>
                    <a:lnTo>
                      <a:pt x="583" y="654"/>
                    </a:lnTo>
                    <a:lnTo>
                      <a:pt x="585" y="654"/>
                    </a:lnTo>
                    <a:lnTo>
                      <a:pt x="589" y="652"/>
                    </a:lnTo>
                    <a:lnTo>
                      <a:pt x="592" y="650"/>
                    </a:lnTo>
                    <a:lnTo>
                      <a:pt x="600" y="647"/>
                    </a:lnTo>
                    <a:lnTo>
                      <a:pt x="602" y="647"/>
                    </a:lnTo>
                    <a:lnTo>
                      <a:pt x="602" y="645"/>
                    </a:lnTo>
                    <a:lnTo>
                      <a:pt x="602" y="645"/>
                    </a:lnTo>
                    <a:lnTo>
                      <a:pt x="602" y="643"/>
                    </a:lnTo>
                    <a:lnTo>
                      <a:pt x="602" y="643"/>
                    </a:lnTo>
                    <a:lnTo>
                      <a:pt x="602" y="643"/>
                    </a:lnTo>
                    <a:lnTo>
                      <a:pt x="602" y="643"/>
                    </a:lnTo>
                    <a:lnTo>
                      <a:pt x="602" y="641"/>
                    </a:lnTo>
                    <a:lnTo>
                      <a:pt x="600" y="641"/>
                    </a:lnTo>
                    <a:lnTo>
                      <a:pt x="602" y="639"/>
                    </a:lnTo>
                    <a:lnTo>
                      <a:pt x="602" y="637"/>
                    </a:lnTo>
                    <a:lnTo>
                      <a:pt x="610" y="633"/>
                    </a:lnTo>
                    <a:lnTo>
                      <a:pt x="613" y="629"/>
                    </a:lnTo>
                    <a:lnTo>
                      <a:pt x="613" y="627"/>
                    </a:lnTo>
                    <a:lnTo>
                      <a:pt x="613" y="627"/>
                    </a:lnTo>
                    <a:lnTo>
                      <a:pt x="613" y="624"/>
                    </a:lnTo>
                    <a:lnTo>
                      <a:pt x="613" y="624"/>
                    </a:lnTo>
                    <a:lnTo>
                      <a:pt x="613" y="620"/>
                    </a:lnTo>
                    <a:lnTo>
                      <a:pt x="613" y="618"/>
                    </a:lnTo>
                    <a:lnTo>
                      <a:pt x="613" y="616"/>
                    </a:lnTo>
                    <a:lnTo>
                      <a:pt x="613" y="614"/>
                    </a:lnTo>
                    <a:lnTo>
                      <a:pt x="613" y="612"/>
                    </a:lnTo>
                    <a:lnTo>
                      <a:pt x="613" y="610"/>
                    </a:lnTo>
                    <a:lnTo>
                      <a:pt x="615" y="610"/>
                    </a:lnTo>
                    <a:lnTo>
                      <a:pt x="615" y="608"/>
                    </a:lnTo>
                    <a:lnTo>
                      <a:pt x="617" y="608"/>
                    </a:lnTo>
                    <a:lnTo>
                      <a:pt x="619" y="607"/>
                    </a:lnTo>
                    <a:lnTo>
                      <a:pt x="619" y="607"/>
                    </a:lnTo>
                    <a:lnTo>
                      <a:pt x="619" y="607"/>
                    </a:lnTo>
                    <a:lnTo>
                      <a:pt x="621" y="608"/>
                    </a:lnTo>
                    <a:lnTo>
                      <a:pt x="621" y="608"/>
                    </a:lnTo>
                    <a:lnTo>
                      <a:pt x="619" y="610"/>
                    </a:lnTo>
                    <a:lnTo>
                      <a:pt x="619" y="610"/>
                    </a:lnTo>
                    <a:lnTo>
                      <a:pt x="619" y="612"/>
                    </a:lnTo>
                    <a:lnTo>
                      <a:pt x="621" y="612"/>
                    </a:lnTo>
                    <a:lnTo>
                      <a:pt x="621" y="614"/>
                    </a:lnTo>
                    <a:lnTo>
                      <a:pt x="623" y="614"/>
                    </a:lnTo>
                    <a:lnTo>
                      <a:pt x="623" y="614"/>
                    </a:lnTo>
                    <a:lnTo>
                      <a:pt x="627" y="614"/>
                    </a:lnTo>
                    <a:lnTo>
                      <a:pt x="629" y="614"/>
                    </a:lnTo>
                    <a:lnTo>
                      <a:pt x="631" y="614"/>
                    </a:lnTo>
                    <a:lnTo>
                      <a:pt x="636" y="616"/>
                    </a:lnTo>
                    <a:lnTo>
                      <a:pt x="638" y="616"/>
                    </a:lnTo>
                    <a:lnTo>
                      <a:pt x="640" y="616"/>
                    </a:lnTo>
                    <a:lnTo>
                      <a:pt x="644" y="616"/>
                    </a:lnTo>
                    <a:lnTo>
                      <a:pt x="646" y="616"/>
                    </a:lnTo>
                    <a:lnTo>
                      <a:pt x="646" y="618"/>
                    </a:lnTo>
                    <a:lnTo>
                      <a:pt x="648" y="618"/>
                    </a:lnTo>
                    <a:lnTo>
                      <a:pt x="648" y="620"/>
                    </a:lnTo>
                    <a:lnTo>
                      <a:pt x="648" y="622"/>
                    </a:lnTo>
                    <a:lnTo>
                      <a:pt x="650" y="622"/>
                    </a:lnTo>
                    <a:lnTo>
                      <a:pt x="650" y="622"/>
                    </a:lnTo>
                    <a:lnTo>
                      <a:pt x="652" y="622"/>
                    </a:lnTo>
                    <a:lnTo>
                      <a:pt x="653" y="622"/>
                    </a:lnTo>
                    <a:lnTo>
                      <a:pt x="653" y="620"/>
                    </a:lnTo>
                    <a:lnTo>
                      <a:pt x="653" y="620"/>
                    </a:lnTo>
                    <a:lnTo>
                      <a:pt x="655" y="616"/>
                    </a:lnTo>
                    <a:lnTo>
                      <a:pt x="655" y="616"/>
                    </a:lnTo>
                    <a:lnTo>
                      <a:pt x="655" y="614"/>
                    </a:lnTo>
                    <a:lnTo>
                      <a:pt x="657" y="614"/>
                    </a:lnTo>
                    <a:lnTo>
                      <a:pt x="659" y="612"/>
                    </a:lnTo>
                    <a:lnTo>
                      <a:pt x="663" y="612"/>
                    </a:lnTo>
                    <a:lnTo>
                      <a:pt x="663" y="612"/>
                    </a:lnTo>
                    <a:lnTo>
                      <a:pt x="665" y="612"/>
                    </a:lnTo>
                    <a:lnTo>
                      <a:pt x="665" y="612"/>
                    </a:lnTo>
                    <a:lnTo>
                      <a:pt x="665" y="614"/>
                    </a:lnTo>
                    <a:lnTo>
                      <a:pt x="665" y="616"/>
                    </a:lnTo>
                    <a:lnTo>
                      <a:pt x="663" y="616"/>
                    </a:lnTo>
                    <a:lnTo>
                      <a:pt x="663" y="618"/>
                    </a:lnTo>
                    <a:lnTo>
                      <a:pt x="663" y="618"/>
                    </a:lnTo>
                    <a:lnTo>
                      <a:pt x="663" y="620"/>
                    </a:lnTo>
                    <a:lnTo>
                      <a:pt x="665" y="620"/>
                    </a:lnTo>
                    <a:lnTo>
                      <a:pt x="669" y="624"/>
                    </a:lnTo>
                    <a:lnTo>
                      <a:pt x="671" y="626"/>
                    </a:lnTo>
                    <a:lnTo>
                      <a:pt x="673" y="627"/>
                    </a:lnTo>
                    <a:lnTo>
                      <a:pt x="676" y="627"/>
                    </a:lnTo>
                    <a:lnTo>
                      <a:pt x="678" y="626"/>
                    </a:lnTo>
                    <a:lnTo>
                      <a:pt x="678" y="626"/>
                    </a:lnTo>
                    <a:lnTo>
                      <a:pt x="678" y="626"/>
                    </a:lnTo>
                    <a:lnTo>
                      <a:pt x="680" y="626"/>
                    </a:lnTo>
                    <a:lnTo>
                      <a:pt x="682" y="626"/>
                    </a:lnTo>
                    <a:lnTo>
                      <a:pt x="682" y="626"/>
                    </a:lnTo>
                    <a:lnTo>
                      <a:pt x="682" y="624"/>
                    </a:lnTo>
                    <a:lnTo>
                      <a:pt x="684" y="624"/>
                    </a:lnTo>
                    <a:lnTo>
                      <a:pt x="684" y="622"/>
                    </a:lnTo>
                    <a:lnTo>
                      <a:pt x="684" y="622"/>
                    </a:lnTo>
                    <a:lnTo>
                      <a:pt x="684" y="620"/>
                    </a:lnTo>
                    <a:lnTo>
                      <a:pt x="686" y="620"/>
                    </a:lnTo>
                    <a:lnTo>
                      <a:pt x="684" y="618"/>
                    </a:lnTo>
                    <a:lnTo>
                      <a:pt x="684" y="616"/>
                    </a:lnTo>
                    <a:lnTo>
                      <a:pt x="680" y="610"/>
                    </a:lnTo>
                    <a:lnTo>
                      <a:pt x="678" y="608"/>
                    </a:lnTo>
                    <a:lnTo>
                      <a:pt x="678" y="607"/>
                    </a:lnTo>
                    <a:lnTo>
                      <a:pt x="678" y="599"/>
                    </a:lnTo>
                    <a:lnTo>
                      <a:pt x="676" y="597"/>
                    </a:lnTo>
                    <a:lnTo>
                      <a:pt x="676" y="597"/>
                    </a:lnTo>
                    <a:lnTo>
                      <a:pt x="676" y="595"/>
                    </a:lnTo>
                    <a:lnTo>
                      <a:pt x="676" y="595"/>
                    </a:lnTo>
                    <a:lnTo>
                      <a:pt x="678" y="591"/>
                    </a:lnTo>
                    <a:lnTo>
                      <a:pt x="678" y="591"/>
                    </a:lnTo>
                    <a:lnTo>
                      <a:pt x="678" y="591"/>
                    </a:lnTo>
                    <a:lnTo>
                      <a:pt x="678" y="589"/>
                    </a:lnTo>
                    <a:lnTo>
                      <a:pt x="676" y="588"/>
                    </a:lnTo>
                    <a:lnTo>
                      <a:pt x="676" y="586"/>
                    </a:lnTo>
                    <a:lnTo>
                      <a:pt x="678" y="586"/>
                    </a:lnTo>
                    <a:lnTo>
                      <a:pt x="678" y="584"/>
                    </a:lnTo>
                    <a:lnTo>
                      <a:pt x="678" y="584"/>
                    </a:lnTo>
                    <a:lnTo>
                      <a:pt x="680" y="586"/>
                    </a:lnTo>
                    <a:lnTo>
                      <a:pt x="680" y="586"/>
                    </a:lnTo>
                    <a:lnTo>
                      <a:pt x="680" y="586"/>
                    </a:lnTo>
                    <a:lnTo>
                      <a:pt x="682" y="586"/>
                    </a:lnTo>
                    <a:lnTo>
                      <a:pt x="682" y="586"/>
                    </a:lnTo>
                    <a:lnTo>
                      <a:pt x="684" y="586"/>
                    </a:lnTo>
                    <a:lnTo>
                      <a:pt x="684" y="586"/>
                    </a:lnTo>
                    <a:lnTo>
                      <a:pt x="684" y="588"/>
                    </a:lnTo>
                    <a:lnTo>
                      <a:pt x="684" y="588"/>
                    </a:lnTo>
                    <a:lnTo>
                      <a:pt x="686" y="589"/>
                    </a:lnTo>
                    <a:lnTo>
                      <a:pt x="686" y="589"/>
                    </a:lnTo>
                    <a:lnTo>
                      <a:pt x="686" y="589"/>
                    </a:lnTo>
                    <a:lnTo>
                      <a:pt x="686" y="591"/>
                    </a:lnTo>
                    <a:lnTo>
                      <a:pt x="686" y="593"/>
                    </a:lnTo>
                    <a:lnTo>
                      <a:pt x="686" y="593"/>
                    </a:lnTo>
                    <a:lnTo>
                      <a:pt x="686" y="593"/>
                    </a:lnTo>
                    <a:lnTo>
                      <a:pt x="686" y="593"/>
                    </a:lnTo>
                    <a:lnTo>
                      <a:pt x="688" y="593"/>
                    </a:lnTo>
                    <a:lnTo>
                      <a:pt x="690" y="593"/>
                    </a:lnTo>
                    <a:lnTo>
                      <a:pt x="690" y="593"/>
                    </a:lnTo>
                    <a:lnTo>
                      <a:pt x="697" y="588"/>
                    </a:lnTo>
                    <a:lnTo>
                      <a:pt x="699" y="588"/>
                    </a:lnTo>
                    <a:lnTo>
                      <a:pt x="699" y="588"/>
                    </a:lnTo>
                    <a:lnTo>
                      <a:pt x="701" y="586"/>
                    </a:lnTo>
                    <a:lnTo>
                      <a:pt x="701" y="584"/>
                    </a:lnTo>
                    <a:lnTo>
                      <a:pt x="701" y="582"/>
                    </a:lnTo>
                    <a:lnTo>
                      <a:pt x="699" y="578"/>
                    </a:lnTo>
                    <a:lnTo>
                      <a:pt x="699" y="574"/>
                    </a:lnTo>
                    <a:lnTo>
                      <a:pt x="697" y="574"/>
                    </a:lnTo>
                    <a:lnTo>
                      <a:pt x="695" y="572"/>
                    </a:lnTo>
                    <a:lnTo>
                      <a:pt x="692" y="569"/>
                    </a:lnTo>
                    <a:lnTo>
                      <a:pt x="692" y="569"/>
                    </a:lnTo>
                    <a:lnTo>
                      <a:pt x="690" y="569"/>
                    </a:lnTo>
                    <a:lnTo>
                      <a:pt x="690" y="569"/>
                    </a:lnTo>
                    <a:lnTo>
                      <a:pt x="688" y="569"/>
                    </a:lnTo>
                    <a:lnTo>
                      <a:pt x="688" y="569"/>
                    </a:lnTo>
                    <a:lnTo>
                      <a:pt x="684" y="569"/>
                    </a:lnTo>
                    <a:lnTo>
                      <a:pt x="680" y="567"/>
                    </a:lnTo>
                    <a:lnTo>
                      <a:pt x="676" y="561"/>
                    </a:lnTo>
                    <a:lnTo>
                      <a:pt x="674" y="559"/>
                    </a:lnTo>
                    <a:lnTo>
                      <a:pt x="674" y="559"/>
                    </a:lnTo>
                    <a:lnTo>
                      <a:pt x="674" y="557"/>
                    </a:lnTo>
                    <a:lnTo>
                      <a:pt x="676" y="557"/>
                    </a:lnTo>
                    <a:lnTo>
                      <a:pt x="676" y="557"/>
                    </a:lnTo>
                    <a:lnTo>
                      <a:pt x="676" y="557"/>
                    </a:lnTo>
                    <a:lnTo>
                      <a:pt x="678" y="555"/>
                    </a:lnTo>
                    <a:lnTo>
                      <a:pt x="680" y="555"/>
                    </a:lnTo>
                    <a:lnTo>
                      <a:pt x="682" y="555"/>
                    </a:lnTo>
                    <a:lnTo>
                      <a:pt x="682" y="555"/>
                    </a:lnTo>
                    <a:lnTo>
                      <a:pt x="684" y="553"/>
                    </a:lnTo>
                    <a:lnTo>
                      <a:pt x="684" y="553"/>
                    </a:lnTo>
                    <a:lnTo>
                      <a:pt x="684" y="551"/>
                    </a:lnTo>
                    <a:lnTo>
                      <a:pt x="684" y="550"/>
                    </a:lnTo>
                    <a:lnTo>
                      <a:pt x="684" y="548"/>
                    </a:lnTo>
                    <a:lnTo>
                      <a:pt x="682" y="546"/>
                    </a:lnTo>
                    <a:lnTo>
                      <a:pt x="680" y="542"/>
                    </a:lnTo>
                    <a:lnTo>
                      <a:pt x="680" y="542"/>
                    </a:lnTo>
                    <a:lnTo>
                      <a:pt x="680" y="542"/>
                    </a:lnTo>
                    <a:lnTo>
                      <a:pt x="680" y="542"/>
                    </a:lnTo>
                    <a:lnTo>
                      <a:pt x="680" y="540"/>
                    </a:lnTo>
                    <a:lnTo>
                      <a:pt x="682" y="540"/>
                    </a:lnTo>
                    <a:lnTo>
                      <a:pt x="682" y="538"/>
                    </a:lnTo>
                    <a:lnTo>
                      <a:pt x="682" y="538"/>
                    </a:lnTo>
                    <a:lnTo>
                      <a:pt x="684" y="536"/>
                    </a:lnTo>
                    <a:lnTo>
                      <a:pt x="688" y="536"/>
                    </a:lnTo>
                    <a:lnTo>
                      <a:pt x="695" y="532"/>
                    </a:lnTo>
                    <a:lnTo>
                      <a:pt x="695" y="532"/>
                    </a:lnTo>
                    <a:lnTo>
                      <a:pt x="697" y="532"/>
                    </a:lnTo>
                    <a:lnTo>
                      <a:pt x="699" y="532"/>
                    </a:lnTo>
                    <a:lnTo>
                      <a:pt x="703" y="532"/>
                    </a:lnTo>
                    <a:lnTo>
                      <a:pt x="713" y="529"/>
                    </a:lnTo>
                    <a:lnTo>
                      <a:pt x="713" y="529"/>
                    </a:lnTo>
                    <a:lnTo>
                      <a:pt x="714" y="529"/>
                    </a:lnTo>
                    <a:lnTo>
                      <a:pt x="716" y="529"/>
                    </a:lnTo>
                    <a:lnTo>
                      <a:pt x="718" y="529"/>
                    </a:lnTo>
                    <a:lnTo>
                      <a:pt x="720" y="529"/>
                    </a:lnTo>
                    <a:lnTo>
                      <a:pt x="720" y="529"/>
                    </a:lnTo>
                    <a:lnTo>
                      <a:pt x="722" y="530"/>
                    </a:lnTo>
                    <a:lnTo>
                      <a:pt x="724" y="530"/>
                    </a:lnTo>
                    <a:lnTo>
                      <a:pt x="726" y="530"/>
                    </a:lnTo>
                    <a:lnTo>
                      <a:pt x="726" y="530"/>
                    </a:lnTo>
                    <a:lnTo>
                      <a:pt x="728" y="529"/>
                    </a:lnTo>
                    <a:lnTo>
                      <a:pt x="728" y="529"/>
                    </a:lnTo>
                    <a:lnTo>
                      <a:pt x="728" y="529"/>
                    </a:lnTo>
                    <a:lnTo>
                      <a:pt x="728" y="529"/>
                    </a:lnTo>
                    <a:lnTo>
                      <a:pt x="730" y="527"/>
                    </a:lnTo>
                    <a:lnTo>
                      <a:pt x="730" y="527"/>
                    </a:lnTo>
                    <a:lnTo>
                      <a:pt x="732" y="527"/>
                    </a:lnTo>
                    <a:lnTo>
                      <a:pt x="732" y="525"/>
                    </a:lnTo>
                    <a:lnTo>
                      <a:pt x="730" y="523"/>
                    </a:lnTo>
                    <a:lnTo>
                      <a:pt x="732" y="523"/>
                    </a:lnTo>
                    <a:lnTo>
                      <a:pt x="732" y="521"/>
                    </a:lnTo>
                    <a:lnTo>
                      <a:pt x="732" y="521"/>
                    </a:lnTo>
                    <a:lnTo>
                      <a:pt x="732" y="521"/>
                    </a:lnTo>
                    <a:lnTo>
                      <a:pt x="732" y="519"/>
                    </a:lnTo>
                    <a:lnTo>
                      <a:pt x="732" y="519"/>
                    </a:lnTo>
                    <a:lnTo>
                      <a:pt x="730" y="515"/>
                    </a:lnTo>
                    <a:lnTo>
                      <a:pt x="728" y="515"/>
                    </a:lnTo>
                    <a:lnTo>
                      <a:pt x="728" y="513"/>
                    </a:lnTo>
                    <a:lnTo>
                      <a:pt x="728" y="513"/>
                    </a:lnTo>
                    <a:lnTo>
                      <a:pt x="728" y="511"/>
                    </a:lnTo>
                    <a:lnTo>
                      <a:pt x="728" y="511"/>
                    </a:lnTo>
                    <a:lnTo>
                      <a:pt x="728" y="511"/>
                    </a:lnTo>
                    <a:lnTo>
                      <a:pt x="728" y="510"/>
                    </a:lnTo>
                    <a:lnTo>
                      <a:pt x="728" y="510"/>
                    </a:lnTo>
                    <a:lnTo>
                      <a:pt x="728" y="508"/>
                    </a:lnTo>
                    <a:lnTo>
                      <a:pt x="728" y="508"/>
                    </a:lnTo>
                    <a:lnTo>
                      <a:pt x="728" y="506"/>
                    </a:lnTo>
                    <a:lnTo>
                      <a:pt x="726" y="506"/>
                    </a:lnTo>
                    <a:lnTo>
                      <a:pt x="726" y="504"/>
                    </a:lnTo>
                    <a:lnTo>
                      <a:pt x="726" y="504"/>
                    </a:lnTo>
                    <a:lnTo>
                      <a:pt x="728" y="502"/>
                    </a:lnTo>
                    <a:lnTo>
                      <a:pt x="728" y="502"/>
                    </a:lnTo>
                    <a:lnTo>
                      <a:pt x="728" y="500"/>
                    </a:lnTo>
                    <a:lnTo>
                      <a:pt x="728" y="500"/>
                    </a:lnTo>
                    <a:lnTo>
                      <a:pt x="728" y="500"/>
                    </a:lnTo>
                    <a:lnTo>
                      <a:pt x="728" y="498"/>
                    </a:lnTo>
                    <a:lnTo>
                      <a:pt x="728" y="498"/>
                    </a:lnTo>
                    <a:lnTo>
                      <a:pt x="728" y="498"/>
                    </a:lnTo>
                    <a:lnTo>
                      <a:pt x="726" y="496"/>
                    </a:lnTo>
                    <a:lnTo>
                      <a:pt x="726" y="496"/>
                    </a:lnTo>
                    <a:lnTo>
                      <a:pt x="726" y="496"/>
                    </a:lnTo>
                    <a:lnTo>
                      <a:pt x="724" y="496"/>
                    </a:lnTo>
                    <a:lnTo>
                      <a:pt x="722" y="496"/>
                    </a:lnTo>
                    <a:lnTo>
                      <a:pt x="720" y="496"/>
                    </a:lnTo>
                    <a:lnTo>
                      <a:pt x="718" y="498"/>
                    </a:lnTo>
                    <a:lnTo>
                      <a:pt x="716" y="498"/>
                    </a:lnTo>
                    <a:lnTo>
                      <a:pt x="716" y="500"/>
                    </a:lnTo>
                    <a:lnTo>
                      <a:pt x="716" y="500"/>
                    </a:lnTo>
                    <a:lnTo>
                      <a:pt x="714" y="504"/>
                    </a:lnTo>
                    <a:lnTo>
                      <a:pt x="714" y="504"/>
                    </a:lnTo>
                    <a:lnTo>
                      <a:pt x="713" y="506"/>
                    </a:lnTo>
                    <a:lnTo>
                      <a:pt x="713" y="506"/>
                    </a:lnTo>
                    <a:lnTo>
                      <a:pt x="711" y="508"/>
                    </a:lnTo>
                    <a:lnTo>
                      <a:pt x="711" y="508"/>
                    </a:lnTo>
                    <a:lnTo>
                      <a:pt x="709" y="508"/>
                    </a:lnTo>
                    <a:lnTo>
                      <a:pt x="707" y="506"/>
                    </a:lnTo>
                    <a:lnTo>
                      <a:pt x="705" y="506"/>
                    </a:lnTo>
                    <a:lnTo>
                      <a:pt x="703" y="506"/>
                    </a:lnTo>
                    <a:lnTo>
                      <a:pt x="703" y="506"/>
                    </a:lnTo>
                    <a:lnTo>
                      <a:pt x="701" y="506"/>
                    </a:lnTo>
                    <a:lnTo>
                      <a:pt x="697" y="508"/>
                    </a:lnTo>
                    <a:lnTo>
                      <a:pt x="695" y="510"/>
                    </a:lnTo>
                    <a:lnTo>
                      <a:pt x="690" y="510"/>
                    </a:lnTo>
                    <a:lnTo>
                      <a:pt x="688" y="510"/>
                    </a:lnTo>
                    <a:lnTo>
                      <a:pt x="688" y="510"/>
                    </a:lnTo>
                    <a:lnTo>
                      <a:pt x="688" y="510"/>
                    </a:lnTo>
                    <a:lnTo>
                      <a:pt x="684" y="508"/>
                    </a:lnTo>
                    <a:lnTo>
                      <a:pt x="682" y="508"/>
                    </a:lnTo>
                    <a:lnTo>
                      <a:pt x="678" y="506"/>
                    </a:lnTo>
                    <a:lnTo>
                      <a:pt x="678" y="506"/>
                    </a:lnTo>
                    <a:lnTo>
                      <a:pt x="678" y="508"/>
                    </a:lnTo>
                    <a:lnTo>
                      <a:pt x="674" y="508"/>
                    </a:lnTo>
                    <a:lnTo>
                      <a:pt x="674" y="508"/>
                    </a:lnTo>
                    <a:lnTo>
                      <a:pt x="673" y="508"/>
                    </a:lnTo>
                    <a:lnTo>
                      <a:pt x="673" y="508"/>
                    </a:lnTo>
                    <a:lnTo>
                      <a:pt x="669" y="504"/>
                    </a:lnTo>
                    <a:lnTo>
                      <a:pt x="667" y="504"/>
                    </a:lnTo>
                    <a:lnTo>
                      <a:pt x="667" y="504"/>
                    </a:lnTo>
                    <a:lnTo>
                      <a:pt x="665" y="504"/>
                    </a:lnTo>
                    <a:lnTo>
                      <a:pt x="663" y="504"/>
                    </a:lnTo>
                    <a:lnTo>
                      <a:pt x="663" y="504"/>
                    </a:lnTo>
                    <a:lnTo>
                      <a:pt x="661" y="502"/>
                    </a:lnTo>
                    <a:lnTo>
                      <a:pt x="661" y="502"/>
                    </a:lnTo>
                    <a:lnTo>
                      <a:pt x="659" y="498"/>
                    </a:lnTo>
                    <a:lnTo>
                      <a:pt x="657" y="496"/>
                    </a:lnTo>
                    <a:lnTo>
                      <a:pt x="657" y="496"/>
                    </a:lnTo>
                    <a:lnTo>
                      <a:pt x="655" y="496"/>
                    </a:lnTo>
                    <a:lnTo>
                      <a:pt x="655" y="496"/>
                    </a:lnTo>
                    <a:lnTo>
                      <a:pt x="653" y="496"/>
                    </a:lnTo>
                    <a:lnTo>
                      <a:pt x="653" y="494"/>
                    </a:lnTo>
                    <a:lnTo>
                      <a:pt x="653" y="494"/>
                    </a:lnTo>
                    <a:lnTo>
                      <a:pt x="653" y="491"/>
                    </a:lnTo>
                    <a:lnTo>
                      <a:pt x="652" y="485"/>
                    </a:lnTo>
                    <a:lnTo>
                      <a:pt x="648" y="472"/>
                    </a:lnTo>
                    <a:lnTo>
                      <a:pt x="648" y="470"/>
                    </a:lnTo>
                    <a:lnTo>
                      <a:pt x="648" y="470"/>
                    </a:lnTo>
                    <a:lnTo>
                      <a:pt x="646" y="468"/>
                    </a:lnTo>
                    <a:lnTo>
                      <a:pt x="648" y="468"/>
                    </a:lnTo>
                    <a:lnTo>
                      <a:pt x="648" y="466"/>
                    </a:lnTo>
                    <a:lnTo>
                      <a:pt x="650" y="466"/>
                    </a:lnTo>
                    <a:lnTo>
                      <a:pt x="650" y="466"/>
                    </a:lnTo>
                    <a:lnTo>
                      <a:pt x="650" y="464"/>
                    </a:lnTo>
                    <a:lnTo>
                      <a:pt x="650" y="462"/>
                    </a:lnTo>
                    <a:lnTo>
                      <a:pt x="650" y="460"/>
                    </a:lnTo>
                    <a:lnTo>
                      <a:pt x="652" y="458"/>
                    </a:lnTo>
                    <a:lnTo>
                      <a:pt x="653" y="454"/>
                    </a:lnTo>
                    <a:lnTo>
                      <a:pt x="653" y="454"/>
                    </a:lnTo>
                    <a:lnTo>
                      <a:pt x="653" y="454"/>
                    </a:lnTo>
                    <a:lnTo>
                      <a:pt x="657" y="453"/>
                    </a:lnTo>
                    <a:lnTo>
                      <a:pt x="657" y="453"/>
                    </a:lnTo>
                    <a:lnTo>
                      <a:pt x="659" y="453"/>
                    </a:lnTo>
                    <a:lnTo>
                      <a:pt x="659" y="451"/>
                    </a:lnTo>
                    <a:lnTo>
                      <a:pt x="661" y="451"/>
                    </a:lnTo>
                    <a:lnTo>
                      <a:pt x="661" y="449"/>
                    </a:lnTo>
                    <a:lnTo>
                      <a:pt x="661" y="447"/>
                    </a:lnTo>
                    <a:lnTo>
                      <a:pt x="663" y="447"/>
                    </a:lnTo>
                    <a:lnTo>
                      <a:pt x="667" y="449"/>
                    </a:lnTo>
                    <a:lnTo>
                      <a:pt x="669" y="449"/>
                    </a:lnTo>
                    <a:lnTo>
                      <a:pt x="671" y="449"/>
                    </a:lnTo>
                    <a:lnTo>
                      <a:pt x="671" y="447"/>
                    </a:lnTo>
                    <a:lnTo>
                      <a:pt x="673" y="445"/>
                    </a:lnTo>
                    <a:lnTo>
                      <a:pt x="674" y="445"/>
                    </a:lnTo>
                    <a:lnTo>
                      <a:pt x="674" y="443"/>
                    </a:lnTo>
                    <a:lnTo>
                      <a:pt x="674" y="443"/>
                    </a:lnTo>
                    <a:lnTo>
                      <a:pt x="676" y="443"/>
                    </a:lnTo>
                    <a:lnTo>
                      <a:pt x="676" y="443"/>
                    </a:lnTo>
                    <a:lnTo>
                      <a:pt x="676" y="441"/>
                    </a:lnTo>
                    <a:lnTo>
                      <a:pt x="676" y="439"/>
                    </a:lnTo>
                    <a:lnTo>
                      <a:pt x="676" y="439"/>
                    </a:lnTo>
                    <a:lnTo>
                      <a:pt x="678" y="437"/>
                    </a:lnTo>
                    <a:lnTo>
                      <a:pt x="684" y="433"/>
                    </a:lnTo>
                    <a:lnTo>
                      <a:pt x="684" y="433"/>
                    </a:lnTo>
                    <a:lnTo>
                      <a:pt x="686" y="432"/>
                    </a:lnTo>
                    <a:lnTo>
                      <a:pt x="686" y="432"/>
                    </a:lnTo>
                    <a:lnTo>
                      <a:pt x="686" y="430"/>
                    </a:lnTo>
                    <a:lnTo>
                      <a:pt x="686" y="430"/>
                    </a:lnTo>
                    <a:lnTo>
                      <a:pt x="690" y="430"/>
                    </a:lnTo>
                    <a:lnTo>
                      <a:pt x="690" y="428"/>
                    </a:lnTo>
                    <a:lnTo>
                      <a:pt x="692" y="428"/>
                    </a:lnTo>
                    <a:lnTo>
                      <a:pt x="692" y="426"/>
                    </a:lnTo>
                    <a:lnTo>
                      <a:pt x="693" y="426"/>
                    </a:lnTo>
                    <a:lnTo>
                      <a:pt x="695" y="424"/>
                    </a:lnTo>
                    <a:lnTo>
                      <a:pt x="695" y="424"/>
                    </a:lnTo>
                    <a:lnTo>
                      <a:pt x="695" y="422"/>
                    </a:lnTo>
                    <a:lnTo>
                      <a:pt x="697" y="422"/>
                    </a:lnTo>
                    <a:lnTo>
                      <a:pt x="699" y="420"/>
                    </a:lnTo>
                    <a:lnTo>
                      <a:pt x="701" y="420"/>
                    </a:lnTo>
                    <a:lnTo>
                      <a:pt x="701" y="420"/>
                    </a:lnTo>
                    <a:lnTo>
                      <a:pt x="703" y="420"/>
                    </a:lnTo>
                    <a:lnTo>
                      <a:pt x="703" y="420"/>
                    </a:lnTo>
                    <a:lnTo>
                      <a:pt x="703" y="418"/>
                    </a:lnTo>
                    <a:lnTo>
                      <a:pt x="703" y="418"/>
                    </a:lnTo>
                    <a:lnTo>
                      <a:pt x="705" y="416"/>
                    </a:lnTo>
                    <a:lnTo>
                      <a:pt x="707" y="414"/>
                    </a:lnTo>
                    <a:lnTo>
                      <a:pt x="709" y="414"/>
                    </a:lnTo>
                    <a:lnTo>
                      <a:pt x="711" y="414"/>
                    </a:lnTo>
                    <a:lnTo>
                      <a:pt x="714" y="414"/>
                    </a:lnTo>
                    <a:lnTo>
                      <a:pt x="716" y="413"/>
                    </a:lnTo>
                    <a:lnTo>
                      <a:pt x="718" y="411"/>
                    </a:lnTo>
                    <a:lnTo>
                      <a:pt x="720" y="411"/>
                    </a:lnTo>
                    <a:lnTo>
                      <a:pt x="720" y="409"/>
                    </a:lnTo>
                    <a:lnTo>
                      <a:pt x="722" y="409"/>
                    </a:lnTo>
                    <a:lnTo>
                      <a:pt x="722" y="409"/>
                    </a:lnTo>
                    <a:lnTo>
                      <a:pt x="722" y="407"/>
                    </a:lnTo>
                    <a:lnTo>
                      <a:pt x="724" y="405"/>
                    </a:lnTo>
                    <a:lnTo>
                      <a:pt x="724" y="403"/>
                    </a:lnTo>
                    <a:lnTo>
                      <a:pt x="726" y="403"/>
                    </a:lnTo>
                    <a:lnTo>
                      <a:pt x="728" y="401"/>
                    </a:lnTo>
                    <a:lnTo>
                      <a:pt x="730" y="403"/>
                    </a:lnTo>
                    <a:lnTo>
                      <a:pt x="732" y="401"/>
                    </a:lnTo>
                    <a:lnTo>
                      <a:pt x="732" y="401"/>
                    </a:lnTo>
                    <a:lnTo>
                      <a:pt x="734" y="401"/>
                    </a:lnTo>
                    <a:lnTo>
                      <a:pt x="735" y="401"/>
                    </a:lnTo>
                    <a:lnTo>
                      <a:pt x="735" y="399"/>
                    </a:lnTo>
                    <a:lnTo>
                      <a:pt x="735" y="399"/>
                    </a:lnTo>
                    <a:lnTo>
                      <a:pt x="735" y="397"/>
                    </a:lnTo>
                    <a:lnTo>
                      <a:pt x="737" y="397"/>
                    </a:lnTo>
                    <a:lnTo>
                      <a:pt x="741" y="397"/>
                    </a:lnTo>
                    <a:lnTo>
                      <a:pt x="743" y="397"/>
                    </a:lnTo>
                    <a:lnTo>
                      <a:pt x="743" y="395"/>
                    </a:lnTo>
                    <a:lnTo>
                      <a:pt x="747" y="394"/>
                    </a:lnTo>
                    <a:lnTo>
                      <a:pt x="753" y="390"/>
                    </a:lnTo>
                    <a:lnTo>
                      <a:pt x="753" y="390"/>
                    </a:lnTo>
                    <a:lnTo>
                      <a:pt x="754" y="390"/>
                    </a:lnTo>
                    <a:lnTo>
                      <a:pt x="758" y="388"/>
                    </a:lnTo>
                    <a:lnTo>
                      <a:pt x="760" y="388"/>
                    </a:lnTo>
                    <a:lnTo>
                      <a:pt x="760" y="388"/>
                    </a:lnTo>
                    <a:lnTo>
                      <a:pt x="762" y="386"/>
                    </a:lnTo>
                    <a:lnTo>
                      <a:pt x="764" y="384"/>
                    </a:lnTo>
                    <a:lnTo>
                      <a:pt x="766" y="384"/>
                    </a:lnTo>
                    <a:lnTo>
                      <a:pt x="770" y="382"/>
                    </a:lnTo>
                    <a:lnTo>
                      <a:pt x="772" y="380"/>
                    </a:lnTo>
                    <a:lnTo>
                      <a:pt x="770" y="376"/>
                    </a:lnTo>
                    <a:lnTo>
                      <a:pt x="775" y="376"/>
                    </a:lnTo>
                    <a:lnTo>
                      <a:pt x="775" y="375"/>
                    </a:lnTo>
                    <a:lnTo>
                      <a:pt x="777" y="375"/>
                    </a:lnTo>
                    <a:lnTo>
                      <a:pt x="777" y="373"/>
                    </a:lnTo>
                    <a:lnTo>
                      <a:pt x="777" y="373"/>
                    </a:lnTo>
                    <a:lnTo>
                      <a:pt x="777" y="371"/>
                    </a:lnTo>
                    <a:lnTo>
                      <a:pt x="779" y="371"/>
                    </a:lnTo>
                    <a:lnTo>
                      <a:pt x="781" y="371"/>
                    </a:lnTo>
                    <a:lnTo>
                      <a:pt x="783" y="371"/>
                    </a:lnTo>
                    <a:lnTo>
                      <a:pt x="785" y="369"/>
                    </a:lnTo>
                    <a:lnTo>
                      <a:pt x="787" y="369"/>
                    </a:lnTo>
                    <a:lnTo>
                      <a:pt x="789" y="369"/>
                    </a:lnTo>
                    <a:lnTo>
                      <a:pt x="789" y="369"/>
                    </a:lnTo>
                    <a:lnTo>
                      <a:pt x="791" y="369"/>
                    </a:lnTo>
                    <a:lnTo>
                      <a:pt x="791" y="369"/>
                    </a:lnTo>
                    <a:lnTo>
                      <a:pt x="793" y="369"/>
                    </a:lnTo>
                    <a:lnTo>
                      <a:pt x="793" y="369"/>
                    </a:lnTo>
                    <a:lnTo>
                      <a:pt x="794" y="369"/>
                    </a:lnTo>
                    <a:lnTo>
                      <a:pt x="794" y="369"/>
                    </a:lnTo>
                    <a:lnTo>
                      <a:pt x="794" y="367"/>
                    </a:lnTo>
                    <a:lnTo>
                      <a:pt x="794" y="365"/>
                    </a:lnTo>
                    <a:lnTo>
                      <a:pt x="796" y="365"/>
                    </a:lnTo>
                    <a:lnTo>
                      <a:pt x="796" y="363"/>
                    </a:lnTo>
                    <a:lnTo>
                      <a:pt x="796" y="363"/>
                    </a:lnTo>
                    <a:lnTo>
                      <a:pt x="796" y="361"/>
                    </a:lnTo>
                    <a:lnTo>
                      <a:pt x="796" y="361"/>
                    </a:lnTo>
                    <a:lnTo>
                      <a:pt x="796" y="359"/>
                    </a:lnTo>
                    <a:lnTo>
                      <a:pt x="796" y="357"/>
                    </a:lnTo>
                    <a:lnTo>
                      <a:pt x="798" y="357"/>
                    </a:lnTo>
                    <a:lnTo>
                      <a:pt x="802" y="359"/>
                    </a:lnTo>
                    <a:lnTo>
                      <a:pt x="802" y="357"/>
                    </a:lnTo>
                    <a:lnTo>
                      <a:pt x="802" y="356"/>
                    </a:lnTo>
                    <a:lnTo>
                      <a:pt x="804" y="356"/>
                    </a:lnTo>
                    <a:lnTo>
                      <a:pt x="806" y="356"/>
                    </a:lnTo>
                    <a:lnTo>
                      <a:pt x="806" y="354"/>
                    </a:lnTo>
                    <a:lnTo>
                      <a:pt x="806" y="354"/>
                    </a:lnTo>
                    <a:lnTo>
                      <a:pt x="804" y="352"/>
                    </a:lnTo>
                    <a:lnTo>
                      <a:pt x="804" y="352"/>
                    </a:lnTo>
                    <a:lnTo>
                      <a:pt x="804" y="350"/>
                    </a:lnTo>
                    <a:lnTo>
                      <a:pt x="804" y="350"/>
                    </a:lnTo>
                    <a:lnTo>
                      <a:pt x="804" y="350"/>
                    </a:lnTo>
                    <a:lnTo>
                      <a:pt x="804" y="350"/>
                    </a:lnTo>
                    <a:lnTo>
                      <a:pt x="804" y="350"/>
                    </a:lnTo>
                    <a:lnTo>
                      <a:pt x="806" y="350"/>
                    </a:lnTo>
                    <a:lnTo>
                      <a:pt x="806" y="348"/>
                    </a:lnTo>
                    <a:lnTo>
                      <a:pt x="810" y="346"/>
                    </a:lnTo>
                    <a:lnTo>
                      <a:pt x="810" y="346"/>
                    </a:lnTo>
                    <a:lnTo>
                      <a:pt x="810" y="344"/>
                    </a:lnTo>
                    <a:close/>
                  </a:path>
                </a:pathLst>
              </a:custGeom>
              <a:solidFill>
                <a:schemeClr val="accent5"/>
              </a:solidFill>
              <a:ln w="3175" cap="rnd">
                <a:solidFill>
                  <a:schemeClr val="tx1">
                    <a:lumMod val="50000"/>
                    <a:lumOff val="50000"/>
                  </a:schemeClr>
                </a:solidFill>
                <a:prstDash val="solid"/>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13" name="Freeform 22">
                <a:extLst>
                  <a:ext uri="{FF2B5EF4-FFF2-40B4-BE49-F238E27FC236}">
                    <a16:creationId xmlns:a16="http://schemas.microsoft.com/office/drawing/2014/main" id="{BAAAB730-1F05-4A0E-9B5E-EE6D28D4ED1E}"/>
                  </a:ext>
                </a:extLst>
              </p:cNvPr>
              <p:cNvSpPr>
                <a:spLocks/>
              </p:cNvSpPr>
              <p:nvPr/>
            </p:nvSpPr>
            <p:spPr bwMode="auto">
              <a:xfrm>
                <a:off x="7574490" y="2029476"/>
                <a:ext cx="447547" cy="503274"/>
              </a:xfrm>
              <a:custGeom>
                <a:avLst/>
                <a:gdLst>
                  <a:gd name="T0" fmla="*/ 282 w 282"/>
                  <a:gd name="T1" fmla="*/ 211 h 317"/>
                  <a:gd name="T2" fmla="*/ 278 w 282"/>
                  <a:gd name="T3" fmla="*/ 198 h 317"/>
                  <a:gd name="T4" fmla="*/ 270 w 282"/>
                  <a:gd name="T5" fmla="*/ 199 h 317"/>
                  <a:gd name="T6" fmla="*/ 267 w 282"/>
                  <a:gd name="T7" fmla="*/ 186 h 317"/>
                  <a:gd name="T8" fmla="*/ 272 w 282"/>
                  <a:gd name="T9" fmla="*/ 180 h 317"/>
                  <a:gd name="T10" fmla="*/ 255 w 282"/>
                  <a:gd name="T11" fmla="*/ 158 h 317"/>
                  <a:gd name="T12" fmla="*/ 257 w 282"/>
                  <a:gd name="T13" fmla="*/ 140 h 317"/>
                  <a:gd name="T14" fmla="*/ 249 w 282"/>
                  <a:gd name="T15" fmla="*/ 135 h 317"/>
                  <a:gd name="T16" fmla="*/ 246 w 282"/>
                  <a:gd name="T17" fmla="*/ 133 h 317"/>
                  <a:gd name="T18" fmla="*/ 238 w 282"/>
                  <a:gd name="T19" fmla="*/ 129 h 317"/>
                  <a:gd name="T20" fmla="*/ 229 w 282"/>
                  <a:gd name="T21" fmla="*/ 127 h 317"/>
                  <a:gd name="T22" fmla="*/ 217 w 282"/>
                  <a:gd name="T23" fmla="*/ 131 h 317"/>
                  <a:gd name="T24" fmla="*/ 192 w 282"/>
                  <a:gd name="T25" fmla="*/ 74 h 317"/>
                  <a:gd name="T26" fmla="*/ 175 w 282"/>
                  <a:gd name="T27" fmla="*/ 53 h 317"/>
                  <a:gd name="T28" fmla="*/ 168 w 282"/>
                  <a:gd name="T29" fmla="*/ 38 h 317"/>
                  <a:gd name="T30" fmla="*/ 162 w 282"/>
                  <a:gd name="T31" fmla="*/ 30 h 317"/>
                  <a:gd name="T32" fmla="*/ 190 w 282"/>
                  <a:gd name="T33" fmla="*/ 9 h 317"/>
                  <a:gd name="T34" fmla="*/ 173 w 282"/>
                  <a:gd name="T35" fmla="*/ 9 h 317"/>
                  <a:gd name="T36" fmla="*/ 148 w 282"/>
                  <a:gd name="T37" fmla="*/ 21 h 317"/>
                  <a:gd name="T38" fmla="*/ 137 w 282"/>
                  <a:gd name="T39" fmla="*/ 23 h 317"/>
                  <a:gd name="T40" fmla="*/ 122 w 282"/>
                  <a:gd name="T41" fmla="*/ 43 h 317"/>
                  <a:gd name="T42" fmla="*/ 107 w 282"/>
                  <a:gd name="T43" fmla="*/ 49 h 317"/>
                  <a:gd name="T44" fmla="*/ 87 w 282"/>
                  <a:gd name="T45" fmla="*/ 59 h 317"/>
                  <a:gd name="T46" fmla="*/ 63 w 282"/>
                  <a:gd name="T47" fmla="*/ 82 h 317"/>
                  <a:gd name="T48" fmla="*/ 65 w 282"/>
                  <a:gd name="T49" fmla="*/ 99 h 317"/>
                  <a:gd name="T50" fmla="*/ 61 w 282"/>
                  <a:gd name="T51" fmla="*/ 144 h 317"/>
                  <a:gd name="T52" fmla="*/ 67 w 282"/>
                  <a:gd name="T53" fmla="*/ 159 h 317"/>
                  <a:gd name="T54" fmla="*/ 51 w 282"/>
                  <a:gd name="T55" fmla="*/ 175 h 317"/>
                  <a:gd name="T56" fmla="*/ 38 w 282"/>
                  <a:gd name="T57" fmla="*/ 184 h 317"/>
                  <a:gd name="T58" fmla="*/ 28 w 282"/>
                  <a:gd name="T59" fmla="*/ 198 h 317"/>
                  <a:gd name="T60" fmla="*/ 19 w 282"/>
                  <a:gd name="T61" fmla="*/ 217 h 317"/>
                  <a:gd name="T62" fmla="*/ 2 w 282"/>
                  <a:gd name="T63" fmla="*/ 230 h 317"/>
                  <a:gd name="T64" fmla="*/ 11 w 282"/>
                  <a:gd name="T65" fmla="*/ 256 h 317"/>
                  <a:gd name="T66" fmla="*/ 72 w 282"/>
                  <a:gd name="T67" fmla="*/ 279 h 317"/>
                  <a:gd name="T68" fmla="*/ 87 w 282"/>
                  <a:gd name="T69" fmla="*/ 272 h 317"/>
                  <a:gd name="T70" fmla="*/ 99 w 282"/>
                  <a:gd name="T71" fmla="*/ 277 h 317"/>
                  <a:gd name="T72" fmla="*/ 108 w 282"/>
                  <a:gd name="T73" fmla="*/ 285 h 317"/>
                  <a:gd name="T74" fmla="*/ 116 w 282"/>
                  <a:gd name="T75" fmla="*/ 279 h 317"/>
                  <a:gd name="T76" fmla="*/ 116 w 282"/>
                  <a:gd name="T77" fmla="*/ 285 h 317"/>
                  <a:gd name="T78" fmla="*/ 120 w 282"/>
                  <a:gd name="T79" fmla="*/ 293 h 317"/>
                  <a:gd name="T80" fmla="*/ 126 w 282"/>
                  <a:gd name="T81" fmla="*/ 293 h 317"/>
                  <a:gd name="T82" fmla="*/ 126 w 282"/>
                  <a:gd name="T83" fmla="*/ 298 h 317"/>
                  <a:gd name="T84" fmla="*/ 122 w 282"/>
                  <a:gd name="T85" fmla="*/ 304 h 317"/>
                  <a:gd name="T86" fmla="*/ 126 w 282"/>
                  <a:gd name="T87" fmla="*/ 312 h 317"/>
                  <a:gd name="T88" fmla="*/ 133 w 282"/>
                  <a:gd name="T89" fmla="*/ 314 h 317"/>
                  <a:gd name="T90" fmla="*/ 139 w 282"/>
                  <a:gd name="T91" fmla="*/ 304 h 317"/>
                  <a:gd name="T92" fmla="*/ 156 w 282"/>
                  <a:gd name="T93" fmla="*/ 293 h 317"/>
                  <a:gd name="T94" fmla="*/ 173 w 282"/>
                  <a:gd name="T95" fmla="*/ 293 h 317"/>
                  <a:gd name="T96" fmla="*/ 188 w 282"/>
                  <a:gd name="T97" fmla="*/ 298 h 317"/>
                  <a:gd name="T98" fmla="*/ 211 w 282"/>
                  <a:gd name="T99" fmla="*/ 289 h 317"/>
                  <a:gd name="T100" fmla="*/ 215 w 282"/>
                  <a:gd name="T101" fmla="*/ 277 h 317"/>
                  <a:gd name="T102" fmla="*/ 219 w 282"/>
                  <a:gd name="T103" fmla="*/ 264 h 317"/>
                  <a:gd name="T104" fmla="*/ 217 w 282"/>
                  <a:gd name="T105" fmla="*/ 258 h 317"/>
                  <a:gd name="T106" fmla="*/ 229 w 282"/>
                  <a:gd name="T107" fmla="*/ 258 h 317"/>
                  <a:gd name="T108" fmla="*/ 234 w 282"/>
                  <a:gd name="T109" fmla="*/ 258 h 317"/>
                  <a:gd name="T110" fmla="*/ 236 w 282"/>
                  <a:gd name="T111" fmla="*/ 251 h 317"/>
                  <a:gd name="T112" fmla="*/ 257 w 282"/>
                  <a:gd name="T113" fmla="*/ 255 h 317"/>
                  <a:gd name="T114" fmla="*/ 255 w 282"/>
                  <a:gd name="T115" fmla="*/ 247 h 317"/>
                  <a:gd name="T116" fmla="*/ 249 w 282"/>
                  <a:gd name="T117" fmla="*/ 247 h 317"/>
                  <a:gd name="T118" fmla="*/ 265 w 282"/>
                  <a:gd name="T119" fmla="*/ 236 h 317"/>
                  <a:gd name="T120" fmla="*/ 267 w 282"/>
                  <a:gd name="T121" fmla="*/ 226 h 317"/>
                  <a:gd name="T122" fmla="*/ 280 w 282"/>
                  <a:gd name="T123" fmla="*/ 232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2" h="317">
                    <a:moveTo>
                      <a:pt x="282" y="224"/>
                    </a:moveTo>
                    <a:lnTo>
                      <a:pt x="282" y="222"/>
                    </a:lnTo>
                    <a:lnTo>
                      <a:pt x="282" y="218"/>
                    </a:lnTo>
                    <a:lnTo>
                      <a:pt x="282" y="218"/>
                    </a:lnTo>
                    <a:lnTo>
                      <a:pt x="282" y="218"/>
                    </a:lnTo>
                    <a:lnTo>
                      <a:pt x="282" y="217"/>
                    </a:lnTo>
                    <a:lnTo>
                      <a:pt x="282" y="217"/>
                    </a:lnTo>
                    <a:lnTo>
                      <a:pt x="282" y="215"/>
                    </a:lnTo>
                    <a:lnTo>
                      <a:pt x="282" y="215"/>
                    </a:lnTo>
                    <a:lnTo>
                      <a:pt x="282" y="215"/>
                    </a:lnTo>
                    <a:lnTo>
                      <a:pt x="282" y="213"/>
                    </a:lnTo>
                    <a:lnTo>
                      <a:pt x="282" y="211"/>
                    </a:lnTo>
                    <a:lnTo>
                      <a:pt x="282" y="207"/>
                    </a:lnTo>
                    <a:lnTo>
                      <a:pt x="282" y="207"/>
                    </a:lnTo>
                    <a:lnTo>
                      <a:pt x="282" y="207"/>
                    </a:lnTo>
                    <a:lnTo>
                      <a:pt x="282" y="205"/>
                    </a:lnTo>
                    <a:lnTo>
                      <a:pt x="280" y="203"/>
                    </a:lnTo>
                    <a:lnTo>
                      <a:pt x="280" y="203"/>
                    </a:lnTo>
                    <a:lnTo>
                      <a:pt x="280" y="203"/>
                    </a:lnTo>
                    <a:lnTo>
                      <a:pt x="280" y="203"/>
                    </a:lnTo>
                    <a:lnTo>
                      <a:pt x="278" y="203"/>
                    </a:lnTo>
                    <a:lnTo>
                      <a:pt x="278" y="201"/>
                    </a:lnTo>
                    <a:lnTo>
                      <a:pt x="278" y="199"/>
                    </a:lnTo>
                    <a:lnTo>
                      <a:pt x="278" y="198"/>
                    </a:lnTo>
                    <a:lnTo>
                      <a:pt x="278" y="198"/>
                    </a:lnTo>
                    <a:lnTo>
                      <a:pt x="276" y="198"/>
                    </a:lnTo>
                    <a:lnTo>
                      <a:pt x="276" y="198"/>
                    </a:lnTo>
                    <a:lnTo>
                      <a:pt x="276" y="198"/>
                    </a:lnTo>
                    <a:lnTo>
                      <a:pt x="276" y="199"/>
                    </a:lnTo>
                    <a:lnTo>
                      <a:pt x="274" y="198"/>
                    </a:lnTo>
                    <a:lnTo>
                      <a:pt x="274" y="198"/>
                    </a:lnTo>
                    <a:lnTo>
                      <a:pt x="272" y="198"/>
                    </a:lnTo>
                    <a:lnTo>
                      <a:pt x="272" y="198"/>
                    </a:lnTo>
                    <a:lnTo>
                      <a:pt x="272" y="198"/>
                    </a:lnTo>
                    <a:lnTo>
                      <a:pt x="270" y="199"/>
                    </a:lnTo>
                    <a:lnTo>
                      <a:pt x="270" y="199"/>
                    </a:lnTo>
                    <a:lnTo>
                      <a:pt x="270" y="199"/>
                    </a:lnTo>
                    <a:lnTo>
                      <a:pt x="270" y="198"/>
                    </a:lnTo>
                    <a:lnTo>
                      <a:pt x="269" y="198"/>
                    </a:lnTo>
                    <a:lnTo>
                      <a:pt x="267" y="194"/>
                    </a:lnTo>
                    <a:lnTo>
                      <a:pt x="263" y="192"/>
                    </a:lnTo>
                    <a:lnTo>
                      <a:pt x="263" y="192"/>
                    </a:lnTo>
                    <a:lnTo>
                      <a:pt x="263" y="190"/>
                    </a:lnTo>
                    <a:lnTo>
                      <a:pt x="263" y="190"/>
                    </a:lnTo>
                    <a:lnTo>
                      <a:pt x="263" y="188"/>
                    </a:lnTo>
                    <a:lnTo>
                      <a:pt x="263" y="188"/>
                    </a:lnTo>
                    <a:lnTo>
                      <a:pt x="263" y="188"/>
                    </a:lnTo>
                    <a:lnTo>
                      <a:pt x="267" y="186"/>
                    </a:lnTo>
                    <a:lnTo>
                      <a:pt x="269" y="186"/>
                    </a:lnTo>
                    <a:lnTo>
                      <a:pt x="270" y="186"/>
                    </a:lnTo>
                    <a:lnTo>
                      <a:pt x="274" y="186"/>
                    </a:lnTo>
                    <a:lnTo>
                      <a:pt x="274" y="184"/>
                    </a:lnTo>
                    <a:lnTo>
                      <a:pt x="276" y="182"/>
                    </a:lnTo>
                    <a:lnTo>
                      <a:pt x="276" y="182"/>
                    </a:lnTo>
                    <a:lnTo>
                      <a:pt x="276" y="182"/>
                    </a:lnTo>
                    <a:lnTo>
                      <a:pt x="276" y="180"/>
                    </a:lnTo>
                    <a:lnTo>
                      <a:pt x="274" y="180"/>
                    </a:lnTo>
                    <a:lnTo>
                      <a:pt x="274" y="180"/>
                    </a:lnTo>
                    <a:lnTo>
                      <a:pt x="272" y="180"/>
                    </a:lnTo>
                    <a:lnTo>
                      <a:pt x="272" y="180"/>
                    </a:lnTo>
                    <a:lnTo>
                      <a:pt x="272" y="179"/>
                    </a:lnTo>
                    <a:lnTo>
                      <a:pt x="270" y="177"/>
                    </a:lnTo>
                    <a:lnTo>
                      <a:pt x="270" y="175"/>
                    </a:lnTo>
                    <a:lnTo>
                      <a:pt x="269" y="175"/>
                    </a:lnTo>
                    <a:lnTo>
                      <a:pt x="265" y="171"/>
                    </a:lnTo>
                    <a:lnTo>
                      <a:pt x="263" y="169"/>
                    </a:lnTo>
                    <a:lnTo>
                      <a:pt x="259" y="163"/>
                    </a:lnTo>
                    <a:lnTo>
                      <a:pt x="257" y="161"/>
                    </a:lnTo>
                    <a:lnTo>
                      <a:pt x="255" y="161"/>
                    </a:lnTo>
                    <a:lnTo>
                      <a:pt x="255" y="159"/>
                    </a:lnTo>
                    <a:lnTo>
                      <a:pt x="255" y="158"/>
                    </a:lnTo>
                    <a:lnTo>
                      <a:pt x="255" y="158"/>
                    </a:lnTo>
                    <a:lnTo>
                      <a:pt x="255" y="156"/>
                    </a:lnTo>
                    <a:lnTo>
                      <a:pt x="255" y="156"/>
                    </a:lnTo>
                    <a:lnTo>
                      <a:pt x="255" y="154"/>
                    </a:lnTo>
                    <a:lnTo>
                      <a:pt x="255" y="152"/>
                    </a:lnTo>
                    <a:lnTo>
                      <a:pt x="255" y="152"/>
                    </a:lnTo>
                    <a:lnTo>
                      <a:pt x="253" y="150"/>
                    </a:lnTo>
                    <a:lnTo>
                      <a:pt x="253" y="150"/>
                    </a:lnTo>
                    <a:lnTo>
                      <a:pt x="253" y="144"/>
                    </a:lnTo>
                    <a:lnTo>
                      <a:pt x="253" y="144"/>
                    </a:lnTo>
                    <a:lnTo>
                      <a:pt x="255" y="142"/>
                    </a:lnTo>
                    <a:lnTo>
                      <a:pt x="255" y="142"/>
                    </a:lnTo>
                    <a:lnTo>
                      <a:pt x="257" y="140"/>
                    </a:lnTo>
                    <a:lnTo>
                      <a:pt x="255" y="140"/>
                    </a:lnTo>
                    <a:lnTo>
                      <a:pt x="255" y="139"/>
                    </a:lnTo>
                    <a:lnTo>
                      <a:pt x="253" y="140"/>
                    </a:lnTo>
                    <a:lnTo>
                      <a:pt x="251" y="140"/>
                    </a:lnTo>
                    <a:lnTo>
                      <a:pt x="251" y="139"/>
                    </a:lnTo>
                    <a:lnTo>
                      <a:pt x="253" y="137"/>
                    </a:lnTo>
                    <a:lnTo>
                      <a:pt x="253" y="137"/>
                    </a:lnTo>
                    <a:lnTo>
                      <a:pt x="251" y="135"/>
                    </a:lnTo>
                    <a:lnTo>
                      <a:pt x="251" y="135"/>
                    </a:lnTo>
                    <a:lnTo>
                      <a:pt x="251" y="135"/>
                    </a:lnTo>
                    <a:lnTo>
                      <a:pt x="251" y="135"/>
                    </a:lnTo>
                    <a:lnTo>
                      <a:pt x="249" y="135"/>
                    </a:lnTo>
                    <a:lnTo>
                      <a:pt x="249" y="135"/>
                    </a:lnTo>
                    <a:lnTo>
                      <a:pt x="249" y="137"/>
                    </a:lnTo>
                    <a:lnTo>
                      <a:pt x="249" y="137"/>
                    </a:lnTo>
                    <a:lnTo>
                      <a:pt x="249" y="137"/>
                    </a:lnTo>
                    <a:lnTo>
                      <a:pt x="248" y="137"/>
                    </a:lnTo>
                    <a:lnTo>
                      <a:pt x="248" y="135"/>
                    </a:lnTo>
                    <a:lnTo>
                      <a:pt x="248" y="135"/>
                    </a:lnTo>
                    <a:lnTo>
                      <a:pt x="248" y="133"/>
                    </a:lnTo>
                    <a:lnTo>
                      <a:pt x="246" y="133"/>
                    </a:lnTo>
                    <a:lnTo>
                      <a:pt x="246" y="133"/>
                    </a:lnTo>
                    <a:lnTo>
                      <a:pt x="246" y="133"/>
                    </a:lnTo>
                    <a:lnTo>
                      <a:pt x="246" y="133"/>
                    </a:lnTo>
                    <a:lnTo>
                      <a:pt x="244" y="133"/>
                    </a:lnTo>
                    <a:lnTo>
                      <a:pt x="244" y="133"/>
                    </a:lnTo>
                    <a:lnTo>
                      <a:pt x="244" y="133"/>
                    </a:lnTo>
                    <a:lnTo>
                      <a:pt x="244" y="133"/>
                    </a:lnTo>
                    <a:lnTo>
                      <a:pt x="242" y="131"/>
                    </a:lnTo>
                    <a:lnTo>
                      <a:pt x="242" y="131"/>
                    </a:lnTo>
                    <a:lnTo>
                      <a:pt x="242" y="131"/>
                    </a:lnTo>
                    <a:lnTo>
                      <a:pt x="242" y="131"/>
                    </a:lnTo>
                    <a:lnTo>
                      <a:pt x="240" y="133"/>
                    </a:lnTo>
                    <a:lnTo>
                      <a:pt x="240" y="133"/>
                    </a:lnTo>
                    <a:lnTo>
                      <a:pt x="240" y="131"/>
                    </a:lnTo>
                    <a:lnTo>
                      <a:pt x="238" y="129"/>
                    </a:lnTo>
                    <a:lnTo>
                      <a:pt x="236" y="125"/>
                    </a:lnTo>
                    <a:lnTo>
                      <a:pt x="232" y="120"/>
                    </a:lnTo>
                    <a:lnTo>
                      <a:pt x="232" y="118"/>
                    </a:lnTo>
                    <a:lnTo>
                      <a:pt x="232" y="118"/>
                    </a:lnTo>
                    <a:lnTo>
                      <a:pt x="230" y="118"/>
                    </a:lnTo>
                    <a:lnTo>
                      <a:pt x="230" y="120"/>
                    </a:lnTo>
                    <a:lnTo>
                      <a:pt x="230" y="120"/>
                    </a:lnTo>
                    <a:lnTo>
                      <a:pt x="229" y="120"/>
                    </a:lnTo>
                    <a:lnTo>
                      <a:pt x="229" y="121"/>
                    </a:lnTo>
                    <a:lnTo>
                      <a:pt x="229" y="125"/>
                    </a:lnTo>
                    <a:lnTo>
                      <a:pt x="229" y="125"/>
                    </a:lnTo>
                    <a:lnTo>
                      <a:pt x="229" y="127"/>
                    </a:lnTo>
                    <a:lnTo>
                      <a:pt x="227" y="125"/>
                    </a:lnTo>
                    <a:lnTo>
                      <a:pt x="227" y="127"/>
                    </a:lnTo>
                    <a:lnTo>
                      <a:pt x="225" y="127"/>
                    </a:lnTo>
                    <a:lnTo>
                      <a:pt x="225" y="129"/>
                    </a:lnTo>
                    <a:lnTo>
                      <a:pt x="225" y="131"/>
                    </a:lnTo>
                    <a:lnTo>
                      <a:pt x="225" y="131"/>
                    </a:lnTo>
                    <a:lnTo>
                      <a:pt x="223" y="131"/>
                    </a:lnTo>
                    <a:lnTo>
                      <a:pt x="223" y="131"/>
                    </a:lnTo>
                    <a:lnTo>
                      <a:pt x="221" y="129"/>
                    </a:lnTo>
                    <a:lnTo>
                      <a:pt x="219" y="129"/>
                    </a:lnTo>
                    <a:lnTo>
                      <a:pt x="219" y="131"/>
                    </a:lnTo>
                    <a:lnTo>
                      <a:pt x="217" y="131"/>
                    </a:lnTo>
                    <a:lnTo>
                      <a:pt x="215" y="129"/>
                    </a:lnTo>
                    <a:lnTo>
                      <a:pt x="213" y="127"/>
                    </a:lnTo>
                    <a:lnTo>
                      <a:pt x="211" y="125"/>
                    </a:lnTo>
                    <a:lnTo>
                      <a:pt x="211" y="123"/>
                    </a:lnTo>
                    <a:lnTo>
                      <a:pt x="209" y="118"/>
                    </a:lnTo>
                    <a:lnTo>
                      <a:pt x="206" y="102"/>
                    </a:lnTo>
                    <a:lnTo>
                      <a:pt x="194" y="82"/>
                    </a:lnTo>
                    <a:lnTo>
                      <a:pt x="192" y="78"/>
                    </a:lnTo>
                    <a:lnTo>
                      <a:pt x="190" y="76"/>
                    </a:lnTo>
                    <a:lnTo>
                      <a:pt x="192" y="76"/>
                    </a:lnTo>
                    <a:lnTo>
                      <a:pt x="192" y="74"/>
                    </a:lnTo>
                    <a:lnTo>
                      <a:pt x="192" y="74"/>
                    </a:lnTo>
                    <a:lnTo>
                      <a:pt x="192" y="74"/>
                    </a:lnTo>
                    <a:lnTo>
                      <a:pt x="194" y="74"/>
                    </a:lnTo>
                    <a:lnTo>
                      <a:pt x="194" y="74"/>
                    </a:lnTo>
                    <a:lnTo>
                      <a:pt x="196" y="74"/>
                    </a:lnTo>
                    <a:lnTo>
                      <a:pt x="196" y="74"/>
                    </a:lnTo>
                    <a:lnTo>
                      <a:pt x="196" y="72"/>
                    </a:lnTo>
                    <a:lnTo>
                      <a:pt x="192" y="66"/>
                    </a:lnTo>
                    <a:lnTo>
                      <a:pt x="188" y="61"/>
                    </a:lnTo>
                    <a:lnTo>
                      <a:pt x="187" y="59"/>
                    </a:lnTo>
                    <a:lnTo>
                      <a:pt x="187" y="59"/>
                    </a:lnTo>
                    <a:lnTo>
                      <a:pt x="181" y="55"/>
                    </a:lnTo>
                    <a:lnTo>
                      <a:pt x="175" y="53"/>
                    </a:lnTo>
                    <a:lnTo>
                      <a:pt x="171" y="51"/>
                    </a:lnTo>
                    <a:lnTo>
                      <a:pt x="171" y="49"/>
                    </a:lnTo>
                    <a:lnTo>
                      <a:pt x="169" y="51"/>
                    </a:lnTo>
                    <a:lnTo>
                      <a:pt x="168" y="49"/>
                    </a:lnTo>
                    <a:lnTo>
                      <a:pt x="162" y="49"/>
                    </a:lnTo>
                    <a:lnTo>
                      <a:pt x="162" y="47"/>
                    </a:lnTo>
                    <a:lnTo>
                      <a:pt x="160" y="47"/>
                    </a:lnTo>
                    <a:lnTo>
                      <a:pt x="160" y="47"/>
                    </a:lnTo>
                    <a:lnTo>
                      <a:pt x="160" y="45"/>
                    </a:lnTo>
                    <a:lnTo>
                      <a:pt x="166" y="40"/>
                    </a:lnTo>
                    <a:lnTo>
                      <a:pt x="166" y="38"/>
                    </a:lnTo>
                    <a:lnTo>
                      <a:pt x="168" y="38"/>
                    </a:lnTo>
                    <a:lnTo>
                      <a:pt x="168" y="36"/>
                    </a:lnTo>
                    <a:lnTo>
                      <a:pt x="168" y="34"/>
                    </a:lnTo>
                    <a:lnTo>
                      <a:pt x="168" y="34"/>
                    </a:lnTo>
                    <a:lnTo>
                      <a:pt x="166" y="34"/>
                    </a:lnTo>
                    <a:lnTo>
                      <a:pt x="166" y="34"/>
                    </a:lnTo>
                    <a:lnTo>
                      <a:pt x="166" y="36"/>
                    </a:lnTo>
                    <a:lnTo>
                      <a:pt x="164" y="36"/>
                    </a:lnTo>
                    <a:lnTo>
                      <a:pt x="164" y="36"/>
                    </a:lnTo>
                    <a:lnTo>
                      <a:pt x="164" y="34"/>
                    </a:lnTo>
                    <a:lnTo>
                      <a:pt x="162" y="34"/>
                    </a:lnTo>
                    <a:lnTo>
                      <a:pt x="162" y="32"/>
                    </a:lnTo>
                    <a:lnTo>
                      <a:pt x="162" y="30"/>
                    </a:lnTo>
                    <a:lnTo>
                      <a:pt x="164" y="28"/>
                    </a:lnTo>
                    <a:lnTo>
                      <a:pt x="164" y="28"/>
                    </a:lnTo>
                    <a:lnTo>
                      <a:pt x="164" y="28"/>
                    </a:lnTo>
                    <a:lnTo>
                      <a:pt x="169" y="26"/>
                    </a:lnTo>
                    <a:lnTo>
                      <a:pt x="171" y="26"/>
                    </a:lnTo>
                    <a:lnTo>
                      <a:pt x="173" y="24"/>
                    </a:lnTo>
                    <a:lnTo>
                      <a:pt x="175" y="23"/>
                    </a:lnTo>
                    <a:lnTo>
                      <a:pt x="179" y="19"/>
                    </a:lnTo>
                    <a:lnTo>
                      <a:pt x="185" y="13"/>
                    </a:lnTo>
                    <a:lnTo>
                      <a:pt x="190" y="11"/>
                    </a:lnTo>
                    <a:lnTo>
                      <a:pt x="190" y="11"/>
                    </a:lnTo>
                    <a:lnTo>
                      <a:pt x="190" y="9"/>
                    </a:lnTo>
                    <a:lnTo>
                      <a:pt x="190" y="9"/>
                    </a:lnTo>
                    <a:lnTo>
                      <a:pt x="187" y="2"/>
                    </a:lnTo>
                    <a:lnTo>
                      <a:pt x="187" y="2"/>
                    </a:lnTo>
                    <a:lnTo>
                      <a:pt x="185" y="0"/>
                    </a:lnTo>
                    <a:lnTo>
                      <a:pt x="185" y="0"/>
                    </a:lnTo>
                    <a:lnTo>
                      <a:pt x="183" y="2"/>
                    </a:lnTo>
                    <a:lnTo>
                      <a:pt x="183" y="2"/>
                    </a:lnTo>
                    <a:lnTo>
                      <a:pt x="181" y="2"/>
                    </a:lnTo>
                    <a:lnTo>
                      <a:pt x="179" y="4"/>
                    </a:lnTo>
                    <a:lnTo>
                      <a:pt x="175" y="5"/>
                    </a:lnTo>
                    <a:lnTo>
                      <a:pt x="175" y="5"/>
                    </a:lnTo>
                    <a:lnTo>
                      <a:pt x="173" y="9"/>
                    </a:lnTo>
                    <a:lnTo>
                      <a:pt x="173" y="9"/>
                    </a:lnTo>
                    <a:lnTo>
                      <a:pt x="173" y="9"/>
                    </a:lnTo>
                    <a:lnTo>
                      <a:pt x="171" y="11"/>
                    </a:lnTo>
                    <a:lnTo>
                      <a:pt x="171" y="11"/>
                    </a:lnTo>
                    <a:lnTo>
                      <a:pt x="169" y="13"/>
                    </a:lnTo>
                    <a:lnTo>
                      <a:pt x="162" y="13"/>
                    </a:lnTo>
                    <a:lnTo>
                      <a:pt x="160" y="15"/>
                    </a:lnTo>
                    <a:lnTo>
                      <a:pt x="156" y="19"/>
                    </a:lnTo>
                    <a:lnTo>
                      <a:pt x="152" y="23"/>
                    </a:lnTo>
                    <a:lnTo>
                      <a:pt x="150" y="23"/>
                    </a:lnTo>
                    <a:lnTo>
                      <a:pt x="150" y="23"/>
                    </a:lnTo>
                    <a:lnTo>
                      <a:pt x="148" y="21"/>
                    </a:lnTo>
                    <a:lnTo>
                      <a:pt x="148" y="21"/>
                    </a:lnTo>
                    <a:lnTo>
                      <a:pt x="147" y="21"/>
                    </a:lnTo>
                    <a:lnTo>
                      <a:pt x="147" y="19"/>
                    </a:lnTo>
                    <a:lnTo>
                      <a:pt x="147" y="17"/>
                    </a:lnTo>
                    <a:lnTo>
                      <a:pt x="147" y="17"/>
                    </a:lnTo>
                    <a:lnTo>
                      <a:pt x="147" y="17"/>
                    </a:lnTo>
                    <a:lnTo>
                      <a:pt x="145" y="17"/>
                    </a:lnTo>
                    <a:lnTo>
                      <a:pt x="145" y="19"/>
                    </a:lnTo>
                    <a:lnTo>
                      <a:pt x="143" y="19"/>
                    </a:lnTo>
                    <a:lnTo>
                      <a:pt x="137" y="19"/>
                    </a:lnTo>
                    <a:lnTo>
                      <a:pt x="133" y="21"/>
                    </a:lnTo>
                    <a:lnTo>
                      <a:pt x="137" y="23"/>
                    </a:lnTo>
                    <a:lnTo>
                      <a:pt x="139" y="24"/>
                    </a:lnTo>
                    <a:lnTo>
                      <a:pt x="139" y="28"/>
                    </a:lnTo>
                    <a:lnTo>
                      <a:pt x="139" y="30"/>
                    </a:lnTo>
                    <a:lnTo>
                      <a:pt x="135" y="34"/>
                    </a:lnTo>
                    <a:lnTo>
                      <a:pt x="135" y="34"/>
                    </a:lnTo>
                    <a:lnTo>
                      <a:pt x="133" y="38"/>
                    </a:lnTo>
                    <a:lnTo>
                      <a:pt x="133" y="40"/>
                    </a:lnTo>
                    <a:lnTo>
                      <a:pt x="131" y="40"/>
                    </a:lnTo>
                    <a:lnTo>
                      <a:pt x="129" y="40"/>
                    </a:lnTo>
                    <a:lnTo>
                      <a:pt x="128" y="40"/>
                    </a:lnTo>
                    <a:lnTo>
                      <a:pt x="124" y="42"/>
                    </a:lnTo>
                    <a:lnTo>
                      <a:pt x="122" y="43"/>
                    </a:lnTo>
                    <a:lnTo>
                      <a:pt x="122" y="47"/>
                    </a:lnTo>
                    <a:lnTo>
                      <a:pt x="122" y="47"/>
                    </a:lnTo>
                    <a:lnTo>
                      <a:pt x="120" y="45"/>
                    </a:lnTo>
                    <a:lnTo>
                      <a:pt x="118" y="45"/>
                    </a:lnTo>
                    <a:lnTo>
                      <a:pt x="118" y="47"/>
                    </a:lnTo>
                    <a:lnTo>
                      <a:pt x="116" y="47"/>
                    </a:lnTo>
                    <a:lnTo>
                      <a:pt x="116" y="47"/>
                    </a:lnTo>
                    <a:lnTo>
                      <a:pt x="110" y="45"/>
                    </a:lnTo>
                    <a:lnTo>
                      <a:pt x="108" y="45"/>
                    </a:lnTo>
                    <a:lnTo>
                      <a:pt x="108" y="49"/>
                    </a:lnTo>
                    <a:lnTo>
                      <a:pt x="108" y="49"/>
                    </a:lnTo>
                    <a:lnTo>
                      <a:pt x="107" y="49"/>
                    </a:lnTo>
                    <a:lnTo>
                      <a:pt x="105" y="49"/>
                    </a:lnTo>
                    <a:lnTo>
                      <a:pt x="105" y="51"/>
                    </a:lnTo>
                    <a:lnTo>
                      <a:pt x="105" y="51"/>
                    </a:lnTo>
                    <a:lnTo>
                      <a:pt x="103" y="51"/>
                    </a:lnTo>
                    <a:lnTo>
                      <a:pt x="103" y="53"/>
                    </a:lnTo>
                    <a:lnTo>
                      <a:pt x="101" y="53"/>
                    </a:lnTo>
                    <a:lnTo>
                      <a:pt x="97" y="53"/>
                    </a:lnTo>
                    <a:lnTo>
                      <a:pt x="95" y="53"/>
                    </a:lnTo>
                    <a:lnTo>
                      <a:pt x="95" y="55"/>
                    </a:lnTo>
                    <a:lnTo>
                      <a:pt x="91" y="53"/>
                    </a:lnTo>
                    <a:lnTo>
                      <a:pt x="89" y="55"/>
                    </a:lnTo>
                    <a:lnTo>
                      <a:pt x="87" y="59"/>
                    </a:lnTo>
                    <a:lnTo>
                      <a:pt x="86" y="62"/>
                    </a:lnTo>
                    <a:lnTo>
                      <a:pt x="84" y="62"/>
                    </a:lnTo>
                    <a:lnTo>
                      <a:pt x="78" y="61"/>
                    </a:lnTo>
                    <a:lnTo>
                      <a:pt x="76" y="66"/>
                    </a:lnTo>
                    <a:lnTo>
                      <a:pt x="74" y="68"/>
                    </a:lnTo>
                    <a:lnTo>
                      <a:pt x="72" y="68"/>
                    </a:lnTo>
                    <a:lnTo>
                      <a:pt x="67" y="74"/>
                    </a:lnTo>
                    <a:lnTo>
                      <a:pt x="65" y="74"/>
                    </a:lnTo>
                    <a:lnTo>
                      <a:pt x="65" y="76"/>
                    </a:lnTo>
                    <a:lnTo>
                      <a:pt x="63" y="80"/>
                    </a:lnTo>
                    <a:lnTo>
                      <a:pt x="63" y="80"/>
                    </a:lnTo>
                    <a:lnTo>
                      <a:pt x="63" y="82"/>
                    </a:lnTo>
                    <a:lnTo>
                      <a:pt x="63" y="82"/>
                    </a:lnTo>
                    <a:lnTo>
                      <a:pt x="63" y="82"/>
                    </a:lnTo>
                    <a:lnTo>
                      <a:pt x="63" y="83"/>
                    </a:lnTo>
                    <a:lnTo>
                      <a:pt x="61" y="83"/>
                    </a:lnTo>
                    <a:lnTo>
                      <a:pt x="61" y="85"/>
                    </a:lnTo>
                    <a:lnTo>
                      <a:pt x="61" y="85"/>
                    </a:lnTo>
                    <a:lnTo>
                      <a:pt x="61" y="85"/>
                    </a:lnTo>
                    <a:lnTo>
                      <a:pt x="61" y="85"/>
                    </a:lnTo>
                    <a:lnTo>
                      <a:pt x="59" y="87"/>
                    </a:lnTo>
                    <a:lnTo>
                      <a:pt x="59" y="87"/>
                    </a:lnTo>
                    <a:lnTo>
                      <a:pt x="61" y="89"/>
                    </a:lnTo>
                    <a:lnTo>
                      <a:pt x="65" y="99"/>
                    </a:lnTo>
                    <a:lnTo>
                      <a:pt x="68" y="108"/>
                    </a:lnTo>
                    <a:lnTo>
                      <a:pt x="70" y="112"/>
                    </a:lnTo>
                    <a:lnTo>
                      <a:pt x="70" y="114"/>
                    </a:lnTo>
                    <a:lnTo>
                      <a:pt x="70" y="116"/>
                    </a:lnTo>
                    <a:lnTo>
                      <a:pt x="68" y="118"/>
                    </a:lnTo>
                    <a:lnTo>
                      <a:pt x="68" y="120"/>
                    </a:lnTo>
                    <a:lnTo>
                      <a:pt x="67" y="121"/>
                    </a:lnTo>
                    <a:lnTo>
                      <a:pt x="63" y="131"/>
                    </a:lnTo>
                    <a:lnTo>
                      <a:pt x="63" y="135"/>
                    </a:lnTo>
                    <a:lnTo>
                      <a:pt x="63" y="139"/>
                    </a:lnTo>
                    <a:lnTo>
                      <a:pt x="61" y="142"/>
                    </a:lnTo>
                    <a:lnTo>
                      <a:pt x="61" y="144"/>
                    </a:lnTo>
                    <a:lnTo>
                      <a:pt x="61" y="148"/>
                    </a:lnTo>
                    <a:lnTo>
                      <a:pt x="61" y="148"/>
                    </a:lnTo>
                    <a:lnTo>
                      <a:pt x="63" y="150"/>
                    </a:lnTo>
                    <a:lnTo>
                      <a:pt x="63" y="152"/>
                    </a:lnTo>
                    <a:lnTo>
                      <a:pt x="65" y="152"/>
                    </a:lnTo>
                    <a:lnTo>
                      <a:pt x="68" y="152"/>
                    </a:lnTo>
                    <a:lnTo>
                      <a:pt x="70" y="152"/>
                    </a:lnTo>
                    <a:lnTo>
                      <a:pt x="72" y="152"/>
                    </a:lnTo>
                    <a:lnTo>
                      <a:pt x="74" y="154"/>
                    </a:lnTo>
                    <a:lnTo>
                      <a:pt x="74" y="156"/>
                    </a:lnTo>
                    <a:lnTo>
                      <a:pt x="68" y="158"/>
                    </a:lnTo>
                    <a:lnTo>
                      <a:pt x="67" y="159"/>
                    </a:lnTo>
                    <a:lnTo>
                      <a:pt x="67" y="161"/>
                    </a:lnTo>
                    <a:lnTo>
                      <a:pt x="67" y="163"/>
                    </a:lnTo>
                    <a:lnTo>
                      <a:pt x="65" y="165"/>
                    </a:lnTo>
                    <a:lnTo>
                      <a:pt x="63" y="167"/>
                    </a:lnTo>
                    <a:lnTo>
                      <a:pt x="63" y="169"/>
                    </a:lnTo>
                    <a:lnTo>
                      <a:pt x="61" y="169"/>
                    </a:lnTo>
                    <a:lnTo>
                      <a:pt x="59" y="169"/>
                    </a:lnTo>
                    <a:lnTo>
                      <a:pt x="57" y="169"/>
                    </a:lnTo>
                    <a:lnTo>
                      <a:pt x="55" y="169"/>
                    </a:lnTo>
                    <a:lnTo>
                      <a:pt x="53" y="171"/>
                    </a:lnTo>
                    <a:lnTo>
                      <a:pt x="51" y="173"/>
                    </a:lnTo>
                    <a:lnTo>
                      <a:pt x="51" y="175"/>
                    </a:lnTo>
                    <a:lnTo>
                      <a:pt x="51" y="175"/>
                    </a:lnTo>
                    <a:lnTo>
                      <a:pt x="49" y="175"/>
                    </a:lnTo>
                    <a:lnTo>
                      <a:pt x="47" y="175"/>
                    </a:lnTo>
                    <a:lnTo>
                      <a:pt x="46" y="175"/>
                    </a:lnTo>
                    <a:lnTo>
                      <a:pt x="44" y="175"/>
                    </a:lnTo>
                    <a:lnTo>
                      <a:pt x="44" y="175"/>
                    </a:lnTo>
                    <a:lnTo>
                      <a:pt x="42" y="177"/>
                    </a:lnTo>
                    <a:lnTo>
                      <a:pt x="42" y="179"/>
                    </a:lnTo>
                    <a:lnTo>
                      <a:pt x="42" y="180"/>
                    </a:lnTo>
                    <a:lnTo>
                      <a:pt x="42" y="182"/>
                    </a:lnTo>
                    <a:lnTo>
                      <a:pt x="40" y="182"/>
                    </a:lnTo>
                    <a:lnTo>
                      <a:pt x="38" y="184"/>
                    </a:lnTo>
                    <a:lnTo>
                      <a:pt x="38" y="184"/>
                    </a:lnTo>
                    <a:lnTo>
                      <a:pt x="38" y="186"/>
                    </a:lnTo>
                    <a:lnTo>
                      <a:pt x="38" y="186"/>
                    </a:lnTo>
                    <a:lnTo>
                      <a:pt x="38" y="188"/>
                    </a:lnTo>
                    <a:lnTo>
                      <a:pt x="36" y="188"/>
                    </a:lnTo>
                    <a:lnTo>
                      <a:pt x="36" y="190"/>
                    </a:lnTo>
                    <a:lnTo>
                      <a:pt x="34" y="192"/>
                    </a:lnTo>
                    <a:lnTo>
                      <a:pt x="32" y="194"/>
                    </a:lnTo>
                    <a:lnTo>
                      <a:pt x="32" y="194"/>
                    </a:lnTo>
                    <a:lnTo>
                      <a:pt x="30" y="196"/>
                    </a:lnTo>
                    <a:lnTo>
                      <a:pt x="30" y="198"/>
                    </a:lnTo>
                    <a:lnTo>
                      <a:pt x="28" y="198"/>
                    </a:lnTo>
                    <a:lnTo>
                      <a:pt x="28" y="199"/>
                    </a:lnTo>
                    <a:lnTo>
                      <a:pt x="28" y="201"/>
                    </a:lnTo>
                    <a:lnTo>
                      <a:pt x="27" y="201"/>
                    </a:lnTo>
                    <a:lnTo>
                      <a:pt x="25" y="201"/>
                    </a:lnTo>
                    <a:lnTo>
                      <a:pt x="23" y="203"/>
                    </a:lnTo>
                    <a:lnTo>
                      <a:pt x="21" y="203"/>
                    </a:lnTo>
                    <a:lnTo>
                      <a:pt x="21" y="205"/>
                    </a:lnTo>
                    <a:lnTo>
                      <a:pt x="19" y="207"/>
                    </a:lnTo>
                    <a:lnTo>
                      <a:pt x="19" y="209"/>
                    </a:lnTo>
                    <a:lnTo>
                      <a:pt x="19" y="211"/>
                    </a:lnTo>
                    <a:lnTo>
                      <a:pt x="19" y="215"/>
                    </a:lnTo>
                    <a:lnTo>
                      <a:pt x="19" y="217"/>
                    </a:lnTo>
                    <a:lnTo>
                      <a:pt x="15" y="217"/>
                    </a:lnTo>
                    <a:lnTo>
                      <a:pt x="13" y="218"/>
                    </a:lnTo>
                    <a:lnTo>
                      <a:pt x="13" y="218"/>
                    </a:lnTo>
                    <a:lnTo>
                      <a:pt x="7" y="226"/>
                    </a:lnTo>
                    <a:lnTo>
                      <a:pt x="7" y="226"/>
                    </a:lnTo>
                    <a:lnTo>
                      <a:pt x="6" y="226"/>
                    </a:lnTo>
                    <a:lnTo>
                      <a:pt x="6" y="226"/>
                    </a:lnTo>
                    <a:lnTo>
                      <a:pt x="6" y="226"/>
                    </a:lnTo>
                    <a:lnTo>
                      <a:pt x="6" y="228"/>
                    </a:lnTo>
                    <a:lnTo>
                      <a:pt x="6" y="228"/>
                    </a:lnTo>
                    <a:lnTo>
                      <a:pt x="4" y="228"/>
                    </a:lnTo>
                    <a:lnTo>
                      <a:pt x="2" y="230"/>
                    </a:lnTo>
                    <a:lnTo>
                      <a:pt x="0" y="232"/>
                    </a:lnTo>
                    <a:lnTo>
                      <a:pt x="0" y="234"/>
                    </a:lnTo>
                    <a:lnTo>
                      <a:pt x="0" y="234"/>
                    </a:lnTo>
                    <a:lnTo>
                      <a:pt x="4" y="236"/>
                    </a:lnTo>
                    <a:lnTo>
                      <a:pt x="6" y="239"/>
                    </a:lnTo>
                    <a:lnTo>
                      <a:pt x="7" y="243"/>
                    </a:lnTo>
                    <a:lnTo>
                      <a:pt x="9" y="247"/>
                    </a:lnTo>
                    <a:lnTo>
                      <a:pt x="9" y="249"/>
                    </a:lnTo>
                    <a:lnTo>
                      <a:pt x="11" y="251"/>
                    </a:lnTo>
                    <a:lnTo>
                      <a:pt x="11" y="253"/>
                    </a:lnTo>
                    <a:lnTo>
                      <a:pt x="11" y="255"/>
                    </a:lnTo>
                    <a:lnTo>
                      <a:pt x="11" y="256"/>
                    </a:lnTo>
                    <a:lnTo>
                      <a:pt x="11" y="256"/>
                    </a:lnTo>
                    <a:lnTo>
                      <a:pt x="4" y="268"/>
                    </a:lnTo>
                    <a:lnTo>
                      <a:pt x="4" y="270"/>
                    </a:lnTo>
                    <a:lnTo>
                      <a:pt x="4" y="272"/>
                    </a:lnTo>
                    <a:lnTo>
                      <a:pt x="4" y="272"/>
                    </a:lnTo>
                    <a:lnTo>
                      <a:pt x="4" y="272"/>
                    </a:lnTo>
                    <a:lnTo>
                      <a:pt x="6" y="274"/>
                    </a:lnTo>
                    <a:lnTo>
                      <a:pt x="40" y="275"/>
                    </a:lnTo>
                    <a:lnTo>
                      <a:pt x="49" y="275"/>
                    </a:lnTo>
                    <a:lnTo>
                      <a:pt x="61" y="277"/>
                    </a:lnTo>
                    <a:lnTo>
                      <a:pt x="67" y="277"/>
                    </a:lnTo>
                    <a:lnTo>
                      <a:pt x="72" y="279"/>
                    </a:lnTo>
                    <a:lnTo>
                      <a:pt x="74" y="279"/>
                    </a:lnTo>
                    <a:lnTo>
                      <a:pt x="74" y="279"/>
                    </a:lnTo>
                    <a:lnTo>
                      <a:pt x="74" y="279"/>
                    </a:lnTo>
                    <a:lnTo>
                      <a:pt x="76" y="277"/>
                    </a:lnTo>
                    <a:lnTo>
                      <a:pt x="76" y="277"/>
                    </a:lnTo>
                    <a:lnTo>
                      <a:pt x="76" y="277"/>
                    </a:lnTo>
                    <a:lnTo>
                      <a:pt x="80" y="274"/>
                    </a:lnTo>
                    <a:lnTo>
                      <a:pt x="80" y="274"/>
                    </a:lnTo>
                    <a:lnTo>
                      <a:pt x="82" y="274"/>
                    </a:lnTo>
                    <a:lnTo>
                      <a:pt x="82" y="274"/>
                    </a:lnTo>
                    <a:lnTo>
                      <a:pt x="86" y="274"/>
                    </a:lnTo>
                    <a:lnTo>
                      <a:pt x="87" y="272"/>
                    </a:lnTo>
                    <a:lnTo>
                      <a:pt x="89" y="272"/>
                    </a:lnTo>
                    <a:lnTo>
                      <a:pt x="89" y="272"/>
                    </a:lnTo>
                    <a:lnTo>
                      <a:pt x="89" y="274"/>
                    </a:lnTo>
                    <a:lnTo>
                      <a:pt x="91" y="274"/>
                    </a:lnTo>
                    <a:lnTo>
                      <a:pt x="91" y="274"/>
                    </a:lnTo>
                    <a:lnTo>
                      <a:pt x="91" y="275"/>
                    </a:lnTo>
                    <a:lnTo>
                      <a:pt x="93" y="275"/>
                    </a:lnTo>
                    <a:lnTo>
                      <a:pt x="97" y="275"/>
                    </a:lnTo>
                    <a:lnTo>
                      <a:pt x="99" y="275"/>
                    </a:lnTo>
                    <a:lnTo>
                      <a:pt x="99" y="277"/>
                    </a:lnTo>
                    <a:lnTo>
                      <a:pt x="99" y="277"/>
                    </a:lnTo>
                    <a:lnTo>
                      <a:pt x="99" y="277"/>
                    </a:lnTo>
                    <a:lnTo>
                      <a:pt x="101" y="277"/>
                    </a:lnTo>
                    <a:lnTo>
                      <a:pt x="101" y="279"/>
                    </a:lnTo>
                    <a:lnTo>
                      <a:pt x="101" y="279"/>
                    </a:lnTo>
                    <a:lnTo>
                      <a:pt x="101" y="281"/>
                    </a:lnTo>
                    <a:lnTo>
                      <a:pt x="101" y="281"/>
                    </a:lnTo>
                    <a:lnTo>
                      <a:pt x="103" y="283"/>
                    </a:lnTo>
                    <a:lnTo>
                      <a:pt x="105" y="283"/>
                    </a:lnTo>
                    <a:lnTo>
                      <a:pt x="105" y="283"/>
                    </a:lnTo>
                    <a:lnTo>
                      <a:pt x="105" y="283"/>
                    </a:lnTo>
                    <a:lnTo>
                      <a:pt x="107" y="285"/>
                    </a:lnTo>
                    <a:lnTo>
                      <a:pt x="107" y="285"/>
                    </a:lnTo>
                    <a:lnTo>
                      <a:pt x="108" y="285"/>
                    </a:lnTo>
                    <a:lnTo>
                      <a:pt x="110" y="283"/>
                    </a:lnTo>
                    <a:lnTo>
                      <a:pt x="112" y="283"/>
                    </a:lnTo>
                    <a:lnTo>
                      <a:pt x="112" y="283"/>
                    </a:lnTo>
                    <a:lnTo>
                      <a:pt x="112" y="283"/>
                    </a:lnTo>
                    <a:lnTo>
                      <a:pt x="114" y="281"/>
                    </a:lnTo>
                    <a:lnTo>
                      <a:pt x="114" y="281"/>
                    </a:lnTo>
                    <a:lnTo>
                      <a:pt x="114" y="281"/>
                    </a:lnTo>
                    <a:lnTo>
                      <a:pt x="114" y="279"/>
                    </a:lnTo>
                    <a:lnTo>
                      <a:pt x="114" y="279"/>
                    </a:lnTo>
                    <a:lnTo>
                      <a:pt x="114" y="279"/>
                    </a:lnTo>
                    <a:lnTo>
                      <a:pt x="114" y="279"/>
                    </a:lnTo>
                    <a:lnTo>
                      <a:pt x="116" y="279"/>
                    </a:lnTo>
                    <a:lnTo>
                      <a:pt x="116" y="279"/>
                    </a:lnTo>
                    <a:lnTo>
                      <a:pt x="116" y="281"/>
                    </a:lnTo>
                    <a:lnTo>
                      <a:pt x="116" y="281"/>
                    </a:lnTo>
                    <a:lnTo>
                      <a:pt x="116" y="283"/>
                    </a:lnTo>
                    <a:lnTo>
                      <a:pt x="116" y="283"/>
                    </a:lnTo>
                    <a:lnTo>
                      <a:pt x="116" y="283"/>
                    </a:lnTo>
                    <a:lnTo>
                      <a:pt x="116" y="285"/>
                    </a:lnTo>
                    <a:lnTo>
                      <a:pt x="114" y="285"/>
                    </a:lnTo>
                    <a:lnTo>
                      <a:pt x="114" y="285"/>
                    </a:lnTo>
                    <a:lnTo>
                      <a:pt x="114" y="285"/>
                    </a:lnTo>
                    <a:lnTo>
                      <a:pt x="114" y="285"/>
                    </a:lnTo>
                    <a:lnTo>
                      <a:pt x="116" y="285"/>
                    </a:lnTo>
                    <a:lnTo>
                      <a:pt x="116" y="287"/>
                    </a:lnTo>
                    <a:lnTo>
                      <a:pt x="116" y="287"/>
                    </a:lnTo>
                    <a:lnTo>
                      <a:pt x="116" y="289"/>
                    </a:lnTo>
                    <a:lnTo>
                      <a:pt x="116" y="289"/>
                    </a:lnTo>
                    <a:lnTo>
                      <a:pt x="116" y="291"/>
                    </a:lnTo>
                    <a:lnTo>
                      <a:pt x="118" y="291"/>
                    </a:lnTo>
                    <a:lnTo>
                      <a:pt x="118" y="291"/>
                    </a:lnTo>
                    <a:lnTo>
                      <a:pt x="120" y="293"/>
                    </a:lnTo>
                    <a:lnTo>
                      <a:pt x="120" y="293"/>
                    </a:lnTo>
                    <a:lnTo>
                      <a:pt x="120" y="293"/>
                    </a:lnTo>
                    <a:lnTo>
                      <a:pt x="120" y="293"/>
                    </a:lnTo>
                    <a:lnTo>
                      <a:pt x="120" y="293"/>
                    </a:lnTo>
                    <a:lnTo>
                      <a:pt x="120" y="291"/>
                    </a:lnTo>
                    <a:lnTo>
                      <a:pt x="120" y="291"/>
                    </a:lnTo>
                    <a:lnTo>
                      <a:pt x="122" y="289"/>
                    </a:lnTo>
                    <a:lnTo>
                      <a:pt x="122" y="289"/>
                    </a:lnTo>
                    <a:lnTo>
                      <a:pt x="124" y="289"/>
                    </a:lnTo>
                    <a:lnTo>
                      <a:pt x="124" y="289"/>
                    </a:lnTo>
                    <a:lnTo>
                      <a:pt x="124" y="289"/>
                    </a:lnTo>
                    <a:lnTo>
                      <a:pt x="124" y="289"/>
                    </a:lnTo>
                    <a:lnTo>
                      <a:pt x="124" y="291"/>
                    </a:lnTo>
                    <a:lnTo>
                      <a:pt x="126" y="291"/>
                    </a:lnTo>
                    <a:lnTo>
                      <a:pt x="126" y="293"/>
                    </a:lnTo>
                    <a:lnTo>
                      <a:pt x="126" y="293"/>
                    </a:lnTo>
                    <a:lnTo>
                      <a:pt x="128" y="296"/>
                    </a:lnTo>
                    <a:lnTo>
                      <a:pt x="128" y="296"/>
                    </a:lnTo>
                    <a:lnTo>
                      <a:pt x="128" y="296"/>
                    </a:lnTo>
                    <a:lnTo>
                      <a:pt x="128" y="298"/>
                    </a:lnTo>
                    <a:lnTo>
                      <a:pt x="128" y="298"/>
                    </a:lnTo>
                    <a:lnTo>
                      <a:pt x="128" y="298"/>
                    </a:lnTo>
                    <a:lnTo>
                      <a:pt x="128" y="298"/>
                    </a:lnTo>
                    <a:lnTo>
                      <a:pt x="128" y="298"/>
                    </a:lnTo>
                    <a:lnTo>
                      <a:pt x="126" y="298"/>
                    </a:lnTo>
                    <a:lnTo>
                      <a:pt x="126" y="298"/>
                    </a:lnTo>
                    <a:lnTo>
                      <a:pt x="126" y="298"/>
                    </a:lnTo>
                    <a:lnTo>
                      <a:pt x="126" y="298"/>
                    </a:lnTo>
                    <a:lnTo>
                      <a:pt x="126" y="298"/>
                    </a:lnTo>
                    <a:lnTo>
                      <a:pt x="126" y="298"/>
                    </a:lnTo>
                    <a:lnTo>
                      <a:pt x="126" y="298"/>
                    </a:lnTo>
                    <a:lnTo>
                      <a:pt x="126" y="300"/>
                    </a:lnTo>
                    <a:lnTo>
                      <a:pt x="126" y="302"/>
                    </a:lnTo>
                    <a:lnTo>
                      <a:pt x="126" y="302"/>
                    </a:lnTo>
                    <a:lnTo>
                      <a:pt x="126" y="302"/>
                    </a:lnTo>
                    <a:lnTo>
                      <a:pt x="124" y="302"/>
                    </a:lnTo>
                    <a:lnTo>
                      <a:pt x="124" y="304"/>
                    </a:lnTo>
                    <a:lnTo>
                      <a:pt x="124" y="304"/>
                    </a:lnTo>
                    <a:lnTo>
                      <a:pt x="122" y="304"/>
                    </a:lnTo>
                    <a:lnTo>
                      <a:pt x="122" y="304"/>
                    </a:lnTo>
                    <a:lnTo>
                      <a:pt x="122" y="304"/>
                    </a:lnTo>
                    <a:lnTo>
                      <a:pt x="122" y="304"/>
                    </a:lnTo>
                    <a:lnTo>
                      <a:pt x="124" y="306"/>
                    </a:lnTo>
                    <a:lnTo>
                      <a:pt x="124" y="308"/>
                    </a:lnTo>
                    <a:lnTo>
                      <a:pt x="124" y="308"/>
                    </a:lnTo>
                    <a:lnTo>
                      <a:pt x="124" y="308"/>
                    </a:lnTo>
                    <a:lnTo>
                      <a:pt x="124" y="308"/>
                    </a:lnTo>
                    <a:lnTo>
                      <a:pt x="124" y="308"/>
                    </a:lnTo>
                    <a:lnTo>
                      <a:pt x="124" y="310"/>
                    </a:lnTo>
                    <a:lnTo>
                      <a:pt x="126" y="310"/>
                    </a:lnTo>
                    <a:lnTo>
                      <a:pt x="126" y="312"/>
                    </a:lnTo>
                    <a:lnTo>
                      <a:pt x="126" y="312"/>
                    </a:lnTo>
                    <a:lnTo>
                      <a:pt x="126" y="312"/>
                    </a:lnTo>
                    <a:lnTo>
                      <a:pt x="126" y="314"/>
                    </a:lnTo>
                    <a:lnTo>
                      <a:pt x="128" y="314"/>
                    </a:lnTo>
                    <a:lnTo>
                      <a:pt x="128" y="314"/>
                    </a:lnTo>
                    <a:lnTo>
                      <a:pt x="128" y="315"/>
                    </a:lnTo>
                    <a:lnTo>
                      <a:pt x="128" y="317"/>
                    </a:lnTo>
                    <a:lnTo>
                      <a:pt x="129" y="317"/>
                    </a:lnTo>
                    <a:lnTo>
                      <a:pt x="131" y="317"/>
                    </a:lnTo>
                    <a:lnTo>
                      <a:pt x="133" y="315"/>
                    </a:lnTo>
                    <a:lnTo>
                      <a:pt x="133" y="315"/>
                    </a:lnTo>
                    <a:lnTo>
                      <a:pt x="135" y="315"/>
                    </a:lnTo>
                    <a:lnTo>
                      <a:pt x="133" y="314"/>
                    </a:lnTo>
                    <a:lnTo>
                      <a:pt x="133" y="314"/>
                    </a:lnTo>
                    <a:lnTo>
                      <a:pt x="133" y="312"/>
                    </a:lnTo>
                    <a:lnTo>
                      <a:pt x="133" y="312"/>
                    </a:lnTo>
                    <a:lnTo>
                      <a:pt x="133" y="310"/>
                    </a:lnTo>
                    <a:lnTo>
                      <a:pt x="135" y="308"/>
                    </a:lnTo>
                    <a:lnTo>
                      <a:pt x="135" y="306"/>
                    </a:lnTo>
                    <a:lnTo>
                      <a:pt x="137" y="306"/>
                    </a:lnTo>
                    <a:lnTo>
                      <a:pt x="137" y="308"/>
                    </a:lnTo>
                    <a:lnTo>
                      <a:pt x="137" y="306"/>
                    </a:lnTo>
                    <a:lnTo>
                      <a:pt x="139" y="306"/>
                    </a:lnTo>
                    <a:lnTo>
                      <a:pt x="139" y="306"/>
                    </a:lnTo>
                    <a:lnTo>
                      <a:pt x="139" y="304"/>
                    </a:lnTo>
                    <a:lnTo>
                      <a:pt x="139" y="304"/>
                    </a:lnTo>
                    <a:lnTo>
                      <a:pt x="141" y="302"/>
                    </a:lnTo>
                    <a:lnTo>
                      <a:pt x="141" y="300"/>
                    </a:lnTo>
                    <a:lnTo>
                      <a:pt x="145" y="296"/>
                    </a:lnTo>
                    <a:lnTo>
                      <a:pt x="147" y="295"/>
                    </a:lnTo>
                    <a:lnTo>
                      <a:pt x="147" y="291"/>
                    </a:lnTo>
                    <a:lnTo>
                      <a:pt x="148" y="291"/>
                    </a:lnTo>
                    <a:lnTo>
                      <a:pt x="148" y="291"/>
                    </a:lnTo>
                    <a:lnTo>
                      <a:pt x="150" y="293"/>
                    </a:lnTo>
                    <a:lnTo>
                      <a:pt x="154" y="293"/>
                    </a:lnTo>
                    <a:lnTo>
                      <a:pt x="156" y="295"/>
                    </a:lnTo>
                    <a:lnTo>
                      <a:pt x="156" y="293"/>
                    </a:lnTo>
                    <a:lnTo>
                      <a:pt x="156" y="295"/>
                    </a:lnTo>
                    <a:lnTo>
                      <a:pt x="160" y="295"/>
                    </a:lnTo>
                    <a:lnTo>
                      <a:pt x="162" y="296"/>
                    </a:lnTo>
                    <a:lnTo>
                      <a:pt x="164" y="296"/>
                    </a:lnTo>
                    <a:lnTo>
                      <a:pt x="166" y="295"/>
                    </a:lnTo>
                    <a:lnTo>
                      <a:pt x="168" y="295"/>
                    </a:lnTo>
                    <a:lnTo>
                      <a:pt x="171" y="296"/>
                    </a:lnTo>
                    <a:lnTo>
                      <a:pt x="171" y="295"/>
                    </a:lnTo>
                    <a:lnTo>
                      <a:pt x="173" y="295"/>
                    </a:lnTo>
                    <a:lnTo>
                      <a:pt x="173" y="295"/>
                    </a:lnTo>
                    <a:lnTo>
                      <a:pt x="173" y="293"/>
                    </a:lnTo>
                    <a:lnTo>
                      <a:pt x="173" y="293"/>
                    </a:lnTo>
                    <a:lnTo>
                      <a:pt x="173" y="291"/>
                    </a:lnTo>
                    <a:lnTo>
                      <a:pt x="177" y="289"/>
                    </a:lnTo>
                    <a:lnTo>
                      <a:pt x="179" y="289"/>
                    </a:lnTo>
                    <a:lnTo>
                      <a:pt x="179" y="289"/>
                    </a:lnTo>
                    <a:lnTo>
                      <a:pt x="181" y="289"/>
                    </a:lnTo>
                    <a:lnTo>
                      <a:pt x="183" y="289"/>
                    </a:lnTo>
                    <a:lnTo>
                      <a:pt x="183" y="291"/>
                    </a:lnTo>
                    <a:lnTo>
                      <a:pt x="185" y="293"/>
                    </a:lnTo>
                    <a:lnTo>
                      <a:pt x="185" y="293"/>
                    </a:lnTo>
                    <a:lnTo>
                      <a:pt x="187" y="296"/>
                    </a:lnTo>
                    <a:lnTo>
                      <a:pt x="187" y="296"/>
                    </a:lnTo>
                    <a:lnTo>
                      <a:pt x="188" y="298"/>
                    </a:lnTo>
                    <a:lnTo>
                      <a:pt x="190" y="298"/>
                    </a:lnTo>
                    <a:lnTo>
                      <a:pt x="192" y="298"/>
                    </a:lnTo>
                    <a:lnTo>
                      <a:pt x="194" y="298"/>
                    </a:lnTo>
                    <a:lnTo>
                      <a:pt x="196" y="298"/>
                    </a:lnTo>
                    <a:lnTo>
                      <a:pt x="198" y="296"/>
                    </a:lnTo>
                    <a:lnTo>
                      <a:pt x="198" y="296"/>
                    </a:lnTo>
                    <a:lnTo>
                      <a:pt x="202" y="296"/>
                    </a:lnTo>
                    <a:lnTo>
                      <a:pt x="202" y="296"/>
                    </a:lnTo>
                    <a:lnTo>
                      <a:pt x="204" y="296"/>
                    </a:lnTo>
                    <a:lnTo>
                      <a:pt x="206" y="293"/>
                    </a:lnTo>
                    <a:lnTo>
                      <a:pt x="209" y="291"/>
                    </a:lnTo>
                    <a:lnTo>
                      <a:pt x="211" y="289"/>
                    </a:lnTo>
                    <a:lnTo>
                      <a:pt x="213" y="289"/>
                    </a:lnTo>
                    <a:lnTo>
                      <a:pt x="215" y="287"/>
                    </a:lnTo>
                    <a:lnTo>
                      <a:pt x="219" y="287"/>
                    </a:lnTo>
                    <a:lnTo>
                      <a:pt x="219" y="285"/>
                    </a:lnTo>
                    <a:lnTo>
                      <a:pt x="219" y="283"/>
                    </a:lnTo>
                    <a:lnTo>
                      <a:pt x="219" y="283"/>
                    </a:lnTo>
                    <a:lnTo>
                      <a:pt x="217" y="281"/>
                    </a:lnTo>
                    <a:lnTo>
                      <a:pt x="217" y="281"/>
                    </a:lnTo>
                    <a:lnTo>
                      <a:pt x="215" y="281"/>
                    </a:lnTo>
                    <a:lnTo>
                      <a:pt x="215" y="279"/>
                    </a:lnTo>
                    <a:lnTo>
                      <a:pt x="215" y="279"/>
                    </a:lnTo>
                    <a:lnTo>
                      <a:pt x="215" y="277"/>
                    </a:lnTo>
                    <a:lnTo>
                      <a:pt x="215" y="277"/>
                    </a:lnTo>
                    <a:lnTo>
                      <a:pt x="215" y="275"/>
                    </a:lnTo>
                    <a:lnTo>
                      <a:pt x="215" y="274"/>
                    </a:lnTo>
                    <a:lnTo>
                      <a:pt x="217" y="268"/>
                    </a:lnTo>
                    <a:lnTo>
                      <a:pt x="217" y="268"/>
                    </a:lnTo>
                    <a:lnTo>
                      <a:pt x="219" y="266"/>
                    </a:lnTo>
                    <a:lnTo>
                      <a:pt x="219" y="266"/>
                    </a:lnTo>
                    <a:lnTo>
                      <a:pt x="219" y="266"/>
                    </a:lnTo>
                    <a:lnTo>
                      <a:pt x="219" y="266"/>
                    </a:lnTo>
                    <a:lnTo>
                      <a:pt x="219" y="264"/>
                    </a:lnTo>
                    <a:lnTo>
                      <a:pt x="219" y="264"/>
                    </a:lnTo>
                    <a:lnTo>
                      <a:pt x="219" y="264"/>
                    </a:lnTo>
                    <a:lnTo>
                      <a:pt x="219" y="262"/>
                    </a:lnTo>
                    <a:lnTo>
                      <a:pt x="219" y="262"/>
                    </a:lnTo>
                    <a:lnTo>
                      <a:pt x="219" y="262"/>
                    </a:lnTo>
                    <a:lnTo>
                      <a:pt x="221" y="262"/>
                    </a:lnTo>
                    <a:lnTo>
                      <a:pt x="223" y="262"/>
                    </a:lnTo>
                    <a:lnTo>
                      <a:pt x="221" y="260"/>
                    </a:lnTo>
                    <a:lnTo>
                      <a:pt x="221" y="260"/>
                    </a:lnTo>
                    <a:lnTo>
                      <a:pt x="219" y="260"/>
                    </a:lnTo>
                    <a:lnTo>
                      <a:pt x="219" y="260"/>
                    </a:lnTo>
                    <a:lnTo>
                      <a:pt x="217" y="258"/>
                    </a:lnTo>
                    <a:lnTo>
                      <a:pt x="217" y="258"/>
                    </a:lnTo>
                    <a:lnTo>
                      <a:pt x="217" y="258"/>
                    </a:lnTo>
                    <a:lnTo>
                      <a:pt x="217" y="256"/>
                    </a:lnTo>
                    <a:lnTo>
                      <a:pt x="219" y="256"/>
                    </a:lnTo>
                    <a:lnTo>
                      <a:pt x="219" y="256"/>
                    </a:lnTo>
                    <a:lnTo>
                      <a:pt x="219" y="256"/>
                    </a:lnTo>
                    <a:lnTo>
                      <a:pt x="223" y="258"/>
                    </a:lnTo>
                    <a:lnTo>
                      <a:pt x="223" y="258"/>
                    </a:lnTo>
                    <a:lnTo>
                      <a:pt x="225" y="258"/>
                    </a:lnTo>
                    <a:lnTo>
                      <a:pt x="225" y="258"/>
                    </a:lnTo>
                    <a:lnTo>
                      <a:pt x="227" y="260"/>
                    </a:lnTo>
                    <a:lnTo>
                      <a:pt x="227" y="260"/>
                    </a:lnTo>
                    <a:lnTo>
                      <a:pt x="229" y="260"/>
                    </a:lnTo>
                    <a:lnTo>
                      <a:pt x="229" y="258"/>
                    </a:lnTo>
                    <a:lnTo>
                      <a:pt x="229" y="258"/>
                    </a:lnTo>
                    <a:lnTo>
                      <a:pt x="229" y="258"/>
                    </a:lnTo>
                    <a:lnTo>
                      <a:pt x="229" y="256"/>
                    </a:lnTo>
                    <a:lnTo>
                      <a:pt x="229" y="256"/>
                    </a:lnTo>
                    <a:lnTo>
                      <a:pt x="229" y="256"/>
                    </a:lnTo>
                    <a:lnTo>
                      <a:pt x="230" y="256"/>
                    </a:lnTo>
                    <a:lnTo>
                      <a:pt x="230" y="256"/>
                    </a:lnTo>
                    <a:lnTo>
                      <a:pt x="232" y="258"/>
                    </a:lnTo>
                    <a:lnTo>
                      <a:pt x="232" y="258"/>
                    </a:lnTo>
                    <a:lnTo>
                      <a:pt x="232" y="258"/>
                    </a:lnTo>
                    <a:lnTo>
                      <a:pt x="232" y="258"/>
                    </a:lnTo>
                    <a:lnTo>
                      <a:pt x="234" y="258"/>
                    </a:lnTo>
                    <a:lnTo>
                      <a:pt x="234" y="258"/>
                    </a:lnTo>
                    <a:lnTo>
                      <a:pt x="234" y="256"/>
                    </a:lnTo>
                    <a:lnTo>
                      <a:pt x="234" y="255"/>
                    </a:lnTo>
                    <a:lnTo>
                      <a:pt x="234" y="255"/>
                    </a:lnTo>
                    <a:lnTo>
                      <a:pt x="234" y="255"/>
                    </a:lnTo>
                    <a:lnTo>
                      <a:pt x="234" y="253"/>
                    </a:lnTo>
                    <a:lnTo>
                      <a:pt x="234" y="253"/>
                    </a:lnTo>
                    <a:lnTo>
                      <a:pt x="234" y="253"/>
                    </a:lnTo>
                    <a:lnTo>
                      <a:pt x="234" y="251"/>
                    </a:lnTo>
                    <a:lnTo>
                      <a:pt x="236" y="251"/>
                    </a:lnTo>
                    <a:lnTo>
                      <a:pt x="236" y="251"/>
                    </a:lnTo>
                    <a:lnTo>
                      <a:pt x="236" y="251"/>
                    </a:lnTo>
                    <a:lnTo>
                      <a:pt x="238" y="253"/>
                    </a:lnTo>
                    <a:lnTo>
                      <a:pt x="238" y="256"/>
                    </a:lnTo>
                    <a:lnTo>
                      <a:pt x="238" y="258"/>
                    </a:lnTo>
                    <a:lnTo>
                      <a:pt x="240" y="260"/>
                    </a:lnTo>
                    <a:lnTo>
                      <a:pt x="240" y="260"/>
                    </a:lnTo>
                    <a:lnTo>
                      <a:pt x="242" y="260"/>
                    </a:lnTo>
                    <a:lnTo>
                      <a:pt x="244" y="262"/>
                    </a:lnTo>
                    <a:lnTo>
                      <a:pt x="244" y="262"/>
                    </a:lnTo>
                    <a:lnTo>
                      <a:pt x="248" y="262"/>
                    </a:lnTo>
                    <a:lnTo>
                      <a:pt x="253" y="258"/>
                    </a:lnTo>
                    <a:lnTo>
                      <a:pt x="257" y="256"/>
                    </a:lnTo>
                    <a:lnTo>
                      <a:pt x="257" y="255"/>
                    </a:lnTo>
                    <a:lnTo>
                      <a:pt x="257" y="255"/>
                    </a:lnTo>
                    <a:lnTo>
                      <a:pt x="257" y="253"/>
                    </a:lnTo>
                    <a:lnTo>
                      <a:pt x="257" y="251"/>
                    </a:lnTo>
                    <a:lnTo>
                      <a:pt x="257" y="251"/>
                    </a:lnTo>
                    <a:lnTo>
                      <a:pt x="257" y="251"/>
                    </a:lnTo>
                    <a:lnTo>
                      <a:pt x="257" y="249"/>
                    </a:lnTo>
                    <a:lnTo>
                      <a:pt x="257" y="249"/>
                    </a:lnTo>
                    <a:lnTo>
                      <a:pt x="257" y="249"/>
                    </a:lnTo>
                    <a:lnTo>
                      <a:pt x="257" y="249"/>
                    </a:lnTo>
                    <a:lnTo>
                      <a:pt x="255" y="249"/>
                    </a:lnTo>
                    <a:lnTo>
                      <a:pt x="255" y="247"/>
                    </a:lnTo>
                    <a:lnTo>
                      <a:pt x="255" y="247"/>
                    </a:lnTo>
                    <a:lnTo>
                      <a:pt x="253" y="247"/>
                    </a:lnTo>
                    <a:lnTo>
                      <a:pt x="253" y="247"/>
                    </a:lnTo>
                    <a:lnTo>
                      <a:pt x="253" y="245"/>
                    </a:lnTo>
                    <a:lnTo>
                      <a:pt x="253" y="245"/>
                    </a:lnTo>
                    <a:lnTo>
                      <a:pt x="253" y="245"/>
                    </a:lnTo>
                    <a:lnTo>
                      <a:pt x="253" y="245"/>
                    </a:lnTo>
                    <a:lnTo>
                      <a:pt x="253" y="245"/>
                    </a:lnTo>
                    <a:lnTo>
                      <a:pt x="251" y="245"/>
                    </a:lnTo>
                    <a:lnTo>
                      <a:pt x="251" y="245"/>
                    </a:lnTo>
                    <a:lnTo>
                      <a:pt x="249" y="247"/>
                    </a:lnTo>
                    <a:lnTo>
                      <a:pt x="249" y="247"/>
                    </a:lnTo>
                    <a:lnTo>
                      <a:pt x="249" y="247"/>
                    </a:lnTo>
                    <a:lnTo>
                      <a:pt x="249" y="247"/>
                    </a:lnTo>
                    <a:lnTo>
                      <a:pt x="248" y="247"/>
                    </a:lnTo>
                    <a:lnTo>
                      <a:pt x="248" y="247"/>
                    </a:lnTo>
                    <a:lnTo>
                      <a:pt x="248" y="245"/>
                    </a:lnTo>
                    <a:lnTo>
                      <a:pt x="248" y="245"/>
                    </a:lnTo>
                    <a:lnTo>
                      <a:pt x="249" y="243"/>
                    </a:lnTo>
                    <a:lnTo>
                      <a:pt x="251" y="243"/>
                    </a:lnTo>
                    <a:lnTo>
                      <a:pt x="255" y="241"/>
                    </a:lnTo>
                    <a:lnTo>
                      <a:pt x="255" y="241"/>
                    </a:lnTo>
                    <a:lnTo>
                      <a:pt x="257" y="239"/>
                    </a:lnTo>
                    <a:lnTo>
                      <a:pt x="259" y="239"/>
                    </a:lnTo>
                    <a:lnTo>
                      <a:pt x="265" y="236"/>
                    </a:lnTo>
                    <a:lnTo>
                      <a:pt x="267" y="234"/>
                    </a:lnTo>
                    <a:lnTo>
                      <a:pt x="267" y="234"/>
                    </a:lnTo>
                    <a:lnTo>
                      <a:pt x="267" y="232"/>
                    </a:lnTo>
                    <a:lnTo>
                      <a:pt x="267" y="232"/>
                    </a:lnTo>
                    <a:lnTo>
                      <a:pt x="267" y="232"/>
                    </a:lnTo>
                    <a:lnTo>
                      <a:pt x="265" y="232"/>
                    </a:lnTo>
                    <a:lnTo>
                      <a:pt x="265" y="232"/>
                    </a:lnTo>
                    <a:lnTo>
                      <a:pt x="265" y="232"/>
                    </a:lnTo>
                    <a:lnTo>
                      <a:pt x="265" y="230"/>
                    </a:lnTo>
                    <a:lnTo>
                      <a:pt x="265" y="228"/>
                    </a:lnTo>
                    <a:lnTo>
                      <a:pt x="265" y="226"/>
                    </a:lnTo>
                    <a:lnTo>
                      <a:pt x="267" y="226"/>
                    </a:lnTo>
                    <a:lnTo>
                      <a:pt x="269" y="224"/>
                    </a:lnTo>
                    <a:lnTo>
                      <a:pt x="269" y="224"/>
                    </a:lnTo>
                    <a:lnTo>
                      <a:pt x="270" y="226"/>
                    </a:lnTo>
                    <a:lnTo>
                      <a:pt x="272" y="226"/>
                    </a:lnTo>
                    <a:lnTo>
                      <a:pt x="274" y="226"/>
                    </a:lnTo>
                    <a:lnTo>
                      <a:pt x="276" y="226"/>
                    </a:lnTo>
                    <a:lnTo>
                      <a:pt x="276" y="226"/>
                    </a:lnTo>
                    <a:lnTo>
                      <a:pt x="278" y="228"/>
                    </a:lnTo>
                    <a:lnTo>
                      <a:pt x="278" y="230"/>
                    </a:lnTo>
                    <a:lnTo>
                      <a:pt x="278" y="232"/>
                    </a:lnTo>
                    <a:lnTo>
                      <a:pt x="280" y="234"/>
                    </a:lnTo>
                    <a:lnTo>
                      <a:pt x="280" y="232"/>
                    </a:lnTo>
                    <a:lnTo>
                      <a:pt x="282" y="232"/>
                    </a:lnTo>
                    <a:lnTo>
                      <a:pt x="282" y="230"/>
                    </a:lnTo>
                    <a:lnTo>
                      <a:pt x="282" y="228"/>
                    </a:lnTo>
                    <a:lnTo>
                      <a:pt x="282" y="228"/>
                    </a:lnTo>
                    <a:lnTo>
                      <a:pt x="282" y="224"/>
                    </a:lnTo>
                    <a:close/>
                  </a:path>
                </a:pathLst>
              </a:custGeom>
              <a:solidFill>
                <a:schemeClr val="bg1"/>
              </a:solidFill>
              <a:ln w="9525">
                <a:solidFill>
                  <a:schemeClr val="tx1">
                    <a:lumMod val="50000"/>
                    <a:lumOff val="50000"/>
                  </a:schemeClr>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14" name="Freeform 23">
                <a:extLst>
                  <a:ext uri="{FF2B5EF4-FFF2-40B4-BE49-F238E27FC236}">
                    <a16:creationId xmlns:a16="http://schemas.microsoft.com/office/drawing/2014/main" id="{D629E7E9-81DF-472B-B08B-D3013DF8B91F}"/>
                  </a:ext>
                </a:extLst>
              </p:cNvPr>
              <p:cNvSpPr>
                <a:spLocks/>
              </p:cNvSpPr>
              <p:nvPr/>
            </p:nvSpPr>
            <p:spPr bwMode="auto">
              <a:xfrm>
                <a:off x="7574490" y="2029476"/>
                <a:ext cx="447547" cy="503274"/>
              </a:xfrm>
              <a:custGeom>
                <a:avLst/>
                <a:gdLst>
                  <a:gd name="T0" fmla="*/ 282 w 282"/>
                  <a:gd name="T1" fmla="*/ 211 h 317"/>
                  <a:gd name="T2" fmla="*/ 278 w 282"/>
                  <a:gd name="T3" fmla="*/ 198 h 317"/>
                  <a:gd name="T4" fmla="*/ 270 w 282"/>
                  <a:gd name="T5" fmla="*/ 199 h 317"/>
                  <a:gd name="T6" fmla="*/ 267 w 282"/>
                  <a:gd name="T7" fmla="*/ 186 h 317"/>
                  <a:gd name="T8" fmla="*/ 272 w 282"/>
                  <a:gd name="T9" fmla="*/ 180 h 317"/>
                  <a:gd name="T10" fmla="*/ 255 w 282"/>
                  <a:gd name="T11" fmla="*/ 158 h 317"/>
                  <a:gd name="T12" fmla="*/ 257 w 282"/>
                  <a:gd name="T13" fmla="*/ 140 h 317"/>
                  <a:gd name="T14" fmla="*/ 249 w 282"/>
                  <a:gd name="T15" fmla="*/ 135 h 317"/>
                  <a:gd name="T16" fmla="*/ 246 w 282"/>
                  <a:gd name="T17" fmla="*/ 133 h 317"/>
                  <a:gd name="T18" fmla="*/ 238 w 282"/>
                  <a:gd name="T19" fmla="*/ 129 h 317"/>
                  <a:gd name="T20" fmla="*/ 229 w 282"/>
                  <a:gd name="T21" fmla="*/ 127 h 317"/>
                  <a:gd name="T22" fmla="*/ 217 w 282"/>
                  <a:gd name="T23" fmla="*/ 131 h 317"/>
                  <a:gd name="T24" fmla="*/ 192 w 282"/>
                  <a:gd name="T25" fmla="*/ 74 h 317"/>
                  <a:gd name="T26" fmla="*/ 175 w 282"/>
                  <a:gd name="T27" fmla="*/ 53 h 317"/>
                  <a:gd name="T28" fmla="*/ 168 w 282"/>
                  <a:gd name="T29" fmla="*/ 38 h 317"/>
                  <a:gd name="T30" fmla="*/ 162 w 282"/>
                  <a:gd name="T31" fmla="*/ 30 h 317"/>
                  <a:gd name="T32" fmla="*/ 190 w 282"/>
                  <a:gd name="T33" fmla="*/ 9 h 317"/>
                  <a:gd name="T34" fmla="*/ 173 w 282"/>
                  <a:gd name="T35" fmla="*/ 9 h 317"/>
                  <a:gd name="T36" fmla="*/ 148 w 282"/>
                  <a:gd name="T37" fmla="*/ 21 h 317"/>
                  <a:gd name="T38" fmla="*/ 137 w 282"/>
                  <a:gd name="T39" fmla="*/ 23 h 317"/>
                  <a:gd name="T40" fmla="*/ 122 w 282"/>
                  <a:gd name="T41" fmla="*/ 43 h 317"/>
                  <a:gd name="T42" fmla="*/ 107 w 282"/>
                  <a:gd name="T43" fmla="*/ 49 h 317"/>
                  <a:gd name="T44" fmla="*/ 87 w 282"/>
                  <a:gd name="T45" fmla="*/ 59 h 317"/>
                  <a:gd name="T46" fmla="*/ 63 w 282"/>
                  <a:gd name="T47" fmla="*/ 82 h 317"/>
                  <a:gd name="T48" fmla="*/ 65 w 282"/>
                  <a:gd name="T49" fmla="*/ 99 h 317"/>
                  <a:gd name="T50" fmla="*/ 61 w 282"/>
                  <a:gd name="T51" fmla="*/ 144 h 317"/>
                  <a:gd name="T52" fmla="*/ 67 w 282"/>
                  <a:gd name="T53" fmla="*/ 159 h 317"/>
                  <a:gd name="T54" fmla="*/ 51 w 282"/>
                  <a:gd name="T55" fmla="*/ 175 h 317"/>
                  <a:gd name="T56" fmla="*/ 38 w 282"/>
                  <a:gd name="T57" fmla="*/ 184 h 317"/>
                  <a:gd name="T58" fmla="*/ 28 w 282"/>
                  <a:gd name="T59" fmla="*/ 198 h 317"/>
                  <a:gd name="T60" fmla="*/ 19 w 282"/>
                  <a:gd name="T61" fmla="*/ 217 h 317"/>
                  <a:gd name="T62" fmla="*/ 2 w 282"/>
                  <a:gd name="T63" fmla="*/ 230 h 317"/>
                  <a:gd name="T64" fmla="*/ 11 w 282"/>
                  <a:gd name="T65" fmla="*/ 256 h 317"/>
                  <a:gd name="T66" fmla="*/ 72 w 282"/>
                  <a:gd name="T67" fmla="*/ 279 h 317"/>
                  <a:gd name="T68" fmla="*/ 87 w 282"/>
                  <a:gd name="T69" fmla="*/ 272 h 317"/>
                  <a:gd name="T70" fmla="*/ 99 w 282"/>
                  <a:gd name="T71" fmla="*/ 277 h 317"/>
                  <a:gd name="T72" fmla="*/ 108 w 282"/>
                  <a:gd name="T73" fmla="*/ 285 h 317"/>
                  <a:gd name="T74" fmla="*/ 116 w 282"/>
                  <a:gd name="T75" fmla="*/ 279 h 317"/>
                  <a:gd name="T76" fmla="*/ 116 w 282"/>
                  <a:gd name="T77" fmla="*/ 285 h 317"/>
                  <a:gd name="T78" fmla="*/ 120 w 282"/>
                  <a:gd name="T79" fmla="*/ 293 h 317"/>
                  <a:gd name="T80" fmla="*/ 126 w 282"/>
                  <a:gd name="T81" fmla="*/ 293 h 317"/>
                  <a:gd name="T82" fmla="*/ 126 w 282"/>
                  <a:gd name="T83" fmla="*/ 298 h 317"/>
                  <a:gd name="T84" fmla="*/ 122 w 282"/>
                  <a:gd name="T85" fmla="*/ 304 h 317"/>
                  <a:gd name="T86" fmla="*/ 126 w 282"/>
                  <a:gd name="T87" fmla="*/ 312 h 317"/>
                  <a:gd name="T88" fmla="*/ 133 w 282"/>
                  <a:gd name="T89" fmla="*/ 314 h 317"/>
                  <a:gd name="T90" fmla="*/ 139 w 282"/>
                  <a:gd name="T91" fmla="*/ 304 h 317"/>
                  <a:gd name="T92" fmla="*/ 156 w 282"/>
                  <a:gd name="T93" fmla="*/ 293 h 317"/>
                  <a:gd name="T94" fmla="*/ 173 w 282"/>
                  <a:gd name="T95" fmla="*/ 293 h 317"/>
                  <a:gd name="T96" fmla="*/ 188 w 282"/>
                  <a:gd name="T97" fmla="*/ 298 h 317"/>
                  <a:gd name="T98" fmla="*/ 211 w 282"/>
                  <a:gd name="T99" fmla="*/ 289 h 317"/>
                  <a:gd name="T100" fmla="*/ 215 w 282"/>
                  <a:gd name="T101" fmla="*/ 277 h 317"/>
                  <a:gd name="T102" fmla="*/ 219 w 282"/>
                  <a:gd name="T103" fmla="*/ 264 h 317"/>
                  <a:gd name="T104" fmla="*/ 217 w 282"/>
                  <a:gd name="T105" fmla="*/ 258 h 317"/>
                  <a:gd name="T106" fmla="*/ 229 w 282"/>
                  <a:gd name="T107" fmla="*/ 258 h 317"/>
                  <a:gd name="T108" fmla="*/ 234 w 282"/>
                  <a:gd name="T109" fmla="*/ 258 h 317"/>
                  <a:gd name="T110" fmla="*/ 236 w 282"/>
                  <a:gd name="T111" fmla="*/ 251 h 317"/>
                  <a:gd name="T112" fmla="*/ 257 w 282"/>
                  <a:gd name="T113" fmla="*/ 255 h 317"/>
                  <a:gd name="T114" fmla="*/ 255 w 282"/>
                  <a:gd name="T115" fmla="*/ 247 h 317"/>
                  <a:gd name="T116" fmla="*/ 249 w 282"/>
                  <a:gd name="T117" fmla="*/ 247 h 317"/>
                  <a:gd name="T118" fmla="*/ 265 w 282"/>
                  <a:gd name="T119" fmla="*/ 236 h 317"/>
                  <a:gd name="T120" fmla="*/ 267 w 282"/>
                  <a:gd name="T121" fmla="*/ 226 h 317"/>
                  <a:gd name="T122" fmla="*/ 280 w 282"/>
                  <a:gd name="T123" fmla="*/ 232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2" h="317">
                    <a:moveTo>
                      <a:pt x="282" y="224"/>
                    </a:moveTo>
                    <a:lnTo>
                      <a:pt x="282" y="222"/>
                    </a:lnTo>
                    <a:lnTo>
                      <a:pt x="282" y="218"/>
                    </a:lnTo>
                    <a:lnTo>
                      <a:pt x="282" y="218"/>
                    </a:lnTo>
                    <a:lnTo>
                      <a:pt x="282" y="218"/>
                    </a:lnTo>
                    <a:lnTo>
                      <a:pt x="282" y="217"/>
                    </a:lnTo>
                    <a:lnTo>
                      <a:pt x="282" y="217"/>
                    </a:lnTo>
                    <a:lnTo>
                      <a:pt x="282" y="215"/>
                    </a:lnTo>
                    <a:lnTo>
                      <a:pt x="282" y="215"/>
                    </a:lnTo>
                    <a:lnTo>
                      <a:pt x="282" y="215"/>
                    </a:lnTo>
                    <a:lnTo>
                      <a:pt x="282" y="213"/>
                    </a:lnTo>
                    <a:lnTo>
                      <a:pt x="282" y="211"/>
                    </a:lnTo>
                    <a:lnTo>
                      <a:pt x="282" y="207"/>
                    </a:lnTo>
                    <a:lnTo>
                      <a:pt x="282" y="207"/>
                    </a:lnTo>
                    <a:lnTo>
                      <a:pt x="282" y="207"/>
                    </a:lnTo>
                    <a:lnTo>
                      <a:pt x="282" y="205"/>
                    </a:lnTo>
                    <a:lnTo>
                      <a:pt x="280" y="203"/>
                    </a:lnTo>
                    <a:lnTo>
                      <a:pt x="280" y="203"/>
                    </a:lnTo>
                    <a:lnTo>
                      <a:pt x="280" y="203"/>
                    </a:lnTo>
                    <a:lnTo>
                      <a:pt x="280" y="203"/>
                    </a:lnTo>
                    <a:lnTo>
                      <a:pt x="278" y="203"/>
                    </a:lnTo>
                    <a:lnTo>
                      <a:pt x="278" y="201"/>
                    </a:lnTo>
                    <a:lnTo>
                      <a:pt x="278" y="199"/>
                    </a:lnTo>
                    <a:lnTo>
                      <a:pt x="278" y="198"/>
                    </a:lnTo>
                    <a:lnTo>
                      <a:pt x="278" y="198"/>
                    </a:lnTo>
                    <a:lnTo>
                      <a:pt x="276" y="198"/>
                    </a:lnTo>
                    <a:lnTo>
                      <a:pt x="276" y="198"/>
                    </a:lnTo>
                    <a:lnTo>
                      <a:pt x="276" y="198"/>
                    </a:lnTo>
                    <a:lnTo>
                      <a:pt x="276" y="199"/>
                    </a:lnTo>
                    <a:lnTo>
                      <a:pt x="274" y="198"/>
                    </a:lnTo>
                    <a:lnTo>
                      <a:pt x="274" y="198"/>
                    </a:lnTo>
                    <a:lnTo>
                      <a:pt x="272" y="198"/>
                    </a:lnTo>
                    <a:lnTo>
                      <a:pt x="272" y="198"/>
                    </a:lnTo>
                    <a:lnTo>
                      <a:pt x="272" y="198"/>
                    </a:lnTo>
                    <a:lnTo>
                      <a:pt x="270" y="199"/>
                    </a:lnTo>
                    <a:lnTo>
                      <a:pt x="270" y="199"/>
                    </a:lnTo>
                    <a:lnTo>
                      <a:pt x="270" y="199"/>
                    </a:lnTo>
                    <a:lnTo>
                      <a:pt x="270" y="198"/>
                    </a:lnTo>
                    <a:lnTo>
                      <a:pt x="269" y="198"/>
                    </a:lnTo>
                    <a:lnTo>
                      <a:pt x="267" y="194"/>
                    </a:lnTo>
                    <a:lnTo>
                      <a:pt x="263" y="192"/>
                    </a:lnTo>
                    <a:lnTo>
                      <a:pt x="263" y="192"/>
                    </a:lnTo>
                    <a:lnTo>
                      <a:pt x="263" y="190"/>
                    </a:lnTo>
                    <a:lnTo>
                      <a:pt x="263" y="190"/>
                    </a:lnTo>
                    <a:lnTo>
                      <a:pt x="263" y="188"/>
                    </a:lnTo>
                    <a:lnTo>
                      <a:pt x="263" y="188"/>
                    </a:lnTo>
                    <a:lnTo>
                      <a:pt x="263" y="188"/>
                    </a:lnTo>
                    <a:lnTo>
                      <a:pt x="267" y="186"/>
                    </a:lnTo>
                    <a:lnTo>
                      <a:pt x="269" y="186"/>
                    </a:lnTo>
                    <a:lnTo>
                      <a:pt x="270" y="186"/>
                    </a:lnTo>
                    <a:lnTo>
                      <a:pt x="274" y="186"/>
                    </a:lnTo>
                    <a:lnTo>
                      <a:pt x="274" y="184"/>
                    </a:lnTo>
                    <a:lnTo>
                      <a:pt x="276" y="182"/>
                    </a:lnTo>
                    <a:lnTo>
                      <a:pt x="276" y="182"/>
                    </a:lnTo>
                    <a:lnTo>
                      <a:pt x="276" y="182"/>
                    </a:lnTo>
                    <a:lnTo>
                      <a:pt x="276" y="180"/>
                    </a:lnTo>
                    <a:lnTo>
                      <a:pt x="274" y="180"/>
                    </a:lnTo>
                    <a:lnTo>
                      <a:pt x="274" y="180"/>
                    </a:lnTo>
                    <a:lnTo>
                      <a:pt x="272" y="180"/>
                    </a:lnTo>
                    <a:lnTo>
                      <a:pt x="272" y="180"/>
                    </a:lnTo>
                    <a:lnTo>
                      <a:pt x="272" y="179"/>
                    </a:lnTo>
                    <a:lnTo>
                      <a:pt x="270" y="177"/>
                    </a:lnTo>
                    <a:lnTo>
                      <a:pt x="270" y="175"/>
                    </a:lnTo>
                    <a:lnTo>
                      <a:pt x="269" y="175"/>
                    </a:lnTo>
                    <a:lnTo>
                      <a:pt x="265" y="171"/>
                    </a:lnTo>
                    <a:lnTo>
                      <a:pt x="263" y="169"/>
                    </a:lnTo>
                    <a:lnTo>
                      <a:pt x="259" y="163"/>
                    </a:lnTo>
                    <a:lnTo>
                      <a:pt x="257" y="161"/>
                    </a:lnTo>
                    <a:lnTo>
                      <a:pt x="255" y="161"/>
                    </a:lnTo>
                    <a:lnTo>
                      <a:pt x="255" y="159"/>
                    </a:lnTo>
                    <a:lnTo>
                      <a:pt x="255" y="158"/>
                    </a:lnTo>
                    <a:lnTo>
                      <a:pt x="255" y="158"/>
                    </a:lnTo>
                    <a:lnTo>
                      <a:pt x="255" y="156"/>
                    </a:lnTo>
                    <a:lnTo>
                      <a:pt x="255" y="156"/>
                    </a:lnTo>
                    <a:lnTo>
                      <a:pt x="255" y="154"/>
                    </a:lnTo>
                    <a:lnTo>
                      <a:pt x="255" y="152"/>
                    </a:lnTo>
                    <a:lnTo>
                      <a:pt x="255" y="152"/>
                    </a:lnTo>
                    <a:lnTo>
                      <a:pt x="253" y="150"/>
                    </a:lnTo>
                    <a:lnTo>
                      <a:pt x="253" y="150"/>
                    </a:lnTo>
                    <a:lnTo>
                      <a:pt x="253" y="144"/>
                    </a:lnTo>
                    <a:lnTo>
                      <a:pt x="253" y="144"/>
                    </a:lnTo>
                    <a:lnTo>
                      <a:pt x="255" y="142"/>
                    </a:lnTo>
                    <a:lnTo>
                      <a:pt x="255" y="142"/>
                    </a:lnTo>
                    <a:lnTo>
                      <a:pt x="257" y="140"/>
                    </a:lnTo>
                    <a:lnTo>
                      <a:pt x="255" y="140"/>
                    </a:lnTo>
                    <a:lnTo>
                      <a:pt x="255" y="139"/>
                    </a:lnTo>
                    <a:lnTo>
                      <a:pt x="253" y="140"/>
                    </a:lnTo>
                    <a:lnTo>
                      <a:pt x="251" y="140"/>
                    </a:lnTo>
                    <a:lnTo>
                      <a:pt x="251" y="139"/>
                    </a:lnTo>
                    <a:lnTo>
                      <a:pt x="253" y="137"/>
                    </a:lnTo>
                    <a:lnTo>
                      <a:pt x="253" y="137"/>
                    </a:lnTo>
                    <a:lnTo>
                      <a:pt x="251" y="135"/>
                    </a:lnTo>
                    <a:lnTo>
                      <a:pt x="251" y="135"/>
                    </a:lnTo>
                    <a:lnTo>
                      <a:pt x="251" y="135"/>
                    </a:lnTo>
                    <a:lnTo>
                      <a:pt x="251" y="135"/>
                    </a:lnTo>
                    <a:lnTo>
                      <a:pt x="249" y="135"/>
                    </a:lnTo>
                    <a:lnTo>
                      <a:pt x="249" y="135"/>
                    </a:lnTo>
                    <a:lnTo>
                      <a:pt x="249" y="137"/>
                    </a:lnTo>
                    <a:lnTo>
                      <a:pt x="249" y="137"/>
                    </a:lnTo>
                    <a:lnTo>
                      <a:pt x="249" y="137"/>
                    </a:lnTo>
                    <a:lnTo>
                      <a:pt x="248" y="137"/>
                    </a:lnTo>
                    <a:lnTo>
                      <a:pt x="248" y="135"/>
                    </a:lnTo>
                    <a:lnTo>
                      <a:pt x="248" y="135"/>
                    </a:lnTo>
                    <a:lnTo>
                      <a:pt x="248" y="133"/>
                    </a:lnTo>
                    <a:lnTo>
                      <a:pt x="246" y="133"/>
                    </a:lnTo>
                    <a:lnTo>
                      <a:pt x="246" y="133"/>
                    </a:lnTo>
                    <a:lnTo>
                      <a:pt x="246" y="133"/>
                    </a:lnTo>
                    <a:lnTo>
                      <a:pt x="246" y="133"/>
                    </a:lnTo>
                    <a:lnTo>
                      <a:pt x="244" y="133"/>
                    </a:lnTo>
                    <a:lnTo>
                      <a:pt x="244" y="133"/>
                    </a:lnTo>
                    <a:lnTo>
                      <a:pt x="244" y="133"/>
                    </a:lnTo>
                    <a:lnTo>
                      <a:pt x="244" y="133"/>
                    </a:lnTo>
                    <a:lnTo>
                      <a:pt x="242" y="131"/>
                    </a:lnTo>
                    <a:lnTo>
                      <a:pt x="242" y="131"/>
                    </a:lnTo>
                    <a:lnTo>
                      <a:pt x="242" y="131"/>
                    </a:lnTo>
                    <a:lnTo>
                      <a:pt x="242" y="131"/>
                    </a:lnTo>
                    <a:lnTo>
                      <a:pt x="240" y="133"/>
                    </a:lnTo>
                    <a:lnTo>
                      <a:pt x="240" y="133"/>
                    </a:lnTo>
                    <a:lnTo>
                      <a:pt x="240" y="131"/>
                    </a:lnTo>
                    <a:lnTo>
                      <a:pt x="238" y="129"/>
                    </a:lnTo>
                    <a:lnTo>
                      <a:pt x="236" y="125"/>
                    </a:lnTo>
                    <a:lnTo>
                      <a:pt x="232" y="120"/>
                    </a:lnTo>
                    <a:lnTo>
                      <a:pt x="232" y="118"/>
                    </a:lnTo>
                    <a:lnTo>
                      <a:pt x="232" y="118"/>
                    </a:lnTo>
                    <a:lnTo>
                      <a:pt x="230" y="118"/>
                    </a:lnTo>
                    <a:lnTo>
                      <a:pt x="230" y="120"/>
                    </a:lnTo>
                    <a:lnTo>
                      <a:pt x="230" y="120"/>
                    </a:lnTo>
                    <a:lnTo>
                      <a:pt x="229" y="120"/>
                    </a:lnTo>
                    <a:lnTo>
                      <a:pt x="229" y="121"/>
                    </a:lnTo>
                    <a:lnTo>
                      <a:pt x="229" y="125"/>
                    </a:lnTo>
                    <a:lnTo>
                      <a:pt x="229" y="125"/>
                    </a:lnTo>
                    <a:lnTo>
                      <a:pt x="229" y="127"/>
                    </a:lnTo>
                    <a:lnTo>
                      <a:pt x="227" y="125"/>
                    </a:lnTo>
                    <a:lnTo>
                      <a:pt x="227" y="127"/>
                    </a:lnTo>
                    <a:lnTo>
                      <a:pt x="225" y="127"/>
                    </a:lnTo>
                    <a:lnTo>
                      <a:pt x="225" y="129"/>
                    </a:lnTo>
                    <a:lnTo>
                      <a:pt x="225" y="131"/>
                    </a:lnTo>
                    <a:lnTo>
                      <a:pt x="225" y="131"/>
                    </a:lnTo>
                    <a:lnTo>
                      <a:pt x="223" y="131"/>
                    </a:lnTo>
                    <a:lnTo>
                      <a:pt x="223" y="131"/>
                    </a:lnTo>
                    <a:lnTo>
                      <a:pt x="221" y="129"/>
                    </a:lnTo>
                    <a:lnTo>
                      <a:pt x="219" y="129"/>
                    </a:lnTo>
                    <a:lnTo>
                      <a:pt x="219" y="131"/>
                    </a:lnTo>
                    <a:lnTo>
                      <a:pt x="217" y="131"/>
                    </a:lnTo>
                    <a:lnTo>
                      <a:pt x="215" y="129"/>
                    </a:lnTo>
                    <a:lnTo>
                      <a:pt x="213" y="127"/>
                    </a:lnTo>
                    <a:lnTo>
                      <a:pt x="211" y="125"/>
                    </a:lnTo>
                    <a:lnTo>
                      <a:pt x="211" y="123"/>
                    </a:lnTo>
                    <a:lnTo>
                      <a:pt x="209" y="118"/>
                    </a:lnTo>
                    <a:lnTo>
                      <a:pt x="206" y="102"/>
                    </a:lnTo>
                    <a:lnTo>
                      <a:pt x="194" y="82"/>
                    </a:lnTo>
                    <a:lnTo>
                      <a:pt x="192" y="78"/>
                    </a:lnTo>
                    <a:lnTo>
                      <a:pt x="190" y="76"/>
                    </a:lnTo>
                    <a:lnTo>
                      <a:pt x="192" y="76"/>
                    </a:lnTo>
                    <a:lnTo>
                      <a:pt x="192" y="74"/>
                    </a:lnTo>
                    <a:lnTo>
                      <a:pt x="192" y="74"/>
                    </a:lnTo>
                    <a:lnTo>
                      <a:pt x="192" y="74"/>
                    </a:lnTo>
                    <a:lnTo>
                      <a:pt x="194" y="74"/>
                    </a:lnTo>
                    <a:lnTo>
                      <a:pt x="194" y="74"/>
                    </a:lnTo>
                    <a:lnTo>
                      <a:pt x="196" y="74"/>
                    </a:lnTo>
                    <a:lnTo>
                      <a:pt x="196" y="74"/>
                    </a:lnTo>
                    <a:lnTo>
                      <a:pt x="196" y="72"/>
                    </a:lnTo>
                    <a:lnTo>
                      <a:pt x="192" y="66"/>
                    </a:lnTo>
                    <a:lnTo>
                      <a:pt x="188" y="61"/>
                    </a:lnTo>
                    <a:lnTo>
                      <a:pt x="187" y="59"/>
                    </a:lnTo>
                    <a:lnTo>
                      <a:pt x="187" y="59"/>
                    </a:lnTo>
                    <a:lnTo>
                      <a:pt x="181" y="55"/>
                    </a:lnTo>
                    <a:lnTo>
                      <a:pt x="175" y="53"/>
                    </a:lnTo>
                    <a:lnTo>
                      <a:pt x="171" y="51"/>
                    </a:lnTo>
                    <a:lnTo>
                      <a:pt x="171" y="49"/>
                    </a:lnTo>
                    <a:lnTo>
                      <a:pt x="169" y="51"/>
                    </a:lnTo>
                    <a:lnTo>
                      <a:pt x="168" y="49"/>
                    </a:lnTo>
                    <a:lnTo>
                      <a:pt x="162" y="49"/>
                    </a:lnTo>
                    <a:lnTo>
                      <a:pt x="162" y="47"/>
                    </a:lnTo>
                    <a:lnTo>
                      <a:pt x="160" y="47"/>
                    </a:lnTo>
                    <a:lnTo>
                      <a:pt x="160" y="47"/>
                    </a:lnTo>
                    <a:lnTo>
                      <a:pt x="160" y="45"/>
                    </a:lnTo>
                    <a:lnTo>
                      <a:pt x="166" y="40"/>
                    </a:lnTo>
                    <a:lnTo>
                      <a:pt x="166" y="38"/>
                    </a:lnTo>
                    <a:lnTo>
                      <a:pt x="168" y="38"/>
                    </a:lnTo>
                    <a:lnTo>
                      <a:pt x="168" y="36"/>
                    </a:lnTo>
                    <a:lnTo>
                      <a:pt x="168" y="34"/>
                    </a:lnTo>
                    <a:lnTo>
                      <a:pt x="168" y="34"/>
                    </a:lnTo>
                    <a:lnTo>
                      <a:pt x="166" y="34"/>
                    </a:lnTo>
                    <a:lnTo>
                      <a:pt x="166" y="34"/>
                    </a:lnTo>
                    <a:lnTo>
                      <a:pt x="166" y="36"/>
                    </a:lnTo>
                    <a:lnTo>
                      <a:pt x="164" y="36"/>
                    </a:lnTo>
                    <a:lnTo>
                      <a:pt x="164" y="36"/>
                    </a:lnTo>
                    <a:lnTo>
                      <a:pt x="164" y="34"/>
                    </a:lnTo>
                    <a:lnTo>
                      <a:pt x="162" y="34"/>
                    </a:lnTo>
                    <a:lnTo>
                      <a:pt x="162" y="32"/>
                    </a:lnTo>
                    <a:lnTo>
                      <a:pt x="162" y="30"/>
                    </a:lnTo>
                    <a:lnTo>
                      <a:pt x="164" y="28"/>
                    </a:lnTo>
                    <a:lnTo>
                      <a:pt x="164" y="28"/>
                    </a:lnTo>
                    <a:lnTo>
                      <a:pt x="164" y="28"/>
                    </a:lnTo>
                    <a:lnTo>
                      <a:pt x="169" y="26"/>
                    </a:lnTo>
                    <a:lnTo>
                      <a:pt x="171" y="26"/>
                    </a:lnTo>
                    <a:lnTo>
                      <a:pt x="173" y="24"/>
                    </a:lnTo>
                    <a:lnTo>
                      <a:pt x="175" y="23"/>
                    </a:lnTo>
                    <a:lnTo>
                      <a:pt x="179" y="19"/>
                    </a:lnTo>
                    <a:lnTo>
                      <a:pt x="185" y="13"/>
                    </a:lnTo>
                    <a:lnTo>
                      <a:pt x="190" y="11"/>
                    </a:lnTo>
                    <a:lnTo>
                      <a:pt x="190" y="11"/>
                    </a:lnTo>
                    <a:lnTo>
                      <a:pt x="190" y="9"/>
                    </a:lnTo>
                    <a:lnTo>
                      <a:pt x="190" y="9"/>
                    </a:lnTo>
                    <a:lnTo>
                      <a:pt x="187" y="2"/>
                    </a:lnTo>
                    <a:lnTo>
                      <a:pt x="187" y="2"/>
                    </a:lnTo>
                    <a:lnTo>
                      <a:pt x="185" y="0"/>
                    </a:lnTo>
                    <a:lnTo>
                      <a:pt x="185" y="0"/>
                    </a:lnTo>
                    <a:lnTo>
                      <a:pt x="183" y="2"/>
                    </a:lnTo>
                    <a:lnTo>
                      <a:pt x="183" y="2"/>
                    </a:lnTo>
                    <a:lnTo>
                      <a:pt x="181" y="2"/>
                    </a:lnTo>
                    <a:lnTo>
                      <a:pt x="179" y="4"/>
                    </a:lnTo>
                    <a:lnTo>
                      <a:pt x="175" y="5"/>
                    </a:lnTo>
                    <a:lnTo>
                      <a:pt x="175" y="5"/>
                    </a:lnTo>
                    <a:lnTo>
                      <a:pt x="173" y="9"/>
                    </a:lnTo>
                    <a:lnTo>
                      <a:pt x="173" y="9"/>
                    </a:lnTo>
                    <a:lnTo>
                      <a:pt x="173" y="9"/>
                    </a:lnTo>
                    <a:lnTo>
                      <a:pt x="171" y="11"/>
                    </a:lnTo>
                    <a:lnTo>
                      <a:pt x="171" y="11"/>
                    </a:lnTo>
                    <a:lnTo>
                      <a:pt x="169" y="13"/>
                    </a:lnTo>
                    <a:lnTo>
                      <a:pt x="162" y="13"/>
                    </a:lnTo>
                    <a:lnTo>
                      <a:pt x="160" y="15"/>
                    </a:lnTo>
                    <a:lnTo>
                      <a:pt x="156" y="19"/>
                    </a:lnTo>
                    <a:lnTo>
                      <a:pt x="152" y="23"/>
                    </a:lnTo>
                    <a:lnTo>
                      <a:pt x="150" y="23"/>
                    </a:lnTo>
                    <a:lnTo>
                      <a:pt x="150" y="23"/>
                    </a:lnTo>
                    <a:lnTo>
                      <a:pt x="148" y="21"/>
                    </a:lnTo>
                    <a:lnTo>
                      <a:pt x="148" y="21"/>
                    </a:lnTo>
                    <a:lnTo>
                      <a:pt x="147" y="21"/>
                    </a:lnTo>
                    <a:lnTo>
                      <a:pt x="147" y="19"/>
                    </a:lnTo>
                    <a:lnTo>
                      <a:pt x="147" y="17"/>
                    </a:lnTo>
                    <a:lnTo>
                      <a:pt x="147" y="17"/>
                    </a:lnTo>
                    <a:lnTo>
                      <a:pt x="147" y="17"/>
                    </a:lnTo>
                    <a:lnTo>
                      <a:pt x="145" y="17"/>
                    </a:lnTo>
                    <a:lnTo>
                      <a:pt x="145" y="19"/>
                    </a:lnTo>
                    <a:lnTo>
                      <a:pt x="143" y="19"/>
                    </a:lnTo>
                    <a:lnTo>
                      <a:pt x="137" y="19"/>
                    </a:lnTo>
                    <a:lnTo>
                      <a:pt x="133" y="21"/>
                    </a:lnTo>
                    <a:lnTo>
                      <a:pt x="137" y="23"/>
                    </a:lnTo>
                    <a:lnTo>
                      <a:pt x="139" y="24"/>
                    </a:lnTo>
                    <a:lnTo>
                      <a:pt x="139" y="28"/>
                    </a:lnTo>
                    <a:lnTo>
                      <a:pt x="139" y="30"/>
                    </a:lnTo>
                    <a:lnTo>
                      <a:pt x="135" y="34"/>
                    </a:lnTo>
                    <a:lnTo>
                      <a:pt x="135" y="34"/>
                    </a:lnTo>
                    <a:lnTo>
                      <a:pt x="133" y="38"/>
                    </a:lnTo>
                    <a:lnTo>
                      <a:pt x="133" y="40"/>
                    </a:lnTo>
                    <a:lnTo>
                      <a:pt x="131" y="40"/>
                    </a:lnTo>
                    <a:lnTo>
                      <a:pt x="129" y="40"/>
                    </a:lnTo>
                    <a:lnTo>
                      <a:pt x="128" y="40"/>
                    </a:lnTo>
                    <a:lnTo>
                      <a:pt x="124" y="42"/>
                    </a:lnTo>
                    <a:lnTo>
                      <a:pt x="122" y="43"/>
                    </a:lnTo>
                    <a:lnTo>
                      <a:pt x="122" y="47"/>
                    </a:lnTo>
                    <a:lnTo>
                      <a:pt x="122" y="47"/>
                    </a:lnTo>
                    <a:lnTo>
                      <a:pt x="120" y="45"/>
                    </a:lnTo>
                    <a:lnTo>
                      <a:pt x="118" y="45"/>
                    </a:lnTo>
                    <a:lnTo>
                      <a:pt x="118" y="47"/>
                    </a:lnTo>
                    <a:lnTo>
                      <a:pt x="116" y="47"/>
                    </a:lnTo>
                    <a:lnTo>
                      <a:pt x="116" y="47"/>
                    </a:lnTo>
                    <a:lnTo>
                      <a:pt x="110" y="45"/>
                    </a:lnTo>
                    <a:lnTo>
                      <a:pt x="108" y="45"/>
                    </a:lnTo>
                    <a:lnTo>
                      <a:pt x="108" y="49"/>
                    </a:lnTo>
                    <a:lnTo>
                      <a:pt x="108" y="49"/>
                    </a:lnTo>
                    <a:lnTo>
                      <a:pt x="107" y="49"/>
                    </a:lnTo>
                    <a:lnTo>
                      <a:pt x="105" y="49"/>
                    </a:lnTo>
                    <a:lnTo>
                      <a:pt x="105" y="51"/>
                    </a:lnTo>
                    <a:lnTo>
                      <a:pt x="105" y="51"/>
                    </a:lnTo>
                    <a:lnTo>
                      <a:pt x="103" y="51"/>
                    </a:lnTo>
                    <a:lnTo>
                      <a:pt x="103" y="53"/>
                    </a:lnTo>
                    <a:lnTo>
                      <a:pt x="101" y="53"/>
                    </a:lnTo>
                    <a:lnTo>
                      <a:pt x="97" y="53"/>
                    </a:lnTo>
                    <a:lnTo>
                      <a:pt x="95" y="53"/>
                    </a:lnTo>
                    <a:lnTo>
                      <a:pt x="95" y="55"/>
                    </a:lnTo>
                    <a:lnTo>
                      <a:pt x="91" y="53"/>
                    </a:lnTo>
                    <a:lnTo>
                      <a:pt x="89" y="55"/>
                    </a:lnTo>
                    <a:lnTo>
                      <a:pt x="87" y="59"/>
                    </a:lnTo>
                    <a:lnTo>
                      <a:pt x="86" y="62"/>
                    </a:lnTo>
                    <a:lnTo>
                      <a:pt x="84" y="62"/>
                    </a:lnTo>
                    <a:lnTo>
                      <a:pt x="78" y="61"/>
                    </a:lnTo>
                    <a:lnTo>
                      <a:pt x="76" y="66"/>
                    </a:lnTo>
                    <a:lnTo>
                      <a:pt x="74" y="68"/>
                    </a:lnTo>
                    <a:lnTo>
                      <a:pt x="72" y="68"/>
                    </a:lnTo>
                    <a:lnTo>
                      <a:pt x="67" y="74"/>
                    </a:lnTo>
                    <a:lnTo>
                      <a:pt x="65" y="74"/>
                    </a:lnTo>
                    <a:lnTo>
                      <a:pt x="65" y="76"/>
                    </a:lnTo>
                    <a:lnTo>
                      <a:pt x="63" y="80"/>
                    </a:lnTo>
                    <a:lnTo>
                      <a:pt x="63" y="80"/>
                    </a:lnTo>
                    <a:lnTo>
                      <a:pt x="63" y="82"/>
                    </a:lnTo>
                    <a:lnTo>
                      <a:pt x="63" y="82"/>
                    </a:lnTo>
                    <a:lnTo>
                      <a:pt x="63" y="82"/>
                    </a:lnTo>
                    <a:lnTo>
                      <a:pt x="63" y="83"/>
                    </a:lnTo>
                    <a:lnTo>
                      <a:pt x="61" y="83"/>
                    </a:lnTo>
                    <a:lnTo>
                      <a:pt x="61" y="85"/>
                    </a:lnTo>
                    <a:lnTo>
                      <a:pt x="61" y="85"/>
                    </a:lnTo>
                    <a:lnTo>
                      <a:pt x="61" y="85"/>
                    </a:lnTo>
                    <a:lnTo>
                      <a:pt x="61" y="85"/>
                    </a:lnTo>
                    <a:lnTo>
                      <a:pt x="59" y="87"/>
                    </a:lnTo>
                    <a:lnTo>
                      <a:pt x="59" y="87"/>
                    </a:lnTo>
                    <a:lnTo>
                      <a:pt x="61" y="89"/>
                    </a:lnTo>
                    <a:lnTo>
                      <a:pt x="65" y="99"/>
                    </a:lnTo>
                    <a:lnTo>
                      <a:pt x="68" y="108"/>
                    </a:lnTo>
                    <a:lnTo>
                      <a:pt x="70" y="112"/>
                    </a:lnTo>
                    <a:lnTo>
                      <a:pt x="70" y="114"/>
                    </a:lnTo>
                    <a:lnTo>
                      <a:pt x="70" y="116"/>
                    </a:lnTo>
                    <a:lnTo>
                      <a:pt x="68" y="118"/>
                    </a:lnTo>
                    <a:lnTo>
                      <a:pt x="68" y="120"/>
                    </a:lnTo>
                    <a:lnTo>
                      <a:pt x="67" y="121"/>
                    </a:lnTo>
                    <a:lnTo>
                      <a:pt x="63" y="131"/>
                    </a:lnTo>
                    <a:lnTo>
                      <a:pt x="63" y="135"/>
                    </a:lnTo>
                    <a:lnTo>
                      <a:pt x="63" y="139"/>
                    </a:lnTo>
                    <a:lnTo>
                      <a:pt x="61" y="142"/>
                    </a:lnTo>
                    <a:lnTo>
                      <a:pt x="61" y="144"/>
                    </a:lnTo>
                    <a:lnTo>
                      <a:pt x="61" y="148"/>
                    </a:lnTo>
                    <a:lnTo>
                      <a:pt x="61" y="148"/>
                    </a:lnTo>
                    <a:lnTo>
                      <a:pt x="63" y="150"/>
                    </a:lnTo>
                    <a:lnTo>
                      <a:pt x="63" y="152"/>
                    </a:lnTo>
                    <a:lnTo>
                      <a:pt x="65" y="152"/>
                    </a:lnTo>
                    <a:lnTo>
                      <a:pt x="68" y="152"/>
                    </a:lnTo>
                    <a:lnTo>
                      <a:pt x="70" y="152"/>
                    </a:lnTo>
                    <a:lnTo>
                      <a:pt x="72" y="152"/>
                    </a:lnTo>
                    <a:lnTo>
                      <a:pt x="74" y="154"/>
                    </a:lnTo>
                    <a:lnTo>
                      <a:pt x="74" y="156"/>
                    </a:lnTo>
                    <a:lnTo>
                      <a:pt x="68" y="158"/>
                    </a:lnTo>
                    <a:lnTo>
                      <a:pt x="67" y="159"/>
                    </a:lnTo>
                    <a:lnTo>
                      <a:pt x="67" y="161"/>
                    </a:lnTo>
                    <a:lnTo>
                      <a:pt x="67" y="163"/>
                    </a:lnTo>
                    <a:lnTo>
                      <a:pt x="65" y="165"/>
                    </a:lnTo>
                    <a:lnTo>
                      <a:pt x="63" y="167"/>
                    </a:lnTo>
                    <a:lnTo>
                      <a:pt x="63" y="169"/>
                    </a:lnTo>
                    <a:lnTo>
                      <a:pt x="61" y="169"/>
                    </a:lnTo>
                    <a:lnTo>
                      <a:pt x="59" y="169"/>
                    </a:lnTo>
                    <a:lnTo>
                      <a:pt x="57" y="169"/>
                    </a:lnTo>
                    <a:lnTo>
                      <a:pt x="55" y="169"/>
                    </a:lnTo>
                    <a:lnTo>
                      <a:pt x="53" y="171"/>
                    </a:lnTo>
                    <a:lnTo>
                      <a:pt x="51" y="173"/>
                    </a:lnTo>
                    <a:lnTo>
                      <a:pt x="51" y="175"/>
                    </a:lnTo>
                    <a:lnTo>
                      <a:pt x="51" y="175"/>
                    </a:lnTo>
                    <a:lnTo>
                      <a:pt x="49" y="175"/>
                    </a:lnTo>
                    <a:lnTo>
                      <a:pt x="47" y="175"/>
                    </a:lnTo>
                    <a:lnTo>
                      <a:pt x="46" y="175"/>
                    </a:lnTo>
                    <a:lnTo>
                      <a:pt x="44" y="175"/>
                    </a:lnTo>
                    <a:lnTo>
                      <a:pt x="44" y="175"/>
                    </a:lnTo>
                    <a:lnTo>
                      <a:pt x="42" y="177"/>
                    </a:lnTo>
                    <a:lnTo>
                      <a:pt x="42" y="179"/>
                    </a:lnTo>
                    <a:lnTo>
                      <a:pt x="42" y="180"/>
                    </a:lnTo>
                    <a:lnTo>
                      <a:pt x="42" y="182"/>
                    </a:lnTo>
                    <a:lnTo>
                      <a:pt x="40" y="182"/>
                    </a:lnTo>
                    <a:lnTo>
                      <a:pt x="38" y="184"/>
                    </a:lnTo>
                    <a:lnTo>
                      <a:pt x="38" y="184"/>
                    </a:lnTo>
                    <a:lnTo>
                      <a:pt x="38" y="186"/>
                    </a:lnTo>
                    <a:lnTo>
                      <a:pt x="38" y="186"/>
                    </a:lnTo>
                    <a:lnTo>
                      <a:pt x="38" y="188"/>
                    </a:lnTo>
                    <a:lnTo>
                      <a:pt x="36" y="188"/>
                    </a:lnTo>
                    <a:lnTo>
                      <a:pt x="36" y="190"/>
                    </a:lnTo>
                    <a:lnTo>
                      <a:pt x="34" y="192"/>
                    </a:lnTo>
                    <a:lnTo>
                      <a:pt x="32" y="194"/>
                    </a:lnTo>
                    <a:lnTo>
                      <a:pt x="32" y="194"/>
                    </a:lnTo>
                    <a:lnTo>
                      <a:pt x="30" y="196"/>
                    </a:lnTo>
                    <a:lnTo>
                      <a:pt x="30" y="198"/>
                    </a:lnTo>
                    <a:lnTo>
                      <a:pt x="28" y="198"/>
                    </a:lnTo>
                    <a:lnTo>
                      <a:pt x="28" y="199"/>
                    </a:lnTo>
                    <a:lnTo>
                      <a:pt x="28" y="201"/>
                    </a:lnTo>
                    <a:lnTo>
                      <a:pt x="27" y="201"/>
                    </a:lnTo>
                    <a:lnTo>
                      <a:pt x="25" y="201"/>
                    </a:lnTo>
                    <a:lnTo>
                      <a:pt x="23" y="203"/>
                    </a:lnTo>
                    <a:lnTo>
                      <a:pt x="21" y="203"/>
                    </a:lnTo>
                    <a:lnTo>
                      <a:pt x="21" y="205"/>
                    </a:lnTo>
                    <a:lnTo>
                      <a:pt x="19" y="207"/>
                    </a:lnTo>
                    <a:lnTo>
                      <a:pt x="19" y="209"/>
                    </a:lnTo>
                    <a:lnTo>
                      <a:pt x="19" y="211"/>
                    </a:lnTo>
                    <a:lnTo>
                      <a:pt x="19" y="215"/>
                    </a:lnTo>
                    <a:lnTo>
                      <a:pt x="19" y="217"/>
                    </a:lnTo>
                    <a:lnTo>
                      <a:pt x="15" y="217"/>
                    </a:lnTo>
                    <a:lnTo>
                      <a:pt x="13" y="218"/>
                    </a:lnTo>
                    <a:lnTo>
                      <a:pt x="13" y="218"/>
                    </a:lnTo>
                    <a:lnTo>
                      <a:pt x="7" y="226"/>
                    </a:lnTo>
                    <a:lnTo>
                      <a:pt x="7" y="226"/>
                    </a:lnTo>
                    <a:lnTo>
                      <a:pt x="6" y="226"/>
                    </a:lnTo>
                    <a:lnTo>
                      <a:pt x="6" y="226"/>
                    </a:lnTo>
                    <a:lnTo>
                      <a:pt x="6" y="226"/>
                    </a:lnTo>
                    <a:lnTo>
                      <a:pt x="6" y="228"/>
                    </a:lnTo>
                    <a:lnTo>
                      <a:pt x="6" y="228"/>
                    </a:lnTo>
                    <a:lnTo>
                      <a:pt x="4" y="228"/>
                    </a:lnTo>
                    <a:lnTo>
                      <a:pt x="2" y="230"/>
                    </a:lnTo>
                    <a:lnTo>
                      <a:pt x="0" y="232"/>
                    </a:lnTo>
                    <a:lnTo>
                      <a:pt x="0" y="234"/>
                    </a:lnTo>
                    <a:lnTo>
                      <a:pt x="0" y="234"/>
                    </a:lnTo>
                    <a:lnTo>
                      <a:pt x="4" y="236"/>
                    </a:lnTo>
                    <a:lnTo>
                      <a:pt x="6" y="239"/>
                    </a:lnTo>
                    <a:lnTo>
                      <a:pt x="7" y="243"/>
                    </a:lnTo>
                    <a:lnTo>
                      <a:pt x="9" y="247"/>
                    </a:lnTo>
                    <a:lnTo>
                      <a:pt x="9" y="249"/>
                    </a:lnTo>
                    <a:lnTo>
                      <a:pt x="11" y="251"/>
                    </a:lnTo>
                    <a:lnTo>
                      <a:pt x="11" y="253"/>
                    </a:lnTo>
                    <a:lnTo>
                      <a:pt x="11" y="255"/>
                    </a:lnTo>
                    <a:lnTo>
                      <a:pt x="11" y="256"/>
                    </a:lnTo>
                    <a:lnTo>
                      <a:pt x="11" y="256"/>
                    </a:lnTo>
                    <a:lnTo>
                      <a:pt x="4" y="268"/>
                    </a:lnTo>
                    <a:lnTo>
                      <a:pt x="4" y="270"/>
                    </a:lnTo>
                    <a:lnTo>
                      <a:pt x="4" y="272"/>
                    </a:lnTo>
                    <a:lnTo>
                      <a:pt x="4" y="272"/>
                    </a:lnTo>
                    <a:lnTo>
                      <a:pt x="4" y="272"/>
                    </a:lnTo>
                    <a:lnTo>
                      <a:pt x="6" y="274"/>
                    </a:lnTo>
                    <a:lnTo>
                      <a:pt x="40" y="275"/>
                    </a:lnTo>
                    <a:lnTo>
                      <a:pt x="49" y="275"/>
                    </a:lnTo>
                    <a:lnTo>
                      <a:pt x="61" y="277"/>
                    </a:lnTo>
                    <a:lnTo>
                      <a:pt x="67" y="277"/>
                    </a:lnTo>
                    <a:lnTo>
                      <a:pt x="72" y="279"/>
                    </a:lnTo>
                    <a:lnTo>
                      <a:pt x="74" y="279"/>
                    </a:lnTo>
                    <a:lnTo>
                      <a:pt x="74" y="279"/>
                    </a:lnTo>
                    <a:lnTo>
                      <a:pt x="74" y="279"/>
                    </a:lnTo>
                    <a:lnTo>
                      <a:pt x="76" y="277"/>
                    </a:lnTo>
                    <a:lnTo>
                      <a:pt x="76" y="277"/>
                    </a:lnTo>
                    <a:lnTo>
                      <a:pt x="76" y="277"/>
                    </a:lnTo>
                    <a:lnTo>
                      <a:pt x="80" y="274"/>
                    </a:lnTo>
                    <a:lnTo>
                      <a:pt x="80" y="274"/>
                    </a:lnTo>
                    <a:lnTo>
                      <a:pt x="82" y="274"/>
                    </a:lnTo>
                    <a:lnTo>
                      <a:pt x="82" y="274"/>
                    </a:lnTo>
                    <a:lnTo>
                      <a:pt x="86" y="274"/>
                    </a:lnTo>
                    <a:lnTo>
                      <a:pt x="87" y="272"/>
                    </a:lnTo>
                    <a:lnTo>
                      <a:pt x="89" y="272"/>
                    </a:lnTo>
                    <a:lnTo>
                      <a:pt x="89" y="272"/>
                    </a:lnTo>
                    <a:lnTo>
                      <a:pt x="89" y="274"/>
                    </a:lnTo>
                    <a:lnTo>
                      <a:pt x="91" y="274"/>
                    </a:lnTo>
                    <a:lnTo>
                      <a:pt x="91" y="274"/>
                    </a:lnTo>
                    <a:lnTo>
                      <a:pt x="91" y="275"/>
                    </a:lnTo>
                    <a:lnTo>
                      <a:pt x="93" y="275"/>
                    </a:lnTo>
                    <a:lnTo>
                      <a:pt x="97" y="275"/>
                    </a:lnTo>
                    <a:lnTo>
                      <a:pt x="99" y="275"/>
                    </a:lnTo>
                    <a:lnTo>
                      <a:pt x="99" y="277"/>
                    </a:lnTo>
                    <a:lnTo>
                      <a:pt x="99" y="277"/>
                    </a:lnTo>
                    <a:lnTo>
                      <a:pt x="99" y="277"/>
                    </a:lnTo>
                    <a:lnTo>
                      <a:pt x="101" y="277"/>
                    </a:lnTo>
                    <a:lnTo>
                      <a:pt x="101" y="279"/>
                    </a:lnTo>
                    <a:lnTo>
                      <a:pt x="101" y="279"/>
                    </a:lnTo>
                    <a:lnTo>
                      <a:pt x="101" y="281"/>
                    </a:lnTo>
                    <a:lnTo>
                      <a:pt x="101" y="281"/>
                    </a:lnTo>
                    <a:lnTo>
                      <a:pt x="103" y="283"/>
                    </a:lnTo>
                    <a:lnTo>
                      <a:pt x="105" y="283"/>
                    </a:lnTo>
                    <a:lnTo>
                      <a:pt x="105" y="283"/>
                    </a:lnTo>
                    <a:lnTo>
                      <a:pt x="105" y="283"/>
                    </a:lnTo>
                    <a:lnTo>
                      <a:pt x="107" y="285"/>
                    </a:lnTo>
                    <a:lnTo>
                      <a:pt x="107" y="285"/>
                    </a:lnTo>
                    <a:lnTo>
                      <a:pt x="108" y="285"/>
                    </a:lnTo>
                    <a:lnTo>
                      <a:pt x="110" y="283"/>
                    </a:lnTo>
                    <a:lnTo>
                      <a:pt x="112" y="283"/>
                    </a:lnTo>
                    <a:lnTo>
                      <a:pt x="112" y="283"/>
                    </a:lnTo>
                    <a:lnTo>
                      <a:pt x="112" y="283"/>
                    </a:lnTo>
                    <a:lnTo>
                      <a:pt x="114" y="281"/>
                    </a:lnTo>
                    <a:lnTo>
                      <a:pt x="114" y="281"/>
                    </a:lnTo>
                    <a:lnTo>
                      <a:pt x="114" y="281"/>
                    </a:lnTo>
                    <a:lnTo>
                      <a:pt x="114" y="279"/>
                    </a:lnTo>
                    <a:lnTo>
                      <a:pt x="114" y="279"/>
                    </a:lnTo>
                    <a:lnTo>
                      <a:pt x="114" y="279"/>
                    </a:lnTo>
                    <a:lnTo>
                      <a:pt x="114" y="279"/>
                    </a:lnTo>
                    <a:lnTo>
                      <a:pt x="116" y="279"/>
                    </a:lnTo>
                    <a:lnTo>
                      <a:pt x="116" y="279"/>
                    </a:lnTo>
                    <a:lnTo>
                      <a:pt x="116" y="281"/>
                    </a:lnTo>
                    <a:lnTo>
                      <a:pt x="116" y="281"/>
                    </a:lnTo>
                    <a:lnTo>
                      <a:pt x="116" y="283"/>
                    </a:lnTo>
                    <a:lnTo>
                      <a:pt x="116" y="283"/>
                    </a:lnTo>
                    <a:lnTo>
                      <a:pt x="116" y="283"/>
                    </a:lnTo>
                    <a:lnTo>
                      <a:pt x="116" y="285"/>
                    </a:lnTo>
                    <a:lnTo>
                      <a:pt x="114" y="285"/>
                    </a:lnTo>
                    <a:lnTo>
                      <a:pt x="114" y="285"/>
                    </a:lnTo>
                    <a:lnTo>
                      <a:pt x="114" y="285"/>
                    </a:lnTo>
                    <a:lnTo>
                      <a:pt x="114" y="285"/>
                    </a:lnTo>
                    <a:lnTo>
                      <a:pt x="116" y="285"/>
                    </a:lnTo>
                    <a:lnTo>
                      <a:pt x="116" y="287"/>
                    </a:lnTo>
                    <a:lnTo>
                      <a:pt x="116" y="287"/>
                    </a:lnTo>
                    <a:lnTo>
                      <a:pt x="116" y="289"/>
                    </a:lnTo>
                    <a:lnTo>
                      <a:pt x="116" y="289"/>
                    </a:lnTo>
                    <a:lnTo>
                      <a:pt x="116" y="291"/>
                    </a:lnTo>
                    <a:lnTo>
                      <a:pt x="118" y="291"/>
                    </a:lnTo>
                    <a:lnTo>
                      <a:pt x="118" y="291"/>
                    </a:lnTo>
                    <a:lnTo>
                      <a:pt x="120" y="293"/>
                    </a:lnTo>
                    <a:lnTo>
                      <a:pt x="120" y="293"/>
                    </a:lnTo>
                    <a:lnTo>
                      <a:pt x="120" y="293"/>
                    </a:lnTo>
                    <a:lnTo>
                      <a:pt x="120" y="293"/>
                    </a:lnTo>
                    <a:lnTo>
                      <a:pt x="120" y="293"/>
                    </a:lnTo>
                    <a:lnTo>
                      <a:pt x="120" y="291"/>
                    </a:lnTo>
                    <a:lnTo>
                      <a:pt x="120" y="291"/>
                    </a:lnTo>
                    <a:lnTo>
                      <a:pt x="122" y="289"/>
                    </a:lnTo>
                    <a:lnTo>
                      <a:pt x="122" y="289"/>
                    </a:lnTo>
                    <a:lnTo>
                      <a:pt x="124" y="289"/>
                    </a:lnTo>
                    <a:lnTo>
                      <a:pt x="124" y="289"/>
                    </a:lnTo>
                    <a:lnTo>
                      <a:pt x="124" y="289"/>
                    </a:lnTo>
                    <a:lnTo>
                      <a:pt x="124" y="289"/>
                    </a:lnTo>
                    <a:lnTo>
                      <a:pt x="124" y="291"/>
                    </a:lnTo>
                    <a:lnTo>
                      <a:pt x="126" y="291"/>
                    </a:lnTo>
                    <a:lnTo>
                      <a:pt x="126" y="293"/>
                    </a:lnTo>
                    <a:lnTo>
                      <a:pt x="126" y="293"/>
                    </a:lnTo>
                    <a:lnTo>
                      <a:pt x="128" y="296"/>
                    </a:lnTo>
                    <a:lnTo>
                      <a:pt x="128" y="296"/>
                    </a:lnTo>
                    <a:lnTo>
                      <a:pt x="128" y="296"/>
                    </a:lnTo>
                    <a:lnTo>
                      <a:pt x="128" y="298"/>
                    </a:lnTo>
                    <a:lnTo>
                      <a:pt x="128" y="298"/>
                    </a:lnTo>
                    <a:lnTo>
                      <a:pt x="128" y="298"/>
                    </a:lnTo>
                    <a:lnTo>
                      <a:pt x="128" y="298"/>
                    </a:lnTo>
                    <a:lnTo>
                      <a:pt x="128" y="298"/>
                    </a:lnTo>
                    <a:lnTo>
                      <a:pt x="126" y="298"/>
                    </a:lnTo>
                    <a:lnTo>
                      <a:pt x="126" y="298"/>
                    </a:lnTo>
                    <a:lnTo>
                      <a:pt x="126" y="298"/>
                    </a:lnTo>
                    <a:lnTo>
                      <a:pt x="126" y="298"/>
                    </a:lnTo>
                    <a:lnTo>
                      <a:pt x="126" y="298"/>
                    </a:lnTo>
                    <a:lnTo>
                      <a:pt x="126" y="298"/>
                    </a:lnTo>
                    <a:lnTo>
                      <a:pt x="126" y="298"/>
                    </a:lnTo>
                    <a:lnTo>
                      <a:pt x="126" y="300"/>
                    </a:lnTo>
                    <a:lnTo>
                      <a:pt x="126" y="302"/>
                    </a:lnTo>
                    <a:lnTo>
                      <a:pt x="126" y="302"/>
                    </a:lnTo>
                    <a:lnTo>
                      <a:pt x="126" y="302"/>
                    </a:lnTo>
                    <a:lnTo>
                      <a:pt x="124" y="302"/>
                    </a:lnTo>
                    <a:lnTo>
                      <a:pt x="124" y="304"/>
                    </a:lnTo>
                    <a:lnTo>
                      <a:pt x="124" y="304"/>
                    </a:lnTo>
                    <a:lnTo>
                      <a:pt x="122" y="304"/>
                    </a:lnTo>
                    <a:lnTo>
                      <a:pt x="122" y="304"/>
                    </a:lnTo>
                    <a:lnTo>
                      <a:pt x="122" y="304"/>
                    </a:lnTo>
                    <a:lnTo>
                      <a:pt x="122" y="304"/>
                    </a:lnTo>
                    <a:lnTo>
                      <a:pt x="124" y="306"/>
                    </a:lnTo>
                    <a:lnTo>
                      <a:pt x="124" y="308"/>
                    </a:lnTo>
                    <a:lnTo>
                      <a:pt x="124" y="308"/>
                    </a:lnTo>
                    <a:lnTo>
                      <a:pt x="124" y="308"/>
                    </a:lnTo>
                    <a:lnTo>
                      <a:pt x="124" y="308"/>
                    </a:lnTo>
                    <a:lnTo>
                      <a:pt x="124" y="308"/>
                    </a:lnTo>
                    <a:lnTo>
                      <a:pt x="124" y="310"/>
                    </a:lnTo>
                    <a:lnTo>
                      <a:pt x="126" y="310"/>
                    </a:lnTo>
                    <a:lnTo>
                      <a:pt x="126" y="312"/>
                    </a:lnTo>
                    <a:lnTo>
                      <a:pt x="126" y="312"/>
                    </a:lnTo>
                    <a:lnTo>
                      <a:pt x="126" y="312"/>
                    </a:lnTo>
                    <a:lnTo>
                      <a:pt x="126" y="314"/>
                    </a:lnTo>
                    <a:lnTo>
                      <a:pt x="128" y="314"/>
                    </a:lnTo>
                    <a:lnTo>
                      <a:pt x="128" y="314"/>
                    </a:lnTo>
                    <a:lnTo>
                      <a:pt x="128" y="315"/>
                    </a:lnTo>
                    <a:lnTo>
                      <a:pt x="128" y="317"/>
                    </a:lnTo>
                    <a:lnTo>
                      <a:pt x="129" y="317"/>
                    </a:lnTo>
                    <a:lnTo>
                      <a:pt x="131" y="317"/>
                    </a:lnTo>
                    <a:lnTo>
                      <a:pt x="133" y="315"/>
                    </a:lnTo>
                    <a:lnTo>
                      <a:pt x="133" y="315"/>
                    </a:lnTo>
                    <a:lnTo>
                      <a:pt x="135" y="315"/>
                    </a:lnTo>
                    <a:lnTo>
                      <a:pt x="133" y="314"/>
                    </a:lnTo>
                    <a:lnTo>
                      <a:pt x="133" y="314"/>
                    </a:lnTo>
                    <a:lnTo>
                      <a:pt x="133" y="312"/>
                    </a:lnTo>
                    <a:lnTo>
                      <a:pt x="133" y="312"/>
                    </a:lnTo>
                    <a:lnTo>
                      <a:pt x="133" y="310"/>
                    </a:lnTo>
                    <a:lnTo>
                      <a:pt x="135" y="308"/>
                    </a:lnTo>
                    <a:lnTo>
                      <a:pt x="135" y="306"/>
                    </a:lnTo>
                    <a:lnTo>
                      <a:pt x="137" y="306"/>
                    </a:lnTo>
                    <a:lnTo>
                      <a:pt x="137" y="308"/>
                    </a:lnTo>
                    <a:lnTo>
                      <a:pt x="137" y="306"/>
                    </a:lnTo>
                    <a:lnTo>
                      <a:pt x="139" y="306"/>
                    </a:lnTo>
                    <a:lnTo>
                      <a:pt x="139" y="306"/>
                    </a:lnTo>
                    <a:lnTo>
                      <a:pt x="139" y="304"/>
                    </a:lnTo>
                    <a:lnTo>
                      <a:pt x="139" y="304"/>
                    </a:lnTo>
                    <a:lnTo>
                      <a:pt x="141" y="302"/>
                    </a:lnTo>
                    <a:lnTo>
                      <a:pt x="141" y="300"/>
                    </a:lnTo>
                    <a:lnTo>
                      <a:pt x="145" y="296"/>
                    </a:lnTo>
                    <a:lnTo>
                      <a:pt x="147" y="295"/>
                    </a:lnTo>
                    <a:lnTo>
                      <a:pt x="147" y="291"/>
                    </a:lnTo>
                    <a:lnTo>
                      <a:pt x="148" y="291"/>
                    </a:lnTo>
                    <a:lnTo>
                      <a:pt x="148" y="291"/>
                    </a:lnTo>
                    <a:lnTo>
                      <a:pt x="150" y="293"/>
                    </a:lnTo>
                    <a:lnTo>
                      <a:pt x="154" y="293"/>
                    </a:lnTo>
                    <a:lnTo>
                      <a:pt x="156" y="295"/>
                    </a:lnTo>
                    <a:lnTo>
                      <a:pt x="156" y="293"/>
                    </a:lnTo>
                    <a:lnTo>
                      <a:pt x="156" y="295"/>
                    </a:lnTo>
                    <a:lnTo>
                      <a:pt x="160" y="295"/>
                    </a:lnTo>
                    <a:lnTo>
                      <a:pt x="162" y="296"/>
                    </a:lnTo>
                    <a:lnTo>
                      <a:pt x="164" y="296"/>
                    </a:lnTo>
                    <a:lnTo>
                      <a:pt x="166" y="295"/>
                    </a:lnTo>
                    <a:lnTo>
                      <a:pt x="168" y="295"/>
                    </a:lnTo>
                    <a:lnTo>
                      <a:pt x="171" y="296"/>
                    </a:lnTo>
                    <a:lnTo>
                      <a:pt x="171" y="295"/>
                    </a:lnTo>
                    <a:lnTo>
                      <a:pt x="173" y="295"/>
                    </a:lnTo>
                    <a:lnTo>
                      <a:pt x="173" y="295"/>
                    </a:lnTo>
                    <a:lnTo>
                      <a:pt x="173" y="293"/>
                    </a:lnTo>
                    <a:lnTo>
                      <a:pt x="173" y="293"/>
                    </a:lnTo>
                    <a:lnTo>
                      <a:pt x="173" y="291"/>
                    </a:lnTo>
                    <a:lnTo>
                      <a:pt x="177" y="289"/>
                    </a:lnTo>
                    <a:lnTo>
                      <a:pt x="179" y="289"/>
                    </a:lnTo>
                    <a:lnTo>
                      <a:pt x="179" y="289"/>
                    </a:lnTo>
                    <a:lnTo>
                      <a:pt x="181" y="289"/>
                    </a:lnTo>
                    <a:lnTo>
                      <a:pt x="183" y="289"/>
                    </a:lnTo>
                    <a:lnTo>
                      <a:pt x="183" y="291"/>
                    </a:lnTo>
                    <a:lnTo>
                      <a:pt x="185" y="293"/>
                    </a:lnTo>
                    <a:lnTo>
                      <a:pt x="185" y="293"/>
                    </a:lnTo>
                    <a:lnTo>
                      <a:pt x="187" y="296"/>
                    </a:lnTo>
                    <a:lnTo>
                      <a:pt x="187" y="296"/>
                    </a:lnTo>
                    <a:lnTo>
                      <a:pt x="188" y="298"/>
                    </a:lnTo>
                    <a:lnTo>
                      <a:pt x="190" y="298"/>
                    </a:lnTo>
                    <a:lnTo>
                      <a:pt x="192" y="298"/>
                    </a:lnTo>
                    <a:lnTo>
                      <a:pt x="194" y="298"/>
                    </a:lnTo>
                    <a:lnTo>
                      <a:pt x="196" y="298"/>
                    </a:lnTo>
                    <a:lnTo>
                      <a:pt x="198" y="296"/>
                    </a:lnTo>
                    <a:lnTo>
                      <a:pt x="198" y="296"/>
                    </a:lnTo>
                    <a:lnTo>
                      <a:pt x="202" y="296"/>
                    </a:lnTo>
                    <a:lnTo>
                      <a:pt x="202" y="296"/>
                    </a:lnTo>
                    <a:lnTo>
                      <a:pt x="204" y="296"/>
                    </a:lnTo>
                    <a:lnTo>
                      <a:pt x="206" y="293"/>
                    </a:lnTo>
                    <a:lnTo>
                      <a:pt x="209" y="291"/>
                    </a:lnTo>
                    <a:lnTo>
                      <a:pt x="211" y="289"/>
                    </a:lnTo>
                    <a:lnTo>
                      <a:pt x="213" y="289"/>
                    </a:lnTo>
                    <a:lnTo>
                      <a:pt x="215" y="287"/>
                    </a:lnTo>
                    <a:lnTo>
                      <a:pt x="219" y="287"/>
                    </a:lnTo>
                    <a:lnTo>
                      <a:pt x="219" y="285"/>
                    </a:lnTo>
                    <a:lnTo>
                      <a:pt x="219" y="283"/>
                    </a:lnTo>
                    <a:lnTo>
                      <a:pt x="219" y="283"/>
                    </a:lnTo>
                    <a:lnTo>
                      <a:pt x="217" y="281"/>
                    </a:lnTo>
                    <a:lnTo>
                      <a:pt x="217" y="281"/>
                    </a:lnTo>
                    <a:lnTo>
                      <a:pt x="215" y="281"/>
                    </a:lnTo>
                    <a:lnTo>
                      <a:pt x="215" y="279"/>
                    </a:lnTo>
                    <a:lnTo>
                      <a:pt x="215" y="279"/>
                    </a:lnTo>
                    <a:lnTo>
                      <a:pt x="215" y="277"/>
                    </a:lnTo>
                    <a:lnTo>
                      <a:pt x="215" y="277"/>
                    </a:lnTo>
                    <a:lnTo>
                      <a:pt x="215" y="275"/>
                    </a:lnTo>
                    <a:lnTo>
                      <a:pt x="215" y="274"/>
                    </a:lnTo>
                    <a:lnTo>
                      <a:pt x="217" y="268"/>
                    </a:lnTo>
                    <a:lnTo>
                      <a:pt x="217" y="268"/>
                    </a:lnTo>
                    <a:lnTo>
                      <a:pt x="219" y="266"/>
                    </a:lnTo>
                    <a:lnTo>
                      <a:pt x="219" y="266"/>
                    </a:lnTo>
                    <a:lnTo>
                      <a:pt x="219" y="266"/>
                    </a:lnTo>
                    <a:lnTo>
                      <a:pt x="219" y="266"/>
                    </a:lnTo>
                    <a:lnTo>
                      <a:pt x="219" y="264"/>
                    </a:lnTo>
                    <a:lnTo>
                      <a:pt x="219" y="264"/>
                    </a:lnTo>
                    <a:lnTo>
                      <a:pt x="219" y="264"/>
                    </a:lnTo>
                    <a:lnTo>
                      <a:pt x="219" y="262"/>
                    </a:lnTo>
                    <a:lnTo>
                      <a:pt x="219" y="262"/>
                    </a:lnTo>
                    <a:lnTo>
                      <a:pt x="219" y="262"/>
                    </a:lnTo>
                    <a:lnTo>
                      <a:pt x="221" y="262"/>
                    </a:lnTo>
                    <a:lnTo>
                      <a:pt x="223" y="262"/>
                    </a:lnTo>
                    <a:lnTo>
                      <a:pt x="221" y="260"/>
                    </a:lnTo>
                    <a:lnTo>
                      <a:pt x="221" y="260"/>
                    </a:lnTo>
                    <a:lnTo>
                      <a:pt x="219" y="260"/>
                    </a:lnTo>
                    <a:lnTo>
                      <a:pt x="219" y="260"/>
                    </a:lnTo>
                    <a:lnTo>
                      <a:pt x="217" y="258"/>
                    </a:lnTo>
                    <a:lnTo>
                      <a:pt x="217" y="258"/>
                    </a:lnTo>
                    <a:lnTo>
                      <a:pt x="217" y="258"/>
                    </a:lnTo>
                    <a:lnTo>
                      <a:pt x="217" y="256"/>
                    </a:lnTo>
                    <a:lnTo>
                      <a:pt x="219" y="256"/>
                    </a:lnTo>
                    <a:lnTo>
                      <a:pt x="219" y="256"/>
                    </a:lnTo>
                    <a:lnTo>
                      <a:pt x="219" y="256"/>
                    </a:lnTo>
                    <a:lnTo>
                      <a:pt x="223" y="258"/>
                    </a:lnTo>
                    <a:lnTo>
                      <a:pt x="223" y="258"/>
                    </a:lnTo>
                    <a:lnTo>
                      <a:pt x="225" y="258"/>
                    </a:lnTo>
                    <a:lnTo>
                      <a:pt x="225" y="258"/>
                    </a:lnTo>
                    <a:lnTo>
                      <a:pt x="227" y="260"/>
                    </a:lnTo>
                    <a:lnTo>
                      <a:pt x="227" y="260"/>
                    </a:lnTo>
                    <a:lnTo>
                      <a:pt x="229" y="260"/>
                    </a:lnTo>
                    <a:lnTo>
                      <a:pt x="229" y="258"/>
                    </a:lnTo>
                    <a:lnTo>
                      <a:pt x="229" y="258"/>
                    </a:lnTo>
                    <a:lnTo>
                      <a:pt x="229" y="258"/>
                    </a:lnTo>
                    <a:lnTo>
                      <a:pt x="229" y="256"/>
                    </a:lnTo>
                    <a:lnTo>
                      <a:pt x="229" y="256"/>
                    </a:lnTo>
                    <a:lnTo>
                      <a:pt x="229" y="256"/>
                    </a:lnTo>
                    <a:lnTo>
                      <a:pt x="230" y="256"/>
                    </a:lnTo>
                    <a:lnTo>
                      <a:pt x="230" y="256"/>
                    </a:lnTo>
                    <a:lnTo>
                      <a:pt x="232" y="258"/>
                    </a:lnTo>
                    <a:lnTo>
                      <a:pt x="232" y="258"/>
                    </a:lnTo>
                    <a:lnTo>
                      <a:pt x="232" y="258"/>
                    </a:lnTo>
                    <a:lnTo>
                      <a:pt x="232" y="258"/>
                    </a:lnTo>
                    <a:lnTo>
                      <a:pt x="234" y="258"/>
                    </a:lnTo>
                    <a:lnTo>
                      <a:pt x="234" y="258"/>
                    </a:lnTo>
                    <a:lnTo>
                      <a:pt x="234" y="256"/>
                    </a:lnTo>
                    <a:lnTo>
                      <a:pt x="234" y="255"/>
                    </a:lnTo>
                    <a:lnTo>
                      <a:pt x="234" y="255"/>
                    </a:lnTo>
                    <a:lnTo>
                      <a:pt x="234" y="255"/>
                    </a:lnTo>
                    <a:lnTo>
                      <a:pt x="234" y="253"/>
                    </a:lnTo>
                    <a:lnTo>
                      <a:pt x="234" y="253"/>
                    </a:lnTo>
                    <a:lnTo>
                      <a:pt x="234" y="253"/>
                    </a:lnTo>
                    <a:lnTo>
                      <a:pt x="234" y="251"/>
                    </a:lnTo>
                    <a:lnTo>
                      <a:pt x="236" y="251"/>
                    </a:lnTo>
                    <a:lnTo>
                      <a:pt x="236" y="251"/>
                    </a:lnTo>
                    <a:lnTo>
                      <a:pt x="236" y="251"/>
                    </a:lnTo>
                    <a:lnTo>
                      <a:pt x="238" y="253"/>
                    </a:lnTo>
                    <a:lnTo>
                      <a:pt x="238" y="256"/>
                    </a:lnTo>
                    <a:lnTo>
                      <a:pt x="238" y="258"/>
                    </a:lnTo>
                    <a:lnTo>
                      <a:pt x="240" y="260"/>
                    </a:lnTo>
                    <a:lnTo>
                      <a:pt x="240" y="260"/>
                    </a:lnTo>
                    <a:lnTo>
                      <a:pt x="242" y="260"/>
                    </a:lnTo>
                    <a:lnTo>
                      <a:pt x="244" y="262"/>
                    </a:lnTo>
                    <a:lnTo>
                      <a:pt x="244" y="262"/>
                    </a:lnTo>
                    <a:lnTo>
                      <a:pt x="248" y="262"/>
                    </a:lnTo>
                    <a:lnTo>
                      <a:pt x="253" y="258"/>
                    </a:lnTo>
                    <a:lnTo>
                      <a:pt x="257" y="256"/>
                    </a:lnTo>
                    <a:lnTo>
                      <a:pt x="257" y="255"/>
                    </a:lnTo>
                    <a:lnTo>
                      <a:pt x="257" y="255"/>
                    </a:lnTo>
                    <a:lnTo>
                      <a:pt x="257" y="253"/>
                    </a:lnTo>
                    <a:lnTo>
                      <a:pt x="257" y="251"/>
                    </a:lnTo>
                    <a:lnTo>
                      <a:pt x="257" y="251"/>
                    </a:lnTo>
                    <a:lnTo>
                      <a:pt x="257" y="251"/>
                    </a:lnTo>
                    <a:lnTo>
                      <a:pt x="257" y="249"/>
                    </a:lnTo>
                    <a:lnTo>
                      <a:pt x="257" y="249"/>
                    </a:lnTo>
                    <a:lnTo>
                      <a:pt x="257" y="249"/>
                    </a:lnTo>
                    <a:lnTo>
                      <a:pt x="257" y="249"/>
                    </a:lnTo>
                    <a:lnTo>
                      <a:pt x="255" y="249"/>
                    </a:lnTo>
                    <a:lnTo>
                      <a:pt x="255" y="247"/>
                    </a:lnTo>
                    <a:lnTo>
                      <a:pt x="255" y="247"/>
                    </a:lnTo>
                    <a:lnTo>
                      <a:pt x="253" y="247"/>
                    </a:lnTo>
                    <a:lnTo>
                      <a:pt x="253" y="247"/>
                    </a:lnTo>
                    <a:lnTo>
                      <a:pt x="253" y="245"/>
                    </a:lnTo>
                    <a:lnTo>
                      <a:pt x="253" y="245"/>
                    </a:lnTo>
                    <a:lnTo>
                      <a:pt x="253" y="245"/>
                    </a:lnTo>
                    <a:lnTo>
                      <a:pt x="253" y="245"/>
                    </a:lnTo>
                    <a:lnTo>
                      <a:pt x="253" y="245"/>
                    </a:lnTo>
                    <a:lnTo>
                      <a:pt x="251" y="245"/>
                    </a:lnTo>
                    <a:lnTo>
                      <a:pt x="251" y="245"/>
                    </a:lnTo>
                    <a:lnTo>
                      <a:pt x="249" y="247"/>
                    </a:lnTo>
                    <a:lnTo>
                      <a:pt x="249" y="247"/>
                    </a:lnTo>
                    <a:lnTo>
                      <a:pt x="249" y="247"/>
                    </a:lnTo>
                    <a:lnTo>
                      <a:pt x="249" y="247"/>
                    </a:lnTo>
                    <a:lnTo>
                      <a:pt x="248" y="247"/>
                    </a:lnTo>
                    <a:lnTo>
                      <a:pt x="248" y="247"/>
                    </a:lnTo>
                    <a:lnTo>
                      <a:pt x="248" y="245"/>
                    </a:lnTo>
                    <a:lnTo>
                      <a:pt x="248" y="245"/>
                    </a:lnTo>
                    <a:lnTo>
                      <a:pt x="249" y="243"/>
                    </a:lnTo>
                    <a:lnTo>
                      <a:pt x="251" y="243"/>
                    </a:lnTo>
                    <a:lnTo>
                      <a:pt x="255" y="241"/>
                    </a:lnTo>
                    <a:lnTo>
                      <a:pt x="255" y="241"/>
                    </a:lnTo>
                    <a:lnTo>
                      <a:pt x="257" y="239"/>
                    </a:lnTo>
                    <a:lnTo>
                      <a:pt x="259" y="239"/>
                    </a:lnTo>
                    <a:lnTo>
                      <a:pt x="265" y="236"/>
                    </a:lnTo>
                    <a:lnTo>
                      <a:pt x="267" y="234"/>
                    </a:lnTo>
                    <a:lnTo>
                      <a:pt x="267" y="234"/>
                    </a:lnTo>
                    <a:lnTo>
                      <a:pt x="267" y="232"/>
                    </a:lnTo>
                    <a:lnTo>
                      <a:pt x="267" y="232"/>
                    </a:lnTo>
                    <a:lnTo>
                      <a:pt x="267" y="232"/>
                    </a:lnTo>
                    <a:lnTo>
                      <a:pt x="265" y="232"/>
                    </a:lnTo>
                    <a:lnTo>
                      <a:pt x="265" y="232"/>
                    </a:lnTo>
                    <a:lnTo>
                      <a:pt x="265" y="232"/>
                    </a:lnTo>
                    <a:lnTo>
                      <a:pt x="265" y="230"/>
                    </a:lnTo>
                    <a:lnTo>
                      <a:pt x="265" y="228"/>
                    </a:lnTo>
                    <a:lnTo>
                      <a:pt x="265" y="226"/>
                    </a:lnTo>
                    <a:lnTo>
                      <a:pt x="267" y="226"/>
                    </a:lnTo>
                    <a:lnTo>
                      <a:pt x="269" y="224"/>
                    </a:lnTo>
                    <a:lnTo>
                      <a:pt x="269" y="224"/>
                    </a:lnTo>
                    <a:lnTo>
                      <a:pt x="270" y="226"/>
                    </a:lnTo>
                    <a:lnTo>
                      <a:pt x="272" y="226"/>
                    </a:lnTo>
                    <a:lnTo>
                      <a:pt x="274" y="226"/>
                    </a:lnTo>
                    <a:lnTo>
                      <a:pt x="276" y="226"/>
                    </a:lnTo>
                    <a:lnTo>
                      <a:pt x="276" y="226"/>
                    </a:lnTo>
                    <a:lnTo>
                      <a:pt x="278" y="228"/>
                    </a:lnTo>
                    <a:lnTo>
                      <a:pt x="278" y="230"/>
                    </a:lnTo>
                    <a:lnTo>
                      <a:pt x="278" y="232"/>
                    </a:lnTo>
                    <a:lnTo>
                      <a:pt x="280" y="234"/>
                    </a:lnTo>
                    <a:lnTo>
                      <a:pt x="280" y="232"/>
                    </a:lnTo>
                    <a:lnTo>
                      <a:pt x="282" y="232"/>
                    </a:lnTo>
                    <a:lnTo>
                      <a:pt x="282" y="230"/>
                    </a:lnTo>
                    <a:lnTo>
                      <a:pt x="282" y="228"/>
                    </a:lnTo>
                    <a:lnTo>
                      <a:pt x="282" y="228"/>
                    </a:lnTo>
                    <a:lnTo>
                      <a:pt x="282" y="224"/>
                    </a:lnTo>
                    <a:close/>
                  </a:path>
                </a:pathLst>
              </a:custGeom>
              <a:solidFill>
                <a:schemeClr val="bg1"/>
              </a:solidFill>
              <a:ln w="3175" cap="rnd">
                <a:solidFill>
                  <a:schemeClr val="tx1">
                    <a:lumMod val="50000"/>
                    <a:lumOff val="50000"/>
                  </a:schemeClr>
                </a:solidFill>
                <a:prstDash val="solid"/>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15" name="Freeform 24">
                <a:extLst>
                  <a:ext uri="{FF2B5EF4-FFF2-40B4-BE49-F238E27FC236}">
                    <a16:creationId xmlns:a16="http://schemas.microsoft.com/office/drawing/2014/main" id="{5E8C8E18-ED19-498D-9B3E-60AAF9300C00}"/>
                  </a:ext>
                </a:extLst>
              </p:cNvPr>
              <p:cNvSpPr>
                <a:spLocks noEditPoints="1"/>
              </p:cNvSpPr>
              <p:nvPr/>
            </p:nvSpPr>
            <p:spPr bwMode="auto">
              <a:xfrm>
                <a:off x="7773818" y="4577072"/>
                <a:ext cx="1039889" cy="896342"/>
              </a:xfrm>
              <a:custGeom>
                <a:avLst/>
                <a:gdLst>
                  <a:gd name="T0" fmla="*/ 426 w 655"/>
                  <a:gd name="T1" fmla="*/ 548 h 565"/>
                  <a:gd name="T2" fmla="*/ 421 w 655"/>
                  <a:gd name="T3" fmla="*/ 550 h 565"/>
                  <a:gd name="T4" fmla="*/ 417 w 655"/>
                  <a:gd name="T5" fmla="*/ 548 h 565"/>
                  <a:gd name="T6" fmla="*/ 419 w 655"/>
                  <a:gd name="T7" fmla="*/ 551 h 565"/>
                  <a:gd name="T8" fmla="*/ 417 w 655"/>
                  <a:gd name="T9" fmla="*/ 551 h 565"/>
                  <a:gd name="T10" fmla="*/ 415 w 655"/>
                  <a:gd name="T11" fmla="*/ 551 h 565"/>
                  <a:gd name="T12" fmla="*/ 415 w 655"/>
                  <a:gd name="T13" fmla="*/ 555 h 565"/>
                  <a:gd name="T14" fmla="*/ 419 w 655"/>
                  <a:gd name="T15" fmla="*/ 557 h 565"/>
                  <a:gd name="T16" fmla="*/ 421 w 655"/>
                  <a:gd name="T17" fmla="*/ 557 h 565"/>
                  <a:gd name="T18" fmla="*/ 423 w 655"/>
                  <a:gd name="T19" fmla="*/ 557 h 565"/>
                  <a:gd name="T20" fmla="*/ 425 w 655"/>
                  <a:gd name="T21" fmla="*/ 559 h 565"/>
                  <a:gd name="T22" fmla="*/ 423 w 655"/>
                  <a:gd name="T23" fmla="*/ 561 h 565"/>
                  <a:gd name="T24" fmla="*/ 425 w 655"/>
                  <a:gd name="T25" fmla="*/ 563 h 565"/>
                  <a:gd name="T26" fmla="*/ 426 w 655"/>
                  <a:gd name="T27" fmla="*/ 551 h 565"/>
                  <a:gd name="T28" fmla="*/ 9 w 655"/>
                  <a:gd name="T29" fmla="*/ 439 h 565"/>
                  <a:gd name="T30" fmla="*/ 5 w 655"/>
                  <a:gd name="T31" fmla="*/ 441 h 565"/>
                  <a:gd name="T32" fmla="*/ 2 w 655"/>
                  <a:gd name="T33" fmla="*/ 443 h 565"/>
                  <a:gd name="T34" fmla="*/ 0 w 655"/>
                  <a:gd name="T35" fmla="*/ 451 h 565"/>
                  <a:gd name="T36" fmla="*/ 0 w 655"/>
                  <a:gd name="T37" fmla="*/ 451 h 565"/>
                  <a:gd name="T38" fmla="*/ 2 w 655"/>
                  <a:gd name="T39" fmla="*/ 451 h 565"/>
                  <a:gd name="T40" fmla="*/ 5 w 655"/>
                  <a:gd name="T41" fmla="*/ 454 h 565"/>
                  <a:gd name="T42" fmla="*/ 9 w 655"/>
                  <a:gd name="T43" fmla="*/ 447 h 565"/>
                  <a:gd name="T44" fmla="*/ 11 w 655"/>
                  <a:gd name="T45" fmla="*/ 443 h 565"/>
                  <a:gd name="T46" fmla="*/ 15 w 655"/>
                  <a:gd name="T47" fmla="*/ 441 h 565"/>
                  <a:gd name="T48" fmla="*/ 15 w 655"/>
                  <a:gd name="T49" fmla="*/ 437 h 565"/>
                  <a:gd name="T50" fmla="*/ 428 w 655"/>
                  <a:gd name="T51" fmla="*/ 456 h 565"/>
                  <a:gd name="T52" fmla="*/ 423 w 655"/>
                  <a:gd name="T53" fmla="*/ 460 h 565"/>
                  <a:gd name="T54" fmla="*/ 419 w 655"/>
                  <a:gd name="T55" fmla="*/ 458 h 565"/>
                  <a:gd name="T56" fmla="*/ 421 w 655"/>
                  <a:gd name="T57" fmla="*/ 456 h 565"/>
                  <a:gd name="T58" fmla="*/ 421 w 655"/>
                  <a:gd name="T59" fmla="*/ 454 h 565"/>
                  <a:gd name="T60" fmla="*/ 415 w 655"/>
                  <a:gd name="T61" fmla="*/ 454 h 565"/>
                  <a:gd name="T62" fmla="*/ 413 w 655"/>
                  <a:gd name="T63" fmla="*/ 453 h 565"/>
                  <a:gd name="T64" fmla="*/ 411 w 655"/>
                  <a:gd name="T65" fmla="*/ 454 h 565"/>
                  <a:gd name="T66" fmla="*/ 413 w 655"/>
                  <a:gd name="T67" fmla="*/ 456 h 565"/>
                  <a:gd name="T68" fmla="*/ 413 w 655"/>
                  <a:gd name="T69" fmla="*/ 458 h 565"/>
                  <a:gd name="T70" fmla="*/ 415 w 655"/>
                  <a:gd name="T71" fmla="*/ 460 h 565"/>
                  <a:gd name="T72" fmla="*/ 415 w 655"/>
                  <a:gd name="T73" fmla="*/ 464 h 565"/>
                  <a:gd name="T74" fmla="*/ 415 w 655"/>
                  <a:gd name="T75" fmla="*/ 466 h 565"/>
                  <a:gd name="T76" fmla="*/ 417 w 655"/>
                  <a:gd name="T77" fmla="*/ 468 h 565"/>
                  <a:gd name="T78" fmla="*/ 419 w 655"/>
                  <a:gd name="T79" fmla="*/ 468 h 565"/>
                  <a:gd name="T80" fmla="*/ 425 w 655"/>
                  <a:gd name="T81" fmla="*/ 468 h 565"/>
                  <a:gd name="T82" fmla="*/ 428 w 655"/>
                  <a:gd name="T83" fmla="*/ 456 h 565"/>
                  <a:gd name="T84" fmla="*/ 428 w 655"/>
                  <a:gd name="T85" fmla="*/ 456 h 565"/>
                  <a:gd name="T86" fmla="*/ 653 w 655"/>
                  <a:gd name="T87" fmla="*/ 2 h 565"/>
                  <a:gd name="T88" fmla="*/ 653 w 655"/>
                  <a:gd name="T89" fmla="*/ 2 h 565"/>
                  <a:gd name="T90" fmla="*/ 647 w 655"/>
                  <a:gd name="T91" fmla="*/ 2 h 565"/>
                  <a:gd name="T92" fmla="*/ 646 w 655"/>
                  <a:gd name="T93" fmla="*/ 0 h 565"/>
                  <a:gd name="T94" fmla="*/ 644 w 655"/>
                  <a:gd name="T95" fmla="*/ 2 h 565"/>
                  <a:gd name="T96" fmla="*/ 647 w 655"/>
                  <a:gd name="T97" fmla="*/ 4 h 565"/>
                  <a:gd name="T98" fmla="*/ 653 w 655"/>
                  <a:gd name="T99" fmla="*/ 6 h 565"/>
                  <a:gd name="T100" fmla="*/ 653 w 655"/>
                  <a:gd name="T101" fmla="*/ 4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5" h="565">
                    <a:moveTo>
                      <a:pt x="426" y="551"/>
                    </a:moveTo>
                    <a:lnTo>
                      <a:pt x="428" y="548"/>
                    </a:lnTo>
                    <a:lnTo>
                      <a:pt x="428" y="548"/>
                    </a:lnTo>
                    <a:lnTo>
                      <a:pt x="426" y="548"/>
                    </a:lnTo>
                    <a:lnTo>
                      <a:pt x="425" y="548"/>
                    </a:lnTo>
                    <a:lnTo>
                      <a:pt x="423" y="548"/>
                    </a:lnTo>
                    <a:lnTo>
                      <a:pt x="423" y="550"/>
                    </a:lnTo>
                    <a:lnTo>
                      <a:pt x="421" y="550"/>
                    </a:lnTo>
                    <a:lnTo>
                      <a:pt x="419" y="548"/>
                    </a:lnTo>
                    <a:lnTo>
                      <a:pt x="417" y="548"/>
                    </a:lnTo>
                    <a:lnTo>
                      <a:pt x="417" y="548"/>
                    </a:lnTo>
                    <a:lnTo>
                      <a:pt x="417" y="548"/>
                    </a:lnTo>
                    <a:lnTo>
                      <a:pt x="417" y="550"/>
                    </a:lnTo>
                    <a:lnTo>
                      <a:pt x="417" y="550"/>
                    </a:lnTo>
                    <a:lnTo>
                      <a:pt x="419" y="550"/>
                    </a:lnTo>
                    <a:lnTo>
                      <a:pt x="419" y="551"/>
                    </a:lnTo>
                    <a:lnTo>
                      <a:pt x="419" y="551"/>
                    </a:lnTo>
                    <a:lnTo>
                      <a:pt x="417" y="551"/>
                    </a:lnTo>
                    <a:lnTo>
                      <a:pt x="417" y="551"/>
                    </a:lnTo>
                    <a:lnTo>
                      <a:pt x="417" y="551"/>
                    </a:lnTo>
                    <a:lnTo>
                      <a:pt x="415" y="551"/>
                    </a:lnTo>
                    <a:lnTo>
                      <a:pt x="415" y="551"/>
                    </a:lnTo>
                    <a:lnTo>
                      <a:pt x="415" y="551"/>
                    </a:lnTo>
                    <a:lnTo>
                      <a:pt x="415" y="551"/>
                    </a:lnTo>
                    <a:lnTo>
                      <a:pt x="415" y="553"/>
                    </a:lnTo>
                    <a:lnTo>
                      <a:pt x="415" y="553"/>
                    </a:lnTo>
                    <a:lnTo>
                      <a:pt x="415" y="555"/>
                    </a:lnTo>
                    <a:lnTo>
                      <a:pt x="415" y="555"/>
                    </a:lnTo>
                    <a:lnTo>
                      <a:pt x="417" y="555"/>
                    </a:lnTo>
                    <a:lnTo>
                      <a:pt x="417" y="555"/>
                    </a:lnTo>
                    <a:lnTo>
                      <a:pt x="417" y="555"/>
                    </a:lnTo>
                    <a:lnTo>
                      <a:pt x="419" y="557"/>
                    </a:lnTo>
                    <a:lnTo>
                      <a:pt x="419" y="557"/>
                    </a:lnTo>
                    <a:lnTo>
                      <a:pt x="419" y="557"/>
                    </a:lnTo>
                    <a:lnTo>
                      <a:pt x="421" y="557"/>
                    </a:lnTo>
                    <a:lnTo>
                      <a:pt x="421" y="557"/>
                    </a:lnTo>
                    <a:lnTo>
                      <a:pt x="421" y="557"/>
                    </a:lnTo>
                    <a:lnTo>
                      <a:pt x="421" y="557"/>
                    </a:lnTo>
                    <a:lnTo>
                      <a:pt x="421" y="559"/>
                    </a:lnTo>
                    <a:lnTo>
                      <a:pt x="423" y="557"/>
                    </a:lnTo>
                    <a:lnTo>
                      <a:pt x="423" y="557"/>
                    </a:lnTo>
                    <a:lnTo>
                      <a:pt x="423" y="557"/>
                    </a:lnTo>
                    <a:lnTo>
                      <a:pt x="425" y="559"/>
                    </a:lnTo>
                    <a:lnTo>
                      <a:pt x="425" y="559"/>
                    </a:lnTo>
                    <a:lnTo>
                      <a:pt x="423" y="559"/>
                    </a:lnTo>
                    <a:lnTo>
                      <a:pt x="423" y="559"/>
                    </a:lnTo>
                    <a:lnTo>
                      <a:pt x="423" y="561"/>
                    </a:lnTo>
                    <a:lnTo>
                      <a:pt x="423" y="561"/>
                    </a:lnTo>
                    <a:lnTo>
                      <a:pt x="423" y="561"/>
                    </a:lnTo>
                    <a:lnTo>
                      <a:pt x="425" y="563"/>
                    </a:lnTo>
                    <a:lnTo>
                      <a:pt x="425" y="563"/>
                    </a:lnTo>
                    <a:lnTo>
                      <a:pt x="425" y="563"/>
                    </a:lnTo>
                    <a:lnTo>
                      <a:pt x="426" y="565"/>
                    </a:lnTo>
                    <a:lnTo>
                      <a:pt x="428" y="565"/>
                    </a:lnTo>
                    <a:lnTo>
                      <a:pt x="428" y="565"/>
                    </a:lnTo>
                    <a:lnTo>
                      <a:pt x="426" y="551"/>
                    </a:lnTo>
                    <a:close/>
                    <a:moveTo>
                      <a:pt x="15" y="439"/>
                    </a:moveTo>
                    <a:lnTo>
                      <a:pt x="13" y="439"/>
                    </a:lnTo>
                    <a:lnTo>
                      <a:pt x="11" y="439"/>
                    </a:lnTo>
                    <a:lnTo>
                      <a:pt x="9" y="439"/>
                    </a:lnTo>
                    <a:lnTo>
                      <a:pt x="9" y="439"/>
                    </a:lnTo>
                    <a:lnTo>
                      <a:pt x="7" y="441"/>
                    </a:lnTo>
                    <a:lnTo>
                      <a:pt x="7" y="441"/>
                    </a:lnTo>
                    <a:lnTo>
                      <a:pt x="5" y="441"/>
                    </a:lnTo>
                    <a:lnTo>
                      <a:pt x="5" y="443"/>
                    </a:lnTo>
                    <a:lnTo>
                      <a:pt x="3" y="443"/>
                    </a:lnTo>
                    <a:lnTo>
                      <a:pt x="2" y="441"/>
                    </a:lnTo>
                    <a:lnTo>
                      <a:pt x="2" y="443"/>
                    </a:lnTo>
                    <a:lnTo>
                      <a:pt x="2" y="449"/>
                    </a:lnTo>
                    <a:lnTo>
                      <a:pt x="2" y="451"/>
                    </a:lnTo>
                    <a:lnTo>
                      <a:pt x="0" y="451"/>
                    </a:lnTo>
                    <a:lnTo>
                      <a:pt x="0" y="451"/>
                    </a:lnTo>
                    <a:lnTo>
                      <a:pt x="0" y="451"/>
                    </a:lnTo>
                    <a:lnTo>
                      <a:pt x="0" y="451"/>
                    </a:lnTo>
                    <a:lnTo>
                      <a:pt x="0" y="451"/>
                    </a:lnTo>
                    <a:lnTo>
                      <a:pt x="0" y="451"/>
                    </a:lnTo>
                    <a:lnTo>
                      <a:pt x="0" y="451"/>
                    </a:lnTo>
                    <a:lnTo>
                      <a:pt x="2" y="451"/>
                    </a:lnTo>
                    <a:lnTo>
                      <a:pt x="2" y="451"/>
                    </a:lnTo>
                    <a:lnTo>
                      <a:pt x="2" y="451"/>
                    </a:lnTo>
                    <a:lnTo>
                      <a:pt x="2" y="451"/>
                    </a:lnTo>
                    <a:lnTo>
                      <a:pt x="2" y="451"/>
                    </a:lnTo>
                    <a:lnTo>
                      <a:pt x="3" y="453"/>
                    </a:lnTo>
                    <a:lnTo>
                      <a:pt x="5" y="454"/>
                    </a:lnTo>
                    <a:lnTo>
                      <a:pt x="3" y="453"/>
                    </a:lnTo>
                    <a:lnTo>
                      <a:pt x="5" y="451"/>
                    </a:lnTo>
                    <a:lnTo>
                      <a:pt x="9" y="449"/>
                    </a:lnTo>
                    <a:lnTo>
                      <a:pt x="9" y="447"/>
                    </a:lnTo>
                    <a:lnTo>
                      <a:pt x="7" y="445"/>
                    </a:lnTo>
                    <a:lnTo>
                      <a:pt x="9" y="443"/>
                    </a:lnTo>
                    <a:lnTo>
                      <a:pt x="11" y="441"/>
                    </a:lnTo>
                    <a:lnTo>
                      <a:pt x="11" y="443"/>
                    </a:lnTo>
                    <a:lnTo>
                      <a:pt x="11" y="443"/>
                    </a:lnTo>
                    <a:lnTo>
                      <a:pt x="13" y="443"/>
                    </a:lnTo>
                    <a:lnTo>
                      <a:pt x="13" y="441"/>
                    </a:lnTo>
                    <a:lnTo>
                      <a:pt x="15" y="441"/>
                    </a:lnTo>
                    <a:lnTo>
                      <a:pt x="15" y="439"/>
                    </a:lnTo>
                    <a:lnTo>
                      <a:pt x="17" y="439"/>
                    </a:lnTo>
                    <a:lnTo>
                      <a:pt x="17" y="439"/>
                    </a:lnTo>
                    <a:lnTo>
                      <a:pt x="15" y="437"/>
                    </a:lnTo>
                    <a:lnTo>
                      <a:pt x="15" y="439"/>
                    </a:lnTo>
                    <a:close/>
                    <a:moveTo>
                      <a:pt x="428" y="456"/>
                    </a:moveTo>
                    <a:lnTo>
                      <a:pt x="428" y="456"/>
                    </a:lnTo>
                    <a:lnTo>
                      <a:pt x="428" y="456"/>
                    </a:lnTo>
                    <a:lnTo>
                      <a:pt x="426" y="456"/>
                    </a:lnTo>
                    <a:lnTo>
                      <a:pt x="425" y="458"/>
                    </a:lnTo>
                    <a:lnTo>
                      <a:pt x="423" y="460"/>
                    </a:lnTo>
                    <a:lnTo>
                      <a:pt x="423" y="460"/>
                    </a:lnTo>
                    <a:lnTo>
                      <a:pt x="421" y="460"/>
                    </a:lnTo>
                    <a:lnTo>
                      <a:pt x="421" y="460"/>
                    </a:lnTo>
                    <a:lnTo>
                      <a:pt x="421" y="458"/>
                    </a:lnTo>
                    <a:lnTo>
                      <a:pt x="419" y="458"/>
                    </a:lnTo>
                    <a:lnTo>
                      <a:pt x="419" y="458"/>
                    </a:lnTo>
                    <a:lnTo>
                      <a:pt x="419" y="458"/>
                    </a:lnTo>
                    <a:lnTo>
                      <a:pt x="419" y="458"/>
                    </a:lnTo>
                    <a:lnTo>
                      <a:pt x="421" y="456"/>
                    </a:lnTo>
                    <a:lnTo>
                      <a:pt x="421" y="456"/>
                    </a:lnTo>
                    <a:lnTo>
                      <a:pt x="421" y="454"/>
                    </a:lnTo>
                    <a:lnTo>
                      <a:pt x="421" y="454"/>
                    </a:lnTo>
                    <a:lnTo>
                      <a:pt x="421" y="454"/>
                    </a:lnTo>
                    <a:lnTo>
                      <a:pt x="419" y="454"/>
                    </a:lnTo>
                    <a:lnTo>
                      <a:pt x="417" y="454"/>
                    </a:lnTo>
                    <a:lnTo>
                      <a:pt x="417" y="454"/>
                    </a:lnTo>
                    <a:lnTo>
                      <a:pt x="415" y="454"/>
                    </a:lnTo>
                    <a:lnTo>
                      <a:pt x="415" y="453"/>
                    </a:lnTo>
                    <a:lnTo>
                      <a:pt x="413" y="453"/>
                    </a:lnTo>
                    <a:lnTo>
                      <a:pt x="413" y="453"/>
                    </a:lnTo>
                    <a:lnTo>
                      <a:pt x="413" y="453"/>
                    </a:lnTo>
                    <a:lnTo>
                      <a:pt x="413" y="453"/>
                    </a:lnTo>
                    <a:lnTo>
                      <a:pt x="413" y="453"/>
                    </a:lnTo>
                    <a:lnTo>
                      <a:pt x="411" y="453"/>
                    </a:lnTo>
                    <a:lnTo>
                      <a:pt x="411" y="454"/>
                    </a:lnTo>
                    <a:lnTo>
                      <a:pt x="411" y="454"/>
                    </a:lnTo>
                    <a:lnTo>
                      <a:pt x="411" y="454"/>
                    </a:lnTo>
                    <a:lnTo>
                      <a:pt x="413" y="456"/>
                    </a:lnTo>
                    <a:lnTo>
                      <a:pt x="413" y="456"/>
                    </a:lnTo>
                    <a:lnTo>
                      <a:pt x="413" y="458"/>
                    </a:lnTo>
                    <a:lnTo>
                      <a:pt x="413" y="458"/>
                    </a:lnTo>
                    <a:lnTo>
                      <a:pt x="413" y="458"/>
                    </a:lnTo>
                    <a:lnTo>
                      <a:pt x="413" y="458"/>
                    </a:lnTo>
                    <a:lnTo>
                      <a:pt x="413" y="460"/>
                    </a:lnTo>
                    <a:lnTo>
                      <a:pt x="415" y="460"/>
                    </a:lnTo>
                    <a:lnTo>
                      <a:pt x="415" y="460"/>
                    </a:lnTo>
                    <a:lnTo>
                      <a:pt x="415" y="460"/>
                    </a:lnTo>
                    <a:lnTo>
                      <a:pt x="415" y="462"/>
                    </a:lnTo>
                    <a:lnTo>
                      <a:pt x="415" y="462"/>
                    </a:lnTo>
                    <a:lnTo>
                      <a:pt x="415" y="464"/>
                    </a:lnTo>
                    <a:lnTo>
                      <a:pt x="415" y="464"/>
                    </a:lnTo>
                    <a:lnTo>
                      <a:pt x="415" y="466"/>
                    </a:lnTo>
                    <a:lnTo>
                      <a:pt x="415" y="466"/>
                    </a:lnTo>
                    <a:lnTo>
                      <a:pt x="415" y="466"/>
                    </a:lnTo>
                    <a:lnTo>
                      <a:pt x="415" y="466"/>
                    </a:lnTo>
                    <a:lnTo>
                      <a:pt x="415" y="466"/>
                    </a:lnTo>
                    <a:lnTo>
                      <a:pt x="417" y="468"/>
                    </a:lnTo>
                    <a:lnTo>
                      <a:pt x="417" y="468"/>
                    </a:lnTo>
                    <a:lnTo>
                      <a:pt x="417" y="468"/>
                    </a:lnTo>
                    <a:lnTo>
                      <a:pt x="419" y="468"/>
                    </a:lnTo>
                    <a:lnTo>
                      <a:pt x="419" y="468"/>
                    </a:lnTo>
                    <a:lnTo>
                      <a:pt x="419" y="468"/>
                    </a:lnTo>
                    <a:lnTo>
                      <a:pt x="419" y="468"/>
                    </a:lnTo>
                    <a:lnTo>
                      <a:pt x="421" y="468"/>
                    </a:lnTo>
                    <a:lnTo>
                      <a:pt x="425" y="468"/>
                    </a:lnTo>
                    <a:lnTo>
                      <a:pt x="425" y="468"/>
                    </a:lnTo>
                    <a:lnTo>
                      <a:pt x="425" y="468"/>
                    </a:lnTo>
                    <a:lnTo>
                      <a:pt x="425" y="464"/>
                    </a:lnTo>
                    <a:lnTo>
                      <a:pt x="428" y="458"/>
                    </a:lnTo>
                    <a:lnTo>
                      <a:pt x="428" y="456"/>
                    </a:lnTo>
                    <a:lnTo>
                      <a:pt x="428" y="456"/>
                    </a:lnTo>
                    <a:lnTo>
                      <a:pt x="428" y="454"/>
                    </a:lnTo>
                    <a:lnTo>
                      <a:pt x="428" y="454"/>
                    </a:lnTo>
                    <a:lnTo>
                      <a:pt x="428" y="454"/>
                    </a:lnTo>
                    <a:lnTo>
                      <a:pt x="428" y="456"/>
                    </a:lnTo>
                    <a:close/>
                    <a:moveTo>
                      <a:pt x="653" y="4"/>
                    </a:moveTo>
                    <a:lnTo>
                      <a:pt x="655" y="4"/>
                    </a:lnTo>
                    <a:lnTo>
                      <a:pt x="655" y="2"/>
                    </a:lnTo>
                    <a:lnTo>
                      <a:pt x="653" y="2"/>
                    </a:lnTo>
                    <a:lnTo>
                      <a:pt x="653" y="2"/>
                    </a:lnTo>
                    <a:lnTo>
                      <a:pt x="653" y="2"/>
                    </a:lnTo>
                    <a:lnTo>
                      <a:pt x="653" y="2"/>
                    </a:lnTo>
                    <a:lnTo>
                      <a:pt x="653" y="2"/>
                    </a:lnTo>
                    <a:lnTo>
                      <a:pt x="651" y="4"/>
                    </a:lnTo>
                    <a:lnTo>
                      <a:pt x="651" y="4"/>
                    </a:lnTo>
                    <a:lnTo>
                      <a:pt x="647" y="4"/>
                    </a:lnTo>
                    <a:lnTo>
                      <a:pt x="647" y="2"/>
                    </a:lnTo>
                    <a:lnTo>
                      <a:pt x="646" y="2"/>
                    </a:lnTo>
                    <a:lnTo>
                      <a:pt x="647" y="0"/>
                    </a:lnTo>
                    <a:lnTo>
                      <a:pt x="646" y="0"/>
                    </a:lnTo>
                    <a:lnTo>
                      <a:pt x="646" y="0"/>
                    </a:lnTo>
                    <a:lnTo>
                      <a:pt x="646" y="2"/>
                    </a:lnTo>
                    <a:lnTo>
                      <a:pt x="644" y="2"/>
                    </a:lnTo>
                    <a:lnTo>
                      <a:pt x="644" y="2"/>
                    </a:lnTo>
                    <a:lnTo>
                      <a:pt x="644" y="2"/>
                    </a:lnTo>
                    <a:lnTo>
                      <a:pt x="644" y="4"/>
                    </a:lnTo>
                    <a:lnTo>
                      <a:pt x="644" y="4"/>
                    </a:lnTo>
                    <a:lnTo>
                      <a:pt x="646" y="4"/>
                    </a:lnTo>
                    <a:lnTo>
                      <a:pt x="647" y="4"/>
                    </a:lnTo>
                    <a:lnTo>
                      <a:pt x="649" y="6"/>
                    </a:lnTo>
                    <a:lnTo>
                      <a:pt x="651" y="6"/>
                    </a:lnTo>
                    <a:lnTo>
                      <a:pt x="651" y="6"/>
                    </a:lnTo>
                    <a:lnTo>
                      <a:pt x="653" y="6"/>
                    </a:lnTo>
                    <a:lnTo>
                      <a:pt x="651" y="4"/>
                    </a:lnTo>
                    <a:lnTo>
                      <a:pt x="651" y="4"/>
                    </a:lnTo>
                    <a:lnTo>
                      <a:pt x="651" y="4"/>
                    </a:lnTo>
                    <a:lnTo>
                      <a:pt x="653" y="4"/>
                    </a:lnTo>
                    <a:lnTo>
                      <a:pt x="653" y="4"/>
                    </a:lnTo>
                    <a:close/>
                  </a:path>
                </a:pathLst>
              </a:custGeom>
              <a:solidFill>
                <a:schemeClr val="bg1"/>
              </a:solidFill>
              <a:ln w="9525">
                <a:solidFill>
                  <a:schemeClr val="tx1">
                    <a:lumMod val="50000"/>
                    <a:lumOff val="50000"/>
                  </a:schemeClr>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16" name="Freeform 25">
                <a:extLst>
                  <a:ext uri="{FF2B5EF4-FFF2-40B4-BE49-F238E27FC236}">
                    <a16:creationId xmlns:a16="http://schemas.microsoft.com/office/drawing/2014/main" id="{44A999A8-941E-433C-96A0-047754D4E49F}"/>
                  </a:ext>
                </a:extLst>
              </p:cNvPr>
              <p:cNvSpPr>
                <a:spLocks noEditPoints="1"/>
              </p:cNvSpPr>
              <p:nvPr/>
            </p:nvSpPr>
            <p:spPr bwMode="auto">
              <a:xfrm>
                <a:off x="7773818" y="4577072"/>
                <a:ext cx="1039889" cy="896342"/>
              </a:xfrm>
              <a:custGeom>
                <a:avLst/>
                <a:gdLst>
                  <a:gd name="T0" fmla="*/ 426 w 655"/>
                  <a:gd name="T1" fmla="*/ 548 h 565"/>
                  <a:gd name="T2" fmla="*/ 421 w 655"/>
                  <a:gd name="T3" fmla="*/ 550 h 565"/>
                  <a:gd name="T4" fmla="*/ 417 w 655"/>
                  <a:gd name="T5" fmla="*/ 548 h 565"/>
                  <a:gd name="T6" fmla="*/ 419 w 655"/>
                  <a:gd name="T7" fmla="*/ 551 h 565"/>
                  <a:gd name="T8" fmla="*/ 417 w 655"/>
                  <a:gd name="T9" fmla="*/ 551 h 565"/>
                  <a:gd name="T10" fmla="*/ 415 w 655"/>
                  <a:gd name="T11" fmla="*/ 551 h 565"/>
                  <a:gd name="T12" fmla="*/ 415 w 655"/>
                  <a:gd name="T13" fmla="*/ 555 h 565"/>
                  <a:gd name="T14" fmla="*/ 419 w 655"/>
                  <a:gd name="T15" fmla="*/ 557 h 565"/>
                  <a:gd name="T16" fmla="*/ 421 w 655"/>
                  <a:gd name="T17" fmla="*/ 557 h 565"/>
                  <a:gd name="T18" fmla="*/ 423 w 655"/>
                  <a:gd name="T19" fmla="*/ 557 h 565"/>
                  <a:gd name="T20" fmla="*/ 425 w 655"/>
                  <a:gd name="T21" fmla="*/ 559 h 565"/>
                  <a:gd name="T22" fmla="*/ 423 w 655"/>
                  <a:gd name="T23" fmla="*/ 561 h 565"/>
                  <a:gd name="T24" fmla="*/ 425 w 655"/>
                  <a:gd name="T25" fmla="*/ 563 h 565"/>
                  <a:gd name="T26" fmla="*/ 426 w 655"/>
                  <a:gd name="T27" fmla="*/ 551 h 565"/>
                  <a:gd name="T28" fmla="*/ 9 w 655"/>
                  <a:gd name="T29" fmla="*/ 439 h 565"/>
                  <a:gd name="T30" fmla="*/ 5 w 655"/>
                  <a:gd name="T31" fmla="*/ 441 h 565"/>
                  <a:gd name="T32" fmla="*/ 2 w 655"/>
                  <a:gd name="T33" fmla="*/ 443 h 565"/>
                  <a:gd name="T34" fmla="*/ 0 w 655"/>
                  <a:gd name="T35" fmla="*/ 451 h 565"/>
                  <a:gd name="T36" fmla="*/ 0 w 655"/>
                  <a:gd name="T37" fmla="*/ 451 h 565"/>
                  <a:gd name="T38" fmla="*/ 2 w 655"/>
                  <a:gd name="T39" fmla="*/ 451 h 565"/>
                  <a:gd name="T40" fmla="*/ 5 w 655"/>
                  <a:gd name="T41" fmla="*/ 454 h 565"/>
                  <a:gd name="T42" fmla="*/ 9 w 655"/>
                  <a:gd name="T43" fmla="*/ 447 h 565"/>
                  <a:gd name="T44" fmla="*/ 11 w 655"/>
                  <a:gd name="T45" fmla="*/ 443 h 565"/>
                  <a:gd name="T46" fmla="*/ 15 w 655"/>
                  <a:gd name="T47" fmla="*/ 441 h 565"/>
                  <a:gd name="T48" fmla="*/ 15 w 655"/>
                  <a:gd name="T49" fmla="*/ 437 h 565"/>
                  <a:gd name="T50" fmla="*/ 428 w 655"/>
                  <a:gd name="T51" fmla="*/ 456 h 565"/>
                  <a:gd name="T52" fmla="*/ 423 w 655"/>
                  <a:gd name="T53" fmla="*/ 460 h 565"/>
                  <a:gd name="T54" fmla="*/ 419 w 655"/>
                  <a:gd name="T55" fmla="*/ 458 h 565"/>
                  <a:gd name="T56" fmla="*/ 421 w 655"/>
                  <a:gd name="T57" fmla="*/ 456 h 565"/>
                  <a:gd name="T58" fmla="*/ 421 w 655"/>
                  <a:gd name="T59" fmla="*/ 454 h 565"/>
                  <a:gd name="T60" fmla="*/ 415 w 655"/>
                  <a:gd name="T61" fmla="*/ 454 h 565"/>
                  <a:gd name="T62" fmla="*/ 413 w 655"/>
                  <a:gd name="T63" fmla="*/ 453 h 565"/>
                  <a:gd name="T64" fmla="*/ 411 w 655"/>
                  <a:gd name="T65" fmla="*/ 454 h 565"/>
                  <a:gd name="T66" fmla="*/ 413 w 655"/>
                  <a:gd name="T67" fmla="*/ 456 h 565"/>
                  <a:gd name="T68" fmla="*/ 413 w 655"/>
                  <a:gd name="T69" fmla="*/ 458 h 565"/>
                  <a:gd name="T70" fmla="*/ 415 w 655"/>
                  <a:gd name="T71" fmla="*/ 460 h 565"/>
                  <a:gd name="T72" fmla="*/ 415 w 655"/>
                  <a:gd name="T73" fmla="*/ 464 h 565"/>
                  <a:gd name="T74" fmla="*/ 415 w 655"/>
                  <a:gd name="T75" fmla="*/ 466 h 565"/>
                  <a:gd name="T76" fmla="*/ 417 w 655"/>
                  <a:gd name="T77" fmla="*/ 468 h 565"/>
                  <a:gd name="T78" fmla="*/ 419 w 655"/>
                  <a:gd name="T79" fmla="*/ 468 h 565"/>
                  <a:gd name="T80" fmla="*/ 425 w 655"/>
                  <a:gd name="T81" fmla="*/ 468 h 565"/>
                  <a:gd name="T82" fmla="*/ 428 w 655"/>
                  <a:gd name="T83" fmla="*/ 456 h 565"/>
                  <a:gd name="T84" fmla="*/ 428 w 655"/>
                  <a:gd name="T85" fmla="*/ 456 h 565"/>
                  <a:gd name="T86" fmla="*/ 653 w 655"/>
                  <a:gd name="T87" fmla="*/ 2 h 565"/>
                  <a:gd name="T88" fmla="*/ 653 w 655"/>
                  <a:gd name="T89" fmla="*/ 2 h 565"/>
                  <a:gd name="T90" fmla="*/ 647 w 655"/>
                  <a:gd name="T91" fmla="*/ 2 h 565"/>
                  <a:gd name="T92" fmla="*/ 646 w 655"/>
                  <a:gd name="T93" fmla="*/ 0 h 565"/>
                  <a:gd name="T94" fmla="*/ 644 w 655"/>
                  <a:gd name="T95" fmla="*/ 2 h 565"/>
                  <a:gd name="T96" fmla="*/ 647 w 655"/>
                  <a:gd name="T97" fmla="*/ 4 h 565"/>
                  <a:gd name="T98" fmla="*/ 653 w 655"/>
                  <a:gd name="T99" fmla="*/ 6 h 565"/>
                  <a:gd name="T100" fmla="*/ 653 w 655"/>
                  <a:gd name="T101" fmla="*/ 4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5" h="565">
                    <a:moveTo>
                      <a:pt x="426" y="551"/>
                    </a:moveTo>
                    <a:lnTo>
                      <a:pt x="428" y="548"/>
                    </a:lnTo>
                    <a:lnTo>
                      <a:pt x="428" y="548"/>
                    </a:lnTo>
                    <a:lnTo>
                      <a:pt x="426" y="548"/>
                    </a:lnTo>
                    <a:lnTo>
                      <a:pt x="425" y="548"/>
                    </a:lnTo>
                    <a:lnTo>
                      <a:pt x="423" y="548"/>
                    </a:lnTo>
                    <a:lnTo>
                      <a:pt x="423" y="550"/>
                    </a:lnTo>
                    <a:lnTo>
                      <a:pt x="421" y="550"/>
                    </a:lnTo>
                    <a:lnTo>
                      <a:pt x="419" y="548"/>
                    </a:lnTo>
                    <a:lnTo>
                      <a:pt x="417" y="548"/>
                    </a:lnTo>
                    <a:lnTo>
                      <a:pt x="417" y="548"/>
                    </a:lnTo>
                    <a:lnTo>
                      <a:pt x="417" y="548"/>
                    </a:lnTo>
                    <a:lnTo>
                      <a:pt x="417" y="550"/>
                    </a:lnTo>
                    <a:lnTo>
                      <a:pt x="417" y="550"/>
                    </a:lnTo>
                    <a:lnTo>
                      <a:pt x="419" y="550"/>
                    </a:lnTo>
                    <a:lnTo>
                      <a:pt x="419" y="551"/>
                    </a:lnTo>
                    <a:lnTo>
                      <a:pt x="419" y="551"/>
                    </a:lnTo>
                    <a:lnTo>
                      <a:pt x="417" y="551"/>
                    </a:lnTo>
                    <a:lnTo>
                      <a:pt x="417" y="551"/>
                    </a:lnTo>
                    <a:lnTo>
                      <a:pt x="417" y="551"/>
                    </a:lnTo>
                    <a:lnTo>
                      <a:pt x="415" y="551"/>
                    </a:lnTo>
                    <a:lnTo>
                      <a:pt x="415" y="551"/>
                    </a:lnTo>
                    <a:lnTo>
                      <a:pt x="415" y="551"/>
                    </a:lnTo>
                    <a:lnTo>
                      <a:pt x="415" y="551"/>
                    </a:lnTo>
                    <a:lnTo>
                      <a:pt x="415" y="553"/>
                    </a:lnTo>
                    <a:lnTo>
                      <a:pt x="415" y="553"/>
                    </a:lnTo>
                    <a:lnTo>
                      <a:pt x="415" y="555"/>
                    </a:lnTo>
                    <a:lnTo>
                      <a:pt x="415" y="555"/>
                    </a:lnTo>
                    <a:lnTo>
                      <a:pt x="417" y="555"/>
                    </a:lnTo>
                    <a:lnTo>
                      <a:pt x="417" y="555"/>
                    </a:lnTo>
                    <a:lnTo>
                      <a:pt x="417" y="555"/>
                    </a:lnTo>
                    <a:lnTo>
                      <a:pt x="419" y="557"/>
                    </a:lnTo>
                    <a:lnTo>
                      <a:pt x="419" y="557"/>
                    </a:lnTo>
                    <a:lnTo>
                      <a:pt x="419" y="557"/>
                    </a:lnTo>
                    <a:lnTo>
                      <a:pt x="421" y="557"/>
                    </a:lnTo>
                    <a:lnTo>
                      <a:pt x="421" y="557"/>
                    </a:lnTo>
                    <a:lnTo>
                      <a:pt x="421" y="557"/>
                    </a:lnTo>
                    <a:lnTo>
                      <a:pt x="421" y="557"/>
                    </a:lnTo>
                    <a:lnTo>
                      <a:pt x="421" y="559"/>
                    </a:lnTo>
                    <a:lnTo>
                      <a:pt x="423" y="557"/>
                    </a:lnTo>
                    <a:lnTo>
                      <a:pt x="423" y="557"/>
                    </a:lnTo>
                    <a:lnTo>
                      <a:pt x="423" y="557"/>
                    </a:lnTo>
                    <a:lnTo>
                      <a:pt x="425" y="559"/>
                    </a:lnTo>
                    <a:lnTo>
                      <a:pt x="425" y="559"/>
                    </a:lnTo>
                    <a:lnTo>
                      <a:pt x="423" y="559"/>
                    </a:lnTo>
                    <a:lnTo>
                      <a:pt x="423" y="559"/>
                    </a:lnTo>
                    <a:lnTo>
                      <a:pt x="423" y="561"/>
                    </a:lnTo>
                    <a:lnTo>
                      <a:pt x="423" y="561"/>
                    </a:lnTo>
                    <a:lnTo>
                      <a:pt x="423" y="561"/>
                    </a:lnTo>
                    <a:lnTo>
                      <a:pt x="425" y="563"/>
                    </a:lnTo>
                    <a:lnTo>
                      <a:pt x="425" y="563"/>
                    </a:lnTo>
                    <a:lnTo>
                      <a:pt x="425" y="563"/>
                    </a:lnTo>
                    <a:lnTo>
                      <a:pt x="426" y="565"/>
                    </a:lnTo>
                    <a:lnTo>
                      <a:pt x="428" y="565"/>
                    </a:lnTo>
                    <a:lnTo>
                      <a:pt x="428" y="565"/>
                    </a:lnTo>
                    <a:lnTo>
                      <a:pt x="426" y="551"/>
                    </a:lnTo>
                    <a:close/>
                    <a:moveTo>
                      <a:pt x="15" y="439"/>
                    </a:moveTo>
                    <a:lnTo>
                      <a:pt x="13" y="439"/>
                    </a:lnTo>
                    <a:lnTo>
                      <a:pt x="11" y="439"/>
                    </a:lnTo>
                    <a:lnTo>
                      <a:pt x="9" y="439"/>
                    </a:lnTo>
                    <a:lnTo>
                      <a:pt x="9" y="439"/>
                    </a:lnTo>
                    <a:lnTo>
                      <a:pt x="7" y="441"/>
                    </a:lnTo>
                    <a:lnTo>
                      <a:pt x="7" y="441"/>
                    </a:lnTo>
                    <a:lnTo>
                      <a:pt x="5" y="441"/>
                    </a:lnTo>
                    <a:lnTo>
                      <a:pt x="5" y="443"/>
                    </a:lnTo>
                    <a:lnTo>
                      <a:pt x="3" y="443"/>
                    </a:lnTo>
                    <a:lnTo>
                      <a:pt x="2" y="441"/>
                    </a:lnTo>
                    <a:lnTo>
                      <a:pt x="2" y="443"/>
                    </a:lnTo>
                    <a:lnTo>
                      <a:pt x="2" y="449"/>
                    </a:lnTo>
                    <a:lnTo>
                      <a:pt x="2" y="451"/>
                    </a:lnTo>
                    <a:lnTo>
                      <a:pt x="0" y="451"/>
                    </a:lnTo>
                    <a:lnTo>
                      <a:pt x="0" y="451"/>
                    </a:lnTo>
                    <a:lnTo>
                      <a:pt x="0" y="451"/>
                    </a:lnTo>
                    <a:lnTo>
                      <a:pt x="0" y="451"/>
                    </a:lnTo>
                    <a:lnTo>
                      <a:pt x="0" y="451"/>
                    </a:lnTo>
                    <a:lnTo>
                      <a:pt x="0" y="451"/>
                    </a:lnTo>
                    <a:lnTo>
                      <a:pt x="0" y="451"/>
                    </a:lnTo>
                    <a:lnTo>
                      <a:pt x="2" y="451"/>
                    </a:lnTo>
                    <a:lnTo>
                      <a:pt x="2" y="451"/>
                    </a:lnTo>
                    <a:lnTo>
                      <a:pt x="2" y="451"/>
                    </a:lnTo>
                    <a:lnTo>
                      <a:pt x="2" y="451"/>
                    </a:lnTo>
                    <a:lnTo>
                      <a:pt x="2" y="451"/>
                    </a:lnTo>
                    <a:lnTo>
                      <a:pt x="3" y="453"/>
                    </a:lnTo>
                    <a:lnTo>
                      <a:pt x="5" y="454"/>
                    </a:lnTo>
                    <a:lnTo>
                      <a:pt x="3" y="453"/>
                    </a:lnTo>
                    <a:lnTo>
                      <a:pt x="5" y="451"/>
                    </a:lnTo>
                    <a:lnTo>
                      <a:pt x="9" y="449"/>
                    </a:lnTo>
                    <a:lnTo>
                      <a:pt x="9" y="447"/>
                    </a:lnTo>
                    <a:lnTo>
                      <a:pt x="7" y="445"/>
                    </a:lnTo>
                    <a:lnTo>
                      <a:pt x="9" y="443"/>
                    </a:lnTo>
                    <a:lnTo>
                      <a:pt x="11" y="441"/>
                    </a:lnTo>
                    <a:lnTo>
                      <a:pt x="11" y="443"/>
                    </a:lnTo>
                    <a:lnTo>
                      <a:pt x="11" y="443"/>
                    </a:lnTo>
                    <a:lnTo>
                      <a:pt x="13" y="443"/>
                    </a:lnTo>
                    <a:lnTo>
                      <a:pt x="13" y="441"/>
                    </a:lnTo>
                    <a:lnTo>
                      <a:pt x="15" y="441"/>
                    </a:lnTo>
                    <a:lnTo>
                      <a:pt x="15" y="439"/>
                    </a:lnTo>
                    <a:lnTo>
                      <a:pt x="17" y="439"/>
                    </a:lnTo>
                    <a:lnTo>
                      <a:pt x="17" y="439"/>
                    </a:lnTo>
                    <a:lnTo>
                      <a:pt x="15" y="437"/>
                    </a:lnTo>
                    <a:lnTo>
                      <a:pt x="15" y="439"/>
                    </a:lnTo>
                    <a:close/>
                    <a:moveTo>
                      <a:pt x="428" y="456"/>
                    </a:moveTo>
                    <a:lnTo>
                      <a:pt x="428" y="456"/>
                    </a:lnTo>
                    <a:lnTo>
                      <a:pt x="428" y="456"/>
                    </a:lnTo>
                    <a:lnTo>
                      <a:pt x="426" y="456"/>
                    </a:lnTo>
                    <a:lnTo>
                      <a:pt x="425" y="458"/>
                    </a:lnTo>
                    <a:lnTo>
                      <a:pt x="423" y="460"/>
                    </a:lnTo>
                    <a:lnTo>
                      <a:pt x="423" y="460"/>
                    </a:lnTo>
                    <a:lnTo>
                      <a:pt x="421" y="460"/>
                    </a:lnTo>
                    <a:lnTo>
                      <a:pt x="421" y="460"/>
                    </a:lnTo>
                    <a:lnTo>
                      <a:pt x="421" y="458"/>
                    </a:lnTo>
                    <a:lnTo>
                      <a:pt x="419" y="458"/>
                    </a:lnTo>
                    <a:lnTo>
                      <a:pt x="419" y="458"/>
                    </a:lnTo>
                    <a:lnTo>
                      <a:pt x="419" y="458"/>
                    </a:lnTo>
                    <a:lnTo>
                      <a:pt x="419" y="458"/>
                    </a:lnTo>
                    <a:lnTo>
                      <a:pt x="421" y="456"/>
                    </a:lnTo>
                    <a:lnTo>
                      <a:pt x="421" y="456"/>
                    </a:lnTo>
                    <a:lnTo>
                      <a:pt x="421" y="454"/>
                    </a:lnTo>
                    <a:lnTo>
                      <a:pt x="421" y="454"/>
                    </a:lnTo>
                    <a:lnTo>
                      <a:pt x="421" y="454"/>
                    </a:lnTo>
                    <a:lnTo>
                      <a:pt x="419" y="454"/>
                    </a:lnTo>
                    <a:lnTo>
                      <a:pt x="417" y="454"/>
                    </a:lnTo>
                    <a:lnTo>
                      <a:pt x="417" y="454"/>
                    </a:lnTo>
                    <a:lnTo>
                      <a:pt x="415" y="454"/>
                    </a:lnTo>
                    <a:lnTo>
                      <a:pt x="415" y="453"/>
                    </a:lnTo>
                    <a:lnTo>
                      <a:pt x="413" y="453"/>
                    </a:lnTo>
                    <a:lnTo>
                      <a:pt x="413" y="453"/>
                    </a:lnTo>
                    <a:lnTo>
                      <a:pt x="413" y="453"/>
                    </a:lnTo>
                    <a:lnTo>
                      <a:pt x="413" y="453"/>
                    </a:lnTo>
                    <a:lnTo>
                      <a:pt x="413" y="453"/>
                    </a:lnTo>
                    <a:lnTo>
                      <a:pt x="411" y="453"/>
                    </a:lnTo>
                    <a:lnTo>
                      <a:pt x="411" y="454"/>
                    </a:lnTo>
                    <a:lnTo>
                      <a:pt x="411" y="454"/>
                    </a:lnTo>
                    <a:lnTo>
                      <a:pt x="411" y="454"/>
                    </a:lnTo>
                    <a:lnTo>
                      <a:pt x="413" y="456"/>
                    </a:lnTo>
                    <a:lnTo>
                      <a:pt x="413" y="456"/>
                    </a:lnTo>
                    <a:lnTo>
                      <a:pt x="413" y="458"/>
                    </a:lnTo>
                    <a:lnTo>
                      <a:pt x="413" y="458"/>
                    </a:lnTo>
                    <a:lnTo>
                      <a:pt x="413" y="458"/>
                    </a:lnTo>
                    <a:lnTo>
                      <a:pt x="413" y="458"/>
                    </a:lnTo>
                    <a:lnTo>
                      <a:pt x="413" y="460"/>
                    </a:lnTo>
                    <a:lnTo>
                      <a:pt x="415" y="460"/>
                    </a:lnTo>
                    <a:lnTo>
                      <a:pt x="415" y="460"/>
                    </a:lnTo>
                    <a:lnTo>
                      <a:pt x="415" y="460"/>
                    </a:lnTo>
                    <a:lnTo>
                      <a:pt x="415" y="462"/>
                    </a:lnTo>
                    <a:lnTo>
                      <a:pt x="415" y="462"/>
                    </a:lnTo>
                    <a:lnTo>
                      <a:pt x="415" y="464"/>
                    </a:lnTo>
                    <a:lnTo>
                      <a:pt x="415" y="464"/>
                    </a:lnTo>
                    <a:lnTo>
                      <a:pt x="415" y="466"/>
                    </a:lnTo>
                    <a:lnTo>
                      <a:pt x="415" y="466"/>
                    </a:lnTo>
                    <a:lnTo>
                      <a:pt x="415" y="466"/>
                    </a:lnTo>
                    <a:lnTo>
                      <a:pt x="415" y="466"/>
                    </a:lnTo>
                    <a:lnTo>
                      <a:pt x="415" y="466"/>
                    </a:lnTo>
                    <a:lnTo>
                      <a:pt x="417" y="468"/>
                    </a:lnTo>
                    <a:lnTo>
                      <a:pt x="417" y="468"/>
                    </a:lnTo>
                    <a:lnTo>
                      <a:pt x="417" y="468"/>
                    </a:lnTo>
                    <a:lnTo>
                      <a:pt x="419" y="468"/>
                    </a:lnTo>
                    <a:lnTo>
                      <a:pt x="419" y="468"/>
                    </a:lnTo>
                    <a:lnTo>
                      <a:pt x="419" y="468"/>
                    </a:lnTo>
                    <a:lnTo>
                      <a:pt x="419" y="468"/>
                    </a:lnTo>
                    <a:lnTo>
                      <a:pt x="421" y="468"/>
                    </a:lnTo>
                    <a:lnTo>
                      <a:pt x="425" y="468"/>
                    </a:lnTo>
                    <a:lnTo>
                      <a:pt x="425" y="468"/>
                    </a:lnTo>
                    <a:lnTo>
                      <a:pt x="425" y="468"/>
                    </a:lnTo>
                    <a:lnTo>
                      <a:pt x="425" y="464"/>
                    </a:lnTo>
                    <a:lnTo>
                      <a:pt x="428" y="458"/>
                    </a:lnTo>
                    <a:lnTo>
                      <a:pt x="428" y="456"/>
                    </a:lnTo>
                    <a:lnTo>
                      <a:pt x="428" y="456"/>
                    </a:lnTo>
                    <a:lnTo>
                      <a:pt x="428" y="454"/>
                    </a:lnTo>
                    <a:lnTo>
                      <a:pt x="428" y="454"/>
                    </a:lnTo>
                    <a:lnTo>
                      <a:pt x="428" y="454"/>
                    </a:lnTo>
                    <a:lnTo>
                      <a:pt x="428" y="456"/>
                    </a:lnTo>
                    <a:close/>
                    <a:moveTo>
                      <a:pt x="653" y="4"/>
                    </a:moveTo>
                    <a:lnTo>
                      <a:pt x="655" y="4"/>
                    </a:lnTo>
                    <a:lnTo>
                      <a:pt x="655" y="2"/>
                    </a:lnTo>
                    <a:lnTo>
                      <a:pt x="653" y="2"/>
                    </a:lnTo>
                    <a:lnTo>
                      <a:pt x="653" y="2"/>
                    </a:lnTo>
                    <a:lnTo>
                      <a:pt x="653" y="2"/>
                    </a:lnTo>
                    <a:lnTo>
                      <a:pt x="653" y="2"/>
                    </a:lnTo>
                    <a:lnTo>
                      <a:pt x="653" y="2"/>
                    </a:lnTo>
                    <a:lnTo>
                      <a:pt x="651" y="4"/>
                    </a:lnTo>
                    <a:lnTo>
                      <a:pt x="651" y="4"/>
                    </a:lnTo>
                    <a:lnTo>
                      <a:pt x="647" y="4"/>
                    </a:lnTo>
                    <a:lnTo>
                      <a:pt x="647" y="2"/>
                    </a:lnTo>
                    <a:lnTo>
                      <a:pt x="646" y="2"/>
                    </a:lnTo>
                    <a:lnTo>
                      <a:pt x="647" y="0"/>
                    </a:lnTo>
                    <a:lnTo>
                      <a:pt x="646" y="0"/>
                    </a:lnTo>
                    <a:lnTo>
                      <a:pt x="646" y="0"/>
                    </a:lnTo>
                    <a:lnTo>
                      <a:pt x="646" y="2"/>
                    </a:lnTo>
                    <a:lnTo>
                      <a:pt x="644" y="2"/>
                    </a:lnTo>
                    <a:lnTo>
                      <a:pt x="644" y="2"/>
                    </a:lnTo>
                    <a:lnTo>
                      <a:pt x="644" y="2"/>
                    </a:lnTo>
                    <a:lnTo>
                      <a:pt x="644" y="4"/>
                    </a:lnTo>
                    <a:lnTo>
                      <a:pt x="644" y="4"/>
                    </a:lnTo>
                    <a:lnTo>
                      <a:pt x="646" y="4"/>
                    </a:lnTo>
                    <a:lnTo>
                      <a:pt x="647" y="4"/>
                    </a:lnTo>
                    <a:lnTo>
                      <a:pt x="649" y="6"/>
                    </a:lnTo>
                    <a:lnTo>
                      <a:pt x="651" y="6"/>
                    </a:lnTo>
                    <a:lnTo>
                      <a:pt x="651" y="6"/>
                    </a:lnTo>
                    <a:lnTo>
                      <a:pt x="653" y="6"/>
                    </a:lnTo>
                    <a:lnTo>
                      <a:pt x="651" y="4"/>
                    </a:lnTo>
                    <a:lnTo>
                      <a:pt x="651" y="4"/>
                    </a:lnTo>
                    <a:lnTo>
                      <a:pt x="651" y="4"/>
                    </a:lnTo>
                    <a:lnTo>
                      <a:pt x="653" y="4"/>
                    </a:lnTo>
                    <a:lnTo>
                      <a:pt x="653" y="4"/>
                    </a:lnTo>
                    <a:close/>
                  </a:path>
                </a:pathLst>
              </a:custGeom>
              <a:solidFill>
                <a:schemeClr val="bg1"/>
              </a:solidFill>
              <a:ln w="3175" cap="rnd">
                <a:solidFill>
                  <a:schemeClr val="tx1">
                    <a:lumMod val="50000"/>
                    <a:lumOff val="50000"/>
                  </a:schemeClr>
                </a:solidFill>
                <a:prstDash val="solid"/>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17" name="Freeform 26">
                <a:extLst>
                  <a:ext uri="{FF2B5EF4-FFF2-40B4-BE49-F238E27FC236}">
                    <a16:creationId xmlns:a16="http://schemas.microsoft.com/office/drawing/2014/main" id="{300A37CD-152A-4F96-94CB-A34593EC84AC}"/>
                  </a:ext>
                </a:extLst>
              </p:cNvPr>
              <p:cNvSpPr>
                <a:spLocks/>
              </p:cNvSpPr>
              <p:nvPr/>
            </p:nvSpPr>
            <p:spPr bwMode="auto">
              <a:xfrm>
                <a:off x="8678314" y="3673383"/>
                <a:ext cx="893212" cy="743890"/>
              </a:xfrm>
              <a:custGeom>
                <a:avLst/>
                <a:gdLst>
                  <a:gd name="T0" fmla="*/ 528 w 563"/>
                  <a:gd name="T1" fmla="*/ 59 h 468"/>
                  <a:gd name="T2" fmla="*/ 509 w 563"/>
                  <a:gd name="T3" fmla="*/ 44 h 468"/>
                  <a:gd name="T4" fmla="*/ 460 w 563"/>
                  <a:gd name="T5" fmla="*/ 21 h 468"/>
                  <a:gd name="T6" fmla="*/ 421 w 563"/>
                  <a:gd name="T7" fmla="*/ 6 h 468"/>
                  <a:gd name="T8" fmla="*/ 423 w 563"/>
                  <a:gd name="T9" fmla="*/ 48 h 468"/>
                  <a:gd name="T10" fmla="*/ 401 w 563"/>
                  <a:gd name="T11" fmla="*/ 48 h 468"/>
                  <a:gd name="T12" fmla="*/ 343 w 563"/>
                  <a:gd name="T13" fmla="*/ 44 h 468"/>
                  <a:gd name="T14" fmla="*/ 334 w 563"/>
                  <a:gd name="T15" fmla="*/ 12 h 468"/>
                  <a:gd name="T16" fmla="*/ 288 w 563"/>
                  <a:gd name="T17" fmla="*/ 19 h 468"/>
                  <a:gd name="T18" fmla="*/ 240 w 563"/>
                  <a:gd name="T19" fmla="*/ 8 h 468"/>
                  <a:gd name="T20" fmla="*/ 200 w 563"/>
                  <a:gd name="T21" fmla="*/ 46 h 468"/>
                  <a:gd name="T22" fmla="*/ 202 w 563"/>
                  <a:gd name="T23" fmla="*/ 67 h 468"/>
                  <a:gd name="T24" fmla="*/ 181 w 563"/>
                  <a:gd name="T25" fmla="*/ 97 h 468"/>
                  <a:gd name="T26" fmla="*/ 176 w 563"/>
                  <a:gd name="T27" fmla="*/ 120 h 468"/>
                  <a:gd name="T28" fmla="*/ 153 w 563"/>
                  <a:gd name="T29" fmla="*/ 141 h 468"/>
                  <a:gd name="T30" fmla="*/ 117 w 563"/>
                  <a:gd name="T31" fmla="*/ 141 h 468"/>
                  <a:gd name="T32" fmla="*/ 96 w 563"/>
                  <a:gd name="T33" fmla="*/ 171 h 468"/>
                  <a:gd name="T34" fmla="*/ 90 w 563"/>
                  <a:gd name="T35" fmla="*/ 192 h 468"/>
                  <a:gd name="T36" fmla="*/ 96 w 563"/>
                  <a:gd name="T37" fmla="*/ 211 h 468"/>
                  <a:gd name="T38" fmla="*/ 111 w 563"/>
                  <a:gd name="T39" fmla="*/ 251 h 468"/>
                  <a:gd name="T40" fmla="*/ 120 w 563"/>
                  <a:gd name="T41" fmla="*/ 265 h 468"/>
                  <a:gd name="T42" fmla="*/ 111 w 563"/>
                  <a:gd name="T43" fmla="*/ 270 h 468"/>
                  <a:gd name="T44" fmla="*/ 77 w 563"/>
                  <a:gd name="T45" fmla="*/ 255 h 468"/>
                  <a:gd name="T46" fmla="*/ 61 w 563"/>
                  <a:gd name="T47" fmla="*/ 251 h 468"/>
                  <a:gd name="T48" fmla="*/ 40 w 563"/>
                  <a:gd name="T49" fmla="*/ 263 h 468"/>
                  <a:gd name="T50" fmla="*/ 61 w 563"/>
                  <a:gd name="T51" fmla="*/ 301 h 468"/>
                  <a:gd name="T52" fmla="*/ 73 w 563"/>
                  <a:gd name="T53" fmla="*/ 320 h 468"/>
                  <a:gd name="T54" fmla="*/ 78 w 563"/>
                  <a:gd name="T55" fmla="*/ 352 h 468"/>
                  <a:gd name="T56" fmla="*/ 67 w 563"/>
                  <a:gd name="T57" fmla="*/ 373 h 468"/>
                  <a:gd name="T58" fmla="*/ 50 w 563"/>
                  <a:gd name="T59" fmla="*/ 388 h 468"/>
                  <a:gd name="T60" fmla="*/ 25 w 563"/>
                  <a:gd name="T61" fmla="*/ 419 h 468"/>
                  <a:gd name="T62" fmla="*/ 12 w 563"/>
                  <a:gd name="T63" fmla="*/ 441 h 468"/>
                  <a:gd name="T64" fmla="*/ 4 w 563"/>
                  <a:gd name="T65" fmla="*/ 460 h 468"/>
                  <a:gd name="T66" fmla="*/ 19 w 563"/>
                  <a:gd name="T67" fmla="*/ 468 h 468"/>
                  <a:gd name="T68" fmla="*/ 77 w 563"/>
                  <a:gd name="T69" fmla="*/ 449 h 468"/>
                  <a:gd name="T70" fmla="*/ 90 w 563"/>
                  <a:gd name="T71" fmla="*/ 434 h 468"/>
                  <a:gd name="T72" fmla="*/ 99 w 563"/>
                  <a:gd name="T73" fmla="*/ 398 h 468"/>
                  <a:gd name="T74" fmla="*/ 113 w 563"/>
                  <a:gd name="T75" fmla="*/ 417 h 468"/>
                  <a:gd name="T76" fmla="*/ 130 w 563"/>
                  <a:gd name="T77" fmla="*/ 413 h 468"/>
                  <a:gd name="T78" fmla="*/ 149 w 563"/>
                  <a:gd name="T79" fmla="*/ 411 h 468"/>
                  <a:gd name="T80" fmla="*/ 151 w 563"/>
                  <a:gd name="T81" fmla="*/ 390 h 468"/>
                  <a:gd name="T82" fmla="*/ 181 w 563"/>
                  <a:gd name="T83" fmla="*/ 367 h 468"/>
                  <a:gd name="T84" fmla="*/ 178 w 563"/>
                  <a:gd name="T85" fmla="*/ 354 h 468"/>
                  <a:gd name="T86" fmla="*/ 193 w 563"/>
                  <a:gd name="T87" fmla="*/ 350 h 468"/>
                  <a:gd name="T88" fmla="*/ 204 w 563"/>
                  <a:gd name="T89" fmla="*/ 339 h 468"/>
                  <a:gd name="T90" fmla="*/ 220 w 563"/>
                  <a:gd name="T91" fmla="*/ 350 h 468"/>
                  <a:gd name="T92" fmla="*/ 248 w 563"/>
                  <a:gd name="T93" fmla="*/ 369 h 468"/>
                  <a:gd name="T94" fmla="*/ 286 w 563"/>
                  <a:gd name="T95" fmla="*/ 356 h 468"/>
                  <a:gd name="T96" fmla="*/ 303 w 563"/>
                  <a:gd name="T97" fmla="*/ 343 h 468"/>
                  <a:gd name="T98" fmla="*/ 357 w 563"/>
                  <a:gd name="T99" fmla="*/ 301 h 468"/>
                  <a:gd name="T100" fmla="*/ 370 w 563"/>
                  <a:gd name="T101" fmla="*/ 291 h 468"/>
                  <a:gd name="T102" fmla="*/ 357 w 563"/>
                  <a:gd name="T103" fmla="*/ 291 h 468"/>
                  <a:gd name="T104" fmla="*/ 347 w 563"/>
                  <a:gd name="T105" fmla="*/ 305 h 468"/>
                  <a:gd name="T106" fmla="*/ 355 w 563"/>
                  <a:gd name="T107" fmla="*/ 280 h 468"/>
                  <a:gd name="T108" fmla="*/ 381 w 563"/>
                  <a:gd name="T109" fmla="*/ 282 h 468"/>
                  <a:gd name="T110" fmla="*/ 393 w 563"/>
                  <a:gd name="T111" fmla="*/ 280 h 468"/>
                  <a:gd name="T112" fmla="*/ 458 w 563"/>
                  <a:gd name="T113" fmla="*/ 255 h 468"/>
                  <a:gd name="T114" fmla="*/ 442 w 563"/>
                  <a:gd name="T115" fmla="*/ 242 h 468"/>
                  <a:gd name="T116" fmla="*/ 484 w 563"/>
                  <a:gd name="T117" fmla="*/ 230 h 468"/>
                  <a:gd name="T118" fmla="*/ 496 w 563"/>
                  <a:gd name="T119" fmla="*/ 206 h 468"/>
                  <a:gd name="T120" fmla="*/ 519 w 563"/>
                  <a:gd name="T121" fmla="*/ 183 h 468"/>
                  <a:gd name="T122" fmla="*/ 542 w 563"/>
                  <a:gd name="T123" fmla="*/ 101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63" h="468">
                    <a:moveTo>
                      <a:pt x="563" y="93"/>
                    </a:moveTo>
                    <a:lnTo>
                      <a:pt x="559" y="88"/>
                    </a:lnTo>
                    <a:lnTo>
                      <a:pt x="559" y="88"/>
                    </a:lnTo>
                    <a:lnTo>
                      <a:pt x="559" y="86"/>
                    </a:lnTo>
                    <a:lnTo>
                      <a:pt x="559" y="84"/>
                    </a:lnTo>
                    <a:lnTo>
                      <a:pt x="559" y="82"/>
                    </a:lnTo>
                    <a:lnTo>
                      <a:pt x="559" y="80"/>
                    </a:lnTo>
                    <a:lnTo>
                      <a:pt x="559" y="78"/>
                    </a:lnTo>
                    <a:lnTo>
                      <a:pt x="557" y="78"/>
                    </a:lnTo>
                    <a:lnTo>
                      <a:pt x="545" y="74"/>
                    </a:lnTo>
                    <a:lnTo>
                      <a:pt x="542" y="74"/>
                    </a:lnTo>
                    <a:lnTo>
                      <a:pt x="542" y="73"/>
                    </a:lnTo>
                    <a:lnTo>
                      <a:pt x="540" y="71"/>
                    </a:lnTo>
                    <a:lnTo>
                      <a:pt x="540" y="69"/>
                    </a:lnTo>
                    <a:lnTo>
                      <a:pt x="540" y="67"/>
                    </a:lnTo>
                    <a:lnTo>
                      <a:pt x="540" y="63"/>
                    </a:lnTo>
                    <a:lnTo>
                      <a:pt x="538" y="61"/>
                    </a:lnTo>
                    <a:lnTo>
                      <a:pt x="536" y="61"/>
                    </a:lnTo>
                    <a:lnTo>
                      <a:pt x="534" y="59"/>
                    </a:lnTo>
                    <a:lnTo>
                      <a:pt x="532" y="59"/>
                    </a:lnTo>
                    <a:lnTo>
                      <a:pt x="530" y="59"/>
                    </a:lnTo>
                    <a:lnTo>
                      <a:pt x="530" y="59"/>
                    </a:lnTo>
                    <a:lnTo>
                      <a:pt x="528" y="59"/>
                    </a:lnTo>
                    <a:lnTo>
                      <a:pt x="528" y="61"/>
                    </a:lnTo>
                    <a:lnTo>
                      <a:pt x="528" y="61"/>
                    </a:lnTo>
                    <a:lnTo>
                      <a:pt x="526" y="63"/>
                    </a:lnTo>
                    <a:lnTo>
                      <a:pt x="526" y="63"/>
                    </a:lnTo>
                    <a:lnTo>
                      <a:pt x="526" y="63"/>
                    </a:lnTo>
                    <a:lnTo>
                      <a:pt x="524" y="65"/>
                    </a:lnTo>
                    <a:lnTo>
                      <a:pt x="524" y="65"/>
                    </a:lnTo>
                    <a:lnTo>
                      <a:pt x="524" y="65"/>
                    </a:lnTo>
                    <a:lnTo>
                      <a:pt x="522" y="65"/>
                    </a:lnTo>
                    <a:lnTo>
                      <a:pt x="519" y="63"/>
                    </a:lnTo>
                    <a:lnTo>
                      <a:pt x="519" y="61"/>
                    </a:lnTo>
                    <a:lnTo>
                      <a:pt x="519" y="59"/>
                    </a:lnTo>
                    <a:lnTo>
                      <a:pt x="519" y="55"/>
                    </a:lnTo>
                    <a:lnTo>
                      <a:pt x="519" y="55"/>
                    </a:lnTo>
                    <a:lnTo>
                      <a:pt x="519" y="55"/>
                    </a:lnTo>
                    <a:lnTo>
                      <a:pt x="519" y="53"/>
                    </a:lnTo>
                    <a:lnTo>
                      <a:pt x="519" y="52"/>
                    </a:lnTo>
                    <a:lnTo>
                      <a:pt x="519" y="52"/>
                    </a:lnTo>
                    <a:lnTo>
                      <a:pt x="519" y="50"/>
                    </a:lnTo>
                    <a:lnTo>
                      <a:pt x="519" y="50"/>
                    </a:lnTo>
                    <a:lnTo>
                      <a:pt x="517" y="48"/>
                    </a:lnTo>
                    <a:lnTo>
                      <a:pt x="513" y="46"/>
                    </a:lnTo>
                    <a:lnTo>
                      <a:pt x="509" y="44"/>
                    </a:lnTo>
                    <a:lnTo>
                      <a:pt x="507" y="44"/>
                    </a:lnTo>
                    <a:lnTo>
                      <a:pt x="507" y="44"/>
                    </a:lnTo>
                    <a:lnTo>
                      <a:pt x="505" y="44"/>
                    </a:lnTo>
                    <a:lnTo>
                      <a:pt x="503" y="44"/>
                    </a:lnTo>
                    <a:lnTo>
                      <a:pt x="500" y="40"/>
                    </a:lnTo>
                    <a:lnTo>
                      <a:pt x="498" y="40"/>
                    </a:lnTo>
                    <a:lnTo>
                      <a:pt x="496" y="38"/>
                    </a:lnTo>
                    <a:lnTo>
                      <a:pt x="494" y="38"/>
                    </a:lnTo>
                    <a:lnTo>
                      <a:pt x="492" y="38"/>
                    </a:lnTo>
                    <a:lnTo>
                      <a:pt x="492" y="38"/>
                    </a:lnTo>
                    <a:lnTo>
                      <a:pt x="490" y="34"/>
                    </a:lnTo>
                    <a:lnTo>
                      <a:pt x="486" y="33"/>
                    </a:lnTo>
                    <a:lnTo>
                      <a:pt x="482" y="29"/>
                    </a:lnTo>
                    <a:lnTo>
                      <a:pt x="473" y="23"/>
                    </a:lnTo>
                    <a:lnTo>
                      <a:pt x="473" y="23"/>
                    </a:lnTo>
                    <a:lnTo>
                      <a:pt x="471" y="23"/>
                    </a:lnTo>
                    <a:lnTo>
                      <a:pt x="471" y="23"/>
                    </a:lnTo>
                    <a:lnTo>
                      <a:pt x="467" y="23"/>
                    </a:lnTo>
                    <a:lnTo>
                      <a:pt x="465" y="25"/>
                    </a:lnTo>
                    <a:lnTo>
                      <a:pt x="463" y="25"/>
                    </a:lnTo>
                    <a:lnTo>
                      <a:pt x="462" y="23"/>
                    </a:lnTo>
                    <a:lnTo>
                      <a:pt x="462" y="23"/>
                    </a:lnTo>
                    <a:lnTo>
                      <a:pt x="460" y="21"/>
                    </a:lnTo>
                    <a:lnTo>
                      <a:pt x="458" y="21"/>
                    </a:lnTo>
                    <a:lnTo>
                      <a:pt x="456" y="19"/>
                    </a:lnTo>
                    <a:lnTo>
                      <a:pt x="456" y="17"/>
                    </a:lnTo>
                    <a:lnTo>
                      <a:pt x="454" y="15"/>
                    </a:lnTo>
                    <a:lnTo>
                      <a:pt x="452" y="14"/>
                    </a:lnTo>
                    <a:lnTo>
                      <a:pt x="437" y="6"/>
                    </a:lnTo>
                    <a:lnTo>
                      <a:pt x="433" y="2"/>
                    </a:lnTo>
                    <a:lnTo>
                      <a:pt x="433" y="0"/>
                    </a:lnTo>
                    <a:lnTo>
                      <a:pt x="431" y="0"/>
                    </a:lnTo>
                    <a:lnTo>
                      <a:pt x="431" y="0"/>
                    </a:lnTo>
                    <a:lnTo>
                      <a:pt x="429" y="0"/>
                    </a:lnTo>
                    <a:lnTo>
                      <a:pt x="429" y="2"/>
                    </a:lnTo>
                    <a:lnTo>
                      <a:pt x="427" y="4"/>
                    </a:lnTo>
                    <a:lnTo>
                      <a:pt x="427" y="4"/>
                    </a:lnTo>
                    <a:lnTo>
                      <a:pt x="425" y="4"/>
                    </a:lnTo>
                    <a:lnTo>
                      <a:pt x="425" y="4"/>
                    </a:lnTo>
                    <a:lnTo>
                      <a:pt x="423" y="4"/>
                    </a:lnTo>
                    <a:lnTo>
                      <a:pt x="423" y="6"/>
                    </a:lnTo>
                    <a:lnTo>
                      <a:pt x="421" y="6"/>
                    </a:lnTo>
                    <a:lnTo>
                      <a:pt x="421" y="6"/>
                    </a:lnTo>
                    <a:lnTo>
                      <a:pt x="421" y="6"/>
                    </a:lnTo>
                    <a:lnTo>
                      <a:pt x="421" y="6"/>
                    </a:lnTo>
                    <a:lnTo>
                      <a:pt x="421" y="6"/>
                    </a:lnTo>
                    <a:lnTo>
                      <a:pt x="421" y="8"/>
                    </a:lnTo>
                    <a:lnTo>
                      <a:pt x="421" y="10"/>
                    </a:lnTo>
                    <a:lnTo>
                      <a:pt x="421" y="12"/>
                    </a:lnTo>
                    <a:lnTo>
                      <a:pt x="425" y="14"/>
                    </a:lnTo>
                    <a:lnTo>
                      <a:pt x="425" y="15"/>
                    </a:lnTo>
                    <a:lnTo>
                      <a:pt x="425" y="17"/>
                    </a:lnTo>
                    <a:lnTo>
                      <a:pt x="425" y="23"/>
                    </a:lnTo>
                    <a:lnTo>
                      <a:pt x="425" y="25"/>
                    </a:lnTo>
                    <a:lnTo>
                      <a:pt x="425" y="27"/>
                    </a:lnTo>
                    <a:lnTo>
                      <a:pt x="423" y="29"/>
                    </a:lnTo>
                    <a:lnTo>
                      <a:pt x="423" y="31"/>
                    </a:lnTo>
                    <a:lnTo>
                      <a:pt x="423" y="33"/>
                    </a:lnTo>
                    <a:lnTo>
                      <a:pt x="423" y="33"/>
                    </a:lnTo>
                    <a:lnTo>
                      <a:pt x="425" y="36"/>
                    </a:lnTo>
                    <a:lnTo>
                      <a:pt x="425" y="38"/>
                    </a:lnTo>
                    <a:lnTo>
                      <a:pt x="425" y="38"/>
                    </a:lnTo>
                    <a:lnTo>
                      <a:pt x="425" y="42"/>
                    </a:lnTo>
                    <a:lnTo>
                      <a:pt x="423" y="42"/>
                    </a:lnTo>
                    <a:lnTo>
                      <a:pt x="423" y="44"/>
                    </a:lnTo>
                    <a:lnTo>
                      <a:pt x="425" y="46"/>
                    </a:lnTo>
                    <a:lnTo>
                      <a:pt x="425" y="46"/>
                    </a:lnTo>
                    <a:lnTo>
                      <a:pt x="423" y="46"/>
                    </a:lnTo>
                    <a:lnTo>
                      <a:pt x="423" y="48"/>
                    </a:lnTo>
                    <a:lnTo>
                      <a:pt x="420" y="53"/>
                    </a:lnTo>
                    <a:lnTo>
                      <a:pt x="418" y="55"/>
                    </a:lnTo>
                    <a:lnTo>
                      <a:pt x="416" y="57"/>
                    </a:lnTo>
                    <a:lnTo>
                      <a:pt x="412" y="57"/>
                    </a:lnTo>
                    <a:lnTo>
                      <a:pt x="406" y="55"/>
                    </a:lnTo>
                    <a:lnTo>
                      <a:pt x="406" y="53"/>
                    </a:lnTo>
                    <a:lnTo>
                      <a:pt x="406" y="52"/>
                    </a:lnTo>
                    <a:lnTo>
                      <a:pt x="406" y="52"/>
                    </a:lnTo>
                    <a:lnTo>
                      <a:pt x="406" y="50"/>
                    </a:lnTo>
                    <a:lnTo>
                      <a:pt x="406" y="50"/>
                    </a:lnTo>
                    <a:lnTo>
                      <a:pt x="406" y="48"/>
                    </a:lnTo>
                    <a:lnTo>
                      <a:pt x="408" y="46"/>
                    </a:lnTo>
                    <a:lnTo>
                      <a:pt x="408" y="46"/>
                    </a:lnTo>
                    <a:lnTo>
                      <a:pt x="408" y="44"/>
                    </a:lnTo>
                    <a:lnTo>
                      <a:pt x="408" y="44"/>
                    </a:lnTo>
                    <a:lnTo>
                      <a:pt x="408" y="44"/>
                    </a:lnTo>
                    <a:lnTo>
                      <a:pt x="406" y="44"/>
                    </a:lnTo>
                    <a:lnTo>
                      <a:pt x="404" y="44"/>
                    </a:lnTo>
                    <a:lnTo>
                      <a:pt x="404" y="46"/>
                    </a:lnTo>
                    <a:lnTo>
                      <a:pt x="402" y="46"/>
                    </a:lnTo>
                    <a:lnTo>
                      <a:pt x="402" y="46"/>
                    </a:lnTo>
                    <a:lnTo>
                      <a:pt x="401" y="48"/>
                    </a:lnTo>
                    <a:lnTo>
                      <a:pt x="401" y="48"/>
                    </a:lnTo>
                    <a:lnTo>
                      <a:pt x="399" y="48"/>
                    </a:lnTo>
                    <a:lnTo>
                      <a:pt x="397" y="48"/>
                    </a:lnTo>
                    <a:lnTo>
                      <a:pt x="395" y="48"/>
                    </a:lnTo>
                    <a:lnTo>
                      <a:pt x="391" y="48"/>
                    </a:lnTo>
                    <a:lnTo>
                      <a:pt x="385" y="46"/>
                    </a:lnTo>
                    <a:lnTo>
                      <a:pt x="378" y="40"/>
                    </a:lnTo>
                    <a:lnTo>
                      <a:pt x="376" y="40"/>
                    </a:lnTo>
                    <a:lnTo>
                      <a:pt x="374" y="40"/>
                    </a:lnTo>
                    <a:lnTo>
                      <a:pt x="374" y="40"/>
                    </a:lnTo>
                    <a:lnTo>
                      <a:pt x="372" y="40"/>
                    </a:lnTo>
                    <a:lnTo>
                      <a:pt x="372" y="40"/>
                    </a:lnTo>
                    <a:lnTo>
                      <a:pt x="370" y="42"/>
                    </a:lnTo>
                    <a:lnTo>
                      <a:pt x="366" y="42"/>
                    </a:lnTo>
                    <a:lnTo>
                      <a:pt x="364" y="44"/>
                    </a:lnTo>
                    <a:lnTo>
                      <a:pt x="361" y="48"/>
                    </a:lnTo>
                    <a:lnTo>
                      <a:pt x="357" y="53"/>
                    </a:lnTo>
                    <a:lnTo>
                      <a:pt x="355" y="53"/>
                    </a:lnTo>
                    <a:lnTo>
                      <a:pt x="355" y="53"/>
                    </a:lnTo>
                    <a:lnTo>
                      <a:pt x="355" y="53"/>
                    </a:lnTo>
                    <a:lnTo>
                      <a:pt x="353" y="52"/>
                    </a:lnTo>
                    <a:lnTo>
                      <a:pt x="351" y="50"/>
                    </a:lnTo>
                    <a:lnTo>
                      <a:pt x="345" y="46"/>
                    </a:lnTo>
                    <a:lnTo>
                      <a:pt x="343" y="44"/>
                    </a:lnTo>
                    <a:lnTo>
                      <a:pt x="341" y="44"/>
                    </a:lnTo>
                    <a:lnTo>
                      <a:pt x="340" y="44"/>
                    </a:lnTo>
                    <a:lnTo>
                      <a:pt x="340" y="44"/>
                    </a:lnTo>
                    <a:lnTo>
                      <a:pt x="338" y="44"/>
                    </a:lnTo>
                    <a:lnTo>
                      <a:pt x="334" y="46"/>
                    </a:lnTo>
                    <a:lnTo>
                      <a:pt x="334" y="46"/>
                    </a:lnTo>
                    <a:lnTo>
                      <a:pt x="334" y="46"/>
                    </a:lnTo>
                    <a:lnTo>
                      <a:pt x="334" y="44"/>
                    </a:lnTo>
                    <a:lnTo>
                      <a:pt x="334" y="44"/>
                    </a:lnTo>
                    <a:lnTo>
                      <a:pt x="334" y="42"/>
                    </a:lnTo>
                    <a:lnTo>
                      <a:pt x="336" y="40"/>
                    </a:lnTo>
                    <a:lnTo>
                      <a:pt x="338" y="34"/>
                    </a:lnTo>
                    <a:lnTo>
                      <a:pt x="343" y="29"/>
                    </a:lnTo>
                    <a:lnTo>
                      <a:pt x="343" y="27"/>
                    </a:lnTo>
                    <a:lnTo>
                      <a:pt x="343" y="25"/>
                    </a:lnTo>
                    <a:lnTo>
                      <a:pt x="343" y="23"/>
                    </a:lnTo>
                    <a:lnTo>
                      <a:pt x="343" y="21"/>
                    </a:lnTo>
                    <a:lnTo>
                      <a:pt x="343" y="17"/>
                    </a:lnTo>
                    <a:lnTo>
                      <a:pt x="343" y="12"/>
                    </a:lnTo>
                    <a:lnTo>
                      <a:pt x="340" y="6"/>
                    </a:lnTo>
                    <a:lnTo>
                      <a:pt x="338" y="8"/>
                    </a:lnTo>
                    <a:lnTo>
                      <a:pt x="334" y="12"/>
                    </a:lnTo>
                    <a:lnTo>
                      <a:pt x="334" y="12"/>
                    </a:lnTo>
                    <a:lnTo>
                      <a:pt x="330" y="12"/>
                    </a:lnTo>
                    <a:lnTo>
                      <a:pt x="330" y="12"/>
                    </a:lnTo>
                    <a:lnTo>
                      <a:pt x="328" y="12"/>
                    </a:lnTo>
                    <a:lnTo>
                      <a:pt x="328" y="14"/>
                    </a:lnTo>
                    <a:lnTo>
                      <a:pt x="326" y="14"/>
                    </a:lnTo>
                    <a:lnTo>
                      <a:pt x="326" y="14"/>
                    </a:lnTo>
                    <a:lnTo>
                      <a:pt x="322" y="14"/>
                    </a:lnTo>
                    <a:lnTo>
                      <a:pt x="317" y="12"/>
                    </a:lnTo>
                    <a:lnTo>
                      <a:pt x="317" y="12"/>
                    </a:lnTo>
                    <a:lnTo>
                      <a:pt x="315" y="12"/>
                    </a:lnTo>
                    <a:lnTo>
                      <a:pt x="313" y="12"/>
                    </a:lnTo>
                    <a:lnTo>
                      <a:pt x="313" y="12"/>
                    </a:lnTo>
                    <a:lnTo>
                      <a:pt x="313" y="14"/>
                    </a:lnTo>
                    <a:lnTo>
                      <a:pt x="311" y="14"/>
                    </a:lnTo>
                    <a:lnTo>
                      <a:pt x="309" y="14"/>
                    </a:lnTo>
                    <a:lnTo>
                      <a:pt x="292" y="14"/>
                    </a:lnTo>
                    <a:lnTo>
                      <a:pt x="290" y="14"/>
                    </a:lnTo>
                    <a:lnTo>
                      <a:pt x="288" y="15"/>
                    </a:lnTo>
                    <a:lnTo>
                      <a:pt x="288" y="15"/>
                    </a:lnTo>
                    <a:lnTo>
                      <a:pt x="288" y="15"/>
                    </a:lnTo>
                    <a:lnTo>
                      <a:pt x="288" y="17"/>
                    </a:lnTo>
                    <a:lnTo>
                      <a:pt x="288" y="17"/>
                    </a:lnTo>
                    <a:lnTo>
                      <a:pt x="288" y="19"/>
                    </a:lnTo>
                    <a:lnTo>
                      <a:pt x="288" y="19"/>
                    </a:lnTo>
                    <a:lnTo>
                      <a:pt x="288" y="19"/>
                    </a:lnTo>
                    <a:lnTo>
                      <a:pt x="286" y="19"/>
                    </a:lnTo>
                    <a:lnTo>
                      <a:pt x="280" y="23"/>
                    </a:lnTo>
                    <a:lnTo>
                      <a:pt x="280" y="23"/>
                    </a:lnTo>
                    <a:lnTo>
                      <a:pt x="271" y="23"/>
                    </a:lnTo>
                    <a:lnTo>
                      <a:pt x="269" y="23"/>
                    </a:lnTo>
                    <a:lnTo>
                      <a:pt x="263" y="21"/>
                    </a:lnTo>
                    <a:lnTo>
                      <a:pt x="261" y="21"/>
                    </a:lnTo>
                    <a:lnTo>
                      <a:pt x="260" y="21"/>
                    </a:lnTo>
                    <a:lnTo>
                      <a:pt x="260" y="21"/>
                    </a:lnTo>
                    <a:lnTo>
                      <a:pt x="260" y="19"/>
                    </a:lnTo>
                    <a:lnTo>
                      <a:pt x="256" y="17"/>
                    </a:lnTo>
                    <a:lnTo>
                      <a:pt x="256" y="15"/>
                    </a:lnTo>
                    <a:lnTo>
                      <a:pt x="254" y="15"/>
                    </a:lnTo>
                    <a:lnTo>
                      <a:pt x="254" y="14"/>
                    </a:lnTo>
                    <a:lnTo>
                      <a:pt x="248" y="6"/>
                    </a:lnTo>
                    <a:lnTo>
                      <a:pt x="246" y="4"/>
                    </a:lnTo>
                    <a:lnTo>
                      <a:pt x="242" y="4"/>
                    </a:lnTo>
                    <a:lnTo>
                      <a:pt x="239" y="2"/>
                    </a:lnTo>
                    <a:lnTo>
                      <a:pt x="239" y="4"/>
                    </a:lnTo>
                    <a:lnTo>
                      <a:pt x="239" y="4"/>
                    </a:lnTo>
                    <a:lnTo>
                      <a:pt x="240" y="8"/>
                    </a:lnTo>
                    <a:lnTo>
                      <a:pt x="242" y="10"/>
                    </a:lnTo>
                    <a:lnTo>
                      <a:pt x="242" y="12"/>
                    </a:lnTo>
                    <a:lnTo>
                      <a:pt x="242" y="12"/>
                    </a:lnTo>
                    <a:lnTo>
                      <a:pt x="242" y="14"/>
                    </a:lnTo>
                    <a:lnTo>
                      <a:pt x="242" y="14"/>
                    </a:lnTo>
                    <a:lnTo>
                      <a:pt x="240" y="15"/>
                    </a:lnTo>
                    <a:lnTo>
                      <a:pt x="240" y="15"/>
                    </a:lnTo>
                    <a:lnTo>
                      <a:pt x="239" y="19"/>
                    </a:lnTo>
                    <a:lnTo>
                      <a:pt x="237" y="19"/>
                    </a:lnTo>
                    <a:lnTo>
                      <a:pt x="237" y="19"/>
                    </a:lnTo>
                    <a:lnTo>
                      <a:pt x="235" y="19"/>
                    </a:lnTo>
                    <a:lnTo>
                      <a:pt x="231" y="21"/>
                    </a:lnTo>
                    <a:lnTo>
                      <a:pt x="227" y="21"/>
                    </a:lnTo>
                    <a:lnTo>
                      <a:pt x="225" y="23"/>
                    </a:lnTo>
                    <a:lnTo>
                      <a:pt x="218" y="31"/>
                    </a:lnTo>
                    <a:lnTo>
                      <a:pt x="216" y="31"/>
                    </a:lnTo>
                    <a:lnTo>
                      <a:pt x="212" y="33"/>
                    </a:lnTo>
                    <a:lnTo>
                      <a:pt x="208" y="34"/>
                    </a:lnTo>
                    <a:lnTo>
                      <a:pt x="208" y="34"/>
                    </a:lnTo>
                    <a:lnTo>
                      <a:pt x="206" y="36"/>
                    </a:lnTo>
                    <a:lnTo>
                      <a:pt x="200" y="44"/>
                    </a:lnTo>
                    <a:lnTo>
                      <a:pt x="200" y="44"/>
                    </a:lnTo>
                    <a:lnTo>
                      <a:pt x="200" y="46"/>
                    </a:lnTo>
                    <a:lnTo>
                      <a:pt x="200" y="46"/>
                    </a:lnTo>
                    <a:lnTo>
                      <a:pt x="202" y="48"/>
                    </a:lnTo>
                    <a:lnTo>
                      <a:pt x="202" y="48"/>
                    </a:lnTo>
                    <a:lnTo>
                      <a:pt x="202" y="48"/>
                    </a:lnTo>
                    <a:lnTo>
                      <a:pt x="202" y="50"/>
                    </a:lnTo>
                    <a:lnTo>
                      <a:pt x="202" y="50"/>
                    </a:lnTo>
                    <a:lnTo>
                      <a:pt x="202" y="52"/>
                    </a:lnTo>
                    <a:lnTo>
                      <a:pt x="200" y="52"/>
                    </a:lnTo>
                    <a:lnTo>
                      <a:pt x="200" y="52"/>
                    </a:lnTo>
                    <a:lnTo>
                      <a:pt x="199" y="53"/>
                    </a:lnTo>
                    <a:lnTo>
                      <a:pt x="199" y="53"/>
                    </a:lnTo>
                    <a:lnTo>
                      <a:pt x="199" y="53"/>
                    </a:lnTo>
                    <a:lnTo>
                      <a:pt x="197" y="57"/>
                    </a:lnTo>
                    <a:lnTo>
                      <a:pt x="197" y="59"/>
                    </a:lnTo>
                    <a:lnTo>
                      <a:pt x="197" y="59"/>
                    </a:lnTo>
                    <a:lnTo>
                      <a:pt x="199" y="61"/>
                    </a:lnTo>
                    <a:lnTo>
                      <a:pt x="199" y="61"/>
                    </a:lnTo>
                    <a:lnTo>
                      <a:pt x="200" y="63"/>
                    </a:lnTo>
                    <a:lnTo>
                      <a:pt x="202" y="63"/>
                    </a:lnTo>
                    <a:lnTo>
                      <a:pt x="202" y="63"/>
                    </a:lnTo>
                    <a:lnTo>
                      <a:pt x="202" y="65"/>
                    </a:lnTo>
                    <a:lnTo>
                      <a:pt x="202" y="65"/>
                    </a:lnTo>
                    <a:lnTo>
                      <a:pt x="202" y="67"/>
                    </a:lnTo>
                    <a:lnTo>
                      <a:pt x="202" y="69"/>
                    </a:lnTo>
                    <a:lnTo>
                      <a:pt x="202" y="69"/>
                    </a:lnTo>
                    <a:lnTo>
                      <a:pt x="202" y="71"/>
                    </a:lnTo>
                    <a:lnTo>
                      <a:pt x="200" y="73"/>
                    </a:lnTo>
                    <a:lnTo>
                      <a:pt x="200" y="73"/>
                    </a:lnTo>
                    <a:lnTo>
                      <a:pt x="200" y="73"/>
                    </a:lnTo>
                    <a:lnTo>
                      <a:pt x="199" y="73"/>
                    </a:lnTo>
                    <a:lnTo>
                      <a:pt x="199" y="73"/>
                    </a:lnTo>
                    <a:lnTo>
                      <a:pt x="199" y="73"/>
                    </a:lnTo>
                    <a:lnTo>
                      <a:pt x="199" y="74"/>
                    </a:lnTo>
                    <a:lnTo>
                      <a:pt x="197" y="76"/>
                    </a:lnTo>
                    <a:lnTo>
                      <a:pt x="197" y="76"/>
                    </a:lnTo>
                    <a:lnTo>
                      <a:pt x="197" y="76"/>
                    </a:lnTo>
                    <a:lnTo>
                      <a:pt x="197" y="76"/>
                    </a:lnTo>
                    <a:lnTo>
                      <a:pt x="195" y="74"/>
                    </a:lnTo>
                    <a:lnTo>
                      <a:pt x="195" y="74"/>
                    </a:lnTo>
                    <a:lnTo>
                      <a:pt x="193" y="74"/>
                    </a:lnTo>
                    <a:lnTo>
                      <a:pt x="193" y="76"/>
                    </a:lnTo>
                    <a:lnTo>
                      <a:pt x="193" y="76"/>
                    </a:lnTo>
                    <a:lnTo>
                      <a:pt x="193" y="80"/>
                    </a:lnTo>
                    <a:lnTo>
                      <a:pt x="193" y="82"/>
                    </a:lnTo>
                    <a:lnTo>
                      <a:pt x="191" y="84"/>
                    </a:lnTo>
                    <a:lnTo>
                      <a:pt x="181" y="97"/>
                    </a:lnTo>
                    <a:lnTo>
                      <a:pt x="181" y="99"/>
                    </a:lnTo>
                    <a:lnTo>
                      <a:pt x="181" y="101"/>
                    </a:lnTo>
                    <a:lnTo>
                      <a:pt x="181" y="103"/>
                    </a:lnTo>
                    <a:lnTo>
                      <a:pt x="179" y="105"/>
                    </a:lnTo>
                    <a:lnTo>
                      <a:pt x="179" y="107"/>
                    </a:lnTo>
                    <a:lnTo>
                      <a:pt x="179" y="109"/>
                    </a:lnTo>
                    <a:lnTo>
                      <a:pt x="179" y="111"/>
                    </a:lnTo>
                    <a:lnTo>
                      <a:pt x="181" y="111"/>
                    </a:lnTo>
                    <a:lnTo>
                      <a:pt x="181" y="112"/>
                    </a:lnTo>
                    <a:lnTo>
                      <a:pt x="185" y="114"/>
                    </a:lnTo>
                    <a:lnTo>
                      <a:pt x="185" y="116"/>
                    </a:lnTo>
                    <a:lnTo>
                      <a:pt x="185" y="116"/>
                    </a:lnTo>
                    <a:lnTo>
                      <a:pt x="185" y="118"/>
                    </a:lnTo>
                    <a:lnTo>
                      <a:pt x="185" y="120"/>
                    </a:lnTo>
                    <a:lnTo>
                      <a:pt x="185" y="120"/>
                    </a:lnTo>
                    <a:lnTo>
                      <a:pt x="185" y="122"/>
                    </a:lnTo>
                    <a:lnTo>
                      <a:pt x="183" y="122"/>
                    </a:lnTo>
                    <a:lnTo>
                      <a:pt x="183" y="122"/>
                    </a:lnTo>
                    <a:lnTo>
                      <a:pt x="183" y="122"/>
                    </a:lnTo>
                    <a:lnTo>
                      <a:pt x="181" y="122"/>
                    </a:lnTo>
                    <a:lnTo>
                      <a:pt x="178" y="120"/>
                    </a:lnTo>
                    <a:lnTo>
                      <a:pt x="176" y="120"/>
                    </a:lnTo>
                    <a:lnTo>
                      <a:pt x="176" y="120"/>
                    </a:lnTo>
                    <a:lnTo>
                      <a:pt x="176" y="120"/>
                    </a:lnTo>
                    <a:lnTo>
                      <a:pt x="174" y="122"/>
                    </a:lnTo>
                    <a:lnTo>
                      <a:pt x="174" y="122"/>
                    </a:lnTo>
                    <a:lnTo>
                      <a:pt x="174" y="124"/>
                    </a:lnTo>
                    <a:lnTo>
                      <a:pt x="174" y="124"/>
                    </a:lnTo>
                    <a:lnTo>
                      <a:pt x="174" y="124"/>
                    </a:lnTo>
                    <a:lnTo>
                      <a:pt x="174" y="124"/>
                    </a:lnTo>
                    <a:lnTo>
                      <a:pt x="174" y="126"/>
                    </a:lnTo>
                    <a:lnTo>
                      <a:pt x="174" y="126"/>
                    </a:lnTo>
                    <a:lnTo>
                      <a:pt x="174" y="126"/>
                    </a:lnTo>
                    <a:lnTo>
                      <a:pt x="172" y="130"/>
                    </a:lnTo>
                    <a:lnTo>
                      <a:pt x="170" y="130"/>
                    </a:lnTo>
                    <a:lnTo>
                      <a:pt x="168" y="137"/>
                    </a:lnTo>
                    <a:lnTo>
                      <a:pt x="166" y="139"/>
                    </a:lnTo>
                    <a:lnTo>
                      <a:pt x="166" y="141"/>
                    </a:lnTo>
                    <a:lnTo>
                      <a:pt x="164" y="143"/>
                    </a:lnTo>
                    <a:lnTo>
                      <a:pt x="162" y="143"/>
                    </a:lnTo>
                    <a:lnTo>
                      <a:pt x="162" y="143"/>
                    </a:lnTo>
                    <a:lnTo>
                      <a:pt x="157" y="143"/>
                    </a:lnTo>
                    <a:lnTo>
                      <a:pt x="157" y="143"/>
                    </a:lnTo>
                    <a:lnTo>
                      <a:pt x="155" y="143"/>
                    </a:lnTo>
                    <a:lnTo>
                      <a:pt x="155" y="141"/>
                    </a:lnTo>
                    <a:lnTo>
                      <a:pt x="153" y="141"/>
                    </a:lnTo>
                    <a:lnTo>
                      <a:pt x="153" y="141"/>
                    </a:lnTo>
                    <a:lnTo>
                      <a:pt x="151" y="141"/>
                    </a:lnTo>
                    <a:lnTo>
                      <a:pt x="151" y="141"/>
                    </a:lnTo>
                    <a:lnTo>
                      <a:pt x="149" y="139"/>
                    </a:lnTo>
                    <a:lnTo>
                      <a:pt x="149" y="139"/>
                    </a:lnTo>
                    <a:lnTo>
                      <a:pt x="149" y="139"/>
                    </a:lnTo>
                    <a:lnTo>
                      <a:pt x="147" y="137"/>
                    </a:lnTo>
                    <a:lnTo>
                      <a:pt x="147" y="137"/>
                    </a:lnTo>
                    <a:lnTo>
                      <a:pt x="138" y="139"/>
                    </a:lnTo>
                    <a:lnTo>
                      <a:pt x="136" y="139"/>
                    </a:lnTo>
                    <a:lnTo>
                      <a:pt x="134" y="139"/>
                    </a:lnTo>
                    <a:lnTo>
                      <a:pt x="132" y="139"/>
                    </a:lnTo>
                    <a:lnTo>
                      <a:pt x="132" y="141"/>
                    </a:lnTo>
                    <a:lnTo>
                      <a:pt x="130" y="141"/>
                    </a:lnTo>
                    <a:lnTo>
                      <a:pt x="130" y="141"/>
                    </a:lnTo>
                    <a:lnTo>
                      <a:pt x="130" y="141"/>
                    </a:lnTo>
                    <a:lnTo>
                      <a:pt x="128" y="139"/>
                    </a:lnTo>
                    <a:lnTo>
                      <a:pt x="128" y="139"/>
                    </a:lnTo>
                    <a:lnTo>
                      <a:pt x="126" y="139"/>
                    </a:lnTo>
                    <a:lnTo>
                      <a:pt x="119" y="139"/>
                    </a:lnTo>
                    <a:lnTo>
                      <a:pt x="119" y="141"/>
                    </a:lnTo>
                    <a:lnTo>
                      <a:pt x="117" y="141"/>
                    </a:lnTo>
                    <a:lnTo>
                      <a:pt x="117" y="141"/>
                    </a:lnTo>
                    <a:lnTo>
                      <a:pt x="117" y="141"/>
                    </a:lnTo>
                    <a:lnTo>
                      <a:pt x="117" y="141"/>
                    </a:lnTo>
                    <a:lnTo>
                      <a:pt x="117" y="143"/>
                    </a:lnTo>
                    <a:lnTo>
                      <a:pt x="117" y="145"/>
                    </a:lnTo>
                    <a:lnTo>
                      <a:pt x="115" y="147"/>
                    </a:lnTo>
                    <a:lnTo>
                      <a:pt x="113" y="152"/>
                    </a:lnTo>
                    <a:lnTo>
                      <a:pt x="109" y="160"/>
                    </a:lnTo>
                    <a:lnTo>
                      <a:pt x="109" y="162"/>
                    </a:lnTo>
                    <a:lnTo>
                      <a:pt x="107" y="162"/>
                    </a:lnTo>
                    <a:lnTo>
                      <a:pt x="107" y="162"/>
                    </a:lnTo>
                    <a:lnTo>
                      <a:pt x="105" y="162"/>
                    </a:lnTo>
                    <a:lnTo>
                      <a:pt x="105" y="162"/>
                    </a:lnTo>
                    <a:lnTo>
                      <a:pt x="103" y="164"/>
                    </a:lnTo>
                    <a:lnTo>
                      <a:pt x="103" y="166"/>
                    </a:lnTo>
                    <a:lnTo>
                      <a:pt x="101" y="168"/>
                    </a:lnTo>
                    <a:lnTo>
                      <a:pt x="99" y="170"/>
                    </a:lnTo>
                    <a:lnTo>
                      <a:pt x="99" y="170"/>
                    </a:lnTo>
                    <a:lnTo>
                      <a:pt x="98" y="171"/>
                    </a:lnTo>
                    <a:lnTo>
                      <a:pt x="96" y="171"/>
                    </a:lnTo>
                    <a:lnTo>
                      <a:pt x="96" y="171"/>
                    </a:lnTo>
                    <a:lnTo>
                      <a:pt x="96" y="171"/>
                    </a:lnTo>
                    <a:lnTo>
                      <a:pt x="96" y="171"/>
                    </a:lnTo>
                    <a:lnTo>
                      <a:pt x="96" y="171"/>
                    </a:lnTo>
                    <a:lnTo>
                      <a:pt x="96" y="170"/>
                    </a:lnTo>
                    <a:lnTo>
                      <a:pt x="96" y="170"/>
                    </a:lnTo>
                    <a:lnTo>
                      <a:pt x="96" y="168"/>
                    </a:lnTo>
                    <a:lnTo>
                      <a:pt x="96" y="168"/>
                    </a:lnTo>
                    <a:lnTo>
                      <a:pt x="94" y="168"/>
                    </a:lnTo>
                    <a:lnTo>
                      <a:pt x="94" y="168"/>
                    </a:lnTo>
                    <a:lnTo>
                      <a:pt x="92" y="168"/>
                    </a:lnTo>
                    <a:lnTo>
                      <a:pt x="90" y="168"/>
                    </a:lnTo>
                    <a:lnTo>
                      <a:pt x="90" y="168"/>
                    </a:lnTo>
                    <a:lnTo>
                      <a:pt x="90" y="168"/>
                    </a:lnTo>
                    <a:lnTo>
                      <a:pt x="90" y="168"/>
                    </a:lnTo>
                    <a:lnTo>
                      <a:pt x="90" y="168"/>
                    </a:lnTo>
                    <a:lnTo>
                      <a:pt x="90" y="170"/>
                    </a:lnTo>
                    <a:lnTo>
                      <a:pt x="90" y="181"/>
                    </a:lnTo>
                    <a:lnTo>
                      <a:pt x="90" y="181"/>
                    </a:lnTo>
                    <a:lnTo>
                      <a:pt x="90" y="183"/>
                    </a:lnTo>
                    <a:lnTo>
                      <a:pt x="90" y="185"/>
                    </a:lnTo>
                    <a:lnTo>
                      <a:pt x="92" y="185"/>
                    </a:lnTo>
                    <a:lnTo>
                      <a:pt x="92" y="187"/>
                    </a:lnTo>
                    <a:lnTo>
                      <a:pt x="92" y="189"/>
                    </a:lnTo>
                    <a:lnTo>
                      <a:pt x="92" y="189"/>
                    </a:lnTo>
                    <a:lnTo>
                      <a:pt x="92" y="190"/>
                    </a:lnTo>
                    <a:lnTo>
                      <a:pt x="90" y="192"/>
                    </a:lnTo>
                    <a:lnTo>
                      <a:pt x="88" y="198"/>
                    </a:lnTo>
                    <a:lnTo>
                      <a:pt x="88" y="200"/>
                    </a:lnTo>
                    <a:lnTo>
                      <a:pt x="90" y="202"/>
                    </a:lnTo>
                    <a:lnTo>
                      <a:pt x="90" y="204"/>
                    </a:lnTo>
                    <a:lnTo>
                      <a:pt x="90" y="204"/>
                    </a:lnTo>
                    <a:lnTo>
                      <a:pt x="90" y="204"/>
                    </a:lnTo>
                    <a:lnTo>
                      <a:pt x="92" y="204"/>
                    </a:lnTo>
                    <a:lnTo>
                      <a:pt x="92" y="204"/>
                    </a:lnTo>
                    <a:lnTo>
                      <a:pt x="92" y="204"/>
                    </a:lnTo>
                    <a:lnTo>
                      <a:pt x="92" y="204"/>
                    </a:lnTo>
                    <a:lnTo>
                      <a:pt x="92" y="204"/>
                    </a:lnTo>
                    <a:lnTo>
                      <a:pt x="92" y="204"/>
                    </a:lnTo>
                    <a:lnTo>
                      <a:pt x="92" y="204"/>
                    </a:lnTo>
                    <a:lnTo>
                      <a:pt x="94" y="206"/>
                    </a:lnTo>
                    <a:lnTo>
                      <a:pt x="94" y="208"/>
                    </a:lnTo>
                    <a:lnTo>
                      <a:pt x="94" y="209"/>
                    </a:lnTo>
                    <a:lnTo>
                      <a:pt x="94" y="209"/>
                    </a:lnTo>
                    <a:lnTo>
                      <a:pt x="94" y="209"/>
                    </a:lnTo>
                    <a:lnTo>
                      <a:pt x="96" y="209"/>
                    </a:lnTo>
                    <a:lnTo>
                      <a:pt x="96" y="208"/>
                    </a:lnTo>
                    <a:lnTo>
                      <a:pt x="96" y="208"/>
                    </a:lnTo>
                    <a:lnTo>
                      <a:pt x="96" y="209"/>
                    </a:lnTo>
                    <a:lnTo>
                      <a:pt x="96" y="211"/>
                    </a:lnTo>
                    <a:lnTo>
                      <a:pt x="96" y="219"/>
                    </a:lnTo>
                    <a:lnTo>
                      <a:pt x="96" y="221"/>
                    </a:lnTo>
                    <a:lnTo>
                      <a:pt x="96" y="223"/>
                    </a:lnTo>
                    <a:lnTo>
                      <a:pt x="96" y="223"/>
                    </a:lnTo>
                    <a:lnTo>
                      <a:pt x="96" y="223"/>
                    </a:lnTo>
                    <a:lnTo>
                      <a:pt x="98" y="225"/>
                    </a:lnTo>
                    <a:lnTo>
                      <a:pt x="98" y="230"/>
                    </a:lnTo>
                    <a:lnTo>
                      <a:pt x="98" y="234"/>
                    </a:lnTo>
                    <a:lnTo>
                      <a:pt x="98" y="236"/>
                    </a:lnTo>
                    <a:lnTo>
                      <a:pt x="98" y="238"/>
                    </a:lnTo>
                    <a:lnTo>
                      <a:pt x="96" y="244"/>
                    </a:lnTo>
                    <a:lnTo>
                      <a:pt x="96" y="246"/>
                    </a:lnTo>
                    <a:lnTo>
                      <a:pt x="96" y="247"/>
                    </a:lnTo>
                    <a:lnTo>
                      <a:pt x="99" y="249"/>
                    </a:lnTo>
                    <a:lnTo>
                      <a:pt x="101" y="249"/>
                    </a:lnTo>
                    <a:lnTo>
                      <a:pt x="103" y="251"/>
                    </a:lnTo>
                    <a:lnTo>
                      <a:pt x="103" y="251"/>
                    </a:lnTo>
                    <a:lnTo>
                      <a:pt x="103" y="251"/>
                    </a:lnTo>
                    <a:lnTo>
                      <a:pt x="105" y="251"/>
                    </a:lnTo>
                    <a:lnTo>
                      <a:pt x="109" y="251"/>
                    </a:lnTo>
                    <a:lnTo>
                      <a:pt x="109" y="251"/>
                    </a:lnTo>
                    <a:lnTo>
                      <a:pt x="109" y="251"/>
                    </a:lnTo>
                    <a:lnTo>
                      <a:pt x="111" y="251"/>
                    </a:lnTo>
                    <a:lnTo>
                      <a:pt x="111" y="251"/>
                    </a:lnTo>
                    <a:lnTo>
                      <a:pt x="113" y="253"/>
                    </a:lnTo>
                    <a:lnTo>
                      <a:pt x="113" y="253"/>
                    </a:lnTo>
                    <a:lnTo>
                      <a:pt x="113" y="255"/>
                    </a:lnTo>
                    <a:lnTo>
                      <a:pt x="113" y="255"/>
                    </a:lnTo>
                    <a:lnTo>
                      <a:pt x="115" y="255"/>
                    </a:lnTo>
                    <a:lnTo>
                      <a:pt x="115" y="255"/>
                    </a:lnTo>
                    <a:lnTo>
                      <a:pt x="115" y="255"/>
                    </a:lnTo>
                    <a:lnTo>
                      <a:pt x="117" y="253"/>
                    </a:lnTo>
                    <a:lnTo>
                      <a:pt x="117" y="253"/>
                    </a:lnTo>
                    <a:lnTo>
                      <a:pt x="117" y="253"/>
                    </a:lnTo>
                    <a:lnTo>
                      <a:pt x="117" y="253"/>
                    </a:lnTo>
                    <a:lnTo>
                      <a:pt x="119" y="253"/>
                    </a:lnTo>
                    <a:lnTo>
                      <a:pt x="119" y="253"/>
                    </a:lnTo>
                    <a:lnTo>
                      <a:pt x="120" y="253"/>
                    </a:lnTo>
                    <a:lnTo>
                      <a:pt x="122" y="253"/>
                    </a:lnTo>
                    <a:lnTo>
                      <a:pt x="122" y="253"/>
                    </a:lnTo>
                    <a:lnTo>
                      <a:pt x="122" y="253"/>
                    </a:lnTo>
                    <a:lnTo>
                      <a:pt x="122" y="255"/>
                    </a:lnTo>
                    <a:lnTo>
                      <a:pt x="122" y="257"/>
                    </a:lnTo>
                    <a:lnTo>
                      <a:pt x="122" y="257"/>
                    </a:lnTo>
                    <a:lnTo>
                      <a:pt x="120" y="263"/>
                    </a:lnTo>
                    <a:lnTo>
                      <a:pt x="120" y="265"/>
                    </a:lnTo>
                    <a:lnTo>
                      <a:pt x="120" y="265"/>
                    </a:lnTo>
                    <a:lnTo>
                      <a:pt x="120" y="265"/>
                    </a:lnTo>
                    <a:lnTo>
                      <a:pt x="120" y="265"/>
                    </a:lnTo>
                    <a:lnTo>
                      <a:pt x="122" y="266"/>
                    </a:lnTo>
                    <a:lnTo>
                      <a:pt x="124" y="268"/>
                    </a:lnTo>
                    <a:lnTo>
                      <a:pt x="124" y="268"/>
                    </a:lnTo>
                    <a:lnTo>
                      <a:pt x="122" y="268"/>
                    </a:lnTo>
                    <a:lnTo>
                      <a:pt x="120" y="270"/>
                    </a:lnTo>
                    <a:lnTo>
                      <a:pt x="120" y="270"/>
                    </a:lnTo>
                    <a:lnTo>
                      <a:pt x="119" y="272"/>
                    </a:lnTo>
                    <a:lnTo>
                      <a:pt x="117" y="272"/>
                    </a:lnTo>
                    <a:lnTo>
                      <a:pt x="117" y="272"/>
                    </a:lnTo>
                    <a:lnTo>
                      <a:pt x="113" y="276"/>
                    </a:lnTo>
                    <a:lnTo>
                      <a:pt x="113" y="276"/>
                    </a:lnTo>
                    <a:lnTo>
                      <a:pt x="111" y="276"/>
                    </a:lnTo>
                    <a:lnTo>
                      <a:pt x="111" y="276"/>
                    </a:lnTo>
                    <a:lnTo>
                      <a:pt x="111" y="276"/>
                    </a:lnTo>
                    <a:lnTo>
                      <a:pt x="111" y="274"/>
                    </a:lnTo>
                    <a:lnTo>
                      <a:pt x="111" y="274"/>
                    </a:lnTo>
                    <a:lnTo>
                      <a:pt x="111" y="272"/>
                    </a:lnTo>
                    <a:lnTo>
                      <a:pt x="111" y="272"/>
                    </a:lnTo>
                    <a:lnTo>
                      <a:pt x="111" y="270"/>
                    </a:lnTo>
                    <a:lnTo>
                      <a:pt x="111" y="270"/>
                    </a:lnTo>
                    <a:lnTo>
                      <a:pt x="111" y="268"/>
                    </a:lnTo>
                    <a:lnTo>
                      <a:pt x="111" y="268"/>
                    </a:lnTo>
                    <a:lnTo>
                      <a:pt x="109" y="268"/>
                    </a:lnTo>
                    <a:lnTo>
                      <a:pt x="105" y="268"/>
                    </a:lnTo>
                    <a:lnTo>
                      <a:pt x="105" y="268"/>
                    </a:lnTo>
                    <a:lnTo>
                      <a:pt x="103" y="266"/>
                    </a:lnTo>
                    <a:lnTo>
                      <a:pt x="101" y="266"/>
                    </a:lnTo>
                    <a:lnTo>
                      <a:pt x="92" y="265"/>
                    </a:lnTo>
                    <a:lnTo>
                      <a:pt x="92" y="265"/>
                    </a:lnTo>
                    <a:lnTo>
                      <a:pt x="90" y="265"/>
                    </a:lnTo>
                    <a:lnTo>
                      <a:pt x="90" y="265"/>
                    </a:lnTo>
                    <a:lnTo>
                      <a:pt x="90" y="266"/>
                    </a:lnTo>
                    <a:lnTo>
                      <a:pt x="90" y="266"/>
                    </a:lnTo>
                    <a:lnTo>
                      <a:pt x="88" y="266"/>
                    </a:lnTo>
                    <a:lnTo>
                      <a:pt x="88" y="266"/>
                    </a:lnTo>
                    <a:lnTo>
                      <a:pt x="86" y="270"/>
                    </a:lnTo>
                    <a:lnTo>
                      <a:pt x="86" y="270"/>
                    </a:lnTo>
                    <a:lnTo>
                      <a:pt x="86" y="270"/>
                    </a:lnTo>
                    <a:lnTo>
                      <a:pt x="84" y="270"/>
                    </a:lnTo>
                    <a:lnTo>
                      <a:pt x="84" y="270"/>
                    </a:lnTo>
                    <a:lnTo>
                      <a:pt x="78" y="257"/>
                    </a:lnTo>
                    <a:lnTo>
                      <a:pt x="78" y="257"/>
                    </a:lnTo>
                    <a:lnTo>
                      <a:pt x="77" y="255"/>
                    </a:lnTo>
                    <a:lnTo>
                      <a:pt x="77" y="255"/>
                    </a:lnTo>
                    <a:lnTo>
                      <a:pt x="75" y="255"/>
                    </a:lnTo>
                    <a:lnTo>
                      <a:pt x="73" y="255"/>
                    </a:lnTo>
                    <a:lnTo>
                      <a:pt x="73" y="255"/>
                    </a:lnTo>
                    <a:lnTo>
                      <a:pt x="73" y="255"/>
                    </a:lnTo>
                    <a:lnTo>
                      <a:pt x="73" y="255"/>
                    </a:lnTo>
                    <a:lnTo>
                      <a:pt x="73" y="255"/>
                    </a:lnTo>
                    <a:lnTo>
                      <a:pt x="71" y="253"/>
                    </a:lnTo>
                    <a:lnTo>
                      <a:pt x="71" y="253"/>
                    </a:lnTo>
                    <a:lnTo>
                      <a:pt x="71" y="253"/>
                    </a:lnTo>
                    <a:lnTo>
                      <a:pt x="71" y="253"/>
                    </a:lnTo>
                    <a:lnTo>
                      <a:pt x="69" y="251"/>
                    </a:lnTo>
                    <a:lnTo>
                      <a:pt x="67" y="249"/>
                    </a:lnTo>
                    <a:lnTo>
                      <a:pt x="65" y="247"/>
                    </a:lnTo>
                    <a:lnTo>
                      <a:pt x="65" y="247"/>
                    </a:lnTo>
                    <a:lnTo>
                      <a:pt x="65" y="247"/>
                    </a:lnTo>
                    <a:lnTo>
                      <a:pt x="65" y="247"/>
                    </a:lnTo>
                    <a:lnTo>
                      <a:pt x="63" y="247"/>
                    </a:lnTo>
                    <a:lnTo>
                      <a:pt x="63" y="247"/>
                    </a:lnTo>
                    <a:lnTo>
                      <a:pt x="63" y="249"/>
                    </a:lnTo>
                    <a:lnTo>
                      <a:pt x="63" y="249"/>
                    </a:lnTo>
                    <a:lnTo>
                      <a:pt x="61" y="251"/>
                    </a:lnTo>
                    <a:lnTo>
                      <a:pt x="61" y="251"/>
                    </a:lnTo>
                    <a:lnTo>
                      <a:pt x="61" y="251"/>
                    </a:lnTo>
                    <a:lnTo>
                      <a:pt x="61" y="253"/>
                    </a:lnTo>
                    <a:lnTo>
                      <a:pt x="59" y="253"/>
                    </a:lnTo>
                    <a:lnTo>
                      <a:pt x="59" y="251"/>
                    </a:lnTo>
                    <a:lnTo>
                      <a:pt x="59" y="251"/>
                    </a:lnTo>
                    <a:lnTo>
                      <a:pt x="59" y="251"/>
                    </a:lnTo>
                    <a:lnTo>
                      <a:pt x="59" y="249"/>
                    </a:lnTo>
                    <a:lnTo>
                      <a:pt x="58" y="249"/>
                    </a:lnTo>
                    <a:lnTo>
                      <a:pt x="54" y="244"/>
                    </a:lnTo>
                    <a:lnTo>
                      <a:pt x="54" y="244"/>
                    </a:lnTo>
                    <a:lnTo>
                      <a:pt x="52" y="244"/>
                    </a:lnTo>
                    <a:lnTo>
                      <a:pt x="52" y="244"/>
                    </a:lnTo>
                    <a:lnTo>
                      <a:pt x="52" y="244"/>
                    </a:lnTo>
                    <a:lnTo>
                      <a:pt x="48" y="247"/>
                    </a:lnTo>
                    <a:lnTo>
                      <a:pt x="46" y="249"/>
                    </a:lnTo>
                    <a:lnTo>
                      <a:pt x="46" y="249"/>
                    </a:lnTo>
                    <a:lnTo>
                      <a:pt x="44" y="249"/>
                    </a:lnTo>
                    <a:lnTo>
                      <a:pt x="40" y="257"/>
                    </a:lnTo>
                    <a:lnTo>
                      <a:pt x="40" y="257"/>
                    </a:lnTo>
                    <a:lnTo>
                      <a:pt x="40" y="259"/>
                    </a:lnTo>
                    <a:lnTo>
                      <a:pt x="40" y="261"/>
                    </a:lnTo>
                    <a:lnTo>
                      <a:pt x="40" y="261"/>
                    </a:lnTo>
                    <a:lnTo>
                      <a:pt x="40" y="263"/>
                    </a:lnTo>
                    <a:lnTo>
                      <a:pt x="42" y="263"/>
                    </a:lnTo>
                    <a:lnTo>
                      <a:pt x="42" y="265"/>
                    </a:lnTo>
                    <a:lnTo>
                      <a:pt x="52" y="268"/>
                    </a:lnTo>
                    <a:lnTo>
                      <a:pt x="52" y="268"/>
                    </a:lnTo>
                    <a:lnTo>
                      <a:pt x="52" y="270"/>
                    </a:lnTo>
                    <a:lnTo>
                      <a:pt x="54" y="272"/>
                    </a:lnTo>
                    <a:lnTo>
                      <a:pt x="54" y="274"/>
                    </a:lnTo>
                    <a:lnTo>
                      <a:pt x="54" y="274"/>
                    </a:lnTo>
                    <a:lnTo>
                      <a:pt x="56" y="274"/>
                    </a:lnTo>
                    <a:lnTo>
                      <a:pt x="59" y="274"/>
                    </a:lnTo>
                    <a:lnTo>
                      <a:pt x="59" y="274"/>
                    </a:lnTo>
                    <a:lnTo>
                      <a:pt x="59" y="276"/>
                    </a:lnTo>
                    <a:lnTo>
                      <a:pt x="61" y="276"/>
                    </a:lnTo>
                    <a:lnTo>
                      <a:pt x="61" y="278"/>
                    </a:lnTo>
                    <a:lnTo>
                      <a:pt x="59" y="282"/>
                    </a:lnTo>
                    <a:lnTo>
                      <a:pt x="59" y="284"/>
                    </a:lnTo>
                    <a:lnTo>
                      <a:pt x="59" y="286"/>
                    </a:lnTo>
                    <a:lnTo>
                      <a:pt x="61" y="287"/>
                    </a:lnTo>
                    <a:lnTo>
                      <a:pt x="61" y="289"/>
                    </a:lnTo>
                    <a:lnTo>
                      <a:pt x="61" y="291"/>
                    </a:lnTo>
                    <a:lnTo>
                      <a:pt x="61" y="293"/>
                    </a:lnTo>
                    <a:lnTo>
                      <a:pt x="59" y="301"/>
                    </a:lnTo>
                    <a:lnTo>
                      <a:pt x="61" y="301"/>
                    </a:lnTo>
                    <a:lnTo>
                      <a:pt x="61" y="303"/>
                    </a:lnTo>
                    <a:lnTo>
                      <a:pt x="63" y="303"/>
                    </a:lnTo>
                    <a:lnTo>
                      <a:pt x="65" y="303"/>
                    </a:lnTo>
                    <a:lnTo>
                      <a:pt x="65" y="303"/>
                    </a:lnTo>
                    <a:lnTo>
                      <a:pt x="65" y="305"/>
                    </a:lnTo>
                    <a:lnTo>
                      <a:pt x="67" y="308"/>
                    </a:lnTo>
                    <a:lnTo>
                      <a:pt x="67" y="308"/>
                    </a:lnTo>
                    <a:lnTo>
                      <a:pt x="67" y="308"/>
                    </a:lnTo>
                    <a:lnTo>
                      <a:pt x="69" y="308"/>
                    </a:lnTo>
                    <a:lnTo>
                      <a:pt x="71" y="310"/>
                    </a:lnTo>
                    <a:lnTo>
                      <a:pt x="71" y="310"/>
                    </a:lnTo>
                    <a:lnTo>
                      <a:pt x="73" y="310"/>
                    </a:lnTo>
                    <a:lnTo>
                      <a:pt x="73" y="312"/>
                    </a:lnTo>
                    <a:lnTo>
                      <a:pt x="73" y="312"/>
                    </a:lnTo>
                    <a:lnTo>
                      <a:pt x="73" y="314"/>
                    </a:lnTo>
                    <a:lnTo>
                      <a:pt x="73" y="314"/>
                    </a:lnTo>
                    <a:lnTo>
                      <a:pt x="71" y="316"/>
                    </a:lnTo>
                    <a:lnTo>
                      <a:pt x="71" y="316"/>
                    </a:lnTo>
                    <a:lnTo>
                      <a:pt x="71" y="316"/>
                    </a:lnTo>
                    <a:lnTo>
                      <a:pt x="71" y="318"/>
                    </a:lnTo>
                    <a:lnTo>
                      <a:pt x="71" y="318"/>
                    </a:lnTo>
                    <a:lnTo>
                      <a:pt x="73" y="318"/>
                    </a:lnTo>
                    <a:lnTo>
                      <a:pt x="73" y="320"/>
                    </a:lnTo>
                    <a:lnTo>
                      <a:pt x="73" y="320"/>
                    </a:lnTo>
                    <a:lnTo>
                      <a:pt x="73" y="322"/>
                    </a:lnTo>
                    <a:lnTo>
                      <a:pt x="71" y="325"/>
                    </a:lnTo>
                    <a:lnTo>
                      <a:pt x="71" y="325"/>
                    </a:lnTo>
                    <a:lnTo>
                      <a:pt x="71" y="327"/>
                    </a:lnTo>
                    <a:lnTo>
                      <a:pt x="71" y="329"/>
                    </a:lnTo>
                    <a:lnTo>
                      <a:pt x="71" y="331"/>
                    </a:lnTo>
                    <a:lnTo>
                      <a:pt x="71" y="331"/>
                    </a:lnTo>
                    <a:lnTo>
                      <a:pt x="73" y="333"/>
                    </a:lnTo>
                    <a:lnTo>
                      <a:pt x="73" y="335"/>
                    </a:lnTo>
                    <a:lnTo>
                      <a:pt x="73" y="337"/>
                    </a:lnTo>
                    <a:lnTo>
                      <a:pt x="73" y="339"/>
                    </a:lnTo>
                    <a:lnTo>
                      <a:pt x="73" y="339"/>
                    </a:lnTo>
                    <a:lnTo>
                      <a:pt x="73" y="341"/>
                    </a:lnTo>
                    <a:lnTo>
                      <a:pt x="75" y="341"/>
                    </a:lnTo>
                    <a:lnTo>
                      <a:pt x="75" y="343"/>
                    </a:lnTo>
                    <a:lnTo>
                      <a:pt x="77" y="343"/>
                    </a:lnTo>
                    <a:lnTo>
                      <a:pt x="77" y="346"/>
                    </a:lnTo>
                    <a:lnTo>
                      <a:pt x="77" y="346"/>
                    </a:lnTo>
                    <a:lnTo>
                      <a:pt x="78" y="348"/>
                    </a:lnTo>
                    <a:lnTo>
                      <a:pt x="78" y="350"/>
                    </a:lnTo>
                    <a:lnTo>
                      <a:pt x="78" y="350"/>
                    </a:lnTo>
                    <a:lnTo>
                      <a:pt x="78" y="352"/>
                    </a:lnTo>
                    <a:lnTo>
                      <a:pt x="78" y="358"/>
                    </a:lnTo>
                    <a:lnTo>
                      <a:pt x="78" y="360"/>
                    </a:lnTo>
                    <a:lnTo>
                      <a:pt x="78" y="360"/>
                    </a:lnTo>
                    <a:lnTo>
                      <a:pt x="77" y="360"/>
                    </a:lnTo>
                    <a:lnTo>
                      <a:pt x="75" y="362"/>
                    </a:lnTo>
                    <a:lnTo>
                      <a:pt x="75" y="362"/>
                    </a:lnTo>
                    <a:lnTo>
                      <a:pt x="75" y="362"/>
                    </a:lnTo>
                    <a:lnTo>
                      <a:pt x="75" y="362"/>
                    </a:lnTo>
                    <a:lnTo>
                      <a:pt x="73" y="362"/>
                    </a:lnTo>
                    <a:lnTo>
                      <a:pt x="73" y="363"/>
                    </a:lnTo>
                    <a:lnTo>
                      <a:pt x="73" y="363"/>
                    </a:lnTo>
                    <a:lnTo>
                      <a:pt x="73" y="363"/>
                    </a:lnTo>
                    <a:lnTo>
                      <a:pt x="73" y="367"/>
                    </a:lnTo>
                    <a:lnTo>
                      <a:pt x="71" y="371"/>
                    </a:lnTo>
                    <a:lnTo>
                      <a:pt x="71" y="371"/>
                    </a:lnTo>
                    <a:lnTo>
                      <a:pt x="71" y="373"/>
                    </a:lnTo>
                    <a:lnTo>
                      <a:pt x="71" y="375"/>
                    </a:lnTo>
                    <a:lnTo>
                      <a:pt x="71" y="377"/>
                    </a:lnTo>
                    <a:lnTo>
                      <a:pt x="69" y="375"/>
                    </a:lnTo>
                    <a:lnTo>
                      <a:pt x="69" y="375"/>
                    </a:lnTo>
                    <a:lnTo>
                      <a:pt x="67" y="373"/>
                    </a:lnTo>
                    <a:lnTo>
                      <a:pt x="67" y="373"/>
                    </a:lnTo>
                    <a:lnTo>
                      <a:pt x="67" y="373"/>
                    </a:lnTo>
                    <a:lnTo>
                      <a:pt x="67" y="373"/>
                    </a:lnTo>
                    <a:lnTo>
                      <a:pt x="65" y="375"/>
                    </a:lnTo>
                    <a:lnTo>
                      <a:pt x="65" y="377"/>
                    </a:lnTo>
                    <a:lnTo>
                      <a:pt x="63" y="379"/>
                    </a:lnTo>
                    <a:lnTo>
                      <a:pt x="63" y="379"/>
                    </a:lnTo>
                    <a:lnTo>
                      <a:pt x="61" y="379"/>
                    </a:lnTo>
                    <a:lnTo>
                      <a:pt x="58" y="381"/>
                    </a:lnTo>
                    <a:lnTo>
                      <a:pt x="58" y="381"/>
                    </a:lnTo>
                    <a:lnTo>
                      <a:pt x="56" y="381"/>
                    </a:lnTo>
                    <a:lnTo>
                      <a:pt x="56" y="381"/>
                    </a:lnTo>
                    <a:lnTo>
                      <a:pt x="54" y="383"/>
                    </a:lnTo>
                    <a:lnTo>
                      <a:pt x="54" y="383"/>
                    </a:lnTo>
                    <a:lnTo>
                      <a:pt x="52" y="384"/>
                    </a:lnTo>
                    <a:lnTo>
                      <a:pt x="52" y="384"/>
                    </a:lnTo>
                    <a:lnTo>
                      <a:pt x="52" y="386"/>
                    </a:lnTo>
                    <a:lnTo>
                      <a:pt x="50" y="386"/>
                    </a:lnTo>
                    <a:lnTo>
                      <a:pt x="50" y="386"/>
                    </a:lnTo>
                    <a:lnTo>
                      <a:pt x="50" y="386"/>
                    </a:lnTo>
                    <a:lnTo>
                      <a:pt x="48" y="386"/>
                    </a:lnTo>
                    <a:lnTo>
                      <a:pt x="48" y="388"/>
                    </a:lnTo>
                    <a:lnTo>
                      <a:pt x="48" y="388"/>
                    </a:lnTo>
                    <a:lnTo>
                      <a:pt x="50" y="388"/>
                    </a:lnTo>
                    <a:lnTo>
                      <a:pt x="50" y="388"/>
                    </a:lnTo>
                    <a:lnTo>
                      <a:pt x="52" y="390"/>
                    </a:lnTo>
                    <a:lnTo>
                      <a:pt x="52" y="390"/>
                    </a:lnTo>
                    <a:lnTo>
                      <a:pt x="52" y="392"/>
                    </a:lnTo>
                    <a:lnTo>
                      <a:pt x="52" y="394"/>
                    </a:lnTo>
                    <a:lnTo>
                      <a:pt x="52" y="394"/>
                    </a:lnTo>
                    <a:lnTo>
                      <a:pt x="52" y="394"/>
                    </a:lnTo>
                    <a:lnTo>
                      <a:pt x="50" y="396"/>
                    </a:lnTo>
                    <a:lnTo>
                      <a:pt x="50" y="396"/>
                    </a:lnTo>
                    <a:lnTo>
                      <a:pt x="48" y="398"/>
                    </a:lnTo>
                    <a:lnTo>
                      <a:pt x="46" y="400"/>
                    </a:lnTo>
                    <a:lnTo>
                      <a:pt x="42" y="402"/>
                    </a:lnTo>
                    <a:lnTo>
                      <a:pt x="40" y="405"/>
                    </a:lnTo>
                    <a:lnTo>
                      <a:pt x="38" y="405"/>
                    </a:lnTo>
                    <a:lnTo>
                      <a:pt x="37" y="409"/>
                    </a:lnTo>
                    <a:lnTo>
                      <a:pt x="33" y="413"/>
                    </a:lnTo>
                    <a:lnTo>
                      <a:pt x="33" y="415"/>
                    </a:lnTo>
                    <a:lnTo>
                      <a:pt x="33" y="415"/>
                    </a:lnTo>
                    <a:lnTo>
                      <a:pt x="31" y="415"/>
                    </a:lnTo>
                    <a:lnTo>
                      <a:pt x="29" y="415"/>
                    </a:lnTo>
                    <a:lnTo>
                      <a:pt x="29" y="417"/>
                    </a:lnTo>
                    <a:lnTo>
                      <a:pt x="27" y="417"/>
                    </a:lnTo>
                    <a:lnTo>
                      <a:pt x="27" y="417"/>
                    </a:lnTo>
                    <a:lnTo>
                      <a:pt x="25" y="419"/>
                    </a:lnTo>
                    <a:lnTo>
                      <a:pt x="25" y="419"/>
                    </a:lnTo>
                    <a:lnTo>
                      <a:pt x="25" y="421"/>
                    </a:lnTo>
                    <a:lnTo>
                      <a:pt x="19" y="422"/>
                    </a:lnTo>
                    <a:lnTo>
                      <a:pt x="18" y="422"/>
                    </a:lnTo>
                    <a:lnTo>
                      <a:pt x="18" y="422"/>
                    </a:lnTo>
                    <a:lnTo>
                      <a:pt x="18" y="422"/>
                    </a:lnTo>
                    <a:lnTo>
                      <a:pt x="16" y="422"/>
                    </a:lnTo>
                    <a:lnTo>
                      <a:pt x="16" y="422"/>
                    </a:lnTo>
                    <a:lnTo>
                      <a:pt x="16" y="422"/>
                    </a:lnTo>
                    <a:lnTo>
                      <a:pt x="14" y="426"/>
                    </a:lnTo>
                    <a:lnTo>
                      <a:pt x="14" y="428"/>
                    </a:lnTo>
                    <a:lnTo>
                      <a:pt x="14" y="428"/>
                    </a:lnTo>
                    <a:lnTo>
                      <a:pt x="12" y="428"/>
                    </a:lnTo>
                    <a:lnTo>
                      <a:pt x="12" y="430"/>
                    </a:lnTo>
                    <a:lnTo>
                      <a:pt x="12" y="430"/>
                    </a:lnTo>
                    <a:lnTo>
                      <a:pt x="12" y="430"/>
                    </a:lnTo>
                    <a:lnTo>
                      <a:pt x="14" y="432"/>
                    </a:lnTo>
                    <a:lnTo>
                      <a:pt x="14" y="432"/>
                    </a:lnTo>
                    <a:lnTo>
                      <a:pt x="14" y="434"/>
                    </a:lnTo>
                    <a:lnTo>
                      <a:pt x="14" y="436"/>
                    </a:lnTo>
                    <a:lnTo>
                      <a:pt x="14" y="438"/>
                    </a:lnTo>
                    <a:lnTo>
                      <a:pt x="12" y="440"/>
                    </a:lnTo>
                    <a:lnTo>
                      <a:pt x="12" y="441"/>
                    </a:lnTo>
                    <a:lnTo>
                      <a:pt x="12" y="441"/>
                    </a:lnTo>
                    <a:lnTo>
                      <a:pt x="12" y="441"/>
                    </a:lnTo>
                    <a:lnTo>
                      <a:pt x="10" y="443"/>
                    </a:lnTo>
                    <a:lnTo>
                      <a:pt x="10" y="443"/>
                    </a:lnTo>
                    <a:lnTo>
                      <a:pt x="10" y="443"/>
                    </a:lnTo>
                    <a:lnTo>
                      <a:pt x="10" y="445"/>
                    </a:lnTo>
                    <a:lnTo>
                      <a:pt x="10" y="445"/>
                    </a:lnTo>
                    <a:lnTo>
                      <a:pt x="10" y="449"/>
                    </a:lnTo>
                    <a:lnTo>
                      <a:pt x="10" y="451"/>
                    </a:lnTo>
                    <a:lnTo>
                      <a:pt x="10" y="453"/>
                    </a:lnTo>
                    <a:lnTo>
                      <a:pt x="8" y="453"/>
                    </a:lnTo>
                    <a:lnTo>
                      <a:pt x="8" y="453"/>
                    </a:lnTo>
                    <a:lnTo>
                      <a:pt x="8" y="455"/>
                    </a:lnTo>
                    <a:lnTo>
                      <a:pt x="6" y="455"/>
                    </a:lnTo>
                    <a:lnTo>
                      <a:pt x="6" y="457"/>
                    </a:lnTo>
                    <a:lnTo>
                      <a:pt x="6" y="457"/>
                    </a:lnTo>
                    <a:lnTo>
                      <a:pt x="6" y="459"/>
                    </a:lnTo>
                    <a:lnTo>
                      <a:pt x="6" y="460"/>
                    </a:lnTo>
                    <a:lnTo>
                      <a:pt x="6" y="460"/>
                    </a:lnTo>
                    <a:lnTo>
                      <a:pt x="6" y="460"/>
                    </a:lnTo>
                    <a:lnTo>
                      <a:pt x="6" y="460"/>
                    </a:lnTo>
                    <a:lnTo>
                      <a:pt x="4" y="460"/>
                    </a:lnTo>
                    <a:lnTo>
                      <a:pt x="4" y="460"/>
                    </a:lnTo>
                    <a:lnTo>
                      <a:pt x="4" y="459"/>
                    </a:lnTo>
                    <a:lnTo>
                      <a:pt x="4" y="459"/>
                    </a:lnTo>
                    <a:lnTo>
                      <a:pt x="2" y="459"/>
                    </a:lnTo>
                    <a:lnTo>
                      <a:pt x="2" y="459"/>
                    </a:lnTo>
                    <a:lnTo>
                      <a:pt x="2" y="460"/>
                    </a:lnTo>
                    <a:lnTo>
                      <a:pt x="2" y="460"/>
                    </a:lnTo>
                    <a:lnTo>
                      <a:pt x="2" y="460"/>
                    </a:lnTo>
                    <a:lnTo>
                      <a:pt x="2" y="462"/>
                    </a:lnTo>
                    <a:lnTo>
                      <a:pt x="0" y="464"/>
                    </a:lnTo>
                    <a:lnTo>
                      <a:pt x="0" y="466"/>
                    </a:lnTo>
                    <a:lnTo>
                      <a:pt x="2" y="468"/>
                    </a:lnTo>
                    <a:lnTo>
                      <a:pt x="6" y="468"/>
                    </a:lnTo>
                    <a:lnTo>
                      <a:pt x="8" y="468"/>
                    </a:lnTo>
                    <a:lnTo>
                      <a:pt x="8" y="468"/>
                    </a:lnTo>
                    <a:lnTo>
                      <a:pt x="10" y="468"/>
                    </a:lnTo>
                    <a:lnTo>
                      <a:pt x="10" y="468"/>
                    </a:lnTo>
                    <a:lnTo>
                      <a:pt x="10" y="468"/>
                    </a:lnTo>
                    <a:lnTo>
                      <a:pt x="12" y="466"/>
                    </a:lnTo>
                    <a:lnTo>
                      <a:pt x="12" y="466"/>
                    </a:lnTo>
                    <a:lnTo>
                      <a:pt x="12" y="466"/>
                    </a:lnTo>
                    <a:lnTo>
                      <a:pt x="14" y="466"/>
                    </a:lnTo>
                    <a:lnTo>
                      <a:pt x="18" y="468"/>
                    </a:lnTo>
                    <a:lnTo>
                      <a:pt x="19" y="468"/>
                    </a:lnTo>
                    <a:lnTo>
                      <a:pt x="21" y="466"/>
                    </a:lnTo>
                    <a:lnTo>
                      <a:pt x="23" y="464"/>
                    </a:lnTo>
                    <a:lnTo>
                      <a:pt x="25" y="464"/>
                    </a:lnTo>
                    <a:lnTo>
                      <a:pt x="25" y="462"/>
                    </a:lnTo>
                    <a:lnTo>
                      <a:pt x="29" y="462"/>
                    </a:lnTo>
                    <a:lnTo>
                      <a:pt x="31" y="462"/>
                    </a:lnTo>
                    <a:lnTo>
                      <a:pt x="31" y="460"/>
                    </a:lnTo>
                    <a:lnTo>
                      <a:pt x="33" y="460"/>
                    </a:lnTo>
                    <a:lnTo>
                      <a:pt x="33" y="459"/>
                    </a:lnTo>
                    <a:lnTo>
                      <a:pt x="35" y="457"/>
                    </a:lnTo>
                    <a:lnTo>
                      <a:pt x="42" y="455"/>
                    </a:lnTo>
                    <a:lnTo>
                      <a:pt x="50" y="449"/>
                    </a:lnTo>
                    <a:lnTo>
                      <a:pt x="54" y="449"/>
                    </a:lnTo>
                    <a:lnTo>
                      <a:pt x="58" y="447"/>
                    </a:lnTo>
                    <a:lnTo>
                      <a:pt x="61" y="443"/>
                    </a:lnTo>
                    <a:lnTo>
                      <a:pt x="65" y="443"/>
                    </a:lnTo>
                    <a:lnTo>
                      <a:pt x="69" y="445"/>
                    </a:lnTo>
                    <a:lnTo>
                      <a:pt x="71" y="445"/>
                    </a:lnTo>
                    <a:lnTo>
                      <a:pt x="73" y="447"/>
                    </a:lnTo>
                    <a:lnTo>
                      <a:pt x="75" y="449"/>
                    </a:lnTo>
                    <a:lnTo>
                      <a:pt x="75" y="449"/>
                    </a:lnTo>
                    <a:lnTo>
                      <a:pt x="75" y="449"/>
                    </a:lnTo>
                    <a:lnTo>
                      <a:pt x="77" y="449"/>
                    </a:lnTo>
                    <a:lnTo>
                      <a:pt x="77" y="449"/>
                    </a:lnTo>
                    <a:lnTo>
                      <a:pt x="78" y="449"/>
                    </a:lnTo>
                    <a:lnTo>
                      <a:pt x="78" y="449"/>
                    </a:lnTo>
                    <a:lnTo>
                      <a:pt x="80" y="449"/>
                    </a:lnTo>
                    <a:lnTo>
                      <a:pt x="80" y="449"/>
                    </a:lnTo>
                    <a:lnTo>
                      <a:pt x="80" y="447"/>
                    </a:lnTo>
                    <a:lnTo>
                      <a:pt x="82" y="447"/>
                    </a:lnTo>
                    <a:lnTo>
                      <a:pt x="82" y="445"/>
                    </a:lnTo>
                    <a:lnTo>
                      <a:pt x="82" y="445"/>
                    </a:lnTo>
                    <a:lnTo>
                      <a:pt x="84" y="443"/>
                    </a:lnTo>
                    <a:lnTo>
                      <a:pt x="86" y="445"/>
                    </a:lnTo>
                    <a:lnTo>
                      <a:pt x="88" y="443"/>
                    </a:lnTo>
                    <a:lnTo>
                      <a:pt x="88" y="443"/>
                    </a:lnTo>
                    <a:lnTo>
                      <a:pt x="88" y="441"/>
                    </a:lnTo>
                    <a:lnTo>
                      <a:pt x="88" y="441"/>
                    </a:lnTo>
                    <a:lnTo>
                      <a:pt x="88" y="440"/>
                    </a:lnTo>
                    <a:lnTo>
                      <a:pt x="88" y="438"/>
                    </a:lnTo>
                    <a:lnTo>
                      <a:pt x="88" y="438"/>
                    </a:lnTo>
                    <a:lnTo>
                      <a:pt x="90" y="436"/>
                    </a:lnTo>
                    <a:lnTo>
                      <a:pt x="90" y="436"/>
                    </a:lnTo>
                    <a:lnTo>
                      <a:pt x="90" y="436"/>
                    </a:lnTo>
                    <a:lnTo>
                      <a:pt x="90" y="434"/>
                    </a:lnTo>
                    <a:lnTo>
                      <a:pt x="90" y="434"/>
                    </a:lnTo>
                    <a:lnTo>
                      <a:pt x="88" y="432"/>
                    </a:lnTo>
                    <a:lnTo>
                      <a:pt x="86" y="430"/>
                    </a:lnTo>
                    <a:lnTo>
                      <a:pt x="86" y="430"/>
                    </a:lnTo>
                    <a:lnTo>
                      <a:pt x="86" y="428"/>
                    </a:lnTo>
                    <a:lnTo>
                      <a:pt x="86" y="428"/>
                    </a:lnTo>
                    <a:lnTo>
                      <a:pt x="90" y="422"/>
                    </a:lnTo>
                    <a:lnTo>
                      <a:pt x="90" y="421"/>
                    </a:lnTo>
                    <a:lnTo>
                      <a:pt x="90" y="421"/>
                    </a:lnTo>
                    <a:lnTo>
                      <a:pt x="90" y="419"/>
                    </a:lnTo>
                    <a:lnTo>
                      <a:pt x="90" y="417"/>
                    </a:lnTo>
                    <a:lnTo>
                      <a:pt x="90" y="417"/>
                    </a:lnTo>
                    <a:lnTo>
                      <a:pt x="90" y="417"/>
                    </a:lnTo>
                    <a:lnTo>
                      <a:pt x="92" y="413"/>
                    </a:lnTo>
                    <a:lnTo>
                      <a:pt x="92" y="411"/>
                    </a:lnTo>
                    <a:lnTo>
                      <a:pt x="92" y="409"/>
                    </a:lnTo>
                    <a:lnTo>
                      <a:pt x="92" y="409"/>
                    </a:lnTo>
                    <a:lnTo>
                      <a:pt x="92" y="407"/>
                    </a:lnTo>
                    <a:lnTo>
                      <a:pt x="92" y="407"/>
                    </a:lnTo>
                    <a:lnTo>
                      <a:pt x="96" y="403"/>
                    </a:lnTo>
                    <a:lnTo>
                      <a:pt x="96" y="402"/>
                    </a:lnTo>
                    <a:lnTo>
                      <a:pt x="98" y="400"/>
                    </a:lnTo>
                    <a:lnTo>
                      <a:pt x="98" y="398"/>
                    </a:lnTo>
                    <a:lnTo>
                      <a:pt x="99" y="398"/>
                    </a:lnTo>
                    <a:lnTo>
                      <a:pt x="101" y="398"/>
                    </a:lnTo>
                    <a:lnTo>
                      <a:pt x="101" y="400"/>
                    </a:lnTo>
                    <a:lnTo>
                      <a:pt x="103" y="400"/>
                    </a:lnTo>
                    <a:lnTo>
                      <a:pt x="103" y="400"/>
                    </a:lnTo>
                    <a:lnTo>
                      <a:pt x="103" y="400"/>
                    </a:lnTo>
                    <a:lnTo>
                      <a:pt x="105" y="400"/>
                    </a:lnTo>
                    <a:lnTo>
                      <a:pt x="105" y="400"/>
                    </a:lnTo>
                    <a:lnTo>
                      <a:pt x="105" y="402"/>
                    </a:lnTo>
                    <a:lnTo>
                      <a:pt x="105" y="402"/>
                    </a:lnTo>
                    <a:lnTo>
                      <a:pt x="105" y="402"/>
                    </a:lnTo>
                    <a:lnTo>
                      <a:pt x="105" y="403"/>
                    </a:lnTo>
                    <a:lnTo>
                      <a:pt x="105" y="403"/>
                    </a:lnTo>
                    <a:lnTo>
                      <a:pt x="105" y="405"/>
                    </a:lnTo>
                    <a:lnTo>
                      <a:pt x="105" y="407"/>
                    </a:lnTo>
                    <a:lnTo>
                      <a:pt x="105" y="407"/>
                    </a:lnTo>
                    <a:lnTo>
                      <a:pt x="105" y="409"/>
                    </a:lnTo>
                    <a:lnTo>
                      <a:pt x="107" y="409"/>
                    </a:lnTo>
                    <a:lnTo>
                      <a:pt x="111" y="415"/>
                    </a:lnTo>
                    <a:lnTo>
                      <a:pt x="111" y="415"/>
                    </a:lnTo>
                    <a:lnTo>
                      <a:pt x="113" y="415"/>
                    </a:lnTo>
                    <a:lnTo>
                      <a:pt x="113" y="417"/>
                    </a:lnTo>
                    <a:lnTo>
                      <a:pt x="113" y="417"/>
                    </a:lnTo>
                    <a:lnTo>
                      <a:pt x="113" y="417"/>
                    </a:lnTo>
                    <a:lnTo>
                      <a:pt x="113" y="419"/>
                    </a:lnTo>
                    <a:lnTo>
                      <a:pt x="111" y="421"/>
                    </a:lnTo>
                    <a:lnTo>
                      <a:pt x="111" y="422"/>
                    </a:lnTo>
                    <a:lnTo>
                      <a:pt x="111" y="422"/>
                    </a:lnTo>
                    <a:lnTo>
                      <a:pt x="111" y="424"/>
                    </a:lnTo>
                    <a:lnTo>
                      <a:pt x="111" y="424"/>
                    </a:lnTo>
                    <a:lnTo>
                      <a:pt x="113" y="424"/>
                    </a:lnTo>
                    <a:lnTo>
                      <a:pt x="113" y="426"/>
                    </a:lnTo>
                    <a:lnTo>
                      <a:pt x="115" y="426"/>
                    </a:lnTo>
                    <a:lnTo>
                      <a:pt x="115" y="426"/>
                    </a:lnTo>
                    <a:lnTo>
                      <a:pt x="117" y="426"/>
                    </a:lnTo>
                    <a:lnTo>
                      <a:pt x="117" y="426"/>
                    </a:lnTo>
                    <a:lnTo>
                      <a:pt x="119" y="424"/>
                    </a:lnTo>
                    <a:lnTo>
                      <a:pt x="119" y="424"/>
                    </a:lnTo>
                    <a:lnTo>
                      <a:pt x="119" y="422"/>
                    </a:lnTo>
                    <a:lnTo>
                      <a:pt x="119" y="421"/>
                    </a:lnTo>
                    <a:lnTo>
                      <a:pt x="119" y="421"/>
                    </a:lnTo>
                    <a:lnTo>
                      <a:pt x="120" y="421"/>
                    </a:lnTo>
                    <a:lnTo>
                      <a:pt x="122" y="419"/>
                    </a:lnTo>
                    <a:lnTo>
                      <a:pt x="124" y="417"/>
                    </a:lnTo>
                    <a:lnTo>
                      <a:pt x="128" y="415"/>
                    </a:lnTo>
                    <a:lnTo>
                      <a:pt x="128" y="415"/>
                    </a:lnTo>
                    <a:lnTo>
                      <a:pt x="130" y="413"/>
                    </a:lnTo>
                    <a:lnTo>
                      <a:pt x="130" y="413"/>
                    </a:lnTo>
                    <a:lnTo>
                      <a:pt x="130" y="411"/>
                    </a:lnTo>
                    <a:lnTo>
                      <a:pt x="130" y="409"/>
                    </a:lnTo>
                    <a:lnTo>
                      <a:pt x="130" y="407"/>
                    </a:lnTo>
                    <a:lnTo>
                      <a:pt x="130" y="407"/>
                    </a:lnTo>
                    <a:lnTo>
                      <a:pt x="132" y="407"/>
                    </a:lnTo>
                    <a:lnTo>
                      <a:pt x="134" y="407"/>
                    </a:lnTo>
                    <a:lnTo>
                      <a:pt x="134" y="407"/>
                    </a:lnTo>
                    <a:lnTo>
                      <a:pt x="136" y="407"/>
                    </a:lnTo>
                    <a:lnTo>
                      <a:pt x="136" y="409"/>
                    </a:lnTo>
                    <a:lnTo>
                      <a:pt x="138" y="409"/>
                    </a:lnTo>
                    <a:lnTo>
                      <a:pt x="139" y="409"/>
                    </a:lnTo>
                    <a:lnTo>
                      <a:pt x="139" y="409"/>
                    </a:lnTo>
                    <a:lnTo>
                      <a:pt x="139" y="409"/>
                    </a:lnTo>
                    <a:lnTo>
                      <a:pt x="139" y="411"/>
                    </a:lnTo>
                    <a:lnTo>
                      <a:pt x="139" y="413"/>
                    </a:lnTo>
                    <a:lnTo>
                      <a:pt x="139" y="413"/>
                    </a:lnTo>
                    <a:lnTo>
                      <a:pt x="139" y="413"/>
                    </a:lnTo>
                    <a:lnTo>
                      <a:pt x="141" y="415"/>
                    </a:lnTo>
                    <a:lnTo>
                      <a:pt x="145" y="413"/>
                    </a:lnTo>
                    <a:lnTo>
                      <a:pt x="145" y="413"/>
                    </a:lnTo>
                    <a:lnTo>
                      <a:pt x="149" y="413"/>
                    </a:lnTo>
                    <a:lnTo>
                      <a:pt x="149" y="411"/>
                    </a:lnTo>
                    <a:lnTo>
                      <a:pt x="151" y="411"/>
                    </a:lnTo>
                    <a:lnTo>
                      <a:pt x="151" y="411"/>
                    </a:lnTo>
                    <a:lnTo>
                      <a:pt x="153" y="411"/>
                    </a:lnTo>
                    <a:lnTo>
                      <a:pt x="153" y="411"/>
                    </a:lnTo>
                    <a:lnTo>
                      <a:pt x="155" y="407"/>
                    </a:lnTo>
                    <a:lnTo>
                      <a:pt x="153" y="407"/>
                    </a:lnTo>
                    <a:lnTo>
                      <a:pt x="153" y="405"/>
                    </a:lnTo>
                    <a:lnTo>
                      <a:pt x="153" y="405"/>
                    </a:lnTo>
                    <a:lnTo>
                      <a:pt x="153" y="405"/>
                    </a:lnTo>
                    <a:lnTo>
                      <a:pt x="153" y="403"/>
                    </a:lnTo>
                    <a:lnTo>
                      <a:pt x="153" y="403"/>
                    </a:lnTo>
                    <a:lnTo>
                      <a:pt x="157" y="398"/>
                    </a:lnTo>
                    <a:lnTo>
                      <a:pt x="157" y="396"/>
                    </a:lnTo>
                    <a:lnTo>
                      <a:pt x="157" y="396"/>
                    </a:lnTo>
                    <a:lnTo>
                      <a:pt x="157" y="396"/>
                    </a:lnTo>
                    <a:lnTo>
                      <a:pt x="157" y="396"/>
                    </a:lnTo>
                    <a:lnTo>
                      <a:pt x="155" y="396"/>
                    </a:lnTo>
                    <a:lnTo>
                      <a:pt x="155" y="396"/>
                    </a:lnTo>
                    <a:lnTo>
                      <a:pt x="155" y="396"/>
                    </a:lnTo>
                    <a:lnTo>
                      <a:pt x="153" y="394"/>
                    </a:lnTo>
                    <a:lnTo>
                      <a:pt x="151" y="392"/>
                    </a:lnTo>
                    <a:lnTo>
                      <a:pt x="151" y="390"/>
                    </a:lnTo>
                    <a:lnTo>
                      <a:pt x="151" y="390"/>
                    </a:lnTo>
                    <a:lnTo>
                      <a:pt x="153" y="388"/>
                    </a:lnTo>
                    <a:lnTo>
                      <a:pt x="153" y="388"/>
                    </a:lnTo>
                    <a:lnTo>
                      <a:pt x="153" y="388"/>
                    </a:lnTo>
                    <a:lnTo>
                      <a:pt x="153" y="386"/>
                    </a:lnTo>
                    <a:lnTo>
                      <a:pt x="153" y="386"/>
                    </a:lnTo>
                    <a:lnTo>
                      <a:pt x="155" y="384"/>
                    </a:lnTo>
                    <a:lnTo>
                      <a:pt x="157" y="383"/>
                    </a:lnTo>
                    <a:lnTo>
                      <a:pt x="157" y="381"/>
                    </a:lnTo>
                    <a:lnTo>
                      <a:pt x="159" y="379"/>
                    </a:lnTo>
                    <a:lnTo>
                      <a:pt x="160" y="377"/>
                    </a:lnTo>
                    <a:lnTo>
                      <a:pt x="162" y="375"/>
                    </a:lnTo>
                    <a:lnTo>
                      <a:pt x="162" y="375"/>
                    </a:lnTo>
                    <a:lnTo>
                      <a:pt x="164" y="375"/>
                    </a:lnTo>
                    <a:lnTo>
                      <a:pt x="164" y="375"/>
                    </a:lnTo>
                    <a:lnTo>
                      <a:pt x="166" y="375"/>
                    </a:lnTo>
                    <a:lnTo>
                      <a:pt x="166" y="375"/>
                    </a:lnTo>
                    <a:lnTo>
                      <a:pt x="168" y="377"/>
                    </a:lnTo>
                    <a:lnTo>
                      <a:pt x="168" y="377"/>
                    </a:lnTo>
                    <a:lnTo>
                      <a:pt x="174" y="375"/>
                    </a:lnTo>
                    <a:lnTo>
                      <a:pt x="176" y="373"/>
                    </a:lnTo>
                    <a:lnTo>
                      <a:pt x="178" y="371"/>
                    </a:lnTo>
                    <a:lnTo>
                      <a:pt x="179" y="369"/>
                    </a:lnTo>
                    <a:lnTo>
                      <a:pt x="181" y="367"/>
                    </a:lnTo>
                    <a:lnTo>
                      <a:pt x="183" y="367"/>
                    </a:lnTo>
                    <a:lnTo>
                      <a:pt x="185" y="367"/>
                    </a:lnTo>
                    <a:lnTo>
                      <a:pt x="185" y="365"/>
                    </a:lnTo>
                    <a:lnTo>
                      <a:pt x="187" y="365"/>
                    </a:lnTo>
                    <a:lnTo>
                      <a:pt x="187" y="363"/>
                    </a:lnTo>
                    <a:lnTo>
                      <a:pt x="185" y="363"/>
                    </a:lnTo>
                    <a:lnTo>
                      <a:pt x="185" y="363"/>
                    </a:lnTo>
                    <a:lnTo>
                      <a:pt x="185" y="363"/>
                    </a:lnTo>
                    <a:lnTo>
                      <a:pt x="185" y="363"/>
                    </a:lnTo>
                    <a:lnTo>
                      <a:pt x="185" y="362"/>
                    </a:lnTo>
                    <a:lnTo>
                      <a:pt x="183" y="362"/>
                    </a:lnTo>
                    <a:lnTo>
                      <a:pt x="183" y="362"/>
                    </a:lnTo>
                    <a:lnTo>
                      <a:pt x="183" y="362"/>
                    </a:lnTo>
                    <a:lnTo>
                      <a:pt x="183" y="362"/>
                    </a:lnTo>
                    <a:lnTo>
                      <a:pt x="181" y="362"/>
                    </a:lnTo>
                    <a:lnTo>
                      <a:pt x="181" y="360"/>
                    </a:lnTo>
                    <a:lnTo>
                      <a:pt x="179" y="358"/>
                    </a:lnTo>
                    <a:lnTo>
                      <a:pt x="179" y="358"/>
                    </a:lnTo>
                    <a:lnTo>
                      <a:pt x="179" y="356"/>
                    </a:lnTo>
                    <a:lnTo>
                      <a:pt x="179" y="356"/>
                    </a:lnTo>
                    <a:lnTo>
                      <a:pt x="178" y="354"/>
                    </a:lnTo>
                    <a:lnTo>
                      <a:pt x="178" y="354"/>
                    </a:lnTo>
                    <a:lnTo>
                      <a:pt x="178" y="354"/>
                    </a:lnTo>
                    <a:lnTo>
                      <a:pt x="178" y="352"/>
                    </a:lnTo>
                    <a:lnTo>
                      <a:pt x="178" y="352"/>
                    </a:lnTo>
                    <a:lnTo>
                      <a:pt x="179" y="352"/>
                    </a:lnTo>
                    <a:lnTo>
                      <a:pt x="179" y="350"/>
                    </a:lnTo>
                    <a:lnTo>
                      <a:pt x="179" y="350"/>
                    </a:lnTo>
                    <a:lnTo>
                      <a:pt x="181" y="350"/>
                    </a:lnTo>
                    <a:lnTo>
                      <a:pt x="183" y="352"/>
                    </a:lnTo>
                    <a:lnTo>
                      <a:pt x="183" y="352"/>
                    </a:lnTo>
                    <a:lnTo>
                      <a:pt x="183" y="352"/>
                    </a:lnTo>
                    <a:lnTo>
                      <a:pt x="185" y="352"/>
                    </a:lnTo>
                    <a:lnTo>
                      <a:pt x="187" y="354"/>
                    </a:lnTo>
                    <a:lnTo>
                      <a:pt x="189" y="354"/>
                    </a:lnTo>
                    <a:lnTo>
                      <a:pt x="191" y="356"/>
                    </a:lnTo>
                    <a:lnTo>
                      <a:pt x="191" y="354"/>
                    </a:lnTo>
                    <a:lnTo>
                      <a:pt x="191" y="354"/>
                    </a:lnTo>
                    <a:lnTo>
                      <a:pt x="191" y="352"/>
                    </a:lnTo>
                    <a:lnTo>
                      <a:pt x="191" y="352"/>
                    </a:lnTo>
                    <a:lnTo>
                      <a:pt x="191" y="352"/>
                    </a:lnTo>
                    <a:lnTo>
                      <a:pt x="191" y="352"/>
                    </a:lnTo>
                    <a:lnTo>
                      <a:pt x="191" y="350"/>
                    </a:lnTo>
                    <a:lnTo>
                      <a:pt x="191" y="350"/>
                    </a:lnTo>
                    <a:lnTo>
                      <a:pt x="193" y="350"/>
                    </a:lnTo>
                    <a:lnTo>
                      <a:pt x="193" y="350"/>
                    </a:lnTo>
                    <a:lnTo>
                      <a:pt x="193" y="348"/>
                    </a:lnTo>
                    <a:lnTo>
                      <a:pt x="193" y="344"/>
                    </a:lnTo>
                    <a:lnTo>
                      <a:pt x="193" y="344"/>
                    </a:lnTo>
                    <a:lnTo>
                      <a:pt x="193" y="344"/>
                    </a:lnTo>
                    <a:lnTo>
                      <a:pt x="193" y="344"/>
                    </a:lnTo>
                    <a:lnTo>
                      <a:pt x="195" y="344"/>
                    </a:lnTo>
                    <a:lnTo>
                      <a:pt x="195" y="346"/>
                    </a:lnTo>
                    <a:lnTo>
                      <a:pt x="195" y="348"/>
                    </a:lnTo>
                    <a:lnTo>
                      <a:pt x="197" y="350"/>
                    </a:lnTo>
                    <a:lnTo>
                      <a:pt x="197" y="350"/>
                    </a:lnTo>
                    <a:lnTo>
                      <a:pt x="197" y="350"/>
                    </a:lnTo>
                    <a:lnTo>
                      <a:pt x="199" y="350"/>
                    </a:lnTo>
                    <a:lnTo>
                      <a:pt x="199" y="350"/>
                    </a:lnTo>
                    <a:lnTo>
                      <a:pt x="199" y="348"/>
                    </a:lnTo>
                    <a:lnTo>
                      <a:pt x="200" y="346"/>
                    </a:lnTo>
                    <a:lnTo>
                      <a:pt x="200" y="346"/>
                    </a:lnTo>
                    <a:lnTo>
                      <a:pt x="200" y="344"/>
                    </a:lnTo>
                    <a:lnTo>
                      <a:pt x="202" y="344"/>
                    </a:lnTo>
                    <a:lnTo>
                      <a:pt x="204" y="343"/>
                    </a:lnTo>
                    <a:lnTo>
                      <a:pt x="204" y="343"/>
                    </a:lnTo>
                    <a:lnTo>
                      <a:pt x="204" y="341"/>
                    </a:lnTo>
                    <a:lnTo>
                      <a:pt x="204" y="341"/>
                    </a:lnTo>
                    <a:lnTo>
                      <a:pt x="204" y="339"/>
                    </a:lnTo>
                    <a:lnTo>
                      <a:pt x="206" y="339"/>
                    </a:lnTo>
                    <a:lnTo>
                      <a:pt x="206" y="339"/>
                    </a:lnTo>
                    <a:lnTo>
                      <a:pt x="208" y="341"/>
                    </a:lnTo>
                    <a:lnTo>
                      <a:pt x="208" y="343"/>
                    </a:lnTo>
                    <a:lnTo>
                      <a:pt x="210" y="344"/>
                    </a:lnTo>
                    <a:lnTo>
                      <a:pt x="214" y="348"/>
                    </a:lnTo>
                    <a:lnTo>
                      <a:pt x="214" y="350"/>
                    </a:lnTo>
                    <a:lnTo>
                      <a:pt x="216" y="350"/>
                    </a:lnTo>
                    <a:lnTo>
                      <a:pt x="218" y="356"/>
                    </a:lnTo>
                    <a:lnTo>
                      <a:pt x="218" y="358"/>
                    </a:lnTo>
                    <a:lnTo>
                      <a:pt x="218" y="358"/>
                    </a:lnTo>
                    <a:lnTo>
                      <a:pt x="218" y="358"/>
                    </a:lnTo>
                    <a:lnTo>
                      <a:pt x="220" y="358"/>
                    </a:lnTo>
                    <a:lnTo>
                      <a:pt x="220" y="356"/>
                    </a:lnTo>
                    <a:lnTo>
                      <a:pt x="220" y="356"/>
                    </a:lnTo>
                    <a:lnTo>
                      <a:pt x="220" y="354"/>
                    </a:lnTo>
                    <a:lnTo>
                      <a:pt x="220" y="354"/>
                    </a:lnTo>
                    <a:lnTo>
                      <a:pt x="220" y="354"/>
                    </a:lnTo>
                    <a:lnTo>
                      <a:pt x="220" y="352"/>
                    </a:lnTo>
                    <a:lnTo>
                      <a:pt x="220" y="352"/>
                    </a:lnTo>
                    <a:lnTo>
                      <a:pt x="220" y="352"/>
                    </a:lnTo>
                    <a:lnTo>
                      <a:pt x="220" y="352"/>
                    </a:lnTo>
                    <a:lnTo>
                      <a:pt x="220" y="350"/>
                    </a:lnTo>
                    <a:lnTo>
                      <a:pt x="220" y="350"/>
                    </a:lnTo>
                    <a:lnTo>
                      <a:pt x="221" y="350"/>
                    </a:lnTo>
                    <a:lnTo>
                      <a:pt x="221" y="350"/>
                    </a:lnTo>
                    <a:lnTo>
                      <a:pt x="223" y="352"/>
                    </a:lnTo>
                    <a:lnTo>
                      <a:pt x="225" y="356"/>
                    </a:lnTo>
                    <a:lnTo>
                      <a:pt x="225" y="360"/>
                    </a:lnTo>
                    <a:lnTo>
                      <a:pt x="227" y="360"/>
                    </a:lnTo>
                    <a:lnTo>
                      <a:pt x="227" y="362"/>
                    </a:lnTo>
                    <a:lnTo>
                      <a:pt x="229" y="363"/>
                    </a:lnTo>
                    <a:lnTo>
                      <a:pt x="229" y="365"/>
                    </a:lnTo>
                    <a:lnTo>
                      <a:pt x="229" y="365"/>
                    </a:lnTo>
                    <a:lnTo>
                      <a:pt x="229" y="365"/>
                    </a:lnTo>
                    <a:lnTo>
                      <a:pt x="229" y="367"/>
                    </a:lnTo>
                    <a:lnTo>
                      <a:pt x="231" y="367"/>
                    </a:lnTo>
                    <a:lnTo>
                      <a:pt x="231" y="369"/>
                    </a:lnTo>
                    <a:lnTo>
                      <a:pt x="231" y="369"/>
                    </a:lnTo>
                    <a:lnTo>
                      <a:pt x="231" y="369"/>
                    </a:lnTo>
                    <a:lnTo>
                      <a:pt x="233" y="369"/>
                    </a:lnTo>
                    <a:lnTo>
                      <a:pt x="233" y="369"/>
                    </a:lnTo>
                    <a:lnTo>
                      <a:pt x="233" y="371"/>
                    </a:lnTo>
                    <a:lnTo>
                      <a:pt x="237" y="369"/>
                    </a:lnTo>
                    <a:lnTo>
                      <a:pt x="242" y="369"/>
                    </a:lnTo>
                    <a:lnTo>
                      <a:pt x="248" y="369"/>
                    </a:lnTo>
                    <a:lnTo>
                      <a:pt x="248" y="369"/>
                    </a:lnTo>
                    <a:lnTo>
                      <a:pt x="250" y="369"/>
                    </a:lnTo>
                    <a:lnTo>
                      <a:pt x="250" y="369"/>
                    </a:lnTo>
                    <a:lnTo>
                      <a:pt x="252" y="371"/>
                    </a:lnTo>
                    <a:lnTo>
                      <a:pt x="254" y="371"/>
                    </a:lnTo>
                    <a:lnTo>
                      <a:pt x="256" y="371"/>
                    </a:lnTo>
                    <a:lnTo>
                      <a:pt x="256" y="371"/>
                    </a:lnTo>
                    <a:lnTo>
                      <a:pt x="258" y="373"/>
                    </a:lnTo>
                    <a:lnTo>
                      <a:pt x="260" y="371"/>
                    </a:lnTo>
                    <a:lnTo>
                      <a:pt x="265" y="371"/>
                    </a:lnTo>
                    <a:lnTo>
                      <a:pt x="271" y="369"/>
                    </a:lnTo>
                    <a:lnTo>
                      <a:pt x="273" y="369"/>
                    </a:lnTo>
                    <a:lnTo>
                      <a:pt x="275" y="367"/>
                    </a:lnTo>
                    <a:lnTo>
                      <a:pt x="277" y="365"/>
                    </a:lnTo>
                    <a:lnTo>
                      <a:pt x="277" y="363"/>
                    </a:lnTo>
                    <a:lnTo>
                      <a:pt x="279" y="362"/>
                    </a:lnTo>
                    <a:lnTo>
                      <a:pt x="279" y="362"/>
                    </a:lnTo>
                    <a:lnTo>
                      <a:pt x="279" y="360"/>
                    </a:lnTo>
                    <a:lnTo>
                      <a:pt x="280" y="362"/>
                    </a:lnTo>
                    <a:lnTo>
                      <a:pt x="280" y="362"/>
                    </a:lnTo>
                    <a:lnTo>
                      <a:pt x="282" y="360"/>
                    </a:lnTo>
                    <a:lnTo>
                      <a:pt x="284" y="356"/>
                    </a:lnTo>
                    <a:lnTo>
                      <a:pt x="286" y="356"/>
                    </a:lnTo>
                    <a:lnTo>
                      <a:pt x="286" y="356"/>
                    </a:lnTo>
                    <a:lnTo>
                      <a:pt x="284" y="354"/>
                    </a:lnTo>
                    <a:lnTo>
                      <a:pt x="284" y="354"/>
                    </a:lnTo>
                    <a:lnTo>
                      <a:pt x="284" y="354"/>
                    </a:lnTo>
                    <a:lnTo>
                      <a:pt x="284" y="354"/>
                    </a:lnTo>
                    <a:lnTo>
                      <a:pt x="284" y="352"/>
                    </a:lnTo>
                    <a:lnTo>
                      <a:pt x="286" y="352"/>
                    </a:lnTo>
                    <a:lnTo>
                      <a:pt x="286" y="352"/>
                    </a:lnTo>
                    <a:lnTo>
                      <a:pt x="286" y="350"/>
                    </a:lnTo>
                    <a:lnTo>
                      <a:pt x="286" y="350"/>
                    </a:lnTo>
                    <a:lnTo>
                      <a:pt x="286" y="348"/>
                    </a:lnTo>
                    <a:lnTo>
                      <a:pt x="286" y="348"/>
                    </a:lnTo>
                    <a:lnTo>
                      <a:pt x="286" y="348"/>
                    </a:lnTo>
                    <a:lnTo>
                      <a:pt x="288" y="348"/>
                    </a:lnTo>
                    <a:lnTo>
                      <a:pt x="288" y="348"/>
                    </a:lnTo>
                    <a:lnTo>
                      <a:pt x="290" y="348"/>
                    </a:lnTo>
                    <a:lnTo>
                      <a:pt x="290" y="348"/>
                    </a:lnTo>
                    <a:lnTo>
                      <a:pt x="294" y="346"/>
                    </a:lnTo>
                    <a:lnTo>
                      <a:pt x="294" y="344"/>
                    </a:lnTo>
                    <a:lnTo>
                      <a:pt x="301" y="341"/>
                    </a:lnTo>
                    <a:lnTo>
                      <a:pt x="301" y="343"/>
                    </a:lnTo>
                    <a:lnTo>
                      <a:pt x="303" y="343"/>
                    </a:lnTo>
                    <a:lnTo>
                      <a:pt x="303" y="343"/>
                    </a:lnTo>
                    <a:lnTo>
                      <a:pt x="303" y="343"/>
                    </a:lnTo>
                    <a:lnTo>
                      <a:pt x="305" y="341"/>
                    </a:lnTo>
                    <a:lnTo>
                      <a:pt x="305" y="341"/>
                    </a:lnTo>
                    <a:lnTo>
                      <a:pt x="305" y="339"/>
                    </a:lnTo>
                    <a:lnTo>
                      <a:pt x="305" y="339"/>
                    </a:lnTo>
                    <a:lnTo>
                      <a:pt x="305" y="337"/>
                    </a:lnTo>
                    <a:lnTo>
                      <a:pt x="305" y="337"/>
                    </a:lnTo>
                    <a:lnTo>
                      <a:pt x="305" y="337"/>
                    </a:lnTo>
                    <a:lnTo>
                      <a:pt x="305" y="335"/>
                    </a:lnTo>
                    <a:lnTo>
                      <a:pt x="307" y="335"/>
                    </a:lnTo>
                    <a:lnTo>
                      <a:pt x="307" y="335"/>
                    </a:lnTo>
                    <a:lnTo>
                      <a:pt x="311" y="335"/>
                    </a:lnTo>
                    <a:lnTo>
                      <a:pt x="311" y="335"/>
                    </a:lnTo>
                    <a:lnTo>
                      <a:pt x="313" y="337"/>
                    </a:lnTo>
                    <a:lnTo>
                      <a:pt x="313" y="337"/>
                    </a:lnTo>
                    <a:lnTo>
                      <a:pt x="313" y="337"/>
                    </a:lnTo>
                    <a:lnTo>
                      <a:pt x="315" y="341"/>
                    </a:lnTo>
                    <a:lnTo>
                      <a:pt x="315" y="339"/>
                    </a:lnTo>
                    <a:lnTo>
                      <a:pt x="322" y="329"/>
                    </a:lnTo>
                    <a:lnTo>
                      <a:pt x="334" y="320"/>
                    </a:lnTo>
                    <a:lnTo>
                      <a:pt x="341" y="314"/>
                    </a:lnTo>
                    <a:lnTo>
                      <a:pt x="351" y="305"/>
                    </a:lnTo>
                    <a:lnTo>
                      <a:pt x="357" y="301"/>
                    </a:lnTo>
                    <a:lnTo>
                      <a:pt x="361" y="299"/>
                    </a:lnTo>
                    <a:lnTo>
                      <a:pt x="366" y="295"/>
                    </a:lnTo>
                    <a:lnTo>
                      <a:pt x="370" y="293"/>
                    </a:lnTo>
                    <a:lnTo>
                      <a:pt x="378" y="289"/>
                    </a:lnTo>
                    <a:lnTo>
                      <a:pt x="383" y="286"/>
                    </a:lnTo>
                    <a:lnTo>
                      <a:pt x="387" y="284"/>
                    </a:lnTo>
                    <a:lnTo>
                      <a:pt x="364" y="295"/>
                    </a:lnTo>
                    <a:lnTo>
                      <a:pt x="362" y="295"/>
                    </a:lnTo>
                    <a:lnTo>
                      <a:pt x="362" y="295"/>
                    </a:lnTo>
                    <a:lnTo>
                      <a:pt x="362" y="293"/>
                    </a:lnTo>
                    <a:lnTo>
                      <a:pt x="361" y="293"/>
                    </a:lnTo>
                    <a:lnTo>
                      <a:pt x="362" y="293"/>
                    </a:lnTo>
                    <a:lnTo>
                      <a:pt x="362" y="293"/>
                    </a:lnTo>
                    <a:lnTo>
                      <a:pt x="362" y="293"/>
                    </a:lnTo>
                    <a:lnTo>
                      <a:pt x="362" y="291"/>
                    </a:lnTo>
                    <a:lnTo>
                      <a:pt x="364" y="291"/>
                    </a:lnTo>
                    <a:lnTo>
                      <a:pt x="364" y="291"/>
                    </a:lnTo>
                    <a:lnTo>
                      <a:pt x="364" y="293"/>
                    </a:lnTo>
                    <a:lnTo>
                      <a:pt x="366" y="293"/>
                    </a:lnTo>
                    <a:lnTo>
                      <a:pt x="366" y="293"/>
                    </a:lnTo>
                    <a:lnTo>
                      <a:pt x="368" y="291"/>
                    </a:lnTo>
                    <a:lnTo>
                      <a:pt x="370" y="291"/>
                    </a:lnTo>
                    <a:lnTo>
                      <a:pt x="370" y="291"/>
                    </a:lnTo>
                    <a:lnTo>
                      <a:pt x="370" y="289"/>
                    </a:lnTo>
                    <a:lnTo>
                      <a:pt x="370" y="289"/>
                    </a:lnTo>
                    <a:lnTo>
                      <a:pt x="370" y="289"/>
                    </a:lnTo>
                    <a:lnTo>
                      <a:pt x="372" y="289"/>
                    </a:lnTo>
                    <a:lnTo>
                      <a:pt x="372" y="287"/>
                    </a:lnTo>
                    <a:lnTo>
                      <a:pt x="372" y="287"/>
                    </a:lnTo>
                    <a:lnTo>
                      <a:pt x="372" y="286"/>
                    </a:lnTo>
                    <a:lnTo>
                      <a:pt x="372" y="286"/>
                    </a:lnTo>
                    <a:lnTo>
                      <a:pt x="370" y="284"/>
                    </a:lnTo>
                    <a:lnTo>
                      <a:pt x="370" y="286"/>
                    </a:lnTo>
                    <a:lnTo>
                      <a:pt x="368" y="286"/>
                    </a:lnTo>
                    <a:lnTo>
                      <a:pt x="368" y="286"/>
                    </a:lnTo>
                    <a:lnTo>
                      <a:pt x="366" y="286"/>
                    </a:lnTo>
                    <a:lnTo>
                      <a:pt x="362" y="289"/>
                    </a:lnTo>
                    <a:lnTo>
                      <a:pt x="359" y="287"/>
                    </a:lnTo>
                    <a:lnTo>
                      <a:pt x="357" y="287"/>
                    </a:lnTo>
                    <a:lnTo>
                      <a:pt x="357" y="287"/>
                    </a:lnTo>
                    <a:lnTo>
                      <a:pt x="357" y="289"/>
                    </a:lnTo>
                    <a:lnTo>
                      <a:pt x="357" y="289"/>
                    </a:lnTo>
                    <a:lnTo>
                      <a:pt x="357" y="289"/>
                    </a:lnTo>
                    <a:lnTo>
                      <a:pt x="357" y="291"/>
                    </a:lnTo>
                    <a:lnTo>
                      <a:pt x="357" y="291"/>
                    </a:lnTo>
                    <a:lnTo>
                      <a:pt x="357" y="291"/>
                    </a:lnTo>
                    <a:lnTo>
                      <a:pt x="357" y="291"/>
                    </a:lnTo>
                    <a:lnTo>
                      <a:pt x="357" y="293"/>
                    </a:lnTo>
                    <a:lnTo>
                      <a:pt x="355" y="293"/>
                    </a:lnTo>
                    <a:lnTo>
                      <a:pt x="355" y="295"/>
                    </a:lnTo>
                    <a:lnTo>
                      <a:pt x="353" y="295"/>
                    </a:lnTo>
                    <a:lnTo>
                      <a:pt x="353" y="295"/>
                    </a:lnTo>
                    <a:lnTo>
                      <a:pt x="353" y="295"/>
                    </a:lnTo>
                    <a:lnTo>
                      <a:pt x="357" y="297"/>
                    </a:lnTo>
                    <a:lnTo>
                      <a:pt x="355" y="297"/>
                    </a:lnTo>
                    <a:lnTo>
                      <a:pt x="355" y="297"/>
                    </a:lnTo>
                    <a:lnTo>
                      <a:pt x="353" y="297"/>
                    </a:lnTo>
                    <a:lnTo>
                      <a:pt x="353" y="297"/>
                    </a:lnTo>
                    <a:lnTo>
                      <a:pt x="353" y="299"/>
                    </a:lnTo>
                    <a:lnTo>
                      <a:pt x="353" y="301"/>
                    </a:lnTo>
                    <a:lnTo>
                      <a:pt x="353" y="301"/>
                    </a:lnTo>
                    <a:lnTo>
                      <a:pt x="351" y="303"/>
                    </a:lnTo>
                    <a:lnTo>
                      <a:pt x="351" y="303"/>
                    </a:lnTo>
                    <a:lnTo>
                      <a:pt x="351" y="303"/>
                    </a:lnTo>
                    <a:lnTo>
                      <a:pt x="349" y="303"/>
                    </a:lnTo>
                    <a:lnTo>
                      <a:pt x="349" y="303"/>
                    </a:lnTo>
                    <a:lnTo>
                      <a:pt x="347" y="303"/>
                    </a:lnTo>
                    <a:lnTo>
                      <a:pt x="347" y="305"/>
                    </a:lnTo>
                    <a:lnTo>
                      <a:pt x="347" y="305"/>
                    </a:lnTo>
                    <a:lnTo>
                      <a:pt x="345" y="305"/>
                    </a:lnTo>
                    <a:lnTo>
                      <a:pt x="347" y="305"/>
                    </a:lnTo>
                    <a:lnTo>
                      <a:pt x="347" y="303"/>
                    </a:lnTo>
                    <a:lnTo>
                      <a:pt x="347" y="301"/>
                    </a:lnTo>
                    <a:lnTo>
                      <a:pt x="345" y="301"/>
                    </a:lnTo>
                    <a:lnTo>
                      <a:pt x="345" y="303"/>
                    </a:lnTo>
                    <a:lnTo>
                      <a:pt x="345" y="303"/>
                    </a:lnTo>
                    <a:lnTo>
                      <a:pt x="343" y="301"/>
                    </a:lnTo>
                    <a:lnTo>
                      <a:pt x="343" y="299"/>
                    </a:lnTo>
                    <a:lnTo>
                      <a:pt x="345" y="299"/>
                    </a:lnTo>
                    <a:lnTo>
                      <a:pt x="345" y="297"/>
                    </a:lnTo>
                    <a:lnTo>
                      <a:pt x="347" y="297"/>
                    </a:lnTo>
                    <a:lnTo>
                      <a:pt x="349" y="297"/>
                    </a:lnTo>
                    <a:lnTo>
                      <a:pt x="349" y="295"/>
                    </a:lnTo>
                    <a:lnTo>
                      <a:pt x="347" y="295"/>
                    </a:lnTo>
                    <a:lnTo>
                      <a:pt x="347" y="293"/>
                    </a:lnTo>
                    <a:lnTo>
                      <a:pt x="349" y="291"/>
                    </a:lnTo>
                    <a:lnTo>
                      <a:pt x="349" y="289"/>
                    </a:lnTo>
                    <a:lnTo>
                      <a:pt x="351" y="289"/>
                    </a:lnTo>
                    <a:lnTo>
                      <a:pt x="353" y="286"/>
                    </a:lnTo>
                    <a:lnTo>
                      <a:pt x="353" y="284"/>
                    </a:lnTo>
                    <a:lnTo>
                      <a:pt x="353" y="282"/>
                    </a:lnTo>
                    <a:lnTo>
                      <a:pt x="355" y="280"/>
                    </a:lnTo>
                    <a:lnTo>
                      <a:pt x="357" y="276"/>
                    </a:lnTo>
                    <a:lnTo>
                      <a:pt x="359" y="276"/>
                    </a:lnTo>
                    <a:lnTo>
                      <a:pt x="361" y="274"/>
                    </a:lnTo>
                    <a:lnTo>
                      <a:pt x="361" y="274"/>
                    </a:lnTo>
                    <a:lnTo>
                      <a:pt x="362" y="274"/>
                    </a:lnTo>
                    <a:lnTo>
                      <a:pt x="364" y="274"/>
                    </a:lnTo>
                    <a:lnTo>
                      <a:pt x="368" y="270"/>
                    </a:lnTo>
                    <a:lnTo>
                      <a:pt x="372" y="265"/>
                    </a:lnTo>
                    <a:lnTo>
                      <a:pt x="376" y="265"/>
                    </a:lnTo>
                    <a:lnTo>
                      <a:pt x="378" y="263"/>
                    </a:lnTo>
                    <a:lnTo>
                      <a:pt x="378" y="263"/>
                    </a:lnTo>
                    <a:lnTo>
                      <a:pt x="381" y="265"/>
                    </a:lnTo>
                    <a:lnTo>
                      <a:pt x="385" y="265"/>
                    </a:lnTo>
                    <a:lnTo>
                      <a:pt x="387" y="266"/>
                    </a:lnTo>
                    <a:lnTo>
                      <a:pt x="387" y="274"/>
                    </a:lnTo>
                    <a:lnTo>
                      <a:pt x="387" y="276"/>
                    </a:lnTo>
                    <a:lnTo>
                      <a:pt x="387" y="276"/>
                    </a:lnTo>
                    <a:lnTo>
                      <a:pt x="387" y="278"/>
                    </a:lnTo>
                    <a:lnTo>
                      <a:pt x="387" y="278"/>
                    </a:lnTo>
                    <a:lnTo>
                      <a:pt x="387" y="278"/>
                    </a:lnTo>
                    <a:lnTo>
                      <a:pt x="385" y="280"/>
                    </a:lnTo>
                    <a:lnTo>
                      <a:pt x="381" y="282"/>
                    </a:lnTo>
                    <a:lnTo>
                      <a:pt x="381" y="282"/>
                    </a:lnTo>
                    <a:lnTo>
                      <a:pt x="383" y="280"/>
                    </a:lnTo>
                    <a:lnTo>
                      <a:pt x="383" y="280"/>
                    </a:lnTo>
                    <a:lnTo>
                      <a:pt x="383" y="280"/>
                    </a:lnTo>
                    <a:lnTo>
                      <a:pt x="378" y="280"/>
                    </a:lnTo>
                    <a:lnTo>
                      <a:pt x="376" y="282"/>
                    </a:lnTo>
                    <a:lnTo>
                      <a:pt x="376" y="282"/>
                    </a:lnTo>
                    <a:lnTo>
                      <a:pt x="374" y="282"/>
                    </a:lnTo>
                    <a:lnTo>
                      <a:pt x="374" y="282"/>
                    </a:lnTo>
                    <a:lnTo>
                      <a:pt x="374" y="282"/>
                    </a:lnTo>
                    <a:lnTo>
                      <a:pt x="374" y="284"/>
                    </a:lnTo>
                    <a:lnTo>
                      <a:pt x="374" y="284"/>
                    </a:lnTo>
                    <a:lnTo>
                      <a:pt x="374" y="284"/>
                    </a:lnTo>
                    <a:lnTo>
                      <a:pt x="376" y="284"/>
                    </a:lnTo>
                    <a:lnTo>
                      <a:pt x="376" y="284"/>
                    </a:lnTo>
                    <a:lnTo>
                      <a:pt x="376" y="286"/>
                    </a:lnTo>
                    <a:lnTo>
                      <a:pt x="376" y="286"/>
                    </a:lnTo>
                    <a:lnTo>
                      <a:pt x="376" y="287"/>
                    </a:lnTo>
                    <a:lnTo>
                      <a:pt x="380" y="286"/>
                    </a:lnTo>
                    <a:lnTo>
                      <a:pt x="385" y="284"/>
                    </a:lnTo>
                    <a:lnTo>
                      <a:pt x="391" y="280"/>
                    </a:lnTo>
                    <a:lnTo>
                      <a:pt x="393" y="280"/>
                    </a:lnTo>
                    <a:lnTo>
                      <a:pt x="393" y="280"/>
                    </a:lnTo>
                    <a:lnTo>
                      <a:pt x="393" y="280"/>
                    </a:lnTo>
                    <a:lnTo>
                      <a:pt x="393" y="282"/>
                    </a:lnTo>
                    <a:lnTo>
                      <a:pt x="397" y="278"/>
                    </a:lnTo>
                    <a:lnTo>
                      <a:pt x="401" y="278"/>
                    </a:lnTo>
                    <a:lnTo>
                      <a:pt x="402" y="276"/>
                    </a:lnTo>
                    <a:lnTo>
                      <a:pt x="402" y="276"/>
                    </a:lnTo>
                    <a:lnTo>
                      <a:pt x="406" y="276"/>
                    </a:lnTo>
                    <a:lnTo>
                      <a:pt x="408" y="276"/>
                    </a:lnTo>
                    <a:lnTo>
                      <a:pt x="408" y="276"/>
                    </a:lnTo>
                    <a:lnTo>
                      <a:pt x="412" y="274"/>
                    </a:lnTo>
                    <a:lnTo>
                      <a:pt x="416" y="272"/>
                    </a:lnTo>
                    <a:lnTo>
                      <a:pt x="427" y="268"/>
                    </a:lnTo>
                    <a:lnTo>
                      <a:pt x="429" y="268"/>
                    </a:lnTo>
                    <a:lnTo>
                      <a:pt x="431" y="268"/>
                    </a:lnTo>
                    <a:lnTo>
                      <a:pt x="431" y="268"/>
                    </a:lnTo>
                    <a:lnTo>
                      <a:pt x="433" y="268"/>
                    </a:lnTo>
                    <a:lnTo>
                      <a:pt x="433" y="268"/>
                    </a:lnTo>
                    <a:lnTo>
                      <a:pt x="435" y="268"/>
                    </a:lnTo>
                    <a:lnTo>
                      <a:pt x="435" y="268"/>
                    </a:lnTo>
                    <a:lnTo>
                      <a:pt x="437" y="268"/>
                    </a:lnTo>
                    <a:lnTo>
                      <a:pt x="452" y="263"/>
                    </a:lnTo>
                    <a:lnTo>
                      <a:pt x="462" y="257"/>
                    </a:lnTo>
                    <a:lnTo>
                      <a:pt x="460" y="257"/>
                    </a:lnTo>
                    <a:lnTo>
                      <a:pt x="458" y="255"/>
                    </a:lnTo>
                    <a:lnTo>
                      <a:pt x="458" y="255"/>
                    </a:lnTo>
                    <a:lnTo>
                      <a:pt x="456" y="255"/>
                    </a:lnTo>
                    <a:lnTo>
                      <a:pt x="456" y="255"/>
                    </a:lnTo>
                    <a:lnTo>
                      <a:pt x="454" y="253"/>
                    </a:lnTo>
                    <a:lnTo>
                      <a:pt x="454" y="253"/>
                    </a:lnTo>
                    <a:lnTo>
                      <a:pt x="454" y="253"/>
                    </a:lnTo>
                    <a:lnTo>
                      <a:pt x="454" y="251"/>
                    </a:lnTo>
                    <a:lnTo>
                      <a:pt x="454" y="251"/>
                    </a:lnTo>
                    <a:lnTo>
                      <a:pt x="454" y="251"/>
                    </a:lnTo>
                    <a:lnTo>
                      <a:pt x="454" y="251"/>
                    </a:lnTo>
                    <a:lnTo>
                      <a:pt x="452" y="251"/>
                    </a:lnTo>
                    <a:lnTo>
                      <a:pt x="452" y="251"/>
                    </a:lnTo>
                    <a:lnTo>
                      <a:pt x="448" y="249"/>
                    </a:lnTo>
                    <a:lnTo>
                      <a:pt x="446" y="249"/>
                    </a:lnTo>
                    <a:lnTo>
                      <a:pt x="444" y="247"/>
                    </a:lnTo>
                    <a:lnTo>
                      <a:pt x="442" y="246"/>
                    </a:lnTo>
                    <a:lnTo>
                      <a:pt x="441" y="246"/>
                    </a:lnTo>
                    <a:lnTo>
                      <a:pt x="441" y="246"/>
                    </a:lnTo>
                    <a:lnTo>
                      <a:pt x="441" y="242"/>
                    </a:lnTo>
                    <a:lnTo>
                      <a:pt x="441" y="240"/>
                    </a:lnTo>
                    <a:lnTo>
                      <a:pt x="441" y="240"/>
                    </a:lnTo>
                    <a:lnTo>
                      <a:pt x="442" y="240"/>
                    </a:lnTo>
                    <a:lnTo>
                      <a:pt x="442" y="242"/>
                    </a:lnTo>
                    <a:lnTo>
                      <a:pt x="442" y="244"/>
                    </a:lnTo>
                    <a:lnTo>
                      <a:pt x="444" y="246"/>
                    </a:lnTo>
                    <a:lnTo>
                      <a:pt x="444" y="246"/>
                    </a:lnTo>
                    <a:lnTo>
                      <a:pt x="446" y="247"/>
                    </a:lnTo>
                    <a:lnTo>
                      <a:pt x="448" y="247"/>
                    </a:lnTo>
                    <a:lnTo>
                      <a:pt x="452" y="247"/>
                    </a:lnTo>
                    <a:lnTo>
                      <a:pt x="460" y="253"/>
                    </a:lnTo>
                    <a:lnTo>
                      <a:pt x="463" y="255"/>
                    </a:lnTo>
                    <a:lnTo>
                      <a:pt x="465" y="253"/>
                    </a:lnTo>
                    <a:lnTo>
                      <a:pt x="465" y="253"/>
                    </a:lnTo>
                    <a:lnTo>
                      <a:pt x="463" y="253"/>
                    </a:lnTo>
                    <a:lnTo>
                      <a:pt x="463" y="253"/>
                    </a:lnTo>
                    <a:lnTo>
                      <a:pt x="463" y="251"/>
                    </a:lnTo>
                    <a:lnTo>
                      <a:pt x="465" y="249"/>
                    </a:lnTo>
                    <a:lnTo>
                      <a:pt x="469" y="244"/>
                    </a:lnTo>
                    <a:lnTo>
                      <a:pt x="469" y="244"/>
                    </a:lnTo>
                    <a:lnTo>
                      <a:pt x="471" y="242"/>
                    </a:lnTo>
                    <a:lnTo>
                      <a:pt x="473" y="236"/>
                    </a:lnTo>
                    <a:lnTo>
                      <a:pt x="473" y="236"/>
                    </a:lnTo>
                    <a:lnTo>
                      <a:pt x="475" y="234"/>
                    </a:lnTo>
                    <a:lnTo>
                      <a:pt x="477" y="234"/>
                    </a:lnTo>
                    <a:lnTo>
                      <a:pt x="481" y="232"/>
                    </a:lnTo>
                    <a:lnTo>
                      <a:pt x="484" y="230"/>
                    </a:lnTo>
                    <a:lnTo>
                      <a:pt x="494" y="225"/>
                    </a:lnTo>
                    <a:lnTo>
                      <a:pt x="496" y="223"/>
                    </a:lnTo>
                    <a:lnTo>
                      <a:pt x="494" y="225"/>
                    </a:lnTo>
                    <a:lnTo>
                      <a:pt x="492" y="225"/>
                    </a:lnTo>
                    <a:lnTo>
                      <a:pt x="490" y="225"/>
                    </a:lnTo>
                    <a:lnTo>
                      <a:pt x="492" y="223"/>
                    </a:lnTo>
                    <a:lnTo>
                      <a:pt x="494" y="223"/>
                    </a:lnTo>
                    <a:lnTo>
                      <a:pt x="496" y="221"/>
                    </a:lnTo>
                    <a:lnTo>
                      <a:pt x="496" y="221"/>
                    </a:lnTo>
                    <a:lnTo>
                      <a:pt x="498" y="219"/>
                    </a:lnTo>
                    <a:lnTo>
                      <a:pt x="500" y="217"/>
                    </a:lnTo>
                    <a:lnTo>
                      <a:pt x="502" y="213"/>
                    </a:lnTo>
                    <a:lnTo>
                      <a:pt x="500" y="211"/>
                    </a:lnTo>
                    <a:lnTo>
                      <a:pt x="500" y="213"/>
                    </a:lnTo>
                    <a:lnTo>
                      <a:pt x="500" y="213"/>
                    </a:lnTo>
                    <a:lnTo>
                      <a:pt x="500" y="215"/>
                    </a:lnTo>
                    <a:lnTo>
                      <a:pt x="498" y="213"/>
                    </a:lnTo>
                    <a:lnTo>
                      <a:pt x="496" y="215"/>
                    </a:lnTo>
                    <a:lnTo>
                      <a:pt x="496" y="217"/>
                    </a:lnTo>
                    <a:lnTo>
                      <a:pt x="494" y="217"/>
                    </a:lnTo>
                    <a:lnTo>
                      <a:pt x="494" y="211"/>
                    </a:lnTo>
                    <a:lnTo>
                      <a:pt x="494" y="208"/>
                    </a:lnTo>
                    <a:lnTo>
                      <a:pt x="496" y="206"/>
                    </a:lnTo>
                    <a:lnTo>
                      <a:pt x="498" y="204"/>
                    </a:lnTo>
                    <a:lnTo>
                      <a:pt x="511" y="192"/>
                    </a:lnTo>
                    <a:lnTo>
                      <a:pt x="517" y="190"/>
                    </a:lnTo>
                    <a:lnTo>
                      <a:pt x="519" y="189"/>
                    </a:lnTo>
                    <a:lnTo>
                      <a:pt x="522" y="187"/>
                    </a:lnTo>
                    <a:lnTo>
                      <a:pt x="522" y="185"/>
                    </a:lnTo>
                    <a:lnTo>
                      <a:pt x="522" y="187"/>
                    </a:lnTo>
                    <a:lnTo>
                      <a:pt x="521" y="187"/>
                    </a:lnTo>
                    <a:lnTo>
                      <a:pt x="519" y="189"/>
                    </a:lnTo>
                    <a:lnTo>
                      <a:pt x="519" y="187"/>
                    </a:lnTo>
                    <a:lnTo>
                      <a:pt x="519" y="187"/>
                    </a:lnTo>
                    <a:lnTo>
                      <a:pt x="517" y="187"/>
                    </a:lnTo>
                    <a:lnTo>
                      <a:pt x="517" y="187"/>
                    </a:lnTo>
                    <a:lnTo>
                      <a:pt x="517" y="185"/>
                    </a:lnTo>
                    <a:lnTo>
                      <a:pt x="515" y="185"/>
                    </a:lnTo>
                    <a:lnTo>
                      <a:pt x="515" y="185"/>
                    </a:lnTo>
                    <a:lnTo>
                      <a:pt x="513" y="185"/>
                    </a:lnTo>
                    <a:lnTo>
                      <a:pt x="515" y="185"/>
                    </a:lnTo>
                    <a:lnTo>
                      <a:pt x="515" y="183"/>
                    </a:lnTo>
                    <a:lnTo>
                      <a:pt x="517" y="183"/>
                    </a:lnTo>
                    <a:lnTo>
                      <a:pt x="519" y="185"/>
                    </a:lnTo>
                    <a:lnTo>
                      <a:pt x="519" y="183"/>
                    </a:lnTo>
                    <a:lnTo>
                      <a:pt x="519" y="183"/>
                    </a:lnTo>
                    <a:lnTo>
                      <a:pt x="519" y="183"/>
                    </a:lnTo>
                    <a:lnTo>
                      <a:pt x="519" y="181"/>
                    </a:lnTo>
                    <a:lnTo>
                      <a:pt x="519" y="179"/>
                    </a:lnTo>
                    <a:lnTo>
                      <a:pt x="517" y="179"/>
                    </a:lnTo>
                    <a:lnTo>
                      <a:pt x="515" y="179"/>
                    </a:lnTo>
                    <a:lnTo>
                      <a:pt x="511" y="179"/>
                    </a:lnTo>
                    <a:lnTo>
                      <a:pt x="509" y="179"/>
                    </a:lnTo>
                    <a:lnTo>
                      <a:pt x="507" y="177"/>
                    </a:lnTo>
                    <a:lnTo>
                      <a:pt x="511" y="175"/>
                    </a:lnTo>
                    <a:lnTo>
                      <a:pt x="513" y="175"/>
                    </a:lnTo>
                    <a:lnTo>
                      <a:pt x="515" y="177"/>
                    </a:lnTo>
                    <a:lnTo>
                      <a:pt x="517" y="175"/>
                    </a:lnTo>
                    <a:lnTo>
                      <a:pt x="515" y="170"/>
                    </a:lnTo>
                    <a:lnTo>
                      <a:pt x="505" y="147"/>
                    </a:lnTo>
                    <a:lnTo>
                      <a:pt x="503" y="137"/>
                    </a:lnTo>
                    <a:lnTo>
                      <a:pt x="507" y="130"/>
                    </a:lnTo>
                    <a:lnTo>
                      <a:pt x="511" y="122"/>
                    </a:lnTo>
                    <a:lnTo>
                      <a:pt x="524" y="109"/>
                    </a:lnTo>
                    <a:lnTo>
                      <a:pt x="530" y="105"/>
                    </a:lnTo>
                    <a:lnTo>
                      <a:pt x="538" y="101"/>
                    </a:lnTo>
                    <a:lnTo>
                      <a:pt x="538" y="101"/>
                    </a:lnTo>
                    <a:lnTo>
                      <a:pt x="542" y="101"/>
                    </a:lnTo>
                    <a:lnTo>
                      <a:pt x="542" y="101"/>
                    </a:lnTo>
                    <a:lnTo>
                      <a:pt x="543" y="99"/>
                    </a:lnTo>
                    <a:lnTo>
                      <a:pt x="545" y="101"/>
                    </a:lnTo>
                    <a:lnTo>
                      <a:pt x="551" y="99"/>
                    </a:lnTo>
                    <a:lnTo>
                      <a:pt x="557" y="97"/>
                    </a:lnTo>
                    <a:lnTo>
                      <a:pt x="563" y="95"/>
                    </a:lnTo>
                    <a:lnTo>
                      <a:pt x="563" y="95"/>
                    </a:lnTo>
                    <a:lnTo>
                      <a:pt x="563" y="93"/>
                    </a:lnTo>
                    <a:close/>
                  </a:path>
                </a:pathLst>
              </a:custGeom>
              <a:solidFill>
                <a:schemeClr val="bg1"/>
              </a:solidFill>
              <a:ln w="9525">
                <a:solidFill>
                  <a:schemeClr val="tx1">
                    <a:lumMod val="50000"/>
                    <a:lumOff val="50000"/>
                  </a:schemeClr>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18" name="Freeform 27">
                <a:extLst>
                  <a:ext uri="{FF2B5EF4-FFF2-40B4-BE49-F238E27FC236}">
                    <a16:creationId xmlns:a16="http://schemas.microsoft.com/office/drawing/2014/main" id="{5F2643DC-6FF8-4C90-9934-72047A96C5CA}"/>
                  </a:ext>
                </a:extLst>
              </p:cNvPr>
              <p:cNvSpPr>
                <a:spLocks/>
              </p:cNvSpPr>
              <p:nvPr/>
            </p:nvSpPr>
            <p:spPr bwMode="auto">
              <a:xfrm>
                <a:off x="8678314" y="3673383"/>
                <a:ext cx="893212" cy="743890"/>
              </a:xfrm>
              <a:custGeom>
                <a:avLst/>
                <a:gdLst>
                  <a:gd name="T0" fmla="*/ 528 w 563"/>
                  <a:gd name="T1" fmla="*/ 59 h 468"/>
                  <a:gd name="T2" fmla="*/ 509 w 563"/>
                  <a:gd name="T3" fmla="*/ 44 h 468"/>
                  <a:gd name="T4" fmla="*/ 460 w 563"/>
                  <a:gd name="T5" fmla="*/ 21 h 468"/>
                  <a:gd name="T6" fmla="*/ 421 w 563"/>
                  <a:gd name="T7" fmla="*/ 6 h 468"/>
                  <a:gd name="T8" fmla="*/ 423 w 563"/>
                  <a:gd name="T9" fmla="*/ 48 h 468"/>
                  <a:gd name="T10" fmla="*/ 401 w 563"/>
                  <a:gd name="T11" fmla="*/ 48 h 468"/>
                  <a:gd name="T12" fmla="*/ 343 w 563"/>
                  <a:gd name="T13" fmla="*/ 44 h 468"/>
                  <a:gd name="T14" fmla="*/ 334 w 563"/>
                  <a:gd name="T15" fmla="*/ 12 h 468"/>
                  <a:gd name="T16" fmla="*/ 288 w 563"/>
                  <a:gd name="T17" fmla="*/ 19 h 468"/>
                  <a:gd name="T18" fmla="*/ 240 w 563"/>
                  <a:gd name="T19" fmla="*/ 8 h 468"/>
                  <a:gd name="T20" fmla="*/ 200 w 563"/>
                  <a:gd name="T21" fmla="*/ 46 h 468"/>
                  <a:gd name="T22" fmla="*/ 202 w 563"/>
                  <a:gd name="T23" fmla="*/ 67 h 468"/>
                  <a:gd name="T24" fmla="*/ 181 w 563"/>
                  <a:gd name="T25" fmla="*/ 97 h 468"/>
                  <a:gd name="T26" fmla="*/ 176 w 563"/>
                  <a:gd name="T27" fmla="*/ 120 h 468"/>
                  <a:gd name="T28" fmla="*/ 153 w 563"/>
                  <a:gd name="T29" fmla="*/ 141 h 468"/>
                  <a:gd name="T30" fmla="*/ 117 w 563"/>
                  <a:gd name="T31" fmla="*/ 141 h 468"/>
                  <a:gd name="T32" fmla="*/ 96 w 563"/>
                  <a:gd name="T33" fmla="*/ 171 h 468"/>
                  <a:gd name="T34" fmla="*/ 90 w 563"/>
                  <a:gd name="T35" fmla="*/ 192 h 468"/>
                  <a:gd name="T36" fmla="*/ 96 w 563"/>
                  <a:gd name="T37" fmla="*/ 211 h 468"/>
                  <a:gd name="T38" fmla="*/ 111 w 563"/>
                  <a:gd name="T39" fmla="*/ 251 h 468"/>
                  <a:gd name="T40" fmla="*/ 120 w 563"/>
                  <a:gd name="T41" fmla="*/ 265 h 468"/>
                  <a:gd name="T42" fmla="*/ 111 w 563"/>
                  <a:gd name="T43" fmla="*/ 270 h 468"/>
                  <a:gd name="T44" fmla="*/ 77 w 563"/>
                  <a:gd name="T45" fmla="*/ 255 h 468"/>
                  <a:gd name="T46" fmla="*/ 61 w 563"/>
                  <a:gd name="T47" fmla="*/ 251 h 468"/>
                  <a:gd name="T48" fmla="*/ 40 w 563"/>
                  <a:gd name="T49" fmla="*/ 263 h 468"/>
                  <a:gd name="T50" fmla="*/ 61 w 563"/>
                  <a:gd name="T51" fmla="*/ 301 h 468"/>
                  <a:gd name="T52" fmla="*/ 73 w 563"/>
                  <a:gd name="T53" fmla="*/ 320 h 468"/>
                  <a:gd name="T54" fmla="*/ 78 w 563"/>
                  <a:gd name="T55" fmla="*/ 352 h 468"/>
                  <a:gd name="T56" fmla="*/ 67 w 563"/>
                  <a:gd name="T57" fmla="*/ 373 h 468"/>
                  <a:gd name="T58" fmla="*/ 50 w 563"/>
                  <a:gd name="T59" fmla="*/ 388 h 468"/>
                  <a:gd name="T60" fmla="*/ 25 w 563"/>
                  <a:gd name="T61" fmla="*/ 419 h 468"/>
                  <a:gd name="T62" fmla="*/ 12 w 563"/>
                  <a:gd name="T63" fmla="*/ 441 h 468"/>
                  <a:gd name="T64" fmla="*/ 4 w 563"/>
                  <a:gd name="T65" fmla="*/ 460 h 468"/>
                  <a:gd name="T66" fmla="*/ 19 w 563"/>
                  <a:gd name="T67" fmla="*/ 468 h 468"/>
                  <a:gd name="T68" fmla="*/ 77 w 563"/>
                  <a:gd name="T69" fmla="*/ 449 h 468"/>
                  <a:gd name="T70" fmla="*/ 90 w 563"/>
                  <a:gd name="T71" fmla="*/ 434 h 468"/>
                  <a:gd name="T72" fmla="*/ 99 w 563"/>
                  <a:gd name="T73" fmla="*/ 398 h 468"/>
                  <a:gd name="T74" fmla="*/ 113 w 563"/>
                  <a:gd name="T75" fmla="*/ 417 h 468"/>
                  <a:gd name="T76" fmla="*/ 130 w 563"/>
                  <a:gd name="T77" fmla="*/ 413 h 468"/>
                  <a:gd name="T78" fmla="*/ 149 w 563"/>
                  <a:gd name="T79" fmla="*/ 411 h 468"/>
                  <a:gd name="T80" fmla="*/ 151 w 563"/>
                  <a:gd name="T81" fmla="*/ 390 h 468"/>
                  <a:gd name="T82" fmla="*/ 181 w 563"/>
                  <a:gd name="T83" fmla="*/ 367 h 468"/>
                  <a:gd name="T84" fmla="*/ 178 w 563"/>
                  <a:gd name="T85" fmla="*/ 354 h 468"/>
                  <a:gd name="T86" fmla="*/ 193 w 563"/>
                  <a:gd name="T87" fmla="*/ 350 h 468"/>
                  <a:gd name="T88" fmla="*/ 204 w 563"/>
                  <a:gd name="T89" fmla="*/ 339 h 468"/>
                  <a:gd name="T90" fmla="*/ 220 w 563"/>
                  <a:gd name="T91" fmla="*/ 350 h 468"/>
                  <a:gd name="T92" fmla="*/ 248 w 563"/>
                  <a:gd name="T93" fmla="*/ 369 h 468"/>
                  <a:gd name="T94" fmla="*/ 286 w 563"/>
                  <a:gd name="T95" fmla="*/ 356 h 468"/>
                  <a:gd name="T96" fmla="*/ 303 w 563"/>
                  <a:gd name="T97" fmla="*/ 343 h 468"/>
                  <a:gd name="T98" fmla="*/ 357 w 563"/>
                  <a:gd name="T99" fmla="*/ 301 h 468"/>
                  <a:gd name="T100" fmla="*/ 370 w 563"/>
                  <a:gd name="T101" fmla="*/ 291 h 468"/>
                  <a:gd name="T102" fmla="*/ 357 w 563"/>
                  <a:gd name="T103" fmla="*/ 291 h 468"/>
                  <a:gd name="T104" fmla="*/ 347 w 563"/>
                  <a:gd name="T105" fmla="*/ 305 h 468"/>
                  <a:gd name="T106" fmla="*/ 355 w 563"/>
                  <a:gd name="T107" fmla="*/ 280 h 468"/>
                  <a:gd name="T108" fmla="*/ 381 w 563"/>
                  <a:gd name="T109" fmla="*/ 282 h 468"/>
                  <a:gd name="T110" fmla="*/ 393 w 563"/>
                  <a:gd name="T111" fmla="*/ 280 h 468"/>
                  <a:gd name="T112" fmla="*/ 458 w 563"/>
                  <a:gd name="T113" fmla="*/ 255 h 468"/>
                  <a:gd name="T114" fmla="*/ 442 w 563"/>
                  <a:gd name="T115" fmla="*/ 242 h 468"/>
                  <a:gd name="T116" fmla="*/ 484 w 563"/>
                  <a:gd name="T117" fmla="*/ 230 h 468"/>
                  <a:gd name="T118" fmla="*/ 496 w 563"/>
                  <a:gd name="T119" fmla="*/ 206 h 468"/>
                  <a:gd name="T120" fmla="*/ 519 w 563"/>
                  <a:gd name="T121" fmla="*/ 183 h 468"/>
                  <a:gd name="T122" fmla="*/ 542 w 563"/>
                  <a:gd name="T123" fmla="*/ 101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63" h="468">
                    <a:moveTo>
                      <a:pt x="563" y="93"/>
                    </a:moveTo>
                    <a:lnTo>
                      <a:pt x="559" y="88"/>
                    </a:lnTo>
                    <a:lnTo>
                      <a:pt x="559" y="88"/>
                    </a:lnTo>
                    <a:lnTo>
                      <a:pt x="559" y="86"/>
                    </a:lnTo>
                    <a:lnTo>
                      <a:pt x="559" y="84"/>
                    </a:lnTo>
                    <a:lnTo>
                      <a:pt x="559" y="82"/>
                    </a:lnTo>
                    <a:lnTo>
                      <a:pt x="559" y="80"/>
                    </a:lnTo>
                    <a:lnTo>
                      <a:pt x="559" y="78"/>
                    </a:lnTo>
                    <a:lnTo>
                      <a:pt x="557" y="78"/>
                    </a:lnTo>
                    <a:lnTo>
                      <a:pt x="545" y="74"/>
                    </a:lnTo>
                    <a:lnTo>
                      <a:pt x="542" y="74"/>
                    </a:lnTo>
                    <a:lnTo>
                      <a:pt x="542" y="73"/>
                    </a:lnTo>
                    <a:lnTo>
                      <a:pt x="540" y="71"/>
                    </a:lnTo>
                    <a:lnTo>
                      <a:pt x="540" y="69"/>
                    </a:lnTo>
                    <a:lnTo>
                      <a:pt x="540" y="67"/>
                    </a:lnTo>
                    <a:lnTo>
                      <a:pt x="540" y="63"/>
                    </a:lnTo>
                    <a:lnTo>
                      <a:pt x="538" y="61"/>
                    </a:lnTo>
                    <a:lnTo>
                      <a:pt x="536" y="61"/>
                    </a:lnTo>
                    <a:lnTo>
                      <a:pt x="534" y="59"/>
                    </a:lnTo>
                    <a:lnTo>
                      <a:pt x="532" y="59"/>
                    </a:lnTo>
                    <a:lnTo>
                      <a:pt x="530" y="59"/>
                    </a:lnTo>
                    <a:lnTo>
                      <a:pt x="530" y="59"/>
                    </a:lnTo>
                    <a:lnTo>
                      <a:pt x="528" y="59"/>
                    </a:lnTo>
                    <a:lnTo>
                      <a:pt x="528" y="61"/>
                    </a:lnTo>
                    <a:lnTo>
                      <a:pt x="528" y="61"/>
                    </a:lnTo>
                    <a:lnTo>
                      <a:pt x="526" y="63"/>
                    </a:lnTo>
                    <a:lnTo>
                      <a:pt x="526" y="63"/>
                    </a:lnTo>
                    <a:lnTo>
                      <a:pt x="526" y="63"/>
                    </a:lnTo>
                    <a:lnTo>
                      <a:pt x="524" y="65"/>
                    </a:lnTo>
                    <a:lnTo>
                      <a:pt x="524" y="65"/>
                    </a:lnTo>
                    <a:lnTo>
                      <a:pt x="524" y="65"/>
                    </a:lnTo>
                    <a:lnTo>
                      <a:pt x="522" y="65"/>
                    </a:lnTo>
                    <a:lnTo>
                      <a:pt x="519" y="63"/>
                    </a:lnTo>
                    <a:lnTo>
                      <a:pt x="519" y="61"/>
                    </a:lnTo>
                    <a:lnTo>
                      <a:pt x="519" y="59"/>
                    </a:lnTo>
                    <a:lnTo>
                      <a:pt x="519" y="55"/>
                    </a:lnTo>
                    <a:lnTo>
                      <a:pt x="519" y="55"/>
                    </a:lnTo>
                    <a:lnTo>
                      <a:pt x="519" y="55"/>
                    </a:lnTo>
                    <a:lnTo>
                      <a:pt x="519" y="53"/>
                    </a:lnTo>
                    <a:lnTo>
                      <a:pt x="519" y="52"/>
                    </a:lnTo>
                    <a:lnTo>
                      <a:pt x="519" y="52"/>
                    </a:lnTo>
                    <a:lnTo>
                      <a:pt x="519" y="50"/>
                    </a:lnTo>
                    <a:lnTo>
                      <a:pt x="519" y="50"/>
                    </a:lnTo>
                    <a:lnTo>
                      <a:pt x="517" y="48"/>
                    </a:lnTo>
                    <a:lnTo>
                      <a:pt x="513" y="46"/>
                    </a:lnTo>
                    <a:lnTo>
                      <a:pt x="509" y="44"/>
                    </a:lnTo>
                    <a:lnTo>
                      <a:pt x="507" y="44"/>
                    </a:lnTo>
                    <a:lnTo>
                      <a:pt x="507" y="44"/>
                    </a:lnTo>
                    <a:lnTo>
                      <a:pt x="505" y="44"/>
                    </a:lnTo>
                    <a:lnTo>
                      <a:pt x="503" y="44"/>
                    </a:lnTo>
                    <a:lnTo>
                      <a:pt x="500" y="40"/>
                    </a:lnTo>
                    <a:lnTo>
                      <a:pt x="498" y="40"/>
                    </a:lnTo>
                    <a:lnTo>
                      <a:pt x="496" y="38"/>
                    </a:lnTo>
                    <a:lnTo>
                      <a:pt x="494" y="38"/>
                    </a:lnTo>
                    <a:lnTo>
                      <a:pt x="492" y="38"/>
                    </a:lnTo>
                    <a:lnTo>
                      <a:pt x="492" y="38"/>
                    </a:lnTo>
                    <a:lnTo>
                      <a:pt x="490" y="34"/>
                    </a:lnTo>
                    <a:lnTo>
                      <a:pt x="486" y="33"/>
                    </a:lnTo>
                    <a:lnTo>
                      <a:pt x="482" y="29"/>
                    </a:lnTo>
                    <a:lnTo>
                      <a:pt x="473" y="23"/>
                    </a:lnTo>
                    <a:lnTo>
                      <a:pt x="473" y="23"/>
                    </a:lnTo>
                    <a:lnTo>
                      <a:pt x="471" y="23"/>
                    </a:lnTo>
                    <a:lnTo>
                      <a:pt x="471" y="23"/>
                    </a:lnTo>
                    <a:lnTo>
                      <a:pt x="467" y="23"/>
                    </a:lnTo>
                    <a:lnTo>
                      <a:pt x="465" y="25"/>
                    </a:lnTo>
                    <a:lnTo>
                      <a:pt x="463" y="25"/>
                    </a:lnTo>
                    <a:lnTo>
                      <a:pt x="462" y="23"/>
                    </a:lnTo>
                    <a:lnTo>
                      <a:pt x="462" y="23"/>
                    </a:lnTo>
                    <a:lnTo>
                      <a:pt x="460" y="21"/>
                    </a:lnTo>
                    <a:lnTo>
                      <a:pt x="458" y="21"/>
                    </a:lnTo>
                    <a:lnTo>
                      <a:pt x="456" y="19"/>
                    </a:lnTo>
                    <a:lnTo>
                      <a:pt x="456" y="17"/>
                    </a:lnTo>
                    <a:lnTo>
                      <a:pt x="454" y="15"/>
                    </a:lnTo>
                    <a:lnTo>
                      <a:pt x="452" y="14"/>
                    </a:lnTo>
                    <a:lnTo>
                      <a:pt x="437" y="6"/>
                    </a:lnTo>
                    <a:lnTo>
                      <a:pt x="433" y="2"/>
                    </a:lnTo>
                    <a:lnTo>
                      <a:pt x="433" y="0"/>
                    </a:lnTo>
                    <a:lnTo>
                      <a:pt x="431" y="0"/>
                    </a:lnTo>
                    <a:lnTo>
                      <a:pt x="431" y="0"/>
                    </a:lnTo>
                    <a:lnTo>
                      <a:pt x="429" y="0"/>
                    </a:lnTo>
                    <a:lnTo>
                      <a:pt x="429" y="2"/>
                    </a:lnTo>
                    <a:lnTo>
                      <a:pt x="427" y="4"/>
                    </a:lnTo>
                    <a:lnTo>
                      <a:pt x="427" y="4"/>
                    </a:lnTo>
                    <a:lnTo>
                      <a:pt x="425" y="4"/>
                    </a:lnTo>
                    <a:lnTo>
                      <a:pt x="425" y="4"/>
                    </a:lnTo>
                    <a:lnTo>
                      <a:pt x="423" y="4"/>
                    </a:lnTo>
                    <a:lnTo>
                      <a:pt x="423" y="6"/>
                    </a:lnTo>
                    <a:lnTo>
                      <a:pt x="421" y="6"/>
                    </a:lnTo>
                    <a:lnTo>
                      <a:pt x="421" y="6"/>
                    </a:lnTo>
                    <a:lnTo>
                      <a:pt x="421" y="6"/>
                    </a:lnTo>
                    <a:lnTo>
                      <a:pt x="421" y="6"/>
                    </a:lnTo>
                    <a:lnTo>
                      <a:pt x="421" y="6"/>
                    </a:lnTo>
                    <a:lnTo>
                      <a:pt x="421" y="8"/>
                    </a:lnTo>
                    <a:lnTo>
                      <a:pt x="421" y="10"/>
                    </a:lnTo>
                    <a:lnTo>
                      <a:pt x="421" y="12"/>
                    </a:lnTo>
                    <a:lnTo>
                      <a:pt x="425" y="14"/>
                    </a:lnTo>
                    <a:lnTo>
                      <a:pt x="425" y="15"/>
                    </a:lnTo>
                    <a:lnTo>
                      <a:pt x="425" y="17"/>
                    </a:lnTo>
                    <a:lnTo>
                      <a:pt x="425" y="23"/>
                    </a:lnTo>
                    <a:lnTo>
                      <a:pt x="425" y="25"/>
                    </a:lnTo>
                    <a:lnTo>
                      <a:pt x="425" y="27"/>
                    </a:lnTo>
                    <a:lnTo>
                      <a:pt x="423" y="29"/>
                    </a:lnTo>
                    <a:lnTo>
                      <a:pt x="423" y="31"/>
                    </a:lnTo>
                    <a:lnTo>
                      <a:pt x="423" y="33"/>
                    </a:lnTo>
                    <a:lnTo>
                      <a:pt x="423" y="33"/>
                    </a:lnTo>
                    <a:lnTo>
                      <a:pt x="425" y="36"/>
                    </a:lnTo>
                    <a:lnTo>
                      <a:pt x="425" y="38"/>
                    </a:lnTo>
                    <a:lnTo>
                      <a:pt x="425" y="38"/>
                    </a:lnTo>
                    <a:lnTo>
                      <a:pt x="425" y="42"/>
                    </a:lnTo>
                    <a:lnTo>
                      <a:pt x="423" y="42"/>
                    </a:lnTo>
                    <a:lnTo>
                      <a:pt x="423" y="44"/>
                    </a:lnTo>
                    <a:lnTo>
                      <a:pt x="425" y="46"/>
                    </a:lnTo>
                    <a:lnTo>
                      <a:pt x="425" y="46"/>
                    </a:lnTo>
                    <a:lnTo>
                      <a:pt x="423" y="46"/>
                    </a:lnTo>
                    <a:lnTo>
                      <a:pt x="423" y="48"/>
                    </a:lnTo>
                    <a:lnTo>
                      <a:pt x="420" y="53"/>
                    </a:lnTo>
                    <a:lnTo>
                      <a:pt x="418" y="55"/>
                    </a:lnTo>
                    <a:lnTo>
                      <a:pt x="416" y="57"/>
                    </a:lnTo>
                    <a:lnTo>
                      <a:pt x="412" y="57"/>
                    </a:lnTo>
                    <a:lnTo>
                      <a:pt x="406" y="55"/>
                    </a:lnTo>
                    <a:lnTo>
                      <a:pt x="406" y="53"/>
                    </a:lnTo>
                    <a:lnTo>
                      <a:pt x="406" y="52"/>
                    </a:lnTo>
                    <a:lnTo>
                      <a:pt x="406" y="52"/>
                    </a:lnTo>
                    <a:lnTo>
                      <a:pt x="406" y="50"/>
                    </a:lnTo>
                    <a:lnTo>
                      <a:pt x="406" y="50"/>
                    </a:lnTo>
                    <a:lnTo>
                      <a:pt x="406" y="48"/>
                    </a:lnTo>
                    <a:lnTo>
                      <a:pt x="408" y="46"/>
                    </a:lnTo>
                    <a:lnTo>
                      <a:pt x="408" y="46"/>
                    </a:lnTo>
                    <a:lnTo>
                      <a:pt x="408" y="44"/>
                    </a:lnTo>
                    <a:lnTo>
                      <a:pt x="408" y="44"/>
                    </a:lnTo>
                    <a:lnTo>
                      <a:pt x="408" y="44"/>
                    </a:lnTo>
                    <a:lnTo>
                      <a:pt x="406" y="44"/>
                    </a:lnTo>
                    <a:lnTo>
                      <a:pt x="404" y="44"/>
                    </a:lnTo>
                    <a:lnTo>
                      <a:pt x="404" y="46"/>
                    </a:lnTo>
                    <a:lnTo>
                      <a:pt x="402" y="46"/>
                    </a:lnTo>
                    <a:lnTo>
                      <a:pt x="402" y="46"/>
                    </a:lnTo>
                    <a:lnTo>
                      <a:pt x="401" y="48"/>
                    </a:lnTo>
                    <a:lnTo>
                      <a:pt x="401" y="48"/>
                    </a:lnTo>
                    <a:lnTo>
                      <a:pt x="399" y="48"/>
                    </a:lnTo>
                    <a:lnTo>
                      <a:pt x="397" y="48"/>
                    </a:lnTo>
                    <a:lnTo>
                      <a:pt x="395" y="48"/>
                    </a:lnTo>
                    <a:lnTo>
                      <a:pt x="391" y="48"/>
                    </a:lnTo>
                    <a:lnTo>
                      <a:pt x="385" y="46"/>
                    </a:lnTo>
                    <a:lnTo>
                      <a:pt x="378" y="40"/>
                    </a:lnTo>
                    <a:lnTo>
                      <a:pt x="376" y="40"/>
                    </a:lnTo>
                    <a:lnTo>
                      <a:pt x="374" y="40"/>
                    </a:lnTo>
                    <a:lnTo>
                      <a:pt x="374" y="40"/>
                    </a:lnTo>
                    <a:lnTo>
                      <a:pt x="372" y="40"/>
                    </a:lnTo>
                    <a:lnTo>
                      <a:pt x="372" y="40"/>
                    </a:lnTo>
                    <a:lnTo>
                      <a:pt x="370" y="42"/>
                    </a:lnTo>
                    <a:lnTo>
                      <a:pt x="366" y="42"/>
                    </a:lnTo>
                    <a:lnTo>
                      <a:pt x="364" y="44"/>
                    </a:lnTo>
                    <a:lnTo>
                      <a:pt x="361" y="48"/>
                    </a:lnTo>
                    <a:lnTo>
                      <a:pt x="357" y="53"/>
                    </a:lnTo>
                    <a:lnTo>
                      <a:pt x="355" y="53"/>
                    </a:lnTo>
                    <a:lnTo>
                      <a:pt x="355" y="53"/>
                    </a:lnTo>
                    <a:lnTo>
                      <a:pt x="355" y="53"/>
                    </a:lnTo>
                    <a:lnTo>
                      <a:pt x="353" y="52"/>
                    </a:lnTo>
                    <a:lnTo>
                      <a:pt x="351" y="50"/>
                    </a:lnTo>
                    <a:lnTo>
                      <a:pt x="345" y="46"/>
                    </a:lnTo>
                    <a:lnTo>
                      <a:pt x="343" y="44"/>
                    </a:lnTo>
                    <a:lnTo>
                      <a:pt x="341" y="44"/>
                    </a:lnTo>
                    <a:lnTo>
                      <a:pt x="340" y="44"/>
                    </a:lnTo>
                    <a:lnTo>
                      <a:pt x="340" y="44"/>
                    </a:lnTo>
                    <a:lnTo>
                      <a:pt x="338" y="44"/>
                    </a:lnTo>
                    <a:lnTo>
                      <a:pt x="334" y="46"/>
                    </a:lnTo>
                    <a:lnTo>
                      <a:pt x="334" y="46"/>
                    </a:lnTo>
                    <a:lnTo>
                      <a:pt x="334" y="46"/>
                    </a:lnTo>
                    <a:lnTo>
                      <a:pt x="334" y="44"/>
                    </a:lnTo>
                    <a:lnTo>
                      <a:pt x="334" y="44"/>
                    </a:lnTo>
                    <a:lnTo>
                      <a:pt x="334" y="42"/>
                    </a:lnTo>
                    <a:lnTo>
                      <a:pt x="336" y="40"/>
                    </a:lnTo>
                    <a:lnTo>
                      <a:pt x="338" y="34"/>
                    </a:lnTo>
                    <a:lnTo>
                      <a:pt x="343" y="29"/>
                    </a:lnTo>
                    <a:lnTo>
                      <a:pt x="343" y="27"/>
                    </a:lnTo>
                    <a:lnTo>
                      <a:pt x="343" y="25"/>
                    </a:lnTo>
                    <a:lnTo>
                      <a:pt x="343" y="23"/>
                    </a:lnTo>
                    <a:lnTo>
                      <a:pt x="343" y="21"/>
                    </a:lnTo>
                    <a:lnTo>
                      <a:pt x="343" y="17"/>
                    </a:lnTo>
                    <a:lnTo>
                      <a:pt x="343" y="12"/>
                    </a:lnTo>
                    <a:lnTo>
                      <a:pt x="340" y="6"/>
                    </a:lnTo>
                    <a:lnTo>
                      <a:pt x="338" y="8"/>
                    </a:lnTo>
                    <a:lnTo>
                      <a:pt x="334" y="12"/>
                    </a:lnTo>
                    <a:lnTo>
                      <a:pt x="334" y="12"/>
                    </a:lnTo>
                    <a:lnTo>
                      <a:pt x="330" y="12"/>
                    </a:lnTo>
                    <a:lnTo>
                      <a:pt x="330" y="12"/>
                    </a:lnTo>
                    <a:lnTo>
                      <a:pt x="328" y="12"/>
                    </a:lnTo>
                    <a:lnTo>
                      <a:pt x="328" y="14"/>
                    </a:lnTo>
                    <a:lnTo>
                      <a:pt x="326" y="14"/>
                    </a:lnTo>
                    <a:lnTo>
                      <a:pt x="326" y="14"/>
                    </a:lnTo>
                    <a:lnTo>
                      <a:pt x="322" y="14"/>
                    </a:lnTo>
                    <a:lnTo>
                      <a:pt x="317" y="12"/>
                    </a:lnTo>
                    <a:lnTo>
                      <a:pt x="317" y="12"/>
                    </a:lnTo>
                    <a:lnTo>
                      <a:pt x="315" y="12"/>
                    </a:lnTo>
                    <a:lnTo>
                      <a:pt x="313" y="12"/>
                    </a:lnTo>
                    <a:lnTo>
                      <a:pt x="313" y="12"/>
                    </a:lnTo>
                    <a:lnTo>
                      <a:pt x="313" y="14"/>
                    </a:lnTo>
                    <a:lnTo>
                      <a:pt x="311" y="14"/>
                    </a:lnTo>
                    <a:lnTo>
                      <a:pt x="309" y="14"/>
                    </a:lnTo>
                    <a:lnTo>
                      <a:pt x="292" y="14"/>
                    </a:lnTo>
                    <a:lnTo>
                      <a:pt x="290" y="14"/>
                    </a:lnTo>
                    <a:lnTo>
                      <a:pt x="288" y="15"/>
                    </a:lnTo>
                    <a:lnTo>
                      <a:pt x="288" y="15"/>
                    </a:lnTo>
                    <a:lnTo>
                      <a:pt x="288" y="15"/>
                    </a:lnTo>
                    <a:lnTo>
                      <a:pt x="288" y="17"/>
                    </a:lnTo>
                    <a:lnTo>
                      <a:pt x="288" y="17"/>
                    </a:lnTo>
                    <a:lnTo>
                      <a:pt x="288" y="19"/>
                    </a:lnTo>
                    <a:lnTo>
                      <a:pt x="288" y="19"/>
                    </a:lnTo>
                    <a:lnTo>
                      <a:pt x="288" y="19"/>
                    </a:lnTo>
                    <a:lnTo>
                      <a:pt x="286" y="19"/>
                    </a:lnTo>
                    <a:lnTo>
                      <a:pt x="280" y="23"/>
                    </a:lnTo>
                    <a:lnTo>
                      <a:pt x="280" y="23"/>
                    </a:lnTo>
                    <a:lnTo>
                      <a:pt x="271" y="23"/>
                    </a:lnTo>
                    <a:lnTo>
                      <a:pt x="269" y="23"/>
                    </a:lnTo>
                    <a:lnTo>
                      <a:pt x="263" y="21"/>
                    </a:lnTo>
                    <a:lnTo>
                      <a:pt x="261" y="21"/>
                    </a:lnTo>
                    <a:lnTo>
                      <a:pt x="260" y="21"/>
                    </a:lnTo>
                    <a:lnTo>
                      <a:pt x="260" y="21"/>
                    </a:lnTo>
                    <a:lnTo>
                      <a:pt x="260" y="19"/>
                    </a:lnTo>
                    <a:lnTo>
                      <a:pt x="256" y="17"/>
                    </a:lnTo>
                    <a:lnTo>
                      <a:pt x="256" y="15"/>
                    </a:lnTo>
                    <a:lnTo>
                      <a:pt x="254" y="15"/>
                    </a:lnTo>
                    <a:lnTo>
                      <a:pt x="254" y="14"/>
                    </a:lnTo>
                    <a:lnTo>
                      <a:pt x="248" y="6"/>
                    </a:lnTo>
                    <a:lnTo>
                      <a:pt x="246" y="4"/>
                    </a:lnTo>
                    <a:lnTo>
                      <a:pt x="242" y="4"/>
                    </a:lnTo>
                    <a:lnTo>
                      <a:pt x="239" y="2"/>
                    </a:lnTo>
                    <a:lnTo>
                      <a:pt x="239" y="4"/>
                    </a:lnTo>
                    <a:lnTo>
                      <a:pt x="239" y="4"/>
                    </a:lnTo>
                    <a:lnTo>
                      <a:pt x="240" y="8"/>
                    </a:lnTo>
                    <a:lnTo>
                      <a:pt x="242" y="10"/>
                    </a:lnTo>
                    <a:lnTo>
                      <a:pt x="242" y="12"/>
                    </a:lnTo>
                    <a:lnTo>
                      <a:pt x="242" y="12"/>
                    </a:lnTo>
                    <a:lnTo>
                      <a:pt x="242" y="14"/>
                    </a:lnTo>
                    <a:lnTo>
                      <a:pt x="242" y="14"/>
                    </a:lnTo>
                    <a:lnTo>
                      <a:pt x="240" y="15"/>
                    </a:lnTo>
                    <a:lnTo>
                      <a:pt x="240" y="15"/>
                    </a:lnTo>
                    <a:lnTo>
                      <a:pt x="239" y="19"/>
                    </a:lnTo>
                    <a:lnTo>
                      <a:pt x="237" y="19"/>
                    </a:lnTo>
                    <a:lnTo>
                      <a:pt x="237" y="19"/>
                    </a:lnTo>
                    <a:lnTo>
                      <a:pt x="235" y="19"/>
                    </a:lnTo>
                    <a:lnTo>
                      <a:pt x="231" y="21"/>
                    </a:lnTo>
                    <a:lnTo>
                      <a:pt x="227" y="21"/>
                    </a:lnTo>
                    <a:lnTo>
                      <a:pt x="225" y="23"/>
                    </a:lnTo>
                    <a:lnTo>
                      <a:pt x="218" y="31"/>
                    </a:lnTo>
                    <a:lnTo>
                      <a:pt x="216" y="31"/>
                    </a:lnTo>
                    <a:lnTo>
                      <a:pt x="212" y="33"/>
                    </a:lnTo>
                    <a:lnTo>
                      <a:pt x="208" y="34"/>
                    </a:lnTo>
                    <a:lnTo>
                      <a:pt x="208" y="34"/>
                    </a:lnTo>
                    <a:lnTo>
                      <a:pt x="206" y="36"/>
                    </a:lnTo>
                    <a:lnTo>
                      <a:pt x="200" y="44"/>
                    </a:lnTo>
                    <a:lnTo>
                      <a:pt x="200" y="44"/>
                    </a:lnTo>
                    <a:lnTo>
                      <a:pt x="200" y="46"/>
                    </a:lnTo>
                    <a:lnTo>
                      <a:pt x="200" y="46"/>
                    </a:lnTo>
                    <a:lnTo>
                      <a:pt x="202" y="48"/>
                    </a:lnTo>
                    <a:lnTo>
                      <a:pt x="202" y="48"/>
                    </a:lnTo>
                    <a:lnTo>
                      <a:pt x="202" y="48"/>
                    </a:lnTo>
                    <a:lnTo>
                      <a:pt x="202" y="50"/>
                    </a:lnTo>
                    <a:lnTo>
                      <a:pt x="202" y="50"/>
                    </a:lnTo>
                    <a:lnTo>
                      <a:pt x="202" y="52"/>
                    </a:lnTo>
                    <a:lnTo>
                      <a:pt x="200" y="52"/>
                    </a:lnTo>
                    <a:lnTo>
                      <a:pt x="200" y="52"/>
                    </a:lnTo>
                    <a:lnTo>
                      <a:pt x="199" y="53"/>
                    </a:lnTo>
                    <a:lnTo>
                      <a:pt x="199" y="53"/>
                    </a:lnTo>
                    <a:lnTo>
                      <a:pt x="199" y="53"/>
                    </a:lnTo>
                    <a:lnTo>
                      <a:pt x="197" y="57"/>
                    </a:lnTo>
                    <a:lnTo>
                      <a:pt x="197" y="59"/>
                    </a:lnTo>
                    <a:lnTo>
                      <a:pt x="197" y="59"/>
                    </a:lnTo>
                    <a:lnTo>
                      <a:pt x="199" y="61"/>
                    </a:lnTo>
                    <a:lnTo>
                      <a:pt x="199" y="61"/>
                    </a:lnTo>
                    <a:lnTo>
                      <a:pt x="200" y="63"/>
                    </a:lnTo>
                    <a:lnTo>
                      <a:pt x="202" y="63"/>
                    </a:lnTo>
                    <a:lnTo>
                      <a:pt x="202" y="63"/>
                    </a:lnTo>
                    <a:lnTo>
                      <a:pt x="202" y="65"/>
                    </a:lnTo>
                    <a:lnTo>
                      <a:pt x="202" y="65"/>
                    </a:lnTo>
                    <a:lnTo>
                      <a:pt x="202" y="67"/>
                    </a:lnTo>
                    <a:lnTo>
                      <a:pt x="202" y="69"/>
                    </a:lnTo>
                    <a:lnTo>
                      <a:pt x="202" y="69"/>
                    </a:lnTo>
                    <a:lnTo>
                      <a:pt x="202" y="71"/>
                    </a:lnTo>
                    <a:lnTo>
                      <a:pt x="200" y="73"/>
                    </a:lnTo>
                    <a:lnTo>
                      <a:pt x="200" y="73"/>
                    </a:lnTo>
                    <a:lnTo>
                      <a:pt x="200" y="73"/>
                    </a:lnTo>
                    <a:lnTo>
                      <a:pt x="199" y="73"/>
                    </a:lnTo>
                    <a:lnTo>
                      <a:pt x="199" y="73"/>
                    </a:lnTo>
                    <a:lnTo>
                      <a:pt x="199" y="73"/>
                    </a:lnTo>
                    <a:lnTo>
                      <a:pt x="199" y="74"/>
                    </a:lnTo>
                    <a:lnTo>
                      <a:pt x="197" y="76"/>
                    </a:lnTo>
                    <a:lnTo>
                      <a:pt x="197" y="76"/>
                    </a:lnTo>
                    <a:lnTo>
                      <a:pt x="197" y="76"/>
                    </a:lnTo>
                    <a:lnTo>
                      <a:pt x="197" y="76"/>
                    </a:lnTo>
                    <a:lnTo>
                      <a:pt x="195" y="74"/>
                    </a:lnTo>
                    <a:lnTo>
                      <a:pt x="195" y="74"/>
                    </a:lnTo>
                    <a:lnTo>
                      <a:pt x="193" y="74"/>
                    </a:lnTo>
                    <a:lnTo>
                      <a:pt x="193" y="76"/>
                    </a:lnTo>
                    <a:lnTo>
                      <a:pt x="193" y="76"/>
                    </a:lnTo>
                    <a:lnTo>
                      <a:pt x="193" y="80"/>
                    </a:lnTo>
                    <a:lnTo>
                      <a:pt x="193" y="82"/>
                    </a:lnTo>
                    <a:lnTo>
                      <a:pt x="191" y="84"/>
                    </a:lnTo>
                    <a:lnTo>
                      <a:pt x="181" y="97"/>
                    </a:lnTo>
                    <a:lnTo>
                      <a:pt x="181" y="99"/>
                    </a:lnTo>
                    <a:lnTo>
                      <a:pt x="181" y="101"/>
                    </a:lnTo>
                    <a:lnTo>
                      <a:pt x="181" y="103"/>
                    </a:lnTo>
                    <a:lnTo>
                      <a:pt x="179" y="105"/>
                    </a:lnTo>
                    <a:lnTo>
                      <a:pt x="179" y="107"/>
                    </a:lnTo>
                    <a:lnTo>
                      <a:pt x="179" y="109"/>
                    </a:lnTo>
                    <a:lnTo>
                      <a:pt x="179" y="111"/>
                    </a:lnTo>
                    <a:lnTo>
                      <a:pt x="181" y="111"/>
                    </a:lnTo>
                    <a:lnTo>
                      <a:pt x="181" y="112"/>
                    </a:lnTo>
                    <a:lnTo>
                      <a:pt x="185" y="114"/>
                    </a:lnTo>
                    <a:lnTo>
                      <a:pt x="185" y="116"/>
                    </a:lnTo>
                    <a:lnTo>
                      <a:pt x="185" y="116"/>
                    </a:lnTo>
                    <a:lnTo>
                      <a:pt x="185" y="118"/>
                    </a:lnTo>
                    <a:lnTo>
                      <a:pt x="185" y="120"/>
                    </a:lnTo>
                    <a:lnTo>
                      <a:pt x="185" y="120"/>
                    </a:lnTo>
                    <a:lnTo>
                      <a:pt x="185" y="122"/>
                    </a:lnTo>
                    <a:lnTo>
                      <a:pt x="183" y="122"/>
                    </a:lnTo>
                    <a:lnTo>
                      <a:pt x="183" y="122"/>
                    </a:lnTo>
                    <a:lnTo>
                      <a:pt x="183" y="122"/>
                    </a:lnTo>
                    <a:lnTo>
                      <a:pt x="181" y="122"/>
                    </a:lnTo>
                    <a:lnTo>
                      <a:pt x="178" y="120"/>
                    </a:lnTo>
                    <a:lnTo>
                      <a:pt x="176" y="120"/>
                    </a:lnTo>
                    <a:lnTo>
                      <a:pt x="176" y="120"/>
                    </a:lnTo>
                    <a:lnTo>
                      <a:pt x="176" y="120"/>
                    </a:lnTo>
                    <a:lnTo>
                      <a:pt x="174" y="122"/>
                    </a:lnTo>
                    <a:lnTo>
                      <a:pt x="174" y="122"/>
                    </a:lnTo>
                    <a:lnTo>
                      <a:pt x="174" y="124"/>
                    </a:lnTo>
                    <a:lnTo>
                      <a:pt x="174" y="124"/>
                    </a:lnTo>
                    <a:lnTo>
                      <a:pt x="174" y="124"/>
                    </a:lnTo>
                    <a:lnTo>
                      <a:pt x="174" y="124"/>
                    </a:lnTo>
                    <a:lnTo>
                      <a:pt x="174" y="126"/>
                    </a:lnTo>
                    <a:lnTo>
                      <a:pt x="174" y="126"/>
                    </a:lnTo>
                    <a:lnTo>
                      <a:pt x="174" y="126"/>
                    </a:lnTo>
                    <a:lnTo>
                      <a:pt x="172" y="130"/>
                    </a:lnTo>
                    <a:lnTo>
                      <a:pt x="170" y="130"/>
                    </a:lnTo>
                    <a:lnTo>
                      <a:pt x="168" y="137"/>
                    </a:lnTo>
                    <a:lnTo>
                      <a:pt x="166" y="139"/>
                    </a:lnTo>
                    <a:lnTo>
                      <a:pt x="166" y="141"/>
                    </a:lnTo>
                    <a:lnTo>
                      <a:pt x="164" y="143"/>
                    </a:lnTo>
                    <a:lnTo>
                      <a:pt x="162" y="143"/>
                    </a:lnTo>
                    <a:lnTo>
                      <a:pt x="162" y="143"/>
                    </a:lnTo>
                    <a:lnTo>
                      <a:pt x="157" y="143"/>
                    </a:lnTo>
                    <a:lnTo>
                      <a:pt x="157" y="143"/>
                    </a:lnTo>
                    <a:lnTo>
                      <a:pt x="155" y="143"/>
                    </a:lnTo>
                    <a:lnTo>
                      <a:pt x="155" y="141"/>
                    </a:lnTo>
                    <a:lnTo>
                      <a:pt x="153" y="141"/>
                    </a:lnTo>
                    <a:lnTo>
                      <a:pt x="153" y="141"/>
                    </a:lnTo>
                    <a:lnTo>
                      <a:pt x="151" y="141"/>
                    </a:lnTo>
                    <a:lnTo>
                      <a:pt x="151" y="141"/>
                    </a:lnTo>
                    <a:lnTo>
                      <a:pt x="149" y="139"/>
                    </a:lnTo>
                    <a:lnTo>
                      <a:pt x="149" y="139"/>
                    </a:lnTo>
                    <a:lnTo>
                      <a:pt x="149" y="139"/>
                    </a:lnTo>
                    <a:lnTo>
                      <a:pt x="147" y="137"/>
                    </a:lnTo>
                    <a:lnTo>
                      <a:pt x="147" y="137"/>
                    </a:lnTo>
                    <a:lnTo>
                      <a:pt x="138" y="139"/>
                    </a:lnTo>
                    <a:lnTo>
                      <a:pt x="136" y="139"/>
                    </a:lnTo>
                    <a:lnTo>
                      <a:pt x="134" y="139"/>
                    </a:lnTo>
                    <a:lnTo>
                      <a:pt x="132" y="139"/>
                    </a:lnTo>
                    <a:lnTo>
                      <a:pt x="132" y="141"/>
                    </a:lnTo>
                    <a:lnTo>
                      <a:pt x="130" y="141"/>
                    </a:lnTo>
                    <a:lnTo>
                      <a:pt x="130" y="141"/>
                    </a:lnTo>
                    <a:lnTo>
                      <a:pt x="130" y="141"/>
                    </a:lnTo>
                    <a:lnTo>
                      <a:pt x="128" y="139"/>
                    </a:lnTo>
                    <a:lnTo>
                      <a:pt x="128" y="139"/>
                    </a:lnTo>
                    <a:lnTo>
                      <a:pt x="126" y="139"/>
                    </a:lnTo>
                    <a:lnTo>
                      <a:pt x="119" y="139"/>
                    </a:lnTo>
                    <a:lnTo>
                      <a:pt x="119" y="141"/>
                    </a:lnTo>
                    <a:lnTo>
                      <a:pt x="117" y="141"/>
                    </a:lnTo>
                    <a:lnTo>
                      <a:pt x="117" y="141"/>
                    </a:lnTo>
                    <a:lnTo>
                      <a:pt x="117" y="141"/>
                    </a:lnTo>
                    <a:lnTo>
                      <a:pt x="117" y="141"/>
                    </a:lnTo>
                    <a:lnTo>
                      <a:pt x="117" y="143"/>
                    </a:lnTo>
                    <a:lnTo>
                      <a:pt x="117" y="145"/>
                    </a:lnTo>
                    <a:lnTo>
                      <a:pt x="115" y="147"/>
                    </a:lnTo>
                    <a:lnTo>
                      <a:pt x="113" y="152"/>
                    </a:lnTo>
                    <a:lnTo>
                      <a:pt x="109" y="160"/>
                    </a:lnTo>
                    <a:lnTo>
                      <a:pt x="109" y="162"/>
                    </a:lnTo>
                    <a:lnTo>
                      <a:pt x="107" y="162"/>
                    </a:lnTo>
                    <a:lnTo>
                      <a:pt x="107" y="162"/>
                    </a:lnTo>
                    <a:lnTo>
                      <a:pt x="105" y="162"/>
                    </a:lnTo>
                    <a:lnTo>
                      <a:pt x="105" y="162"/>
                    </a:lnTo>
                    <a:lnTo>
                      <a:pt x="103" y="164"/>
                    </a:lnTo>
                    <a:lnTo>
                      <a:pt x="103" y="166"/>
                    </a:lnTo>
                    <a:lnTo>
                      <a:pt x="101" y="168"/>
                    </a:lnTo>
                    <a:lnTo>
                      <a:pt x="99" y="170"/>
                    </a:lnTo>
                    <a:lnTo>
                      <a:pt x="99" y="170"/>
                    </a:lnTo>
                    <a:lnTo>
                      <a:pt x="98" y="171"/>
                    </a:lnTo>
                    <a:lnTo>
                      <a:pt x="96" y="171"/>
                    </a:lnTo>
                    <a:lnTo>
                      <a:pt x="96" y="171"/>
                    </a:lnTo>
                    <a:lnTo>
                      <a:pt x="96" y="171"/>
                    </a:lnTo>
                    <a:lnTo>
                      <a:pt x="96" y="171"/>
                    </a:lnTo>
                    <a:lnTo>
                      <a:pt x="96" y="171"/>
                    </a:lnTo>
                    <a:lnTo>
                      <a:pt x="96" y="170"/>
                    </a:lnTo>
                    <a:lnTo>
                      <a:pt x="96" y="170"/>
                    </a:lnTo>
                    <a:lnTo>
                      <a:pt x="96" y="168"/>
                    </a:lnTo>
                    <a:lnTo>
                      <a:pt x="96" y="168"/>
                    </a:lnTo>
                    <a:lnTo>
                      <a:pt x="94" y="168"/>
                    </a:lnTo>
                    <a:lnTo>
                      <a:pt x="94" y="168"/>
                    </a:lnTo>
                    <a:lnTo>
                      <a:pt x="92" y="168"/>
                    </a:lnTo>
                    <a:lnTo>
                      <a:pt x="90" y="168"/>
                    </a:lnTo>
                    <a:lnTo>
                      <a:pt x="90" y="168"/>
                    </a:lnTo>
                    <a:lnTo>
                      <a:pt x="90" y="168"/>
                    </a:lnTo>
                    <a:lnTo>
                      <a:pt x="90" y="168"/>
                    </a:lnTo>
                    <a:lnTo>
                      <a:pt x="90" y="168"/>
                    </a:lnTo>
                    <a:lnTo>
                      <a:pt x="90" y="170"/>
                    </a:lnTo>
                    <a:lnTo>
                      <a:pt x="90" y="181"/>
                    </a:lnTo>
                    <a:lnTo>
                      <a:pt x="90" y="181"/>
                    </a:lnTo>
                    <a:lnTo>
                      <a:pt x="90" y="183"/>
                    </a:lnTo>
                    <a:lnTo>
                      <a:pt x="90" y="185"/>
                    </a:lnTo>
                    <a:lnTo>
                      <a:pt x="92" y="185"/>
                    </a:lnTo>
                    <a:lnTo>
                      <a:pt x="92" y="187"/>
                    </a:lnTo>
                    <a:lnTo>
                      <a:pt x="92" y="189"/>
                    </a:lnTo>
                    <a:lnTo>
                      <a:pt x="92" y="189"/>
                    </a:lnTo>
                    <a:lnTo>
                      <a:pt x="92" y="190"/>
                    </a:lnTo>
                    <a:lnTo>
                      <a:pt x="90" y="192"/>
                    </a:lnTo>
                    <a:lnTo>
                      <a:pt x="88" y="198"/>
                    </a:lnTo>
                    <a:lnTo>
                      <a:pt x="88" y="200"/>
                    </a:lnTo>
                    <a:lnTo>
                      <a:pt x="90" y="202"/>
                    </a:lnTo>
                    <a:lnTo>
                      <a:pt x="90" y="204"/>
                    </a:lnTo>
                    <a:lnTo>
                      <a:pt x="90" y="204"/>
                    </a:lnTo>
                    <a:lnTo>
                      <a:pt x="90" y="204"/>
                    </a:lnTo>
                    <a:lnTo>
                      <a:pt x="92" y="204"/>
                    </a:lnTo>
                    <a:lnTo>
                      <a:pt x="92" y="204"/>
                    </a:lnTo>
                    <a:lnTo>
                      <a:pt x="92" y="204"/>
                    </a:lnTo>
                    <a:lnTo>
                      <a:pt x="92" y="204"/>
                    </a:lnTo>
                    <a:lnTo>
                      <a:pt x="92" y="204"/>
                    </a:lnTo>
                    <a:lnTo>
                      <a:pt x="92" y="204"/>
                    </a:lnTo>
                    <a:lnTo>
                      <a:pt x="92" y="204"/>
                    </a:lnTo>
                    <a:lnTo>
                      <a:pt x="94" y="206"/>
                    </a:lnTo>
                    <a:lnTo>
                      <a:pt x="94" y="208"/>
                    </a:lnTo>
                    <a:lnTo>
                      <a:pt x="94" y="209"/>
                    </a:lnTo>
                    <a:lnTo>
                      <a:pt x="94" y="209"/>
                    </a:lnTo>
                    <a:lnTo>
                      <a:pt x="94" y="209"/>
                    </a:lnTo>
                    <a:lnTo>
                      <a:pt x="96" y="209"/>
                    </a:lnTo>
                    <a:lnTo>
                      <a:pt x="96" y="208"/>
                    </a:lnTo>
                    <a:lnTo>
                      <a:pt x="96" y="208"/>
                    </a:lnTo>
                    <a:lnTo>
                      <a:pt x="96" y="209"/>
                    </a:lnTo>
                    <a:lnTo>
                      <a:pt x="96" y="211"/>
                    </a:lnTo>
                    <a:lnTo>
                      <a:pt x="96" y="219"/>
                    </a:lnTo>
                    <a:lnTo>
                      <a:pt x="96" y="221"/>
                    </a:lnTo>
                    <a:lnTo>
                      <a:pt x="96" y="223"/>
                    </a:lnTo>
                    <a:lnTo>
                      <a:pt x="96" y="223"/>
                    </a:lnTo>
                    <a:lnTo>
                      <a:pt x="96" y="223"/>
                    </a:lnTo>
                    <a:lnTo>
                      <a:pt x="98" y="225"/>
                    </a:lnTo>
                    <a:lnTo>
                      <a:pt x="98" y="230"/>
                    </a:lnTo>
                    <a:lnTo>
                      <a:pt x="98" y="234"/>
                    </a:lnTo>
                    <a:lnTo>
                      <a:pt x="98" y="236"/>
                    </a:lnTo>
                    <a:lnTo>
                      <a:pt x="98" y="238"/>
                    </a:lnTo>
                    <a:lnTo>
                      <a:pt x="96" y="244"/>
                    </a:lnTo>
                    <a:lnTo>
                      <a:pt x="96" y="246"/>
                    </a:lnTo>
                    <a:lnTo>
                      <a:pt x="96" y="247"/>
                    </a:lnTo>
                    <a:lnTo>
                      <a:pt x="99" y="249"/>
                    </a:lnTo>
                    <a:lnTo>
                      <a:pt x="101" y="249"/>
                    </a:lnTo>
                    <a:lnTo>
                      <a:pt x="103" y="251"/>
                    </a:lnTo>
                    <a:lnTo>
                      <a:pt x="103" y="251"/>
                    </a:lnTo>
                    <a:lnTo>
                      <a:pt x="103" y="251"/>
                    </a:lnTo>
                    <a:lnTo>
                      <a:pt x="105" y="251"/>
                    </a:lnTo>
                    <a:lnTo>
                      <a:pt x="109" y="251"/>
                    </a:lnTo>
                    <a:lnTo>
                      <a:pt x="109" y="251"/>
                    </a:lnTo>
                    <a:lnTo>
                      <a:pt x="109" y="251"/>
                    </a:lnTo>
                    <a:lnTo>
                      <a:pt x="111" y="251"/>
                    </a:lnTo>
                    <a:lnTo>
                      <a:pt x="111" y="251"/>
                    </a:lnTo>
                    <a:lnTo>
                      <a:pt x="113" y="253"/>
                    </a:lnTo>
                    <a:lnTo>
                      <a:pt x="113" y="253"/>
                    </a:lnTo>
                    <a:lnTo>
                      <a:pt x="113" y="255"/>
                    </a:lnTo>
                    <a:lnTo>
                      <a:pt x="113" y="255"/>
                    </a:lnTo>
                    <a:lnTo>
                      <a:pt x="115" y="255"/>
                    </a:lnTo>
                    <a:lnTo>
                      <a:pt x="115" y="255"/>
                    </a:lnTo>
                    <a:lnTo>
                      <a:pt x="115" y="255"/>
                    </a:lnTo>
                    <a:lnTo>
                      <a:pt x="117" y="253"/>
                    </a:lnTo>
                    <a:lnTo>
                      <a:pt x="117" y="253"/>
                    </a:lnTo>
                    <a:lnTo>
                      <a:pt x="117" y="253"/>
                    </a:lnTo>
                    <a:lnTo>
                      <a:pt x="117" y="253"/>
                    </a:lnTo>
                    <a:lnTo>
                      <a:pt x="119" y="253"/>
                    </a:lnTo>
                    <a:lnTo>
                      <a:pt x="119" y="253"/>
                    </a:lnTo>
                    <a:lnTo>
                      <a:pt x="120" y="253"/>
                    </a:lnTo>
                    <a:lnTo>
                      <a:pt x="122" y="253"/>
                    </a:lnTo>
                    <a:lnTo>
                      <a:pt x="122" y="253"/>
                    </a:lnTo>
                    <a:lnTo>
                      <a:pt x="122" y="253"/>
                    </a:lnTo>
                    <a:lnTo>
                      <a:pt x="122" y="255"/>
                    </a:lnTo>
                    <a:lnTo>
                      <a:pt x="122" y="257"/>
                    </a:lnTo>
                    <a:lnTo>
                      <a:pt x="122" y="257"/>
                    </a:lnTo>
                    <a:lnTo>
                      <a:pt x="120" y="263"/>
                    </a:lnTo>
                    <a:lnTo>
                      <a:pt x="120" y="265"/>
                    </a:lnTo>
                    <a:lnTo>
                      <a:pt x="120" y="265"/>
                    </a:lnTo>
                    <a:lnTo>
                      <a:pt x="120" y="265"/>
                    </a:lnTo>
                    <a:lnTo>
                      <a:pt x="120" y="265"/>
                    </a:lnTo>
                    <a:lnTo>
                      <a:pt x="122" y="266"/>
                    </a:lnTo>
                    <a:lnTo>
                      <a:pt x="124" y="268"/>
                    </a:lnTo>
                    <a:lnTo>
                      <a:pt x="124" y="268"/>
                    </a:lnTo>
                    <a:lnTo>
                      <a:pt x="122" y="268"/>
                    </a:lnTo>
                    <a:lnTo>
                      <a:pt x="120" y="270"/>
                    </a:lnTo>
                    <a:lnTo>
                      <a:pt x="120" y="270"/>
                    </a:lnTo>
                    <a:lnTo>
                      <a:pt x="119" y="272"/>
                    </a:lnTo>
                    <a:lnTo>
                      <a:pt x="117" y="272"/>
                    </a:lnTo>
                    <a:lnTo>
                      <a:pt x="117" y="272"/>
                    </a:lnTo>
                    <a:lnTo>
                      <a:pt x="113" y="276"/>
                    </a:lnTo>
                    <a:lnTo>
                      <a:pt x="113" y="276"/>
                    </a:lnTo>
                    <a:lnTo>
                      <a:pt x="111" y="276"/>
                    </a:lnTo>
                    <a:lnTo>
                      <a:pt x="111" y="276"/>
                    </a:lnTo>
                    <a:lnTo>
                      <a:pt x="111" y="276"/>
                    </a:lnTo>
                    <a:lnTo>
                      <a:pt x="111" y="274"/>
                    </a:lnTo>
                    <a:lnTo>
                      <a:pt x="111" y="274"/>
                    </a:lnTo>
                    <a:lnTo>
                      <a:pt x="111" y="272"/>
                    </a:lnTo>
                    <a:lnTo>
                      <a:pt x="111" y="272"/>
                    </a:lnTo>
                    <a:lnTo>
                      <a:pt x="111" y="270"/>
                    </a:lnTo>
                    <a:lnTo>
                      <a:pt x="111" y="270"/>
                    </a:lnTo>
                    <a:lnTo>
                      <a:pt x="111" y="268"/>
                    </a:lnTo>
                    <a:lnTo>
                      <a:pt x="111" y="268"/>
                    </a:lnTo>
                    <a:lnTo>
                      <a:pt x="109" y="268"/>
                    </a:lnTo>
                    <a:lnTo>
                      <a:pt x="105" y="268"/>
                    </a:lnTo>
                    <a:lnTo>
                      <a:pt x="105" y="268"/>
                    </a:lnTo>
                    <a:lnTo>
                      <a:pt x="103" y="266"/>
                    </a:lnTo>
                    <a:lnTo>
                      <a:pt x="101" y="266"/>
                    </a:lnTo>
                    <a:lnTo>
                      <a:pt x="92" y="265"/>
                    </a:lnTo>
                    <a:lnTo>
                      <a:pt x="92" y="265"/>
                    </a:lnTo>
                    <a:lnTo>
                      <a:pt x="90" y="265"/>
                    </a:lnTo>
                    <a:lnTo>
                      <a:pt x="90" y="265"/>
                    </a:lnTo>
                    <a:lnTo>
                      <a:pt x="90" y="266"/>
                    </a:lnTo>
                    <a:lnTo>
                      <a:pt x="90" y="266"/>
                    </a:lnTo>
                    <a:lnTo>
                      <a:pt x="88" y="266"/>
                    </a:lnTo>
                    <a:lnTo>
                      <a:pt x="88" y="266"/>
                    </a:lnTo>
                    <a:lnTo>
                      <a:pt x="86" y="270"/>
                    </a:lnTo>
                    <a:lnTo>
                      <a:pt x="86" y="270"/>
                    </a:lnTo>
                    <a:lnTo>
                      <a:pt x="86" y="270"/>
                    </a:lnTo>
                    <a:lnTo>
                      <a:pt x="84" y="270"/>
                    </a:lnTo>
                    <a:lnTo>
                      <a:pt x="84" y="270"/>
                    </a:lnTo>
                    <a:lnTo>
                      <a:pt x="78" y="257"/>
                    </a:lnTo>
                    <a:lnTo>
                      <a:pt x="78" y="257"/>
                    </a:lnTo>
                    <a:lnTo>
                      <a:pt x="77" y="255"/>
                    </a:lnTo>
                    <a:lnTo>
                      <a:pt x="77" y="255"/>
                    </a:lnTo>
                    <a:lnTo>
                      <a:pt x="75" y="255"/>
                    </a:lnTo>
                    <a:lnTo>
                      <a:pt x="73" y="255"/>
                    </a:lnTo>
                    <a:lnTo>
                      <a:pt x="73" y="255"/>
                    </a:lnTo>
                    <a:lnTo>
                      <a:pt x="73" y="255"/>
                    </a:lnTo>
                    <a:lnTo>
                      <a:pt x="73" y="255"/>
                    </a:lnTo>
                    <a:lnTo>
                      <a:pt x="73" y="255"/>
                    </a:lnTo>
                    <a:lnTo>
                      <a:pt x="71" y="253"/>
                    </a:lnTo>
                    <a:lnTo>
                      <a:pt x="71" y="253"/>
                    </a:lnTo>
                    <a:lnTo>
                      <a:pt x="71" y="253"/>
                    </a:lnTo>
                    <a:lnTo>
                      <a:pt x="71" y="253"/>
                    </a:lnTo>
                    <a:lnTo>
                      <a:pt x="69" y="251"/>
                    </a:lnTo>
                    <a:lnTo>
                      <a:pt x="67" y="249"/>
                    </a:lnTo>
                    <a:lnTo>
                      <a:pt x="65" y="247"/>
                    </a:lnTo>
                    <a:lnTo>
                      <a:pt x="65" y="247"/>
                    </a:lnTo>
                    <a:lnTo>
                      <a:pt x="65" y="247"/>
                    </a:lnTo>
                    <a:lnTo>
                      <a:pt x="65" y="247"/>
                    </a:lnTo>
                    <a:lnTo>
                      <a:pt x="63" y="247"/>
                    </a:lnTo>
                    <a:lnTo>
                      <a:pt x="63" y="247"/>
                    </a:lnTo>
                    <a:lnTo>
                      <a:pt x="63" y="249"/>
                    </a:lnTo>
                    <a:lnTo>
                      <a:pt x="63" y="249"/>
                    </a:lnTo>
                    <a:lnTo>
                      <a:pt x="61" y="251"/>
                    </a:lnTo>
                    <a:lnTo>
                      <a:pt x="61" y="251"/>
                    </a:lnTo>
                    <a:lnTo>
                      <a:pt x="61" y="251"/>
                    </a:lnTo>
                    <a:lnTo>
                      <a:pt x="61" y="253"/>
                    </a:lnTo>
                    <a:lnTo>
                      <a:pt x="59" y="253"/>
                    </a:lnTo>
                    <a:lnTo>
                      <a:pt x="59" y="251"/>
                    </a:lnTo>
                    <a:lnTo>
                      <a:pt x="59" y="251"/>
                    </a:lnTo>
                    <a:lnTo>
                      <a:pt x="59" y="251"/>
                    </a:lnTo>
                    <a:lnTo>
                      <a:pt x="59" y="249"/>
                    </a:lnTo>
                    <a:lnTo>
                      <a:pt x="58" y="249"/>
                    </a:lnTo>
                    <a:lnTo>
                      <a:pt x="54" y="244"/>
                    </a:lnTo>
                    <a:lnTo>
                      <a:pt x="54" y="244"/>
                    </a:lnTo>
                    <a:lnTo>
                      <a:pt x="52" y="244"/>
                    </a:lnTo>
                    <a:lnTo>
                      <a:pt x="52" y="244"/>
                    </a:lnTo>
                    <a:lnTo>
                      <a:pt x="52" y="244"/>
                    </a:lnTo>
                    <a:lnTo>
                      <a:pt x="48" y="247"/>
                    </a:lnTo>
                    <a:lnTo>
                      <a:pt x="46" y="249"/>
                    </a:lnTo>
                    <a:lnTo>
                      <a:pt x="46" y="249"/>
                    </a:lnTo>
                    <a:lnTo>
                      <a:pt x="44" y="249"/>
                    </a:lnTo>
                    <a:lnTo>
                      <a:pt x="40" y="257"/>
                    </a:lnTo>
                    <a:lnTo>
                      <a:pt x="40" y="257"/>
                    </a:lnTo>
                    <a:lnTo>
                      <a:pt x="40" y="259"/>
                    </a:lnTo>
                    <a:lnTo>
                      <a:pt x="40" y="261"/>
                    </a:lnTo>
                    <a:lnTo>
                      <a:pt x="40" y="261"/>
                    </a:lnTo>
                    <a:lnTo>
                      <a:pt x="40" y="263"/>
                    </a:lnTo>
                    <a:lnTo>
                      <a:pt x="42" y="263"/>
                    </a:lnTo>
                    <a:lnTo>
                      <a:pt x="42" y="265"/>
                    </a:lnTo>
                    <a:lnTo>
                      <a:pt x="52" y="268"/>
                    </a:lnTo>
                    <a:lnTo>
                      <a:pt x="52" y="268"/>
                    </a:lnTo>
                    <a:lnTo>
                      <a:pt x="52" y="270"/>
                    </a:lnTo>
                    <a:lnTo>
                      <a:pt x="54" y="272"/>
                    </a:lnTo>
                    <a:lnTo>
                      <a:pt x="54" y="274"/>
                    </a:lnTo>
                    <a:lnTo>
                      <a:pt x="54" y="274"/>
                    </a:lnTo>
                    <a:lnTo>
                      <a:pt x="56" y="274"/>
                    </a:lnTo>
                    <a:lnTo>
                      <a:pt x="59" y="274"/>
                    </a:lnTo>
                    <a:lnTo>
                      <a:pt x="59" y="274"/>
                    </a:lnTo>
                    <a:lnTo>
                      <a:pt x="59" y="276"/>
                    </a:lnTo>
                    <a:lnTo>
                      <a:pt x="61" y="276"/>
                    </a:lnTo>
                    <a:lnTo>
                      <a:pt x="61" y="278"/>
                    </a:lnTo>
                    <a:lnTo>
                      <a:pt x="59" y="282"/>
                    </a:lnTo>
                    <a:lnTo>
                      <a:pt x="59" y="284"/>
                    </a:lnTo>
                    <a:lnTo>
                      <a:pt x="59" y="286"/>
                    </a:lnTo>
                    <a:lnTo>
                      <a:pt x="61" y="287"/>
                    </a:lnTo>
                    <a:lnTo>
                      <a:pt x="61" y="289"/>
                    </a:lnTo>
                    <a:lnTo>
                      <a:pt x="61" y="291"/>
                    </a:lnTo>
                    <a:lnTo>
                      <a:pt x="61" y="293"/>
                    </a:lnTo>
                    <a:lnTo>
                      <a:pt x="59" y="301"/>
                    </a:lnTo>
                    <a:lnTo>
                      <a:pt x="61" y="301"/>
                    </a:lnTo>
                    <a:lnTo>
                      <a:pt x="61" y="303"/>
                    </a:lnTo>
                    <a:lnTo>
                      <a:pt x="63" y="303"/>
                    </a:lnTo>
                    <a:lnTo>
                      <a:pt x="65" y="303"/>
                    </a:lnTo>
                    <a:lnTo>
                      <a:pt x="65" y="303"/>
                    </a:lnTo>
                    <a:lnTo>
                      <a:pt x="65" y="305"/>
                    </a:lnTo>
                    <a:lnTo>
                      <a:pt x="67" y="308"/>
                    </a:lnTo>
                    <a:lnTo>
                      <a:pt x="67" y="308"/>
                    </a:lnTo>
                    <a:lnTo>
                      <a:pt x="67" y="308"/>
                    </a:lnTo>
                    <a:lnTo>
                      <a:pt x="69" y="308"/>
                    </a:lnTo>
                    <a:lnTo>
                      <a:pt x="71" y="310"/>
                    </a:lnTo>
                    <a:lnTo>
                      <a:pt x="71" y="310"/>
                    </a:lnTo>
                    <a:lnTo>
                      <a:pt x="73" y="310"/>
                    </a:lnTo>
                    <a:lnTo>
                      <a:pt x="73" y="312"/>
                    </a:lnTo>
                    <a:lnTo>
                      <a:pt x="73" y="312"/>
                    </a:lnTo>
                    <a:lnTo>
                      <a:pt x="73" y="314"/>
                    </a:lnTo>
                    <a:lnTo>
                      <a:pt x="73" y="314"/>
                    </a:lnTo>
                    <a:lnTo>
                      <a:pt x="71" y="316"/>
                    </a:lnTo>
                    <a:lnTo>
                      <a:pt x="71" y="316"/>
                    </a:lnTo>
                    <a:lnTo>
                      <a:pt x="71" y="316"/>
                    </a:lnTo>
                    <a:lnTo>
                      <a:pt x="71" y="318"/>
                    </a:lnTo>
                    <a:lnTo>
                      <a:pt x="71" y="318"/>
                    </a:lnTo>
                    <a:lnTo>
                      <a:pt x="73" y="318"/>
                    </a:lnTo>
                    <a:lnTo>
                      <a:pt x="73" y="320"/>
                    </a:lnTo>
                    <a:lnTo>
                      <a:pt x="73" y="320"/>
                    </a:lnTo>
                    <a:lnTo>
                      <a:pt x="73" y="322"/>
                    </a:lnTo>
                    <a:lnTo>
                      <a:pt x="71" y="325"/>
                    </a:lnTo>
                    <a:lnTo>
                      <a:pt x="71" y="325"/>
                    </a:lnTo>
                    <a:lnTo>
                      <a:pt x="71" y="327"/>
                    </a:lnTo>
                    <a:lnTo>
                      <a:pt x="71" y="329"/>
                    </a:lnTo>
                    <a:lnTo>
                      <a:pt x="71" y="331"/>
                    </a:lnTo>
                    <a:lnTo>
                      <a:pt x="71" y="331"/>
                    </a:lnTo>
                    <a:lnTo>
                      <a:pt x="73" y="333"/>
                    </a:lnTo>
                    <a:lnTo>
                      <a:pt x="73" y="335"/>
                    </a:lnTo>
                    <a:lnTo>
                      <a:pt x="73" y="337"/>
                    </a:lnTo>
                    <a:lnTo>
                      <a:pt x="73" y="339"/>
                    </a:lnTo>
                    <a:lnTo>
                      <a:pt x="73" y="339"/>
                    </a:lnTo>
                    <a:lnTo>
                      <a:pt x="73" y="341"/>
                    </a:lnTo>
                    <a:lnTo>
                      <a:pt x="75" y="341"/>
                    </a:lnTo>
                    <a:lnTo>
                      <a:pt x="75" y="343"/>
                    </a:lnTo>
                    <a:lnTo>
                      <a:pt x="77" y="343"/>
                    </a:lnTo>
                    <a:lnTo>
                      <a:pt x="77" y="346"/>
                    </a:lnTo>
                    <a:lnTo>
                      <a:pt x="77" y="346"/>
                    </a:lnTo>
                    <a:lnTo>
                      <a:pt x="78" y="348"/>
                    </a:lnTo>
                    <a:lnTo>
                      <a:pt x="78" y="350"/>
                    </a:lnTo>
                    <a:lnTo>
                      <a:pt x="78" y="350"/>
                    </a:lnTo>
                    <a:lnTo>
                      <a:pt x="78" y="352"/>
                    </a:lnTo>
                    <a:lnTo>
                      <a:pt x="78" y="358"/>
                    </a:lnTo>
                    <a:lnTo>
                      <a:pt x="78" y="360"/>
                    </a:lnTo>
                    <a:lnTo>
                      <a:pt x="78" y="360"/>
                    </a:lnTo>
                    <a:lnTo>
                      <a:pt x="77" y="360"/>
                    </a:lnTo>
                    <a:lnTo>
                      <a:pt x="75" y="362"/>
                    </a:lnTo>
                    <a:lnTo>
                      <a:pt x="75" y="362"/>
                    </a:lnTo>
                    <a:lnTo>
                      <a:pt x="75" y="362"/>
                    </a:lnTo>
                    <a:lnTo>
                      <a:pt x="75" y="362"/>
                    </a:lnTo>
                    <a:lnTo>
                      <a:pt x="73" y="362"/>
                    </a:lnTo>
                    <a:lnTo>
                      <a:pt x="73" y="363"/>
                    </a:lnTo>
                    <a:lnTo>
                      <a:pt x="73" y="363"/>
                    </a:lnTo>
                    <a:lnTo>
                      <a:pt x="73" y="363"/>
                    </a:lnTo>
                    <a:lnTo>
                      <a:pt x="73" y="367"/>
                    </a:lnTo>
                    <a:lnTo>
                      <a:pt x="71" y="371"/>
                    </a:lnTo>
                    <a:lnTo>
                      <a:pt x="71" y="371"/>
                    </a:lnTo>
                    <a:lnTo>
                      <a:pt x="71" y="373"/>
                    </a:lnTo>
                    <a:lnTo>
                      <a:pt x="71" y="375"/>
                    </a:lnTo>
                    <a:lnTo>
                      <a:pt x="71" y="377"/>
                    </a:lnTo>
                    <a:lnTo>
                      <a:pt x="69" y="375"/>
                    </a:lnTo>
                    <a:lnTo>
                      <a:pt x="69" y="375"/>
                    </a:lnTo>
                    <a:lnTo>
                      <a:pt x="67" y="373"/>
                    </a:lnTo>
                    <a:lnTo>
                      <a:pt x="67" y="373"/>
                    </a:lnTo>
                    <a:lnTo>
                      <a:pt x="67" y="373"/>
                    </a:lnTo>
                    <a:lnTo>
                      <a:pt x="67" y="373"/>
                    </a:lnTo>
                    <a:lnTo>
                      <a:pt x="65" y="375"/>
                    </a:lnTo>
                    <a:lnTo>
                      <a:pt x="65" y="377"/>
                    </a:lnTo>
                    <a:lnTo>
                      <a:pt x="63" y="379"/>
                    </a:lnTo>
                    <a:lnTo>
                      <a:pt x="63" y="379"/>
                    </a:lnTo>
                    <a:lnTo>
                      <a:pt x="61" y="379"/>
                    </a:lnTo>
                    <a:lnTo>
                      <a:pt x="58" y="381"/>
                    </a:lnTo>
                    <a:lnTo>
                      <a:pt x="58" y="381"/>
                    </a:lnTo>
                    <a:lnTo>
                      <a:pt x="56" y="381"/>
                    </a:lnTo>
                    <a:lnTo>
                      <a:pt x="56" y="381"/>
                    </a:lnTo>
                    <a:lnTo>
                      <a:pt x="54" y="383"/>
                    </a:lnTo>
                    <a:lnTo>
                      <a:pt x="54" y="383"/>
                    </a:lnTo>
                    <a:lnTo>
                      <a:pt x="52" y="384"/>
                    </a:lnTo>
                    <a:lnTo>
                      <a:pt x="52" y="384"/>
                    </a:lnTo>
                    <a:lnTo>
                      <a:pt x="52" y="386"/>
                    </a:lnTo>
                    <a:lnTo>
                      <a:pt x="50" y="386"/>
                    </a:lnTo>
                    <a:lnTo>
                      <a:pt x="50" y="386"/>
                    </a:lnTo>
                    <a:lnTo>
                      <a:pt x="50" y="386"/>
                    </a:lnTo>
                    <a:lnTo>
                      <a:pt x="48" y="386"/>
                    </a:lnTo>
                    <a:lnTo>
                      <a:pt x="48" y="388"/>
                    </a:lnTo>
                    <a:lnTo>
                      <a:pt x="48" y="388"/>
                    </a:lnTo>
                    <a:lnTo>
                      <a:pt x="50" y="388"/>
                    </a:lnTo>
                    <a:lnTo>
                      <a:pt x="50" y="388"/>
                    </a:lnTo>
                    <a:lnTo>
                      <a:pt x="52" y="390"/>
                    </a:lnTo>
                    <a:lnTo>
                      <a:pt x="52" y="390"/>
                    </a:lnTo>
                    <a:lnTo>
                      <a:pt x="52" y="392"/>
                    </a:lnTo>
                    <a:lnTo>
                      <a:pt x="52" y="394"/>
                    </a:lnTo>
                    <a:lnTo>
                      <a:pt x="52" y="394"/>
                    </a:lnTo>
                    <a:lnTo>
                      <a:pt x="52" y="394"/>
                    </a:lnTo>
                    <a:lnTo>
                      <a:pt x="50" y="396"/>
                    </a:lnTo>
                    <a:lnTo>
                      <a:pt x="50" y="396"/>
                    </a:lnTo>
                    <a:lnTo>
                      <a:pt x="48" y="398"/>
                    </a:lnTo>
                    <a:lnTo>
                      <a:pt x="46" y="400"/>
                    </a:lnTo>
                    <a:lnTo>
                      <a:pt x="42" y="402"/>
                    </a:lnTo>
                    <a:lnTo>
                      <a:pt x="40" y="405"/>
                    </a:lnTo>
                    <a:lnTo>
                      <a:pt x="38" y="405"/>
                    </a:lnTo>
                    <a:lnTo>
                      <a:pt x="37" y="409"/>
                    </a:lnTo>
                    <a:lnTo>
                      <a:pt x="33" y="413"/>
                    </a:lnTo>
                    <a:lnTo>
                      <a:pt x="33" y="415"/>
                    </a:lnTo>
                    <a:lnTo>
                      <a:pt x="33" y="415"/>
                    </a:lnTo>
                    <a:lnTo>
                      <a:pt x="31" y="415"/>
                    </a:lnTo>
                    <a:lnTo>
                      <a:pt x="29" y="415"/>
                    </a:lnTo>
                    <a:lnTo>
                      <a:pt x="29" y="417"/>
                    </a:lnTo>
                    <a:lnTo>
                      <a:pt x="27" y="417"/>
                    </a:lnTo>
                    <a:lnTo>
                      <a:pt x="27" y="417"/>
                    </a:lnTo>
                    <a:lnTo>
                      <a:pt x="25" y="419"/>
                    </a:lnTo>
                    <a:lnTo>
                      <a:pt x="25" y="419"/>
                    </a:lnTo>
                    <a:lnTo>
                      <a:pt x="25" y="421"/>
                    </a:lnTo>
                    <a:lnTo>
                      <a:pt x="19" y="422"/>
                    </a:lnTo>
                    <a:lnTo>
                      <a:pt x="18" y="422"/>
                    </a:lnTo>
                    <a:lnTo>
                      <a:pt x="18" y="422"/>
                    </a:lnTo>
                    <a:lnTo>
                      <a:pt x="18" y="422"/>
                    </a:lnTo>
                    <a:lnTo>
                      <a:pt x="16" y="422"/>
                    </a:lnTo>
                    <a:lnTo>
                      <a:pt x="16" y="422"/>
                    </a:lnTo>
                    <a:lnTo>
                      <a:pt x="16" y="422"/>
                    </a:lnTo>
                    <a:lnTo>
                      <a:pt x="14" y="426"/>
                    </a:lnTo>
                    <a:lnTo>
                      <a:pt x="14" y="428"/>
                    </a:lnTo>
                    <a:lnTo>
                      <a:pt x="14" y="428"/>
                    </a:lnTo>
                    <a:lnTo>
                      <a:pt x="12" y="428"/>
                    </a:lnTo>
                    <a:lnTo>
                      <a:pt x="12" y="430"/>
                    </a:lnTo>
                    <a:lnTo>
                      <a:pt x="12" y="430"/>
                    </a:lnTo>
                    <a:lnTo>
                      <a:pt x="12" y="430"/>
                    </a:lnTo>
                    <a:lnTo>
                      <a:pt x="14" y="432"/>
                    </a:lnTo>
                    <a:lnTo>
                      <a:pt x="14" y="432"/>
                    </a:lnTo>
                    <a:lnTo>
                      <a:pt x="14" y="434"/>
                    </a:lnTo>
                    <a:lnTo>
                      <a:pt x="14" y="436"/>
                    </a:lnTo>
                    <a:lnTo>
                      <a:pt x="14" y="438"/>
                    </a:lnTo>
                    <a:lnTo>
                      <a:pt x="12" y="440"/>
                    </a:lnTo>
                    <a:lnTo>
                      <a:pt x="12" y="441"/>
                    </a:lnTo>
                    <a:lnTo>
                      <a:pt x="12" y="441"/>
                    </a:lnTo>
                    <a:lnTo>
                      <a:pt x="12" y="441"/>
                    </a:lnTo>
                    <a:lnTo>
                      <a:pt x="10" y="443"/>
                    </a:lnTo>
                    <a:lnTo>
                      <a:pt x="10" y="443"/>
                    </a:lnTo>
                    <a:lnTo>
                      <a:pt x="10" y="443"/>
                    </a:lnTo>
                    <a:lnTo>
                      <a:pt x="10" y="445"/>
                    </a:lnTo>
                    <a:lnTo>
                      <a:pt x="10" y="445"/>
                    </a:lnTo>
                    <a:lnTo>
                      <a:pt x="10" y="449"/>
                    </a:lnTo>
                    <a:lnTo>
                      <a:pt x="10" y="451"/>
                    </a:lnTo>
                    <a:lnTo>
                      <a:pt x="10" y="453"/>
                    </a:lnTo>
                    <a:lnTo>
                      <a:pt x="8" y="453"/>
                    </a:lnTo>
                    <a:lnTo>
                      <a:pt x="8" y="453"/>
                    </a:lnTo>
                    <a:lnTo>
                      <a:pt x="8" y="455"/>
                    </a:lnTo>
                    <a:lnTo>
                      <a:pt x="6" y="455"/>
                    </a:lnTo>
                    <a:lnTo>
                      <a:pt x="6" y="457"/>
                    </a:lnTo>
                    <a:lnTo>
                      <a:pt x="6" y="457"/>
                    </a:lnTo>
                    <a:lnTo>
                      <a:pt x="6" y="459"/>
                    </a:lnTo>
                    <a:lnTo>
                      <a:pt x="6" y="460"/>
                    </a:lnTo>
                    <a:lnTo>
                      <a:pt x="6" y="460"/>
                    </a:lnTo>
                    <a:lnTo>
                      <a:pt x="6" y="460"/>
                    </a:lnTo>
                    <a:lnTo>
                      <a:pt x="6" y="460"/>
                    </a:lnTo>
                    <a:lnTo>
                      <a:pt x="4" y="460"/>
                    </a:lnTo>
                    <a:lnTo>
                      <a:pt x="4" y="460"/>
                    </a:lnTo>
                    <a:lnTo>
                      <a:pt x="4" y="459"/>
                    </a:lnTo>
                    <a:lnTo>
                      <a:pt x="4" y="459"/>
                    </a:lnTo>
                    <a:lnTo>
                      <a:pt x="2" y="459"/>
                    </a:lnTo>
                    <a:lnTo>
                      <a:pt x="2" y="459"/>
                    </a:lnTo>
                    <a:lnTo>
                      <a:pt x="2" y="460"/>
                    </a:lnTo>
                    <a:lnTo>
                      <a:pt x="2" y="460"/>
                    </a:lnTo>
                    <a:lnTo>
                      <a:pt x="2" y="460"/>
                    </a:lnTo>
                    <a:lnTo>
                      <a:pt x="2" y="462"/>
                    </a:lnTo>
                    <a:lnTo>
                      <a:pt x="0" y="464"/>
                    </a:lnTo>
                    <a:lnTo>
                      <a:pt x="0" y="466"/>
                    </a:lnTo>
                    <a:lnTo>
                      <a:pt x="2" y="468"/>
                    </a:lnTo>
                    <a:lnTo>
                      <a:pt x="6" y="468"/>
                    </a:lnTo>
                    <a:lnTo>
                      <a:pt x="8" y="468"/>
                    </a:lnTo>
                    <a:lnTo>
                      <a:pt x="8" y="468"/>
                    </a:lnTo>
                    <a:lnTo>
                      <a:pt x="10" y="468"/>
                    </a:lnTo>
                    <a:lnTo>
                      <a:pt x="10" y="468"/>
                    </a:lnTo>
                    <a:lnTo>
                      <a:pt x="10" y="468"/>
                    </a:lnTo>
                    <a:lnTo>
                      <a:pt x="12" y="466"/>
                    </a:lnTo>
                    <a:lnTo>
                      <a:pt x="12" y="466"/>
                    </a:lnTo>
                    <a:lnTo>
                      <a:pt x="12" y="466"/>
                    </a:lnTo>
                    <a:lnTo>
                      <a:pt x="14" y="466"/>
                    </a:lnTo>
                    <a:lnTo>
                      <a:pt x="18" y="468"/>
                    </a:lnTo>
                    <a:lnTo>
                      <a:pt x="19" y="468"/>
                    </a:lnTo>
                    <a:lnTo>
                      <a:pt x="21" y="466"/>
                    </a:lnTo>
                    <a:lnTo>
                      <a:pt x="23" y="464"/>
                    </a:lnTo>
                    <a:lnTo>
                      <a:pt x="25" y="464"/>
                    </a:lnTo>
                    <a:lnTo>
                      <a:pt x="25" y="462"/>
                    </a:lnTo>
                    <a:lnTo>
                      <a:pt x="29" y="462"/>
                    </a:lnTo>
                    <a:lnTo>
                      <a:pt x="31" y="462"/>
                    </a:lnTo>
                    <a:lnTo>
                      <a:pt x="31" y="460"/>
                    </a:lnTo>
                    <a:lnTo>
                      <a:pt x="33" y="460"/>
                    </a:lnTo>
                    <a:lnTo>
                      <a:pt x="33" y="459"/>
                    </a:lnTo>
                    <a:lnTo>
                      <a:pt x="35" y="457"/>
                    </a:lnTo>
                    <a:lnTo>
                      <a:pt x="42" y="455"/>
                    </a:lnTo>
                    <a:lnTo>
                      <a:pt x="50" y="449"/>
                    </a:lnTo>
                    <a:lnTo>
                      <a:pt x="54" y="449"/>
                    </a:lnTo>
                    <a:lnTo>
                      <a:pt x="58" y="447"/>
                    </a:lnTo>
                    <a:lnTo>
                      <a:pt x="61" y="443"/>
                    </a:lnTo>
                    <a:lnTo>
                      <a:pt x="65" y="443"/>
                    </a:lnTo>
                    <a:lnTo>
                      <a:pt x="69" y="445"/>
                    </a:lnTo>
                    <a:lnTo>
                      <a:pt x="71" y="445"/>
                    </a:lnTo>
                    <a:lnTo>
                      <a:pt x="73" y="447"/>
                    </a:lnTo>
                    <a:lnTo>
                      <a:pt x="75" y="449"/>
                    </a:lnTo>
                    <a:lnTo>
                      <a:pt x="75" y="449"/>
                    </a:lnTo>
                    <a:lnTo>
                      <a:pt x="75" y="449"/>
                    </a:lnTo>
                    <a:lnTo>
                      <a:pt x="77" y="449"/>
                    </a:lnTo>
                    <a:lnTo>
                      <a:pt x="77" y="449"/>
                    </a:lnTo>
                    <a:lnTo>
                      <a:pt x="78" y="449"/>
                    </a:lnTo>
                    <a:lnTo>
                      <a:pt x="78" y="449"/>
                    </a:lnTo>
                    <a:lnTo>
                      <a:pt x="80" y="449"/>
                    </a:lnTo>
                    <a:lnTo>
                      <a:pt x="80" y="449"/>
                    </a:lnTo>
                    <a:lnTo>
                      <a:pt x="80" y="447"/>
                    </a:lnTo>
                    <a:lnTo>
                      <a:pt x="82" y="447"/>
                    </a:lnTo>
                    <a:lnTo>
                      <a:pt x="82" y="445"/>
                    </a:lnTo>
                    <a:lnTo>
                      <a:pt x="82" y="445"/>
                    </a:lnTo>
                    <a:lnTo>
                      <a:pt x="84" y="443"/>
                    </a:lnTo>
                    <a:lnTo>
                      <a:pt x="86" y="445"/>
                    </a:lnTo>
                    <a:lnTo>
                      <a:pt x="88" y="443"/>
                    </a:lnTo>
                    <a:lnTo>
                      <a:pt x="88" y="443"/>
                    </a:lnTo>
                    <a:lnTo>
                      <a:pt x="88" y="441"/>
                    </a:lnTo>
                    <a:lnTo>
                      <a:pt x="88" y="441"/>
                    </a:lnTo>
                    <a:lnTo>
                      <a:pt x="88" y="440"/>
                    </a:lnTo>
                    <a:lnTo>
                      <a:pt x="88" y="438"/>
                    </a:lnTo>
                    <a:lnTo>
                      <a:pt x="88" y="438"/>
                    </a:lnTo>
                    <a:lnTo>
                      <a:pt x="90" y="436"/>
                    </a:lnTo>
                    <a:lnTo>
                      <a:pt x="90" y="436"/>
                    </a:lnTo>
                    <a:lnTo>
                      <a:pt x="90" y="436"/>
                    </a:lnTo>
                    <a:lnTo>
                      <a:pt x="90" y="434"/>
                    </a:lnTo>
                    <a:lnTo>
                      <a:pt x="90" y="434"/>
                    </a:lnTo>
                    <a:lnTo>
                      <a:pt x="88" y="432"/>
                    </a:lnTo>
                    <a:lnTo>
                      <a:pt x="86" y="430"/>
                    </a:lnTo>
                    <a:lnTo>
                      <a:pt x="86" y="430"/>
                    </a:lnTo>
                    <a:lnTo>
                      <a:pt x="86" y="428"/>
                    </a:lnTo>
                    <a:lnTo>
                      <a:pt x="86" y="428"/>
                    </a:lnTo>
                    <a:lnTo>
                      <a:pt x="90" y="422"/>
                    </a:lnTo>
                    <a:lnTo>
                      <a:pt x="90" y="421"/>
                    </a:lnTo>
                    <a:lnTo>
                      <a:pt x="90" y="421"/>
                    </a:lnTo>
                    <a:lnTo>
                      <a:pt x="90" y="419"/>
                    </a:lnTo>
                    <a:lnTo>
                      <a:pt x="90" y="417"/>
                    </a:lnTo>
                    <a:lnTo>
                      <a:pt x="90" y="417"/>
                    </a:lnTo>
                    <a:lnTo>
                      <a:pt x="90" y="417"/>
                    </a:lnTo>
                    <a:lnTo>
                      <a:pt x="92" y="413"/>
                    </a:lnTo>
                    <a:lnTo>
                      <a:pt x="92" y="411"/>
                    </a:lnTo>
                    <a:lnTo>
                      <a:pt x="92" y="409"/>
                    </a:lnTo>
                    <a:lnTo>
                      <a:pt x="92" y="409"/>
                    </a:lnTo>
                    <a:lnTo>
                      <a:pt x="92" y="407"/>
                    </a:lnTo>
                    <a:lnTo>
                      <a:pt x="92" y="407"/>
                    </a:lnTo>
                    <a:lnTo>
                      <a:pt x="96" y="403"/>
                    </a:lnTo>
                    <a:lnTo>
                      <a:pt x="96" y="402"/>
                    </a:lnTo>
                    <a:lnTo>
                      <a:pt x="98" y="400"/>
                    </a:lnTo>
                    <a:lnTo>
                      <a:pt x="98" y="398"/>
                    </a:lnTo>
                    <a:lnTo>
                      <a:pt x="99" y="398"/>
                    </a:lnTo>
                    <a:lnTo>
                      <a:pt x="101" y="398"/>
                    </a:lnTo>
                    <a:lnTo>
                      <a:pt x="101" y="400"/>
                    </a:lnTo>
                    <a:lnTo>
                      <a:pt x="103" y="400"/>
                    </a:lnTo>
                    <a:lnTo>
                      <a:pt x="103" y="400"/>
                    </a:lnTo>
                    <a:lnTo>
                      <a:pt x="103" y="400"/>
                    </a:lnTo>
                    <a:lnTo>
                      <a:pt x="105" y="400"/>
                    </a:lnTo>
                    <a:lnTo>
                      <a:pt x="105" y="400"/>
                    </a:lnTo>
                    <a:lnTo>
                      <a:pt x="105" y="402"/>
                    </a:lnTo>
                    <a:lnTo>
                      <a:pt x="105" y="402"/>
                    </a:lnTo>
                    <a:lnTo>
                      <a:pt x="105" y="402"/>
                    </a:lnTo>
                    <a:lnTo>
                      <a:pt x="105" y="403"/>
                    </a:lnTo>
                    <a:lnTo>
                      <a:pt x="105" y="403"/>
                    </a:lnTo>
                    <a:lnTo>
                      <a:pt x="105" y="405"/>
                    </a:lnTo>
                    <a:lnTo>
                      <a:pt x="105" y="407"/>
                    </a:lnTo>
                    <a:lnTo>
                      <a:pt x="105" y="407"/>
                    </a:lnTo>
                    <a:lnTo>
                      <a:pt x="105" y="409"/>
                    </a:lnTo>
                    <a:lnTo>
                      <a:pt x="107" y="409"/>
                    </a:lnTo>
                    <a:lnTo>
                      <a:pt x="111" y="415"/>
                    </a:lnTo>
                    <a:lnTo>
                      <a:pt x="111" y="415"/>
                    </a:lnTo>
                    <a:lnTo>
                      <a:pt x="113" y="415"/>
                    </a:lnTo>
                    <a:lnTo>
                      <a:pt x="113" y="417"/>
                    </a:lnTo>
                    <a:lnTo>
                      <a:pt x="113" y="417"/>
                    </a:lnTo>
                    <a:lnTo>
                      <a:pt x="113" y="417"/>
                    </a:lnTo>
                    <a:lnTo>
                      <a:pt x="113" y="419"/>
                    </a:lnTo>
                    <a:lnTo>
                      <a:pt x="111" y="421"/>
                    </a:lnTo>
                    <a:lnTo>
                      <a:pt x="111" y="422"/>
                    </a:lnTo>
                    <a:lnTo>
                      <a:pt x="111" y="422"/>
                    </a:lnTo>
                    <a:lnTo>
                      <a:pt x="111" y="424"/>
                    </a:lnTo>
                    <a:lnTo>
                      <a:pt x="111" y="424"/>
                    </a:lnTo>
                    <a:lnTo>
                      <a:pt x="113" y="424"/>
                    </a:lnTo>
                    <a:lnTo>
                      <a:pt x="113" y="426"/>
                    </a:lnTo>
                    <a:lnTo>
                      <a:pt x="115" y="426"/>
                    </a:lnTo>
                    <a:lnTo>
                      <a:pt x="115" y="426"/>
                    </a:lnTo>
                    <a:lnTo>
                      <a:pt x="117" y="426"/>
                    </a:lnTo>
                    <a:lnTo>
                      <a:pt x="117" y="426"/>
                    </a:lnTo>
                    <a:lnTo>
                      <a:pt x="119" y="424"/>
                    </a:lnTo>
                    <a:lnTo>
                      <a:pt x="119" y="424"/>
                    </a:lnTo>
                    <a:lnTo>
                      <a:pt x="119" y="422"/>
                    </a:lnTo>
                    <a:lnTo>
                      <a:pt x="119" y="421"/>
                    </a:lnTo>
                    <a:lnTo>
                      <a:pt x="119" y="421"/>
                    </a:lnTo>
                    <a:lnTo>
                      <a:pt x="120" y="421"/>
                    </a:lnTo>
                    <a:lnTo>
                      <a:pt x="122" y="419"/>
                    </a:lnTo>
                    <a:lnTo>
                      <a:pt x="124" y="417"/>
                    </a:lnTo>
                    <a:lnTo>
                      <a:pt x="128" y="415"/>
                    </a:lnTo>
                    <a:lnTo>
                      <a:pt x="128" y="415"/>
                    </a:lnTo>
                    <a:lnTo>
                      <a:pt x="130" y="413"/>
                    </a:lnTo>
                    <a:lnTo>
                      <a:pt x="130" y="413"/>
                    </a:lnTo>
                    <a:lnTo>
                      <a:pt x="130" y="411"/>
                    </a:lnTo>
                    <a:lnTo>
                      <a:pt x="130" y="409"/>
                    </a:lnTo>
                    <a:lnTo>
                      <a:pt x="130" y="407"/>
                    </a:lnTo>
                    <a:lnTo>
                      <a:pt x="130" y="407"/>
                    </a:lnTo>
                    <a:lnTo>
                      <a:pt x="132" y="407"/>
                    </a:lnTo>
                    <a:lnTo>
                      <a:pt x="134" y="407"/>
                    </a:lnTo>
                    <a:lnTo>
                      <a:pt x="134" y="407"/>
                    </a:lnTo>
                    <a:lnTo>
                      <a:pt x="136" y="407"/>
                    </a:lnTo>
                    <a:lnTo>
                      <a:pt x="136" y="409"/>
                    </a:lnTo>
                    <a:lnTo>
                      <a:pt x="138" y="409"/>
                    </a:lnTo>
                    <a:lnTo>
                      <a:pt x="139" y="409"/>
                    </a:lnTo>
                    <a:lnTo>
                      <a:pt x="139" y="409"/>
                    </a:lnTo>
                    <a:lnTo>
                      <a:pt x="139" y="409"/>
                    </a:lnTo>
                    <a:lnTo>
                      <a:pt x="139" y="411"/>
                    </a:lnTo>
                    <a:lnTo>
                      <a:pt x="139" y="413"/>
                    </a:lnTo>
                    <a:lnTo>
                      <a:pt x="139" y="413"/>
                    </a:lnTo>
                    <a:lnTo>
                      <a:pt x="139" y="413"/>
                    </a:lnTo>
                    <a:lnTo>
                      <a:pt x="141" y="415"/>
                    </a:lnTo>
                    <a:lnTo>
                      <a:pt x="145" y="413"/>
                    </a:lnTo>
                    <a:lnTo>
                      <a:pt x="145" y="413"/>
                    </a:lnTo>
                    <a:lnTo>
                      <a:pt x="149" y="413"/>
                    </a:lnTo>
                    <a:lnTo>
                      <a:pt x="149" y="411"/>
                    </a:lnTo>
                    <a:lnTo>
                      <a:pt x="151" y="411"/>
                    </a:lnTo>
                    <a:lnTo>
                      <a:pt x="151" y="411"/>
                    </a:lnTo>
                    <a:lnTo>
                      <a:pt x="153" y="411"/>
                    </a:lnTo>
                    <a:lnTo>
                      <a:pt x="153" y="411"/>
                    </a:lnTo>
                    <a:lnTo>
                      <a:pt x="155" y="407"/>
                    </a:lnTo>
                    <a:lnTo>
                      <a:pt x="153" y="407"/>
                    </a:lnTo>
                    <a:lnTo>
                      <a:pt x="153" y="405"/>
                    </a:lnTo>
                    <a:lnTo>
                      <a:pt x="153" y="405"/>
                    </a:lnTo>
                    <a:lnTo>
                      <a:pt x="153" y="405"/>
                    </a:lnTo>
                    <a:lnTo>
                      <a:pt x="153" y="403"/>
                    </a:lnTo>
                    <a:lnTo>
                      <a:pt x="153" y="403"/>
                    </a:lnTo>
                    <a:lnTo>
                      <a:pt x="157" y="398"/>
                    </a:lnTo>
                    <a:lnTo>
                      <a:pt x="157" y="396"/>
                    </a:lnTo>
                    <a:lnTo>
                      <a:pt x="157" y="396"/>
                    </a:lnTo>
                    <a:lnTo>
                      <a:pt x="157" y="396"/>
                    </a:lnTo>
                    <a:lnTo>
                      <a:pt x="157" y="396"/>
                    </a:lnTo>
                    <a:lnTo>
                      <a:pt x="155" y="396"/>
                    </a:lnTo>
                    <a:lnTo>
                      <a:pt x="155" y="396"/>
                    </a:lnTo>
                    <a:lnTo>
                      <a:pt x="155" y="396"/>
                    </a:lnTo>
                    <a:lnTo>
                      <a:pt x="153" y="394"/>
                    </a:lnTo>
                    <a:lnTo>
                      <a:pt x="151" y="392"/>
                    </a:lnTo>
                    <a:lnTo>
                      <a:pt x="151" y="390"/>
                    </a:lnTo>
                    <a:lnTo>
                      <a:pt x="151" y="390"/>
                    </a:lnTo>
                    <a:lnTo>
                      <a:pt x="153" y="388"/>
                    </a:lnTo>
                    <a:lnTo>
                      <a:pt x="153" y="388"/>
                    </a:lnTo>
                    <a:lnTo>
                      <a:pt x="153" y="388"/>
                    </a:lnTo>
                    <a:lnTo>
                      <a:pt x="153" y="386"/>
                    </a:lnTo>
                    <a:lnTo>
                      <a:pt x="153" y="386"/>
                    </a:lnTo>
                    <a:lnTo>
                      <a:pt x="155" y="384"/>
                    </a:lnTo>
                    <a:lnTo>
                      <a:pt x="157" y="383"/>
                    </a:lnTo>
                    <a:lnTo>
                      <a:pt x="157" y="381"/>
                    </a:lnTo>
                    <a:lnTo>
                      <a:pt x="159" y="379"/>
                    </a:lnTo>
                    <a:lnTo>
                      <a:pt x="160" y="377"/>
                    </a:lnTo>
                    <a:lnTo>
                      <a:pt x="162" y="375"/>
                    </a:lnTo>
                    <a:lnTo>
                      <a:pt x="162" y="375"/>
                    </a:lnTo>
                    <a:lnTo>
                      <a:pt x="164" y="375"/>
                    </a:lnTo>
                    <a:lnTo>
                      <a:pt x="164" y="375"/>
                    </a:lnTo>
                    <a:lnTo>
                      <a:pt x="166" y="375"/>
                    </a:lnTo>
                    <a:lnTo>
                      <a:pt x="166" y="375"/>
                    </a:lnTo>
                    <a:lnTo>
                      <a:pt x="168" y="377"/>
                    </a:lnTo>
                    <a:lnTo>
                      <a:pt x="168" y="377"/>
                    </a:lnTo>
                    <a:lnTo>
                      <a:pt x="174" y="375"/>
                    </a:lnTo>
                    <a:lnTo>
                      <a:pt x="176" y="373"/>
                    </a:lnTo>
                    <a:lnTo>
                      <a:pt x="178" y="371"/>
                    </a:lnTo>
                    <a:lnTo>
                      <a:pt x="179" y="369"/>
                    </a:lnTo>
                    <a:lnTo>
                      <a:pt x="181" y="367"/>
                    </a:lnTo>
                    <a:lnTo>
                      <a:pt x="183" y="367"/>
                    </a:lnTo>
                    <a:lnTo>
                      <a:pt x="185" y="367"/>
                    </a:lnTo>
                    <a:lnTo>
                      <a:pt x="185" y="365"/>
                    </a:lnTo>
                    <a:lnTo>
                      <a:pt x="187" y="365"/>
                    </a:lnTo>
                    <a:lnTo>
                      <a:pt x="187" y="363"/>
                    </a:lnTo>
                    <a:lnTo>
                      <a:pt x="185" y="363"/>
                    </a:lnTo>
                    <a:lnTo>
                      <a:pt x="185" y="363"/>
                    </a:lnTo>
                    <a:lnTo>
                      <a:pt x="185" y="363"/>
                    </a:lnTo>
                    <a:lnTo>
                      <a:pt x="185" y="363"/>
                    </a:lnTo>
                    <a:lnTo>
                      <a:pt x="185" y="362"/>
                    </a:lnTo>
                    <a:lnTo>
                      <a:pt x="183" y="362"/>
                    </a:lnTo>
                    <a:lnTo>
                      <a:pt x="183" y="362"/>
                    </a:lnTo>
                    <a:lnTo>
                      <a:pt x="183" y="362"/>
                    </a:lnTo>
                    <a:lnTo>
                      <a:pt x="183" y="362"/>
                    </a:lnTo>
                    <a:lnTo>
                      <a:pt x="181" y="362"/>
                    </a:lnTo>
                    <a:lnTo>
                      <a:pt x="181" y="360"/>
                    </a:lnTo>
                    <a:lnTo>
                      <a:pt x="179" y="358"/>
                    </a:lnTo>
                    <a:lnTo>
                      <a:pt x="179" y="358"/>
                    </a:lnTo>
                    <a:lnTo>
                      <a:pt x="179" y="356"/>
                    </a:lnTo>
                    <a:lnTo>
                      <a:pt x="179" y="356"/>
                    </a:lnTo>
                    <a:lnTo>
                      <a:pt x="178" y="354"/>
                    </a:lnTo>
                    <a:lnTo>
                      <a:pt x="178" y="354"/>
                    </a:lnTo>
                    <a:lnTo>
                      <a:pt x="178" y="354"/>
                    </a:lnTo>
                    <a:lnTo>
                      <a:pt x="178" y="352"/>
                    </a:lnTo>
                    <a:lnTo>
                      <a:pt x="178" y="352"/>
                    </a:lnTo>
                    <a:lnTo>
                      <a:pt x="179" y="352"/>
                    </a:lnTo>
                    <a:lnTo>
                      <a:pt x="179" y="350"/>
                    </a:lnTo>
                    <a:lnTo>
                      <a:pt x="179" y="350"/>
                    </a:lnTo>
                    <a:lnTo>
                      <a:pt x="181" y="350"/>
                    </a:lnTo>
                    <a:lnTo>
                      <a:pt x="183" y="352"/>
                    </a:lnTo>
                    <a:lnTo>
                      <a:pt x="183" y="352"/>
                    </a:lnTo>
                    <a:lnTo>
                      <a:pt x="183" y="352"/>
                    </a:lnTo>
                    <a:lnTo>
                      <a:pt x="185" y="352"/>
                    </a:lnTo>
                    <a:lnTo>
                      <a:pt x="187" y="354"/>
                    </a:lnTo>
                    <a:lnTo>
                      <a:pt x="189" y="354"/>
                    </a:lnTo>
                    <a:lnTo>
                      <a:pt x="191" y="356"/>
                    </a:lnTo>
                    <a:lnTo>
                      <a:pt x="191" y="354"/>
                    </a:lnTo>
                    <a:lnTo>
                      <a:pt x="191" y="354"/>
                    </a:lnTo>
                    <a:lnTo>
                      <a:pt x="191" y="352"/>
                    </a:lnTo>
                    <a:lnTo>
                      <a:pt x="191" y="352"/>
                    </a:lnTo>
                    <a:lnTo>
                      <a:pt x="191" y="352"/>
                    </a:lnTo>
                    <a:lnTo>
                      <a:pt x="191" y="352"/>
                    </a:lnTo>
                    <a:lnTo>
                      <a:pt x="191" y="350"/>
                    </a:lnTo>
                    <a:lnTo>
                      <a:pt x="191" y="350"/>
                    </a:lnTo>
                    <a:lnTo>
                      <a:pt x="193" y="350"/>
                    </a:lnTo>
                    <a:lnTo>
                      <a:pt x="193" y="350"/>
                    </a:lnTo>
                    <a:lnTo>
                      <a:pt x="193" y="348"/>
                    </a:lnTo>
                    <a:lnTo>
                      <a:pt x="193" y="344"/>
                    </a:lnTo>
                    <a:lnTo>
                      <a:pt x="193" y="344"/>
                    </a:lnTo>
                    <a:lnTo>
                      <a:pt x="193" y="344"/>
                    </a:lnTo>
                    <a:lnTo>
                      <a:pt x="193" y="344"/>
                    </a:lnTo>
                    <a:lnTo>
                      <a:pt x="195" y="344"/>
                    </a:lnTo>
                    <a:lnTo>
                      <a:pt x="195" y="346"/>
                    </a:lnTo>
                    <a:lnTo>
                      <a:pt x="195" y="348"/>
                    </a:lnTo>
                    <a:lnTo>
                      <a:pt x="197" y="350"/>
                    </a:lnTo>
                    <a:lnTo>
                      <a:pt x="197" y="350"/>
                    </a:lnTo>
                    <a:lnTo>
                      <a:pt x="197" y="350"/>
                    </a:lnTo>
                    <a:lnTo>
                      <a:pt x="199" y="350"/>
                    </a:lnTo>
                    <a:lnTo>
                      <a:pt x="199" y="350"/>
                    </a:lnTo>
                    <a:lnTo>
                      <a:pt x="199" y="348"/>
                    </a:lnTo>
                    <a:lnTo>
                      <a:pt x="200" y="346"/>
                    </a:lnTo>
                    <a:lnTo>
                      <a:pt x="200" y="346"/>
                    </a:lnTo>
                    <a:lnTo>
                      <a:pt x="200" y="344"/>
                    </a:lnTo>
                    <a:lnTo>
                      <a:pt x="202" y="344"/>
                    </a:lnTo>
                    <a:lnTo>
                      <a:pt x="204" y="343"/>
                    </a:lnTo>
                    <a:lnTo>
                      <a:pt x="204" y="343"/>
                    </a:lnTo>
                    <a:lnTo>
                      <a:pt x="204" y="341"/>
                    </a:lnTo>
                    <a:lnTo>
                      <a:pt x="204" y="341"/>
                    </a:lnTo>
                    <a:lnTo>
                      <a:pt x="204" y="339"/>
                    </a:lnTo>
                    <a:lnTo>
                      <a:pt x="206" y="339"/>
                    </a:lnTo>
                    <a:lnTo>
                      <a:pt x="206" y="339"/>
                    </a:lnTo>
                    <a:lnTo>
                      <a:pt x="208" y="341"/>
                    </a:lnTo>
                    <a:lnTo>
                      <a:pt x="208" y="343"/>
                    </a:lnTo>
                    <a:lnTo>
                      <a:pt x="210" y="344"/>
                    </a:lnTo>
                    <a:lnTo>
                      <a:pt x="214" y="348"/>
                    </a:lnTo>
                    <a:lnTo>
                      <a:pt x="214" y="350"/>
                    </a:lnTo>
                    <a:lnTo>
                      <a:pt x="216" y="350"/>
                    </a:lnTo>
                    <a:lnTo>
                      <a:pt x="218" y="356"/>
                    </a:lnTo>
                    <a:lnTo>
                      <a:pt x="218" y="358"/>
                    </a:lnTo>
                    <a:lnTo>
                      <a:pt x="218" y="358"/>
                    </a:lnTo>
                    <a:lnTo>
                      <a:pt x="218" y="358"/>
                    </a:lnTo>
                    <a:lnTo>
                      <a:pt x="220" y="358"/>
                    </a:lnTo>
                    <a:lnTo>
                      <a:pt x="220" y="356"/>
                    </a:lnTo>
                    <a:lnTo>
                      <a:pt x="220" y="356"/>
                    </a:lnTo>
                    <a:lnTo>
                      <a:pt x="220" y="354"/>
                    </a:lnTo>
                    <a:lnTo>
                      <a:pt x="220" y="354"/>
                    </a:lnTo>
                    <a:lnTo>
                      <a:pt x="220" y="354"/>
                    </a:lnTo>
                    <a:lnTo>
                      <a:pt x="220" y="352"/>
                    </a:lnTo>
                    <a:lnTo>
                      <a:pt x="220" y="352"/>
                    </a:lnTo>
                    <a:lnTo>
                      <a:pt x="220" y="352"/>
                    </a:lnTo>
                    <a:lnTo>
                      <a:pt x="220" y="352"/>
                    </a:lnTo>
                    <a:lnTo>
                      <a:pt x="220" y="350"/>
                    </a:lnTo>
                    <a:lnTo>
                      <a:pt x="220" y="350"/>
                    </a:lnTo>
                    <a:lnTo>
                      <a:pt x="221" y="350"/>
                    </a:lnTo>
                    <a:lnTo>
                      <a:pt x="221" y="350"/>
                    </a:lnTo>
                    <a:lnTo>
                      <a:pt x="223" y="352"/>
                    </a:lnTo>
                    <a:lnTo>
                      <a:pt x="225" y="356"/>
                    </a:lnTo>
                    <a:lnTo>
                      <a:pt x="225" y="360"/>
                    </a:lnTo>
                    <a:lnTo>
                      <a:pt x="227" y="360"/>
                    </a:lnTo>
                    <a:lnTo>
                      <a:pt x="227" y="362"/>
                    </a:lnTo>
                    <a:lnTo>
                      <a:pt x="229" y="363"/>
                    </a:lnTo>
                    <a:lnTo>
                      <a:pt x="229" y="365"/>
                    </a:lnTo>
                    <a:lnTo>
                      <a:pt x="229" y="365"/>
                    </a:lnTo>
                    <a:lnTo>
                      <a:pt x="229" y="365"/>
                    </a:lnTo>
                    <a:lnTo>
                      <a:pt x="229" y="367"/>
                    </a:lnTo>
                    <a:lnTo>
                      <a:pt x="231" y="367"/>
                    </a:lnTo>
                    <a:lnTo>
                      <a:pt x="231" y="369"/>
                    </a:lnTo>
                    <a:lnTo>
                      <a:pt x="231" y="369"/>
                    </a:lnTo>
                    <a:lnTo>
                      <a:pt x="231" y="369"/>
                    </a:lnTo>
                    <a:lnTo>
                      <a:pt x="233" y="369"/>
                    </a:lnTo>
                    <a:lnTo>
                      <a:pt x="233" y="369"/>
                    </a:lnTo>
                    <a:lnTo>
                      <a:pt x="233" y="371"/>
                    </a:lnTo>
                    <a:lnTo>
                      <a:pt x="237" y="369"/>
                    </a:lnTo>
                    <a:lnTo>
                      <a:pt x="242" y="369"/>
                    </a:lnTo>
                    <a:lnTo>
                      <a:pt x="248" y="369"/>
                    </a:lnTo>
                    <a:lnTo>
                      <a:pt x="248" y="369"/>
                    </a:lnTo>
                    <a:lnTo>
                      <a:pt x="250" y="369"/>
                    </a:lnTo>
                    <a:lnTo>
                      <a:pt x="250" y="369"/>
                    </a:lnTo>
                    <a:lnTo>
                      <a:pt x="252" y="371"/>
                    </a:lnTo>
                    <a:lnTo>
                      <a:pt x="254" y="371"/>
                    </a:lnTo>
                    <a:lnTo>
                      <a:pt x="256" y="371"/>
                    </a:lnTo>
                    <a:lnTo>
                      <a:pt x="256" y="371"/>
                    </a:lnTo>
                    <a:lnTo>
                      <a:pt x="258" y="373"/>
                    </a:lnTo>
                    <a:lnTo>
                      <a:pt x="260" y="371"/>
                    </a:lnTo>
                    <a:lnTo>
                      <a:pt x="265" y="371"/>
                    </a:lnTo>
                    <a:lnTo>
                      <a:pt x="271" y="369"/>
                    </a:lnTo>
                    <a:lnTo>
                      <a:pt x="273" y="369"/>
                    </a:lnTo>
                    <a:lnTo>
                      <a:pt x="275" y="367"/>
                    </a:lnTo>
                    <a:lnTo>
                      <a:pt x="277" y="365"/>
                    </a:lnTo>
                    <a:lnTo>
                      <a:pt x="277" y="363"/>
                    </a:lnTo>
                    <a:lnTo>
                      <a:pt x="279" y="362"/>
                    </a:lnTo>
                    <a:lnTo>
                      <a:pt x="279" y="362"/>
                    </a:lnTo>
                    <a:lnTo>
                      <a:pt x="279" y="360"/>
                    </a:lnTo>
                    <a:lnTo>
                      <a:pt x="280" y="362"/>
                    </a:lnTo>
                    <a:lnTo>
                      <a:pt x="280" y="362"/>
                    </a:lnTo>
                    <a:lnTo>
                      <a:pt x="282" y="360"/>
                    </a:lnTo>
                    <a:lnTo>
                      <a:pt x="284" y="356"/>
                    </a:lnTo>
                    <a:lnTo>
                      <a:pt x="286" y="356"/>
                    </a:lnTo>
                    <a:lnTo>
                      <a:pt x="286" y="356"/>
                    </a:lnTo>
                    <a:lnTo>
                      <a:pt x="284" y="354"/>
                    </a:lnTo>
                    <a:lnTo>
                      <a:pt x="284" y="354"/>
                    </a:lnTo>
                    <a:lnTo>
                      <a:pt x="284" y="354"/>
                    </a:lnTo>
                    <a:lnTo>
                      <a:pt x="284" y="354"/>
                    </a:lnTo>
                    <a:lnTo>
                      <a:pt x="284" y="352"/>
                    </a:lnTo>
                    <a:lnTo>
                      <a:pt x="286" y="352"/>
                    </a:lnTo>
                    <a:lnTo>
                      <a:pt x="286" y="352"/>
                    </a:lnTo>
                    <a:lnTo>
                      <a:pt x="286" y="350"/>
                    </a:lnTo>
                    <a:lnTo>
                      <a:pt x="286" y="350"/>
                    </a:lnTo>
                    <a:lnTo>
                      <a:pt x="286" y="348"/>
                    </a:lnTo>
                    <a:lnTo>
                      <a:pt x="286" y="348"/>
                    </a:lnTo>
                    <a:lnTo>
                      <a:pt x="286" y="348"/>
                    </a:lnTo>
                    <a:lnTo>
                      <a:pt x="288" y="348"/>
                    </a:lnTo>
                    <a:lnTo>
                      <a:pt x="288" y="348"/>
                    </a:lnTo>
                    <a:lnTo>
                      <a:pt x="290" y="348"/>
                    </a:lnTo>
                    <a:lnTo>
                      <a:pt x="290" y="348"/>
                    </a:lnTo>
                    <a:lnTo>
                      <a:pt x="294" y="346"/>
                    </a:lnTo>
                    <a:lnTo>
                      <a:pt x="294" y="344"/>
                    </a:lnTo>
                    <a:lnTo>
                      <a:pt x="301" y="341"/>
                    </a:lnTo>
                    <a:lnTo>
                      <a:pt x="301" y="343"/>
                    </a:lnTo>
                    <a:lnTo>
                      <a:pt x="303" y="343"/>
                    </a:lnTo>
                    <a:lnTo>
                      <a:pt x="303" y="343"/>
                    </a:lnTo>
                    <a:lnTo>
                      <a:pt x="303" y="343"/>
                    </a:lnTo>
                    <a:lnTo>
                      <a:pt x="305" y="341"/>
                    </a:lnTo>
                    <a:lnTo>
                      <a:pt x="305" y="341"/>
                    </a:lnTo>
                    <a:lnTo>
                      <a:pt x="305" y="339"/>
                    </a:lnTo>
                    <a:lnTo>
                      <a:pt x="305" y="339"/>
                    </a:lnTo>
                    <a:lnTo>
                      <a:pt x="305" y="337"/>
                    </a:lnTo>
                    <a:lnTo>
                      <a:pt x="305" y="337"/>
                    </a:lnTo>
                    <a:lnTo>
                      <a:pt x="305" y="337"/>
                    </a:lnTo>
                    <a:lnTo>
                      <a:pt x="305" y="335"/>
                    </a:lnTo>
                    <a:lnTo>
                      <a:pt x="307" y="335"/>
                    </a:lnTo>
                    <a:lnTo>
                      <a:pt x="307" y="335"/>
                    </a:lnTo>
                    <a:lnTo>
                      <a:pt x="311" y="335"/>
                    </a:lnTo>
                    <a:lnTo>
                      <a:pt x="311" y="335"/>
                    </a:lnTo>
                    <a:lnTo>
                      <a:pt x="313" y="337"/>
                    </a:lnTo>
                    <a:lnTo>
                      <a:pt x="313" y="337"/>
                    </a:lnTo>
                    <a:lnTo>
                      <a:pt x="313" y="337"/>
                    </a:lnTo>
                    <a:lnTo>
                      <a:pt x="315" y="341"/>
                    </a:lnTo>
                    <a:lnTo>
                      <a:pt x="315" y="339"/>
                    </a:lnTo>
                    <a:lnTo>
                      <a:pt x="322" y="329"/>
                    </a:lnTo>
                    <a:lnTo>
                      <a:pt x="334" y="320"/>
                    </a:lnTo>
                    <a:lnTo>
                      <a:pt x="341" y="314"/>
                    </a:lnTo>
                    <a:lnTo>
                      <a:pt x="351" y="305"/>
                    </a:lnTo>
                    <a:lnTo>
                      <a:pt x="357" y="301"/>
                    </a:lnTo>
                    <a:lnTo>
                      <a:pt x="361" y="299"/>
                    </a:lnTo>
                    <a:lnTo>
                      <a:pt x="366" y="295"/>
                    </a:lnTo>
                    <a:lnTo>
                      <a:pt x="370" y="293"/>
                    </a:lnTo>
                    <a:lnTo>
                      <a:pt x="378" y="289"/>
                    </a:lnTo>
                    <a:lnTo>
                      <a:pt x="383" y="286"/>
                    </a:lnTo>
                    <a:lnTo>
                      <a:pt x="387" y="284"/>
                    </a:lnTo>
                    <a:lnTo>
                      <a:pt x="364" y="295"/>
                    </a:lnTo>
                    <a:lnTo>
                      <a:pt x="362" y="295"/>
                    </a:lnTo>
                    <a:lnTo>
                      <a:pt x="362" y="295"/>
                    </a:lnTo>
                    <a:lnTo>
                      <a:pt x="362" y="293"/>
                    </a:lnTo>
                    <a:lnTo>
                      <a:pt x="361" y="293"/>
                    </a:lnTo>
                    <a:lnTo>
                      <a:pt x="362" y="293"/>
                    </a:lnTo>
                    <a:lnTo>
                      <a:pt x="362" y="293"/>
                    </a:lnTo>
                    <a:lnTo>
                      <a:pt x="362" y="293"/>
                    </a:lnTo>
                    <a:lnTo>
                      <a:pt x="362" y="291"/>
                    </a:lnTo>
                    <a:lnTo>
                      <a:pt x="364" y="291"/>
                    </a:lnTo>
                    <a:lnTo>
                      <a:pt x="364" y="291"/>
                    </a:lnTo>
                    <a:lnTo>
                      <a:pt x="364" y="293"/>
                    </a:lnTo>
                    <a:lnTo>
                      <a:pt x="366" y="293"/>
                    </a:lnTo>
                    <a:lnTo>
                      <a:pt x="366" y="293"/>
                    </a:lnTo>
                    <a:lnTo>
                      <a:pt x="368" y="291"/>
                    </a:lnTo>
                    <a:lnTo>
                      <a:pt x="370" y="291"/>
                    </a:lnTo>
                    <a:lnTo>
                      <a:pt x="370" y="291"/>
                    </a:lnTo>
                    <a:lnTo>
                      <a:pt x="370" y="289"/>
                    </a:lnTo>
                    <a:lnTo>
                      <a:pt x="370" y="289"/>
                    </a:lnTo>
                    <a:lnTo>
                      <a:pt x="370" y="289"/>
                    </a:lnTo>
                    <a:lnTo>
                      <a:pt x="372" y="289"/>
                    </a:lnTo>
                    <a:lnTo>
                      <a:pt x="372" y="287"/>
                    </a:lnTo>
                    <a:lnTo>
                      <a:pt x="372" y="287"/>
                    </a:lnTo>
                    <a:lnTo>
                      <a:pt x="372" y="286"/>
                    </a:lnTo>
                    <a:lnTo>
                      <a:pt x="372" y="286"/>
                    </a:lnTo>
                    <a:lnTo>
                      <a:pt x="370" y="284"/>
                    </a:lnTo>
                    <a:lnTo>
                      <a:pt x="370" y="286"/>
                    </a:lnTo>
                    <a:lnTo>
                      <a:pt x="368" y="286"/>
                    </a:lnTo>
                    <a:lnTo>
                      <a:pt x="368" y="286"/>
                    </a:lnTo>
                    <a:lnTo>
                      <a:pt x="366" y="286"/>
                    </a:lnTo>
                    <a:lnTo>
                      <a:pt x="362" y="289"/>
                    </a:lnTo>
                    <a:lnTo>
                      <a:pt x="359" y="287"/>
                    </a:lnTo>
                    <a:lnTo>
                      <a:pt x="357" y="287"/>
                    </a:lnTo>
                    <a:lnTo>
                      <a:pt x="357" y="287"/>
                    </a:lnTo>
                    <a:lnTo>
                      <a:pt x="357" y="289"/>
                    </a:lnTo>
                    <a:lnTo>
                      <a:pt x="357" y="289"/>
                    </a:lnTo>
                    <a:lnTo>
                      <a:pt x="357" y="289"/>
                    </a:lnTo>
                    <a:lnTo>
                      <a:pt x="357" y="291"/>
                    </a:lnTo>
                    <a:lnTo>
                      <a:pt x="357" y="291"/>
                    </a:lnTo>
                    <a:lnTo>
                      <a:pt x="357" y="291"/>
                    </a:lnTo>
                    <a:lnTo>
                      <a:pt x="357" y="291"/>
                    </a:lnTo>
                    <a:lnTo>
                      <a:pt x="357" y="293"/>
                    </a:lnTo>
                    <a:lnTo>
                      <a:pt x="355" y="293"/>
                    </a:lnTo>
                    <a:lnTo>
                      <a:pt x="355" y="295"/>
                    </a:lnTo>
                    <a:lnTo>
                      <a:pt x="353" y="295"/>
                    </a:lnTo>
                    <a:lnTo>
                      <a:pt x="353" y="295"/>
                    </a:lnTo>
                    <a:lnTo>
                      <a:pt x="353" y="295"/>
                    </a:lnTo>
                    <a:lnTo>
                      <a:pt x="357" y="297"/>
                    </a:lnTo>
                    <a:lnTo>
                      <a:pt x="355" y="297"/>
                    </a:lnTo>
                    <a:lnTo>
                      <a:pt x="355" y="297"/>
                    </a:lnTo>
                    <a:lnTo>
                      <a:pt x="353" y="297"/>
                    </a:lnTo>
                    <a:lnTo>
                      <a:pt x="353" y="297"/>
                    </a:lnTo>
                    <a:lnTo>
                      <a:pt x="353" y="299"/>
                    </a:lnTo>
                    <a:lnTo>
                      <a:pt x="353" y="301"/>
                    </a:lnTo>
                    <a:lnTo>
                      <a:pt x="353" y="301"/>
                    </a:lnTo>
                    <a:lnTo>
                      <a:pt x="351" y="303"/>
                    </a:lnTo>
                    <a:lnTo>
                      <a:pt x="351" y="303"/>
                    </a:lnTo>
                    <a:lnTo>
                      <a:pt x="351" y="303"/>
                    </a:lnTo>
                    <a:lnTo>
                      <a:pt x="349" y="303"/>
                    </a:lnTo>
                    <a:lnTo>
                      <a:pt x="349" y="303"/>
                    </a:lnTo>
                    <a:lnTo>
                      <a:pt x="347" y="303"/>
                    </a:lnTo>
                    <a:lnTo>
                      <a:pt x="347" y="305"/>
                    </a:lnTo>
                    <a:lnTo>
                      <a:pt x="347" y="305"/>
                    </a:lnTo>
                    <a:lnTo>
                      <a:pt x="345" y="305"/>
                    </a:lnTo>
                    <a:lnTo>
                      <a:pt x="347" y="305"/>
                    </a:lnTo>
                    <a:lnTo>
                      <a:pt x="347" y="303"/>
                    </a:lnTo>
                    <a:lnTo>
                      <a:pt x="347" y="301"/>
                    </a:lnTo>
                    <a:lnTo>
                      <a:pt x="345" y="301"/>
                    </a:lnTo>
                    <a:lnTo>
                      <a:pt x="345" y="303"/>
                    </a:lnTo>
                    <a:lnTo>
                      <a:pt x="345" y="303"/>
                    </a:lnTo>
                    <a:lnTo>
                      <a:pt x="343" y="301"/>
                    </a:lnTo>
                    <a:lnTo>
                      <a:pt x="343" y="299"/>
                    </a:lnTo>
                    <a:lnTo>
                      <a:pt x="345" y="299"/>
                    </a:lnTo>
                    <a:lnTo>
                      <a:pt x="345" y="297"/>
                    </a:lnTo>
                    <a:lnTo>
                      <a:pt x="347" y="297"/>
                    </a:lnTo>
                    <a:lnTo>
                      <a:pt x="349" y="297"/>
                    </a:lnTo>
                    <a:lnTo>
                      <a:pt x="349" y="295"/>
                    </a:lnTo>
                    <a:lnTo>
                      <a:pt x="347" y="295"/>
                    </a:lnTo>
                    <a:lnTo>
                      <a:pt x="347" y="293"/>
                    </a:lnTo>
                    <a:lnTo>
                      <a:pt x="349" y="291"/>
                    </a:lnTo>
                    <a:lnTo>
                      <a:pt x="349" y="289"/>
                    </a:lnTo>
                    <a:lnTo>
                      <a:pt x="351" y="289"/>
                    </a:lnTo>
                    <a:lnTo>
                      <a:pt x="353" y="286"/>
                    </a:lnTo>
                    <a:lnTo>
                      <a:pt x="353" y="284"/>
                    </a:lnTo>
                    <a:lnTo>
                      <a:pt x="353" y="282"/>
                    </a:lnTo>
                    <a:lnTo>
                      <a:pt x="355" y="280"/>
                    </a:lnTo>
                    <a:lnTo>
                      <a:pt x="357" y="276"/>
                    </a:lnTo>
                    <a:lnTo>
                      <a:pt x="359" y="276"/>
                    </a:lnTo>
                    <a:lnTo>
                      <a:pt x="361" y="274"/>
                    </a:lnTo>
                    <a:lnTo>
                      <a:pt x="361" y="274"/>
                    </a:lnTo>
                    <a:lnTo>
                      <a:pt x="362" y="274"/>
                    </a:lnTo>
                    <a:lnTo>
                      <a:pt x="364" y="274"/>
                    </a:lnTo>
                    <a:lnTo>
                      <a:pt x="368" y="270"/>
                    </a:lnTo>
                    <a:lnTo>
                      <a:pt x="372" y="265"/>
                    </a:lnTo>
                    <a:lnTo>
                      <a:pt x="376" y="265"/>
                    </a:lnTo>
                    <a:lnTo>
                      <a:pt x="378" y="263"/>
                    </a:lnTo>
                    <a:lnTo>
                      <a:pt x="378" y="263"/>
                    </a:lnTo>
                    <a:lnTo>
                      <a:pt x="381" y="265"/>
                    </a:lnTo>
                    <a:lnTo>
                      <a:pt x="385" y="265"/>
                    </a:lnTo>
                    <a:lnTo>
                      <a:pt x="387" y="266"/>
                    </a:lnTo>
                    <a:lnTo>
                      <a:pt x="387" y="274"/>
                    </a:lnTo>
                    <a:lnTo>
                      <a:pt x="387" y="276"/>
                    </a:lnTo>
                    <a:lnTo>
                      <a:pt x="387" y="276"/>
                    </a:lnTo>
                    <a:lnTo>
                      <a:pt x="387" y="278"/>
                    </a:lnTo>
                    <a:lnTo>
                      <a:pt x="387" y="278"/>
                    </a:lnTo>
                    <a:lnTo>
                      <a:pt x="387" y="278"/>
                    </a:lnTo>
                    <a:lnTo>
                      <a:pt x="385" y="280"/>
                    </a:lnTo>
                    <a:lnTo>
                      <a:pt x="381" y="282"/>
                    </a:lnTo>
                    <a:lnTo>
                      <a:pt x="381" y="282"/>
                    </a:lnTo>
                    <a:lnTo>
                      <a:pt x="383" y="280"/>
                    </a:lnTo>
                    <a:lnTo>
                      <a:pt x="383" y="280"/>
                    </a:lnTo>
                    <a:lnTo>
                      <a:pt x="383" y="280"/>
                    </a:lnTo>
                    <a:lnTo>
                      <a:pt x="378" y="280"/>
                    </a:lnTo>
                    <a:lnTo>
                      <a:pt x="376" y="282"/>
                    </a:lnTo>
                    <a:lnTo>
                      <a:pt x="376" y="282"/>
                    </a:lnTo>
                    <a:lnTo>
                      <a:pt x="374" y="282"/>
                    </a:lnTo>
                    <a:lnTo>
                      <a:pt x="374" y="282"/>
                    </a:lnTo>
                    <a:lnTo>
                      <a:pt x="374" y="282"/>
                    </a:lnTo>
                    <a:lnTo>
                      <a:pt x="374" y="284"/>
                    </a:lnTo>
                    <a:lnTo>
                      <a:pt x="374" y="284"/>
                    </a:lnTo>
                    <a:lnTo>
                      <a:pt x="374" y="284"/>
                    </a:lnTo>
                    <a:lnTo>
                      <a:pt x="376" y="284"/>
                    </a:lnTo>
                    <a:lnTo>
                      <a:pt x="376" y="284"/>
                    </a:lnTo>
                    <a:lnTo>
                      <a:pt x="376" y="286"/>
                    </a:lnTo>
                    <a:lnTo>
                      <a:pt x="376" y="286"/>
                    </a:lnTo>
                    <a:lnTo>
                      <a:pt x="376" y="287"/>
                    </a:lnTo>
                    <a:lnTo>
                      <a:pt x="380" y="286"/>
                    </a:lnTo>
                    <a:lnTo>
                      <a:pt x="385" y="284"/>
                    </a:lnTo>
                    <a:lnTo>
                      <a:pt x="391" y="280"/>
                    </a:lnTo>
                    <a:lnTo>
                      <a:pt x="393" y="280"/>
                    </a:lnTo>
                    <a:lnTo>
                      <a:pt x="393" y="280"/>
                    </a:lnTo>
                    <a:lnTo>
                      <a:pt x="393" y="280"/>
                    </a:lnTo>
                    <a:lnTo>
                      <a:pt x="393" y="282"/>
                    </a:lnTo>
                    <a:lnTo>
                      <a:pt x="397" y="278"/>
                    </a:lnTo>
                    <a:lnTo>
                      <a:pt x="401" y="278"/>
                    </a:lnTo>
                    <a:lnTo>
                      <a:pt x="402" y="276"/>
                    </a:lnTo>
                    <a:lnTo>
                      <a:pt x="402" y="276"/>
                    </a:lnTo>
                    <a:lnTo>
                      <a:pt x="406" y="276"/>
                    </a:lnTo>
                    <a:lnTo>
                      <a:pt x="408" y="276"/>
                    </a:lnTo>
                    <a:lnTo>
                      <a:pt x="408" y="276"/>
                    </a:lnTo>
                    <a:lnTo>
                      <a:pt x="412" y="274"/>
                    </a:lnTo>
                    <a:lnTo>
                      <a:pt x="416" y="272"/>
                    </a:lnTo>
                    <a:lnTo>
                      <a:pt x="427" y="268"/>
                    </a:lnTo>
                    <a:lnTo>
                      <a:pt x="429" y="268"/>
                    </a:lnTo>
                    <a:lnTo>
                      <a:pt x="431" y="268"/>
                    </a:lnTo>
                    <a:lnTo>
                      <a:pt x="431" y="268"/>
                    </a:lnTo>
                    <a:lnTo>
                      <a:pt x="433" y="268"/>
                    </a:lnTo>
                    <a:lnTo>
                      <a:pt x="433" y="268"/>
                    </a:lnTo>
                    <a:lnTo>
                      <a:pt x="435" y="268"/>
                    </a:lnTo>
                    <a:lnTo>
                      <a:pt x="435" y="268"/>
                    </a:lnTo>
                    <a:lnTo>
                      <a:pt x="437" y="268"/>
                    </a:lnTo>
                    <a:lnTo>
                      <a:pt x="452" y="263"/>
                    </a:lnTo>
                    <a:lnTo>
                      <a:pt x="462" y="257"/>
                    </a:lnTo>
                    <a:lnTo>
                      <a:pt x="460" y="257"/>
                    </a:lnTo>
                    <a:lnTo>
                      <a:pt x="458" y="255"/>
                    </a:lnTo>
                    <a:lnTo>
                      <a:pt x="458" y="255"/>
                    </a:lnTo>
                    <a:lnTo>
                      <a:pt x="456" y="255"/>
                    </a:lnTo>
                    <a:lnTo>
                      <a:pt x="456" y="255"/>
                    </a:lnTo>
                    <a:lnTo>
                      <a:pt x="454" y="253"/>
                    </a:lnTo>
                    <a:lnTo>
                      <a:pt x="454" y="253"/>
                    </a:lnTo>
                    <a:lnTo>
                      <a:pt x="454" y="253"/>
                    </a:lnTo>
                    <a:lnTo>
                      <a:pt x="454" y="251"/>
                    </a:lnTo>
                    <a:lnTo>
                      <a:pt x="454" y="251"/>
                    </a:lnTo>
                    <a:lnTo>
                      <a:pt x="454" y="251"/>
                    </a:lnTo>
                    <a:lnTo>
                      <a:pt x="454" y="251"/>
                    </a:lnTo>
                    <a:lnTo>
                      <a:pt x="452" y="251"/>
                    </a:lnTo>
                    <a:lnTo>
                      <a:pt x="452" y="251"/>
                    </a:lnTo>
                    <a:lnTo>
                      <a:pt x="448" y="249"/>
                    </a:lnTo>
                    <a:lnTo>
                      <a:pt x="446" y="249"/>
                    </a:lnTo>
                    <a:lnTo>
                      <a:pt x="444" y="247"/>
                    </a:lnTo>
                    <a:lnTo>
                      <a:pt x="442" y="246"/>
                    </a:lnTo>
                    <a:lnTo>
                      <a:pt x="441" y="246"/>
                    </a:lnTo>
                    <a:lnTo>
                      <a:pt x="441" y="246"/>
                    </a:lnTo>
                    <a:lnTo>
                      <a:pt x="441" y="242"/>
                    </a:lnTo>
                    <a:lnTo>
                      <a:pt x="441" y="240"/>
                    </a:lnTo>
                    <a:lnTo>
                      <a:pt x="441" y="240"/>
                    </a:lnTo>
                    <a:lnTo>
                      <a:pt x="442" y="240"/>
                    </a:lnTo>
                    <a:lnTo>
                      <a:pt x="442" y="242"/>
                    </a:lnTo>
                    <a:lnTo>
                      <a:pt x="442" y="244"/>
                    </a:lnTo>
                    <a:lnTo>
                      <a:pt x="444" y="246"/>
                    </a:lnTo>
                    <a:lnTo>
                      <a:pt x="444" y="246"/>
                    </a:lnTo>
                    <a:lnTo>
                      <a:pt x="446" y="247"/>
                    </a:lnTo>
                    <a:lnTo>
                      <a:pt x="448" y="247"/>
                    </a:lnTo>
                    <a:lnTo>
                      <a:pt x="452" y="247"/>
                    </a:lnTo>
                    <a:lnTo>
                      <a:pt x="460" y="253"/>
                    </a:lnTo>
                    <a:lnTo>
                      <a:pt x="463" y="255"/>
                    </a:lnTo>
                    <a:lnTo>
                      <a:pt x="465" y="253"/>
                    </a:lnTo>
                    <a:lnTo>
                      <a:pt x="465" y="253"/>
                    </a:lnTo>
                    <a:lnTo>
                      <a:pt x="463" y="253"/>
                    </a:lnTo>
                    <a:lnTo>
                      <a:pt x="463" y="253"/>
                    </a:lnTo>
                    <a:lnTo>
                      <a:pt x="463" y="251"/>
                    </a:lnTo>
                    <a:lnTo>
                      <a:pt x="465" y="249"/>
                    </a:lnTo>
                    <a:lnTo>
                      <a:pt x="469" y="244"/>
                    </a:lnTo>
                    <a:lnTo>
                      <a:pt x="469" y="244"/>
                    </a:lnTo>
                    <a:lnTo>
                      <a:pt x="471" y="242"/>
                    </a:lnTo>
                    <a:lnTo>
                      <a:pt x="473" y="236"/>
                    </a:lnTo>
                    <a:lnTo>
                      <a:pt x="473" y="236"/>
                    </a:lnTo>
                    <a:lnTo>
                      <a:pt x="475" y="234"/>
                    </a:lnTo>
                    <a:lnTo>
                      <a:pt x="477" y="234"/>
                    </a:lnTo>
                    <a:lnTo>
                      <a:pt x="481" y="232"/>
                    </a:lnTo>
                    <a:lnTo>
                      <a:pt x="484" y="230"/>
                    </a:lnTo>
                    <a:lnTo>
                      <a:pt x="494" y="225"/>
                    </a:lnTo>
                    <a:lnTo>
                      <a:pt x="496" y="223"/>
                    </a:lnTo>
                    <a:lnTo>
                      <a:pt x="494" y="225"/>
                    </a:lnTo>
                    <a:lnTo>
                      <a:pt x="492" y="225"/>
                    </a:lnTo>
                    <a:lnTo>
                      <a:pt x="490" y="225"/>
                    </a:lnTo>
                    <a:lnTo>
                      <a:pt x="492" y="223"/>
                    </a:lnTo>
                    <a:lnTo>
                      <a:pt x="494" y="223"/>
                    </a:lnTo>
                    <a:lnTo>
                      <a:pt x="496" y="221"/>
                    </a:lnTo>
                    <a:lnTo>
                      <a:pt x="496" y="221"/>
                    </a:lnTo>
                    <a:lnTo>
                      <a:pt x="498" y="219"/>
                    </a:lnTo>
                    <a:lnTo>
                      <a:pt x="500" y="217"/>
                    </a:lnTo>
                    <a:lnTo>
                      <a:pt x="502" y="213"/>
                    </a:lnTo>
                    <a:lnTo>
                      <a:pt x="500" y="211"/>
                    </a:lnTo>
                    <a:lnTo>
                      <a:pt x="500" y="213"/>
                    </a:lnTo>
                    <a:lnTo>
                      <a:pt x="500" y="213"/>
                    </a:lnTo>
                    <a:lnTo>
                      <a:pt x="500" y="215"/>
                    </a:lnTo>
                    <a:lnTo>
                      <a:pt x="498" y="213"/>
                    </a:lnTo>
                    <a:lnTo>
                      <a:pt x="496" y="215"/>
                    </a:lnTo>
                    <a:lnTo>
                      <a:pt x="496" y="217"/>
                    </a:lnTo>
                    <a:lnTo>
                      <a:pt x="494" y="217"/>
                    </a:lnTo>
                    <a:lnTo>
                      <a:pt x="494" y="211"/>
                    </a:lnTo>
                    <a:lnTo>
                      <a:pt x="494" y="208"/>
                    </a:lnTo>
                    <a:lnTo>
                      <a:pt x="496" y="206"/>
                    </a:lnTo>
                    <a:lnTo>
                      <a:pt x="498" y="204"/>
                    </a:lnTo>
                    <a:lnTo>
                      <a:pt x="511" y="192"/>
                    </a:lnTo>
                    <a:lnTo>
                      <a:pt x="517" y="190"/>
                    </a:lnTo>
                    <a:lnTo>
                      <a:pt x="519" y="189"/>
                    </a:lnTo>
                    <a:lnTo>
                      <a:pt x="522" y="187"/>
                    </a:lnTo>
                    <a:lnTo>
                      <a:pt x="522" y="185"/>
                    </a:lnTo>
                    <a:lnTo>
                      <a:pt x="522" y="187"/>
                    </a:lnTo>
                    <a:lnTo>
                      <a:pt x="521" y="187"/>
                    </a:lnTo>
                    <a:lnTo>
                      <a:pt x="519" y="189"/>
                    </a:lnTo>
                    <a:lnTo>
                      <a:pt x="519" y="187"/>
                    </a:lnTo>
                    <a:lnTo>
                      <a:pt x="519" y="187"/>
                    </a:lnTo>
                    <a:lnTo>
                      <a:pt x="517" y="187"/>
                    </a:lnTo>
                    <a:lnTo>
                      <a:pt x="517" y="187"/>
                    </a:lnTo>
                    <a:lnTo>
                      <a:pt x="517" y="185"/>
                    </a:lnTo>
                    <a:lnTo>
                      <a:pt x="515" y="185"/>
                    </a:lnTo>
                    <a:lnTo>
                      <a:pt x="515" y="185"/>
                    </a:lnTo>
                    <a:lnTo>
                      <a:pt x="513" y="185"/>
                    </a:lnTo>
                    <a:lnTo>
                      <a:pt x="515" y="185"/>
                    </a:lnTo>
                    <a:lnTo>
                      <a:pt x="515" y="183"/>
                    </a:lnTo>
                    <a:lnTo>
                      <a:pt x="517" y="183"/>
                    </a:lnTo>
                    <a:lnTo>
                      <a:pt x="519" y="185"/>
                    </a:lnTo>
                    <a:lnTo>
                      <a:pt x="519" y="183"/>
                    </a:lnTo>
                    <a:lnTo>
                      <a:pt x="519" y="183"/>
                    </a:lnTo>
                    <a:lnTo>
                      <a:pt x="519" y="183"/>
                    </a:lnTo>
                    <a:lnTo>
                      <a:pt x="519" y="181"/>
                    </a:lnTo>
                    <a:lnTo>
                      <a:pt x="519" y="179"/>
                    </a:lnTo>
                    <a:lnTo>
                      <a:pt x="517" y="179"/>
                    </a:lnTo>
                    <a:lnTo>
                      <a:pt x="515" y="179"/>
                    </a:lnTo>
                    <a:lnTo>
                      <a:pt x="511" y="179"/>
                    </a:lnTo>
                    <a:lnTo>
                      <a:pt x="509" y="179"/>
                    </a:lnTo>
                    <a:lnTo>
                      <a:pt x="507" y="177"/>
                    </a:lnTo>
                    <a:lnTo>
                      <a:pt x="511" y="175"/>
                    </a:lnTo>
                    <a:lnTo>
                      <a:pt x="513" y="175"/>
                    </a:lnTo>
                    <a:lnTo>
                      <a:pt x="515" y="177"/>
                    </a:lnTo>
                    <a:lnTo>
                      <a:pt x="517" y="175"/>
                    </a:lnTo>
                    <a:lnTo>
                      <a:pt x="515" y="170"/>
                    </a:lnTo>
                    <a:lnTo>
                      <a:pt x="505" y="147"/>
                    </a:lnTo>
                    <a:lnTo>
                      <a:pt x="503" y="137"/>
                    </a:lnTo>
                    <a:lnTo>
                      <a:pt x="507" y="130"/>
                    </a:lnTo>
                    <a:lnTo>
                      <a:pt x="511" y="122"/>
                    </a:lnTo>
                    <a:lnTo>
                      <a:pt x="524" y="109"/>
                    </a:lnTo>
                    <a:lnTo>
                      <a:pt x="530" y="105"/>
                    </a:lnTo>
                    <a:lnTo>
                      <a:pt x="538" y="101"/>
                    </a:lnTo>
                    <a:lnTo>
                      <a:pt x="538" y="101"/>
                    </a:lnTo>
                    <a:lnTo>
                      <a:pt x="542" y="101"/>
                    </a:lnTo>
                    <a:lnTo>
                      <a:pt x="542" y="101"/>
                    </a:lnTo>
                    <a:lnTo>
                      <a:pt x="543" y="99"/>
                    </a:lnTo>
                    <a:lnTo>
                      <a:pt x="545" y="101"/>
                    </a:lnTo>
                    <a:lnTo>
                      <a:pt x="551" y="99"/>
                    </a:lnTo>
                    <a:lnTo>
                      <a:pt x="557" y="97"/>
                    </a:lnTo>
                    <a:lnTo>
                      <a:pt x="563" y="95"/>
                    </a:lnTo>
                    <a:lnTo>
                      <a:pt x="563" y="95"/>
                    </a:lnTo>
                    <a:lnTo>
                      <a:pt x="563" y="93"/>
                    </a:lnTo>
                    <a:close/>
                  </a:path>
                </a:pathLst>
              </a:custGeom>
              <a:solidFill>
                <a:schemeClr val="accent4"/>
              </a:solidFill>
              <a:ln w="3175" cap="rnd">
                <a:solidFill>
                  <a:schemeClr val="tx1">
                    <a:lumMod val="50000"/>
                    <a:lumOff val="50000"/>
                  </a:schemeClr>
                </a:solidFill>
                <a:prstDash val="solid"/>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19" name="Freeform 28">
                <a:extLst>
                  <a:ext uri="{FF2B5EF4-FFF2-40B4-BE49-F238E27FC236}">
                    <a16:creationId xmlns:a16="http://schemas.microsoft.com/office/drawing/2014/main" id="{1AEFDCB3-DAD9-4B82-8DD3-034FAF20303F}"/>
                  </a:ext>
                </a:extLst>
              </p:cNvPr>
              <p:cNvSpPr>
                <a:spLocks/>
              </p:cNvSpPr>
              <p:nvPr/>
            </p:nvSpPr>
            <p:spPr bwMode="auto">
              <a:xfrm>
                <a:off x="10430892" y="2953370"/>
                <a:ext cx="280186" cy="297556"/>
              </a:xfrm>
              <a:custGeom>
                <a:avLst/>
                <a:gdLst>
                  <a:gd name="T0" fmla="*/ 175 w 177"/>
                  <a:gd name="T1" fmla="*/ 24 h 188"/>
                  <a:gd name="T2" fmla="*/ 171 w 177"/>
                  <a:gd name="T3" fmla="*/ 19 h 188"/>
                  <a:gd name="T4" fmla="*/ 175 w 177"/>
                  <a:gd name="T5" fmla="*/ 15 h 188"/>
                  <a:gd name="T6" fmla="*/ 171 w 177"/>
                  <a:gd name="T7" fmla="*/ 4 h 188"/>
                  <a:gd name="T8" fmla="*/ 167 w 177"/>
                  <a:gd name="T9" fmla="*/ 4 h 188"/>
                  <a:gd name="T10" fmla="*/ 154 w 177"/>
                  <a:gd name="T11" fmla="*/ 11 h 188"/>
                  <a:gd name="T12" fmla="*/ 146 w 177"/>
                  <a:gd name="T13" fmla="*/ 9 h 188"/>
                  <a:gd name="T14" fmla="*/ 135 w 177"/>
                  <a:gd name="T15" fmla="*/ 23 h 188"/>
                  <a:gd name="T16" fmla="*/ 112 w 177"/>
                  <a:gd name="T17" fmla="*/ 34 h 188"/>
                  <a:gd name="T18" fmla="*/ 106 w 177"/>
                  <a:gd name="T19" fmla="*/ 38 h 188"/>
                  <a:gd name="T20" fmla="*/ 101 w 177"/>
                  <a:gd name="T21" fmla="*/ 45 h 188"/>
                  <a:gd name="T22" fmla="*/ 95 w 177"/>
                  <a:gd name="T23" fmla="*/ 55 h 188"/>
                  <a:gd name="T24" fmla="*/ 89 w 177"/>
                  <a:gd name="T25" fmla="*/ 55 h 188"/>
                  <a:gd name="T26" fmla="*/ 84 w 177"/>
                  <a:gd name="T27" fmla="*/ 53 h 188"/>
                  <a:gd name="T28" fmla="*/ 78 w 177"/>
                  <a:gd name="T29" fmla="*/ 70 h 188"/>
                  <a:gd name="T30" fmla="*/ 61 w 177"/>
                  <a:gd name="T31" fmla="*/ 89 h 188"/>
                  <a:gd name="T32" fmla="*/ 61 w 177"/>
                  <a:gd name="T33" fmla="*/ 100 h 188"/>
                  <a:gd name="T34" fmla="*/ 59 w 177"/>
                  <a:gd name="T35" fmla="*/ 108 h 188"/>
                  <a:gd name="T36" fmla="*/ 57 w 177"/>
                  <a:gd name="T37" fmla="*/ 118 h 188"/>
                  <a:gd name="T38" fmla="*/ 42 w 177"/>
                  <a:gd name="T39" fmla="*/ 123 h 188"/>
                  <a:gd name="T40" fmla="*/ 42 w 177"/>
                  <a:gd name="T41" fmla="*/ 120 h 188"/>
                  <a:gd name="T42" fmla="*/ 44 w 177"/>
                  <a:gd name="T43" fmla="*/ 112 h 188"/>
                  <a:gd name="T44" fmla="*/ 38 w 177"/>
                  <a:gd name="T45" fmla="*/ 112 h 188"/>
                  <a:gd name="T46" fmla="*/ 32 w 177"/>
                  <a:gd name="T47" fmla="*/ 116 h 188"/>
                  <a:gd name="T48" fmla="*/ 34 w 177"/>
                  <a:gd name="T49" fmla="*/ 121 h 188"/>
                  <a:gd name="T50" fmla="*/ 3 w 177"/>
                  <a:gd name="T51" fmla="*/ 150 h 188"/>
                  <a:gd name="T52" fmla="*/ 2 w 177"/>
                  <a:gd name="T53" fmla="*/ 158 h 188"/>
                  <a:gd name="T54" fmla="*/ 5 w 177"/>
                  <a:gd name="T55" fmla="*/ 159 h 188"/>
                  <a:gd name="T56" fmla="*/ 9 w 177"/>
                  <a:gd name="T57" fmla="*/ 165 h 188"/>
                  <a:gd name="T58" fmla="*/ 11 w 177"/>
                  <a:gd name="T59" fmla="*/ 175 h 188"/>
                  <a:gd name="T60" fmla="*/ 13 w 177"/>
                  <a:gd name="T61" fmla="*/ 180 h 188"/>
                  <a:gd name="T62" fmla="*/ 17 w 177"/>
                  <a:gd name="T63" fmla="*/ 182 h 188"/>
                  <a:gd name="T64" fmla="*/ 23 w 177"/>
                  <a:gd name="T65" fmla="*/ 184 h 188"/>
                  <a:gd name="T66" fmla="*/ 28 w 177"/>
                  <a:gd name="T67" fmla="*/ 182 h 188"/>
                  <a:gd name="T68" fmla="*/ 44 w 177"/>
                  <a:gd name="T69" fmla="*/ 163 h 188"/>
                  <a:gd name="T70" fmla="*/ 42 w 177"/>
                  <a:gd name="T71" fmla="*/ 159 h 188"/>
                  <a:gd name="T72" fmla="*/ 40 w 177"/>
                  <a:gd name="T73" fmla="*/ 158 h 188"/>
                  <a:gd name="T74" fmla="*/ 55 w 177"/>
                  <a:gd name="T75" fmla="*/ 152 h 188"/>
                  <a:gd name="T76" fmla="*/ 68 w 177"/>
                  <a:gd name="T77" fmla="*/ 156 h 188"/>
                  <a:gd name="T78" fmla="*/ 76 w 177"/>
                  <a:gd name="T79" fmla="*/ 156 h 188"/>
                  <a:gd name="T80" fmla="*/ 80 w 177"/>
                  <a:gd name="T81" fmla="*/ 158 h 188"/>
                  <a:gd name="T82" fmla="*/ 99 w 177"/>
                  <a:gd name="T83" fmla="*/ 152 h 188"/>
                  <a:gd name="T84" fmla="*/ 114 w 177"/>
                  <a:gd name="T85" fmla="*/ 139 h 188"/>
                  <a:gd name="T86" fmla="*/ 114 w 177"/>
                  <a:gd name="T87" fmla="*/ 148 h 188"/>
                  <a:gd name="T88" fmla="*/ 116 w 177"/>
                  <a:gd name="T89" fmla="*/ 161 h 188"/>
                  <a:gd name="T90" fmla="*/ 127 w 177"/>
                  <a:gd name="T91" fmla="*/ 159 h 188"/>
                  <a:gd name="T92" fmla="*/ 139 w 177"/>
                  <a:gd name="T93" fmla="*/ 152 h 188"/>
                  <a:gd name="T94" fmla="*/ 141 w 177"/>
                  <a:gd name="T95" fmla="*/ 148 h 188"/>
                  <a:gd name="T96" fmla="*/ 154 w 177"/>
                  <a:gd name="T97" fmla="*/ 135 h 188"/>
                  <a:gd name="T98" fmla="*/ 154 w 177"/>
                  <a:gd name="T99" fmla="*/ 114 h 188"/>
                  <a:gd name="T100" fmla="*/ 167 w 177"/>
                  <a:gd name="T101" fmla="*/ 100 h 188"/>
                  <a:gd name="T102" fmla="*/ 162 w 177"/>
                  <a:gd name="T103" fmla="*/ 87 h 188"/>
                  <a:gd name="T104" fmla="*/ 160 w 177"/>
                  <a:gd name="T105" fmla="*/ 85 h 188"/>
                  <a:gd name="T106" fmla="*/ 160 w 177"/>
                  <a:gd name="T107" fmla="*/ 66 h 188"/>
                  <a:gd name="T108" fmla="*/ 160 w 177"/>
                  <a:gd name="T109" fmla="*/ 55 h 188"/>
                  <a:gd name="T110" fmla="*/ 165 w 177"/>
                  <a:gd name="T111" fmla="*/ 45 h 188"/>
                  <a:gd name="T112" fmla="*/ 171 w 177"/>
                  <a:gd name="T113" fmla="*/ 40 h 188"/>
                  <a:gd name="T114" fmla="*/ 177 w 177"/>
                  <a:gd name="T115" fmla="*/ 4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7" h="188">
                    <a:moveTo>
                      <a:pt x="177" y="36"/>
                    </a:moveTo>
                    <a:lnTo>
                      <a:pt x="175" y="32"/>
                    </a:lnTo>
                    <a:lnTo>
                      <a:pt x="175" y="32"/>
                    </a:lnTo>
                    <a:lnTo>
                      <a:pt x="175" y="30"/>
                    </a:lnTo>
                    <a:lnTo>
                      <a:pt x="175" y="28"/>
                    </a:lnTo>
                    <a:lnTo>
                      <a:pt x="175" y="24"/>
                    </a:lnTo>
                    <a:lnTo>
                      <a:pt x="175" y="24"/>
                    </a:lnTo>
                    <a:lnTo>
                      <a:pt x="175" y="24"/>
                    </a:lnTo>
                    <a:lnTo>
                      <a:pt x="173" y="23"/>
                    </a:lnTo>
                    <a:lnTo>
                      <a:pt x="173" y="21"/>
                    </a:lnTo>
                    <a:lnTo>
                      <a:pt x="171" y="21"/>
                    </a:lnTo>
                    <a:lnTo>
                      <a:pt x="171" y="19"/>
                    </a:lnTo>
                    <a:lnTo>
                      <a:pt x="173" y="17"/>
                    </a:lnTo>
                    <a:lnTo>
                      <a:pt x="173" y="17"/>
                    </a:lnTo>
                    <a:lnTo>
                      <a:pt x="173" y="17"/>
                    </a:lnTo>
                    <a:lnTo>
                      <a:pt x="173" y="15"/>
                    </a:lnTo>
                    <a:lnTo>
                      <a:pt x="175" y="15"/>
                    </a:lnTo>
                    <a:lnTo>
                      <a:pt x="175" y="15"/>
                    </a:lnTo>
                    <a:lnTo>
                      <a:pt x="175" y="13"/>
                    </a:lnTo>
                    <a:lnTo>
                      <a:pt x="175" y="9"/>
                    </a:lnTo>
                    <a:lnTo>
                      <a:pt x="175" y="7"/>
                    </a:lnTo>
                    <a:lnTo>
                      <a:pt x="175" y="5"/>
                    </a:lnTo>
                    <a:lnTo>
                      <a:pt x="173" y="5"/>
                    </a:lnTo>
                    <a:lnTo>
                      <a:pt x="171" y="4"/>
                    </a:lnTo>
                    <a:lnTo>
                      <a:pt x="171" y="4"/>
                    </a:lnTo>
                    <a:lnTo>
                      <a:pt x="171" y="4"/>
                    </a:lnTo>
                    <a:lnTo>
                      <a:pt x="169" y="0"/>
                    </a:lnTo>
                    <a:lnTo>
                      <a:pt x="169" y="2"/>
                    </a:lnTo>
                    <a:lnTo>
                      <a:pt x="167" y="2"/>
                    </a:lnTo>
                    <a:lnTo>
                      <a:pt x="167" y="4"/>
                    </a:lnTo>
                    <a:lnTo>
                      <a:pt x="167" y="4"/>
                    </a:lnTo>
                    <a:lnTo>
                      <a:pt x="167" y="4"/>
                    </a:lnTo>
                    <a:lnTo>
                      <a:pt x="167" y="4"/>
                    </a:lnTo>
                    <a:lnTo>
                      <a:pt x="156" y="11"/>
                    </a:lnTo>
                    <a:lnTo>
                      <a:pt x="156" y="11"/>
                    </a:lnTo>
                    <a:lnTo>
                      <a:pt x="154" y="11"/>
                    </a:lnTo>
                    <a:lnTo>
                      <a:pt x="152" y="11"/>
                    </a:lnTo>
                    <a:lnTo>
                      <a:pt x="150" y="11"/>
                    </a:lnTo>
                    <a:lnTo>
                      <a:pt x="150" y="11"/>
                    </a:lnTo>
                    <a:lnTo>
                      <a:pt x="146" y="9"/>
                    </a:lnTo>
                    <a:lnTo>
                      <a:pt x="146" y="9"/>
                    </a:lnTo>
                    <a:lnTo>
                      <a:pt x="146" y="9"/>
                    </a:lnTo>
                    <a:lnTo>
                      <a:pt x="145" y="9"/>
                    </a:lnTo>
                    <a:lnTo>
                      <a:pt x="145" y="9"/>
                    </a:lnTo>
                    <a:lnTo>
                      <a:pt x="143" y="13"/>
                    </a:lnTo>
                    <a:lnTo>
                      <a:pt x="141" y="13"/>
                    </a:lnTo>
                    <a:lnTo>
                      <a:pt x="139" y="19"/>
                    </a:lnTo>
                    <a:lnTo>
                      <a:pt x="135" y="23"/>
                    </a:lnTo>
                    <a:lnTo>
                      <a:pt x="131" y="26"/>
                    </a:lnTo>
                    <a:lnTo>
                      <a:pt x="125" y="30"/>
                    </a:lnTo>
                    <a:lnTo>
                      <a:pt x="124" y="32"/>
                    </a:lnTo>
                    <a:lnTo>
                      <a:pt x="116" y="34"/>
                    </a:lnTo>
                    <a:lnTo>
                      <a:pt x="112" y="34"/>
                    </a:lnTo>
                    <a:lnTo>
                      <a:pt x="112" y="34"/>
                    </a:lnTo>
                    <a:lnTo>
                      <a:pt x="112" y="34"/>
                    </a:lnTo>
                    <a:lnTo>
                      <a:pt x="110" y="36"/>
                    </a:lnTo>
                    <a:lnTo>
                      <a:pt x="110" y="36"/>
                    </a:lnTo>
                    <a:lnTo>
                      <a:pt x="108" y="38"/>
                    </a:lnTo>
                    <a:lnTo>
                      <a:pt x="106" y="38"/>
                    </a:lnTo>
                    <a:lnTo>
                      <a:pt x="106" y="38"/>
                    </a:lnTo>
                    <a:lnTo>
                      <a:pt x="106" y="38"/>
                    </a:lnTo>
                    <a:lnTo>
                      <a:pt x="104" y="38"/>
                    </a:lnTo>
                    <a:lnTo>
                      <a:pt x="104" y="40"/>
                    </a:lnTo>
                    <a:lnTo>
                      <a:pt x="101" y="43"/>
                    </a:lnTo>
                    <a:lnTo>
                      <a:pt x="101" y="45"/>
                    </a:lnTo>
                    <a:lnTo>
                      <a:pt x="101" y="45"/>
                    </a:lnTo>
                    <a:lnTo>
                      <a:pt x="101" y="47"/>
                    </a:lnTo>
                    <a:lnTo>
                      <a:pt x="101" y="49"/>
                    </a:lnTo>
                    <a:lnTo>
                      <a:pt x="99" y="51"/>
                    </a:lnTo>
                    <a:lnTo>
                      <a:pt x="97" y="53"/>
                    </a:lnTo>
                    <a:lnTo>
                      <a:pt x="95" y="55"/>
                    </a:lnTo>
                    <a:lnTo>
                      <a:pt x="95" y="55"/>
                    </a:lnTo>
                    <a:lnTo>
                      <a:pt x="93" y="57"/>
                    </a:lnTo>
                    <a:lnTo>
                      <a:pt x="91" y="57"/>
                    </a:lnTo>
                    <a:lnTo>
                      <a:pt x="91" y="57"/>
                    </a:lnTo>
                    <a:lnTo>
                      <a:pt x="89" y="57"/>
                    </a:lnTo>
                    <a:lnTo>
                      <a:pt x="89" y="57"/>
                    </a:lnTo>
                    <a:lnTo>
                      <a:pt x="89" y="55"/>
                    </a:lnTo>
                    <a:lnTo>
                      <a:pt x="89" y="55"/>
                    </a:lnTo>
                    <a:lnTo>
                      <a:pt x="89" y="55"/>
                    </a:lnTo>
                    <a:lnTo>
                      <a:pt x="89" y="53"/>
                    </a:lnTo>
                    <a:lnTo>
                      <a:pt x="87" y="51"/>
                    </a:lnTo>
                    <a:lnTo>
                      <a:pt x="85" y="49"/>
                    </a:lnTo>
                    <a:lnTo>
                      <a:pt x="84" y="53"/>
                    </a:lnTo>
                    <a:lnTo>
                      <a:pt x="80" y="57"/>
                    </a:lnTo>
                    <a:lnTo>
                      <a:pt x="80" y="59"/>
                    </a:lnTo>
                    <a:lnTo>
                      <a:pt x="80" y="61"/>
                    </a:lnTo>
                    <a:lnTo>
                      <a:pt x="78" y="66"/>
                    </a:lnTo>
                    <a:lnTo>
                      <a:pt x="78" y="68"/>
                    </a:lnTo>
                    <a:lnTo>
                      <a:pt x="78" y="70"/>
                    </a:lnTo>
                    <a:lnTo>
                      <a:pt x="76" y="70"/>
                    </a:lnTo>
                    <a:lnTo>
                      <a:pt x="74" y="72"/>
                    </a:lnTo>
                    <a:lnTo>
                      <a:pt x="70" y="76"/>
                    </a:lnTo>
                    <a:lnTo>
                      <a:pt x="63" y="87"/>
                    </a:lnTo>
                    <a:lnTo>
                      <a:pt x="61" y="89"/>
                    </a:lnTo>
                    <a:lnTo>
                      <a:pt x="61" y="89"/>
                    </a:lnTo>
                    <a:lnTo>
                      <a:pt x="63" y="91"/>
                    </a:lnTo>
                    <a:lnTo>
                      <a:pt x="63" y="93"/>
                    </a:lnTo>
                    <a:lnTo>
                      <a:pt x="61" y="99"/>
                    </a:lnTo>
                    <a:lnTo>
                      <a:pt x="61" y="100"/>
                    </a:lnTo>
                    <a:lnTo>
                      <a:pt x="61" y="100"/>
                    </a:lnTo>
                    <a:lnTo>
                      <a:pt x="61" y="100"/>
                    </a:lnTo>
                    <a:lnTo>
                      <a:pt x="59" y="102"/>
                    </a:lnTo>
                    <a:lnTo>
                      <a:pt x="59" y="104"/>
                    </a:lnTo>
                    <a:lnTo>
                      <a:pt x="59" y="106"/>
                    </a:lnTo>
                    <a:lnTo>
                      <a:pt x="59" y="108"/>
                    </a:lnTo>
                    <a:lnTo>
                      <a:pt x="59" y="108"/>
                    </a:lnTo>
                    <a:lnTo>
                      <a:pt x="59" y="108"/>
                    </a:lnTo>
                    <a:lnTo>
                      <a:pt x="59" y="110"/>
                    </a:lnTo>
                    <a:lnTo>
                      <a:pt x="61" y="112"/>
                    </a:lnTo>
                    <a:lnTo>
                      <a:pt x="61" y="112"/>
                    </a:lnTo>
                    <a:lnTo>
                      <a:pt x="59" y="114"/>
                    </a:lnTo>
                    <a:lnTo>
                      <a:pt x="59" y="114"/>
                    </a:lnTo>
                    <a:lnTo>
                      <a:pt x="57" y="118"/>
                    </a:lnTo>
                    <a:lnTo>
                      <a:pt x="55" y="120"/>
                    </a:lnTo>
                    <a:lnTo>
                      <a:pt x="53" y="121"/>
                    </a:lnTo>
                    <a:lnTo>
                      <a:pt x="51" y="121"/>
                    </a:lnTo>
                    <a:lnTo>
                      <a:pt x="45" y="123"/>
                    </a:lnTo>
                    <a:lnTo>
                      <a:pt x="44" y="123"/>
                    </a:lnTo>
                    <a:lnTo>
                      <a:pt x="42" y="123"/>
                    </a:lnTo>
                    <a:lnTo>
                      <a:pt x="42" y="123"/>
                    </a:lnTo>
                    <a:lnTo>
                      <a:pt x="40" y="123"/>
                    </a:lnTo>
                    <a:lnTo>
                      <a:pt x="40" y="123"/>
                    </a:lnTo>
                    <a:lnTo>
                      <a:pt x="40" y="121"/>
                    </a:lnTo>
                    <a:lnTo>
                      <a:pt x="42" y="121"/>
                    </a:lnTo>
                    <a:lnTo>
                      <a:pt x="42" y="120"/>
                    </a:lnTo>
                    <a:lnTo>
                      <a:pt x="44" y="120"/>
                    </a:lnTo>
                    <a:lnTo>
                      <a:pt x="44" y="118"/>
                    </a:lnTo>
                    <a:lnTo>
                      <a:pt x="44" y="116"/>
                    </a:lnTo>
                    <a:lnTo>
                      <a:pt x="44" y="116"/>
                    </a:lnTo>
                    <a:lnTo>
                      <a:pt x="44" y="114"/>
                    </a:lnTo>
                    <a:lnTo>
                      <a:pt x="44" y="112"/>
                    </a:lnTo>
                    <a:lnTo>
                      <a:pt x="42" y="112"/>
                    </a:lnTo>
                    <a:lnTo>
                      <a:pt x="42" y="112"/>
                    </a:lnTo>
                    <a:lnTo>
                      <a:pt x="40" y="110"/>
                    </a:lnTo>
                    <a:lnTo>
                      <a:pt x="40" y="110"/>
                    </a:lnTo>
                    <a:lnTo>
                      <a:pt x="38" y="110"/>
                    </a:lnTo>
                    <a:lnTo>
                      <a:pt x="38" y="112"/>
                    </a:lnTo>
                    <a:lnTo>
                      <a:pt x="36" y="112"/>
                    </a:lnTo>
                    <a:lnTo>
                      <a:pt x="34" y="114"/>
                    </a:lnTo>
                    <a:lnTo>
                      <a:pt x="32" y="114"/>
                    </a:lnTo>
                    <a:lnTo>
                      <a:pt x="32" y="116"/>
                    </a:lnTo>
                    <a:lnTo>
                      <a:pt x="32" y="116"/>
                    </a:lnTo>
                    <a:lnTo>
                      <a:pt x="32" y="116"/>
                    </a:lnTo>
                    <a:lnTo>
                      <a:pt x="32" y="118"/>
                    </a:lnTo>
                    <a:lnTo>
                      <a:pt x="34" y="120"/>
                    </a:lnTo>
                    <a:lnTo>
                      <a:pt x="34" y="120"/>
                    </a:lnTo>
                    <a:lnTo>
                      <a:pt x="34" y="120"/>
                    </a:lnTo>
                    <a:lnTo>
                      <a:pt x="34" y="120"/>
                    </a:lnTo>
                    <a:lnTo>
                      <a:pt x="34" y="121"/>
                    </a:lnTo>
                    <a:lnTo>
                      <a:pt x="24" y="129"/>
                    </a:lnTo>
                    <a:lnTo>
                      <a:pt x="23" y="131"/>
                    </a:lnTo>
                    <a:lnTo>
                      <a:pt x="17" y="139"/>
                    </a:lnTo>
                    <a:lnTo>
                      <a:pt x="13" y="142"/>
                    </a:lnTo>
                    <a:lnTo>
                      <a:pt x="7" y="146"/>
                    </a:lnTo>
                    <a:lnTo>
                      <a:pt x="3" y="150"/>
                    </a:lnTo>
                    <a:lnTo>
                      <a:pt x="2" y="152"/>
                    </a:lnTo>
                    <a:lnTo>
                      <a:pt x="0" y="152"/>
                    </a:lnTo>
                    <a:lnTo>
                      <a:pt x="0" y="154"/>
                    </a:lnTo>
                    <a:lnTo>
                      <a:pt x="0" y="156"/>
                    </a:lnTo>
                    <a:lnTo>
                      <a:pt x="2" y="156"/>
                    </a:lnTo>
                    <a:lnTo>
                      <a:pt x="2" y="158"/>
                    </a:lnTo>
                    <a:lnTo>
                      <a:pt x="3" y="158"/>
                    </a:lnTo>
                    <a:lnTo>
                      <a:pt x="3" y="158"/>
                    </a:lnTo>
                    <a:lnTo>
                      <a:pt x="3" y="158"/>
                    </a:lnTo>
                    <a:lnTo>
                      <a:pt x="3" y="158"/>
                    </a:lnTo>
                    <a:lnTo>
                      <a:pt x="3" y="159"/>
                    </a:lnTo>
                    <a:lnTo>
                      <a:pt x="5" y="159"/>
                    </a:lnTo>
                    <a:lnTo>
                      <a:pt x="5" y="161"/>
                    </a:lnTo>
                    <a:lnTo>
                      <a:pt x="5" y="161"/>
                    </a:lnTo>
                    <a:lnTo>
                      <a:pt x="7" y="163"/>
                    </a:lnTo>
                    <a:lnTo>
                      <a:pt x="7" y="163"/>
                    </a:lnTo>
                    <a:lnTo>
                      <a:pt x="9" y="163"/>
                    </a:lnTo>
                    <a:lnTo>
                      <a:pt x="9" y="165"/>
                    </a:lnTo>
                    <a:lnTo>
                      <a:pt x="9" y="165"/>
                    </a:lnTo>
                    <a:lnTo>
                      <a:pt x="11" y="167"/>
                    </a:lnTo>
                    <a:lnTo>
                      <a:pt x="11" y="169"/>
                    </a:lnTo>
                    <a:lnTo>
                      <a:pt x="11" y="169"/>
                    </a:lnTo>
                    <a:lnTo>
                      <a:pt x="11" y="171"/>
                    </a:lnTo>
                    <a:lnTo>
                      <a:pt x="11" y="175"/>
                    </a:lnTo>
                    <a:lnTo>
                      <a:pt x="11" y="177"/>
                    </a:lnTo>
                    <a:lnTo>
                      <a:pt x="11" y="178"/>
                    </a:lnTo>
                    <a:lnTo>
                      <a:pt x="11" y="178"/>
                    </a:lnTo>
                    <a:lnTo>
                      <a:pt x="11" y="178"/>
                    </a:lnTo>
                    <a:lnTo>
                      <a:pt x="13" y="180"/>
                    </a:lnTo>
                    <a:lnTo>
                      <a:pt x="13" y="180"/>
                    </a:lnTo>
                    <a:lnTo>
                      <a:pt x="13" y="180"/>
                    </a:lnTo>
                    <a:lnTo>
                      <a:pt x="15" y="180"/>
                    </a:lnTo>
                    <a:lnTo>
                      <a:pt x="15" y="180"/>
                    </a:lnTo>
                    <a:lnTo>
                      <a:pt x="15" y="180"/>
                    </a:lnTo>
                    <a:lnTo>
                      <a:pt x="15" y="180"/>
                    </a:lnTo>
                    <a:lnTo>
                      <a:pt x="17" y="182"/>
                    </a:lnTo>
                    <a:lnTo>
                      <a:pt x="17" y="182"/>
                    </a:lnTo>
                    <a:lnTo>
                      <a:pt x="17" y="182"/>
                    </a:lnTo>
                    <a:lnTo>
                      <a:pt x="19" y="182"/>
                    </a:lnTo>
                    <a:lnTo>
                      <a:pt x="21" y="184"/>
                    </a:lnTo>
                    <a:lnTo>
                      <a:pt x="21" y="184"/>
                    </a:lnTo>
                    <a:lnTo>
                      <a:pt x="23" y="184"/>
                    </a:lnTo>
                    <a:lnTo>
                      <a:pt x="23" y="186"/>
                    </a:lnTo>
                    <a:lnTo>
                      <a:pt x="24" y="188"/>
                    </a:lnTo>
                    <a:lnTo>
                      <a:pt x="24" y="188"/>
                    </a:lnTo>
                    <a:lnTo>
                      <a:pt x="26" y="188"/>
                    </a:lnTo>
                    <a:lnTo>
                      <a:pt x="26" y="186"/>
                    </a:lnTo>
                    <a:lnTo>
                      <a:pt x="28" y="182"/>
                    </a:lnTo>
                    <a:lnTo>
                      <a:pt x="32" y="177"/>
                    </a:lnTo>
                    <a:lnTo>
                      <a:pt x="32" y="177"/>
                    </a:lnTo>
                    <a:lnTo>
                      <a:pt x="32" y="175"/>
                    </a:lnTo>
                    <a:lnTo>
                      <a:pt x="34" y="173"/>
                    </a:lnTo>
                    <a:lnTo>
                      <a:pt x="36" y="171"/>
                    </a:lnTo>
                    <a:lnTo>
                      <a:pt x="44" y="163"/>
                    </a:lnTo>
                    <a:lnTo>
                      <a:pt x="44" y="161"/>
                    </a:lnTo>
                    <a:lnTo>
                      <a:pt x="44" y="161"/>
                    </a:lnTo>
                    <a:lnTo>
                      <a:pt x="44" y="161"/>
                    </a:lnTo>
                    <a:lnTo>
                      <a:pt x="44" y="159"/>
                    </a:lnTo>
                    <a:lnTo>
                      <a:pt x="44" y="159"/>
                    </a:lnTo>
                    <a:lnTo>
                      <a:pt x="42" y="159"/>
                    </a:lnTo>
                    <a:lnTo>
                      <a:pt x="40" y="158"/>
                    </a:lnTo>
                    <a:lnTo>
                      <a:pt x="40" y="158"/>
                    </a:lnTo>
                    <a:lnTo>
                      <a:pt x="40" y="158"/>
                    </a:lnTo>
                    <a:lnTo>
                      <a:pt x="40" y="158"/>
                    </a:lnTo>
                    <a:lnTo>
                      <a:pt x="40" y="158"/>
                    </a:lnTo>
                    <a:lnTo>
                      <a:pt x="40" y="158"/>
                    </a:lnTo>
                    <a:lnTo>
                      <a:pt x="40" y="156"/>
                    </a:lnTo>
                    <a:lnTo>
                      <a:pt x="40" y="156"/>
                    </a:lnTo>
                    <a:lnTo>
                      <a:pt x="40" y="154"/>
                    </a:lnTo>
                    <a:lnTo>
                      <a:pt x="42" y="154"/>
                    </a:lnTo>
                    <a:lnTo>
                      <a:pt x="44" y="154"/>
                    </a:lnTo>
                    <a:lnTo>
                      <a:pt x="55" y="152"/>
                    </a:lnTo>
                    <a:lnTo>
                      <a:pt x="59" y="152"/>
                    </a:lnTo>
                    <a:lnTo>
                      <a:pt x="61" y="152"/>
                    </a:lnTo>
                    <a:lnTo>
                      <a:pt x="64" y="152"/>
                    </a:lnTo>
                    <a:lnTo>
                      <a:pt x="64" y="152"/>
                    </a:lnTo>
                    <a:lnTo>
                      <a:pt x="66" y="154"/>
                    </a:lnTo>
                    <a:lnTo>
                      <a:pt x="68" y="156"/>
                    </a:lnTo>
                    <a:lnTo>
                      <a:pt x="68" y="156"/>
                    </a:lnTo>
                    <a:lnTo>
                      <a:pt x="70" y="156"/>
                    </a:lnTo>
                    <a:lnTo>
                      <a:pt x="72" y="156"/>
                    </a:lnTo>
                    <a:lnTo>
                      <a:pt x="72" y="156"/>
                    </a:lnTo>
                    <a:lnTo>
                      <a:pt x="76" y="156"/>
                    </a:lnTo>
                    <a:lnTo>
                      <a:pt x="76" y="156"/>
                    </a:lnTo>
                    <a:lnTo>
                      <a:pt x="78" y="156"/>
                    </a:lnTo>
                    <a:lnTo>
                      <a:pt x="78" y="158"/>
                    </a:lnTo>
                    <a:lnTo>
                      <a:pt x="78" y="158"/>
                    </a:lnTo>
                    <a:lnTo>
                      <a:pt x="78" y="158"/>
                    </a:lnTo>
                    <a:lnTo>
                      <a:pt x="78" y="158"/>
                    </a:lnTo>
                    <a:lnTo>
                      <a:pt x="80" y="158"/>
                    </a:lnTo>
                    <a:lnTo>
                      <a:pt x="82" y="158"/>
                    </a:lnTo>
                    <a:lnTo>
                      <a:pt x="85" y="158"/>
                    </a:lnTo>
                    <a:lnTo>
                      <a:pt x="91" y="156"/>
                    </a:lnTo>
                    <a:lnTo>
                      <a:pt x="95" y="156"/>
                    </a:lnTo>
                    <a:lnTo>
                      <a:pt x="97" y="154"/>
                    </a:lnTo>
                    <a:lnTo>
                      <a:pt x="99" y="152"/>
                    </a:lnTo>
                    <a:lnTo>
                      <a:pt x="101" y="150"/>
                    </a:lnTo>
                    <a:lnTo>
                      <a:pt x="101" y="148"/>
                    </a:lnTo>
                    <a:lnTo>
                      <a:pt x="104" y="146"/>
                    </a:lnTo>
                    <a:lnTo>
                      <a:pt x="106" y="144"/>
                    </a:lnTo>
                    <a:lnTo>
                      <a:pt x="114" y="139"/>
                    </a:lnTo>
                    <a:lnTo>
                      <a:pt x="114" y="139"/>
                    </a:lnTo>
                    <a:lnTo>
                      <a:pt x="114" y="139"/>
                    </a:lnTo>
                    <a:lnTo>
                      <a:pt x="114" y="140"/>
                    </a:lnTo>
                    <a:lnTo>
                      <a:pt x="114" y="140"/>
                    </a:lnTo>
                    <a:lnTo>
                      <a:pt x="114" y="142"/>
                    </a:lnTo>
                    <a:lnTo>
                      <a:pt x="114" y="146"/>
                    </a:lnTo>
                    <a:lnTo>
                      <a:pt x="114" y="148"/>
                    </a:lnTo>
                    <a:lnTo>
                      <a:pt x="112" y="150"/>
                    </a:lnTo>
                    <a:lnTo>
                      <a:pt x="110" y="156"/>
                    </a:lnTo>
                    <a:lnTo>
                      <a:pt x="110" y="156"/>
                    </a:lnTo>
                    <a:lnTo>
                      <a:pt x="112" y="158"/>
                    </a:lnTo>
                    <a:lnTo>
                      <a:pt x="112" y="159"/>
                    </a:lnTo>
                    <a:lnTo>
                      <a:pt x="116" y="161"/>
                    </a:lnTo>
                    <a:lnTo>
                      <a:pt x="118" y="163"/>
                    </a:lnTo>
                    <a:lnTo>
                      <a:pt x="122" y="163"/>
                    </a:lnTo>
                    <a:lnTo>
                      <a:pt x="122" y="163"/>
                    </a:lnTo>
                    <a:lnTo>
                      <a:pt x="122" y="161"/>
                    </a:lnTo>
                    <a:lnTo>
                      <a:pt x="125" y="159"/>
                    </a:lnTo>
                    <a:lnTo>
                      <a:pt x="127" y="159"/>
                    </a:lnTo>
                    <a:lnTo>
                      <a:pt x="129" y="159"/>
                    </a:lnTo>
                    <a:lnTo>
                      <a:pt x="131" y="159"/>
                    </a:lnTo>
                    <a:lnTo>
                      <a:pt x="133" y="158"/>
                    </a:lnTo>
                    <a:lnTo>
                      <a:pt x="137" y="154"/>
                    </a:lnTo>
                    <a:lnTo>
                      <a:pt x="137" y="152"/>
                    </a:lnTo>
                    <a:lnTo>
                      <a:pt x="139" y="152"/>
                    </a:lnTo>
                    <a:lnTo>
                      <a:pt x="141" y="152"/>
                    </a:lnTo>
                    <a:lnTo>
                      <a:pt x="141" y="150"/>
                    </a:lnTo>
                    <a:lnTo>
                      <a:pt x="141" y="150"/>
                    </a:lnTo>
                    <a:lnTo>
                      <a:pt x="141" y="150"/>
                    </a:lnTo>
                    <a:lnTo>
                      <a:pt x="141" y="148"/>
                    </a:lnTo>
                    <a:lnTo>
                      <a:pt x="141" y="148"/>
                    </a:lnTo>
                    <a:lnTo>
                      <a:pt x="141" y="148"/>
                    </a:lnTo>
                    <a:lnTo>
                      <a:pt x="143" y="148"/>
                    </a:lnTo>
                    <a:lnTo>
                      <a:pt x="150" y="135"/>
                    </a:lnTo>
                    <a:lnTo>
                      <a:pt x="150" y="135"/>
                    </a:lnTo>
                    <a:lnTo>
                      <a:pt x="152" y="135"/>
                    </a:lnTo>
                    <a:lnTo>
                      <a:pt x="154" y="135"/>
                    </a:lnTo>
                    <a:lnTo>
                      <a:pt x="154" y="133"/>
                    </a:lnTo>
                    <a:lnTo>
                      <a:pt x="156" y="131"/>
                    </a:lnTo>
                    <a:lnTo>
                      <a:pt x="154" y="129"/>
                    </a:lnTo>
                    <a:lnTo>
                      <a:pt x="152" y="120"/>
                    </a:lnTo>
                    <a:lnTo>
                      <a:pt x="154" y="118"/>
                    </a:lnTo>
                    <a:lnTo>
                      <a:pt x="154" y="114"/>
                    </a:lnTo>
                    <a:lnTo>
                      <a:pt x="154" y="114"/>
                    </a:lnTo>
                    <a:lnTo>
                      <a:pt x="158" y="112"/>
                    </a:lnTo>
                    <a:lnTo>
                      <a:pt x="160" y="112"/>
                    </a:lnTo>
                    <a:lnTo>
                      <a:pt x="164" y="106"/>
                    </a:lnTo>
                    <a:lnTo>
                      <a:pt x="167" y="104"/>
                    </a:lnTo>
                    <a:lnTo>
                      <a:pt x="167" y="100"/>
                    </a:lnTo>
                    <a:lnTo>
                      <a:pt x="167" y="99"/>
                    </a:lnTo>
                    <a:lnTo>
                      <a:pt x="165" y="99"/>
                    </a:lnTo>
                    <a:lnTo>
                      <a:pt x="164" y="97"/>
                    </a:lnTo>
                    <a:lnTo>
                      <a:pt x="162" y="97"/>
                    </a:lnTo>
                    <a:lnTo>
                      <a:pt x="162" y="89"/>
                    </a:lnTo>
                    <a:lnTo>
                      <a:pt x="162" y="87"/>
                    </a:lnTo>
                    <a:lnTo>
                      <a:pt x="162" y="87"/>
                    </a:lnTo>
                    <a:lnTo>
                      <a:pt x="162" y="87"/>
                    </a:lnTo>
                    <a:lnTo>
                      <a:pt x="162" y="85"/>
                    </a:lnTo>
                    <a:lnTo>
                      <a:pt x="162" y="85"/>
                    </a:lnTo>
                    <a:lnTo>
                      <a:pt x="160" y="85"/>
                    </a:lnTo>
                    <a:lnTo>
                      <a:pt x="160" y="85"/>
                    </a:lnTo>
                    <a:lnTo>
                      <a:pt x="160" y="83"/>
                    </a:lnTo>
                    <a:lnTo>
                      <a:pt x="158" y="81"/>
                    </a:lnTo>
                    <a:lnTo>
                      <a:pt x="158" y="78"/>
                    </a:lnTo>
                    <a:lnTo>
                      <a:pt x="158" y="72"/>
                    </a:lnTo>
                    <a:lnTo>
                      <a:pt x="158" y="70"/>
                    </a:lnTo>
                    <a:lnTo>
                      <a:pt x="160" y="66"/>
                    </a:lnTo>
                    <a:lnTo>
                      <a:pt x="160" y="64"/>
                    </a:lnTo>
                    <a:lnTo>
                      <a:pt x="160" y="62"/>
                    </a:lnTo>
                    <a:lnTo>
                      <a:pt x="158" y="59"/>
                    </a:lnTo>
                    <a:lnTo>
                      <a:pt x="158" y="57"/>
                    </a:lnTo>
                    <a:lnTo>
                      <a:pt x="158" y="55"/>
                    </a:lnTo>
                    <a:lnTo>
                      <a:pt x="160" y="55"/>
                    </a:lnTo>
                    <a:lnTo>
                      <a:pt x="164" y="51"/>
                    </a:lnTo>
                    <a:lnTo>
                      <a:pt x="164" y="49"/>
                    </a:lnTo>
                    <a:lnTo>
                      <a:pt x="164" y="49"/>
                    </a:lnTo>
                    <a:lnTo>
                      <a:pt x="164" y="47"/>
                    </a:lnTo>
                    <a:lnTo>
                      <a:pt x="164" y="47"/>
                    </a:lnTo>
                    <a:lnTo>
                      <a:pt x="165" y="45"/>
                    </a:lnTo>
                    <a:lnTo>
                      <a:pt x="165" y="43"/>
                    </a:lnTo>
                    <a:lnTo>
                      <a:pt x="165" y="43"/>
                    </a:lnTo>
                    <a:lnTo>
                      <a:pt x="167" y="42"/>
                    </a:lnTo>
                    <a:lnTo>
                      <a:pt x="169" y="42"/>
                    </a:lnTo>
                    <a:lnTo>
                      <a:pt x="169" y="42"/>
                    </a:lnTo>
                    <a:lnTo>
                      <a:pt x="171" y="40"/>
                    </a:lnTo>
                    <a:lnTo>
                      <a:pt x="171" y="38"/>
                    </a:lnTo>
                    <a:lnTo>
                      <a:pt x="173" y="38"/>
                    </a:lnTo>
                    <a:lnTo>
                      <a:pt x="175" y="38"/>
                    </a:lnTo>
                    <a:lnTo>
                      <a:pt x="175" y="40"/>
                    </a:lnTo>
                    <a:lnTo>
                      <a:pt x="177" y="40"/>
                    </a:lnTo>
                    <a:lnTo>
                      <a:pt x="177" y="40"/>
                    </a:lnTo>
                    <a:lnTo>
                      <a:pt x="177" y="36"/>
                    </a:lnTo>
                    <a:close/>
                  </a:path>
                </a:pathLst>
              </a:custGeom>
              <a:solidFill>
                <a:schemeClr val="bg1"/>
              </a:solidFill>
              <a:ln w="9525">
                <a:solidFill>
                  <a:schemeClr val="tx1">
                    <a:lumMod val="50000"/>
                    <a:lumOff val="50000"/>
                  </a:schemeClr>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20" name="Freeform 29">
                <a:extLst>
                  <a:ext uri="{FF2B5EF4-FFF2-40B4-BE49-F238E27FC236}">
                    <a16:creationId xmlns:a16="http://schemas.microsoft.com/office/drawing/2014/main" id="{CAF9FE5D-0207-47E6-AE1D-23726D308669}"/>
                  </a:ext>
                </a:extLst>
              </p:cNvPr>
              <p:cNvSpPr>
                <a:spLocks/>
              </p:cNvSpPr>
              <p:nvPr/>
            </p:nvSpPr>
            <p:spPr bwMode="auto">
              <a:xfrm>
                <a:off x="10430892" y="2953370"/>
                <a:ext cx="280186" cy="297556"/>
              </a:xfrm>
              <a:custGeom>
                <a:avLst/>
                <a:gdLst>
                  <a:gd name="T0" fmla="*/ 175 w 177"/>
                  <a:gd name="T1" fmla="*/ 24 h 188"/>
                  <a:gd name="T2" fmla="*/ 171 w 177"/>
                  <a:gd name="T3" fmla="*/ 19 h 188"/>
                  <a:gd name="T4" fmla="*/ 175 w 177"/>
                  <a:gd name="T5" fmla="*/ 15 h 188"/>
                  <a:gd name="T6" fmla="*/ 171 w 177"/>
                  <a:gd name="T7" fmla="*/ 4 h 188"/>
                  <a:gd name="T8" fmla="*/ 167 w 177"/>
                  <a:gd name="T9" fmla="*/ 4 h 188"/>
                  <a:gd name="T10" fmla="*/ 154 w 177"/>
                  <a:gd name="T11" fmla="*/ 11 h 188"/>
                  <a:gd name="T12" fmla="*/ 146 w 177"/>
                  <a:gd name="T13" fmla="*/ 9 h 188"/>
                  <a:gd name="T14" fmla="*/ 135 w 177"/>
                  <a:gd name="T15" fmla="*/ 23 h 188"/>
                  <a:gd name="T16" fmla="*/ 112 w 177"/>
                  <a:gd name="T17" fmla="*/ 34 h 188"/>
                  <a:gd name="T18" fmla="*/ 106 w 177"/>
                  <a:gd name="T19" fmla="*/ 38 h 188"/>
                  <a:gd name="T20" fmla="*/ 101 w 177"/>
                  <a:gd name="T21" fmla="*/ 45 h 188"/>
                  <a:gd name="T22" fmla="*/ 95 w 177"/>
                  <a:gd name="T23" fmla="*/ 55 h 188"/>
                  <a:gd name="T24" fmla="*/ 89 w 177"/>
                  <a:gd name="T25" fmla="*/ 55 h 188"/>
                  <a:gd name="T26" fmla="*/ 84 w 177"/>
                  <a:gd name="T27" fmla="*/ 53 h 188"/>
                  <a:gd name="T28" fmla="*/ 78 w 177"/>
                  <a:gd name="T29" fmla="*/ 70 h 188"/>
                  <a:gd name="T30" fmla="*/ 61 w 177"/>
                  <a:gd name="T31" fmla="*/ 89 h 188"/>
                  <a:gd name="T32" fmla="*/ 61 w 177"/>
                  <a:gd name="T33" fmla="*/ 100 h 188"/>
                  <a:gd name="T34" fmla="*/ 59 w 177"/>
                  <a:gd name="T35" fmla="*/ 108 h 188"/>
                  <a:gd name="T36" fmla="*/ 57 w 177"/>
                  <a:gd name="T37" fmla="*/ 118 h 188"/>
                  <a:gd name="T38" fmla="*/ 42 w 177"/>
                  <a:gd name="T39" fmla="*/ 123 h 188"/>
                  <a:gd name="T40" fmla="*/ 42 w 177"/>
                  <a:gd name="T41" fmla="*/ 120 h 188"/>
                  <a:gd name="T42" fmla="*/ 44 w 177"/>
                  <a:gd name="T43" fmla="*/ 112 h 188"/>
                  <a:gd name="T44" fmla="*/ 38 w 177"/>
                  <a:gd name="T45" fmla="*/ 112 h 188"/>
                  <a:gd name="T46" fmla="*/ 32 w 177"/>
                  <a:gd name="T47" fmla="*/ 116 h 188"/>
                  <a:gd name="T48" fmla="*/ 34 w 177"/>
                  <a:gd name="T49" fmla="*/ 121 h 188"/>
                  <a:gd name="T50" fmla="*/ 3 w 177"/>
                  <a:gd name="T51" fmla="*/ 150 h 188"/>
                  <a:gd name="T52" fmla="*/ 2 w 177"/>
                  <a:gd name="T53" fmla="*/ 158 h 188"/>
                  <a:gd name="T54" fmla="*/ 5 w 177"/>
                  <a:gd name="T55" fmla="*/ 159 h 188"/>
                  <a:gd name="T56" fmla="*/ 9 w 177"/>
                  <a:gd name="T57" fmla="*/ 165 h 188"/>
                  <a:gd name="T58" fmla="*/ 11 w 177"/>
                  <a:gd name="T59" fmla="*/ 175 h 188"/>
                  <a:gd name="T60" fmla="*/ 13 w 177"/>
                  <a:gd name="T61" fmla="*/ 180 h 188"/>
                  <a:gd name="T62" fmla="*/ 17 w 177"/>
                  <a:gd name="T63" fmla="*/ 182 h 188"/>
                  <a:gd name="T64" fmla="*/ 23 w 177"/>
                  <a:gd name="T65" fmla="*/ 184 h 188"/>
                  <a:gd name="T66" fmla="*/ 28 w 177"/>
                  <a:gd name="T67" fmla="*/ 182 h 188"/>
                  <a:gd name="T68" fmla="*/ 44 w 177"/>
                  <a:gd name="T69" fmla="*/ 163 h 188"/>
                  <a:gd name="T70" fmla="*/ 42 w 177"/>
                  <a:gd name="T71" fmla="*/ 159 h 188"/>
                  <a:gd name="T72" fmla="*/ 40 w 177"/>
                  <a:gd name="T73" fmla="*/ 158 h 188"/>
                  <a:gd name="T74" fmla="*/ 55 w 177"/>
                  <a:gd name="T75" fmla="*/ 152 h 188"/>
                  <a:gd name="T76" fmla="*/ 68 w 177"/>
                  <a:gd name="T77" fmla="*/ 156 h 188"/>
                  <a:gd name="T78" fmla="*/ 76 w 177"/>
                  <a:gd name="T79" fmla="*/ 156 h 188"/>
                  <a:gd name="T80" fmla="*/ 80 w 177"/>
                  <a:gd name="T81" fmla="*/ 158 h 188"/>
                  <a:gd name="T82" fmla="*/ 99 w 177"/>
                  <a:gd name="T83" fmla="*/ 152 h 188"/>
                  <a:gd name="T84" fmla="*/ 114 w 177"/>
                  <a:gd name="T85" fmla="*/ 139 h 188"/>
                  <a:gd name="T86" fmla="*/ 114 w 177"/>
                  <a:gd name="T87" fmla="*/ 148 h 188"/>
                  <a:gd name="T88" fmla="*/ 116 w 177"/>
                  <a:gd name="T89" fmla="*/ 161 h 188"/>
                  <a:gd name="T90" fmla="*/ 127 w 177"/>
                  <a:gd name="T91" fmla="*/ 159 h 188"/>
                  <a:gd name="T92" fmla="*/ 139 w 177"/>
                  <a:gd name="T93" fmla="*/ 152 h 188"/>
                  <a:gd name="T94" fmla="*/ 141 w 177"/>
                  <a:gd name="T95" fmla="*/ 148 h 188"/>
                  <a:gd name="T96" fmla="*/ 154 w 177"/>
                  <a:gd name="T97" fmla="*/ 135 h 188"/>
                  <a:gd name="T98" fmla="*/ 154 w 177"/>
                  <a:gd name="T99" fmla="*/ 114 h 188"/>
                  <a:gd name="T100" fmla="*/ 167 w 177"/>
                  <a:gd name="T101" fmla="*/ 100 h 188"/>
                  <a:gd name="T102" fmla="*/ 162 w 177"/>
                  <a:gd name="T103" fmla="*/ 87 h 188"/>
                  <a:gd name="T104" fmla="*/ 160 w 177"/>
                  <a:gd name="T105" fmla="*/ 85 h 188"/>
                  <a:gd name="T106" fmla="*/ 160 w 177"/>
                  <a:gd name="T107" fmla="*/ 66 h 188"/>
                  <a:gd name="T108" fmla="*/ 160 w 177"/>
                  <a:gd name="T109" fmla="*/ 55 h 188"/>
                  <a:gd name="T110" fmla="*/ 165 w 177"/>
                  <a:gd name="T111" fmla="*/ 45 h 188"/>
                  <a:gd name="T112" fmla="*/ 171 w 177"/>
                  <a:gd name="T113" fmla="*/ 40 h 188"/>
                  <a:gd name="T114" fmla="*/ 177 w 177"/>
                  <a:gd name="T115" fmla="*/ 4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7" h="188">
                    <a:moveTo>
                      <a:pt x="177" y="36"/>
                    </a:moveTo>
                    <a:lnTo>
                      <a:pt x="175" y="32"/>
                    </a:lnTo>
                    <a:lnTo>
                      <a:pt x="175" y="32"/>
                    </a:lnTo>
                    <a:lnTo>
                      <a:pt x="175" y="30"/>
                    </a:lnTo>
                    <a:lnTo>
                      <a:pt x="175" y="28"/>
                    </a:lnTo>
                    <a:lnTo>
                      <a:pt x="175" y="24"/>
                    </a:lnTo>
                    <a:lnTo>
                      <a:pt x="175" y="24"/>
                    </a:lnTo>
                    <a:lnTo>
                      <a:pt x="175" y="24"/>
                    </a:lnTo>
                    <a:lnTo>
                      <a:pt x="173" y="23"/>
                    </a:lnTo>
                    <a:lnTo>
                      <a:pt x="173" y="21"/>
                    </a:lnTo>
                    <a:lnTo>
                      <a:pt x="171" y="21"/>
                    </a:lnTo>
                    <a:lnTo>
                      <a:pt x="171" y="19"/>
                    </a:lnTo>
                    <a:lnTo>
                      <a:pt x="173" y="17"/>
                    </a:lnTo>
                    <a:lnTo>
                      <a:pt x="173" y="17"/>
                    </a:lnTo>
                    <a:lnTo>
                      <a:pt x="173" y="17"/>
                    </a:lnTo>
                    <a:lnTo>
                      <a:pt x="173" y="15"/>
                    </a:lnTo>
                    <a:lnTo>
                      <a:pt x="175" y="15"/>
                    </a:lnTo>
                    <a:lnTo>
                      <a:pt x="175" y="15"/>
                    </a:lnTo>
                    <a:lnTo>
                      <a:pt x="175" y="13"/>
                    </a:lnTo>
                    <a:lnTo>
                      <a:pt x="175" y="9"/>
                    </a:lnTo>
                    <a:lnTo>
                      <a:pt x="175" y="7"/>
                    </a:lnTo>
                    <a:lnTo>
                      <a:pt x="175" y="5"/>
                    </a:lnTo>
                    <a:lnTo>
                      <a:pt x="173" y="5"/>
                    </a:lnTo>
                    <a:lnTo>
                      <a:pt x="171" y="4"/>
                    </a:lnTo>
                    <a:lnTo>
                      <a:pt x="171" y="4"/>
                    </a:lnTo>
                    <a:lnTo>
                      <a:pt x="171" y="4"/>
                    </a:lnTo>
                    <a:lnTo>
                      <a:pt x="169" y="0"/>
                    </a:lnTo>
                    <a:lnTo>
                      <a:pt x="169" y="2"/>
                    </a:lnTo>
                    <a:lnTo>
                      <a:pt x="167" y="2"/>
                    </a:lnTo>
                    <a:lnTo>
                      <a:pt x="167" y="4"/>
                    </a:lnTo>
                    <a:lnTo>
                      <a:pt x="167" y="4"/>
                    </a:lnTo>
                    <a:lnTo>
                      <a:pt x="167" y="4"/>
                    </a:lnTo>
                    <a:lnTo>
                      <a:pt x="167" y="4"/>
                    </a:lnTo>
                    <a:lnTo>
                      <a:pt x="156" y="11"/>
                    </a:lnTo>
                    <a:lnTo>
                      <a:pt x="156" y="11"/>
                    </a:lnTo>
                    <a:lnTo>
                      <a:pt x="154" y="11"/>
                    </a:lnTo>
                    <a:lnTo>
                      <a:pt x="152" y="11"/>
                    </a:lnTo>
                    <a:lnTo>
                      <a:pt x="150" y="11"/>
                    </a:lnTo>
                    <a:lnTo>
                      <a:pt x="150" y="11"/>
                    </a:lnTo>
                    <a:lnTo>
                      <a:pt x="146" y="9"/>
                    </a:lnTo>
                    <a:lnTo>
                      <a:pt x="146" y="9"/>
                    </a:lnTo>
                    <a:lnTo>
                      <a:pt x="146" y="9"/>
                    </a:lnTo>
                    <a:lnTo>
                      <a:pt x="145" y="9"/>
                    </a:lnTo>
                    <a:lnTo>
                      <a:pt x="145" y="9"/>
                    </a:lnTo>
                    <a:lnTo>
                      <a:pt x="143" y="13"/>
                    </a:lnTo>
                    <a:lnTo>
                      <a:pt x="141" y="13"/>
                    </a:lnTo>
                    <a:lnTo>
                      <a:pt x="139" y="19"/>
                    </a:lnTo>
                    <a:lnTo>
                      <a:pt x="135" y="23"/>
                    </a:lnTo>
                    <a:lnTo>
                      <a:pt x="131" y="26"/>
                    </a:lnTo>
                    <a:lnTo>
                      <a:pt x="125" y="30"/>
                    </a:lnTo>
                    <a:lnTo>
                      <a:pt x="124" y="32"/>
                    </a:lnTo>
                    <a:lnTo>
                      <a:pt x="116" y="34"/>
                    </a:lnTo>
                    <a:lnTo>
                      <a:pt x="112" y="34"/>
                    </a:lnTo>
                    <a:lnTo>
                      <a:pt x="112" y="34"/>
                    </a:lnTo>
                    <a:lnTo>
                      <a:pt x="112" y="34"/>
                    </a:lnTo>
                    <a:lnTo>
                      <a:pt x="110" y="36"/>
                    </a:lnTo>
                    <a:lnTo>
                      <a:pt x="110" y="36"/>
                    </a:lnTo>
                    <a:lnTo>
                      <a:pt x="108" y="38"/>
                    </a:lnTo>
                    <a:lnTo>
                      <a:pt x="106" y="38"/>
                    </a:lnTo>
                    <a:lnTo>
                      <a:pt x="106" y="38"/>
                    </a:lnTo>
                    <a:lnTo>
                      <a:pt x="106" y="38"/>
                    </a:lnTo>
                    <a:lnTo>
                      <a:pt x="104" y="38"/>
                    </a:lnTo>
                    <a:lnTo>
                      <a:pt x="104" y="40"/>
                    </a:lnTo>
                    <a:lnTo>
                      <a:pt x="101" y="43"/>
                    </a:lnTo>
                    <a:lnTo>
                      <a:pt x="101" y="45"/>
                    </a:lnTo>
                    <a:lnTo>
                      <a:pt x="101" y="45"/>
                    </a:lnTo>
                    <a:lnTo>
                      <a:pt x="101" y="47"/>
                    </a:lnTo>
                    <a:lnTo>
                      <a:pt x="101" y="49"/>
                    </a:lnTo>
                    <a:lnTo>
                      <a:pt x="99" y="51"/>
                    </a:lnTo>
                    <a:lnTo>
                      <a:pt x="97" y="53"/>
                    </a:lnTo>
                    <a:lnTo>
                      <a:pt x="95" y="55"/>
                    </a:lnTo>
                    <a:lnTo>
                      <a:pt x="95" y="55"/>
                    </a:lnTo>
                    <a:lnTo>
                      <a:pt x="93" y="57"/>
                    </a:lnTo>
                    <a:lnTo>
                      <a:pt x="91" y="57"/>
                    </a:lnTo>
                    <a:lnTo>
                      <a:pt x="91" y="57"/>
                    </a:lnTo>
                    <a:lnTo>
                      <a:pt x="89" y="57"/>
                    </a:lnTo>
                    <a:lnTo>
                      <a:pt x="89" y="57"/>
                    </a:lnTo>
                    <a:lnTo>
                      <a:pt x="89" y="55"/>
                    </a:lnTo>
                    <a:lnTo>
                      <a:pt x="89" y="55"/>
                    </a:lnTo>
                    <a:lnTo>
                      <a:pt x="89" y="55"/>
                    </a:lnTo>
                    <a:lnTo>
                      <a:pt x="89" y="53"/>
                    </a:lnTo>
                    <a:lnTo>
                      <a:pt x="87" y="51"/>
                    </a:lnTo>
                    <a:lnTo>
                      <a:pt x="85" y="49"/>
                    </a:lnTo>
                    <a:lnTo>
                      <a:pt x="84" y="53"/>
                    </a:lnTo>
                    <a:lnTo>
                      <a:pt x="80" y="57"/>
                    </a:lnTo>
                    <a:lnTo>
                      <a:pt x="80" y="59"/>
                    </a:lnTo>
                    <a:lnTo>
                      <a:pt x="80" y="61"/>
                    </a:lnTo>
                    <a:lnTo>
                      <a:pt x="78" y="66"/>
                    </a:lnTo>
                    <a:lnTo>
                      <a:pt x="78" y="68"/>
                    </a:lnTo>
                    <a:lnTo>
                      <a:pt x="78" y="70"/>
                    </a:lnTo>
                    <a:lnTo>
                      <a:pt x="76" y="70"/>
                    </a:lnTo>
                    <a:lnTo>
                      <a:pt x="74" y="72"/>
                    </a:lnTo>
                    <a:lnTo>
                      <a:pt x="70" y="76"/>
                    </a:lnTo>
                    <a:lnTo>
                      <a:pt x="63" y="87"/>
                    </a:lnTo>
                    <a:lnTo>
                      <a:pt x="61" y="89"/>
                    </a:lnTo>
                    <a:lnTo>
                      <a:pt x="61" y="89"/>
                    </a:lnTo>
                    <a:lnTo>
                      <a:pt x="63" y="91"/>
                    </a:lnTo>
                    <a:lnTo>
                      <a:pt x="63" y="93"/>
                    </a:lnTo>
                    <a:lnTo>
                      <a:pt x="61" y="99"/>
                    </a:lnTo>
                    <a:lnTo>
                      <a:pt x="61" y="100"/>
                    </a:lnTo>
                    <a:lnTo>
                      <a:pt x="61" y="100"/>
                    </a:lnTo>
                    <a:lnTo>
                      <a:pt x="61" y="100"/>
                    </a:lnTo>
                    <a:lnTo>
                      <a:pt x="59" y="102"/>
                    </a:lnTo>
                    <a:lnTo>
                      <a:pt x="59" y="104"/>
                    </a:lnTo>
                    <a:lnTo>
                      <a:pt x="59" y="106"/>
                    </a:lnTo>
                    <a:lnTo>
                      <a:pt x="59" y="108"/>
                    </a:lnTo>
                    <a:lnTo>
                      <a:pt x="59" y="108"/>
                    </a:lnTo>
                    <a:lnTo>
                      <a:pt x="59" y="108"/>
                    </a:lnTo>
                    <a:lnTo>
                      <a:pt x="59" y="110"/>
                    </a:lnTo>
                    <a:lnTo>
                      <a:pt x="61" y="112"/>
                    </a:lnTo>
                    <a:lnTo>
                      <a:pt x="61" y="112"/>
                    </a:lnTo>
                    <a:lnTo>
                      <a:pt x="59" y="114"/>
                    </a:lnTo>
                    <a:lnTo>
                      <a:pt x="59" y="114"/>
                    </a:lnTo>
                    <a:lnTo>
                      <a:pt x="57" y="118"/>
                    </a:lnTo>
                    <a:lnTo>
                      <a:pt x="55" y="120"/>
                    </a:lnTo>
                    <a:lnTo>
                      <a:pt x="53" y="121"/>
                    </a:lnTo>
                    <a:lnTo>
                      <a:pt x="51" y="121"/>
                    </a:lnTo>
                    <a:lnTo>
                      <a:pt x="45" y="123"/>
                    </a:lnTo>
                    <a:lnTo>
                      <a:pt x="44" y="123"/>
                    </a:lnTo>
                    <a:lnTo>
                      <a:pt x="42" y="123"/>
                    </a:lnTo>
                    <a:lnTo>
                      <a:pt x="42" y="123"/>
                    </a:lnTo>
                    <a:lnTo>
                      <a:pt x="40" y="123"/>
                    </a:lnTo>
                    <a:lnTo>
                      <a:pt x="40" y="123"/>
                    </a:lnTo>
                    <a:lnTo>
                      <a:pt x="40" y="121"/>
                    </a:lnTo>
                    <a:lnTo>
                      <a:pt x="42" y="121"/>
                    </a:lnTo>
                    <a:lnTo>
                      <a:pt x="42" y="120"/>
                    </a:lnTo>
                    <a:lnTo>
                      <a:pt x="44" y="120"/>
                    </a:lnTo>
                    <a:lnTo>
                      <a:pt x="44" y="118"/>
                    </a:lnTo>
                    <a:lnTo>
                      <a:pt x="44" y="116"/>
                    </a:lnTo>
                    <a:lnTo>
                      <a:pt x="44" y="116"/>
                    </a:lnTo>
                    <a:lnTo>
                      <a:pt x="44" y="114"/>
                    </a:lnTo>
                    <a:lnTo>
                      <a:pt x="44" y="112"/>
                    </a:lnTo>
                    <a:lnTo>
                      <a:pt x="42" y="112"/>
                    </a:lnTo>
                    <a:lnTo>
                      <a:pt x="42" y="112"/>
                    </a:lnTo>
                    <a:lnTo>
                      <a:pt x="40" y="110"/>
                    </a:lnTo>
                    <a:lnTo>
                      <a:pt x="40" y="110"/>
                    </a:lnTo>
                    <a:lnTo>
                      <a:pt x="38" y="110"/>
                    </a:lnTo>
                    <a:lnTo>
                      <a:pt x="38" y="112"/>
                    </a:lnTo>
                    <a:lnTo>
                      <a:pt x="36" y="112"/>
                    </a:lnTo>
                    <a:lnTo>
                      <a:pt x="34" y="114"/>
                    </a:lnTo>
                    <a:lnTo>
                      <a:pt x="32" y="114"/>
                    </a:lnTo>
                    <a:lnTo>
                      <a:pt x="32" y="116"/>
                    </a:lnTo>
                    <a:lnTo>
                      <a:pt x="32" y="116"/>
                    </a:lnTo>
                    <a:lnTo>
                      <a:pt x="32" y="116"/>
                    </a:lnTo>
                    <a:lnTo>
                      <a:pt x="32" y="118"/>
                    </a:lnTo>
                    <a:lnTo>
                      <a:pt x="34" y="120"/>
                    </a:lnTo>
                    <a:lnTo>
                      <a:pt x="34" y="120"/>
                    </a:lnTo>
                    <a:lnTo>
                      <a:pt x="34" y="120"/>
                    </a:lnTo>
                    <a:lnTo>
                      <a:pt x="34" y="120"/>
                    </a:lnTo>
                    <a:lnTo>
                      <a:pt x="34" y="121"/>
                    </a:lnTo>
                    <a:lnTo>
                      <a:pt x="24" y="129"/>
                    </a:lnTo>
                    <a:lnTo>
                      <a:pt x="23" y="131"/>
                    </a:lnTo>
                    <a:lnTo>
                      <a:pt x="17" y="139"/>
                    </a:lnTo>
                    <a:lnTo>
                      <a:pt x="13" y="142"/>
                    </a:lnTo>
                    <a:lnTo>
                      <a:pt x="7" y="146"/>
                    </a:lnTo>
                    <a:lnTo>
                      <a:pt x="3" y="150"/>
                    </a:lnTo>
                    <a:lnTo>
                      <a:pt x="2" y="152"/>
                    </a:lnTo>
                    <a:lnTo>
                      <a:pt x="0" y="152"/>
                    </a:lnTo>
                    <a:lnTo>
                      <a:pt x="0" y="154"/>
                    </a:lnTo>
                    <a:lnTo>
                      <a:pt x="0" y="156"/>
                    </a:lnTo>
                    <a:lnTo>
                      <a:pt x="2" y="156"/>
                    </a:lnTo>
                    <a:lnTo>
                      <a:pt x="2" y="158"/>
                    </a:lnTo>
                    <a:lnTo>
                      <a:pt x="3" y="158"/>
                    </a:lnTo>
                    <a:lnTo>
                      <a:pt x="3" y="158"/>
                    </a:lnTo>
                    <a:lnTo>
                      <a:pt x="3" y="158"/>
                    </a:lnTo>
                    <a:lnTo>
                      <a:pt x="3" y="158"/>
                    </a:lnTo>
                    <a:lnTo>
                      <a:pt x="3" y="159"/>
                    </a:lnTo>
                    <a:lnTo>
                      <a:pt x="5" y="159"/>
                    </a:lnTo>
                    <a:lnTo>
                      <a:pt x="5" y="161"/>
                    </a:lnTo>
                    <a:lnTo>
                      <a:pt x="5" y="161"/>
                    </a:lnTo>
                    <a:lnTo>
                      <a:pt x="7" y="163"/>
                    </a:lnTo>
                    <a:lnTo>
                      <a:pt x="7" y="163"/>
                    </a:lnTo>
                    <a:lnTo>
                      <a:pt x="9" y="163"/>
                    </a:lnTo>
                    <a:lnTo>
                      <a:pt x="9" y="165"/>
                    </a:lnTo>
                    <a:lnTo>
                      <a:pt x="9" y="165"/>
                    </a:lnTo>
                    <a:lnTo>
                      <a:pt x="11" y="167"/>
                    </a:lnTo>
                    <a:lnTo>
                      <a:pt x="11" y="169"/>
                    </a:lnTo>
                    <a:lnTo>
                      <a:pt x="11" y="169"/>
                    </a:lnTo>
                    <a:lnTo>
                      <a:pt x="11" y="171"/>
                    </a:lnTo>
                    <a:lnTo>
                      <a:pt x="11" y="175"/>
                    </a:lnTo>
                    <a:lnTo>
                      <a:pt x="11" y="177"/>
                    </a:lnTo>
                    <a:lnTo>
                      <a:pt x="11" y="178"/>
                    </a:lnTo>
                    <a:lnTo>
                      <a:pt x="11" y="178"/>
                    </a:lnTo>
                    <a:lnTo>
                      <a:pt x="11" y="178"/>
                    </a:lnTo>
                    <a:lnTo>
                      <a:pt x="13" y="180"/>
                    </a:lnTo>
                    <a:lnTo>
                      <a:pt x="13" y="180"/>
                    </a:lnTo>
                    <a:lnTo>
                      <a:pt x="13" y="180"/>
                    </a:lnTo>
                    <a:lnTo>
                      <a:pt x="15" y="180"/>
                    </a:lnTo>
                    <a:lnTo>
                      <a:pt x="15" y="180"/>
                    </a:lnTo>
                    <a:lnTo>
                      <a:pt x="15" y="180"/>
                    </a:lnTo>
                    <a:lnTo>
                      <a:pt x="15" y="180"/>
                    </a:lnTo>
                    <a:lnTo>
                      <a:pt x="17" y="182"/>
                    </a:lnTo>
                    <a:lnTo>
                      <a:pt x="17" y="182"/>
                    </a:lnTo>
                    <a:lnTo>
                      <a:pt x="17" y="182"/>
                    </a:lnTo>
                    <a:lnTo>
                      <a:pt x="19" y="182"/>
                    </a:lnTo>
                    <a:lnTo>
                      <a:pt x="21" y="184"/>
                    </a:lnTo>
                    <a:lnTo>
                      <a:pt x="21" y="184"/>
                    </a:lnTo>
                    <a:lnTo>
                      <a:pt x="23" y="184"/>
                    </a:lnTo>
                    <a:lnTo>
                      <a:pt x="23" y="186"/>
                    </a:lnTo>
                    <a:lnTo>
                      <a:pt x="24" y="188"/>
                    </a:lnTo>
                    <a:lnTo>
                      <a:pt x="24" y="188"/>
                    </a:lnTo>
                    <a:lnTo>
                      <a:pt x="26" y="188"/>
                    </a:lnTo>
                    <a:lnTo>
                      <a:pt x="26" y="186"/>
                    </a:lnTo>
                    <a:lnTo>
                      <a:pt x="28" y="182"/>
                    </a:lnTo>
                    <a:lnTo>
                      <a:pt x="32" y="177"/>
                    </a:lnTo>
                    <a:lnTo>
                      <a:pt x="32" y="177"/>
                    </a:lnTo>
                    <a:lnTo>
                      <a:pt x="32" y="175"/>
                    </a:lnTo>
                    <a:lnTo>
                      <a:pt x="34" y="173"/>
                    </a:lnTo>
                    <a:lnTo>
                      <a:pt x="36" y="171"/>
                    </a:lnTo>
                    <a:lnTo>
                      <a:pt x="44" y="163"/>
                    </a:lnTo>
                    <a:lnTo>
                      <a:pt x="44" y="161"/>
                    </a:lnTo>
                    <a:lnTo>
                      <a:pt x="44" y="161"/>
                    </a:lnTo>
                    <a:lnTo>
                      <a:pt x="44" y="161"/>
                    </a:lnTo>
                    <a:lnTo>
                      <a:pt x="44" y="159"/>
                    </a:lnTo>
                    <a:lnTo>
                      <a:pt x="44" y="159"/>
                    </a:lnTo>
                    <a:lnTo>
                      <a:pt x="42" y="159"/>
                    </a:lnTo>
                    <a:lnTo>
                      <a:pt x="40" y="158"/>
                    </a:lnTo>
                    <a:lnTo>
                      <a:pt x="40" y="158"/>
                    </a:lnTo>
                    <a:lnTo>
                      <a:pt x="40" y="158"/>
                    </a:lnTo>
                    <a:lnTo>
                      <a:pt x="40" y="158"/>
                    </a:lnTo>
                    <a:lnTo>
                      <a:pt x="40" y="158"/>
                    </a:lnTo>
                    <a:lnTo>
                      <a:pt x="40" y="158"/>
                    </a:lnTo>
                    <a:lnTo>
                      <a:pt x="40" y="156"/>
                    </a:lnTo>
                    <a:lnTo>
                      <a:pt x="40" y="156"/>
                    </a:lnTo>
                    <a:lnTo>
                      <a:pt x="40" y="154"/>
                    </a:lnTo>
                    <a:lnTo>
                      <a:pt x="42" y="154"/>
                    </a:lnTo>
                    <a:lnTo>
                      <a:pt x="44" y="154"/>
                    </a:lnTo>
                    <a:lnTo>
                      <a:pt x="55" y="152"/>
                    </a:lnTo>
                    <a:lnTo>
                      <a:pt x="59" y="152"/>
                    </a:lnTo>
                    <a:lnTo>
                      <a:pt x="61" y="152"/>
                    </a:lnTo>
                    <a:lnTo>
                      <a:pt x="64" y="152"/>
                    </a:lnTo>
                    <a:lnTo>
                      <a:pt x="64" y="152"/>
                    </a:lnTo>
                    <a:lnTo>
                      <a:pt x="66" y="154"/>
                    </a:lnTo>
                    <a:lnTo>
                      <a:pt x="68" y="156"/>
                    </a:lnTo>
                    <a:lnTo>
                      <a:pt x="68" y="156"/>
                    </a:lnTo>
                    <a:lnTo>
                      <a:pt x="70" y="156"/>
                    </a:lnTo>
                    <a:lnTo>
                      <a:pt x="72" y="156"/>
                    </a:lnTo>
                    <a:lnTo>
                      <a:pt x="72" y="156"/>
                    </a:lnTo>
                    <a:lnTo>
                      <a:pt x="76" y="156"/>
                    </a:lnTo>
                    <a:lnTo>
                      <a:pt x="76" y="156"/>
                    </a:lnTo>
                    <a:lnTo>
                      <a:pt x="78" y="156"/>
                    </a:lnTo>
                    <a:lnTo>
                      <a:pt x="78" y="158"/>
                    </a:lnTo>
                    <a:lnTo>
                      <a:pt x="78" y="158"/>
                    </a:lnTo>
                    <a:lnTo>
                      <a:pt x="78" y="158"/>
                    </a:lnTo>
                    <a:lnTo>
                      <a:pt x="78" y="158"/>
                    </a:lnTo>
                    <a:lnTo>
                      <a:pt x="80" y="158"/>
                    </a:lnTo>
                    <a:lnTo>
                      <a:pt x="82" y="158"/>
                    </a:lnTo>
                    <a:lnTo>
                      <a:pt x="85" y="158"/>
                    </a:lnTo>
                    <a:lnTo>
                      <a:pt x="91" y="156"/>
                    </a:lnTo>
                    <a:lnTo>
                      <a:pt x="95" y="156"/>
                    </a:lnTo>
                    <a:lnTo>
                      <a:pt x="97" y="154"/>
                    </a:lnTo>
                    <a:lnTo>
                      <a:pt x="99" y="152"/>
                    </a:lnTo>
                    <a:lnTo>
                      <a:pt x="101" y="150"/>
                    </a:lnTo>
                    <a:lnTo>
                      <a:pt x="101" y="148"/>
                    </a:lnTo>
                    <a:lnTo>
                      <a:pt x="104" y="146"/>
                    </a:lnTo>
                    <a:lnTo>
                      <a:pt x="106" y="144"/>
                    </a:lnTo>
                    <a:lnTo>
                      <a:pt x="114" y="139"/>
                    </a:lnTo>
                    <a:lnTo>
                      <a:pt x="114" y="139"/>
                    </a:lnTo>
                    <a:lnTo>
                      <a:pt x="114" y="139"/>
                    </a:lnTo>
                    <a:lnTo>
                      <a:pt x="114" y="140"/>
                    </a:lnTo>
                    <a:lnTo>
                      <a:pt x="114" y="140"/>
                    </a:lnTo>
                    <a:lnTo>
                      <a:pt x="114" y="142"/>
                    </a:lnTo>
                    <a:lnTo>
                      <a:pt x="114" y="146"/>
                    </a:lnTo>
                    <a:lnTo>
                      <a:pt x="114" y="148"/>
                    </a:lnTo>
                    <a:lnTo>
                      <a:pt x="112" y="150"/>
                    </a:lnTo>
                    <a:lnTo>
                      <a:pt x="110" y="156"/>
                    </a:lnTo>
                    <a:lnTo>
                      <a:pt x="110" y="156"/>
                    </a:lnTo>
                    <a:lnTo>
                      <a:pt x="112" y="158"/>
                    </a:lnTo>
                    <a:lnTo>
                      <a:pt x="112" y="159"/>
                    </a:lnTo>
                    <a:lnTo>
                      <a:pt x="116" y="161"/>
                    </a:lnTo>
                    <a:lnTo>
                      <a:pt x="118" y="163"/>
                    </a:lnTo>
                    <a:lnTo>
                      <a:pt x="122" y="163"/>
                    </a:lnTo>
                    <a:lnTo>
                      <a:pt x="122" y="163"/>
                    </a:lnTo>
                    <a:lnTo>
                      <a:pt x="122" y="161"/>
                    </a:lnTo>
                    <a:lnTo>
                      <a:pt x="125" y="159"/>
                    </a:lnTo>
                    <a:lnTo>
                      <a:pt x="127" y="159"/>
                    </a:lnTo>
                    <a:lnTo>
                      <a:pt x="129" y="159"/>
                    </a:lnTo>
                    <a:lnTo>
                      <a:pt x="131" y="159"/>
                    </a:lnTo>
                    <a:lnTo>
                      <a:pt x="133" y="158"/>
                    </a:lnTo>
                    <a:lnTo>
                      <a:pt x="137" y="154"/>
                    </a:lnTo>
                    <a:lnTo>
                      <a:pt x="137" y="152"/>
                    </a:lnTo>
                    <a:lnTo>
                      <a:pt x="139" y="152"/>
                    </a:lnTo>
                    <a:lnTo>
                      <a:pt x="141" y="152"/>
                    </a:lnTo>
                    <a:lnTo>
                      <a:pt x="141" y="150"/>
                    </a:lnTo>
                    <a:lnTo>
                      <a:pt x="141" y="150"/>
                    </a:lnTo>
                    <a:lnTo>
                      <a:pt x="141" y="150"/>
                    </a:lnTo>
                    <a:lnTo>
                      <a:pt x="141" y="148"/>
                    </a:lnTo>
                    <a:lnTo>
                      <a:pt x="141" y="148"/>
                    </a:lnTo>
                    <a:lnTo>
                      <a:pt x="141" y="148"/>
                    </a:lnTo>
                    <a:lnTo>
                      <a:pt x="143" y="148"/>
                    </a:lnTo>
                    <a:lnTo>
                      <a:pt x="150" y="135"/>
                    </a:lnTo>
                    <a:lnTo>
                      <a:pt x="150" y="135"/>
                    </a:lnTo>
                    <a:lnTo>
                      <a:pt x="152" y="135"/>
                    </a:lnTo>
                    <a:lnTo>
                      <a:pt x="154" y="135"/>
                    </a:lnTo>
                    <a:lnTo>
                      <a:pt x="154" y="133"/>
                    </a:lnTo>
                    <a:lnTo>
                      <a:pt x="156" y="131"/>
                    </a:lnTo>
                    <a:lnTo>
                      <a:pt x="154" y="129"/>
                    </a:lnTo>
                    <a:lnTo>
                      <a:pt x="152" y="120"/>
                    </a:lnTo>
                    <a:lnTo>
                      <a:pt x="154" y="118"/>
                    </a:lnTo>
                    <a:lnTo>
                      <a:pt x="154" y="114"/>
                    </a:lnTo>
                    <a:lnTo>
                      <a:pt x="154" y="114"/>
                    </a:lnTo>
                    <a:lnTo>
                      <a:pt x="158" y="112"/>
                    </a:lnTo>
                    <a:lnTo>
                      <a:pt x="160" y="112"/>
                    </a:lnTo>
                    <a:lnTo>
                      <a:pt x="164" y="106"/>
                    </a:lnTo>
                    <a:lnTo>
                      <a:pt x="167" y="104"/>
                    </a:lnTo>
                    <a:lnTo>
                      <a:pt x="167" y="100"/>
                    </a:lnTo>
                    <a:lnTo>
                      <a:pt x="167" y="99"/>
                    </a:lnTo>
                    <a:lnTo>
                      <a:pt x="165" y="99"/>
                    </a:lnTo>
                    <a:lnTo>
                      <a:pt x="164" y="97"/>
                    </a:lnTo>
                    <a:lnTo>
                      <a:pt x="162" y="97"/>
                    </a:lnTo>
                    <a:lnTo>
                      <a:pt x="162" y="89"/>
                    </a:lnTo>
                    <a:lnTo>
                      <a:pt x="162" y="87"/>
                    </a:lnTo>
                    <a:lnTo>
                      <a:pt x="162" y="87"/>
                    </a:lnTo>
                    <a:lnTo>
                      <a:pt x="162" y="87"/>
                    </a:lnTo>
                    <a:lnTo>
                      <a:pt x="162" y="85"/>
                    </a:lnTo>
                    <a:lnTo>
                      <a:pt x="162" y="85"/>
                    </a:lnTo>
                    <a:lnTo>
                      <a:pt x="160" y="85"/>
                    </a:lnTo>
                    <a:lnTo>
                      <a:pt x="160" y="85"/>
                    </a:lnTo>
                    <a:lnTo>
                      <a:pt x="160" y="83"/>
                    </a:lnTo>
                    <a:lnTo>
                      <a:pt x="158" y="81"/>
                    </a:lnTo>
                    <a:lnTo>
                      <a:pt x="158" y="78"/>
                    </a:lnTo>
                    <a:lnTo>
                      <a:pt x="158" y="72"/>
                    </a:lnTo>
                    <a:lnTo>
                      <a:pt x="158" y="70"/>
                    </a:lnTo>
                    <a:lnTo>
                      <a:pt x="160" y="66"/>
                    </a:lnTo>
                    <a:lnTo>
                      <a:pt x="160" y="64"/>
                    </a:lnTo>
                    <a:lnTo>
                      <a:pt x="160" y="62"/>
                    </a:lnTo>
                    <a:lnTo>
                      <a:pt x="158" y="59"/>
                    </a:lnTo>
                    <a:lnTo>
                      <a:pt x="158" y="57"/>
                    </a:lnTo>
                    <a:lnTo>
                      <a:pt x="158" y="55"/>
                    </a:lnTo>
                    <a:lnTo>
                      <a:pt x="160" y="55"/>
                    </a:lnTo>
                    <a:lnTo>
                      <a:pt x="164" y="51"/>
                    </a:lnTo>
                    <a:lnTo>
                      <a:pt x="164" y="49"/>
                    </a:lnTo>
                    <a:lnTo>
                      <a:pt x="164" y="49"/>
                    </a:lnTo>
                    <a:lnTo>
                      <a:pt x="164" y="47"/>
                    </a:lnTo>
                    <a:lnTo>
                      <a:pt x="164" y="47"/>
                    </a:lnTo>
                    <a:lnTo>
                      <a:pt x="165" y="45"/>
                    </a:lnTo>
                    <a:lnTo>
                      <a:pt x="165" y="43"/>
                    </a:lnTo>
                    <a:lnTo>
                      <a:pt x="165" y="43"/>
                    </a:lnTo>
                    <a:lnTo>
                      <a:pt x="167" y="42"/>
                    </a:lnTo>
                    <a:lnTo>
                      <a:pt x="169" y="42"/>
                    </a:lnTo>
                    <a:lnTo>
                      <a:pt x="169" y="42"/>
                    </a:lnTo>
                    <a:lnTo>
                      <a:pt x="171" y="40"/>
                    </a:lnTo>
                    <a:lnTo>
                      <a:pt x="171" y="38"/>
                    </a:lnTo>
                    <a:lnTo>
                      <a:pt x="173" y="38"/>
                    </a:lnTo>
                    <a:lnTo>
                      <a:pt x="175" y="38"/>
                    </a:lnTo>
                    <a:lnTo>
                      <a:pt x="175" y="40"/>
                    </a:lnTo>
                    <a:lnTo>
                      <a:pt x="177" y="40"/>
                    </a:lnTo>
                    <a:lnTo>
                      <a:pt x="177" y="40"/>
                    </a:lnTo>
                    <a:lnTo>
                      <a:pt x="177" y="36"/>
                    </a:lnTo>
                    <a:close/>
                  </a:path>
                </a:pathLst>
              </a:custGeom>
              <a:solidFill>
                <a:schemeClr val="bg1"/>
              </a:solidFill>
              <a:ln w="3175" cap="rnd">
                <a:solidFill>
                  <a:schemeClr val="tx1">
                    <a:lumMod val="50000"/>
                    <a:lumOff val="50000"/>
                  </a:schemeClr>
                </a:solidFill>
                <a:prstDash val="solid"/>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21" name="Freeform 30">
                <a:extLst>
                  <a:ext uri="{FF2B5EF4-FFF2-40B4-BE49-F238E27FC236}">
                    <a16:creationId xmlns:a16="http://schemas.microsoft.com/office/drawing/2014/main" id="{6469EDDE-04B5-402E-AE82-B385042D88F5}"/>
                  </a:ext>
                </a:extLst>
              </p:cNvPr>
              <p:cNvSpPr>
                <a:spLocks/>
              </p:cNvSpPr>
              <p:nvPr/>
            </p:nvSpPr>
            <p:spPr bwMode="auto">
              <a:xfrm>
                <a:off x="10272935" y="3366642"/>
                <a:ext cx="171120" cy="404089"/>
              </a:xfrm>
              <a:custGeom>
                <a:avLst/>
                <a:gdLst>
                  <a:gd name="T0" fmla="*/ 106 w 108"/>
                  <a:gd name="T1" fmla="*/ 80 h 255"/>
                  <a:gd name="T2" fmla="*/ 101 w 108"/>
                  <a:gd name="T3" fmla="*/ 59 h 255"/>
                  <a:gd name="T4" fmla="*/ 97 w 108"/>
                  <a:gd name="T5" fmla="*/ 48 h 255"/>
                  <a:gd name="T6" fmla="*/ 91 w 108"/>
                  <a:gd name="T7" fmla="*/ 48 h 255"/>
                  <a:gd name="T8" fmla="*/ 89 w 108"/>
                  <a:gd name="T9" fmla="*/ 44 h 255"/>
                  <a:gd name="T10" fmla="*/ 87 w 108"/>
                  <a:gd name="T11" fmla="*/ 46 h 255"/>
                  <a:gd name="T12" fmla="*/ 83 w 108"/>
                  <a:gd name="T13" fmla="*/ 44 h 255"/>
                  <a:gd name="T14" fmla="*/ 80 w 108"/>
                  <a:gd name="T15" fmla="*/ 46 h 255"/>
                  <a:gd name="T16" fmla="*/ 74 w 108"/>
                  <a:gd name="T17" fmla="*/ 42 h 255"/>
                  <a:gd name="T18" fmla="*/ 66 w 108"/>
                  <a:gd name="T19" fmla="*/ 38 h 255"/>
                  <a:gd name="T20" fmla="*/ 68 w 108"/>
                  <a:gd name="T21" fmla="*/ 31 h 255"/>
                  <a:gd name="T22" fmla="*/ 70 w 108"/>
                  <a:gd name="T23" fmla="*/ 23 h 255"/>
                  <a:gd name="T24" fmla="*/ 72 w 108"/>
                  <a:gd name="T25" fmla="*/ 15 h 255"/>
                  <a:gd name="T26" fmla="*/ 66 w 108"/>
                  <a:gd name="T27" fmla="*/ 12 h 255"/>
                  <a:gd name="T28" fmla="*/ 53 w 108"/>
                  <a:gd name="T29" fmla="*/ 12 h 255"/>
                  <a:gd name="T30" fmla="*/ 45 w 108"/>
                  <a:gd name="T31" fmla="*/ 2 h 255"/>
                  <a:gd name="T32" fmla="*/ 34 w 108"/>
                  <a:gd name="T33" fmla="*/ 19 h 255"/>
                  <a:gd name="T34" fmla="*/ 32 w 108"/>
                  <a:gd name="T35" fmla="*/ 27 h 255"/>
                  <a:gd name="T36" fmla="*/ 22 w 108"/>
                  <a:gd name="T37" fmla="*/ 34 h 255"/>
                  <a:gd name="T38" fmla="*/ 17 w 108"/>
                  <a:gd name="T39" fmla="*/ 36 h 255"/>
                  <a:gd name="T40" fmla="*/ 15 w 108"/>
                  <a:gd name="T41" fmla="*/ 29 h 255"/>
                  <a:gd name="T42" fmla="*/ 15 w 108"/>
                  <a:gd name="T43" fmla="*/ 27 h 255"/>
                  <a:gd name="T44" fmla="*/ 3 w 108"/>
                  <a:gd name="T45" fmla="*/ 29 h 255"/>
                  <a:gd name="T46" fmla="*/ 5 w 108"/>
                  <a:gd name="T47" fmla="*/ 40 h 255"/>
                  <a:gd name="T48" fmla="*/ 5 w 108"/>
                  <a:gd name="T49" fmla="*/ 48 h 255"/>
                  <a:gd name="T50" fmla="*/ 5 w 108"/>
                  <a:gd name="T51" fmla="*/ 55 h 255"/>
                  <a:gd name="T52" fmla="*/ 5 w 108"/>
                  <a:gd name="T53" fmla="*/ 61 h 255"/>
                  <a:gd name="T54" fmla="*/ 5 w 108"/>
                  <a:gd name="T55" fmla="*/ 65 h 255"/>
                  <a:gd name="T56" fmla="*/ 3 w 108"/>
                  <a:gd name="T57" fmla="*/ 65 h 255"/>
                  <a:gd name="T58" fmla="*/ 2 w 108"/>
                  <a:gd name="T59" fmla="*/ 67 h 255"/>
                  <a:gd name="T60" fmla="*/ 0 w 108"/>
                  <a:gd name="T61" fmla="*/ 71 h 255"/>
                  <a:gd name="T62" fmla="*/ 0 w 108"/>
                  <a:gd name="T63" fmla="*/ 90 h 255"/>
                  <a:gd name="T64" fmla="*/ 5 w 108"/>
                  <a:gd name="T65" fmla="*/ 111 h 255"/>
                  <a:gd name="T66" fmla="*/ 7 w 108"/>
                  <a:gd name="T67" fmla="*/ 114 h 255"/>
                  <a:gd name="T68" fmla="*/ 9 w 108"/>
                  <a:gd name="T69" fmla="*/ 122 h 255"/>
                  <a:gd name="T70" fmla="*/ 9 w 108"/>
                  <a:gd name="T71" fmla="*/ 154 h 255"/>
                  <a:gd name="T72" fmla="*/ 17 w 108"/>
                  <a:gd name="T73" fmla="*/ 173 h 255"/>
                  <a:gd name="T74" fmla="*/ 22 w 108"/>
                  <a:gd name="T75" fmla="*/ 194 h 255"/>
                  <a:gd name="T76" fmla="*/ 28 w 108"/>
                  <a:gd name="T77" fmla="*/ 236 h 255"/>
                  <a:gd name="T78" fmla="*/ 28 w 108"/>
                  <a:gd name="T79" fmla="*/ 253 h 255"/>
                  <a:gd name="T80" fmla="*/ 34 w 108"/>
                  <a:gd name="T81" fmla="*/ 249 h 255"/>
                  <a:gd name="T82" fmla="*/ 36 w 108"/>
                  <a:gd name="T83" fmla="*/ 242 h 255"/>
                  <a:gd name="T84" fmla="*/ 38 w 108"/>
                  <a:gd name="T85" fmla="*/ 236 h 255"/>
                  <a:gd name="T86" fmla="*/ 55 w 108"/>
                  <a:gd name="T87" fmla="*/ 247 h 255"/>
                  <a:gd name="T88" fmla="*/ 59 w 108"/>
                  <a:gd name="T89" fmla="*/ 247 h 255"/>
                  <a:gd name="T90" fmla="*/ 64 w 108"/>
                  <a:gd name="T91" fmla="*/ 251 h 255"/>
                  <a:gd name="T92" fmla="*/ 66 w 108"/>
                  <a:gd name="T93" fmla="*/ 249 h 255"/>
                  <a:gd name="T94" fmla="*/ 68 w 108"/>
                  <a:gd name="T95" fmla="*/ 240 h 255"/>
                  <a:gd name="T96" fmla="*/ 70 w 108"/>
                  <a:gd name="T97" fmla="*/ 230 h 255"/>
                  <a:gd name="T98" fmla="*/ 80 w 108"/>
                  <a:gd name="T99" fmla="*/ 232 h 255"/>
                  <a:gd name="T100" fmla="*/ 82 w 108"/>
                  <a:gd name="T101" fmla="*/ 227 h 255"/>
                  <a:gd name="T102" fmla="*/ 82 w 108"/>
                  <a:gd name="T103" fmla="*/ 208 h 255"/>
                  <a:gd name="T104" fmla="*/ 78 w 108"/>
                  <a:gd name="T105" fmla="*/ 190 h 255"/>
                  <a:gd name="T106" fmla="*/ 78 w 108"/>
                  <a:gd name="T107" fmla="*/ 170 h 255"/>
                  <a:gd name="T108" fmla="*/ 83 w 108"/>
                  <a:gd name="T109" fmla="*/ 158 h 255"/>
                  <a:gd name="T110" fmla="*/ 83 w 108"/>
                  <a:gd name="T111" fmla="*/ 145 h 255"/>
                  <a:gd name="T112" fmla="*/ 95 w 108"/>
                  <a:gd name="T113" fmla="*/ 149 h 255"/>
                  <a:gd name="T114" fmla="*/ 102 w 108"/>
                  <a:gd name="T115" fmla="*/ 133 h 255"/>
                  <a:gd name="T116" fmla="*/ 106 w 108"/>
                  <a:gd name="T117" fmla="*/ 116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8" h="255">
                    <a:moveTo>
                      <a:pt x="104" y="107"/>
                    </a:moveTo>
                    <a:lnTo>
                      <a:pt x="104" y="105"/>
                    </a:lnTo>
                    <a:lnTo>
                      <a:pt x="108" y="86"/>
                    </a:lnTo>
                    <a:lnTo>
                      <a:pt x="108" y="82"/>
                    </a:lnTo>
                    <a:lnTo>
                      <a:pt x="108" y="80"/>
                    </a:lnTo>
                    <a:lnTo>
                      <a:pt x="106" y="80"/>
                    </a:lnTo>
                    <a:lnTo>
                      <a:pt x="106" y="78"/>
                    </a:lnTo>
                    <a:lnTo>
                      <a:pt x="102" y="76"/>
                    </a:lnTo>
                    <a:lnTo>
                      <a:pt x="101" y="65"/>
                    </a:lnTo>
                    <a:lnTo>
                      <a:pt x="101" y="61"/>
                    </a:lnTo>
                    <a:lnTo>
                      <a:pt x="101" y="59"/>
                    </a:lnTo>
                    <a:lnTo>
                      <a:pt x="101" y="59"/>
                    </a:lnTo>
                    <a:lnTo>
                      <a:pt x="101" y="57"/>
                    </a:lnTo>
                    <a:lnTo>
                      <a:pt x="99" y="57"/>
                    </a:lnTo>
                    <a:lnTo>
                      <a:pt x="97" y="54"/>
                    </a:lnTo>
                    <a:lnTo>
                      <a:pt x="97" y="52"/>
                    </a:lnTo>
                    <a:lnTo>
                      <a:pt x="97" y="50"/>
                    </a:lnTo>
                    <a:lnTo>
                      <a:pt x="97" y="48"/>
                    </a:lnTo>
                    <a:lnTo>
                      <a:pt x="97" y="46"/>
                    </a:lnTo>
                    <a:lnTo>
                      <a:pt x="97" y="46"/>
                    </a:lnTo>
                    <a:lnTo>
                      <a:pt x="95" y="46"/>
                    </a:lnTo>
                    <a:lnTo>
                      <a:pt x="91" y="48"/>
                    </a:lnTo>
                    <a:lnTo>
                      <a:pt x="91" y="48"/>
                    </a:lnTo>
                    <a:lnTo>
                      <a:pt x="91" y="48"/>
                    </a:lnTo>
                    <a:lnTo>
                      <a:pt x="91" y="48"/>
                    </a:lnTo>
                    <a:lnTo>
                      <a:pt x="91" y="46"/>
                    </a:lnTo>
                    <a:lnTo>
                      <a:pt x="91" y="46"/>
                    </a:lnTo>
                    <a:lnTo>
                      <a:pt x="91" y="44"/>
                    </a:lnTo>
                    <a:lnTo>
                      <a:pt x="91" y="44"/>
                    </a:lnTo>
                    <a:lnTo>
                      <a:pt x="89" y="44"/>
                    </a:lnTo>
                    <a:lnTo>
                      <a:pt x="89" y="42"/>
                    </a:lnTo>
                    <a:lnTo>
                      <a:pt x="89" y="44"/>
                    </a:lnTo>
                    <a:lnTo>
                      <a:pt x="89" y="44"/>
                    </a:lnTo>
                    <a:lnTo>
                      <a:pt x="89" y="44"/>
                    </a:lnTo>
                    <a:lnTo>
                      <a:pt x="87" y="44"/>
                    </a:lnTo>
                    <a:lnTo>
                      <a:pt x="87" y="46"/>
                    </a:lnTo>
                    <a:lnTo>
                      <a:pt x="85" y="46"/>
                    </a:lnTo>
                    <a:lnTo>
                      <a:pt x="85" y="46"/>
                    </a:lnTo>
                    <a:lnTo>
                      <a:pt x="83" y="46"/>
                    </a:lnTo>
                    <a:lnTo>
                      <a:pt x="83" y="46"/>
                    </a:lnTo>
                    <a:lnTo>
                      <a:pt x="83" y="46"/>
                    </a:lnTo>
                    <a:lnTo>
                      <a:pt x="83" y="44"/>
                    </a:lnTo>
                    <a:lnTo>
                      <a:pt x="83" y="44"/>
                    </a:lnTo>
                    <a:lnTo>
                      <a:pt x="83" y="44"/>
                    </a:lnTo>
                    <a:lnTo>
                      <a:pt x="82" y="44"/>
                    </a:lnTo>
                    <a:lnTo>
                      <a:pt x="82" y="44"/>
                    </a:lnTo>
                    <a:lnTo>
                      <a:pt x="80" y="44"/>
                    </a:lnTo>
                    <a:lnTo>
                      <a:pt x="80" y="46"/>
                    </a:lnTo>
                    <a:lnTo>
                      <a:pt x="78" y="46"/>
                    </a:lnTo>
                    <a:lnTo>
                      <a:pt x="78" y="46"/>
                    </a:lnTo>
                    <a:lnTo>
                      <a:pt x="78" y="44"/>
                    </a:lnTo>
                    <a:lnTo>
                      <a:pt x="76" y="44"/>
                    </a:lnTo>
                    <a:lnTo>
                      <a:pt x="76" y="44"/>
                    </a:lnTo>
                    <a:lnTo>
                      <a:pt x="74" y="42"/>
                    </a:lnTo>
                    <a:lnTo>
                      <a:pt x="68" y="40"/>
                    </a:lnTo>
                    <a:lnTo>
                      <a:pt x="66" y="40"/>
                    </a:lnTo>
                    <a:lnTo>
                      <a:pt x="66" y="40"/>
                    </a:lnTo>
                    <a:lnTo>
                      <a:pt x="66" y="38"/>
                    </a:lnTo>
                    <a:lnTo>
                      <a:pt x="66" y="38"/>
                    </a:lnTo>
                    <a:lnTo>
                      <a:pt x="66" y="38"/>
                    </a:lnTo>
                    <a:lnTo>
                      <a:pt x="66" y="38"/>
                    </a:lnTo>
                    <a:lnTo>
                      <a:pt x="68" y="36"/>
                    </a:lnTo>
                    <a:lnTo>
                      <a:pt x="68" y="36"/>
                    </a:lnTo>
                    <a:lnTo>
                      <a:pt x="68" y="36"/>
                    </a:lnTo>
                    <a:lnTo>
                      <a:pt x="68" y="34"/>
                    </a:lnTo>
                    <a:lnTo>
                      <a:pt x="68" y="31"/>
                    </a:lnTo>
                    <a:lnTo>
                      <a:pt x="68" y="31"/>
                    </a:lnTo>
                    <a:lnTo>
                      <a:pt x="68" y="29"/>
                    </a:lnTo>
                    <a:lnTo>
                      <a:pt x="68" y="29"/>
                    </a:lnTo>
                    <a:lnTo>
                      <a:pt x="70" y="27"/>
                    </a:lnTo>
                    <a:lnTo>
                      <a:pt x="70" y="25"/>
                    </a:lnTo>
                    <a:lnTo>
                      <a:pt x="70" y="23"/>
                    </a:lnTo>
                    <a:lnTo>
                      <a:pt x="70" y="23"/>
                    </a:lnTo>
                    <a:lnTo>
                      <a:pt x="70" y="21"/>
                    </a:lnTo>
                    <a:lnTo>
                      <a:pt x="70" y="19"/>
                    </a:lnTo>
                    <a:lnTo>
                      <a:pt x="72" y="17"/>
                    </a:lnTo>
                    <a:lnTo>
                      <a:pt x="72" y="17"/>
                    </a:lnTo>
                    <a:lnTo>
                      <a:pt x="72" y="15"/>
                    </a:lnTo>
                    <a:lnTo>
                      <a:pt x="70" y="14"/>
                    </a:lnTo>
                    <a:lnTo>
                      <a:pt x="70" y="14"/>
                    </a:lnTo>
                    <a:lnTo>
                      <a:pt x="70" y="10"/>
                    </a:lnTo>
                    <a:lnTo>
                      <a:pt x="70" y="10"/>
                    </a:lnTo>
                    <a:lnTo>
                      <a:pt x="68" y="12"/>
                    </a:lnTo>
                    <a:lnTo>
                      <a:pt x="66" y="12"/>
                    </a:lnTo>
                    <a:lnTo>
                      <a:pt x="62" y="12"/>
                    </a:lnTo>
                    <a:lnTo>
                      <a:pt x="62" y="10"/>
                    </a:lnTo>
                    <a:lnTo>
                      <a:pt x="55" y="14"/>
                    </a:lnTo>
                    <a:lnTo>
                      <a:pt x="55" y="14"/>
                    </a:lnTo>
                    <a:lnTo>
                      <a:pt x="53" y="14"/>
                    </a:lnTo>
                    <a:lnTo>
                      <a:pt x="53" y="12"/>
                    </a:lnTo>
                    <a:lnTo>
                      <a:pt x="47" y="4"/>
                    </a:lnTo>
                    <a:lnTo>
                      <a:pt x="47" y="2"/>
                    </a:lnTo>
                    <a:lnTo>
                      <a:pt x="47" y="2"/>
                    </a:lnTo>
                    <a:lnTo>
                      <a:pt x="45" y="0"/>
                    </a:lnTo>
                    <a:lnTo>
                      <a:pt x="45" y="2"/>
                    </a:lnTo>
                    <a:lnTo>
                      <a:pt x="45" y="2"/>
                    </a:lnTo>
                    <a:lnTo>
                      <a:pt x="42" y="10"/>
                    </a:lnTo>
                    <a:lnTo>
                      <a:pt x="42" y="12"/>
                    </a:lnTo>
                    <a:lnTo>
                      <a:pt x="42" y="12"/>
                    </a:lnTo>
                    <a:lnTo>
                      <a:pt x="40" y="14"/>
                    </a:lnTo>
                    <a:lnTo>
                      <a:pt x="38" y="15"/>
                    </a:lnTo>
                    <a:lnTo>
                      <a:pt x="34" y="19"/>
                    </a:lnTo>
                    <a:lnTo>
                      <a:pt x="34" y="21"/>
                    </a:lnTo>
                    <a:lnTo>
                      <a:pt x="34" y="23"/>
                    </a:lnTo>
                    <a:lnTo>
                      <a:pt x="34" y="25"/>
                    </a:lnTo>
                    <a:lnTo>
                      <a:pt x="34" y="25"/>
                    </a:lnTo>
                    <a:lnTo>
                      <a:pt x="34" y="25"/>
                    </a:lnTo>
                    <a:lnTo>
                      <a:pt x="32" y="27"/>
                    </a:lnTo>
                    <a:lnTo>
                      <a:pt x="32" y="27"/>
                    </a:lnTo>
                    <a:lnTo>
                      <a:pt x="32" y="27"/>
                    </a:lnTo>
                    <a:lnTo>
                      <a:pt x="30" y="27"/>
                    </a:lnTo>
                    <a:lnTo>
                      <a:pt x="26" y="31"/>
                    </a:lnTo>
                    <a:lnTo>
                      <a:pt x="24" y="33"/>
                    </a:lnTo>
                    <a:lnTo>
                      <a:pt x="22" y="34"/>
                    </a:lnTo>
                    <a:lnTo>
                      <a:pt x="22" y="36"/>
                    </a:lnTo>
                    <a:lnTo>
                      <a:pt x="21" y="36"/>
                    </a:lnTo>
                    <a:lnTo>
                      <a:pt x="21" y="36"/>
                    </a:lnTo>
                    <a:lnTo>
                      <a:pt x="19" y="36"/>
                    </a:lnTo>
                    <a:lnTo>
                      <a:pt x="19" y="36"/>
                    </a:lnTo>
                    <a:lnTo>
                      <a:pt x="17" y="36"/>
                    </a:lnTo>
                    <a:lnTo>
                      <a:pt x="17" y="36"/>
                    </a:lnTo>
                    <a:lnTo>
                      <a:pt x="17" y="34"/>
                    </a:lnTo>
                    <a:lnTo>
                      <a:pt x="15" y="34"/>
                    </a:lnTo>
                    <a:lnTo>
                      <a:pt x="15" y="33"/>
                    </a:lnTo>
                    <a:lnTo>
                      <a:pt x="15" y="31"/>
                    </a:lnTo>
                    <a:lnTo>
                      <a:pt x="15" y="29"/>
                    </a:lnTo>
                    <a:lnTo>
                      <a:pt x="15" y="29"/>
                    </a:lnTo>
                    <a:lnTo>
                      <a:pt x="15" y="27"/>
                    </a:lnTo>
                    <a:lnTo>
                      <a:pt x="15" y="27"/>
                    </a:lnTo>
                    <a:lnTo>
                      <a:pt x="15" y="27"/>
                    </a:lnTo>
                    <a:lnTo>
                      <a:pt x="15" y="27"/>
                    </a:lnTo>
                    <a:lnTo>
                      <a:pt x="15" y="27"/>
                    </a:lnTo>
                    <a:lnTo>
                      <a:pt x="15" y="25"/>
                    </a:lnTo>
                    <a:lnTo>
                      <a:pt x="15" y="25"/>
                    </a:lnTo>
                    <a:lnTo>
                      <a:pt x="9" y="25"/>
                    </a:lnTo>
                    <a:lnTo>
                      <a:pt x="3" y="25"/>
                    </a:lnTo>
                    <a:lnTo>
                      <a:pt x="3" y="27"/>
                    </a:lnTo>
                    <a:lnTo>
                      <a:pt x="3" y="29"/>
                    </a:lnTo>
                    <a:lnTo>
                      <a:pt x="5" y="29"/>
                    </a:lnTo>
                    <a:lnTo>
                      <a:pt x="5" y="29"/>
                    </a:lnTo>
                    <a:lnTo>
                      <a:pt x="5" y="29"/>
                    </a:lnTo>
                    <a:lnTo>
                      <a:pt x="5" y="31"/>
                    </a:lnTo>
                    <a:lnTo>
                      <a:pt x="5" y="31"/>
                    </a:lnTo>
                    <a:lnTo>
                      <a:pt x="5" y="40"/>
                    </a:lnTo>
                    <a:lnTo>
                      <a:pt x="5" y="40"/>
                    </a:lnTo>
                    <a:lnTo>
                      <a:pt x="5" y="44"/>
                    </a:lnTo>
                    <a:lnTo>
                      <a:pt x="5" y="46"/>
                    </a:lnTo>
                    <a:lnTo>
                      <a:pt x="5" y="48"/>
                    </a:lnTo>
                    <a:lnTo>
                      <a:pt x="5" y="48"/>
                    </a:lnTo>
                    <a:lnTo>
                      <a:pt x="5" y="48"/>
                    </a:lnTo>
                    <a:lnTo>
                      <a:pt x="5" y="50"/>
                    </a:lnTo>
                    <a:lnTo>
                      <a:pt x="7" y="50"/>
                    </a:lnTo>
                    <a:lnTo>
                      <a:pt x="7" y="50"/>
                    </a:lnTo>
                    <a:lnTo>
                      <a:pt x="5" y="52"/>
                    </a:lnTo>
                    <a:lnTo>
                      <a:pt x="5" y="55"/>
                    </a:lnTo>
                    <a:lnTo>
                      <a:pt x="5" y="55"/>
                    </a:lnTo>
                    <a:lnTo>
                      <a:pt x="5" y="55"/>
                    </a:lnTo>
                    <a:lnTo>
                      <a:pt x="5" y="59"/>
                    </a:lnTo>
                    <a:lnTo>
                      <a:pt x="5" y="59"/>
                    </a:lnTo>
                    <a:lnTo>
                      <a:pt x="5" y="59"/>
                    </a:lnTo>
                    <a:lnTo>
                      <a:pt x="5" y="61"/>
                    </a:lnTo>
                    <a:lnTo>
                      <a:pt x="5" y="61"/>
                    </a:lnTo>
                    <a:lnTo>
                      <a:pt x="5" y="61"/>
                    </a:lnTo>
                    <a:lnTo>
                      <a:pt x="5" y="63"/>
                    </a:lnTo>
                    <a:lnTo>
                      <a:pt x="5" y="63"/>
                    </a:lnTo>
                    <a:lnTo>
                      <a:pt x="5" y="65"/>
                    </a:lnTo>
                    <a:lnTo>
                      <a:pt x="5" y="65"/>
                    </a:lnTo>
                    <a:lnTo>
                      <a:pt x="5" y="65"/>
                    </a:lnTo>
                    <a:lnTo>
                      <a:pt x="5" y="65"/>
                    </a:lnTo>
                    <a:lnTo>
                      <a:pt x="3" y="65"/>
                    </a:lnTo>
                    <a:lnTo>
                      <a:pt x="3" y="65"/>
                    </a:lnTo>
                    <a:lnTo>
                      <a:pt x="3" y="65"/>
                    </a:lnTo>
                    <a:lnTo>
                      <a:pt x="3" y="65"/>
                    </a:lnTo>
                    <a:lnTo>
                      <a:pt x="3" y="65"/>
                    </a:lnTo>
                    <a:lnTo>
                      <a:pt x="3" y="65"/>
                    </a:lnTo>
                    <a:lnTo>
                      <a:pt x="3" y="65"/>
                    </a:lnTo>
                    <a:lnTo>
                      <a:pt x="2" y="65"/>
                    </a:lnTo>
                    <a:lnTo>
                      <a:pt x="2" y="65"/>
                    </a:lnTo>
                    <a:lnTo>
                      <a:pt x="2" y="65"/>
                    </a:lnTo>
                    <a:lnTo>
                      <a:pt x="2" y="67"/>
                    </a:lnTo>
                    <a:lnTo>
                      <a:pt x="2" y="67"/>
                    </a:lnTo>
                    <a:lnTo>
                      <a:pt x="0" y="69"/>
                    </a:lnTo>
                    <a:lnTo>
                      <a:pt x="0" y="69"/>
                    </a:lnTo>
                    <a:lnTo>
                      <a:pt x="2" y="69"/>
                    </a:lnTo>
                    <a:lnTo>
                      <a:pt x="2" y="69"/>
                    </a:lnTo>
                    <a:lnTo>
                      <a:pt x="0" y="71"/>
                    </a:lnTo>
                    <a:lnTo>
                      <a:pt x="0" y="73"/>
                    </a:lnTo>
                    <a:lnTo>
                      <a:pt x="0" y="78"/>
                    </a:lnTo>
                    <a:lnTo>
                      <a:pt x="0" y="80"/>
                    </a:lnTo>
                    <a:lnTo>
                      <a:pt x="0" y="82"/>
                    </a:lnTo>
                    <a:lnTo>
                      <a:pt x="0" y="86"/>
                    </a:lnTo>
                    <a:lnTo>
                      <a:pt x="0" y="90"/>
                    </a:lnTo>
                    <a:lnTo>
                      <a:pt x="3" y="101"/>
                    </a:lnTo>
                    <a:lnTo>
                      <a:pt x="3" y="105"/>
                    </a:lnTo>
                    <a:lnTo>
                      <a:pt x="3" y="107"/>
                    </a:lnTo>
                    <a:lnTo>
                      <a:pt x="3" y="109"/>
                    </a:lnTo>
                    <a:lnTo>
                      <a:pt x="5" y="109"/>
                    </a:lnTo>
                    <a:lnTo>
                      <a:pt x="5" y="111"/>
                    </a:lnTo>
                    <a:lnTo>
                      <a:pt x="5" y="111"/>
                    </a:lnTo>
                    <a:lnTo>
                      <a:pt x="5" y="112"/>
                    </a:lnTo>
                    <a:lnTo>
                      <a:pt x="5" y="112"/>
                    </a:lnTo>
                    <a:lnTo>
                      <a:pt x="7" y="114"/>
                    </a:lnTo>
                    <a:lnTo>
                      <a:pt x="7" y="114"/>
                    </a:lnTo>
                    <a:lnTo>
                      <a:pt x="7" y="114"/>
                    </a:lnTo>
                    <a:lnTo>
                      <a:pt x="7" y="116"/>
                    </a:lnTo>
                    <a:lnTo>
                      <a:pt x="7" y="118"/>
                    </a:lnTo>
                    <a:lnTo>
                      <a:pt x="7" y="118"/>
                    </a:lnTo>
                    <a:lnTo>
                      <a:pt x="9" y="120"/>
                    </a:lnTo>
                    <a:lnTo>
                      <a:pt x="9" y="122"/>
                    </a:lnTo>
                    <a:lnTo>
                      <a:pt x="9" y="122"/>
                    </a:lnTo>
                    <a:lnTo>
                      <a:pt x="7" y="124"/>
                    </a:lnTo>
                    <a:lnTo>
                      <a:pt x="7" y="128"/>
                    </a:lnTo>
                    <a:lnTo>
                      <a:pt x="5" y="130"/>
                    </a:lnTo>
                    <a:lnTo>
                      <a:pt x="5" y="133"/>
                    </a:lnTo>
                    <a:lnTo>
                      <a:pt x="9" y="147"/>
                    </a:lnTo>
                    <a:lnTo>
                      <a:pt x="9" y="154"/>
                    </a:lnTo>
                    <a:lnTo>
                      <a:pt x="9" y="158"/>
                    </a:lnTo>
                    <a:lnTo>
                      <a:pt x="11" y="160"/>
                    </a:lnTo>
                    <a:lnTo>
                      <a:pt x="13" y="162"/>
                    </a:lnTo>
                    <a:lnTo>
                      <a:pt x="15" y="164"/>
                    </a:lnTo>
                    <a:lnTo>
                      <a:pt x="17" y="171"/>
                    </a:lnTo>
                    <a:lnTo>
                      <a:pt x="17" y="173"/>
                    </a:lnTo>
                    <a:lnTo>
                      <a:pt x="17" y="175"/>
                    </a:lnTo>
                    <a:lnTo>
                      <a:pt x="21" y="177"/>
                    </a:lnTo>
                    <a:lnTo>
                      <a:pt x="21" y="179"/>
                    </a:lnTo>
                    <a:lnTo>
                      <a:pt x="21" y="181"/>
                    </a:lnTo>
                    <a:lnTo>
                      <a:pt x="22" y="189"/>
                    </a:lnTo>
                    <a:lnTo>
                      <a:pt x="22" y="194"/>
                    </a:lnTo>
                    <a:lnTo>
                      <a:pt x="22" y="196"/>
                    </a:lnTo>
                    <a:lnTo>
                      <a:pt x="24" y="200"/>
                    </a:lnTo>
                    <a:lnTo>
                      <a:pt x="24" y="200"/>
                    </a:lnTo>
                    <a:lnTo>
                      <a:pt x="28" y="234"/>
                    </a:lnTo>
                    <a:lnTo>
                      <a:pt x="28" y="236"/>
                    </a:lnTo>
                    <a:lnTo>
                      <a:pt x="28" y="236"/>
                    </a:lnTo>
                    <a:lnTo>
                      <a:pt x="26" y="236"/>
                    </a:lnTo>
                    <a:lnTo>
                      <a:pt x="24" y="238"/>
                    </a:lnTo>
                    <a:lnTo>
                      <a:pt x="28" y="244"/>
                    </a:lnTo>
                    <a:lnTo>
                      <a:pt x="28" y="251"/>
                    </a:lnTo>
                    <a:lnTo>
                      <a:pt x="28" y="251"/>
                    </a:lnTo>
                    <a:lnTo>
                      <a:pt x="28" y="253"/>
                    </a:lnTo>
                    <a:lnTo>
                      <a:pt x="30" y="251"/>
                    </a:lnTo>
                    <a:lnTo>
                      <a:pt x="30" y="251"/>
                    </a:lnTo>
                    <a:lnTo>
                      <a:pt x="30" y="251"/>
                    </a:lnTo>
                    <a:lnTo>
                      <a:pt x="32" y="251"/>
                    </a:lnTo>
                    <a:lnTo>
                      <a:pt x="32" y="249"/>
                    </a:lnTo>
                    <a:lnTo>
                      <a:pt x="34" y="249"/>
                    </a:lnTo>
                    <a:lnTo>
                      <a:pt x="34" y="249"/>
                    </a:lnTo>
                    <a:lnTo>
                      <a:pt x="36" y="247"/>
                    </a:lnTo>
                    <a:lnTo>
                      <a:pt x="36" y="247"/>
                    </a:lnTo>
                    <a:lnTo>
                      <a:pt x="36" y="246"/>
                    </a:lnTo>
                    <a:lnTo>
                      <a:pt x="36" y="244"/>
                    </a:lnTo>
                    <a:lnTo>
                      <a:pt x="36" y="242"/>
                    </a:lnTo>
                    <a:lnTo>
                      <a:pt x="38" y="240"/>
                    </a:lnTo>
                    <a:lnTo>
                      <a:pt x="38" y="240"/>
                    </a:lnTo>
                    <a:lnTo>
                      <a:pt x="38" y="242"/>
                    </a:lnTo>
                    <a:lnTo>
                      <a:pt x="38" y="240"/>
                    </a:lnTo>
                    <a:lnTo>
                      <a:pt x="38" y="240"/>
                    </a:lnTo>
                    <a:lnTo>
                      <a:pt x="38" y="236"/>
                    </a:lnTo>
                    <a:lnTo>
                      <a:pt x="38" y="236"/>
                    </a:lnTo>
                    <a:lnTo>
                      <a:pt x="40" y="234"/>
                    </a:lnTo>
                    <a:lnTo>
                      <a:pt x="42" y="236"/>
                    </a:lnTo>
                    <a:lnTo>
                      <a:pt x="47" y="240"/>
                    </a:lnTo>
                    <a:lnTo>
                      <a:pt x="53" y="246"/>
                    </a:lnTo>
                    <a:lnTo>
                      <a:pt x="55" y="247"/>
                    </a:lnTo>
                    <a:lnTo>
                      <a:pt x="55" y="251"/>
                    </a:lnTo>
                    <a:lnTo>
                      <a:pt x="55" y="253"/>
                    </a:lnTo>
                    <a:lnTo>
                      <a:pt x="57" y="255"/>
                    </a:lnTo>
                    <a:lnTo>
                      <a:pt x="59" y="253"/>
                    </a:lnTo>
                    <a:lnTo>
                      <a:pt x="59" y="251"/>
                    </a:lnTo>
                    <a:lnTo>
                      <a:pt x="59" y="247"/>
                    </a:lnTo>
                    <a:lnTo>
                      <a:pt x="61" y="247"/>
                    </a:lnTo>
                    <a:lnTo>
                      <a:pt x="62" y="249"/>
                    </a:lnTo>
                    <a:lnTo>
                      <a:pt x="64" y="251"/>
                    </a:lnTo>
                    <a:lnTo>
                      <a:pt x="64" y="251"/>
                    </a:lnTo>
                    <a:lnTo>
                      <a:pt x="64" y="251"/>
                    </a:lnTo>
                    <a:lnTo>
                      <a:pt x="64" y="251"/>
                    </a:lnTo>
                    <a:lnTo>
                      <a:pt x="66" y="251"/>
                    </a:lnTo>
                    <a:lnTo>
                      <a:pt x="66" y="251"/>
                    </a:lnTo>
                    <a:lnTo>
                      <a:pt x="66" y="251"/>
                    </a:lnTo>
                    <a:lnTo>
                      <a:pt x="66" y="249"/>
                    </a:lnTo>
                    <a:lnTo>
                      <a:pt x="66" y="249"/>
                    </a:lnTo>
                    <a:lnTo>
                      <a:pt x="66" y="249"/>
                    </a:lnTo>
                    <a:lnTo>
                      <a:pt x="66" y="247"/>
                    </a:lnTo>
                    <a:lnTo>
                      <a:pt x="64" y="246"/>
                    </a:lnTo>
                    <a:lnTo>
                      <a:pt x="64" y="246"/>
                    </a:lnTo>
                    <a:lnTo>
                      <a:pt x="64" y="244"/>
                    </a:lnTo>
                    <a:lnTo>
                      <a:pt x="66" y="240"/>
                    </a:lnTo>
                    <a:lnTo>
                      <a:pt x="68" y="240"/>
                    </a:lnTo>
                    <a:lnTo>
                      <a:pt x="68" y="240"/>
                    </a:lnTo>
                    <a:lnTo>
                      <a:pt x="70" y="238"/>
                    </a:lnTo>
                    <a:lnTo>
                      <a:pt x="70" y="238"/>
                    </a:lnTo>
                    <a:lnTo>
                      <a:pt x="70" y="230"/>
                    </a:lnTo>
                    <a:lnTo>
                      <a:pt x="70" y="230"/>
                    </a:lnTo>
                    <a:lnTo>
                      <a:pt x="70" y="230"/>
                    </a:lnTo>
                    <a:lnTo>
                      <a:pt x="72" y="230"/>
                    </a:lnTo>
                    <a:lnTo>
                      <a:pt x="72" y="230"/>
                    </a:lnTo>
                    <a:lnTo>
                      <a:pt x="74" y="230"/>
                    </a:lnTo>
                    <a:lnTo>
                      <a:pt x="76" y="230"/>
                    </a:lnTo>
                    <a:lnTo>
                      <a:pt x="78" y="232"/>
                    </a:lnTo>
                    <a:lnTo>
                      <a:pt x="80" y="232"/>
                    </a:lnTo>
                    <a:lnTo>
                      <a:pt x="82" y="232"/>
                    </a:lnTo>
                    <a:lnTo>
                      <a:pt x="80" y="228"/>
                    </a:lnTo>
                    <a:lnTo>
                      <a:pt x="80" y="227"/>
                    </a:lnTo>
                    <a:lnTo>
                      <a:pt x="80" y="227"/>
                    </a:lnTo>
                    <a:lnTo>
                      <a:pt x="80" y="227"/>
                    </a:lnTo>
                    <a:lnTo>
                      <a:pt x="82" y="227"/>
                    </a:lnTo>
                    <a:lnTo>
                      <a:pt x="83" y="227"/>
                    </a:lnTo>
                    <a:lnTo>
                      <a:pt x="83" y="225"/>
                    </a:lnTo>
                    <a:lnTo>
                      <a:pt x="83" y="225"/>
                    </a:lnTo>
                    <a:lnTo>
                      <a:pt x="83" y="223"/>
                    </a:lnTo>
                    <a:lnTo>
                      <a:pt x="83" y="211"/>
                    </a:lnTo>
                    <a:lnTo>
                      <a:pt x="82" y="208"/>
                    </a:lnTo>
                    <a:lnTo>
                      <a:pt x="80" y="204"/>
                    </a:lnTo>
                    <a:lnTo>
                      <a:pt x="78" y="202"/>
                    </a:lnTo>
                    <a:lnTo>
                      <a:pt x="78" y="200"/>
                    </a:lnTo>
                    <a:lnTo>
                      <a:pt x="78" y="196"/>
                    </a:lnTo>
                    <a:lnTo>
                      <a:pt x="78" y="192"/>
                    </a:lnTo>
                    <a:lnTo>
                      <a:pt x="78" y="190"/>
                    </a:lnTo>
                    <a:lnTo>
                      <a:pt x="78" y="189"/>
                    </a:lnTo>
                    <a:lnTo>
                      <a:pt x="76" y="185"/>
                    </a:lnTo>
                    <a:lnTo>
                      <a:pt x="74" y="183"/>
                    </a:lnTo>
                    <a:lnTo>
                      <a:pt x="74" y="181"/>
                    </a:lnTo>
                    <a:lnTo>
                      <a:pt x="76" y="173"/>
                    </a:lnTo>
                    <a:lnTo>
                      <a:pt x="78" y="170"/>
                    </a:lnTo>
                    <a:lnTo>
                      <a:pt x="80" y="171"/>
                    </a:lnTo>
                    <a:lnTo>
                      <a:pt x="80" y="168"/>
                    </a:lnTo>
                    <a:lnTo>
                      <a:pt x="83" y="164"/>
                    </a:lnTo>
                    <a:lnTo>
                      <a:pt x="83" y="162"/>
                    </a:lnTo>
                    <a:lnTo>
                      <a:pt x="85" y="160"/>
                    </a:lnTo>
                    <a:lnTo>
                      <a:pt x="83" y="158"/>
                    </a:lnTo>
                    <a:lnTo>
                      <a:pt x="82" y="154"/>
                    </a:lnTo>
                    <a:lnTo>
                      <a:pt x="82" y="152"/>
                    </a:lnTo>
                    <a:lnTo>
                      <a:pt x="82" y="150"/>
                    </a:lnTo>
                    <a:lnTo>
                      <a:pt x="82" y="147"/>
                    </a:lnTo>
                    <a:lnTo>
                      <a:pt x="82" y="145"/>
                    </a:lnTo>
                    <a:lnTo>
                      <a:pt x="83" y="145"/>
                    </a:lnTo>
                    <a:lnTo>
                      <a:pt x="85" y="145"/>
                    </a:lnTo>
                    <a:lnTo>
                      <a:pt x="87" y="147"/>
                    </a:lnTo>
                    <a:lnTo>
                      <a:pt x="89" y="149"/>
                    </a:lnTo>
                    <a:lnTo>
                      <a:pt x="91" y="150"/>
                    </a:lnTo>
                    <a:lnTo>
                      <a:pt x="93" y="150"/>
                    </a:lnTo>
                    <a:lnTo>
                      <a:pt x="95" y="149"/>
                    </a:lnTo>
                    <a:lnTo>
                      <a:pt x="97" y="147"/>
                    </a:lnTo>
                    <a:lnTo>
                      <a:pt x="99" y="145"/>
                    </a:lnTo>
                    <a:lnTo>
                      <a:pt x="102" y="137"/>
                    </a:lnTo>
                    <a:lnTo>
                      <a:pt x="102" y="135"/>
                    </a:lnTo>
                    <a:lnTo>
                      <a:pt x="102" y="135"/>
                    </a:lnTo>
                    <a:lnTo>
                      <a:pt x="102" y="133"/>
                    </a:lnTo>
                    <a:lnTo>
                      <a:pt x="102" y="126"/>
                    </a:lnTo>
                    <a:lnTo>
                      <a:pt x="102" y="122"/>
                    </a:lnTo>
                    <a:lnTo>
                      <a:pt x="102" y="120"/>
                    </a:lnTo>
                    <a:lnTo>
                      <a:pt x="104" y="118"/>
                    </a:lnTo>
                    <a:lnTo>
                      <a:pt x="104" y="116"/>
                    </a:lnTo>
                    <a:lnTo>
                      <a:pt x="106" y="116"/>
                    </a:lnTo>
                    <a:lnTo>
                      <a:pt x="106" y="114"/>
                    </a:lnTo>
                    <a:lnTo>
                      <a:pt x="106" y="114"/>
                    </a:lnTo>
                    <a:lnTo>
                      <a:pt x="104" y="107"/>
                    </a:lnTo>
                    <a:close/>
                  </a:path>
                </a:pathLst>
              </a:custGeom>
              <a:solidFill>
                <a:schemeClr val="bg1"/>
              </a:solidFill>
              <a:ln w="9525">
                <a:solidFill>
                  <a:schemeClr val="tx1">
                    <a:lumMod val="50000"/>
                    <a:lumOff val="50000"/>
                  </a:schemeClr>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22" name="Freeform 31">
                <a:extLst>
                  <a:ext uri="{FF2B5EF4-FFF2-40B4-BE49-F238E27FC236}">
                    <a16:creationId xmlns:a16="http://schemas.microsoft.com/office/drawing/2014/main" id="{14EC49FF-BF2A-48C3-A652-D041CD7A5652}"/>
                  </a:ext>
                </a:extLst>
              </p:cNvPr>
              <p:cNvSpPr>
                <a:spLocks/>
              </p:cNvSpPr>
              <p:nvPr/>
            </p:nvSpPr>
            <p:spPr bwMode="auto">
              <a:xfrm>
                <a:off x="10272935" y="3366642"/>
                <a:ext cx="171120" cy="404089"/>
              </a:xfrm>
              <a:custGeom>
                <a:avLst/>
                <a:gdLst>
                  <a:gd name="T0" fmla="*/ 106 w 108"/>
                  <a:gd name="T1" fmla="*/ 80 h 255"/>
                  <a:gd name="T2" fmla="*/ 101 w 108"/>
                  <a:gd name="T3" fmla="*/ 59 h 255"/>
                  <a:gd name="T4" fmla="*/ 97 w 108"/>
                  <a:gd name="T5" fmla="*/ 48 h 255"/>
                  <a:gd name="T6" fmla="*/ 91 w 108"/>
                  <a:gd name="T7" fmla="*/ 48 h 255"/>
                  <a:gd name="T8" fmla="*/ 89 w 108"/>
                  <a:gd name="T9" fmla="*/ 44 h 255"/>
                  <a:gd name="T10" fmla="*/ 87 w 108"/>
                  <a:gd name="T11" fmla="*/ 46 h 255"/>
                  <a:gd name="T12" fmla="*/ 83 w 108"/>
                  <a:gd name="T13" fmla="*/ 44 h 255"/>
                  <a:gd name="T14" fmla="*/ 80 w 108"/>
                  <a:gd name="T15" fmla="*/ 46 h 255"/>
                  <a:gd name="T16" fmla="*/ 74 w 108"/>
                  <a:gd name="T17" fmla="*/ 42 h 255"/>
                  <a:gd name="T18" fmla="*/ 66 w 108"/>
                  <a:gd name="T19" fmla="*/ 38 h 255"/>
                  <a:gd name="T20" fmla="*/ 68 w 108"/>
                  <a:gd name="T21" fmla="*/ 31 h 255"/>
                  <a:gd name="T22" fmla="*/ 70 w 108"/>
                  <a:gd name="T23" fmla="*/ 23 h 255"/>
                  <a:gd name="T24" fmla="*/ 72 w 108"/>
                  <a:gd name="T25" fmla="*/ 15 h 255"/>
                  <a:gd name="T26" fmla="*/ 66 w 108"/>
                  <a:gd name="T27" fmla="*/ 12 h 255"/>
                  <a:gd name="T28" fmla="*/ 53 w 108"/>
                  <a:gd name="T29" fmla="*/ 12 h 255"/>
                  <a:gd name="T30" fmla="*/ 45 w 108"/>
                  <a:gd name="T31" fmla="*/ 2 h 255"/>
                  <a:gd name="T32" fmla="*/ 34 w 108"/>
                  <a:gd name="T33" fmla="*/ 19 h 255"/>
                  <a:gd name="T34" fmla="*/ 32 w 108"/>
                  <a:gd name="T35" fmla="*/ 27 h 255"/>
                  <a:gd name="T36" fmla="*/ 22 w 108"/>
                  <a:gd name="T37" fmla="*/ 34 h 255"/>
                  <a:gd name="T38" fmla="*/ 17 w 108"/>
                  <a:gd name="T39" fmla="*/ 36 h 255"/>
                  <a:gd name="T40" fmla="*/ 15 w 108"/>
                  <a:gd name="T41" fmla="*/ 29 h 255"/>
                  <a:gd name="T42" fmla="*/ 15 w 108"/>
                  <a:gd name="T43" fmla="*/ 27 h 255"/>
                  <a:gd name="T44" fmla="*/ 3 w 108"/>
                  <a:gd name="T45" fmla="*/ 29 h 255"/>
                  <a:gd name="T46" fmla="*/ 5 w 108"/>
                  <a:gd name="T47" fmla="*/ 40 h 255"/>
                  <a:gd name="T48" fmla="*/ 5 w 108"/>
                  <a:gd name="T49" fmla="*/ 48 h 255"/>
                  <a:gd name="T50" fmla="*/ 5 w 108"/>
                  <a:gd name="T51" fmla="*/ 55 h 255"/>
                  <a:gd name="T52" fmla="*/ 5 w 108"/>
                  <a:gd name="T53" fmla="*/ 61 h 255"/>
                  <a:gd name="T54" fmla="*/ 5 w 108"/>
                  <a:gd name="T55" fmla="*/ 65 h 255"/>
                  <a:gd name="T56" fmla="*/ 3 w 108"/>
                  <a:gd name="T57" fmla="*/ 65 h 255"/>
                  <a:gd name="T58" fmla="*/ 2 w 108"/>
                  <a:gd name="T59" fmla="*/ 67 h 255"/>
                  <a:gd name="T60" fmla="*/ 0 w 108"/>
                  <a:gd name="T61" fmla="*/ 71 h 255"/>
                  <a:gd name="T62" fmla="*/ 0 w 108"/>
                  <a:gd name="T63" fmla="*/ 90 h 255"/>
                  <a:gd name="T64" fmla="*/ 5 w 108"/>
                  <a:gd name="T65" fmla="*/ 111 h 255"/>
                  <a:gd name="T66" fmla="*/ 7 w 108"/>
                  <a:gd name="T67" fmla="*/ 114 h 255"/>
                  <a:gd name="T68" fmla="*/ 9 w 108"/>
                  <a:gd name="T69" fmla="*/ 122 h 255"/>
                  <a:gd name="T70" fmla="*/ 9 w 108"/>
                  <a:gd name="T71" fmla="*/ 154 h 255"/>
                  <a:gd name="T72" fmla="*/ 17 w 108"/>
                  <a:gd name="T73" fmla="*/ 173 h 255"/>
                  <a:gd name="T74" fmla="*/ 22 w 108"/>
                  <a:gd name="T75" fmla="*/ 194 h 255"/>
                  <a:gd name="T76" fmla="*/ 28 w 108"/>
                  <a:gd name="T77" fmla="*/ 236 h 255"/>
                  <a:gd name="T78" fmla="*/ 28 w 108"/>
                  <a:gd name="T79" fmla="*/ 253 h 255"/>
                  <a:gd name="T80" fmla="*/ 34 w 108"/>
                  <a:gd name="T81" fmla="*/ 249 h 255"/>
                  <a:gd name="T82" fmla="*/ 36 w 108"/>
                  <a:gd name="T83" fmla="*/ 242 h 255"/>
                  <a:gd name="T84" fmla="*/ 38 w 108"/>
                  <a:gd name="T85" fmla="*/ 236 h 255"/>
                  <a:gd name="T86" fmla="*/ 55 w 108"/>
                  <a:gd name="T87" fmla="*/ 247 h 255"/>
                  <a:gd name="T88" fmla="*/ 59 w 108"/>
                  <a:gd name="T89" fmla="*/ 247 h 255"/>
                  <a:gd name="T90" fmla="*/ 64 w 108"/>
                  <a:gd name="T91" fmla="*/ 251 h 255"/>
                  <a:gd name="T92" fmla="*/ 66 w 108"/>
                  <a:gd name="T93" fmla="*/ 249 h 255"/>
                  <a:gd name="T94" fmla="*/ 68 w 108"/>
                  <a:gd name="T95" fmla="*/ 240 h 255"/>
                  <a:gd name="T96" fmla="*/ 70 w 108"/>
                  <a:gd name="T97" fmla="*/ 230 h 255"/>
                  <a:gd name="T98" fmla="*/ 80 w 108"/>
                  <a:gd name="T99" fmla="*/ 232 h 255"/>
                  <a:gd name="T100" fmla="*/ 82 w 108"/>
                  <a:gd name="T101" fmla="*/ 227 h 255"/>
                  <a:gd name="T102" fmla="*/ 82 w 108"/>
                  <a:gd name="T103" fmla="*/ 208 h 255"/>
                  <a:gd name="T104" fmla="*/ 78 w 108"/>
                  <a:gd name="T105" fmla="*/ 190 h 255"/>
                  <a:gd name="T106" fmla="*/ 78 w 108"/>
                  <a:gd name="T107" fmla="*/ 170 h 255"/>
                  <a:gd name="T108" fmla="*/ 83 w 108"/>
                  <a:gd name="T109" fmla="*/ 158 h 255"/>
                  <a:gd name="T110" fmla="*/ 83 w 108"/>
                  <a:gd name="T111" fmla="*/ 145 h 255"/>
                  <a:gd name="T112" fmla="*/ 95 w 108"/>
                  <a:gd name="T113" fmla="*/ 149 h 255"/>
                  <a:gd name="T114" fmla="*/ 102 w 108"/>
                  <a:gd name="T115" fmla="*/ 133 h 255"/>
                  <a:gd name="T116" fmla="*/ 106 w 108"/>
                  <a:gd name="T117" fmla="*/ 116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8" h="255">
                    <a:moveTo>
                      <a:pt x="104" y="107"/>
                    </a:moveTo>
                    <a:lnTo>
                      <a:pt x="104" y="105"/>
                    </a:lnTo>
                    <a:lnTo>
                      <a:pt x="108" y="86"/>
                    </a:lnTo>
                    <a:lnTo>
                      <a:pt x="108" y="82"/>
                    </a:lnTo>
                    <a:lnTo>
                      <a:pt x="108" y="80"/>
                    </a:lnTo>
                    <a:lnTo>
                      <a:pt x="106" y="80"/>
                    </a:lnTo>
                    <a:lnTo>
                      <a:pt x="106" y="78"/>
                    </a:lnTo>
                    <a:lnTo>
                      <a:pt x="102" y="76"/>
                    </a:lnTo>
                    <a:lnTo>
                      <a:pt x="101" y="65"/>
                    </a:lnTo>
                    <a:lnTo>
                      <a:pt x="101" y="61"/>
                    </a:lnTo>
                    <a:lnTo>
                      <a:pt x="101" y="59"/>
                    </a:lnTo>
                    <a:lnTo>
                      <a:pt x="101" y="59"/>
                    </a:lnTo>
                    <a:lnTo>
                      <a:pt x="101" y="57"/>
                    </a:lnTo>
                    <a:lnTo>
                      <a:pt x="99" y="57"/>
                    </a:lnTo>
                    <a:lnTo>
                      <a:pt x="97" y="54"/>
                    </a:lnTo>
                    <a:lnTo>
                      <a:pt x="97" y="52"/>
                    </a:lnTo>
                    <a:lnTo>
                      <a:pt x="97" y="50"/>
                    </a:lnTo>
                    <a:lnTo>
                      <a:pt x="97" y="48"/>
                    </a:lnTo>
                    <a:lnTo>
                      <a:pt x="97" y="46"/>
                    </a:lnTo>
                    <a:lnTo>
                      <a:pt x="97" y="46"/>
                    </a:lnTo>
                    <a:lnTo>
                      <a:pt x="95" y="46"/>
                    </a:lnTo>
                    <a:lnTo>
                      <a:pt x="91" y="48"/>
                    </a:lnTo>
                    <a:lnTo>
                      <a:pt x="91" y="48"/>
                    </a:lnTo>
                    <a:lnTo>
                      <a:pt x="91" y="48"/>
                    </a:lnTo>
                    <a:lnTo>
                      <a:pt x="91" y="48"/>
                    </a:lnTo>
                    <a:lnTo>
                      <a:pt x="91" y="46"/>
                    </a:lnTo>
                    <a:lnTo>
                      <a:pt x="91" y="46"/>
                    </a:lnTo>
                    <a:lnTo>
                      <a:pt x="91" y="44"/>
                    </a:lnTo>
                    <a:lnTo>
                      <a:pt x="91" y="44"/>
                    </a:lnTo>
                    <a:lnTo>
                      <a:pt x="89" y="44"/>
                    </a:lnTo>
                    <a:lnTo>
                      <a:pt x="89" y="42"/>
                    </a:lnTo>
                    <a:lnTo>
                      <a:pt x="89" y="44"/>
                    </a:lnTo>
                    <a:lnTo>
                      <a:pt x="89" y="44"/>
                    </a:lnTo>
                    <a:lnTo>
                      <a:pt x="89" y="44"/>
                    </a:lnTo>
                    <a:lnTo>
                      <a:pt x="87" y="44"/>
                    </a:lnTo>
                    <a:lnTo>
                      <a:pt x="87" y="46"/>
                    </a:lnTo>
                    <a:lnTo>
                      <a:pt x="85" y="46"/>
                    </a:lnTo>
                    <a:lnTo>
                      <a:pt x="85" y="46"/>
                    </a:lnTo>
                    <a:lnTo>
                      <a:pt x="83" y="46"/>
                    </a:lnTo>
                    <a:lnTo>
                      <a:pt x="83" y="46"/>
                    </a:lnTo>
                    <a:lnTo>
                      <a:pt x="83" y="46"/>
                    </a:lnTo>
                    <a:lnTo>
                      <a:pt x="83" y="44"/>
                    </a:lnTo>
                    <a:lnTo>
                      <a:pt x="83" y="44"/>
                    </a:lnTo>
                    <a:lnTo>
                      <a:pt x="83" y="44"/>
                    </a:lnTo>
                    <a:lnTo>
                      <a:pt x="82" y="44"/>
                    </a:lnTo>
                    <a:lnTo>
                      <a:pt x="82" y="44"/>
                    </a:lnTo>
                    <a:lnTo>
                      <a:pt x="80" y="44"/>
                    </a:lnTo>
                    <a:lnTo>
                      <a:pt x="80" y="46"/>
                    </a:lnTo>
                    <a:lnTo>
                      <a:pt x="78" y="46"/>
                    </a:lnTo>
                    <a:lnTo>
                      <a:pt x="78" y="46"/>
                    </a:lnTo>
                    <a:lnTo>
                      <a:pt x="78" y="44"/>
                    </a:lnTo>
                    <a:lnTo>
                      <a:pt x="76" y="44"/>
                    </a:lnTo>
                    <a:lnTo>
                      <a:pt x="76" y="44"/>
                    </a:lnTo>
                    <a:lnTo>
                      <a:pt x="74" y="42"/>
                    </a:lnTo>
                    <a:lnTo>
                      <a:pt x="68" y="40"/>
                    </a:lnTo>
                    <a:lnTo>
                      <a:pt x="66" y="40"/>
                    </a:lnTo>
                    <a:lnTo>
                      <a:pt x="66" y="40"/>
                    </a:lnTo>
                    <a:lnTo>
                      <a:pt x="66" y="38"/>
                    </a:lnTo>
                    <a:lnTo>
                      <a:pt x="66" y="38"/>
                    </a:lnTo>
                    <a:lnTo>
                      <a:pt x="66" y="38"/>
                    </a:lnTo>
                    <a:lnTo>
                      <a:pt x="66" y="38"/>
                    </a:lnTo>
                    <a:lnTo>
                      <a:pt x="68" y="36"/>
                    </a:lnTo>
                    <a:lnTo>
                      <a:pt x="68" y="36"/>
                    </a:lnTo>
                    <a:lnTo>
                      <a:pt x="68" y="36"/>
                    </a:lnTo>
                    <a:lnTo>
                      <a:pt x="68" y="34"/>
                    </a:lnTo>
                    <a:lnTo>
                      <a:pt x="68" y="31"/>
                    </a:lnTo>
                    <a:lnTo>
                      <a:pt x="68" y="31"/>
                    </a:lnTo>
                    <a:lnTo>
                      <a:pt x="68" y="29"/>
                    </a:lnTo>
                    <a:lnTo>
                      <a:pt x="68" y="29"/>
                    </a:lnTo>
                    <a:lnTo>
                      <a:pt x="70" y="27"/>
                    </a:lnTo>
                    <a:lnTo>
                      <a:pt x="70" y="25"/>
                    </a:lnTo>
                    <a:lnTo>
                      <a:pt x="70" y="23"/>
                    </a:lnTo>
                    <a:lnTo>
                      <a:pt x="70" y="23"/>
                    </a:lnTo>
                    <a:lnTo>
                      <a:pt x="70" y="21"/>
                    </a:lnTo>
                    <a:lnTo>
                      <a:pt x="70" y="19"/>
                    </a:lnTo>
                    <a:lnTo>
                      <a:pt x="72" y="17"/>
                    </a:lnTo>
                    <a:lnTo>
                      <a:pt x="72" y="17"/>
                    </a:lnTo>
                    <a:lnTo>
                      <a:pt x="72" y="15"/>
                    </a:lnTo>
                    <a:lnTo>
                      <a:pt x="70" y="14"/>
                    </a:lnTo>
                    <a:lnTo>
                      <a:pt x="70" y="14"/>
                    </a:lnTo>
                    <a:lnTo>
                      <a:pt x="70" y="10"/>
                    </a:lnTo>
                    <a:lnTo>
                      <a:pt x="70" y="10"/>
                    </a:lnTo>
                    <a:lnTo>
                      <a:pt x="68" y="12"/>
                    </a:lnTo>
                    <a:lnTo>
                      <a:pt x="66" y="12"/>
                    </a:lnTo>
                    <a:lnTo>
                      <a:pt x="62" y="12"/>
                    </a:lnTo>
                    <a:lnTo>
                      <a:pt x="62" y="10"/>
                    </a:lnTo>
                    <a:lnTo>
                      <a:pt x="55" y="14"/>
                    </a:lnTo>
                    <a:lnTo>
                      <a:pt x="55" y="14"/>
                    </a:lnTo>
                    <a:lnTo>
                      <a:pt x="53" y="14"/>
                    </a:lnTo>
                    <a:lnTo>
                      <a:pt x="53" y="12"/>
                    </a:lnTo>
                    <a:lnTo>
                      <a:pt x="47" y="4"/>
                    </a:lnTo>
                    <a:lnTo>
                      <a:pt x="47" y="2"/>
                    </a:lnTo>
                    <a:lnTo>
                      <a:pt x="47" y="2"/>
                    </a:lnTo>
                    <a:lnTo>
                      <a:pt x="45" y="0"/>
                    </a:lnTo>
                    <a:lnTo>
                      <a:pt x="45" y="2"/>
                    </a:lnTo>
                    <a:lnTo>
                      <a:pt x="45" y="2"/>
                    </a:lnTo>
                    <a:lnTo>
                      <a:pt x="42" y="10"/>
                    </a:lnTo>
                    <a:lnTo>
                      <a:pt x="42" y="12"/>
                    </a:lnTo>
                    <a:lnTo>
                      <a:pt x="42" y="12"/>
                    </a:lnTo>
                    <a:lnTo>
                      <a:pt x="40" y="14"/>
                    </a:lnTo>
                    <a:lnTo>
                      <a:pt x="38" y="15"/>
                    </a:lnTo>
                    <a:lnTo>
                      <a:pt x="34" y="19"/>
                    </a:lnTo>
                    <a:lnTo>
                      <a:pt x="34" y="21"/>
                    </a:lnTo>
                    <a:lnTo>
                      <a:pt x="34" y="23"/>
                    </a:lnTo>
                    <a:lnTo>
                      <a:pt x="34" y="25"/>
                    </a:lnTo>
                    <a:lnTo>
                      <a:pt x="34" y="25"/>
                    </a:lnTo>
                    <a:lnTo>
                      <a:pt x="34" y="25"/>
                    </a:lnTo>
                    <a:lnTo>
                      <a:pt x="32" y="27"/>
                    </a:lnTo>
                    <a:lnTo>
                      <a:pt x="32" y="27"/>
                    </a:lnTo>
                    <a:lnTo>
                      <a:pt x="32" y="27"/>
                    </a:lnTo>
                    <a:lnTo>
                      <a:pt x="30" y="27"/>
                    </a:lnTo>
                    <a:lnTo>
                      <a:pt x="26" y="31"/>
                    </a:lnTo>
                    <a:lnTo>
                      <a:pt x="24" y="33"/>
                    </a:lnTo>
                    <a:lnTo>
                      <a:pt x="22" y="34"/>
                    </a:lnTo>
                    <a:lnTo>
                      <a:pt x="22" y="36"/>
                    </a:lnTo>
                    <a:lnTo>
                      <a:pt x="21" y="36"/>
                    </a:lnTo>
                    <a:lnTo>
                      <a:pt x="21" y="36"/>
                    </a:lnTo>
                    <a:lnTo>
                      <a:pt x="19" y="36"/>
                    </a:lnTo>
                    <a:lnTo>
                      <a:pt x="19" y="36"/>
                    </a:lnTo>
                    <a:lnTo>
                      <a:pt x="17" y="36"/>
                    </a:lnTo>
                    <a:lnTo>
                      <a:pt x="17" y="36"/>
                    </a:lnTo>
                    <a:lnTo>
                      <a:pt x="17" y="34"/>
                    </a:lnTo>
                    <a:lnTo>
                      <a:pt x="15" y="34"/>
                    </a:lnTo>
                    <a:lnTo>
                      <a:pt x="15" y="33"/>
                    </a:lnTo>
                    <a:lnTo>
                      <a:pt x="15" y="31"/>
                    </a:lnTo>
                    <a:lnTo>
                      <a:pt x="15" y="29"/>
                    </a:lnTo>
                    <a:lnTo>
                      <a:pt x="15" y="29"/>
                    </a:lnTo>
                    <a:lnTo>
                      <a:pt x="15" y="27"/>
                    </a:lnTo>
                    <a:lnTo>
                      <a:pt x="15" y="27"/>
                    </a:lnTo>
                    <a:lnTo>
                      <a:pt x="15" y="27"/>
                    </a:lnTo>
                    <a:lnTo>
                      <a:pt x="15" y="27"/>
                    </a:lnTo>
                    <a:lnTo>
                      <a:pt x="15" y="27"/>
                    </a:lnTo>
                    <a:lnTo>
                      <a:pt x="15" y="25"/>
                    </a:lnTo>
                    <a:lnTo>
                      <a:pt x="15" y="25"/>
                    </a:lnTo>
                    <a:lnTo>
                      <a:pt x="9" y="25"/>
                    </a:lnTo>
                    <a:lnTo>
                      <a:pt x="3" y="25"/>
                    </a:lnTo>
                    <a:lnTo>
                      <a:pt x="3" y="27"/>
                    </a:lnTo>
                    <a:lnTo>
                      <a:pt x="3" y="29"/>
                    </a:lnTo>
                    <a:lnTo>
                      <a:pt x="5" y="29"/>
                    </a:lnTo>
                    <a:lnTo>
                      <a:pt x="5" y="29"/>
                    </a:lnTo>
                    <a:lnTo>
                      <a:pt x="5" y="29"/>
                    </a:lnTo>
                    <a:lnTo>
                      <a:pt x="5" y="31"/>
                    </a:lnTo>
                    <a:lnTo>
                      <a:pt x="5" y="31"/>
                    </a:lnTo>
                    <a:lnTo>
                      <a:pt x="5" y="40"/>
                    </a:lnTo>
                    <a:lnTo>
                      <a:pt x="5" y="40"/>
                    </a:lnTo>
                    <a:lnTo>
                      <a:pt x="5" y="44"/>
                    </a:lnTo>
                    <a:lnTo>
                      <a:pt x="5" y="46"/>
                    </a:lnTo>
                    <a:lnTo>
                      <a:pt x="5" y="48"/>
                    </a:lnTo>
                    <a:lnTo>
                      <a:pt x="5" y="48"/>
                    </a:lnTo>
                    <a:lnTo>
                      <a:pt x="5" y="48"/>
                    </a:lnTo>
                    <a:lnTo>
                      <a:pt x="5" y="50"/>
                    </a:lnTo>
                    <a:lnTo>
                      <a:pt x="7" y="50"/>
                    </a:lnTo>
                    <a:lnTo>
                      <a:pt x="7" y="50"/>
                    </a:lnTo>
                    <a:lnTo>
                      <a:pt x="5" y="52"/>
                    </a:lnTo>
                    <a:lnTo>
                      <a:pt x="5" y="55"/>
                    </a:lnTo>
                    <a:lnTo>
                      <a:pt x="5" y="55"/>
                    </a:lnTo>
                    <a:lnTo>
                      <a:pt x="5" y="55"/>
                    </a:lnTo>
                    <a:lnTo>
                      <a:pt x="5" y="59"/>
                    </a:lnTo>
                    <a:lnTo>
                      <a:pt x="5" y="59"/>
                    </a:lnTo>
                    <a:lnTo>
                      <a:pt x="5" y="59"/>
                    </a:lnTo>
                    <a:lnTo>
                      <a:pt x="5" y="61"/>
                    </a:lnTo>
                    <a:lnTo>
                      <a:pt x="5" y="61"/>
                    </a:lnTo>
                    <a:lnTo>
                      <a:pt x="5" y="61"/>
                    </a:lnTo>
                    <a:lnTo>
                      <a:pt x="5" y="63"/>
                    </a:lnTo>
                    <a:lnTo>
                      <a:pt x="5" y="63"/>
                    </a:lnTo>
                    <a:lnTo>
                      <a:pt x="5" y="65"/>
                    </a:lnTo>
                    <a:lnTo>
                      <a:pt x="5" y="65"/>
                    </a:lnTo>
                    <a:lnTo>
                      <a:pt x="5" y="65"/>
                    </a:lnTo>
                    <a:lnTo>
                      <a:pt x="5" y="65"/>
                    </a:lnTo>
                    <a:lnTo>
                      <a:pt x="3" y="65"/>
                    </a:lnTo>
                    <a:lnTo>
                      <a:pt x="3" y="65"/>
                    </a:lnTo>
                    <a:lnTo>
                      <a:pt x="3" y="65"/>
                    </a:lnTo>
                    <a:lnTo>
                      <a:pt x="3" y="65"/>
                    </a:lnTo>
                    <a:lnTo>
                      <a:pt x="3" y="65"/>
                    </a:lnTo>
                    <a:lnTo>
                      <a:pt x="3" y="65"/>
                    </a:lnTo>
                    <a:lnTo>
                      <a:pt x="3" y="65"/>
                    </a:lnTo>
                    <a:lnTo>
                      <a:pt x="2" y="65"/>
                    </a:lnTo>
                    <a:lnTo>
                      <a:pt x="2" y="65"/>
                    </a:lnTo>
                    <a:lnTo>
                      <a:pt x="2" y="65"/>
                    </a:lnTo>
                    <a:lnTo>
                      <a:pt x="2" y="67"/>
                    </a:lnTo>
                    <a:lnTo>
                      <a:pt x="2" y="67"/>
                    </a:lnTo>
                    <a:lnTo>
                      <a:pt x="0" y="69"/>
                    </a:lnTo>
                    <a:lnTo>
                      <a:pt x="0" y="69"/>
                    </a:lnTo>
                    <a:lnTo>
                      <a:pt x="2" y="69"/>
                    </a:lnTo>
                    <a:lnTo>
                      <a:pt x="2" y="69"/>
                    </a:lnTo>
                    <a:lnTo>
                      <a:pt x="0" y="71"/>
                    </a:lnTo>
                    <a:lnTo>
                      <a:pt x="0" y="73"/>
                    </a:lnTo>
                    <a:lnTo>
                      <a:pt x="0" y="78"/>
                    </a:lnTo>
                    <a:lnTo>
                      <a:pt x="0" y="80"/>
                    </a:lnTo>
                    <a:lnTo>
                      <a:pt x="0" y="82"/>
                    </a:lnTo>
                    <a:lnTo>
                      <a:pt x="0" y="86"/>
                    </a:lnTo>
                    <a:lnTo>
                      <a:pt x="0" y="90"/>
                    </a:lnTo>
                    <a:lnTo>
                      <a:pt x="3" y="101"/>
                    </a:lnTo>
                    <a:lnTo>
                      <a:pt x="3" y="105"/>
                    </a:lnTo>
                    <a:lnTo>
                      <a:pt x="3" y="107"/>
                    </a:lnTo>
                    <a:lnTo>
                      <a:pt x="3" y="109"/>
                    </a:lnTo>
                    <a:lnTo>
                      <a:pt x="5" y="109"/>
                    </a:lnTo>
                    <a:lnTo>
                      <a:pt x="5" y="111"/>
                    </a:lnTo>
                    <a:lnTo>
                      <a:pt x="5" y="111"/>
                    </a:lnTo>
                    <a:lnTo>
                      <a:pt x="5" y="112"/>
                    </a:lnTo>
                    <a:lnTo>
                      <a:pt x="5" y="112"/>
                    </a:lnTo>
                    <a:lnTo>
                      <a:pt x="7" y="114"/>
                    </a:lnTo>
                    <a:lnTo>
                      <a:pt x="7" y="114"/>
                    </a:lnTo>
                    <a:lnTo>
                      <a:pt x="7" y="114"/>
                    </a:lnTo>
                    <a:lnTo>
                      <a:pt x="7" y="116"/>
                    </a:lnTo>
                    <a:lnTo>
                      <a:pt x="7" y="118"/>
                    </a:lnTo>
                    <a:lnTo>
                      <a:pt x="7" y="118"/>
                    </a:lnTo>
                    <a:lnTo>
                      <a:pt x="9" y="120"/>
                    </a:lnTo>
                    <a:lnTo>
                      <a:pt x="9" y="122"/>
                    </a:lnTo>
                    <a:lnTo>
                      <a:pt x="9" y="122"/>
                    </a:lnTo>
                    <a:lnTo>
                      <a:pt x="7" y="124"/>
                    </a:lnTo>
                    <a:lnTo>
                      <a:pt x="7" y="128"/>
                    </a:lnTo>
                    <a:lnTo>
                      <a:pt x="5" y="130"/>
                    </a:lnTo>
                    <a:lnTo>
                      <a:pt x="5" y="133"/>
                    </a:lnTo>
                    <a:lnTo>
                      <a:pt x="9" y="147"/>
                    </a:lnTo>
                    <a:lnTo>
                      <a:pt x="9" y="154"/>
                    </a:lnTo>
                    <a:lnTo>
                      <a:pt x="9" y="158"/>
                    </a:lnTo>
                    <a:lnTo>
                      <a:pt x="11" y="160"/>
                    </a:lnTo>
                    <a:lnTo>
                      <a:pt x="13" y="162"/>
                    </a:lnTo>
                    <a:lnTo>
                      <a:pt x="15" y="164"/>
                    </a:lnTo>
                    <a:lnTo>
                      <a:pt x="17" y="171"/>
                    </a:lnTo>
                    <a:lnTo>
                      <a:pt x="17" y="173"/>
                    </a:lnTo>
                    <a:lnTo>
                      <a:pt x="17" y="175"/>
                    </a:lnTo>
                    <a:lnTo>
                      <a:pt x="21" y="177"/>
                    </a:lnTo>
                    <a:lnTo>
                      <a:pt x="21" y="179"/>
                    </a:lnTo>
                    <a:lnTo>
                      <a:pt x="21" y="181"/>
                    </a:lnTo>
                    <a:lnTo>
                      <a:pt x="22" y="189"/>
                    </a:lnTo>
                    <a:lnTo>
                      <a:pt x="22" y="194"/>
                    </a:lnTo>
                    <a:lnTo>
                      <a:pt x="22" y="196"/>
                    </a:lnTo>
                    <a:lnTo>
                      <a:pt x="24" y="200"/>
                    </a:lnTo>
                    <a:lnTo>
                      <a:pt x="24" y="200"/>
                    </a:lnTo>
                    <a:lnTo>
                      <a:pt x="28" y="234"/>
                    </a:lnTo>
                    <a:lnTo>
                      <a:pt x="28" y="236"/>
                    </a:lnTo>
                    <a:lnTo>
                      <a:pt x="28" y="236"/>
                    </a:lnTo>
                    <a:lnTo>
                      <a:pt x="26" y="236"/>
                    </a:lnTo>
                    <a:lnTo>
                      <a:pt x="24" y="238"/>
                    </a:lnTo>
                    <a:lnTo>
                      <a:pt x="28" y="244"/>
                    </a:lnTo>
                    <a:lnTo>
                      <a:pt x="28" y="251"/>
                    </a:lnTo>
                    <a:lnTo>
                      <a:pt x="28" y="251"/>
                    </a:lnTo>
                    <a:lnTo>
                      <a:pt x="28" y="253"/>
                    </a:lnTo>
                    <a:lnTo>
                      <a:pt x="30" y="251"/>
                    </a:lnTo>
                    <a:lnTo>
                      <a:pt x="30" y="251"/>
                    </a:lnTo>
                    <a:lnTo>
                      <a:pt x="30" y="251"/>
                    </a:lnTo>
                    <a:lnTo>
                      <a:pt x="32" y="251"/>
                    </a:lnTo>
                    <a:lnTo>
                      <a:pt x="32" y="249"/>
                    </a:lnTo>
                    <a:lnTo>
                      <a:pt x="34" y="249"/>
                    </a:lnTo>
                    <a:lnTo>
                      <a:pt x="34" y="249"/>
                    </a:lnTo>
                    <a:lnTo>
                      <a:pt x="36" y="247"/>
                    </a:lnTo>
                    <a:lnTo>
                      <a:pt x="36" y="247"/>
                    </a:lnTo>
                    <a:lnTo>
                      <a:pt x="36" y="246"/>
                    </a:lnTo>
                    <a:lnTo>
                      <a:pt x="36" y="244"/>
                    </a:lnTo>
                    <a:lnTo>
                      <a:pt x="36" y="242"/>
                    </a:lnTo>
                    <a:lnTo>
                      <a:pt x="38" y="240"/>
                    </a:lnTo>
                    <a:lnTo>
                      <a:pt x="38" y="240"/>
                    </a:lnTo>
                    <a:lnTo>
                      <a:pt x="38" y="242"/>
                    </a:lnTo>
                    <a:lnTo>
                      <a:pt x="38" y="240"/>
                    </a:lnTo>
                    <a:lnTo>
                      <a:pt x="38" y="240"/>
                    </a:lnTo>
                    <a:lnTo>
                      <a:pt x="38" y="236"/>
                    </a:lnTo>
                    <a:lnTo>
                      <a:pt x="38" y="236"/>
                    </a:lnTo>
                    <a:lnTo>
                      <a:pt x="40" y="234"/>
                    </a:lnTo>
                    <a:lnTo>
                      <a:pt x="42" y="236"/>
                    </a:lnTo>
                    <a:lnTo>
                      <a:pt x="47" y="240"/>
                    </a:lnTo>
                    <a:lnTo>
                      <a:pt x="53" y="246"/>
                    </a:lnTo>
                    <a:lnTo>
                      <a:pt x="55" y="247"/>
                    </a:lnTo>
                    <a:lnTo>
                      <a:pt x="55" y="251"/>
                    </a:lnTo>
                    <a:lnTo>
                      <a:pt x="55" y="253"/>
                    </a:lnTo>
                    <a:lnTo>
                      <a:pt x="57" y="255"/>
                    </a:lnTo>
                    <a:lnTo>
                      <a:pt x="59" y="253"/>
                    </a:lnTo>
                    <a:lnTo>
                      <a:pt x="59" y="251"/>
                    </a:lnTo>
                    <a:lnTo>
                      <a:pt x="59" y="247"/>
                    </a:lnTo>
                    <a:lnTo>
                      <a:pt x="61" y="247"/>
                    </a:lnTo>
                    <a:lnTo>
                      <a:pt x="62" y="249"/>
                    </a:lnTo>
                    <a:lnTo>
                      <a:pt x="64" y="251"/>
                    </a:lnTo>
                    <a:lnTo>
                      <a:pt x="64" y="251"/>
                    </a:lnTo>
                    <a:lnTo>
                      <a:pt x="64" y="251"/>
                    </a:lnTo>
                    <a:lnTo>
                      <a:pt x="64" y="251"/>
                    </a:lnTo>
                    <a:lnTo>
                      <a:pt x="66" y="251"/>
                    </a:lnTo>
                    <a:lnTo>
                      <a:pt x="66" y="251"/>
                    </a:lnTo>
                    <a:lnTo>
                      <a:pt x="66" y="251"/>
                    </a:lnTo>
                    <a:lnTo>
                      <a:pt x="66" y="249"/>
                    </a:lnTo>
                    <a:lnTo>
                      <a:pt x="66" y="249"/>
                    </a:lnTo>
                    <a:lnTo>
                      <a:pt x="66" y="249"/>
                    </a:lnTo>
                    <a:lnTo>
                      <a:pt x="66" y="247"/>
                    </a:lnTo>
                    <a:lnTo>
                      <a:pt x="64" y="246"/>
                    </a:lnTo>
                    <a:lnTo>
                      <a:pt x="64" y="246"/>
                    </a:lnTo>
                    <a:lnTo>
                      <a:pt x="64" y="244"/>
                    </a:lnTo>
                    <a:lnTo>
                      <a:pt x="66" y="240"/>
                    </a:lnTo>
                    <a:lnTo>
                      <a:pt x="68" y="240"/>
                    </a:lnTo>
                    <a:lnTo>
                      <a:pt x="68" y="240"/>
                    </a:lnTo>
                    <a:lnTo>
                      <a:pt x="70" y="238"/>
                    </a:lnTo>
                    <a:lnTo>
                      <a:pt x="70" y="238"/>
                    </a:lnTo>
                    <a:lnTo>
                      <a:pt x="70" y="230"/>
                    </a:lnTo>
                    <a:lnTo>
                      <a:pt x="70" y="230"/>
                    </a:lnTo>
                    <a:lnTo>
                      <a:pt x="70" y="230"/>
                    </a:lnTo>
                    <a:lnTo>
                      <a:pt x="72" y="230"/>
                    </a:lnTo>
                    <a:lnTo>
                      <a:pt x="72" y="230"/>
                    </a:lnTo>
                    <a:lnTo>
                      <a:pt x="74" y="230"/>
                    </a:lnTo>
                    <a:lnTo>
                      <a:pt x="76" y="230"/>
                    </a:lnTo>
                    <a:lnTo>
                      <a:pt x="78" y="232"/>
                    </a:lnTo>
                    <a:lnTo>
                      <a:pt x="80" y="232"/>
                    </a:lnTo>
                    <a:lnTo>
                      <a:pt x="82" y="232"/>
                    </a:lnTo>
                    <a:lnTo>
                      <a:pt x="80" y="228"/>
                    </a:lnTo>
                    <a:lnTo>
                      <a:pt x="80" y="227"/>
                    </a:lnTo>
                    <a:lnTo>
                      <a:pt x="80" y="227"/>
                    </a:lnTo>
                    <a:lnTo>
                      <a:pt x="80" y="227"/>
                    </a:lnTo>
                    <a:lnTo>
                      <a:pt x="82" y="227"/>
                    </a:lnTo>
                    <a:lnTo>
                      <a:pt x="83" y="227"/>
                    </a:lnTo>
                    <a:lnTo>
                      <a:pt x="83" y="225"/>
                    </a:lnTo>
                    <a:lnTo>
                      <a:pt x="83" y="225"/>
                    </a:lnTo>
                    <a:lnTo>
                      <a:pt x="83" y="223"/>
                    </a:lnTo>
                    <a:lnTo>
                      <a:pt x="83" y="211"/>
                    </a:lnTo>
                    <a:lnTo>
                      <a:pt x="82" y="208"/>
                    </a:lnTo>
                    <a:lnTo>
                      <a:pt x="80" y="204"/>
                    </a:lnTo>
                    <a:lnTo>
                      <a:pt x="78" y="202"/>
                    </a:lnTo>
                    <a:lnTo>
                      <a:pt x="78" y="200"/>
                    </a:lnTo>
                    <a:lnTo>
                      <a:pt x="78" y="196"/>
                    </a:lnTo>
                    <a:lnTo>
                      <a:pt x="78" y="192"/>
                    </a:lnTo>
                    <a:lnTo>
                      <a:pt x="78" y="190"/>
                    </a:lnTo>
                    <a:lnTo>
                      <a:pt x="78" y="189"/>
                    </a:lnTo>
                    <a:lnTo>
                      <a:pt x="76" y="185"/>
                    </a:lnTo>
                    <a:lnTo>
                      <a:pt x="74" y="183"/>
                    </a:lnTo>
                    <a:lnTo>
                      <a:pt x="74" y="181"/>
                    </a:lnTo>
                    <a:lnTo>
                      <a:pt x="76" y="173"/>
                    </a:lnTo>
                    <a:lnTo>
                      <a:pt x="78" y="170"/>
                    </a:lnTo>
                    <a:lnTo>
                      <a:pt x="80" y="171"/>
                    </a:lnTo>
                    <a:lnTo>
                      <a:pt x="80" y="168"/>
                    </a:lnTo>
                    <a:lnTo>
                      <a:pt x="83" y="164"/>
                    </a:lnTo>
                    <a:lnTo>
                      <a:pt x="83" y="162"/>
                    </a:lnTo>
                    <a:lnTo>
                      <a:pt x="85" y="160"/>
                    </a:lnTo>
                    <a:lnTo>
                      <a:pt x="83" y="158"/>
                    </a:lnTo>
                    <a:lnTo>
                      <a:pt x="82" y="154"/>
                    </a:lnTo>
                    <a:lnTo>
                      <a:pt x="82" y="152"/>
                    </a:lnTo>
                    <a:lnTo>
                      <a:pt x="82" y="150"/>
                    </a:lnTo>
                    <a:lnTo>
                      <a:pt x="82" y="147"/>
                    </a:lnTo>
                    <a:lnTo>
                      <a:pt x="82" y="145"/>
                    </a:lnTo>
                    <a:lnTo>
                      <a:pt x="83" y="145"/>
                    </a:lnTo>
                    <a:lnTo>
                      <a:pt x="85" y="145"/>
                    </a:lnTo>
                    <a:lnTo>
                      <a:pt x="87" y="147"/>
                    </a:lnTo>
                    <a:lnTo>
                      <a:pt x="89" y="149"/>
                    </a:lnTo>
                    <a:lnTo>
                      <a:pt x="91" y="150"/>
                    </a:lnTo>
                    <a:lnTo>
                      <a:pt x="93" y="150"/>
                    </a:lnTo>
                    <a:lnTo>
                      <a:pt x="95" y="149"/>
                    </a:lnTo>
                    <a:lnTo>
                      <a:pt x="97" y="147"/>
                    </a:lnTo>
                    <a:lnTo>
                      <a:pt x="99" y="145"/>
                    </a:lnTo>
                    <a:lnTo>
                      <a:pt x="102" y="137"/>
                    </a:lnTo>
                    <a:lnTo>
                      <a:pt x="102" y="135"/>
                    </a:lnTo>
                    <a:lnTo>
                      <a:pt x="102" y="135"/>
                    </a:lnTo>
                    <a:lnTo>
                      <a:pt x="102" y="133"/>
                    </a:lnTo>
                    <a:lnTo>
                      <a:pt x="102" y="126"/>
                    </a:lnTo>
                    <a:lnTo>
                      <a:pt x="102" y="122"/>
                    </a:lnTo>
                    <a:lnTo>
                      <a:pt x="102" y="120"/>
                    </a:lnTo>
                    <a:lnTo>
                      <a:pt x="104" y="118"/>
                    </a:lnTo>
                    <a:lnTo>
                      <a:pt x="104" y="116"/>
                    </a:lnTo>
                    <a:lnTo>
                      <a:pt x="106" y="116"/>
                    </a:lnTo>
                    <a:lnTo>
                      <a:pt x="106" y="114"/>
                    </a:lnTo>
                    <a:lnTo>
                      <a:pt x="106" y="114"/>
                    </a:lnTo>
                    <a:lnTo>
                      <a:pt x="104" y="107"/>
                    </a:lnTo>
                    <a:close/>
                  </a:path>
                </a:pathLst>
              </a:custGeom>
              <a:solidFill>
                <a:schemeClr val="bg1"/>
              </a:solidFill>
              <a:ln w="3175" cap="rnd">
                <a:solidFill>
                  <a:schemeClr val="tx1">
                    <a:lumMod val="50000"/>
                    <a:lumOff val="50000"/>
                  </a:schemeClr>
                </a:solidFill>
                <a:prstDash val="solid"/>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23" name="Freeform 32">
                <a:extLst>
                  <a:ext uri="{FF2B5EF4-FFF2-40B4-BE49-F238E27FC236}">
                    <a16:creationId xmlns:a16="http://schemas.microsoft.com/office/drawing/2014/main" id="{F2CCFCB7-B5B4-4156-A095-0934E0D12FC4}"/>
                  </a:ext>
                </a:extLst>
              </p:cNvPr>
              <p:cNvSpPr>
                <a:spLocks/>
              </p:cNvSpPr>
              <p:nvPr/>
            </p:nvSpPr>
            <p:spPr bwMode="auto">
              <a:xfrm>
                <a:off x="9913768" y="3107659"/>
                <a:ext cx="440025" cy="176330"/>
              </a:xfrm>
              <a:custGeom>
                <a:avLst/>
                <a:gdLst>
                  <a:gd name="T0" fmla="*/ 276 w 278"/>
                  <a:gd name="T1" fmla="*/ 83 h 112"/>
                  <a:gd name="T2" fmla="*/ 274 w 278"/>
                  <a:gd name="T3" fmla="*/ 76 h 112"/>
                  <a:gd name="T4" fmla="*/ 265 w 278"/>
                  <a:gd name="T5" fmla="*/ 66 h 112"/>
                  <a:gd name="T6" fmla="*/ 257 w 278"/>
                  <a:gd name="T7" fmla="*/ 62 h 112"/>
                  <a:gd name="T8" fmla="*/ 263 w 278"/>
                  <a:gd name="T9" fmla="*/ 55 h 112"/>
                  <a:gd name="T10" fmla="*/ 265 w 278"/>
                  <a:gd name="T11" fmla="*/ 49 h 112"/>
                  <a:gd name="T12" fmla="*/ 259 w 278"/>
                  <a:gd name="T13" fmla="*/ 53 h 112"/>
                  <a:gd name="T14" fmla="*/ 242 w 278"/>
                  <a:gd name="T15" fmla="*/ 38 h 112"/>
                  <a:gd name="T16" fmla="*/ 234 w 278"/>
                  <a:gd name="T17" fmla="*/ 36 h 112"/>
                  <a:gd name="T18" fmla="*/ 219 w 278"/>
                  <a:gd name="T19" fmla="*/ 42 h 112"/>
                  <a:gd name="T20" fmla="*/ 217 w 278"/>
                  <a:gd name="T21" fmla="*/ 28 h 112"/>
                  <a:gd name="T22" fmla="*/ 221 w 278"/>
                  <a:gd name="T23" fmla="*/ 15 h 112"/>
                  <a:gd name="T24" fmla="*/ 227 w 278"/>
                  <a:gd name="T25" fmla="*/ 3 h 112"/>
                  <a:gd name="T26" fmla="*/ 213 w 278"/>
                  <a:gd name="T27" fmla="*/ 2 h 112"/>
                  <a:gd name="T28" fmla="*/ 194 w 278"/>
                  <a:gd name="T29" fmla="*/ 5 h 112"/>
                  <a:gd name="T30" fmla="*/ 179 w 278"/>
                  <a:gd name="T31" fmla="*/ 5 h 112"/>
                  <a:gd name="T32" fmla="*/ 175 w 278"/>
                  <a:gd name="T33" fmla="*/ 15 h 112"/>
                  <a:gd name="T34" fmla="*/ 169 w 278"/>
                  <a:gd name="T35" fmla="*/ 13 h 112"/>
                  <a:gd name="T36" fmla="*/ 166 w 278"/>
                  <a:gd name="T37" fmla="*/ 5 h 112"/>
                  <a:gd name="T38" fmla="*/ 158 w 278"/>
                  <a:gd name="T39" fmla="*/ 15 h 112"/>
                  <a:gd name="T40" fmla="*/ 156 w 278"/>
                  <a:gd name="T41" fmla="*/ 21 h 112"/>
                  <a:gd name="T42" fmla="*/ 148 w 278"/>
                  <a:gd name="T43" fmla="*/ 24 h 112"/>
                  <a:gd name="T44" fmla="*/ 131 w 278"/>
                  <a:gd name="T45" fmla="*/ 38 h 112"/>
                  <a:gd name="T46" fmla="*/ 129 w 278"/>
                  <a:gd name="T47" fmla="*/ 24 h 112"/>
                  <a:gd name="T48" fmla="*/ 116 w 278"/>
                  <a:gd name="T49" fmla="*/ 24 h 112"/>
                  <a:gd name="T50" fmla="*/ 114 w 278"/>
                  <a:gd name="T51" fmla="*/ 21 h 112"/>
                  <a:gd name="T52" fmla="*/ 108 w 278"/>
                  <a:gd name="T53" fmla="*/ 17 h 112"/>
                  <a:gd name="T54" fmla="*/ 93 w 278"/>
                  <a:gd name="T55" fmla="*/ 15 h 112"/>
                  <a:gd name="T56" fmla="*/ 87 w 278"/>
                  <a:gd name="T57" fmla="*/ 13 h 112"/>
                  <a:gd name="T58" fmla="*/ 76 w 278"/>
                  <a:gd name="T59" fmla="*/ 15 h 112"/>
                  <a:gd name="T60" fmla="*/ 72 w 278"/>
                  <a:gd name="T61" fmla="*/ 15 h 112"/>
                  <a:gd name="T62" fmla="*/ 68 w 278"/>
                  <a:gd name="T63" fmla="*/ 17 h 112"/>
                  <a:gd name="T64" fmla="*/ 63 w 278"/>
                  <a:gd name="T65" fmla="*/ 9 h 112"/>
                  <a:gd name="T66" fmla="*/ 51 w 278"/>
                  <a:gd name="T67" fmla="*/ 9 h 112"/>
                  <a:gd name="T68" fmla="*/ 30 w 278"/>
                  <a:gd name="T69" fmla="*/ 13 h 112"/>
                  <a:gd name="T70" fmla="*/ 21 w 278"/>
                  <a:gd name="T71" fmla="*/ 24 h 112"/>
                  <a:gd name="T72" fmla="*/ 15 w 278"/>
                  <a:gd name="T73" fmla="*/ 34 h 112"/>
                  <a:gd name="T74" fmla="*/ 13 w 278"/>
                  <a:gd name="T75" fmla="*/ 43 h 112"/>
                  <a:gd name="T76" fmla="*/ 19 w 278"/>
                  <a:gd name="T77" fmla="*/ 51 h 112"/>
                  <a:gd name="T78" fmla="*/ 11 w 278"/>
                  <a:gd name="T79" fmla="*/ 55 h 112"/>
                  <a:gd name="T80" fmla="*/ 7 w 278"/>
                  <a:gd name="T81" fmla="*/ 64 h 112"/>
                  <a:gd name="T82" fmla="*/ 0 w 278"/>
                  <a:gd name="T83" fmla="*/ 78 h 112"/>
                  <a:gd name="T84" fmla="*/ 44 w 278"/>
                  <a:gd name="T85" fmla="*/ 93 h 112"/>
                  <a:gd name="T86" fmla="*/ 78 w 278"/>
                  <a:gd name="T87" fmla="*/ 95 h 112"/>
                  <a:gd name="T88" fmla="*/ 87 w 278"/>
                  <a:gd name="T89" fmla="*/ 95 h 112"/>
                  <a:gd name="T90" fmla="*/ 108 w 278"/>
                  <a:gd name="T91" fmla="*/ 95 h 112"/>
                  <a:gd name="T92" fmla="*/ 150 w 278"/>
                  <a:gd name="T93" fmla="*/ 97 h 112"/>
                  <a:gd name="T94" fmla="*/ 162 w 278"/>
                  <a:gd name="T95" fmla="*/ 95 h 112"/>
                  <a:gd name="T96" fmla="*/ 171 w 278"/>
                  <a:gd name="T97" fmla="*/ 99 h 112"/>
                  <a:gd name="T98" fmla="*/ 177 w 278"/>
                  <a:gd name="T99" fmla="*/ 95 h 112"/>
                  <a:gd name="T100" fmla="*/ 204 w 278"/>
                  <a:gd name="T101" fmla="*/ 93 h 112"/>
                  <a:gd name="T102" fmla="*/ 213 w 278"/>
                  <a:gd name="T103" fmla="*/ 99 h 112"/>
                  <a:gd name="T104" fmla="*/ 221 w 278"/>
                  <a:gd name="T105" fmla="*/ 100 h 112"/>
                  <a:gd name="T106" fmla="*/ 232 w 278"/>
                  <a:gd name="T107" fmla="*/ 106 h 112"/>
                  <a:gd name="T108" fmla="*/ 249 w 278"/>
                  <a:gd name="T109" fmla="*/ 100 h 112"/>
                  <a:gd name="T110" fmla="*/ 255 w 278"/>
                  <a:gd name="T111" fmla="*/ 97 h 112"/>
                  <a:gd name="T112" fmla="*/ 276 w 278"/>
                  <a:gd name="T113" fmla="*/ 89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112">
                    <a:moveTo>
                      <a:pt x="278" y="87"/>
                    </a:moveTo>
                    <a:lnTo>
                      <a:pt x="276" y="85"/>
                    </a:lnTo>
                    <a:lnTo>
                      <a:pt x="276" y="85"/>
                    </a:lnTo>
                    <a:lnTo>
                      <a:pt x="276" y="85"/>
                    </a:lnTo>
                    <a:lnTo>
                      <a:pt x="276" y="83"/>
                    </a:lnTo>
                    <a:lnTo>
                      <a:pt x="276" y="83"/>
                    </a:lnTo>
                    <a:lnTo>
                      <a:pt x="276" y="83"/>
                    </a:lnTo>
                    <a:lnTo>
                      <a:pt x="276" y="81"/>
                    </a:lnTo>
                    <a:lnTo>
                      <a:pt x="276" y="81"/>
                    </a:lnTo>
                    <a:lnTo>
                      <a:pt x="276" y="80"/>
                    </a:lnTo>
                    <a:lnTo>
                      <a:pt x="276" y="78"/>
                    </a:lnTo>
                    <a:lnTo>
                      <a:pt x="276" y="78"/>
                    </a:lnTo>
                    <a:lnTo>
                      <a:pt x="276" y="76"/>
                    </a:lnTo>
                    <a:lnTo>
                      <a:pt x="274" y="76"/>
                    </a:lnTo>
                    <a:lnTo>
                      <a:pt x="272" y="74"/>
                    </a:lnTo>
                    <a:lnTo>
                      <a:pt x="272" y="74"/>
                    </a:lnTo>
                    <a:lnTo>
                      <a:pt x="270" y="72"/>
                    </a:lnTo>
                    <a:lnTo>
                      <a:pt x="267" y="68"/>
                    </a:lnTo>
                    <a:lnTo>
                      <a:pt x="267" y="68"/>
                    </a:lnTo>
                    <a:lnTo>
                      <a:pt x="267" y="68"/>
                    </a:lnTo>
                    <a:lnTo>
                      <a:pt x="265" y="66"/>
                    </a:lnTo>
                    <a:lnTo>
                      <a:pt x="261" y="66"/>
                    </a:lnTo>
                    <a:lnTo>
                      <a:pt x="261" y="66"/>
                    </a:lnTo>
                    <a:lnTo>
                      <a:pt x="261" y="64"/>
                    </a:lnTo>
                    <a:lnTo>
                      <a:pt x="261" y="64"/>
                    </a:lnTo>
                    <a:lnTo>
                      <a:pt x="259" y="62"/>
                    </a:lnTo>
                    <a:lnTo>
                      <a:pt x="257" y="62"/>
                    </a:lnTo>
                    <a:lnTo>
                      <a:pt x="257" y="62"/>
                    </a:lnTo>
                    <a:lnTo>
                      <a:pt x="257" y="61"/>
                    </a:lnTo>
                    <a:lnTo>
                      <a:pt x="257" y="61"/>
                    </a:lnTo>
                    <a:lnTo>
                      <a:pt x="259" y="59"/>
                    </a:lnTo>
                    <a:lnTo>
                      <a:pt x="261" y="59"/>
                    </a:lnTo>
                    <a:lnTo>
                      <a:pt x="261" y="57"/>
                    </a:lnTo>
                    <a:lnTo>
                      <a:pt x="263" y="57"/>
                    </a:lnTo>
                    <a:lnTo>
                      <a:pt x="263" y="55"/>
                    </a:lnTo>
                    <a:lnTo>
                      <a:pt x="263" y="55"/>
                    </a:lnTo>
                    <a:lnTo>
                      <a:pt x="265" y="53"/>
                    </a:lnTo>
                    <a:lnTo>
                      <a:pt x="265" y="53"/>
                    </a:lnTo>
                    <a:lnTo>
                      <a:pt x="265" y="51"/>
                    </a:lnTo>
                    <a:lnTo>
                      <a:pt x="267" y="51"/>
                    </a:lnTo>
                    <a:lnTo>
                      <a:pt x="267" y="49"/>
                    </a:lnTo>
                    <a:lnTo>
                      <a:pt x="265" y="49"/>
                    </a:lnTo>
                    <a:lnTo>
                      <a:pt x="265" y="49"/>
                    </a:lnTo>
                    <a:lnTo>
                      <a:pt x="265" y="49"/>
                    </a:lnTo>
                    <a:lnTo>
                      <a:pt x="263" y="49"/>
                    </a:lnTo>
                    <a:lnTo>
                      <a:pt x="263" y="49"/>
                    </a:lnTo>
                    <a:lnTo>
                      <a:pt x="261" y="51"/>
                    </a:lnTo>
                    <a:lnTo>
                      <a:pt x="259" y="51"/>
                    </a:lnTo>
                    <a:lnTo>
                      <a:pt x="259" y="53"/>
                    </a:lnTo>
                    <a:lnTo>
                      <a:pt x="259" y="53"/>
                    </a:lnTo>
                    <a:lnTo>
                      <a:pt x="257" y="53"/>
                    </a:lnTo>
                    <a:lnTo>
                      <a:pt x="257" y="51"/>
                    </a:lnTo>
                    <a:lnTo>
                      <a:pt x="257" y="51"/>
                    </a:lnTo>
                    <a:lnTo>
                      <a:pt x="251" y="43"/>
                    </a:lnTo>
                    <a:lnTo>
                      <a:pt x="248" y="40"/>
                    </a:lnTo>
                    <a:lnTo>
                      <a:pt x="242" y="38"/>
                    </a:lnTo>
                    <a:lnTo>
                      <a:pt x="240" y="36"/>
                    </a:lnTo>
                    <a:lnTo>
                      <a:pt x="240" y="34"/>
                    </a:lnTo>
                    <a:lnTo>
                      <a:pt x="238" y="34"/>
                    </a:lnTo>
                    <a:lnTo>
                      <a:pt x="236" y="34"/>
                    </a:lnTo>
                    <a:lnTo>
                      <a:pt x="236" y="34"/>
                    </a:lnTo>
                    <a:lnTo>
                      <a:pt x="234" y="36"/>
                    </a:lnTo>
                    <a:lnTo>
                      <a:pt x="234" y="36"/>
                    </a:lnTo>
                    <a:lnTo>
                      <a:pt x="232" y="38"/>
                    </a:lnTo>
                    <a:lnTo>
                      <a:pt x="227" y="38"/>
                    </a:lnTo>
                    <a:lnTo>
                      <a:pt x="223" y="40"/>
                    </a:lnTo>
                    <a:lnTo>
                      <a:pt x="221" y="40"/>
                    </a:lnTo>
                    <a:lnTo>
                      <a:pt x="221" y="42"/>
                    </a:lnTo>
                    <a:lnTo>
                      <a:pt x="219" y="42"/>
                    </a:lnTo>
                    <a:lnTo>
                      <a:pt x="219" y="42"/>
                    </a:lnTo>
                    <a:lnTo>
                      <a:pt x="219" y="42"/>
                    </a:lnTo>
                    <a:lnTo>
                      <a:pt x="219" y="40"/>
                    </a:lnTo>
                    <a:lnTo>
                      <a:pt x="219" y="34"/>
                    </a:lnTo>
                    <a:lnTo>
                      <a:pt x="219" y="32"/>
                    </a:lnTo>
                    <a:lnTo>
                      <a:pt x="219" y="32"/>
                    </a:lnTo>
                    <a:lnTo>
                      <a:pt x="219" y="30"/>
                    </a:lnTo>
                    <a:lnTo>
                      <a:pt x="217" y="28"/>
                    </a:lnTo>
                    <a:lnTo>
                      <a:pt x="219" y="28"/>
                    </a:lnTo>
                    <a:lnTo>
                      <a:pt x="219" y="24"/>
                    </a:lnTo>
                    <a:lnTo>
                      <a:pt x="221" y="21"/>
                    </a:lnTo>
                    <a:lnTo>
                      <a:pt x="223" y="19"/>
                    </a:lnTo>
                    <a:lnTo>
                      <a:pt x="223" y="17"/>
                    </a:lnTo>
                    <a:lnTo>
                      <a:pt x="223" y="15"/>
                    </a:lnTo>
                    <a:lnTo>
                      <a:pt x="221" y="15"/>
                    </a:lnTo>
                    <a:lnTo>
                      <a:pt x="219" y="15"/>
                    </a:lnTo>
                    <a:lnTo>
                      <a:pt x="219" y="13"/>
                    </a:lnTo>
                    <a:lnTo>
                      <a:pt x="219" y="13"/>
                    </a:lnTo>
                    <a:lnTo>
                      <a:pt x="219" y="11"/>
                    </a:lnTo>
                    <a:lnTo>
                      <a:pt x="219" y="11"/>
                    </a:lnTo>
                    <a:lnTo>
                      <a:pt x="219" y="11"/>
                    </a:lnTo>
                    <a:lnTo>
                      <a:pt x="227" y="3"/>
                    </a:lnTo>
                    <a:lnTo>
                      <a:pt x="229" y="2"/>
                    </a:lnTo>
                    <a:lnTo>
                      <a:pt x="227" y="2"/>
                    </a:lnTo>
                    <a:lnTo>
                      <a:pt x="227" y="2"/>
                    </a:lnTo>
                    <a:lnTo>
                      <a:pt x="227" y="2"/>
                    </a:lnTo>
                    <a:lnTo>
                      <a:pt x="217" y="0"/>
                    </a:lnTo>
                    <a:lnTo>
                      <a:pt x="217" y="2"/>
                    </a:lnTo>
                    <a:lnTo>
                      <a:pt x="213" y="2"/>
                    </a:lnTo>
                    <a:lnTo>
                      <a:pt x="208" y="3"/>
                    </a:lnTo>
                    <a:lnTo>
                      <a:pt x="208" y="3"/>
                    </a:lnTo>
                    <a:lnTo>
                      <a:pt x="206" y="3"/>
                    </a:lnTo>
                    <a:lnTo>
                      <a:pt x="204" y="3"/>
                    </a:lnTo>
                    <a:lnTo>
                      <a:pt x="198" y="5"/>
                    </a:lnTo>
                    <a:lnTo>
                      <a:pt x="196" y="5"/>
                    </a:lnTo>
                    <a:lnTo>
                      <a:pt x="194" y="5"/>
                    </a:lnTo>
                    <a:lnTo>
                      <a:pt x="192" y="5"/>
                    </a:lnTo>
                    <a:lnTo>
                      <a:pt x="192" y="3"/>
                    </a:lnTo>
                    <a:lnTo>
                      <a:pt x="188" y="2"/>
                    </a:lnTo>
                    <a:lnTo>
                      <a:pt x="187" y="0"/>
                    </a:lnTo>
                    <a:lnTo>
                      <a:pt x="185" y="0"/>
                    </a:lnTo>
                    <a:lnTo>
                      <a:pt x="183" y="2"/>
                    </a:lnTo>
                    <a:lnTo>
                      <a:pt x="179" y="5"/>
                    </a:lnTo>
                    <a:lnTo>
                      <a:pt x="179" y="5"/>
                    </a:lnTo>
                    <a:lnTo>
                      <a:pt x="179" y="7"/>
                    </a:lnTo>
                    <a:lnTo>
                      <a:pt x="179" y="9"/>
                    </a:lnTo>
                    <a:lnTo>
                      <a:pt x="177" y="11"/>
                    </a:lnTo>
                    <a:lnTo>
                      <a:pt x="177" y="13"/>
                    </a:lnTo>
                    <a:lnTo>
                      <a:pt x="175" y="15"/>
                    </a:lnTo>
                    <a:lnTo>
                      <a:pt x="175" y="15"/>
                    </a:lnTo>
                    <a:lnTo>
                      <a:pt x="173" y="17"/>
                    </a:lnTo>
                    <a:lnTo>
                      <a:pt x="171" y="17"/>
                    </a:lnTo>
                    <a:lnTo>
                      <a:pt x="169" y="17"/>
                    </a:lnTo>
                    <a:lnTo>
                      <a:pt x="169" y="15"/>
                    </a:lnTo>
                    <a:lnTo>
                      <a:pt x="169" y="15"/>
                    </a:lnTo>
                    <a:lnTo>
                      <a:pt x="169" y="13"/>
                    </a:lnTo>
                    <a:lnTo>
                      <a:pt x="169" y="13"/>
                    </a:lnTo>
                    <a:lnTo>
                      <a:pt x="169" y="11"/>
                    </a:lnTo>
                    <a:lnTo>
                      <a:pt x="169" y="9"/>
                    </a:lnTo>
                    <a:lnTo>
                      <a:pt x="169" y="9"/>
                    </a:lnTo>
                    <a:lnTo>
                      <a:pt x="169" y="7"/>
                    </a:lnTo>
                    <a:lnTo>
                      <a:pt x="169" y="7"/>
                    </a:lnTo>
                    <a:lnTo>
                      <a:pt x="168" y="5"/>
                    </a:lnTo>
                    <a:lnTo>
                      <a:pt x="166" y="5"/>
                    </a:lnTo>
                    <a:lnTo>
                      <a:pt x="166" y="5"/>
                    </a:lnTo>
                    <a:lnTo>
                      <a:pt x="164" y="7"/>
                    </a:lnTo>
                    <a:lnTo>
                      <a:pt x="164" y="9"/>
                    </a:lnTo>
                    <a:lnTo>
                      <a:pt x="164" y="9"/>
                    </a:lnTo>
                    <a:lnTo>
                      <a:pt x="162" y="11"/>
                    </a:lnTo>
                    <a:lnTo>
                      <a:pt x="160" y="13"/>
                    </a:lnTo>
                    <a:lnTo>
                      <a:pt x="158" y="15"/>
                    </a:lnTo>
                    <a:lnTo>
                      <a:pt x="156" y="19"/>
                    </a:lnTo>
                    <a:lnTo>
                      <a:pt x="156" y="19"/>
                    </a:lnTo>
                    <a:lnTo>
                      <a:pt x="154" y="21"/>
                    </a:lnTo>
                    <a:lnTo>
                      <a:pt x="154" y="21"/>
                    </a:lnTo>
                    <a:lnTo>
                      <a:pt x="154" y="21"/>
                    </a:lnTo>
                    <a:lnTo>
                      <a:pt x="156" y="23"/>
                    </a:lnTo>
                    <a:lnTo>
                      <a:pt x="156" y="21"/>
                    </a:lnTo>
                    <a:lnTo>
                      <a:pt x="156" y="21"/>
                    </a:lnTo>
                    <a:lnTo>
                      <a:pt x="160" y="19"/>
                    </a:lnTo>
                    <a:lnTo>
                      <a:pt x="160" y="19"/>
                    </a:lnTo>
                    <a:lnTo>
                      <a:pt x="160" y="21"/>
                    </a:lnTo>
                    <a:lnTo>
                      <a:pt x="160" y="21"/>
                    </a:lnTo>
                    <a:lnTo>
                      <a:pt x="154" y="24"/>
                    </a:lnTo>
                    <a:lnTo>
                      <a:pt x="148" y="24"/>
                    </a:lnTo>
                    <a:lnTo>
                      <a:pt x="143" y="26"/>
                    </a:lnTo>
                    <a:lnTo>
                      <a:pt x="143" y="26"/>
                    </a:lnTo>
                    <a:lnTo>
                      <a:pt x="141" y="28"/>
                    </a:lnTo>
                    <a:lnTo>
                      <a:pt x="139" y="30"/>
                    </a:lnTo>
                    <a:lnTo>
                      <a:pt x="135" y="36"/>
                    </a:lnTo>
                    <a:lnTo>
                      <a:pt x="133" y="36"/>
                    </a:lnTo>
                    <a:lnTo>
                      <a:pt x="131" y="38"/>
                    </a:lnTo>
                    <a:lnTo>
                      <a:pt x="131" y="38"/>
                    </a:lnTo>
                    <a:lnTo>
                      <a:pt x="129" y="36"/>
                    </a:lnTo>
                    <a:lnTo>
                      <a:pt x="129" y="34"/>
                    </a:lnTo>
                    <a:lnTo>
                      <a:pt x="129" y="30"/>
                    </a:lnTo>
                    <a:lnTo>
                      <a:pt x="128" y="28"/>
                    </a:lnTo>
                    <a:lnTo>
                      <a:pt x="128" y="26"/>
                    </a:lnTo>
                    <a:lnTo>
                      <a:pt x="129" y="24"/>
                    </a:lnTo>
                    <a:lnTo>
                      <a:pt x="129" y="23"/>
                    </a:lnTo>
                    <a:lnTo>
                      <a:pt x="128" y="23"/>
                    </a:lnTo>
                    <a:lnTo>
                      <a:pt x="120" y="26"/>
                    </a:lnTo>
                    <a:lnTo>
                      <a:pt x="118" y="26"/>
                    </a:lnTo>
                    <a:lnTo>
                      <a:pt x="118" y="26"/>
                    </a:lnTo>
                    <a:lnTo>
                      <a:pt x="116" y="24"/>
                    </a:lnTo>
                    <a:lnTo>
                      <a:pt x="116" y="24"/>
                    </a:lnTo>
                    <a:lnTo>
                      <a:pt x="116" y="24"/>
                    </a:lnTo>
                    <a:lnTo>
                      <a:pt x="114" y="26"/>
                    </a:lnTo>
                    <a:lnTo>
                      <a:pt x="114" y="26"/>
                    </a:lnTo>
                    <a:lnTo>
                      <a:pt x="112" y="26"/>
                    </a:lnTo>
                    <a:lnTo>
                      <a:pt x="112" y="24"/>
                    </a:lnTo>
                    <a:lnTo>
                      <a:pt x="112" y="23"/>
                    </a:lnTo>
                    <a:lnTo>
                      <a:pt x="114" y="21"/>
                    </a:lnTo>
                    <a:lnTo>
                      <a:pt x="112" y="21"/>
                    </a:lnTo>
                    <a:lnTo>
                      <a:pt x="112" y="19"/>
                    </a:lnTo>
                    <a:lnTo>
                      <a:pt x="112" y="19"/>
                    </a:lnTo>
                    <a:lnTo>
                      <a:pt x="110" y="19"/>
                    </a:lnTo>
                    <a:lnTo>
                      <a:pt x="110" y="19"/>
                    </a:lnTo>
                    <a:lnTo>
                      <a:pt x="108" y="17"/>
                    </a:lnTo>
                    <a:lnTo>
                      <a:pt x="108" y="17"/>
                    </a:lnTo>
                    <a:lnTo>
                      <a:pt x="108" y="15"/>
                    </a:lnTo>
                    <a:lnTo>
                      <a:pt x="107" y="15"/>
                    </a:lnTo>
                    <a:lnTo>
                      <a:pt x="103" y="15"/>
                    </a:lnTo>
                    <a:lnTo>
                      <a:pt x="101" y="15"/>
                    </a:lnTo>
                    <a:lnTo>
                      <a:pt x="99" y="15"/>
                    </a:lnTo>
                    <a:lnTo>
                      <a:pt x="95" y="15"/>
                    </a:lnTo>
                    <a:lnTo>
                      <a:pt x="93" y="15"/>
                    </a:lnTo>
                    <a:lnTo>
                      <a:pt x="91" y="17"/>
                    </a:lnTo>
                    <a:lnTo>
                      <a:pt x="89" y="17"/>
                    </a:lnTo>
                    <a:lnTo>
                      <a:pt x="89" y="17"/>
                    </a:lnTo>
                    <a:lnTo>
                      <a:pt x="89" y="17"/>
                    </a:lnTo>
                    <a:lnTo>
                      <a:pt x="89" y="15"/>
                    </a:lnTo>
                    <a:lnTo>
                      <a:pt x="89" y="13"/>
                    </a:lnTo>
                    <a:lnTo>
                      <a:pt x="87" y="13"/>
                    </a:lnTo>
                    <a:lnTo>
                      <a:pt x="87" y="13"/>
                    </a:lnTo>
                    <a:lnTo>
                      <a:pt x="82" y="15"/>
                    </a:lnTo>
                    <a:lnTo>
                      <a:pt x="80" y="15"/>
                    </a:lnTo>
                    <a:lnTo>
                      <a:pt x="78" y="17"/>
                    </a:lnTo>
                    <a:lnTo>
                      <a:pt x="76" y="17"/>
                    </a:lnTo>
                    <a:lnTo>
                      <a:pt x="76" y="15"/>
                    </a:lnTo>
                    <a:lnTo>
                      <a:pt x="76" y="15"/>
                    </a:lnTo>
                    <a:lnTo>
                      <a:pt x="76" y="15"/>
                    </a:lnTo>
                    <a:lnTo>
                      <a:pt x="76" y="13"/>
                    </a:lnTo>
                    <a:lnTo>
                      <a:pt x="74" y="13"/>
                    </a:lnTo>
                    <a:lnTo>
                      <a:pt x="74" y="13"/>
                    </a:lnTo>
                    <a:lnTo>
                      <a:pt x="74" y="13"/>
                    </a:lnTo>
                    <a:lnTo>
                      <a:pt x="72" y="15"/>
                    </a:lnTo>
                    <a:lnTo>
                      <a:pt x="72" y="15"/>
                    </a:lnTo>
                    <a:lnTo>
                      <a:pt x="72" y="17"/>
                    </a:lnTo>
                    <a:lnTo>
                      <a:pt x="68" y="19"/>
                    </a:lnTo>
                    <a:lnTo>
                      <a:pt x="67" y="19"/>
                    </a:lnTo>
                    <a:lnTo>
                      <a:pt x="67" y="19"/>
                    </a:lnTo>
                    <a:lnTo>
                      <a:pt x="67" y="19"/>
                    </a:lnTo>
                    <a:lnTo>
                      <a:pt x="67" y="17"/>
                    </a:lnTo>
                    <a:lnTo>
                      <a:pt x="68" y="17"/>
                    </a:lnTo>
                    <a:lnTo>
                      <a:pt x="68" y="15"/>
                    </a:lnTo>
                    <a:lnTo>
                      <a:pt x="68" y="13"/>
                    </a:lnTo>
                    <a:lnTo>
                      <a:pt x="68" y="13"/>
                    </a:lnTo>
                    <a:lnTo>
                      <a:pt x="68" y="11"/>
                    </a:lnTo>
                    <a:lnTo>
                      <a:pt x="67" y="9"/>
                    </a:lnTo>
                    <a:lnTo>
                      <a:pt x="65" y="9"/>
                    </a:lnTo>
                    <a:lnTo>
                      <a:pt x="63" y="9"/>
                    </a:lnTo>
                    <a:lnTo>
                      <a:pt x="63" y="9"/>
                    </a:lnTo>
                    <a:lnTo>
                      <a:pt x="61" y="9"/>
                    </a:lnTo>
                    <a:lnTo>
                      <a:pt x="59" y="9"/>
                    </a:lnTo>
                    <a:lnTo>
                      <a:pt x="55" y="7"/>
                    </a:lnTo>
                    <a:lnTo>
                      <a:pt x="53" y="7"/>
                    </a:lnTo>
                    <a:lnTo>
                      <a:pt x="53" y="7"/>
                    </a:lnTo>
                    <a:lnTo>
                      <a:pt x="51" y="9"/>
                    </a:lnTo>
                    <a:lnTo>
                      <a:pt x="49" y="11"/>
                    </a:lnTo>
                    <a:lnTo>
                      <a:pt x="49" y="11"/>
                    </a:lnTo>
                    <a:lnTo>
                      <a:pt x="47" y="11"/>
                    </a:lnTo>
                    <a:lnTo>
                      <a:pt x="46" y="11"/>
                    </a:lnTo>
                    <a:lnTo>
                      <a:pt x="44" y="13"/>
                    </a:lnTo>
                    <a:lnTo>
                      <a:pt x="38" y="13"/>
                    </a:lnTo>
                    <a:lnTo>
                      <a:pt x="30" y="13"/>
                    </a:lnTo>
                    <a:lnTo>
                      <a:pt x="28" y="15"/>
                    </a:lnTo>
                    <a:lnTo>
                      <a:pt x="28" y="15"/>
                    </a:lnTo>
                    <a:lnTo>
                      <a:pt x="27" y="17"/>
                    </a:lnTo>
                    <a:lnTo>
                      <a:pt x="23" y="21"/>
                    </a:lnTo>
                    <a:lnTo>
                      <a:pt x="23" y="21"/>
                    </a:lnTo>
                    <a:lnTo>
                      <a:pt x="21" y="23"/>
                    </a:lnTo>
                    <a:lnTo>
                      <a:pt x="21" y="24"/>
                    </a:lnTo>
                    <a:lnTo>
                      <a:pt x="21" y="24"/>
                    </a:lnTo>
                    <a:lnTo>
                      <a:pt x="17" y="28"/>
                    </a:lnTo>
                    <a:lnTo>
                      <a:pt x="17" y="28"/>
                    </a:lnTo>
                    <a:lnTo>
                      <a:pt x="15" y="30"/>
                    </a:lnTo>
                    <a:lnTo>
                      <a:pt x="15" y="32"/>
                    </a:lnTo>
                    <a:lnTo>
                      <a:pt x="15" y="34"/>
                    </a:lnTo>
                    <a:lnTo>
                      <a:pt x="15" y="34"/>
                    </a:lnTo>
                    <a:lnTo>
                      <a:pt x="15" y="34"/>
                    </a:lnTo>
                    <a:lnTo>
                      <a:pt x="13" y="36"/>
                    </a:lnTo>
                    <a:lnTo>
                      <a:pt x="13" y="38"/>
                    </a:lnTo>
                    <a:lnTo>
                      <a:pt x="13" y="40"/>
                    </a:lnTo>
                    <a:lnTo>
                      <a:pt x="13" y="40"/>
                    </a:lnTo>
                    <a:lnTo>
                      <a:pt x="13" y="42"/>
                    </a:lnTo>
                    <a:lnTo>
                      <a:pt x="13" y="43"/>
                    </a:lnTo>
                    <a:lnTo>
                      <a:pt x="13" y="45"/>
                    </a:lnTo>
                    <a:lnTo>
                      <a:pt x="15" y="45"/>
                    </a:lnTo>
                    <a:lnTo>
                      <a:pt x="15" y="47"/>
                    </a:lnTo>
                    <a:lnTo>
                      <a:pt x="17" y="49"/>
                    </a:lnTo>
                    <a:lnTo>
                      <a:pt x="19" y="49"/>
                    </a:lnTo>
                    <a:lnTo>
                      <a:pt x="19" y="49"/>
                    </a:lnTo>
                    <a:lnTo>
                      <a:pt x="19" y="51"/>
                    </a:lnTo>
                    <a:lnTo>
                      <a:pt x="19" y="51"/>
                    </a:lnTo>
                    <a:lnTo>
                      <a:pt x="17" y="53"/>
                    </a:lnTo>
                    <a:lnTo>
                      <a:pt x="17" y="53"/>
                    </a:lnTo>
                    <a:lnTo>
                      <a:pt x="17" y="53"/>
                    </a:lnTo>
                    <a:lnTo>
                      <a:pt x="15" y="55"/>
                    </a:lnTo>
                    <a:lnTo>
                      <a:pt x="13" y="55"/>
                    </a:lnTo>
                    <a:lnTo>
                      <a:pt x="11" y="55"/>
                    </a:lnTo>
                    <a:lnTo>
                      <a:pt x="9" y="55"/>
                    </a:lnTo>
                    <a:lnTo>
                      <a:pt x="9" y="57"/>
                    </a:lnTo>
                    <a:lnTo>
                      <a:pt x="9" y="59"/>
                    </a:lnTo>
                    <a:lnTo>
                      <a:pt x="9" y="61"/>
                    </a:lnTo>
                    <a:lnTo>
                      <a:pt x="7" y="62"/>
                    </a:lnTo>
                    <a:lnTo>
                      <a:pt x="7" y="64"/>
                    </a:lnTo>
                    <a:lnTo>
                      <a:pt x="7" y="64"/>
                    </a:lnTo>
                    <a:lnTo>
                      <a:pt x="7" y="64"/>
                    </a:lnTo>
                    <a:lnTo>
                      <a:pt x="4" y="66"/>
                    </a:lnTo>
                    <a:lnTo>
                      <a:pt x="0" y="66"/>
                    </a:lnTo>
                    <a:lnTo>
                      <a:pt x="0" y="70"/>
                    </a:lnTo>
                    <a:lnTo>
                      <a:pt x="0" y="70"/>
                    </a:lnTo>
                    <a:lnTo>
                      <a:pt x="0" y="74"/>
                    </a:lnTo>
                    <a:lnTo>
                      <a:pt x="0" y="78"/>
                    </a:lnTo>
                    <a:lnTo>
                      <a:pt x="0" y="81"/>
                    </a:lnTo>
                    <a:lnTo>
                      <a:pt x="2" y="83"/>
                    </a:lnTo>
                    <a:lnTo>
                      <a:pt x="4" y="83"/>
                    </a:lnTo>
                    <a:lnTo>
                      <a:pt x="6" y="81"/>
                    </a:lnTo>
                    <a:lnTo>
                      <a:pt x="9" y="81"/>
                    </a:lnTo>
                    <a:lnTo>
                      <a:pt x="30" y="91"/>
                    </a:lnTo>
                    <a:lnTo>
                      <a:pt x="44" y="93"/>
                    </a:lnTo>
                    <a:lnTo>
                      <a:pt x="51" y="97"/>
                    </a:lnTo>
                    <a:lnTo>
                      <a:pt x="55" y="97"/>
                    </a:lnTo>
                    <a:lnTo>
                      <a:pt x="65" y="95"/>
                    </a:lnTo>
                    <a:lnTo>
                      <a:pt x="72" y="95"/>
                    </a:lnTo>
                    <a:lnTo>
                      <a:pt x="76" y="95"/>
                    </a:lnTo>
                    <a:lnTo>
                      <a:pt x="76" y="95"/>
                    </a:lnTo>
                    <a:lnTo>
                      <a:pt x="78" y="95"/>
                    </a:lnTo>
                    <a:lnTo>
                      <a:pt x="80" y="95"/>
                    </a:lnTo>
                    <a:lnTo>
                      <a:pt x="84" y="97"/>
                    </a:lnTo>
                    <a:lnTo>
                      <a:pt x="84" y="97"/>
                    </a:lnTo>
                    <a:lnTo>
                      <a:pt x="86" y="95"/>
                    </a:lnTo>
                    <a:lnTo>
                      <a:pt x="86" y="95"/>
                    </a:lnTo>
                    <a:lnTo>
                      <a:pt x="86" y="95"/>
                    </a:lnTo>
                    <a:lnTo>
                      <a:pt x="87" y="95"/>
                    </a:lnTo>
                    <a:lnTo>
                      <a:pt x="89" y="95"/>
                    </a:lnTo>
                    <a:lnTo>
                      <a:pt x="89" y="97"/>
                    </a:lnTo>
                    <a:lnTo>
                      <a:pt x="91" y="97"/>
                    </a:lnTo>
                    <a:lnTo>
                      <a:pt x="93" y="97"/>
                    </a:lnTo>
                    <a:lnTo>
                      <a:pt x="105" y="95"/>
                    </a:lnTo>
                    <a:lnTo>
                      <a:pt x="105" y="95"/>
                    </a:lnTo>
                    <a:lnTo>
                      <a:pt x="108" y="95"/>
                    </a:lnTo>
                    <a:lnTo>
                      <a:pt x="124" y="93"/>
                    </a:lnTo>
                    <a:lnTo>
                      <a:pt x="128" y="93"/>
                    </a:lnTo>
                    <a:lnTo>
                      <a:pt x="129" y="93"/>
                    </a:lnTo>
                    <a:lnTo>
                      <a:pt x="131" y="91"/>
                    </a:lnTo>
                    <a:lnTo>
                      <a:pt x="131" y="91"/>
                    </a:lnTo>
                    <a:lnTo>
                      <a:pt x="137" y="93"/>
                    </a:lnTo>
                    <a:lnTo>
                      <a:pt x="150" y="97"/>
                    </a:lnTo>
                    <a:lnTo>
                      <a:pt x="154" y="99"/>
                    </a:lnTo>
                    <a:lnTo>
                      <a:pt x="154" y="99"/>
                    </a:lnTo>
                    <a:lnTo>
                      <a:pt x="156" y="97"/>
                    </a:lnTo>
                    <a:lnTo>
                      <a:pt x="158" y="97"/>
                    </a:lnTo>
                    <a:lnTo>
                      <a:pt x="158" y="97"/>
                    </a:lnTo>
                    <a:lnTo>
                      <a:pt x="160" y="95"/>
                    </a:lnTo>
                    <a:lnTo>
                      <a:pt x="162" y="95"/>
                    </a:lnTo>
                    <a:lnTo>
                      <a:pt x="162" y="95"/>
                    </a:lnTo>
                    <a:lnTo>
                      <a:pt x="164" y="97"/>
                    </a:lnTo>
                    <a:lnTo>
                      <a:pt x="164" y="97"/>
                    </a:lnTo>
                    <a:lnTo>
                      <a:pt x="166" y="99"/>
                    </a:lnTo>
                    <a:lnTo>
                      <a:pt x="168" y="99"/>
                    </a:lnTo>
                    <a:lnTo>
                      <a:pt x="169" y="99"/>
                    </a:lnTo>
                    <a:lnTo>
                      <a:pt x="171" y="99"/>
                    </a:lnTo>
                    <a:lnTo>
                      <a:pt x="173" y="99"/>
                    </a:lnTo>
                    <a:lnTo>
                      <a:pt x="173" y="97"/>
                    </a:lnTo>
                    <a:lnTo>
                      <a:pt x="173" y="97"/>
                    </a:lnTo>
                    <a:lnTo>
                      <a:pt x="175" y="97"/>
                    </a:lnTo>
                    <a:lnTo>
                      <a:pt x="175" y="97"/>
                    </a:lnTo>
                    <a:lnTo>
                      <a:pt x="177" y="97"/>
                    </a:lnTo>
                    <a:lnTo>
                      <a:pt x="177" y="95"/>
                    </a:lnTo>
                    <a:lnTo>
                      <a:pt x="177" y="95"/>
                    </a:lnTo>
                    <a:lnTo>
                      <a:pt x="179" y="95"/>
                    </a:lnTo>
                    <a:lnTo>
                      <a:pt x="183" y="95"/>
                    </a:lnTo>
                    <a:lnTo>
                      <a:pt x="194" y="93"/>
                    </a:lnTo>
                    <a:lnTo>
                      <a:pt x="198" y="95"/>
                    </a:lnTo>
                    <a:lnTo>
                      <a:pt x="200" y="93"/>
                    </a:lnTo>
                    <a:lnTo>
                      <a:pt x="204" y="93"/>
                    </a:lnTo>
                    <a:lnTo>
                      <a:pt x="206" y="93"/>
                    </a:lnTo>
                    <a:lnTo>
                      <a:pt x="209" y="95"/>
                    </a:lnTo>
                    <a:lnTo>
                      <a:pt x="211" y="95"/>
                    </a:lnTo>
                    <a:lnTo>
                      <a:pt x="211" y="95"/>
                    </a:lnTo>
                    <a:lnTo>
                      <a:pt x="213" y="97"/>
                    </a:lnTo>
                    <a:lnTo>
                      <a:pt x="213" y="97"/>
                    </a:lnTo>
                    <a:lnTo>
                      <a:pt x="213" y="99"/>
                    </a:lnTo>
                    <a:lnTo>
                      <a:pt x="215" y="99"/>
                    </a:lnTo>
                    <a:lnTo>
                      <a:pt x="217" y="99"/>
                    </a:lnTo>
                    <a:lnTo>
                      <a:pt x="217" y="99"/>
                    </a:lnTo>
                    <a:lnTo>
                      <a:pt x="217" y="99"/>
                    </a:lnTo>
                    <a:lnTo>
                      <a:pt x="219" y="99"/>
                    </a:lnTo>
                    <a:lnTo>
                      <a:pt x="219" y="99"/>
                    </a:lnTo>
                    <a:lnTo>
                      <a:pt x="221" y="100"/>
                    </a:lnTo>
                    <a:lnTo>
                      <a:pt x="223" y="102"/>
                    </a:lnTo>
                    <a:lnTo>
                      <a:pt x="223" y="102"/>
                    </a:lnTo>
                    <a:lnTo>
                      <a:pt x="225" y="102"/>
                    </a:lnTo>
                    <a:lnTo>
                      <a:pt x="227" y="104"/>
                    </a:lnTo>
                    <a:lnTo>
                      <a:pt x="230" y="104"/>
                    </a:lnTo>
                    <a:lnTo>
                      <a:pt x="232" y="104"/>
                    </a:lnTo>
                    <a:lnTo>
                      <a:pt x="232" y="106"/>
                    </a:lnTo>
                    <a:lnTo>
                      <a:pt x="236" y="108"/>
                    </a:lnTo>
                    <a:lnTo>
                      <a:pt x="238" y="110"/>
                    </a:lnTo>
                    <a:lnTo>
                      <a:pt x="238" y="112"/>
                    </a:lnTo>
                    <a:lnTo>
                      <a:pt x="240" y="108"/>
                    </a:lnTo>
                    <a:lnTo>
                      <a:pt x="244" y="104"/>
                    </a:lnTo>
                    <a:lnTo>
                      <a:pt x="248" y="102"/>
                    </a:lnTo>
                    <a:lnTo>
                      <a:pt x="249" y="100"/>
                    </a:lnTo>
                    <a:lnTo>
                      <a:pt x="251" y="99"/>
                    </a:lnTo>
                    <a:lnTo>
                      <a:pt x="251" y="99"/>
                    </a:lnTo>
                    <a:lnTo>
                      <a:pt x="253" y="99"/>
                    </a:lnTo>
                    <a:lnTo>
                      <a:pt x="253" y="99"/>
                    </a:lnTo>
                    <a:lnTo>
                      <a:pt x="255" y="99"/>
                    </a:lnTo>
                    <a:lnTo>
                      <a:pt x="255" y="97"/>
                    </a:lnTo>
                    <a:lnTo>
                      <a:pt x="255" y="97"/>
                    </a:lnTo>
                    <a:lnTo>
                      <a:pt x="255" y="97"/>
                    </a:lnTo>
                    <a:lnTo>
                      <a:pt x="257" y="97"/>
                    </a:lnTo>
                    <a:lnTo>
                      <a:pt x="259" y="97"/>
                    </a:lnTo>
                    <a:lnTo>
                      <a:pt x="261" y="97"/>
                    </a:lnTo>
                    <a:lnTo>
                      <a:pt x="263" y="97"/>
                    </a:lnTo>
                    <a:lnTo>
                      <a:pt x="265" y="93"/>
                    </a:lnTo>
                    <a:lnTo>
                      <a:pt x="276" y="89"/>
                    </a:lnTo>
                    <a:lnTo>
                      <a:pt x="278" y="87"/>
                    </a:lnTo>
                    <a:lnTo>
                      <a:pt x="278" y="87"/>
                    </a:lnTo>
                    <a:close/>
                  </a:path>
                </a:pathLst>
              </a:custGeom>
              <a:solidFill>
                <a:schemeClr val="bg1"/>
              </a:solidFill>
              <a:ln w="9525">
                <a:solidFill>
                  <a:schemeClr val="tx1">
                    <a:lumMod val="50000"/>
                    <a:lumOff val="50000"/>
                  </a:schemeClr>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24" name="Freeform 33">
                <a:extLst>
                  <a:ext uri="{FF2B5EF4-FFF2-40B4-BE49-F238E27FC236}">
                    <a16:creationId xmlns:a16="http://schemas.microsoft.com/office/drawing/2014/main" id="{D275BB9D-108D-4FFE-881F-5EB5D179B7C2}"/>
                  </a:ext>
                </a:extLst>
              </p:cNvPr>
              <p:cNvSpPr>
                <a:spLocks/>
              </p:cNvSpPr>
              <p:nvPr/>
            </p:nvSpPr>
            <p:spPr bwMode="auto">
              <a:xfrm>
                <a:off x="9913768" y="3107659"/>
                <a:ext cx="440025" cy="176330"/>
              </a:xfrm>
              <a:custGeom>
                <a:avLst/>
                <a:gdLst>
                  <a:gd name="T0" fmla="*/ 276 w 278"/>
                  <a:gd name="T1" fmla="*/ 83 h 112"/>
                  <a:gd name="T2" fmla="*/ 274 w 278"/>
                  <a:gd name="T3" fmla="*/ 76 h 112"/>
                  <a:gd name="T4" fmla="*/ 265 w 278"/>
                  <a:gd name="T5" fmla="*/ 66 h 112"/>
                  <a:gd name="T6" fmla="*/ 257 w 278"/>
                  <a:gd name="T7" fmla="*/ 62 h 112"/>
                  <a:gd name="T8" fmla="*/ 263 w 278"/>
                  <a:gd name="T9" fmla="*/ 55 h 112"/>
                  <a:gd name="T10" fmla="*/ 265 w 278"/>
                  <a:gd name="T11" fmla="*/ 49 h 112"/>
                  <a:gd name="T12" fmla="*/ 259 w 278"/>
                  <a:gd name="T13" fmla="*/ 53 h 112"/>
                  <a:gd name="T14" fmla="*/ 242 w 278"/>
                  <a:gd name="T15" fmla="*/ 38 h 112"/>
                  <a:gd name="T16" fmla="*/ 234 w 278"/>
                  <a:gd name="T17" fmla="*/ 36 h 112"/>
                  <a:gd name="T18" fmla="*/ 219 w 278"/>
                  <a:gd name="T19" fmla="*/ 42 h 112"/>
                  <a:gd name="T20" fmla="*/ 217 w 278"/>
                  <a:gd name="T21" fmla="*/ 28 h 112"/>
                  <a:gd name="T22" fmla="*/ 221 w 278"/>
                  <a:gd name="T23" fmla="*/ 15 h 112"/>
                  <a:gd name="T24" fmla="*/ 227 w 278"/>
                  <a:gd name="T25" fmla="*/ 3 h 112"/>
                  <a:gd name="T26" fmla="*/ 213 w 278"/>
                  <a:gd name="T27" fmla="*/ 2 h 112"/>
                  <a:gd name="T28" fmla="*/ 194 w 278"/>
                  <a:gd name="T29" fmla="*/ 5 h 112"/>
                  <a:gd name="T30" fmla="*/ 179 w 278"/>
                  <a:gd name="T31" fmla="*/ 5 h 112"/>
                  <a:gd name="T32" fmla="*/ 175 w 278"/>
                  <a:gd name="T33" fmla="*/ 15 h 112"/>
                  <a:gd name="T34" fmla="*/ 169 w 278"/>
                  <a:gd name="T35" fmla="*/ 13 h 112"/>
                  <a:gd name="T36" fmla="*/ 166 w 278"/>
                  <a:gd name="T37" fmla="*/ 5 h 112"/>
                  <a:gd name="T38" fmla="*/ 158 w 278"/>
                  <a:gd name="T39" fmla="*/ 15 h 112"/>
                  <a:gd name="T40" fmla="*/ 156 w 278"/>
                  <a:gd name="T41" fmla="*/ 21 h 112"/>
                  <a:gd name="T42" fmla="*/ 148 w 278"/>
                  <a:gd name="T43" fmla="*/ 24 h 112"/>
                  <a:gd name="T44" fmla="*/ 131 w 278"/>
                  <a:gd name="T45" fmla="*/ 38 h 112"/>
                  <a:gd name="T46" fmla="*/ 129 w 278"/>
                  <a:gd name="T47" fmla="*/ 24 h 112"/>
                  <a:gd name="T48" fmla="*/ 116 w 278"/>
                  <a:gd name="T49" fmla="*/ 24 h 112"/>
                  <a:gd name="T50" fmla="*/ 114 w 278"/>
                  <a:gd name="T51" fmla="*/ 21 h 112"/>
                  <a:gd name="T52" fmla="*/ 108 w 278"/>
                  <a:gd name="T53" fmla="*/ 17 h 112"/>
                  <a:gd name="T54" fmla="*/ 93 w 278"/>
                  <a:gd name="T55" fmla="*/ 15 h 112"/>
                  <a:gd name="T56" fmla="*/ 87 w 278"/>
                  <a:gd name="T57" fmla="*/ 13 h 112"/>
                  <a:gd name="T58" fmla="*/ 76 w 278"/>
                  <a:gd name="T59" fmla="*/ 15 h 112"/>
                  <a:gd name="T60" fmla="*/ 72 w 278"/>
                  <a:gd name="T61" fmla="*/ 15 h 112"/>
                  <a:gd name="T62" fmla="*/ 68 w 278"/>
                  <a:gd name="T63" fmla="*/ 17 h 112"/>
                  <a:gd name="T64" fmla="*/ 63 w 278"/>
                  <a:gd name="T65" fmla="*/ 9 h 112"/>
                  <a:gd name="T66" fmla="*/ 51 w 278"/>
                  <a:gd name="T67" fmla="*/ 9 h 112"/>
                  <a:gd name="T68" fmla="*/ 30 w 278"/>
                  <a:gd name="T69" fmla="*/ 13 h 112"/>
                  <a:gd name="T70" fmla="*/ 21 w 278"/>
                  <a:gd name="T71" fmla="*/ 24 h 112"/>
                  <a:gd name="T72" fmla="*/ 15 w 278"/>
                  <a:gd name="T73" fmla="*/ 34 h 112"/>
                  <a:gd name="T74" fmla="*/ 13 w 278"/>
                  <a:gd name="T75" fmla="*/ 43 h 112"/>
                  <a:gd name="T76" fmla="*/ 19 w 278"/>
                  <a:gd name="T77" fmla="*/ 51 h 112"/>
                  <a:gd name="T78" fmla="*/ 11 w 278"/>
                  <a:gd name="T79" fmla="*/ 55 h 112"/>
                  <a:gd name="T80" fmla="*/ 7 w 278"/>
                  <a:gd name="T81" fmla="*/ 64 h 112"/>
                  <a:gd name="T82" fmla="*/ 0 w 278"/>
                  <a:gd name="T83" fmla="*/ 78 h 112"/>
                  <a:gd name="T84" fmla="*/ 44 w 278"/>
                  <a:gd name="T85" fmla="*/ 93 h 112"/>
                  <a:gd name="T86" fmla="*/ 78 w 278"/>
                  <a:gd name="T87" fmla="*/ 95 h 112"/>
                  <a:gd name="T88" fmla="*/ 87 w 278"/>
                  <a:gd name="T89" fmla="*/ 95 h 112"/>
                  <a:gd name="T90" fmla="*/ 108 w 278"/>
                  <a:gd name="T91" fmla="*/ 95 h 112"/>
                  <a:gd name="T92" fmla="*/ 150 w 278"/>
                  <a:gd name="T93" fmla="*/ 97 h 112"/>
                  <a:gd name="T94" fmla="*/ 162 w 278"/>
                  <a:gd name="T95" fmla="*/ 95 h 112"/>
                  <a:gd name="T96" fmla="*/ 171 w 278"/>
                  <a:gd name="T97" fmla="*/ 99 h 112"/>
                  <a:gd name="T98" fmla="*/ 177 w 278"/>
                  <a:gd name="T99" fmla="*/ 95 h 112"/>
                  <a:gd name="T100" fmla="*/ 204 w 278"/>
                  <a:gd name="T101" fmla="*/ 93 h 112"/>
                  <a:gd name="T102" fmla="*/ 213 w 278"/>
                  <a:gd name="T103" fmla="*/ 99 h 112"/>
                  <a:gd name="T104" fmla="*/ 221 w 278"/>
                  <a:gd name="T105" fmla="*/ 100 h 112"/>
                  <a:gd name="T106" fmla="*/ 232 w 278"/>
                  <a:gd name="T107" fmla="*/ 106 h 112"/>
                  <a:gd name="T108" fmla="*/ 249 w 278"/>
                  <a:gd name="T109" fmla="*/ 100 h 112"/>
                  <a:gd name="T110" fmla="*/ 255 w 278"/>
                  <a:gd name="T111" fmla="*/ 97 h 112"/>
                  <a:gd name="T112" fmla="*/ 276 w 278"/>
                  <a:gd name="T113" fmla="*/ 89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112">
                    <a:moveTo>
                      <a:pt x="278" y="87"/>
                    </a:moveTo>
                    <a:lnTo>
                      <a:pt x="276" y="85"/>
                    </a:lnTo>
                    <a:lnTo>
                      <a:pt x="276" y="85"/>
                    </a:lnTo>
                    <a:lnTo>
                      <a:pt x="276" y="85"/>
                    </a:lnTo>
                    <a:lnTo>
                      <a:pt x="276" y="83"/>
                    </a:lnTo>
                    <a:lnTo>
                      <a:pt x="276" y="83"/>
                    </a:lnTo>
                    <a:lnTo>
                      <a:pt x="276" y="83"/>
                    </a:lnTo>
                    <a:lnTo>
                      <a:pt x="276" y="81"/>
                    </a:lnTo>
                    <a:lnTo>
                      <a:pt x="276" y="81"/>
                    </a:lnTo>
                    <a:lnTo>
                      <a:pt x="276" y="80"/>
                    </a:lnTo>
                    <a:lnTo>
                      <a:pt x="276" y="78"/>
                    </a:lnTo>
                    <a:lnTo>
                      <a:pt x="276" y="78"/>
                    </a:lnTo>
                    <a:lnTo>
                      <a:pt x="276" y="76"/>
                    </a:lnTo>
                    <a:lnTo>
                      <a:pt x="274" y="76"/>
                    </a:lnTo>
                    <a:lnTo>
                      <a:pt x="272" y="74"/>
                    </a:lnTo>
                    <a:lnTo>
                      <a:pt x="272" y="74"/>
                    </a:lnTo>
                    <a:lnTo>
                      <a:pt x="270" y="72"/>
                    </a:lnTo>
                    <a:lnTo>
                      <a:pt x="267" y="68"/>
                    </a:lnTo>
                    <a:lnTo>
                      <a:pt x="267" y="68"/>
                    </a:lnTo>
                    <a:lnTo>
                      <a:pt x="267" y="68"/>
                    </a:lnTo>
                    <a:lnTo>
                      <a:pt x="265" y="66"/>
                    </a:lnTo>
                    <a:lnTo>
                      <a:pt x="261" y="66"/>
                    </a:lnTo>
                    <a:lnTo>
                      <a:pt x="261" y="66"/>
                    </a:lnTo>
                    <a:lnTo>
                      <a:pt x="261" y="64"/>
                    </a:lnTo>
                    <a:lnTo>
                      <a:pt x="261" y="64"/>
                    </a:lnTo>
                    <a:lnTo>
                      <a:pt x="259" y="62"/>
                    </a:lnTo>
                    <a:lnTo>
                      <a:pt x="257" y="62"/>
                    </a:lnTo>
                    <a:lnTo>
                      <a:pt x="257" y="62"/>
                    </a:lnTo>
                    <a:lnTo>
                      <a:pt x="257" y="61"/>
                    </a:lnTo>
                    <a:lnTo>
                      <a:pt x="257" y="61"/>
                    </a:lnTo>
                    <a:lnTo>
                      <a:pt x="259" y="59"/>
                    </a:lnTo>
                    <a:lnTo>
                      <a:pt x="261" y="59"/>
                    </a:lnTo>
                    <a:lnTo>
                      <a:pt x="261" y="57"/>
                    </a:lnTo>
                    <a:lnTo>
                      <a:pt x="263" y="57"/>
                    </a:lnTo>
                    <a:lnTo>
                      <a:pt x="263" y="55"/>
                    </a:lnTo>
                    <a:lnTo>
                      <a:pt x="263" y="55"/>
                    </a:lnTo>
                    <a:lnTo>
                      <a:pt x="265" y="53"/>
                    </a:lnTo>
                    <a:lnTo>
                      <a:pt x="265" y="53"/>
                    </a:lnTo>
                    <a:lnTo>
                      <a:pt x="265" y="51"/>
                    </a:lnTo>
                    <a:lnTo>
                      <a:pt x="267" y="51"/>
                    </a:lnTo>
                    <a:lnTo>
                      <a:pt x="267" y="49"/>
                    </a:lnTo>
                    <a:lnTo>
                      <a:pt x="265" y="49"/>
                    </a:lnTo>
                    <a:lnTo>
                      <a:pt x="265" y="49"/>
                    </a:lnTo>
                    <a:lnTo>
                      <a:pt x="265" y="49"/>
                    </a:lnTo>
                    <a:lnTo>
                      <a:pt x="263" y="49"/>
                    </a:lnTo>
                    <a:lnTo>
                      <a:pt x="263" y="49"/>
                    </a:lnTo>
                    <a:lnTo>
                      <a:pt x="261" y="51"/>
                    </a:lnTo>
                    <a:lnTo>
                      <a:pt x="259" y="51"/>
                    </a:lnTo>
                    <a:lnTo>
                      <a:pt x="259" y="53"/>
                    </a:lnTo>
                    <a:lnTo>
                      <a:pt x="259" y="53"/>
                    </a:lnTo>
                    <a:lnTo>
                      <a:pt x="257" y="53"/>
                    </a:lnTo>
                    <a:lnTo>
                      <a:pt x="257" y="51"/>
                    </a:lnTo>
                    <a:lnTo>
                      <a:pt x="257" y="51"/>
                    </a:lnTo>
                    <a:lnTo>
                      <a:pt x="251" y="43"/>
                    </a:lnTo>
                    <a:lnTo>
                      <a:pt x="248" y="40"/>
                    </a:lnTo>
                    <a:lnTo>
                      <a:pt x="242" y="38"/>
                    </a:lnTo>
                    <a:lnTo>
                      <a:pt x="240" y="36"/>
                    </a:lnTo>
                    <a:lnTo>
                      <a:pt x="240" y="34"/>
                    </a:lnTo>
                    <a:lnTo>
                      <a:pt x="238" y="34"/>
                    </a:lnTo>
                    <a:lnTo>
                      <a:pt x="236" y="34"/>
                    </a:lnTo>
                    <a:lnTo>
                      <a:pt x="236" y="34"/>
                    </a:lnTo>
                    <a:lnTo>
                      <a:pt x="234" y="36"/>
                    </a:lnTo>
                    <a:lnTo>
                      <a:pt x="234" y="36"/>
                    </a:lnTo>
                    <a:lnTo>
                      <a:pt x="232" y="38"/>
                    </a:lnTo>
                    <a:lnTo>
                      <a:pt x="227" y="38"/>
                    </a:lnTo>
                    <a:lnTo>
                      <a:pt x="223" y="40"/>
                    </a:lnTo>
                    <a:lnTo>
                      <a:pt x="221" y="40"/>
                    </a:lnTo>
                    <a:lnTo>
                      <a:pt x="221" y="42"/>
                    </a:lnTo>
                    <a:lnTo>
                      <a:pt x="219" y="42"/>
                    </a:lnTo>
                    <a:lnTo>
                      <a:pt x="219" y="42"/>
                    </a:lnTo>
                    <a:lnTo>
                      <a:pt x="219" y="42"/>
                    </a:lnTo>
                    <a:lnTo>
                      <a:pt x="219" y="40"/>
                    </a:lnTo>
                    <a:lnTo>
                      <a:pt x="219" y="34"/>
                    </a:lnTo>
                    <a:lnTo>
                      <a:pt x="219" y="32"/>
                    </a:lnTo>
                    <a:lnTo>
                      <a:pt x="219" y="32"/>
                    </a:lnTo>
                    <a:lnTo>
                      <a:pt x="219" y="30"/>
                    </a:lnTo>
                    <a:lnTo>
                      <a:pt x="217" y="28"/>
                    </a:lnTo>
                    <a:lnTo>
                      <a:pt x="219" y="28"/>
                    </a:lnTo>
                    <a:lnTo>
                      <a:pt x="219" y="24"/>
                    </a:lnTo>
                    <a:lnTo>
                      <a:pt x="221" y="21"/>
                    </a:lnTo>
                    <a:lnTo>
                      <a:pt x="223" y="19"/>
                    </a:lnTo>
                    <a:lnTo>
                      <a:pt x="223" y="17"/>
                    </a:lnTo>
                    <a:lnTo>
                      <a:pt x="223" y="15"/>
                    </a:lnTo>
                    <a:lnTo>
                      <a:pt x="221" y="15"/>
                    </a:lnTo>
                    <a:lnTo>
                      <a:pt x="219" y="15"/>
                    </a:lnTo>
                    <a:lnTo>
                      <a:pt x="219" y="13"/>
                    </a:lnTo>
                    <a:lnTo>
                      <a:pt x="219" y="13"/>
                    </a:lnTo>
                    <a:lnTo>
                      <a:pt x="219" y="11"/>
                    </a:lnTo>
                    <a:lnTo>
                      <a:pt x="219" y="11"/>
                    </a:lnTo>
                    <a:lnTo>
                      <a:pt x="219" y="11"/>
                    </a:lnTo>
                    <a:lnTo>
                      <a:pt x="227" y="3"/>
                    </a:lnTo>
                    <a:lnTo>
                      <a:pt x="229" y="2"/>
                    </a:lnTo>
                    <a:lnTo>
                      <a:pt x="227" y="2"/>
                    </a:lnTo>
                    <a:lnTo>
                      <a:pt x="227" y="2"/>
                    </a:lnTo>
                    <a:lnTo>
                      <a:pt x="227" y="2"/>
                    </a:lnTo>
                    <a:lnTo>
                      <a:pt x="217" y="0"/>
                    </a:lnTo>
                    <a:lnTo>
                      <a:pt x="217" y="2"/>
                    </a:lnTo>
                    <a:lnTo>
                      <a:pt x="213" y="2"/>
                    </a:lnTo>
                    <a:lnTo>
                      <a:pt x="208" y="3"/>
                    </a:lnTo>
                    <a:lnTo>
                      <a:pt x="208" y="3"/>
                    </a:lnTo>
                    <a:lnTo>
                      <a:pt x="206" y="3"/>
                    </a:lnTo>
                    <a:lnTo>
                      <a:pt x="204" y="3"/>
                    </a:lnTo>
                    <a:lnTo>
                      <a:pt x="198" y="5"/>
                    </a:lnTo>
                    <a:lnTo>
                      <a:pt x="196" y="5"/>
                    </a:lnTo>
                    <a:lnTo>
                      <a:pt x="194" y="5"/>
                    </a:lnTo>
                    <a:lnTo>
                      <a:pt x="192" y="5"/>
                    </a:lnTo>
                    <a:lnTo>
                      <a:pt x="192" y="3"/>
                    </a:lnTo>
                    <a:lnTo>
                      <a:pt x="188" y="2"/>
                    </a:lnTo>
                    <a:lnTo>
                      <a:pt x="187" y="0"/>
                    </a:lnTo>
                    <a:lnTo>
                      <a:pt x="185" y="0"/>
                    </a:lnTo>
                    <a:lnTo>
                      <a:pt x="183" y="2"/>
                    </a:lnTo>
                    <a:lnTo>
                      <a:pt x="179" y="5"/>
                    </a:lnTo>
                    <a:lnTo>
                      <a:pt x="179" y="5"/>
                    </a:lnTo>
                    <a:lnTo>
                      <a:pt x="179" y="7"/>
                    </a:lnTo>
                    <a:lnTo>
                      <a:pt x="179" y="9"/>
                    </a:lnTo>
                    <a:lnTo>
                      <a:pt x="177" y="11"/>
                    </a:lnTo>
                    <a:lnTo>
                      <a:pt x="177" y="13"/>
                    </a:lnTo>
                    <a:lnTo>
                      <a:pt x="175" y="15"/>
                    </a:lnTo>
                    <a:lnTo>
                      <a:pt x="175" y="15"/>
                    </a:lnTo>
                    <a:lnTo>
                      <a:pt x="173" y="17"/>
                    </a:lnTo>
                    <a:lnTo>
                      <a:pt x="171" y="17"/>
                    </a:lnTo>
                    <a:lnTo>
                      <a:pt x="169" y="17"/>
                    </a:lnTo>
                    <a:lnTo>
                      <a:pt x="169" y="15"/>
                    </a:lnTo>
                    <a:lnTo>
                      <a:pt x="169" y="15"/>
                    </a:lnTo>
                    <a:lnTo>
                      <a:pt x="169" y="13"/>
                    </a:lnTo>
                    <a:lnTo>
                      <a:pt x="169" y="13"/>
                    </a:lnTo>
                    <a:lnTo>
                      <a:pt x="169" y="11"/>
                    </a:lnTo>
                    <a:lnTo>
                      <a:pt x="169" y="9"/>
                    </a:lnTo>
                    <a:lnTo>
                      <a:pt x="169" y="9"/>
                    </a:lnTo>
                    <a:lnTo>
                      <a:pt x="169" y="7"/>
                    </a:lnTo>
                    <a:lnTo>
                      <a:pt x="169" y="7"/>
                    </a:lnTo>
                    <a:lnTo>
                      <a:pt x="168" y="5"/>
                    </a:lnTo>
                    <a:lnTo>
                      <a:pt x="166" y="5"/>
                    </a:lnTo>
                    <a:lnTo>
                      <a:pt x="166" y="5"/>
                    </a:lnTo>
                    <a:lnTo>
                      <a:pt x="164" y="7"/>
                    </a:lnTo>
                    <a:lnTo>
                      <a:pt x="164" y="9"/>
                    </a:lnTo>
                    <a:lnTo>
                      <a:pt x="164" y="9"/>
                    </a:lnTo>
                    <a:lnTo>
                      <a:pt x="162" y="11"/>
                    </a:lnTo>
                    <a:lnTo>
                      <a:pt x="160" y="13"/>
                    </a:lnTo>
                    <a:lnTo>
                      <a:pt x="158" y="15"/>
                    </a:lnTo>
                    <a:lnTo>
                      <a:pt x="156" y="19"/>
                    </a:lnTo>
                    <a:lnTo>
                      <a:pt x="156" y="19"/>
                    </a:lnTo>
                    <a:lnTo>
                      <a:pt x="154" y="21"/>
                    </a:lnTo>
                    <a:lnTo>
                      <a:pt x="154" y="21"/>
                    </a:lnTo>
                    <a:lnTo>
                      <a:pt x="154" y="21"/>
                    </a:lnTo>
                    <a:lnTo>
                      <a:pt x="156" y="23"/>
                    </a:lnTo>
                    <a:lnTo>
                      <a:pt x="156" y="21"/>
                    </a:lnTo>
                    <a:lnTo>
                      <a:pt x="156" y="21"/>
                    </a:lnTo>
                    <a:lnTo>
                      <a:pt x="160" y="19"/>
                    </a:lnTo>
                    <a:lnTo>
                      <a:pt x="160" y="19"/>
                    </a:lnTo>
                    <a:lnTo>
                      <a:pt x="160" y="21"/>
                    </a:lnTo>
                    <a:lnTo>
                      <a:pt x="160" y="21"/>
                    </a:lnTo>
                    <a:lnTo>
                      <a:pt x="154" y="24"/>
                    </a:lnTo>
                    <a:lnTo>
                      <a:pt x="148" y="24"/>
                    </a:lnTo>
                    <a:lnTo>
                      <a:pt x="143" y="26"/>
                    </a:lnTo>
                    <a:lnTo>
                      <a:pt x="143" y="26"/>
                    </a:lnTo>
                    <a:lnTo>
                      <a:pt x="141" y="28"/>
                    </a:lnTo>
                    <a:lnTo>
                      <a:pt x="139" y="30"/>
                    </a:lnTo>
                    <a:lnTo>
                      <a:pt x="135" y="36"/>
                    </a:lnTo>
                    <a:lnTo>
                      <a:pt x="133" y="36"/>
                    </a:lnTo>
                    <a:lnTo>
                      <a:pt x="131" y="38"/>
                    </a:lnTo>
                    <a:lnTo>
                      <a:pt x="131" y="38"/>
                    </a:lnTo>
                    <a:lnTo>
                      <a:pt x="129" y="36"/>
                    </a:lnTo>
                    <a:lnTo>
                      <a:pt x="129" y="34"/>
                    </a:lnTo>
                    <a:lnTo>
                      <a:pt x="129" y="30"/>
                    </a:lnTo>
                    <a:lnTo>
                      <a:pt x="128" y="28"/>
                    </a:lnTo>
                    <a:lnTo>
                      <a:pt x="128" y="26"/>
                    </a:lnTo>
                    <a:lnTo>
                      <a:pt x="129" y="24"/>
                    </a:lnTo>
                    <a:lnTo>
                      <a:pt x="129" y="23"/>
                    </a:lnTo>
                    <a:lnTo>
                      <a:pt x="128" y="23"/>
                    </a:lnTo>
                    <a:lnTo>
                      <a:pt x="120" y="26"/>
                    </a:lnTo>
                    <a:lnTo>
                      <a:pt x="118" y="26"/>
                    </a:lnTo>
                    <a:lnTo>
                      <a:pt x="118" y="26"/>
                    </a:lnTo>
                    <a:lnTo>
                      <a:pt x="116" y="24"/>
                    </a:lnTo>
                    <a:lnTo>
                      <a:pt x="116" y="24"/>
                    </a:lnTo>
                    <a:lnTo>
                      <a:pt x="116" y="24"/>
                    </a:lnTo>
                    <a:lnTo>
                      <a:pt x="114" y="26"/>
                    </a:lnTo>
                    <a:lnTo>
                      <a:pt x="114" y="26"/>
                    </a:lnTo>
                    <a:lnTo>
                      <a:pt x="112" y="26"/>
                    </a:lnTo>
                    <a:lnTo>
                      <a:pt x="112" y="24"/>
                    </a:lnTo>
                    <a:lnTo>
                      <a:pt x="112" y="23"/>
                    </a:lnTo>
                    <a:lnTo>
                      <a:pt x="114" y="21"/>
                    </a:lnTo>
                    <a:lnTo>
                      <a:pt x="112" y="21"/>
                    </a:lnTo>
                    <a:lnTo>
                      <a:pt x="112" y="19"/>
                    </a:lnTo>
                    <a:lnTo>
                      <a:pt x="112" y="19"/>
                    </a:lnTo>
                    <a:lnTo>
                      <a:pt x="110" y="19"/>
                    </a:lnTo>
                    <a:lnTo>
                      <a:pt x="110" y="19"/>
                    </a:lnTo>
                    <a:lnTo>
                      <a:pt x="108" y="17"/>
                    </a:lnTo>
                    <a:lnTo>
                      <a:pt x="108" y="17"/>
                    </a:lnTo>
                    <a:lnTo>
                      <a:pt x="108" y="15"/>
                    </a:lnTo>
                    <a:lnTo>
                      <a:pt x="107" y="15"/>
                    </a:lnTo>
                    <a:lnTo>
                      <a:pt x="103" y="15"/>
                    </a:lnTo>
                    <a:lnTo>
                      <a:pt x="101" y="15"/>
                    </a:lnTo>
                    <a:lnTo>
                      <a:pt x="99" y="15"/>
                    </a:lnTo>
                    <a:lnTo>
                      <a:pt x="95" y="15"/>
                    </a:lnTo>
                    <a:lnTo>
                      <a:pt x="93" y="15"/>
                    </a:lnTo>
                    <a:lnTo>
                      <a:pt x="91" y="17"/>
                    </a:lnTo>
                    <a:lnTo>
                      <a:pt x="89" y="17"/>
                    </a:lnTo>
                    <a:lnTo>
                      <a:pt x="89" y="17"/>
                    </a:lnTo>
                    <a:lnTo>
                      <a:pt x="89" y="17"/>
                    </a:lnTo>
                    <a:lnTo>
                      <a:pt x="89" y="15"/>
                    </a:lnTo>
                    <a:lnTo>
                      <a:pt x="89" y="13"/>
                    </a:lnTo>
                    <a:lnTo>
                      <a:pt x="87" y="13"/>
                    </a:lnTo>
                    <a:lnTo>
                      <a:pt x="87" y="13"/>
                    </a:lnTo>
                    <a:lnTo>
                      <a:pt x="82" y="15"/>
                    </a:lnTo>
                    <a:lnTo>
                      <a:pt x="80" y="15"/>
                    </a:lnTo>
                    <a:lnTo>
                      <a:pt x="78" y="17"/>
                    </a:lnTo>
                    <a:lnTo>
                      <a:pt x="76" y="17"/>
                    </a:lnTo>
                    <a:lnTo>
                      <a:pt x="76" y="15"/>
                    </a:lnTo>
                    <a:lnTo>
                      <a:pt x="76" y="15"/>
                    </a:lnTo>
                    <a:lnTo>
                      <a:pt x="76" y="15"/>
                    </a:lnTo>
                    <a:lnTo>
                      <a:pt x="76" y="13"/>
                    </a:lnTo>
                    <a:lnTo>
                      <a:pt x="74" y="13"/>
                    </a:lnTo>
                    <a:lnTo>
                      <a:pt x="74" y="13"/>
                    </a:lnTo>
                    <a:lnTo>
                      <a:pt x="74" y="13"/>
                    </a:lnTo>
                    <a:lnTo>
                      <a:pt x="72" y="15"/>
                    </a:lnTo>
                    <a:lnTo>
                      <a:pt x="72" y="15"/>
                    </a:lnTo>
                    <a:lnTo>
                      <a:pt x="72" y="17"/>
                    </a:lnTo>
                    <a:lnTo>
                      <a:pt x="68" y="19"/>
                    </a:lnTo>
                    <a:lnTo>
                      <a:pt x="67" y="19"/>
                    </a:lnTo>
                    <a:lnTo>
                      <a:pt x="67" y="19"/>
                    </a:lnTo>
                    <a:lnTo>
                      <a:pt x="67" y="19"/>
                    </a:lnTo>
                    <a:lnTo>
                      <a:pt x="67" y="17"/>
                    </a:lnTo>
                    <a:lnTo>
                      <a:pt x="68" y="17"/>
                    </a:lnTo>
                    <a:lnTo>
                      <a:pt x="68" y="15"/>
                    </a:lnTo>
                    <a:lnTo>
                      <a:pt x="68" y="13"/>
                    </a:lnTo>
                    <a:lnTo>
                      <a:pt x="68" y="13"/>
                    </a:lnTo>
                    <a:lnTo>
                      <a:pt x="68" y="11"/>
                    </a:lnTo>
                    <a:lnTo>
                      <a:pt x="67" y="9"/>
                    </a:lnTo>
                    <a:lnTo>
                      <a:pt x="65" y="9"/>
                    </a:lnTo>
                    <a:lnTo>
                      <a:pt x="63" y="9"/>
                    </a:lnTo>
                    <a:lnTo>
                      <a:pt x="63" y="9"/>
                    </a:lnTo>
                    <a:lnTo>
                      <a:pt x="61" y="9"/>
                    </a:lnTo>
                    <a:lnTo>
                      <a:pt x="59" y="9"/>
                    </a:lnTo>
                    <a:lnTo>
                      <a:pt x="55" y="7"/>
                    </a:lnTo>
                    <a:lnTo>
                      <a:pt x="53" y="7"/>
                    </a:lnTo>
                    <a:lnTo>
                      <a:pt x="53" y="7"/>
                    </a:lnTo>
                    <a:lnTo>
                      <a:pt x="51" y="9"/>
                    </a:lnTo>
                    <a:lnTo>
                      <a:pt x="49" y="11"/>
                    </a:lnTo>
                    <a:lnTo>
                      <a:pt x="49" y="11"/>
                    </a:lnTo>
                    <a:lnTo>
                      <a:pt x="47" y="11"/>
                    </a:lnTo>
                    <a:lnTo>
                      <a:pt x="46" y="11"/>
                    </a:lnTo>
                    <a:lnTo>
                      <a:pt x="44" y="13"/>
                    </a:lnTo>
                    <a:lnTo>
                      <a:pt x="38" y="13"/>
                    </a:lnTo>
                    <a:lnTo>
                      <a:pt x="30" y="13"/>
                    </a:lnTo>
                    <a:lnTo>
                      <a:pt x="28" y="15"/>
                    </a:lnTo>
                    <a:lnTo>
                      <a:pt x="28" y="15"/>
                    </a:lnTo>
                    <a:lnTo>
                      <a:pt x="27" y="17"/>
                    </a:lnTo>
                    <a:lnTo>
                      <a:pt x="23" y="21"/>
                    </a:lnTo>
                    <a:lnTo>
                      <a:pt x="23" y="21"/>
                    </a:lnTo>
                    <a:lnTo>
                      <a:pt x="21" y="23"/>
                    </a:lnTo>
                    <a:lnTo>
                      <a:pt x="21" y="24"/>
                    </a:lnTo>
                    <a:lnTo>
                      <a:pt x="21" y="24"/>
                    </a:lnTo>
                    <a:lnTo>
                      <a:pt x="17" y="28"/>
                    </a:lnTo>
                    <a:lnTo>
                      <a:pt x="17" y="28"/>
                    </a:lnTo>
                    <a:lnTo>
                      <a:pt x="15" y="30"/>
                    </a:lnTo>
                    <a:lnTo>
                      <a:pt x="15" y="32"/>
                    </a:lnTo>
                    <a:lnTo>
                      <a:pt x="15" y="34"/>
                    </a:lnTo>
                    <a:lnTo>
                      <a:pt x="15" y="34"/>
                    </a:lnTo>
                    <a:lnTo>
                      <a:pt x="15" y="34"/>
                    </a:lnTo>
                    <a:lnTo>
                      <a:pt x="13" y="36"/>
                    </a:lnTo>
                    <a:lnTo>
                      <a:pt x="13" y="38"/>
                    </a:lnTo>
                    <a:lnTo>
                      <a:pt x="13" y="40"/>
                    </a:lnTo>
                    <a:lnTo>
                      <a:pt x="13" y="40"/>
                    </a:lnTo>
                    <a:lnTo>
                      <a:pt x="13" y="42"/>
                    </a:lnTo>
                    <a:lnTo>
                      <a:pt x="13" y="43"/>
                    </a:lnTo>
                    <a:lnTo>
                      <a:pt x="13" y="45"/>
                    </a:lnTo>
                    <a:lnTo>
                      <a:pt x="15" y="45"/>
                    </a:lnTo>
                    <a:lnTo>
                      <a:pt x="15" y="47"/>
                    </a:lnTo>
                    <a:lnTo>
                      <a:pt x="17" y="49"/>
                    </a:lnTo>
                    <a:lnTo>
                      <a:pt x="19" y="49"/>
                    </a:lnTo>
                    <a:lnTo>
                      <a:pt x="19" y="49"/>
                    </a:lnTo>
                    <a:lnTo>
                      <a:pt x="19" y="51"/>
                    </a:lnTo>
                    <a:lnTo>
                      <a:pt x="19" y="51"/>
                    </a:lnTo>
                    <a:lnTo>
                      <a:pt x="17" y="53"/>
                    </a:lnTo>
                    <a:lnTo>
                      <a:pt x="17" y="53"/>
                    </a:lnTo>
                    <a:lnTo>
                      <a:pt x="17" y="53"/>
                    </a:lnTo>
                    <a:lnTo>
                      <a:pt x="15" y="55"/>
                    </a:lnTo>
                    <a:lnTo>
                      <a:pt x="13" y="55"/>
                    </a:lnTo>
                    <a:lnTo>
                      <a:pt x="11" y="55"/>
                    </a:lnTo>
                    <a:lnTo>
                      <a:pt x="9" y="55"/>
                    </a:lnTo>
                    <a:lnTo>
                      <a:pt x="9" y="57"/>
                    </a:lnTo>
                    <a:lnTo>
                      <a:pt x="9" y="59"/>
                    </a:lnTo>
                    <a:lnTo>
                      <a:pt x="9" y="61"/>
                    </a:lnTo>
                    <a:lnTo>
                      <a:pt x="7" y="62"/>
                    </a:lnTo>
                    <a:lnTo>
                      <a:pt x="7" y="64"/>
                    </a:lnTo>
                    <a:lnTo>
                      <a:pt x="7" y="64"/>
                    </a:lnTo>
                    <a:lnTo>
                      <a:pt x="7" y="64"/>
                    </a:lnTo>
                    <a:lnTo>
                      <a:pt x="4" y="66"/>
                    </a:lnTo>
                    <a:lnTo>
                      <a:pt x="0" y="66"/>
                    </a:lnTo>
                    <a:lnTo>
                      <a:pt x="0" y="70"/>
                    </a:lnTo>
                    <a:lnTo>
                      <a:pt x="0" y="70"/>
                    </a:lnTo>
                    <a:lnTo>
                      <a:pt x="0" y="74"/>
                    </a:lnTo>
                    <a:lnTo>
                      <a:pt x="0" y="78"/>
                    </a:lnTo>
                    <a:lnTo>
                      <a:pt x="0" y="81"/>
                    </a:lnTo>
                    <a:lnTo>
                      <a:pt x="2" y="83"/>
                    </a:lnTo>
                    <a:lnTo>
                      <a:pt x="4" y="83"/>
                    </a:lnTo>
                    <a:lnTo>
                      <a:pt x="6" y="81"/>
                    </a:lnTo>
                    <a:lnTo>
                      <a:pt x="9" y="81"/>
                    </a:lnTo>
                    <a:lnTo>
                      <a:pt x="30" y="91"/>
                    </a:lnTo>
                    <a:lnTo>
                      <a:pt x="44" y="93"/>
                    </a:lnTo>
                    <a:lnTo>
                      <a:pt x="51" y="97"/>
                    </a:lnTo>
                    <a:lnTo>
                      <a:pt x="55" y="97"/>
                    </a:lnTo>
                    <a:lnTo>
                      <a:pt x="65" y="95"/>
                    </a:lnTo>
                    <a:lnTo>
                      <a:pt x="72" y="95"/>
                    </a:lnTo>
                    <a:lnTo>
                      <a:pt x="76" y="95"/>
                    </a:lnTo>
                    <a:lnTo>
                      <a:pt x="76" y="95"/>
                    </a:lnTo>
                    <a:lnTo>
                      <a:pt x="78" y="95"/>
                    </a:lnTo>
                    <a:lnTo>
                      <a:pt x="80" y="95"/>
                    </a:lnTo>
                    <a:lnTo>
                      <a:pt x="84" y="97"/>
                    </a:lnTo>
                    <a:lnTo>
                      <a:pt x="84" y="97"/>
                    </a:lnTo>
                    <a:lnTo>
                      <a:pt x="86" y="95"/>
                    </a:lnTo>
                    <a:lnTo>
                      <a:pt x="86" y="95"/>
                    </a:lnTo>
                    <a:lnTo>
                      <a:pt x="86" y="95"/>
                    </a:lnTo>
                    <a:lnTo>
                      <a:pt x="87" y="95"/>
                    </a:lnTo>
                    <a:lnTo>
                      <a:pt x="89" y="95"/>
                    </a:lnTo>
                    <a:lnTo>
                      <a:pt x="89" y="97"/>
                    </a:lnTo>
                    <a:lnTo>
                      <a:pt x="91" y="97"/>
                    </a:lnTo>
                    <a:lnTo>
                      <a:pt x="93" y="97"/>
                    </a:lnTo>
                    <a:lnTo>
                      <a:pt x="105" y="95"/>
                    </a:lnTo>
                    <a:lnTo>
                      <a:pt x="105" y="95"/>
                    </a:lnTo>
                    <a:lnTo>
                      <a:pt x="108" y="95"/>
                    </a:lnTo>
                    <a:lnTo>
                      <a:pt x="124" y="93"/>
                    </a:lnTo>
                    <a:lnTo>
                      <a:pt x="128" y="93"/>
                    </a:lnTo>
                    <a:lnTo>
                      <a:pt x="129" y="93"/>
                    </a:lnTo>
                    <a:lnTo>
                      <a:pt x="131" y="91"/>
                    </a:lnTo>
                    <a:lnTo>
                      <a:pt x="131" y="91"/>
                    </a:lnTo>
                    <a:lnTo>
                      <a:pt x="137" y="93"/>
                    </a:lnTo>
                    <a:lnTo>
                      <a:pt x="150" y="97"/>
                    </a:lnTo>
                    <a:lnTo>
                      <a:pt x="154" y="99"/>
                    </a:lnTo>
                    <a:lnTo>
                      <a:pt x="154" y="99"/>
                    </a:lnTo>
                    <a:lnTo>
                      <a:pt x="156" y="97"/>
                    </a:lnTo>
                    <a:lnTo>
                      <a:pt x="158" y="97"/>
                    </a:lnTo>
                    <a:lnTo>
                      <a:pt x="158" y="97"/>
                    </a:lnTo>
                    <a:lnTo>
                      <a:pt x="160" y="95"/>
                    </a:lnTo>
                    <a:lnTo>
                      <a:pt x="162" y="95"/>
                    </a:lnTo>
                    <a:lnTo>
                      <a:pt x="162" y="95"/>
                    </a:lnTo>
                    <a:lnTo>
                      <a:pt x="164" y="97"/>
                    </a:lnTo>
                    <a:lnTo>
                      <a:pt x="164" y="97"/>
                    </a:lnTo>
                    <a:lnTo>
                      <a:pt x="166" y="99"/>
                    </a:lnTo>
                    <a:lnTo>
                      <a:pt x="168" y="99"/>
                    </a:lnTo>
                    <a:lnTo>
                      <a:pt x="169" y="99"/>
                    </a:lnTo>
                    <a:lnTo>
                      <a:pt x="171" y="99"/>
                    </a:lnTo>
                    <a:lnTo>
                      <a:pt x="173" y="99"/>
                    </a:lnTo>
                    <a:lnTo>
                      <a:pt x="173" y="97"/>
                    </a:lnTo>
                    <a:lnTo>
                      <a:pt x="173" y="97"/>
                    </a:lnTo>
                    <a:lnTo>
                      <a:pt x="175" y="97"/>
                    </a:lnTo>
                    <a:lnTo>
                      <a:pt x="175" y="97"/>
                    </a:lnTo>
                    <a:lnTo>
                      <a:pt x="177" y="97"/>
                    </a:lnTo>
                    <a:lnTo>
                      <a:pt x="177" y="95"/>
                    </a:lnTo>
                    <a:lnTo>
                      <a:pt x="177" y="95"/>
                    </a:lnTo>
                    <a:lnTo>
                      <a:pt x="179" y="95"/>
                    </a:lnTo>
                    <a:lnTo>
                      <a:pt x="183" y="95"/>
                    </a:lnTo>
                    <a:lnTo>
                      <a:pt x="194" y="93"/>
                    </a:lnTo>
                    <a:lnTo>
                      <a:pt x="198" y="95"/>
                    </a:lnTo>
                    <a:lnTo>
                      <a:pt x="200" y="93"/>
                    </a:lnTo>
                    <a:lnTo>
                      <a:pt x="204" y="93"/>
                    </a:lnTo>
                    <a:lnTo>
                      <a:pt x="206" y="93"/>
                    </a:lnTo>
                    <a:lnTo>
                      <a:pt x="209" y="95"/>
                    </a:lnTo>
                    <a:lnTo>
                      <a:pt x="211" y="95"/>
                    </a:lnTo>
                    <a:lnTo>
                      <a:pt x="211" y="95"/>
                    </a:lnTo>
                    <a:lnTo>
                      <a:pt x="213" y="97"/>
                    </a:lnTo>
                    <a:lnTo>
                      <a:pt x="213" y="97"/>
                    </a:lnTo>
                    <a:lnTo>
                      <a:pt x="213" y="99"/>
                    </a:lnTo>
                    <a:lnTo>
                      <a:pt x="215" y="99"/>
                    </a:lnTo>
                    <a:lnTo>
                      <a:pt x="217" y="99"/>
                    </a:lnTo>
                    <a:lnTo>
                      <a:pt x="217" y="99"/>
                    </a:lnTo>
                    <a:lnTo>
                      <a:pt x="217" y="99"/>
                    </a:lnTo>
                    <a:lnTo>
                      <a:pt x="219" y="99"/>
                    </a:lnTo>
                    <a:lnTo>
                      <a:pt x="219" y="99"/>
                    </a:lnTo>
                    <a:lnTo>
                      <a:pt x="221" y="100"/>
                    </a:lnTo>
                    <a:lnTo>
                      <a:pt x="223" y="102"/>
                    </a:lnTo>
                    <a:lnTo>
                      <a:pt x="223" y="102"/>
                    </a:lnTo>
                    <a:lnTo>
                      <a:pt x="225" y="102"/>
                    </a:lnTo>
                    <a:lnTo>
                      <a:pt x="227" y="104"/>
                    </a:lnTo>
                    <a:lnTo>
                      <a:pt x="230" y="104"/>
                    </a:lnTo>
                    <a:lnTo>
                      <a:pt x="232" y="104"/>
                    </a:lnTo>
                    <a:lnTo>
                      <a:pt x="232" y="106"/>
                    </a:lnTo>
                    <a:lnTo>
                      <a:pt x="236" y="108"/>
                    </a:lnTo>
                    <a:lnTo>
                      <a:pt x="238" y="110"/>
                    </a:lnTo>
                    <a:lnTo>
                      <a:pt x="238" y="112"/>
                    </a:lnTo>
                    <a:lnTo>
                      <a:pt x="240" y="108"/>
                    </a:lnTo>
                    <a:lnTo>
                      <a:pt x="244" y="104"/>
                    </a:lnTo>
                    <a:lnTo>
                      <a:pt x="248" y="102"/>
                    </a:lnTo>
                    <a:lnTo>
                      <a:pt x="249" y="100"/>
                    </a:lnTo>
                    <a:lnTo>
                      <a:pt x="251" y="99"/>
                    </a:lnTo>
                    <a:lnTo>
                      <a:pt x="251" y="99"/>
                    </a:lnTo>
                    <a:lnTo>
                      <a:pt x="253" y="99"/>
                    </a:lnTo>
                    <a:lnTo>
                      <a:pt x="253" y="99"/>
                    </a:lnTo>
                    <a:lnTo>
                      <a:pt x="255" y="99"/>
                    </a:lnTo>
                    <a:lnTo>
                      <a:pt x="255" y="97"/>
                    </a:lnTo>
                    <a:lnTo>
                      <a:pt x="255" y="97"/>
                    </a:lnTo>
                    <a:lnTo>
                      <a:pt x="255" y="97"/>
                    </a:lnTo>
                    <a:lnTo>
                      <a:pt x="257" y="97"/>
                    </a:lnTo>
                    <a:lnTo>
                      <a:pt x="259" y="97"/>
                    </a:lnTo>
                    <a:lnTo>
                      <a:pt x="261" y="97"/>
                    </a:lnTo>
                    <a:lnTo>
                      <a:pt x="263" y="97"/>
                    </a:lnTo>
                    <a:lnTo>
                      <a:pt x="265" y="93"/>
                    </a:lnTo>
                    <a:lnTo>
                      <a:pt x="276" y="89"/>
                    </a:lnTo>
                    <a:lnTo>
                      <a:pt x="278" y="87"/>
                    </a:lnTo>
                    <a:lnTo>
                      <a:pt x="278" y="87"/>
                    </a:lnTo>
                    <a:close/>
                  </a:path>
                </a:pathLst>
              </a:custGeom>
              <a:solidFill>
                <a:schemeClr val="bg1"/>
              </a:solidFill>
              <a:ln w="3175" cap="rnd">
                <a:solidFill>
                  <a:schemeClr val="tx1">
                    <a:lumMod val="50000"/>
                    <a:lumOff val="50000"/>
                  </a:schemeClr>
                </a:solidFill>
                <a:prstDash val="solid"/>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25" name="Freeform 34">
                <a:extLst>
                  <a:ext uri="{FF2B5EF4-FFF2-40B4-BE49-F238E27FC236}">
                    <a16:creationId xmlns:a16="http://schemas.microsoft.com/office/drawing/2014/main" id="{65E4E679-876A-40A1-9C6A-015B3B500684}"/>
                  </a:ext>
                </a:extLst>
              </p:cNvPr>
              <p:cNvSpPr>
                <a:spLocks/>
              </p:cNvSpPr>
              <p:nvPr/>
            </p:nvSpPr>
            <p:spPr bwMode="auto">
              <a:xfrm>
                <a:off x="10378240" y="3173782"/>
                <a:ext cx="253860" cy="295719"/>
              </a:xfrm>
              <a:custGeom>
                <a:avLst/>
                <a:gdLst>
                  <a:gd name="T0" fmla="*/ 145 w 160"/>
                  <a:gd name="T1" fmla="*/ 49 h 186"/>
                  <a:gd name="T2" fmla="*/ 151 w 160"/>
                  <a:gd name="T3" fmla="*/ 24 h 186"/>
                  <a:gd name="T4" fmla="*/ 145 w 160"/>
                  <a:gd name="T5" fmla="*/ 11 h 186"/>
                  <a:gd name="T6" fmla="*/ 147 w 160"/>
                  <a:gd name="T7" fmla="*/ 0 h 186"/>
                  <a:gd name="T8" fmla="*/ 134 w 160"/>
                  <a:gd name="T9" fmla="*/ 11 h 186"/>
                  <a:gd name="T10" fmla="*/ 115 w 160"/>
                  <a:gd name="T11" fmla="*/ 19 h 186"/>
                  <a:gd name="T12" fmla="*/ 111 w 160"/>
                  <a:gd name="T13" fmla="*/ 17 h 186"/>
                  <a:gd name="T14" fmla="*/ 101 w 160"/>
                  <a:gd name="T15" fmla="*/ 17 h 186"/>
                  <a:gd name="T16" fmla="*/ 92 w 160"/>
                  <a:gd name="T17" fmla="*/ 13 h 186"/>
                  <a:gd name="T18" fmla="*/ 73 w 160"/>
                  <a:gd name="T19" fmla="*/ 17 h 186"/>
                  <a:gd name="T20" fmla="*/ 73 w 160"/>
                  <a:gd name="T21" fmla="*/ 19 h 186"/>
                  <a:gd name="T22" fmla="*/ 77 w 160"/>
                  <a:gd name="T23" fmla="*/ 22 h 186"/>
                  <a:gd name="T24" fmla="*/ 65 w 160"/>
                  <a:gd name="T25" fmla="*/ 38 h 186"/>
                  <a:gd name="T26" fmla="*/ 56 w 160"/>
                  <a:gd name="T27" fmla="*/ 47 h 186"/>
                  <a:gd name="T28" fmla="*/ 50 w 160"/>
                  <a:gd name="T29" fmla="*/ 43 h 186"/>
                  <a:gd name="T30" fmla="*/ 46 w 160"/>
                  <a:gd name="T31" fmla="*/ 41 h 186"/>
                  <a:gd name="T32" fmla="*/ 44 w 160"/>
                  <a:gd name="T33" fmla="*/ 39 h 186"/>
                  <a:gd name="T34" fmla="*/ 33 w 160"/>
                  <a:gd name="T35" fmla="*/ 58 h 186"/>
                  <a:gd name="T36" fmla="*/ 29 w 160"/>
                  <a:gd name="T37" fmla="*/ 64 h 186"/>
                  <a:gd name="T38" fmla="*/ 27 w 160"/>
                  <a:gd name="T39" fmla="*/ 68 h 186"/>
                  <a:gd name="T40" fmla="*/ 25 w 160"/>
                  <a:gd name="T41" fmla="*/ 74 h 186"/>
                  <a:gd name="T42" fmla="*/ 25 w 160"/>
                  <a:gd name="T43" fmla="*/ 78 h 186"/>
                  <a:gd name="T44" fmla="*/ 21 w 160"/>
                  <a:gd name="T45" fmla="*/ 89 h 186"/>
                  <a:gd name="T46" fmla="*/ 16 w 160"/>
                  <a:gd name="T47" fmla="*/ 87 h 186"/>
                  <a:gd name="T48" fmla="*/ 14 w 160"/>
                  <a:gd name="T49" fmla="*/ 89 h 186"/>
                  <a:gd name="T50" fmla="*/ 10 w 160"/>
                  <a:gd name="T51" fmla="*/ 98 h 186"/>
                  <a:gd name="T52" fmla="*/ 12 w 160"/>
                  <a:gd name="T53" fmla="*/ 104 h 186"/>
                  <a:gd name="T54" fmla="*/ 8 w 160"/>
                  <a:gd name="T55" fmla="*/ 114 h 186"/>
                  <a:gd name="T56" fmla="*/ 4 w 160"/>
                  <a:gd name="T57" fmla="*/ 131 h 186"/>
                  <a:gd name="T58" fmla="*/ 4 w 160"/>
                  <a:gd name="T59" fmla="*/ 140 h 186"/>
                  <a:gd name="T60" fmla="*/ 2 w 160"/>
                  <a:gd name="T61" fmla="*/ 150 h 186"/>
                  <a:gd name="T62" fmla="*/ 2 w 160"/>
                  <a:gd name="T63" fmla="*/ 157 h 186"/>
                  <a:gd name="T64" fmla="*/ 0 w 160"/>
                  <a:gd name="T65" fmla="*/ 161 h 186"/>
                  <a:gd name="T66" fmla="*/ 12 w 160"/>
                  <a:gd name="T67" fmla="*/ 165 h 186"/>
                  <a:gd name="T68" fmla="*/ 16 w 160"/>
                  <a:gd name="T69" fmla="*/ 165 h 186"/>
                  <a:gd name="T70" fmla="*/ 17 w 160"/>
                  <a:gd name="T71" fmla="*/ 167 h 186"/>
                  <a:gd name="T72" fmla="*/ 23 w 160"/>
                  <a:gd name="T73" fmla="*/ 165 h 186"/>
                  <a:gd name="T74" fmla="*/ 25 w 160"/>
                  <a:gd name="T75" fmla="*/ 167 h 186"/>
                  <a:gd name="T76" fmla="*/ 29 w 160"/>
                  <a:gd name="T77" fmla="*/ 167 h 186"/>
                  <a:gd name="T78" fmla="*/ 35 w 160"/>
                  <a:gd name="T79" fmla="*/ 161 h 186"/>
                  <a:gd name="T80" fmla="*/ 44 w 160"/>
                  <a:gd name="T81" fmla="*/ 175 h 186"/>
                  <a:gd name="T82" fmla="*/ 54 w 160"/>
                  <a:gd name="T83" fmla="*/ 173 h 186"/>
                  <a:gd name="T84" fmla="*/ 56 w 160"/>
                  <a:gd name="T85" fmla="*/ 173 h 186"/>
                  <a:gd name="T86" fmla="*/ 75 w 160"/>
                  <a:gd name="T87" fmla="*/ 176 h 186"/>
                  <a:gd name="T88" fmla="*/ 94 w 160"/>
                  <a:gd name="T89" fmla="*/ 180 h 186"/>
                  <a:gd name="T90" fmla="*/ 107 w 160"/>
                  <a:gd name="T91" fmla="*/ 186 h 186"/>
                  <a:gd name="T92" fmla="*/ 113 w 160"/>
                  <a:gd name="T93" fmla="*/ 171 h 186"/>
                  <a:gd name="T94" fmla="*/ 115 w 160"/>
                  <a:gd name="T95" fmla="*/ 159 h 186"/>
                  <a:gd name="T96" fmla="*/ 122 w 160"/>
                  <a:gd name="T97" fmla="*/ 136 h 186"/>
                  <a:gd name="T98" fmla="*/ 126 w 160"/>
                  <a:gd name="T99" fmla="*/ 131 h 186"/>
                  <a:gd name="T100" fmla="*/ 132 w 160"/>
                  <a:gd name="T101" fmla="*/ 121 h 186"/>
                  <a:gd name="T102" fmla="*/ 141 w 160"/>
                  <a:gd name="T103" fmla="*/ 100 h 186"/>
                  <a:gd name="T104" fmla="*/ 149 w 160"/>
                  <a:gd name="T105" fmla="*/ 97 h 186"/>
                  <a:gd name="T106" fmla="*/ 155 w 160"/>
                  <a:gd name="T107" fmla="*/ 81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0" h="186">
                    <a:moveTo>
                      <a:pt x="160" y="58"/>
                    </a:moveTo>
                    <a:lnTo>
                      <a:pt x="158" y="55"/>
                    </a:lnTo>
                    <a:lnTo>
                      <a:pt x="155" y="55"/>
                    </a:lnTo>
                    <a:lnTo>
                      <a:pt x="151" y="53"/>
                    </a:lnTo>
                    <a:lnTo>
                      <a:pt x="147" y="53"/>
                    </a:lnTo>
                    <a:lnTo>
                      <a:pt x="145" y="49"/>
                    </a:lnTo>
                    <a:lnTo>
                      <a:pt x="145" y="45"/>
                    </a:lnTo>
                    <a:lnTo>
                      <a:pt x="151" y="30"/>
                    </a:lnTo>
                    <a:lnTo>
                      <a:pt x="153" y="26"/>
                    </a:lnTo>
                    <a:lnTo>
                      <a:pt x="155" y="24"/>
                    </a:lnTo>
                    <a:lnTo>
                      <a:pt x="155" y="24"/>
                    </a:lnTo>
                    <a:lnTo>
                      <a:pt x="151" y="24"/>
                    </a:lnTo>
                    <a:lnTo>
                      <a:pt x="149" y="22"/>
                    </a:lnTo>
                    <a:lnTo>
                      <a:pt x="145" y="20"/>
                    </a:lnTo>
                    <a:lnTo>
                      <a:pt x="145" y="19"/>
                    </a:lnTo>
                    <a:lnTo>
                      <a:pt x="143" y="17"/>
                    </a:lnTo>
                    <a:lnTo>
                      <a:pt x="143" y="17"/>
                    </a:lnTo>
                    <a:lnTo>
                      <a:pt x="145" y="11"/>
                    </a:lnTo>
                    <a:lnTo>
                      <a:pt x="147" y="9"/>
                    </a:lnTo>
                    <a:lnTo>
                      <a:pt x="147" y="7"/>
                    </a:lnTo>
                    <a:lnTo>
                      <a:pt x="147" y="3"/>
                    </a:lnTo>
                    <a:lnTo>
                      <a:pt x="147" y="1"/>
                    </a:lnTo>
                    <a:lnTo>
                      <a:pt x="147" y="1"/>
                    </a:lnTo>
                    <a:lnTo>
                      <a:pt x="147" y="0"/>
                    </a:lnTo>
                    <a:lnTo>
                      <a:pt x="147" y="0"/>
                    </a:lnTo>
                    <a:lnTo>
                      <a:pt x="147" y="0"/>
                    </a:lnTo>
                    <a:lnTo>
                      <a:pt x="139" y="5"/>
                    </a:lnTo>
                    <a:lnTo>
                      <a:pt x="137" y="7"/>
                    </a:lnTo>
                    <a:lnTo>
                      <a:pt x="134" y="9"/>
                    </a:lnTo>
                    <a:lnTo>
                      <a:pt x="134" y="11"/>
                    </a:lnTo>
                    <a:lnTo>
                      <a:pt x="132" y="13"/>
                    </a:lnTo>
                    <a:lnTo>
                      <a:pt x="130" y="15"/>
                    </a:lnTo>
                    <a:lnTo>
                      <a:pt x="128" y="17"/>
                    </a:lnTo>
                    <a:lnTo>
                      <a:pt x="124" y="17"/>
                    </a:lnTo>
                    <a:lnTo>
                      <a:pt x="118" y="19"/>
                    </a:lnTo>
                    <a:lnTo>
                      <a:pt x="115" y="19"/>
                    </a:lnTo>
                    <a:lnTo>
                      <a:pt x="113" y="19"/>
                    </a:lnTo>
                    <a:lnTo>
                      <a:pt x="111" y="19"/>
                    </a:lnTo>
                    <a:lnTo>
                      <a:pt x="111" y="19"/>
                    </a:lnTo>
                    <a:lnTo>
                      <a:pt x="111" y="19"/>
                    </a:lnTo>
                    <a:lnTo>
                      <a:pt x="111" y="19"/>
                    </a:lnTo>
                    <a:lnTo>
                      <a:pt x="111" y="17"/>
                    </a:lnTo>
                    <a:lnTo>
                      <a:pt x="109" y="17"/>
                    </a:lnTo>
                    <a:lnTo>
                      <a:pt x="109" y="17"/>
                    </a:lnTo>
                    <a:lnTo>
                      <a:pt x="105" y="17"/>
                    </a:lnTo>
                    <a:lnTo>
                      <a:pt x="105" y="17"/>
                    </a:lnTo>
                    <a:lnTo>
                      <a:pt x="103" y="17"/>
                    </a:lnTo>
                    <a:lnTo>
                      <a:pt x="101" y="17"/>
                    </a:lnTo>
                    <a:lnTo>
                      <a:pt x="101" y="17"/>
                    </a:lnTo>
                    <a:lnTo>
                      <a:pt x="99" y="15"/>
                    </a:lnTo>
                    <a:lnTo>
                      <a:pt x="97" y="13"/>
                    </a:lnTo>
                    <a:lnTo>
                      <a:pt x="97" y="13"/>
                    </a:lnTo>
                    <a:lnTo>
                      <a:pt x="94" y="13"/>
                    </a:lnTo>
                    <a:lnTo>
                      <a:pt x="92" y="13"/>
                    </a:lnTo>
                    <a:lnTo>
                      <a:pt x="88" y="13"/>
                    </a:lnTo>
                    <a:lnTo>
                      <a:pt x="77" y="15"/>
                    </a:lnTo>
                    <a:lnTo>
                      <a:pt x="75" y="15"/>
                    </a:lnTo>
                    <a:lnTo>
                      <a:pt x="73" y="15"/>
                    </a:lnTo>
                    <a:lnTo>
                      <a:pt x="73" y="17"/>
                    </a:lnTo>
                    <a:lnTo>
                      <a:pt x="73" y="17"/>
                    </a:lnTo>
                    <a:lnTo>
                      <a:pt x="73" y="19"/>
                    </a:lnTo>
                    <a:lnTo>
                      <a:pt x="73" y="19"/>
                    </a:lnTo>
                    <a:lnTo>
                      <a:pt x="73" y="19"/>
                    </a:lnTo>
                    <a:lnTo>
                      <a:pt x="73" y="19"/>
                    </a:lnTo>
                    <a:lnTo>
                      <a:pt x="73" y="19"/>
                    </a:lnTo>
                    <a:lnTo>
                      <a:pt x="73" y="19"/>
                    </a:lnTo>
                    <a:lnTo>
                      <a:pt x="75" y="20"/>
                    </a:lnTo>
                    <a:lnTo>
                      <a:pt x="77" y="20"/>
                    </a:lnTo>
                    <a:lnTo>
                      <a:pt x="77" y="20"/>
                    </a:lnTo>
                    <a:lnTo>
                      <a:pt x="77" y="22"/>
                    </a:lnTo>
                    <a:lnTo>
                      <a:pt x="77" y="22"/>
                    </a:lnTo>
                    <a:lnTo>
                      <a:pt x="77" y="22"/>
                    </a:lnTo>
                    <a:lnTo>
                      <a:pt x="77" y="24"/>
                    </a:lnTo>
                    <a:lnTo>
                      <a:pt x="69" y="32"/>
                    </a:lnTo>
                    <a:lnTo>
                      <a:pt x="67" y="34"/>
                    </a:lnTo>
                    <a:lnTo>
                      <a:pt x="65" y="36"/>
                    </a:lnTo>
                    <a:lnTo>
                      <a:pt x="65" y="38"/>
                    </a:lnTo>
                    <a:lnTo>
                      <a:pt x="65" y="38"/>
                    </a:lnTo>
                    <a:lnTo>
                      <a:pt x="61" y="43"/>
                    </a:lnTo>
                    <a:lnTo>
                      <a:pt x="59" y="47"/>
                    </a:lnTo>
                    <a:lnTo>
                      <a:pt x="59" y="49"/>
                    </a:lnTo>
                    <a:lnTo>
                      <a:pt x="57" y="49"/>
                    </a:lnTo>
                    <a:lnTo>
                      <a:pt x="57" y="49"/>
                    </a:lnTo>
                    <a:lnTo>
                      <a:pt x="56" y="47"/>
                    </a:lnTo>
                    <a:lnTo>
                      <a:pt x="56" y="45"/>
                    </a:lnTo>
                    <a:lnTo>
                      <a:pt x="54" y="45"/>
                    </a:lnTo>
                    <a:lnTo>
                      <a:pt x="54" y="45"/>
                    </a:lnTo>
                    <a:lnTo>
                      <a:pt x="52" y="43"/>
                    </a:lnTo>
                    <a:lnTo>
                      <a:pt x="50" y="43"/>
                    </a:lnTo>
                    <a:lnTo>
                      <a:pt x="50" y="43"/>
                    </a:lnTo>
                    <a:lnTo>
                      <a:pt x="50" y="43"/>
                    </a:lnTo>
                    <a:lnTo>
                      <a:pt x="48" y="41"/>
                    </a:lnTo>
                    <a:lnTo>
                      <a:pt x="48" y="41"/>
                    </a:lnTo>
                    <a:lnTo>
                      <a:pt x="48" y="41"/>
                    </a:lnTo>
                    <a:lnTo>
                      <a:pt x="48" y="41"/>
                    </a:lnTo>
                    <a:lnTo>
                      <a:pt x="46" y="41"/>
                    </a:lnTo>
                    <a:lnTo>
                      <a:pt x="46" y="41"/>
                    </a:lnTo>
                    <a:lnTo>
                      <a:pt x="46" y="41"/>
                    </a:lnTo>
                    <a:lnTo>
                      <a:pt x="44" y="39"/>
                    </a:lnTo>
                    <a:lnTo>
                      <a:pt x="44" y="39"/>
                    </a:lnTo>
                    <a:lnTo>
                      <a:pt x="44" y="39"/>
                    </a:lnTo>
                    <a:lnTo>
                      <a:pt x="44" y="39"/>
                    </a:lnTo>
                    <a:lnTo>
                      <a:pt x="40" y="41"/>
                    </a:lnTo>
                    <a:lnTo>
                      <a:pt x="40" y="43"/>
                    </a:lnTo>
                    <a:lnTo>
                      <a:pt x="38" y="45"/>
                    </a:lnTo>
                    <a:lnTo>
                      <a:pt x="36" y="51"/>
                    </a:lnTo>
                    <a:lnTo>
                      <a:pt x="35" y="57"/>
                    </a:lnTo>
                    <a:lnTo>
                      <a:pt x="33" y="58"/>
                    </a:lnTo>
                    <a:lnTo>
                      <a:pt x="33" y="60"/>
                    </a:lnTo>
                    <a:lnTo>
                      <a:pt x="31" y="60"/>
                    </a:lnTo>
                    <a:lnTo>
                      <a:pt x="31" y="62"/>
                    </a:lnTo>
                    <a:lnTo>
                      <a:pt x="31" y="62"/>
                    </a:lnTo>
                    <a:lnTo>
                      <a:pt x="31" y="64"/>
                    </a:lnTo>
                    <a:lnTo>
                      <a:pt x="29" y="64"/>
                    </a:lnTo>
                    <a:lnTo>
                      <a:pt x="29" y="64"/>
                    </a:lnTo>
                    <a:lnTo>
                      <a:pt x="27" y="64"/>
                    </a:lnTo>
                    <a:lnTo>
                      <a:pt x="27" y="64"/>
                    </a:lnTo>
                    <a:lnTo>
                      <a:pt x="27" y="66"/>
                    </a:lnTo>
                    <a:lnTo>
                      <a:pt x="27" y="66"/>
                    </a:lnTo>
                    <a:lnTo>
                      <a:pt x="27" y="68"/>
                    </a:lnTo>
                    <a:lnTo>
                      <a:pt x="27" y="72"/>
                    </a:lnTo>
                    <a:lnTo>
                      <a:pt x="27" y="72"/>
                    </a:lnTo>
                    <a:lnTo>
                      <a:pt x="27" y="74"/>
                    </a:lnTo>
                    <a:lnTo>
                      <a:pt x="27" y="74"/>
                    </a:lnTo>
                    <a:lnTo>
                      <a:pt x="25" y="74"/>
                    </a:lnTo>
                    <a:lnTo>
                      <a:pt x="25" y="74"/>
                    </a:lnTo>
                    <a:lnTo>
                      <a:pt x="25" y="74"/>
                    </a:lnTo>
                    <a:lnTo>
                      <a:pt x="25" y="76"/>
                    </a:lnTo>
                    <a:lnTo>
                      <a:pt x="25" y="76"/>
                    </a:lnTo>
                    <a:lnTo>
                      <a:pt x="25" y="76"/>
                    </a:lnTo>
                    <a:lnTo>
                      <a:pt x="25" y="78"/>
                    </a:lnTo>
                    <a:lnTo>
                      <a:pt x="25" y="78"/>
                    </a:lnTo>
                    <a:lnTo>
                      <a:pt x="25" y="78"/>
                    </a:lnTo>
                    <a:lnTo>
                      <a:pt x="23" y="81"/>
                    </a:lnTo>
                    <a:lnTo>
                      <a:pt x="21" y="85"/>
                    </a:lnTo>
                    <a:lnTo>
                      <a:pt x="21" y="87"/>
                    </a:lnTo>
                    <a:lnTo>
                      <a:pt x="21" y="87"/>
                    </a:lnTo>
                    <a:lnTo>
                      <a:pt x="21" y="89"/>
                    </a:lnTo>
                    <a:lnTo>
                      <a:pt x="19" y="89"/>
                    </a:lnTo>
                    <a:lnTo>
                      <a:pt x="19" y="89"/>
                    </a:lnTo>
                    <a:lnTo>
                      <a:pt x="17" y="89"/>
                    </a:lnTo>
                    <a:lnTo>
                      <a:pt x="17" y="89"/>
                    </a:lnTo>
                    <a:lnTo>
                      <a:pt x="16" y="87"/>
                    </a:lnTo>
                    <a:lnTo>
                      <a:pt x="16" y="87"/>
                    </a:lnTo>
                    <a:lnTo>
                      <a:pt x="16" y="87"/>
                    </a:lnTo>
                    <a:lnTo>
                      <a:pt x="16" y="87"/>
                    </a:lnTo>
                    <a:lnTo>
                      <a:pt x="16" y="87"/>
                    </a:lnTo>
                    <a:lnTo>
                      <a:pt x="14" y="89"/>
                    </a:lnTo>
                    <a:lnTo>
                      <a:pt x="14" y="89"/>
                    </a:lnTo>
                    <a:lnTo>
                      <a:pt x="14" y="89"/>
                    </a:lnTo>
                    <a:lnTo>
                      <a:pt x="14" y="91"/>
                    </a:lnTo>
                    <a:lnTo>
                      <a:pt x="12" y="93"/>
                    </a:lnTo>
                    <a:lnTo>
                      <a:pt x="12" y="97"/>
                    </a:lnTo>
                    <a:lnTo>
                      <a:pt x="12" y="97"/>
                    </a:lnTo>
                    <a:lnTo>
                      <a:pt x="10" y="98"/>
                    </a:lnTo>
                    <a:lnTo>
                      <a:pt x="10" y="98"/>
                    </a:lnTo>
                    <a:lnTo>
                      <a:pt x="10" y="100"/>
                    </a:lnTo>
                    <a:lnTo>
                      <a:pt x="10" y="100"/>
                    </a:lnTo>
                    <a:lnTo>
                      <a:pt x="10" y="102"/>
                    </a:lnTo>
                    <a:lnTo>
                      <a:pt x="12" y="102"/>
                    </a:lnTo>
                    <a:lnTo>
                      <a:pt x="12" y="102"/>
                    </a:lnTo>
                    <a:lnTo>
                      <a:pt x="12" y="104"/>
                    </a:lnTo>
                    <a:lnTo>
                      <a:pt x="10" y="108"/>
                    </a:lnTo>
                    <a:lnTo>
                      <a:pt x="12" y="112"/>
                    </a:lnTo>
                    <a:lnTo>
                      <a:pt x="12" y="112"/>
                    </a:lnTo>
                    <a:lnTo>
                      <a:pt x="10" y="114"/>
                    </a:lnTo>
                    <a:lnTo>
                      <a:pt x="8" y="114"/>
                    </a:lnTo>
                    <a:lnTo>
                      <a:pt x="8" y="114"/>
                    </a:lnTo>
                    <a:lnTo>
                      <a:pt x="6" y="117"/>
                    </a:lnTo>
                    <a:lnTo>
                      <a:pt x="6" y="125"/>
                    </a:lnTo>
                    <a:lnTo>
                      <a:pt x="6" y="129"/>
                    </a:lnTo>
                    <a:lnTo>
                      <a:pt x="2" y="129"/>
                    </a:lnTo>
                    <a:lnTo>
                      <a:pt x="4" y="131"/>
                    </a:lnTo>
                    <a:lnTo>
                      <a:pt x="4" y="131"/>
                    </a:lnTo>
                    <a:lnTo>
                      <a:pt x="4" y="135"/>
                    </a:lnTo>
                    <a:lnTo>
                      <a:pt x="4" y="135"/>
                    </a:lnTo>
                    <a:lnTo>
                      <a:pt x="6" y="136"/>
                    </a:lnTo>
                    <a:lnTo>
                      <a:pt x="6" y="138"/>
                    </a:lnTo>
                    <a:lnTo>
                      <a:pt x="6" y="138"/>
                    </a:lnTo>
                    <a:lnTo>
                      <a:pt x="4" y="140"/>
                    </a:lnTo>
                    <a:lnTo>
                      <a:pt x="4" y="142"/>
                    </a:lnTo>
                    <a:lnTo>
                      <a:pt x="4" y="144"/>
                    </a:lnTo>
                    <a:lnTo>
                      <a:pt x="4" y="144"/>
                    </a:lnTo>
                    <a:lnTo>
                      <a:pt x="4" y="146"/>
                    </a:lnTo>
                    <a:lnTo>
                      <a:pt x="4" y="148"/>
                    </a:lnTo>
                    <a:lnTo>
                      <a:pt x="2" y="150"/>
                    </a:lnTo>
                    <a:lnTo>
                      <a:pt x="2" y="150"/>
                    </a:lnTo>
                    <a:lnTo>
                      <a:pt x="2" y="152"/>
                    </a:lnTo>
                    <a:lnTo>
                      <a:pt x="2" y="152"/>
                    </a:lnTo>
                    <a:lnTo>
                      <a:pt x="2" y="155"/>
                    </a:lnTo>
                    <a:lnTo>
                      <a:pt x="2" y="157"/>
                    </a:lnTo>
                    <a:lnTo>
                      <a:pt x="2" y="157"/>
                    </a:lnTo>
                    <a:lnTo>
                      <a:pt x="2" y="157"/>
                    </a:lnTo>
                    <a:lnTo>
                      <a:pt x="0" y="159"/>
                    </a:lnTo>
                    <a:lnTo>
                      <a:pt x="0" y="159"/>
                    </a:lnTo>
                    <a:lnTo>
                      <a:pt x="0" y="159"/>
                    </a:lnTo>
                    <a:lnTo>
                      <a:pt x="0" y="159"/>
                    </a:lnTo>
                    <a:lnTo>
                      <a:pt x="0" y="161"/>
                    </a:lnTo>
                    <a:lnTo>
                      <a:pt x="0" y="161"/>
                    </a:lnTo>
                    <a:lnTo>
                      <a:pt x="2" y="161"/>
                    </a:lnTo>
                    <a:lnTo>
                      <a:pt x="8" y="163"/>
                    </a:lnTo>
                    <a:lnTo>
                      <a:pt x="10" y="165"/>
                    </a:lnTo>
                    <a:lnTo>
                      <a:pt x="10" y="165"/>
                    </a:lnTo>
                    <a:lnTo>
                      <a:pt x="12" y="165"/>
                    </a:lnTo>
                    <a:lnTo>
                      <a:pt x="12" y="167"/>
                    </a:lnTo>
                    <a:lnTo>
                      <a:pt x="12" y="167"/>
                    </a:lnTo>
                    <a:lnTo>
                      <a:pt x="14" y="167"/>
                    </a:lnTo>
                    <a:lnTo>
                      <a:pt x="14" y="165"/>
                    </a:lnTo>
                    <a:lnTo>
                      <a:pt x="16" y="165"/>
                    </a:lnTo>
                    <a:lnTo>
                      <a:pt x="16" y="165"/>
                    </a:lnTo>
                    <a:lnTo>
                      <a:pt x="17" y="165"/>
                    </a:lnTo>
                    <a:lnTo>
                      <a:pt x="17" y="165"/>
                    </a:lnTo>
                    <a:lnTo>
                      <a:pt x="17" y="165"/>
                    </a:lnTo>
                    <a:lnTo>
                      <a:pt x="17" y="167"/>
                    </a:lnTo>
                    <a:lnTo>
                      <a:pt x="17" y="167"/>
                    </a:lnTo>
                    <a:lnTo>
                      <a:pt x="17" y="167"/>
                    </a:lnTo>
                    <a:lnTo>
                      <a:pt x="19" y="167"/>
                    </a:lnTo>
                    <a:lnTo>
                      <a:pt x="19" y="167"/>
                    </a:lnTo>
                    <a:lnTo>
                      <a:pt x="21" y="167"/>
                    </a:lnTo>
                    <a:lnTo>
                      <a:pt x="21" y="165"/>
                    </a:lnTo>
                    <a:lnTo>
                      <a:pt x="23" y="165"/>
                    </a:lnTo>
                    <a:lnTo>
                      <a:pt x="23" y="165"/>
                    </a:lnTo>
                    <a:lnTo>
                      <a:pt x="23" y="165"/>
                    </a:lnTo>
                    <a:lnTo>
                      <a:pt x="23" y="163"/>
                    </a:lnTo>
                    <a:lnTo>
                      <a:pt x="23" y="165"/>
                    </a:lnTo>
                    <a:lnTo>
                      <a:pt x="25" y="165"/>
                    </a:lnTo>
                    <a:lnTo>
                      <a:pt x="25" y="165"/>
                    </a:lnTo>
                    <a:lnTo>
                      <a:pt x="25" y="167"/>
                    </a:lnTo>
                    <a:lnTo>
                      <a:pt x="25" y="167"/>
                    </a:lnTo>
                    <a:lnTo>
                      <a:pt x="25" y="169"/>
                    </a:lnTo>
                    <a:lnTo>
                      <a:pt x="25" y="169"/>
                    </a:lnTo>
                    <a:lnTo>
                      <a:pt x="25" y="169"/>
                    </a:lnTo>
                    <a:lnTo>
                      <a:pt x="25" y="169"/>
                    </a:lnTo>
                    <a:lnTo>
                      <a:pt x="29" y="167"/>
                    </a:lnTo>
                    <a:lnTo>
                      <a:pt x="31" y="167"/>
                    </a:lnTo>
                    <a:lnTo>
                      <a:pt x="31" y="167"/>
                    </a:lnTo>
                    <a:lnTo>
                      <a:pt x="31" y="167"/>
                    </a:lnTo>
                    <a:lnTo>
                      <a:pt x="31" y="165"/>
                    </a:lnTo>
                    <a:lnTo>
                      <a:pt x="33" y="163"/>
                    </a:lnTo>
                    <a:lnTo>
                      <a:pt x="35" y="161"/>
                    </a:lnTo>
                    <a:lnTo>
                      <a:pt x="36" y="163"/>
                    </a:lnTo>
                    <a:lnTo>
                      <a:pt x="38" y="167"/>
                    </a:lnTo>
                    <a:lnTo>
                      <a:pt x="40" y="169"/>
                    </a:lnTo>
                    <a:lnTo>
                      <a:pt x="42" y="171"/>
                    </a:lnTo>
                    <a:lnTo>
                      <a:pt x="44" y="173"/>
                    </a:lnTo>
                    <a:lnTo>
                      <a:pt x="44" y="175"/>
                    </a:lnTo>
                    <a:lnTo>
                      <a:pt x="44" y="175"/>
                    </a:lnTo>
                    <a:lnTo>
                      <a:pt x="46" y="175"/>
                    </a:lnTo>
                    <a:lnTo>
                      <a:pt x="48" y="175"/>
                    </a:lnTo>
                    <a:lnTo>
                      <a:pt x="50" y="173"/>
                    </a:lnTo>
                    <a:lnTo>
                      <a:pt x="52" y="173"/>
                    </a:lnTo>
                    <a:lnTo>
                      <a:pt x="54" y="173"/>
                    </a:lnTo>
                    <a:lnTo>
                      <a:pt x="54" y="175"/>
                    </a:lnTo>
                    <a:lnTo>
                      <a:pt x="54" y="175"/>
                    </a:lnTo>
                    <a:lnTo>
                      <a:pt x="56" y="175"/>
                    </a:lnTo>
                    <a:lnTo>
                      <a:pt x="56" y="175"/>
                    </a:lnTo>
                    <a:lnTo>
                      <a:pt x="56" y="173"/>
                    </a:lnTo>
                    <a:lnTo>
                      <a:pt x="56" y="173"/>
                    </a:lnTo>
                    <a:lnTo>
                      <a:pt x="56" y="171"/>
                    </a:lnTo>
                    <a:lnTo>
                      <a:pt x="59" y="171"/>
                    </a:lnTo>
                    <a:lnTo>
                      <a:pt x="63" y="171"/>
                    </a:lnTo>
                    <a:lnTo>
                      <a:pt x="67" y="171"/>
                    </a:lnTo>
                    <a:lnTo>
                      <a:pt x="71" y="171"/>
                    </a:lnTo>
                    <a:lnTo>
                      <a:pt x="75" y="176"/>
                    </a:lnTo>
                    <a:lnTo>
                      <a:pt x="77" y="176"/>
                    </a:lnTo>
                    <a:lnTo>
                      <a:pt x="84" y="176"/>
                    </a:lnTo>
                    <a:lnTo>
                      <a:pt x="86" y="176"/>
                    </a:lnTo>
                    <a:lnTo>
                      <a:pt x="88" y="178"/>
                    </a:lnTo>
                    <a:lnTo>
                      <a:pt x="92" y="178"/>
                    </a:lnTo>
                    <a:lnTo>
                      <a:pt x="94" y="180"/>
                    </a:lnTo>
                    <a:lnTo>
                      <a:pt x="99" y="182"/>
                    </a:lnTo>
                    <a:lnTo>
                      <a:pt x="101" y="184"/>
                    </a:lnTo>
                    <a:lnTo>
                      <a:pt x="101" y="186"/>
                    </a:lnTo>
                    <a:lnTo>
                      <a:pt x="103" y="186"/>
                    </a:lnTo>
                    <a:lnTo>
                      <a:pt x="105" y="186"/>
                    </a:lnTo>
                    <a:lnTo>
                      <a:pt x="107" y="186"/>
                    </a:lnTo>
                    <a:lnTo>
                      <a:pt x="107" y="186"/>
                    </a:lnTo>
                    <a:lnTo>
                      <a:pt x="107" y="184"/>
                    </a:lnTo>
                    <a:lnTo>
                      <a:pt x="107" y="180"/>
                    </a:lnTo>
                    <a:lnTo>
                      <a:pt x="107" y="178"/>
                    </a:lnTo>
                    <a:lnTo>
                      <a:pt x="107" y="176"/>
                    </a:lnTo>
                    <a:lnTo>
                      <a:pt x="113" y="171"/>
                    </a:lnTo>
                    <a:lnTo>
                      <a:pt x="113" y="171"/>
                    </a:lnTo>
                    <a:lnTo>
                      <a:pt x="113" y="167"/>
                    </a:lnTo>
                    <a:lnTo>
                      <a:pt x="113" y="165"/>
                    </a:lnTo>
                    <a:lnTo>
                      <a:pt x="115" y="163"/>
                    </a:lnTo>
                    <a:lnTo>
                      <a:pt x="115" y="163"/>
                    </a:lnTo>
                    <a:lnTo>
                      <a:pt x="115" y="159"/>
                    </a:lnTo>
                    <a:lnTo>
                      <a:pt x="117" y="155"/>
                    </a:lnTo>
                    <a:lnTo>
                      <a:pt x="120" y="144"/>
                    </a:lnTo>
                    <a:lnTo>
                      <a:pt x="120" y="142"/>
                    </a:lnTo>
                    <a:lnTo>
                      <a:pt x="120" y="138"/>
                    </a:lnTo>
                    <a:lnTo>
                      <a:pt x="122" y="136"/>
                    </a:lnTo>
                    <a:lnTo>
                      <a:pt x="122" y="136"/>
                    </a:lnTo>
                    <a:lnTo>
                      <a:pt x="124" y="135"/>
                    </a:lnTo>
                    <a:lnTo>
                      <a:pt x="124" y="135"/>
                    </a:lnTo>
                    <a:lnTo>
                      <a:pt x="124" y="133"/>
                    </a:lnTo>
                    <a:lnTo>
                      <a:pt x="124" y="131"/>
                    </a:lnTo>
                    <a:lnTo>
                      <a:pt x="124" y="131"/>
                    </a:lnTo>
                    <a:lnTo>
                      <a:pt x="126" y="131"/>
                    </a:lnTo>
                    <a:lnTo>
                      <a:pt x="126" y="129"/>
                    </a:lnTo>
                    <a:lnTo>
                      <a:pt x="128" y="129"/>
                    </a:lnTo>
                    <a:lnTo>
                      <a:pt x="128" y="123"/>
                    </a:lnTo>
                    <a:lnTo>
                      <a:pt x="128" y="123"/>
                    </a:lnTo>
                    <a:lnTo>
                      <a:pt x="130" y="121"/>
                    </a:lnTo>
                    <a:lnTo>
                      <a:pt x="132" y="121"/>
                    </a:lnTo>
                    <a:lnTo>
                      <a:pt x="132" y="116"/>
                    </a:lnTo>
                    <a:lnTo>
                      <a:pt x="134" y="114"/>
                    </a:lnTo>
                    <a:lnTo>
                      <a:pt x="134" y="114"/>
                    </a:lnTo>
                    <a:lnTo>
                      <a:pt x="137" y="110"/>
                    </a:lnTo>
                    <a:lnTo>
                      <a:pt x="139" y="108"/>
                    </a:lnTo>
                    <a:lnTo>
                      <a:pt x="141" y="100"/>
                    </a:lnTo>
                    <a:lnTo>
                      <a:pt x="141" y="100"/>
                    </a:lnTo>
                    <a:lnTo>
                      <a:pt x="143" y="98"/>
                    </a:lnTo>
                    <a:lnTo>
                      <a:pt x="145" y="98"/>
                    </a:lnTo>
                    <a:lnTo>
                      <a:pt x="145" y="98"/>
                    </a:lnTo>
                    <a:lnTo>
                      <a:pt x="147" y="98"/>
                    </a:lnTo>
                    <a:lnTo>
                      <a:pt x="149" y="97"/>
                    </a:lnTo>
                    <a:lnTo>
                      <a:pt x="149" y="95"/>
                    </a:lnTo>
                    <a:lnTo>
                      <a:pt x="149" y="93"/>
                    </a:lnTo>
                    <a:lnTo>
                      <a:pt x="149" y="91"/>
                    </a:lnTo>
                    <a:lnTo>
                      <a:pt x="149" y="89"/>
                    </a:lnTo>
                    <a:lnTo>
                      <a:pt x="153" y="83"/>
                    </a:lnTo>
                    <a:lnTo>
                      <a:pt x="155" y="81"/>
                    </a:lnTo>
                    <a:lnTo>
                      <a:pt x="157" y="72"/>
                    </a:lnTo>
                    <a:lnTo>
                      <a:pt x="158" y="70"/>
                    </a:lnTo>
                    <a:lnTo>
                      <a:pt x="160" y="66"/>
                    </a:lnTo>
                    <a:lnTo>
                      <a:pt x="160" y="62"/>
                    </a:lnTo>
                    <a:lnTo>
                      <a:pt x="160" y="58"/>
                    </a:lnTo>
                    <a:close/>
                  </a:path>
                </a:pathLst>
              </a:custGeom>
              <a:solidFill>
                <a:schemeClr val="bg1"/>
              </a:solidFill>
              <a:ln w="9525">
                <a:solidFill>
                  <a:schemeClr val="tx1">
                    <a:lumMod val="50000"/>
                    <a:lumOff val="50000"/>
                  </a:schemeClr>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26" name="Freeform 35">
                <a:extLst>
                  <a:ext uri="{FF2B5EF4-FFF2-40B4-BE49-F238E27FC236}">
                    <a16:creationId xmlns:a16="http://schemas.microsoft.com/office/drawing/2014/main" id="{5B2D5F76-B505-4C0F-B227-2233DA9B9CD9}"/>
                  </a:ext>
                </a:extLst>
              </p:cNvPr>
              <p:cNvSpPr>
                <a:spLocks/>
              </p:cNvSpPr>
              <p:nvPr/>
            </p:nvSpPr>
            <p:spPr bwMode="auto">
              <a:xfrm>
                <a:off x="10378240" y="3173782"/>
                <a:ext cx="253860" cy="295719"/>
              </a:xfrm>
              <a:custGeom>
                <a:avLst/>
                <a:gdLst>
                  <a:gd name="T0" fmla="*/ 145 w 160"/>
                  <a:gd name="T1" fmla="*/ 49 h 186"/>
                  <a:gd name="T2" fmla="*/ 151 w 160"/>
                  <a:gd name="T3" fmla="*/ 24 h 186"/>
                  <a:gd name="T4" fmla="*/ 145 w 160"/>
                  <a:gd name="T5" fmla="*/ 11 h 186"/>
                  <a:gd name="T6" fmla="*/ 147 w 160"/>
                  <a:gd name="T7" fmla="*/ 0 h 186"/>
                  <a:gd name="T8" fmla="*/ 134 w 160"/>
                  <a:gd name="T9" fmla="*/ 11 h 186"/>
                  <a:gd name="T10" fmla="*/ 115 w 160"/>
                  <a:gd name="T11" fmla="*/ 19 h 186"/>
                  <a:gd name="T12" fmla="*/ 111 w 160"/>
                  <a:gd name="T13" fmla="*/ 17 h 186"/>
                  <a:gd name="T14" fmla="*/ 101 w 160"/>
                  <a:gd name="T15" fmla="*/ 17 h 186"/>
                  <a:gd name="T16" fmla="*/ 92 w 160"/>
                  <a:gd name="T17" fmla="*/ 13 h 186"/>
                  <a:gd name="T18" fmla="*/ 73 w 160"/>
                  <a:gd name="T19" fmla="*/ 17 h 186"/>
                  <a:gd name="T20" fmla="*/ 73 w 160"/>
                  <a:gd name="T21" fmla="*/ 19 h 186"/>
                  <a:gd name="T22" fmla="*/ 77 w 160"/>
                  <a:gd name="T23" fmla="*/ 22 h 186"/>
                  <a:gd name="T24" fmla="*/ 65 w 160"/>
                  <a:gd name="T25" fmla="*/ 38 h 186"/>
                  <a:gd name="T26" fmla="*/ 56 w 160"/>
                  <a:gd name="T27" fmla="*/ 47 h 186"/>
                  <a:gd name="T28" fmla="*/ 50 w 160"/>
                  <a:gd name="T29" fmla="*/ 43 h 186"/>
                  <a:gd name="T30" fmla="*/ 46 w 160"/>
                  <a:gd name="T31" fmla="*/ 41 h 186"/>
                  <a:gd name="T32" fmla="*/ 44 w 160"/>
                  <a:gd name="T33" fmla="*/ 39 h 186"/>
                  <a:gd name="T34" fmla="*/ 33 w 160"/>
                  <a:gd name="T35" fmla="*/ 58 h 186"/>
                  <a:gd name="T36" fmla="*/ 29 w 160"/>
                  <a:gd name="T37" fmla="*/ 64 h 186"/>
                  <a:gd name="T38" fmla="*/ 27 w 160"/>
                  <a:gd name="T39" fmla="*/ 68 h 186"/>
                  <a:gd name="T40" fmla="*/ 25 w 160"/>
                  <a:gd name="T41" fmla="*/ 74 h 186"/>
                  <a:gd name="T42" fmla="*/ 25 w 160"/>
                  <a:gd name="T43" fmla="*/ 78 h 186"/>
                  <a:gd name="T44" fmla="*/ 21 w 160"/>
                  <a:gd name="T45" fmla="*/ 89 h 186"/>
                  <a:gd name="T46" fmla="*/ 16 w 160"/>
                  <a:gd name="T47" fmla="*/ 87 h 186"/>
                  <a:gd name="T48" fmla="*/ 14 w 160"/>
                  <a:gd name="T49" fmla="*/ 89 h 186"/>
                  <a:gd name="T50" fmla="*/ 10 w 160"/>
                  <a:gd name="T51" fmla="*/ 98 h 186"/>
                  <a:gd name="T52" fmla="*/ 12 w 160"/>
                  <a:gd name="T53" fmla="*/ 104 h 186"/>
                  <a:gd name="T54" fmla="*/ 8 w 160"/>
                  <a:gd name="T55" fmla="*/ 114 h 186"/>
                  <a:gd name="T56" fmla="*/ 4 w 160"/>
                  <a:gd name="T57" fmla="*/ 131 h 186"/>
                  <a:gd name="T58" fmla="*/ 4 w 160"/>
                  <a:gd name="T59" fmla="*/ 140 h 186"/>
                  <a:gd name="T60" fmla="*/ 2 w 160"/>
                  <a:gd name="T61" fmla="*/ 150 h 186"/>
                  <a:gd name="T62" fmla="*/ 2 w 160"/>
                  <a:gd name="T63" fmla="*/ 157 h 186"/>
                  <a:gd name="T64" fmla="*/ 0 w 160"/>
                  <a:gd name="T65" fmla="*/ 161 h 186"/>
                  <a:gd name="T66" fmla="*/ 12 w 160"/>
                  <a:gd name="T67" fmla="*/ 165 h 186"/>
                  <a:gd name="T68" fmla="*/ 16 w 160"/>
                  <a:gd name="T69" fmla="*/ 165 h 186"/>
                  <a:gd name="T70" fmla="*/ 17 w 160"/>
                  <a:gd name="T71" fmla="*/ 167 h 186"/>
                  <a:gd name="T72" fmla="*/ 23 w 160"/>
                  <a:gd name="T73" fmla="*/ 165 h 186"/>
                  <a:gd name="T74" fmla="*/ 25 w 160"/>
                  <a:gd name="T75" fmla="*/ 167 h 186"/>
                  <a:gd name="T76" fmla="*/ 29 w 160"/>
                  <a:gd name="T77" fmla="*/ 167 h 186"/>
                  <a:gd name="T78" fmla="*/ 35 w 160"/>
                  <a:gd name="T79" fmla="*/ 161 h 186"/>
                  <a:gd name="T80" fmla="*/ 44 w 160"/>
                  <a:gd name="T81" fmla="*/ 175 h 186"/>
                  <a:gd name="T82" fmla="*/ 54 w 160"/>
                  <a:gd name="T83" fmla="*/ 173 h 186"/>
                  <a:gd name="T84" fmla="*/ 56 w 160"/>
                  <a:gd name="T85" fmla="*/ 173 h 186"/>
                  <a:gd name="T86" fmla="*/ 75 w 160"/>
                  <a:gd name="T87" fmla="*/ 176 h 186"/>
                  <a:gd name="T88" fmla="*/ 94 w 160"/>
                  <a:gd name="T89" fmla="*/ 180 h 186"/>
                  <a:gd name="T90" fmla="*/ 107 w 160"/>
                  <a:gd name="T91" fmla="*/ 186 h 186"/>
                  <a:gd name="T92" fmla="*/ 113 w 160"/>
                  <a:gd name="T93" fmla="*/ 171 h 186"/>
                  <a:gd name="T94" fmla="*/ 115 w 160"/>
                  <a:gd name="T95" fmla="*/ 159 h 186"/>
                  <a:gd name="T96" fmla="*/ 122 w 160"/>
                  <a:gd name="T97" fmla="*/ 136 h 186"/>
                  <a:gd name="T98" fmla="*/ 126 w 160"/>
                  <a:gd name="T99" fmla="*/ 131 h 186"/>
                  <a:gd name="T100" fmla="*/ 132 w 160"/>
                  <a:gd name="T101" fmla="*/ 121 h 186"/>
                  <a:gd name="T102" fmla="*/ 141 w 160"/>
                  <a:gd name="T103" fmla="*/ 100 h 186"/>
                  <a:gd name="T104" fmla="*/ 149 w 160"/>
                  <a:gd name="T105" fmla="*/ 97 h 186"/>
                  <a:gd name="T106" fmla="*/ 155 w 160"/>
                  <a:gd name="T107" fmla="*/ 81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0" h="186">
                    <a:moveTo>
                      <a:pt x="160" y="58"/>
                    </a:moveTo>
                    <a:lnTo>
                      <a:pt x="158" y="55"/>
                    </a:lnTo>
                    <a:lnTo>
                      <a:pt x="155" y="55"/>
                    </a:lnTo>
                    <a:lnTo>
                      <a:pt x="151" y="53"/>
                    </a:lnTo>
                    <a:lnTo>
                      <a:pt x="147" y="53"/>
                    </a:lnTo>
                    <a:lnTo>
                      <a:pt x="145" y="49"/>
                    </a:lnTo>
                    <a:lnTo>
                      <a:pt x="145" y="45"/>
                    </a:lnTo>
                    <a:lnTo>
                      <a:pt x="151" y="30"/>
                    </a:lnTo>
                    <a:lnTo>
                      <a:pt x="153" y="26"/>
                    </a:lnTo>
                    <a:lnTo>
                      <a:pt x="155" y="24"/>
                    </a:lnTo>
                    <a:lnTo>
                      <a:pt x="155" y="24"/>
                    </a:lnTo>
                    <a:lnTo>
                      <a:pt x="151" y="24"/>
                    </a:lnTo>
                    <a:lnTo>
                      <a:pt x="149" y="22"/>
                    </a:lnTo>
                    <a:lnTo>
                      <a:pt x="145" y="20"/>
                    </a:lnTo>
                    <a:lnTo>
                      <a:pt x="145" y="19"/>
                    </a:lnTo>
                    <a:lnTo>
                      <a:pt x="143" y="17"/>
                    </a:lnTo>
                    <a:lnTo>
                      <a:pt x="143" y="17"/>
                    </a:lnTo>
                    <a:lnTo>
                      <a:pt x="145" y="11"/>
                    </a:lnTo>
                    <a:lnTo>
                      <a:pt x="147" y="9"/>
                    </a:lnTo>
                    <a:lnTo>
                      <a:pt x="147" y="7"/>
                    </a:lnTo>
                    <a:lnTo>
                      <a:pt x="147" y="3"/>
                    </a:lnTo>
                    <a:lnTo>
                      <a:pt x="147" y="1"/>
                    </a:lnTo>
                    <a:lnTo>
                      <a:pt x="147" y="1"/>
                    </a:lnTo>
                    <a:lnTo>
                      <a:pt x="147" y="0"/>
                    </a:lnTo>
                    <a:lnTo>
                      <a:pt x="147" y="0"/>
                    </a:lnTo>
                    <a:lnTo>
                      <a:pt x="147" y="0"/>
                    </a:lnTo>
                    <a:lnTo>
                      <a:pt x="139" y="5"/>
                    </a:lnTo>
                    <a:lnTo>
                      <a:pt x="137" y="7"/>
                    </a:lnTo>
                    <a:lnTo>
                      <a:pt x="134" y="9"/>
                    </a:lnTo>
                    <a:lnTo>
                      <a:pt x="134" y="11"/>
                    </a:lnTo>
                    <a:lnTo>
                      <a:pt x="132" y="13"/>
                    </a:lnTo>
                    <a:lnTo>
                      <a:pt x="130" y="15"/>
                    </a:lnTo>
                    <a:lnTo>
                      <a:pt x="128" y="17"/>
                    </a:lnTo>
                    <a:lnTo>
                      <a:pt x="124" y="17"/>
                    </a:lnTo>
                    <a:lnTo>
                      <a:pt x="118" y="19"/>
                    </a:lnTo>
                    <a:lnTo>
                      <a:pt x="115" y="19"/>
                    </a:lnTo>
                    <a:lnTo>
                      <a:pt x="113" y="19"/>
                    </a:lnTo>
                    <a:lnTo>
                      <a:pt x="111" y="19"/>
                    </a:lnTo>
                    <a:lnTo>
                      <a:pt x="111" y="19"/>
                    </a:lnTo>
                    <a:lnTo>
                      <a:pt x="111" y="19"/>
                    </a:lnTo>
                    <a:lnTo>
                      <a:pt x="111" y="19"/>
                    </a:lnTo>
                    <a:lnTo>
                      <a:pt x="111" y="17"/>
                    </a:lnTo>
                    <a:lnTo>
                      <a:pt x="109" y="17"/>
                    </a:lnTo>
                    <a:lnTo>
                      <a:pt x="109" y="17"/>
                    </a:lnTo>
                    <a:lnTo>
                      <a:pt x="105" y="17"/>
                    </a:lnTo>
                    <a:lnTo>
                      <a:pt x="105" y="17"/>
                    </a:lnTo>
                    <a:lnTo>
                      <a:pt x="103" y="17"/>
                    </a:lnTo>
                    <a:lnTo>
                      <a:pt x="101" y="17"/>
                    </a:lnTo>
                    <a:lnTo>
                      <a:pt x="101" y="17"/>
                    </a:lnTo>
                    <a:lnTo>
                      <a:pt x="99" y="15"/>
                    </a:lnTo>
                    <a:lnTo>
                      <a:pt x="97" y="13"/>
                    </a:lnTo>
                    <a:lnTo>
                      <a:pt x="97" y="13"/>
                    </a:lnTo>
                    <a:lnTo>
                      <a:pt x="94" y="13"/>
                    </a:lnTo>
                    <a:lnTo>
                      <a:pt x="92" y="13"/>
                    </a:lnTo>
                    <a:lnTo>
                      <a:pt x="88" y="13"/>
                    </a:lnTo>
                    <a:lnTo>
                      <a:pt x="77" y="15"/>
                    </a:lnTo>
                    <a:lnTo>
                      <a:pt x="75" y="15"/>
                    </a:lnTo>
                    <a:lnTo>
                      <a:pt x="73" y="15"/>
                    </a:lnTo>
                    <a:lnTo>
                      <a:pt x="73" y="17"/>
                    </a:lnTo>
                    <a:lnTo>
                      <a:pt x="73" y="17"/>
                    </a:lnTo>
                    <a:lnTo>
                      <a:pt x="73" y="19"/>
                    </a:lnTo>
                    <a:lnTo>
                      <a:pt x="73" y="19"/>
                    </a:lnTo>
                    <a:lnTo>
                      <a:pt x="73" y="19"/>
                    </a:lnTo>
                    <a:lnTo>
                      <a:pt x="73" y="19"/>
                    </a:lnTo>
                    <a:lnTo>
                      <a:pt x="73" y="19"/>
                    </a:lnTo>
                    <a:lnTo>
                      <a:pt x="73" y="19"/>
                    </a:lnTo>
                    <a:lnTo>
                      <a:pt x="75" y="20"/>
                    </a:lnTo>
                    <a:lnTo>
                      <a:pt x="77" y="20"/>
                    </a:lnTo>
                    <a:lnTo>
                      <a:pt x="77" y="20"/>
                    </a:lnTo>
                    <a:lnTo>
                      <a:pt x="77" y="22"/>
                    </a:lnTo>
                    <a:lnTo>
                      <a:pt x="77" y="22"/>
                    </a:lnTo>
                    <a:lnTo>
                      <a:pt x="77" y="22"/>
                    </a:lnTo>
                    <a:lnTo>
                      <a:pt x="77" y="24"/>
                    </a:lnTo>
                    <a:lnTo>
                      <a:pt x="69" y="32"/>
                    </a:lnTo>
                    <a:lnTo>
                      <a:pt x="67" y="34"/>
                    </a:lnTo>
                    <a:lnTo>
                      <a:pt x="65" y="36"/>
                    </a:lnTo>
                    <a:lnTo>
                      <a:pt x="65" y="38"/>
                    </a:lnTo>
                    <a:lnTo>
                      <a:pt x="65" y="38"/>
                    </a:lnTo>
                    <a:lnTo>
                      <a:pt x="61" y="43"/>
                    </a:lnTo>
                    <a:lnTo>
                      <a:pt x="59" y="47"/>
                    </a:lnTo>
                    <a:lnTo>
                      <a:pt x="59" y="49"/>
                    </a:lnTo>
                    <a:lnTo>
                      <a:pt x="57" y="49"/>
                    </a:lnTo>
                    <a:lnTo>
                      <a:pt x="57" y="49"/>
                    </a:lnTo>
                    <a:lnTo>
                      <a:pt x="56" y="47"/>
                    </a:lnTo>
                    <a:lnTo>
                      <a:pt x="56" y="45"/>
                    </a:lnTo>
                    <a:lnTo>
                      <a:pt x="54" y="45"/>
                    </a:lnTo>
                    <a:lnTo>
                      <a:pt x="54" y="45"/>
                    </a:lnTo>
                    <a:lnTo>
                      <a:pt x="52" y="43"/>
                    </a:lnTo>
                    <a:lnTo>
                      <a:pt x="50" y="43"/>
                    </a:lnTo>
                    <a:lnTo>
                      <a:pt x="50" y="43"/>
                    </a:lnTo>
                    <a:lnTo>
                      <a:pt x="50" y="43"/>
                    </a:lnTo>
                    <a:lnTo>
                      <a:pt x="48" y="41"/>
                    </a:lnTo>
                    <a:lnTo>
                      <a:pt x="48" y="41"/>
                    </a:lnTo>
                    <a:lnTo>
                      <a:pt x="48" y="41"/>
                    </a:lnTo>
                    <a:lnTo>
                      <a:pt x="48" y="41"/>
                    </a:lnTo>
                    <a:lnTo>
                      <a:pt x="46" y="41"/>
                    </a:lnTo>
                    <a:lnTo>
                      <a:pt x="46" y="41"/>
                    </a:lnTo>
                    <a:lnTo>
                      <a:pt x="46" y="41"/>
                    </a:lnTo>
                    <a:lnTo>
                      <a:pt x="44" y="39"/>
                    </a:lnTo>
                    <a:lnTo>
                      <a:pt x="44" y="39"/>
                    </a:lnTo>
                    <a:lnTo>
                      <a:pt x="44" y="39"/>
                    </a:lnTo>
                    <a:lnTo>
                      <a:pt x="44" y="39"/>
                    </a:lnTo>
                    <a:lnTo>
                      <a:pt x="40" y="41"/>
                    </a:lnTo>
                    <a:lnTo>
                      <a:pt x="40" y="43"/>
                    </a:lnTo>
                    <a:lnTo>
                      <a:pt x="38" y="45"/>
                    </a:lnTo>
                    <a:lnTo>
                      <a:pt x="36" y="51"/>
                    </a:lnTo>
                    <a:lnTo>
                      <a:pt x="35" y="57"/>
                    </a:lnTo>
                    <a:lnTo>
                      <a:pt x="33" y="58"/>
                    </a:lnTo>
                    <a:lnTo>
                      <a:pt x="33" y="60"/>
                    </a:lnTo>
                    <a:lnTo>
                      <a:pt x="31" y="60"/>
                    </a:lnTo>
                    <a:lnTo>
                      <a:pt x="31" y="62"/>
                    </a:lnTo>
                    <a:lnTo>
                      <a:pt x="31" y="62"/>
                    </a:lnTo>
                    <a:lnTo>
                      <a:pt x="31" y="64"/>
                    </a:lnTo>
                    <a:lnTo>
                      <a:pt x="29" y="64"/>
                    </a:lnTo>
                    <a:lnTo>
                      <a:pt x="29" y="64"/>
                    </a:lnTo>
                    <a:lnTo>
                      <a:pt x="27" y="64"/>
                    </a:lnTo>
                    <a:lnTo>
                      <a:pt x="27" y="64"/>
                    </a:lnTo>
                    <a:lnTo>
                      <a:pt x="27" y="66"/>
                    </a:lnTo>
                    <a:lnTo>
                      <a:pt x="27" y="66"/>
                    </a:lnTo>
                    <a:lnTo>
                      <a:pt x="27" y="68"/>
                    </a:lnTo>
                    <a:lnTo>
                      <a:pt x="27" y="72"/>
                    </a:lnTo>
                    <a:lnTo>
                      <a:pt x="27" y="72"/>
                    </a:lnTo>
                    <a:lnTo>
                      <a:pt x="27" y="74"/>
                    </a:lnTo>
                    <a:lnTo>
                      <a:pt x="27" y="74"/>
                    </a:lnTo>
                    <a:lnTo>
                      <a:pt x="25" y="74"/>
                    </a:lnTo>
                    <a:lnTo>
                      <a:pt x="25" y="74"/>
                    </a:lnTo>
                    <a:lnTo>
                      <a:pt x="25" y="74"/>
                    </a:lnTo>
                    <a:lnTo>
                      <a:pt x="25" y="76"/>
                    </a:lnTo>
                    <a:lnTo>
                      <a:pt x="25" y="76"/>
                    </a:lnTo>
                    <a:lnTo>
                      <a:pt x="25" y="76"/>
                    </a:lnTo>
                    <a:lnTo>
                      <a:pt x="25" y="78"/>
                    </a:lnTo>
                    <a:lnTo>
                      <a:pt x="25" y="78"/>
                    </a:lnTo>
                    <a:lnTo>
                      <a:pt x="25" y="78"/>
                    </a:lnTo>
                    <a:lnTo>
                      <a:pt x="23" y="81"/>
                    </a:lnTo>
                    <a:lnTo>
                      <a:pt x="21" y="85"/>
                    </a:lnTo>
                    <a:lnTo>
                      <a:pt x="21" y="87"/>
                    </a:lnTo>
                    <a:lnTo>
                      <a:pt x="21" y="87"/>
                    </a:lnTo>
                    <a:lnTo>
                      <a:pt x="21" y="89"/>
                    </a:lnTo>
                    <a:lnTo>
                      <a:pt x="19" y="89"/>
                    </a:lnTo>
                    <a:lnTo>
                      <a:pt x="19" y="89"/>
                    </a:lnTo>
                    <a:lnTo>
                      <a:pt x="17" y="89"/>
                    </a:lnTo>
                    <a:lnTo>
                      <a:pt x="17" y="89"/>
                    </a:lnTo>
                    <a:lnTo>
                      <a:pt x="16" y="87"/>
                    </a:lnTo>
                    <a:lnTo>
                      <a:pt x="16" y="87"/>
                    </a:lnTo>
                    <a:lnTo>
                      <a:pt x="16" y="87"/>
                    </a:lnTo>
                    <a:lnTo>
                      <a:pt x="16" y="87"/>
                    </a:lnTo>
                    <a:lnTo>
                      <a:pt x="16" y="87"/>
                    </a:lnTo>
                    <a:lnTo>
                      <a:pt x="14" y="89"/>
                    </a:lnTo>
                    <a:lnTo>
                      <a:pt x="14" y="89"/>
                    </a:lnTo>
                    <a:lnTo>
                      <a:pt x="14" y="89"/>
                    </a:lnTo>
                    <a:lnTo>
                      <a:pt x="14" y="91"/>
                    </a:lnTo>
                    <a:lnTo>
                      <a:pt x="12" y="93"/>
                    </a:lnTo>
                    <a:lnTo>
                      <a:pt x="12" y="97"/>
                    </a:lnTo>
                    <a:lnTo>
                      <a:pt x="12" y="97"/>
                    </a:lnTo>
                    <a:lnTo>
                      <a:pt x="10" y="98"/>
                    </a:lnTo>
                    <a:lnTo>
                      <a:pt x="10" y="98"/>
                    </a:lnTo>
                    <a:lnTo>
                      <a:pt x="10" y="100"/>
                    </a:lnTo>
                    <a:lnTo>
                      <a:pt x="10" y="100"/>
                    </a:lnTo>
                    <a:lnTo>
                      <a:pt x="10" y="102"/>
                    </a:lnTo>
                    <a:lnTo>
                      <a:pt x="12" y="102"/>
                    </a:lnTo>
                    <a:lnTo>
                      <a:pt x="12" y="102"/>
                    </a:lnTo>
                    <a:lnTo>
                      <a:pt x="12" y="104"/>
                    </a:lnTo>
                    <a:lnTo>
                      <a:pt x="10" y="108"/>
                    </a:lnTo>
                    <a:lnTo>
                      <a:pt x="12" y="112"/>
                    </a:lnTo>
                    <a:lnTo>
                      <a:pt x="12" y="112"/>
                    </a:lnTo>
                    <a:lnTo>
                      <a:pt x="10" y="114"/>
                    </a:lnTo>
                    <a:lnTo>
                      <a:pt x="8" y="114"/>
                    </a:lnTo>
                    <a:lnTo>
                      <a:pt x="8" y="114"/>
                    </a:lnTo>
                    <a:lnTo>
                      <a:pt x="6" y="117"/>
                    </a:lnTo>
                    <a:lnTo>
                      <a:pt x="6" y="125"/>
                    </a:lnTo>
                    <a:lnTo>
                      <a:pt x="6" y="129"/>
                    </a:lnTo>
                    <a:lnTo>
                      <a:pt x="2" y="129"/>
                    </a:lnTo>
                    <a:lnTo>
                      <a:pt x="4" y="131"/>
                    </a:lnTo>
                    <a:lnTo>
                      <a:pt x="4" y="131"/>
                    </a:lnTo>
                    <a:lnTo>
                      <a:pt x="4" y="135"/>
                    </a:lnTo>
                    <a:lnTo>
                      <a:pt x="4" y="135"/>
                    </a:lnTo>
                    <a:lnTo>
                      <a:pt x="6" y="136"/>
                    </a:lnTo>
                    <a:lnTo>
                      <a:pt x="6" y="138"/>
                    </a:lnTo>
                    <a:lnTo>
                      <a:pt x="6" y="138"/>
                    </a:lnTo>
                    <a:lnTo>
                      <a:pt x="4" y="140"/>
                    </a:lnTo>
                    <a:lnTo>
                      <a:pt x="4" y="142"/>
                    </a:lnTo>
                    <a:lnTo>
                      <a:pt x="4" y="144"/>
                    </a:lnTo>
                    <a:lnTo>
                      <a:pt x="4" y="144"/>
                    </a:lnTo>
                    <a:lnTo>
                      <a:pt x="4" y="146"/>
                    </a:lnTo>
                    <a:lnTo>
                      <a:pt x="4" y="148"/>
                    </a:lnTo>
                    <a:lnTo>
                      <a:pt x="2" y="150"/>
                    </a:lnTo>
                    <a:lnTo>
                      <a:pt x="2" y="150"/>
                    </a:lnTo>
                    <a:lnTo>
                      <a:pt x="2" y="152"/>
                    </a:lnTo>
                    <a:lnTo>
                      <a:pt x="2" y="152"/>
                    </a:lnTo>
                    <a:lnTo>
                      <a:pt x="2" y="155"/>
                    </a:lnTo>
                    <a:lnTo>
                      <a:pt x="2" y="157"/>
                    </a:lnTo>
                    <a:lnTo>
                      <a:pt x="2" y="157"/>
                    </a:lnTo>
                    <a:lnTo>
                      <a:pt x="2" y="157"/>
                    </a:lnTo>
                    <a:lnTo>
                      <a:pt x="0" y="159"/>
                    </a:lnTo>
                    <a:lnTo>
                      <a:pt x="0" y="159"/>
                    </a:lnTo>
                    <a:lnTo>
                      <a:pt x="0" y="159"/>
                    </a:lnTo>
                    <a:lnTo>
                      <a:pt x="0" y="159"/>
                    </a:lnTo>
                    <a:lnTo>
                      <a:pt x="0" y="161"/>
                    </a:lnTo>
                    <a:lnTo>
                      <a:pt x="0" y="161"/>
                    </a:lnTo>
                    <a:lnTo>
                      <a:pt x="2" y="161"/>
                    </a:lnTo>
                    <a:lnTo>
                      <a:pt x="8" y="163"/>
                    </a:lnTo>
                    <a:lnTo>
                      <a:pt x="10" y="165"/>
                    </a:lnTo>
                    <a:lnTo>
                      <a:pt x="10" y="165"/>
                    </a:lnTo>
                    <a:lnTo>
                      <a:pt x="12" y="165"/>
                    </a:lnTo>
                    <a:lnTo>
                      <a:pt x="12" y="167"/>
                    </a:lnTo>
                    <a:lnTo>
                      <a:pt x="12" y="167"/>
                    </a:lnTo>
                    <a:lnTo>
                      <a:pt x="14" y="167"/>
                    </a:lnTo>
                    <a:lnTo>
                      <a:pt x="14" y="165"/>
                    </a:lnTo>
                    <a:lnTo>
                      <a:pt x="16" y="165"/>
                    </a:lnTo>
                    <a:lnTo>
                      <a:pt x="16" y="165"/>
                    </a:lnTo>
                    <a:lnTo>
                      <a:pt x="17" y="165"/>
                    </a:lnTo>
                    <a:lnTo>
                      <a:pt x="17" y="165"/>
                    </a:lnTo>
                    <a:lnTo>
                      <a:pt x="17" y="165"/>
                    </a:lnTo>
                    <a:lnTo>
                      <a:pt x="17" y="167"/>
                    </a:lnTo>
                    <a:lnTo>
                      <a:pt x="17" y="167"/>
                    </a:lnTo>
                    <a:lnTo>
                      <a:pt x="17" y="167"/>
                    </a:lnTo>
                    <a:lnTo>
                      <a:pt x="19" y="167"/>
                    </a:lnTo>
                    <a:lnTo>
                      <a:pt x="19" y="167"/>
                    </a:lnTo>
                    <a:lnTo>
                      <a:pt x="21" y="167"/>
                    </a:lnTo>
                    <a:lnTo>
                      <a:pt x="21" y="165"/>
                    </a:lnTo>
                    <a:lnTo>
                      <a:pt x="23" y="165"/>
                    </a:lnTo>
                    <a:lnTo>
                      <a:pt x="23" y="165"/>
                    </a:lnTo>
                    <a:lnTo>
                      <a:pt x="23" y="165"/>
                    </a:lnTo>
                    <a:lnTo>
                      <a:pt x="23" y="163"/>
                    </a:lnTo>
                    <a:lnTo>
                      <a:pt x="23" y="165"/>
                    </a:lnTo>
                    <a:lnTo>
                      <a:pt x="25" y="165"/>
                    </a:lnTo>
                    <a:lnTo>
                      <a:pt x="25" y="165"/>
                    </a:lnTo>
                    <a:lnTo>
                      <a:pt x="25" y="167"/>
                    </a:lnTo>
                    <a:lnTo>
                      <a:pt x="25" y="167"/>
                    </a:lnTo>
                    <a:lnTo>
                      <a:pt x="25" y="169"/>
                    </a:lnTo>
                    <a:lnTo>
                      <a:pt x="25" y="169"/>
                    </a:lnTo>
                    <a:lnTo>
                      <a:pt x="25" y="169"/>
                    </a:lnTo>
                    <a:lnTo>
                      <a:pt x="25" y="169"/>
                    </a:lnTo>
                    <a:lnTo>
                      <a:pt x="29" y="167"/>
                    </a:lnTo>
                    <a:lnTo>
                      <a:pt x="31" y="167"/>
                    </a:lnTo>
                    <a:lnTo>
                      <a:pt x="31" y="167"/>
                    </a:lnTo>
                    <a:lnTo>
                      <a:pt x="31" y="167"/>
                    </a:lnTo>
                    <a:lnTo>
                      <a:pt x="31" y="165"/>
                    </a:lnTo>
                    <a:lnTo>
                      <a:pt x="33" y="163"/>
                    </a:lnTo>
                    <a:lnTo>
                      <a:pt x="35" y="161"/>
                    </a:lnTo>
                    <a:lnTo>
                      <a:pt x="36" y="163"/>
                    </a:lnTo>
                    <a:lnTo>
                      <a:pt x="38" y="167"/>
                    </a:lnTo>
                    <a:lnTo>
                      <a:pt x="40" y="169"/>
                    </a:lnTo>
                    <a:lnTo>
                      <a:pt x="42" y="171"/>
                    </a:lnTo>
                    <a:lnTo>
                      <a:pt x="44" y="173"/>
                    </a:lnTo>
                    <a:lnTo>
                      <a:pt x="44" y="175"/>
                    </a:lnTo>
                    <a:lnTo>
                      <a:pt x="44" y="175"/>
                    </a:lnTo>
                    <a:lnTo>
                      <a:pt x="46" y="175"/>
                    </a:lnTo>
                    <a:lnTo>
                      <a:pt x="48" y="175"/>
                    </a:lnTo>
                    <a:lnTo>
                      <a:pt x="50" y="173"/>
                    </a:lnTo>
                    <a:lnTo>
                      <a:pt x="52" y="173"/>
                    </a:lnTo>
                    <a:lnTo>
                      <a:pt x="54" y="173"/>
                    </a:lnTo>
                    <a:lnTo>
                      <a:pt x="54" y="175"/>
                    </a:lnTo>
                    <a:lnTo>
                      <a:pt x="54" y="175"/>
                    </a:lnTo>
                    <a:lnTo>
                      <a:pt x="56" y="175"/>
                    </a:lnTo>
                    <a:lnTo>
                      <a:pt x="56" y="175"/>
                    </a:lnTo>
                    <a:lnTo>
                      <a:pt x="56" y="173"/>
                    </a:lnTo>
                    <a:lnTo>
                      <a:pt x="56" y="173"/>
                    </a:lnTo>
                    <a:lnTo>
                      <a:pt x="56" y="171"/>
                    </a:lnTo>
                    <a:lnTo>
                      <a:pt x="59" y="171"/>
                    </a:lnTo>
                    <a:lnTo>
                      <a:pt x="63" y="171"/>
                    </a:lnTo>
                    <a:lnTo>
                      <a:pt x="67" y="171"/>
                    </a:lnTo>
                    <a:lnTo>
                      <a:pt x="71" y="171"/>
                    </a:lnTo>
                    <a:lnTo>
                      <a:pt x="75" y="176"/>
                    </a:lnTo>
                    <a:lnTo>
                      <a:pt x="77" y="176"/>
                    </a:lnTo>
                    <a:lnTo>
                      <a:pt x="84" y="176"/>
                    </a:lnTo>
                    <a:lnTo>
                      <a:pt x="86" y="176"/>
                    </a:lnTo>
                    <a:lnTo>
                      <a:pt x="88" y="178"/>
                    </a:lnTo>
                    <a:lnTo>
                      <a:pt x="92" y="178"/>
                    </a:lnTo>
                    <a:lnTo>
                      <a:pt x="94" y="180"/>
                    </a:lnTo>
                    <a:lnTo>
                      <a:pt x="99" y="182"/>
                    </a:lnTo>
                    <a:lnTo>
                      <a:pt x="101" y="184"/>
                    </a:lnTo>
                    <a:lnTo>
                      <a:pt x="101" y="186"/>
                    </a:lnTo>
                    <a:lnTo>
                      <a:pt x="103" y="186"/>
                    </a:lnTo>
                    <a:lnTo>
                      <a:pt x="105" y="186"/>
                    </a:lnTo>
                    <a:lnTo>
                      <a:pt x="107" y="186"/>
                    </a:lnTo>
                    <a:lnTo>
                      <a:pt x="107" y="186"/>
                    </a:lnTo>
                    <a:lnTo>
                      <a:pt x="107" y="184"/>
                    </a:lnTo>
                    <a:lnTo>
                      <a:pt x="107" y="180"/>
                    </a:lnTo>
                    <a:lnTo>
                      <a:pt x="107" y="178"/>
                    </a:lnTo>
                    <a:lnTo>
                      <a:pt x="107" y="176"/>
                    </a:lnTo>
                    <a:lnTo>
                      <a:pt x="113" y="171"/>
                    </a:lnTo>
                    <a:lnTo>
                      <a:pt x="113" y="171"/>
                    </a:lnTo>
                    <a:lnTo>
                      <a:pt x="113" y="167"/>
                    </a:lnTo>
                    <a:lnTo>
                      <a:pt x="113" y="165"/>
                    </a:lnTo>
                    <a:lnTo>
                      <a:pt x="115" y="163"/>
                    </a:lnTo>
                    <a:lnTo>
                      <a:pt x="115" y="163"/>
                    </a:lnTo>
                    <a:lnTo>
                      <a:pt x="115" y="159"/>
                    </a:lnTo>
                    <a:lnTo>
                      <a:pt x="117" y="155"/>
                    </a:lnTo>
                    <a:lnTo>
                      <a:pt x="120" y="144"/>
                    </a:lnTo>
                    <a:lnTo>
                      <a:pt x="120" y="142"/>
                    </a:lnTo>
                    <a:lnTo>
                      <a:pt x="120" y="138"/>
                    </a:lnTo>
                    <a:lnTo>
                      <a:pt x="122" y="136"/>
                    </a:lnTo>
                    <a:lnTo>
                      <a:pt x="122" y="136"/>
                    </a:lnTo>
                    <a:lnTo>
                      <a:pt x="124" y="135"/>
                    </a:lnTo>
                    <a:lnTo>
                      <a:pt x="124" y="135"/>
                    </a:lnTo>
                    <a:lnTo>
                      <a:pt x="124" y="133"/>
                    </a:lnTo>
                    <a:lnTo>
                      <a:pt x="124" y="131"/>
                    </a:lnTo>
                    <a:lnTo>
                      <a:pt x="124" y="131"/>
                    </a:lnTo>
                    <a:lnTo>
                      <a:pt x="126" y="131"/>
                    </a:lnTo>
                    <a:lnTo>
                      <a:pt x="126" y="129"/>
                    </a:lnTo>
                    <a:lnTo>
                      <a:pt x="128" y="129"/>
                    </a:lnTo>
                    <a:lnTo>
                      <a:pt x="128" y="123"/>
                    </a:lnTo>
                    <a:lnTo>
                      <a:pt x="128" y="123"/>
                    </a:lnTo>
                    <a:lnTo>
                      <a:pt x="130" y="121"/>
                    </a:lnTo>
                    <a:lnTo>
                      <a:pt x="132" y="121"/>
                    </a:lnTo>
                    <a:lnTo>
                      <a:pt x="132" y="116"/>
                    </a:lnTo>
                    <a:lnTo>
                      <a:pt x="134" y="114"/>
                    </a:lnTo>
                    <a:lnTo>
                      <a:pt x="134" y="114"/>
                    </a:lnTo>
                    <a:lnTo>
                      <a:pt x="137" y="110"/>
                    </a:lnTo>
                    <a:lnTo>
                      <a:pt x="139" y="108"/>
                    </a:lnTo>
                    <a:lnTo>
                      <a:pt x="141" y="100"/>
                    </a:lnTo>
                    <a:lnTo>
                      <a:pt x="141" y="100"/>
                    </a:lnTo>
                    <a:lnTo>
                      <a:pt x="143" y="98"/>
                    </a:lnTo>
                    <a:lnTo>
                      <a:pt x="145" y="98"/>
                    </a:lnTo>
                    <a:lnTo>
                      <a:pt x="145" y="98"/>
                    </a:lnTo>
                    <a:lnTo>
                      <a:pt x="147" y="98"/>
                    </a:lnTo>
                    <a:lnTo>
                      <a:pt x="149" y="97"/>
                    </a:lnTo>
                    <a:lnTo>
                      <a:pt x="149" y="95"/>
                    </a:lnTo>
                    <a:lnTo>
                      <a:pt x="149" y="93"/>
                    </a:lnTo>
                    <a:lnTo>
                      <a:pt x="149" y="91"/>
                    </a:lnTo>
                    <a:lnTo>
                      <a:pt x="149" y="89"/>
                    </a:lnTo>
                    <a:lnTo>
                      <a:pt x="153" y="83"/>
                    </a:lnTo>
                    <a:lnTo>
                      <a:pt x="155" y="81"/>
                    </a:lnTo>
                    <a:lnTo>
                      <a:pt x="157" y="72"/>
                    </a:lnTo>
                    <a:lnTo>
                      <a:pt x="158" y="70"/>
                    </a:lnTo>
                    <a:lnTo>
                      <a:pt x="160" y="66"/>
                    </a:lnTo>
                    <a:lnTo>
                      <a:pt x="160" y="62"/>
                    </a:lnTo>
                    <a:lnTo>
                      <a:pt x="160" y="58"/>
                    </a:lnTo>
                    <a:close/>
                  </a:path>
                </a:pathLst>
              </a:custGeom>
              <a:solidFill>
                <a:schemeClr val="bg1"/>
              </a:solidFill>
              <a:ln w="3175" cap="rnd">
                <a:solidFill>
                  <a:schemeClr val="tx1">
                    <a:lumMod val="50000"/>
                    <a:lumOff val="50000"/>
                  </a:schemeClr>
                </a:solidFill>
                <a:prstDash val="solid"/>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27" name="Freeform 36">
                <a:extLst>
                  <a:ext uri="{FF2B5EF4-FFF2-40B4-BE49-F238E27FC236}">
                    <a16:creationId xmlns:a16="http://schemas.microsoft.com/office/drawing/2014/main" id="{DF75622B-FB8D-43AF-8CF0-95FC35C4ACE9}"/>
                  </a:ext>
                </a:extLst>
              </p:cNvPr>
              <p:cNvSpPr>
                <a:spLocks/>
              </p:cNvSpPr>
              <p:nvPr/>
            </p:nvSpPr>
            <p:spPr bwMode="auto">
              <a:xfrm>
                <a:off x="7397728" y="3757874"/>
                <a:ext cx="1211009" cy="990017"/>
              </a:xfrm>
              <a:custGeom>
                <a:avLst/>
                <a:gdLst>
                  <a:gd name="T0" fmla="*/ 724 w 763"/>
                  <a:gd name="T1" fmla="*/ 223 h 624"/>
                  <a:gd name="T2" fmla="*/ 726 w 763"/>
                  <a:gd name="T3" fmla="*/ 208 h 624"/>
                  <a:gd name="T4" fmla="*/ 736 w 763"/>
                  <a:gd name="T5" fmla="*/ 166 h 624"/>
                  <a:gd name="T6" fmla="*/ 730 w 763"/>
                  <a:gd name="T7" fmla="*/ 136 h 624"/>
                  <a:gd name="T8" fmla="*/ 742 w 763"/>
                  <a:gd name="T9" fmla="*/ 67 h 624"/>
                  <a:gd name="T10" fmla="*/ 696 w 763"/>
                  <a:gd name="T11" fmla="*/ 39 h 624"/>
                  <a:gd name="T12" fmla="*/ 642 w 763"/>
                  <a:gd name="T13" fmla="*/ 48 h 624"/>
                  <a:gd name="T14" fmla="*/ 580 w 763"/>
                  <a:gd name="T15" fmla="*/ 46 h 624"/>
                  <a:gd name="T16" fmla="*/ 532 w 763"/>
                  <a:gd name="T17" fmla="*/ 40 h 624"/>
                  <a:gd name="T18" fmla="*/ 458 w 763"/>
                  <a:gd name="T19" fmla="*/ 63 h 624"/>
                  <a:gd name="T20" fmla="*/ 452 w 763"/>
                  <a:gd name="T21" fmla="*/ 33 h 624"/>
                  <a:gd name="T22" fmla="*/ 387 w 763"/>
                  <a:gd name="T23" fmla="*/ 42 h 624"/>
                  <a:gd name="T24" fmla="*/ 347 w 763"/>
                  <a:gd name="T25" fmla="*/ 92 h 624"/>
                  <a:gd name="T26" fmla="*/ 273 w 763"/>
                  <a:gd name="T27" fmla="*/ 63 h 624"/>
                  <a:gd name="T28" fmla="*/ 185 w 763"/>
                  <a:gd name="T29" fmla="*/ 39 h 624"/>
                  <a:gd name="T30" fmla="*/ 122 w 763"/>
                  <a:gd name="T31" fmla="*/ 14 h 624"/>
                  <a:gd name="T32" fmla="*/ 124 w 763"/>
                  <a:gd name="T33" fmla="*/ 48 h 624"/>
                  <a:gd name="T34" fmla="*/ 130 w 763"/>
                  <a:gd name="T35" fmla="*/ 56 h 624"/>
                  <a:gd name="T36" fmla="*/ 86 w 763"/>
                  <a:gd name="T37" fmla="*/ 82 h 624"/>
                  <a:gd name="T38" fmla="*/ 111 w 763"/>
                  <a:gd name="T39" fmla="*/ 132 h 624"/>
                  <a:gd name="T40" fmla="*/ 67 w 763"/>
                  <a:gd name="T41" fmla="*/ 137 h 624"/>
                  <a:gd name="T42" fmla="*/ 67 w 763"/>
                  <a:gd name="T43" fmla="*/ 179 h 624"/>
                  <a:gd name="T44" fmla="*/ 38 w 763"/>
                  <a:gd name="T45" fmla="*/ 196 h 624"/>
                  <a:gd name="T46" fmla="*/ 2 w 763"/>
                  <a:gd name="T47" fmla="*/ 206 h 624"/>
                  <a:gd name="T48" fmla="*/ 8 w 763"/>
                  <a:gd name="T49" fmla="*/ 244 h 624"/>
                  <a:gd name="T50" fmla="*/ 35 w 763"/>
                  <a:gd name="T51" fmla="*/ 276 h 624"/>
                  <a:gd name="T52" fmla="*/ 16 w 763"/>
                  <a:gd name="T53" fmla="*/ 288 h 624"/>
                  <a:gd name="T54" fmla="*/ 29 w 763"/>
                  <a:gd name="T55" fmla="*/ 286 h 624"/>
                  <a:gd name="T56" fmla="*/ 31 w 763"/>
                  <a:gd name="T57" fmla="*/ 312 h 624"/>
                  <a:gd name="T58" fmla="*/ 35 w 763"/>
                  <a:gd name="T59" fmla="*/ 350 h 624"/>
                  <a:gd name="T60" fmla="*/ 37 w 763"/>
                  <a:gd name="T61" fmla="*/ 377 h 624"/>
                  <a:gd name="T62" fmla="*/ 37 w 763"/>
                  <a:gd name="T63" fmla="*/ 390 h 624"/>
                  <a:gd name="T64" fmla="*/ 44 w 763"/>
                  <a:gd name="T65" fmla="*/ 438 h 624"/>
                  <a:gd name="T66" fmla="*/ 57 w 763"/>
                  <a:gd name="T67" fmla="*/ 493 h 624"/>
                  <a:gd name="T68" fmla="*/ 61 w 763"/>
                  <a:gd name="T69" fmla="*/ 531 h 624"/>
                  <a:gd name="T70" fmla="*/ 71 w 763"/>
                  <a:gd name="T71" fmla="*/ 565 h 624"/>
                  <a:gd name="T72" fmla="*/ 92 w 763"/>
                  <a:gd name="T73" fmla="*/ 607 h 624"/>
                  <a:gd name="T74" fmla="*/ 134 w 763"/>
                  <a:gd name="T75" fmla="*/ 620 h 624"/>
                  <a:gd name="T76" fmla="*/ 162 w 763"/>
                  <a:gd name="T77" fmla="*/ 592 h 624"/>
                  <a:gd name="T78" fmla="*/ 155 w 763"/>
                  <a:gd name="T79" fmla="*/ 562 h 624"/>
                  <a:gd name="T80" fmla="*/ 151 w 763"/>
                  <a:gd name="T81" fmla="*/ 543 h 624"/>
                  <a:gd name="T82" fmla="*/ 158 w 763"/>
                  <a:gd name="T83" fmla="*/ 535 h 624"/>
                  <a:gd name="T84" fmla="*/ 183 w 763"/>
                  <a:gd name="T85" fmla="*/ 531 h 624"/>
                  <a:gd name="T86" fmla="*/ 202 w 763"/>
                  <a:gd name="T87" fmla="*/ 506 h 624"/>
                  <a:gd name="T88" fmla="*/ 240 w 763"/>
                  <a:gd name="T89" fmla="*/ 497 h 624"/>
                  <a:gd name="T90" fmla="*/ 277 w 763"/>
                  <a:gd name="T91" fmla="*/ 484 h 624"/>
                  <a:gd name="T92" fmla="*/ 280 w 763"/>
                  <a:gd name="T93" fmla="*/ 451 h 624"/>
                  <a:gd name="T94" fmla="*/ 326 w 763"/>
                  <a:gd name="T95" fmla="*/ 455 h 624"/>
                  <a:gd name="T96" fmla="*/ 340 w 763"/>
                  <a:gd name="T97" fmla="*/ 432 h 624"/>
                  <a:gd name="T98" fmla="*/ 378 w 763"/>
                  <a:gd name="T99" fmla="*/ 413 h 624"/>
                  <a:gd name="T100" fmla="*/ 410 w 763"/>
                  <a:gd name="T101" fmla="*/ 375 h 624"/>
                  <a:gd name="T102" fmla="*/ 446 w 763"/>
                  <a:gd name="T103" fmla="*/ 368 h 624"/>
                  <a:gd name="T104" fmla="*/ 467 w 763"/>
                  <a:gd name="T105" fmla="*/ 335 h 624"/>
                  <a:gd name="T106" fmla="*/ 477 w 763"/>
                  <a:gd name="T107" fmla="*/ 303 h 624"/>
                  <a:gd name="T108" fmla="*/ 484 w 763"/>
                  <a:gd name="T109" fmla="*/ 272 h 624"/>
                  <a:gd name="T110" fmla="*/ 511 w 763"/>
                  <a:gd name="T111" fmla="*/ 263 h 624"/>
                  <a:gd name="T112" fmla="*/ 528 w 763"/>
                  <a:gd name="T113" fmla="*/ 213 h 624"/>
                  <a:gd name="T114" fmla="*/ 572 w 763"/>
                  <a:gd name="T115" fmla="*/ 227 h 624"/>
                  <a:gd name="T116" fmla="*/ 610 w 763"/>
                  <a:gd name="T117" fmla="*/ 240 h 624"/>
                  <a:gd name="T118" fmla="*/ 663 w 763"/>
                  <a:gd name="T119" fmla="*/ 244 h 624"/>
                  <a:gd name="T120" fmla="*/ 669 w 763"/>
                  <a:gd name="T121" fmla="*/ 286 h 624"/>
                  <a:gd name="T122" fmla="*/ 711 w 763"/>
                  <a:gd name="T123" fmla="*/ 290 h 624"/>
                  <a:gd name="T124" fmla="*/ 755 w 763"/>
                  <a:gd name="T125" fmla="*/ 263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3" h="624">
                    <a:moveTo>
                      <a:pt x="761" y="252"/>
                    </a:moveTo>
                    <a:lnTo>
                      <a:pt x="761" y="250"/>
                    </a:lnTo>
                    <a:lnTo>
                      <a:pt x="757" y="248"/>
                    </a:lnTo>
                    <a:lnTo>
                      <a:pt x="757" y="246"/>
                    </a:lnTo>
                    <a:lnTo>
                      <a:pt x="755" y="244"/>
                    </a:lnTo>
                    <a:lnTo>
                      <a:pt x="755" y="244"/>
                    </a:lnTo>
                    <a:lnTo>
                      <a:pt x="755" y="244"/>
                    </a:lnTo>
                    <a:lnTo>
                      <a:pt x="753" y="244"/>
                    </a:lnTo>
                    <a:lnTo>
                      <a:pt x="751" y="242"/>
                    </a:lnTo>
                    <a:lnTo>
                      <a:pt x="749" y="242"/>
                    </a:lnTo>
                    <a:lnTo>
                      <a:pt x="745" y="240"/>
                    </a:lnTo>
                    <a:lnTo>
                      <a:pt x="743" y="240"/>
                    </a:lnTo>
                    <a:lnTo>
                      <a:pt x="743" y="238"/>
                    </a:lnTo>
                    <a:lnTo>
                      <a:pt x="742" y="238"/>
                    </a:lnTo>
                    <a:lnTo>
                      <a:pt x="742" y="233"/>
                    </a:lnTo>
                    <a:lnTo>
                      <a:pt x="740" y="231"/>
                    </a:lnTo>
                    <a:lnTo>
                      <a:pt x="740" y="231"/>
                    </a:lnTo>
                    <a:lnTo>
                      <a:pt x="740" y="231"/>
                    </a:lnTo>
                    <a:lnTo>
                      <a:pt x="738" y="229"/>
                    </a:lnTo>
                    <a:lnTo>
                      <a:pt x="734" y="229"/>
                    </a:lnTo>
                    <a:lnTo>
                      <a:pt x="734" y="229"/>
                    </a:lnTo>
                    <a:lnTo>
                      <a:pt x="732" y="227"/>
                    </a:lnTo>
                    <a:lnTo>
                      <a:pt x="730" y="227"/>
                    </a:lnTo>
                    <a:lnTo>
                      <a:pt x="730" y="225"/>
                    </a:lnTo>
                    <a:lnTo>
                      <a:pt x="730" y="221"/>
                    </a:lnTo>
                    <a:lnTo>
                      <a:pt x="728" y="219"/>
                    </a:lnTo>
                    <a:lnTo>
                      <a:pt x="728" y="219"/>
                    </a:lnTo>
                    <a:lnTo>
                      <a:pt x="728" y="219"/>
                    </a:lnTo>
                    <a:lnTo>
                      <a:pt x="726" y="219"/>
                    </a:lnTo>
                    <a:lnTo>
                      <a:pt x="726" y="219"/>
                    </a:lnTo>
                    <a:lnTo>
                      <a:pt x="724" y="219"/>
                    </a:lnTo>
                    <a:lnTo>
                      <a:pt x="724" y="219"/>
                    </a:lnTo>
                    <a:lnTo>
                      <a:pt x="724" y="221"/>
                    </a:lnTo>
                    <a:lnTo>
                      <a:pt x="724" y="221"/>
                    </a:lnTo>
                    <a:lnTo>
                      <a:pt x="724" y="221"/>
                    </a:lnTo>
                    <a:lnTo>
                      <a:pt x="724" y="221"/>
                    </a:lnTo>
                    <a:lnTo>
                      <a:pt x="724" y="223"/>
                    </a:lnTo>
                    <a:lnTo>
                      <a:pt x="724" y="223"/>
                    </a:lnTo>
                    <a:lnTo>
                      <a:pt x="724" y="223"/>
                    </a:lnTo>
                    <a:lnTo>
                      <a:pt x="724" y="223"/>
                    </a:lnTo>
                    <a:lnTo>
                      <a:pt x="723" y="223"/>
                    </a:lnTo>
                    <a:lnTo>
                      <a:pt x="723" y="223"/>
                    </a:lnTo>
                    <a:lnTo>
                      <a:pt x="721" y="223"/>
                    </a:lnTo>
                    <a:lnTo>
                      <a:pt x="719" y="223"/>
                    </a:lnTo>
                    <a:lnTo>
                      <a:pt x="717" y="223"/>
                    </a:lnTo>
                    <a:lnTo>
                      <a:pt x="717" y="221"/>
                    </a:lnTo>
                    <a:lnTo>
                      <a:pt x="717" y="221"/>
                    </a:lnTo>
                    <a:lnTo>
                      <a:pt x="717" y="221"/>
                    </a:lnTo>
                    <a:lnTo>
                      <a:pt x="717" y="219"/>
                    </a:lnTo>
                    <a:lnTo>
                      <a:pt x="719" y="219"/>
                    </a:lnTo>
                    <a:lnTo>
                      <a:pt x="721" y="219"/>
                    </a:lnTo>
                    <a:lnTo>
                      <a:pt x="723" y="217"/>
                    </a:lnTo>
                    <a:lnTo>
                      <a:pt x="723" y="217"/>
                    </a:lnTo>
                    <a:lnTo>
                      <a:pt x="723" y="217"/>
                    </a:lnTo>
                    <a:lnTo>
                      <a:pt x="723" y="215"/>
                    </a:lnTo>
                    <a:lnTo>
                      <a:pt x="723" y="215"/>
                    </a:lnTo>
                    <a:lnTo>
                      <a:pt x="724" y="215"/>
                    </a:lnTo>
                    <a:lnTo>
                      <a:pt x="724" y="213"/>
                    </a:lnTo>
                    <a:lnTo>
                      <a:pt x="723" y="213"/>
                    </a:lnTo>
                    <a:lnTo>
                      <a:pt x="723" y="213"/>
                    </a:lnTo>
                    <a:lnTo>
                      <a:pt x="721" y="212"/>
                    </a:lnTo>
                    <a:lnTo>
                      <a:pt x="719" y="212"/>
                    </a:lnTo>
                    <a:lnTo>
                      <a:pt x="719" y="212"/>
                    </a:lnTo>
                    <a:lnTo>
                      <a:pt x="719" y="212"/>
                    </a:lnTo>
                    <a:lnTo>
                      <a:pt x="719" y="212"/>
                    </a:lnTo>
                    <a:lnTo>
                      <a:pt x="719" y="210"/>
                    </a:lnTo>
                    <a:lnTo>
                      <a:pt x="719" y="210"/>
                    </a:lnTo>
                    <a:lnTo>
                      <a:pt x="721" y="208"/>
                    </a:lnTo>
                    <a:lnTo>
                      <a:pt x="721" y="206"/>
                    </a:lnTo>
                    <a:lnTo>
                      <a:pt x="721" y="206"/>
                    </a:lnTo>
                    <a:lnTo>
                      <a:pt x="723" y="206"/>
                    </a:lnTo>
                    <a:lnTo>
                      <a:pt x="724" y="208"/>
                    </a:lnTo>
                    <a:lnTo>
                      <a:pt x="726" y="208"/>
                    </a:lnTo>
                    <a:lnTo>
                      <a:pt x="726" y="208"/>
                    </a:lnTo>
                    <a:lnTo>
                      <a:pt x="728" y="208"/>
                    </a:lnTo>
                    <a:lnTo>
                      <a:pt x="728" y="208"/>
                    </a:lnTo>
                    <a:lnTo>
                      <a:pt x="728" y="208"/>
                    </a:lnTo>
                    <a:lnTo>
                      <a:pt x="728" y="206"/>
                    </a:lnTo>
                    <a:lnTo>
                      <a:pt x="728" y="200"/>
                    </a:lnTo>
                    <a:lnTo>
                      <a:pt x="730" y="198"/>
                    </a:lnTo>
                    <a:lnTo>
                      <a:pt x="730" y="198"/>
                    </a:lnTo>
                    <a:lnTo>
                      <a:pt x="730" y="196"/>
                    </a:lnTo>
                    <a:lnTo>
                      <a:pt x="730" y="196"/>
                    </a:lnTo>
                    <a:lnTo>
                      <a:pt x="730" y="193"/>
                    </a:lnTo>
                    <a:lnTo>
                      <a:pt x="728" y="187"/>
                    </a:lnTo>
                    <a:lnTo>
                      <a:pt x="726" y="187"/>
                    </a:lnTo>
                    <a:lnTo>
                      <a:pt x="726" y="187"/>
                    </a:lnTo>
                    <a:lnTo>
                      <a:pt x="726" y="187"/>
                    </a:lnTo>
                    <a:lnTo>
                      <a:pt x="719" y="187"/>
                    </a:lnTo>
                    <a:lnTo>
                      <a:pt x="717" y="185"/>
                    </a:lnTo>
                    <a:lnTo>
                      <a:pt x="717" y="185"/>
                    </a:lnTo>
                    <a:lnTo>
                      <a:pt x="717" y="185"/>
                    </a:lnTo>
                    <a:lnTo>
                      <a:pt x="719" y="181"/>
                    </a:lnTo>
                    <a:lnTo>
                      <a:pt x="719" y="179"/>
                    </a:lnTo>
                    <a:lnTo>
                      <a:pt x="719" y="179"/>
                    </a:lnTo>
                    <a:lnTo>
                      <a:pt x="719" y="177"/>
                    </a:lnTo>
                    <a:lnTo>
                      <a:pt x="719" y="175"/>
                    </a:lnTo>
                    <a:lnTo>
                      <a:pt x="719" y="175"/>
                    </a:lnTo>
                    <a:lnTo>
                      <a:pt x="721" y="175"/>
                    </a:lnTo>
                    <a:lnTo>
                      <a:pt x="726" y="175"/>
                    </a:lnTo>
                    <a:lnTo>
                      <a:pt x="726" y="174"/>
                    </a:lnTo>
                    <a:lnTo>
                      <a:pt x="728" y="174"/>
                    </a:lnTo>
                    <a:lnTo>
                      <a:pt x="730" y="174"/>
                    </a:lnTo>
                    <a:lnTo>
                      <a:pt x="732" y="172"/>
                    </a:lnTo>
                    <a:lnTo>
                      <a:pt x="732" y="170"/>
                    </a:lnTo>
                    <a:lnTo>
                      <a:pt x="734" y="170"/>
                    </a:lnTo>
                    <a:lnTo>
                      <a:pt x="736" y="170"/>
                    </a:lnTo>
                    <a:lnTo>
                      <a:pt x="736" y="168"/>
                    </a:lnTo>
                    <a:lnTo>
                      <a:pt x="736" y="168"/>
                    </a:lnTo>
                    <a:lnTo>
                      <a:pt x="736" y="166"/>
                    </a:lnTo>
                    <a:lnTo>
                      <a:pt x="736" y="166"/>
                    </a:lnTo>
                    <a:lnTo>
                      <a:pt x="736" y="164"/>
                    </a:lnTo>
                    <a:lnTo>
                      <a:pt x="736" y="162"/>
                    </a:lnTo>
                    <a:lnTo>
                      <a:pt x="736" y="160"/>
                    </a:lnTo>
                    <a:lnTo>
                      <a:pt x="736" y="155"/>
                    </a:lnTo>
                    <a:lnTo>
                      <a:pt x="736" y="155"/>
                    </a:lnTo>
                    <a:lnTo>
                      <a:pt x="736" y="153"/>
                    </a:lnTo>
                    <a:lnTo>
                      <a:pt x="738" y="151"/>
                    </a:lnTo>
                    <a:lnTo>
                      <a:pt x="738" y="151"/>
                    </a:lnTo>
                    <a:lnTo>
                      <a:pt x="738" y="149"/>
                    </a:lnTo>
                    <a:lnTo>
                      <a:pt x="736" y="149"/>
                    </a:lnTo>
                    <a:lnTo>
                      <a:pt x="736" y="149"/>
                    </a:lnTo>
                    <a:lnTo>
                      <a:pt x="736" y="147"/>
                    </a:lnTo>
                    <a:lnTo>
                      <a:pt x="736" y="143"/>
                    </a:lnTo>
                    <a:lnTo>
                      <a:pt x="736" y="143"/>
                    </a:lnTo>
                    <a:lnTo>
                      <a:pt x="736" y="141"/>
                    </a:lnTo>
                    <a:lnTo>
                      <a:pt x="736" y="141"/>
                    </a:lnTo>
                    <a:lnTo>
                      <a:pt x="736" y="141"/>
                    </a:lnTo>
                    <a:lnTo>
                      <a:pt x="736" y="141"/>
                    </a:lnTo>
                    <a:lnTo>
                      <a:pt x="734" y="141"/>
                    </a:lnTo>
                    <a:lnTo>
                      <a:pt x="732" y="139"/>
                    </a:lnTo>
                    <a:lnTo>
                      <a:pt x="732" y="139"/>
                    </a:lnTo>
                    <a:lnTo>
                      <a:pt x="732" y="139"/>
                    </a:lnTo>
                    <a:lnTo>
                      <a:pt x="730" y="139"/>
                    </a:lnTo>
                    <a:lnTo>
                      <a:pt x="730" y="141"/>
                    </a:lnTo>
                    <a:lnTo>
                      <a:pt x="728" y="143"/>
                    </a:lnTo>
                    <a:lnTo>
                      <a:pt x="726" y="143"/>
                    </a:lnTo>
                    <a:lnTo>
                      <a:pt x="726" y="143"/>
                    </a:lnTo>
                    <a:lnTo>
                      <a:pt x="726" y="143"/>
                    </a:lnTo>
                    <a:lnTo>
                      <a:pt x="724" y="143"/>
                    </a:lnTo>
                    <a:lnTo>
                      <a:pt x="724" y="141"/>
                    </a:lnTo>
                    <a:lnTo>
                      <a:pt x="724" y="141"/>
                    </a:lnTo>
                    <a:lnTo>
                      <a:pt x="724" y="141"/>
                    </a:lnTo>
                    <a:lnTo>
                      <a:pt x="724" y="139"/>
                    </a:lnTo>
                    <a:lnTo>
                      <a:pt x="724" y="137"/>
                    </a:lnTo>
                    <a:lnTo>
                      <a:pt x="726" y="137"/>
                    </a:lnTo>
                    <a:lnTo>
                      <a:pt x="726" y="137"/>
                    </a:lnTo>
                    <a:lnTo>
                      <a:pt x="730" y="136"/>
                    </a:lnTo>
                    <a:lnTo>
                      <a:pt x="730" y="134"/>
                    </a:lnTo>
                    <a:lnTo>
                      <a:pt x="732" y="134"/>
                    </a:lnTo>
                    <a:lnTo>
                      <a:pt x="732" y="132"/>
                    </a:lnTo>
                    <a:lnTo>
                      <a:pt x="730" y="124"/>
                    </a:lnTo>
                    <a:lnTo>
                      <a:pt x="730" y="115"/>
                    </a:lnTo>
                    <a:lnTo>
                      <a:pt x="730" y="113"/>
                    </a:lnTo>
                    <a:lnTo>
                      <a:pt x="730" y="111"/>
                    </a:lnTo>
                    <a:lnTo>
                      <a:pt x="730" y="111"/>
                    </a:lnTo>
                    <a:lnTo>
                      <a:pt x="730" y="109"/>
                    </a:lnTo>
                    <a:lnTo>
                      <a:pt x="728" y="109"/>
                    </a:lnTo>
                    <a:lnTo>
                      <a:pt x="728" y="109"/>
                    </a:lnTo>
                    <a:lnTo>
                      <a:pt x="728" y="109"/>
                    </a:lnTo>
                    <a:lnTo>
                      <a:pt x="726" y="109"/>
                    </a:lnTo>
                    <a:lnTo>
                      <a:pt x="724" y="109"/>
                    </a:lnTo>
                    <a:lnTo>
                      <a:pt x="724" y="109"/>
                    </a:lnTo>
                    <a:lnTo>
                      <a:pt x="724" y="109"/>
                    </a:lnTo>
                    <a:lnTo>
                      <a:pt x="723" y="109"/>
                    </a:lnTo>
                    <a:lnTo>
                      <a:pt x="723" y="109"/>
                    </a:lnTo>
                    <a:lnTo>
                      <a:pt x="723" y="107"/>
                    </a:lnTo>
                    <a:lnTo>
                      <a:pt x="721" y="107"/>
                    </a:lnTo>
                    <a:lnTo>
                      <a:pt x="721" y="107"/>
                    </a:lnTo>
                    <a:lnTo>
                      <a:pt x="719" y="105"/>
                    </a:lnTo>
                    <a:lnTo>
                      <a:pt x="719" y="101"/>
                    </a:lnTo>
                    <a:lnTo>
                      <a:pt x="719" y="101"/>
                    </a:lnTo>
                    <a:lnTo>
                      <a:pt x="719" y="99"/>
                    </a:lnTo>
                    <a:lnTo>
                      <a:pt x="721" y="96"/>
                    </a:lnTo>
                    <a:lnTo>
                      <a:pt x="721" y="90"/>
                    </a:lnTo>
                    <a:lnTo>
                      <a:pt x="721" y="88"/>
                    </a:lnTo>
                    <a:lnTo>
                      <a:pt x="723" y="88"/>
                    </a:lnTo>
                    <a:lnTo>
                      <a:pt x="723" y="86"/>
                    </a:lnTo>
                    <a:lnTo>
                      <a:pt x="724" y="86"/>
                    </a:lnTo>
                    <a:lnTo>
                      <a:pt x="730" y="82"/>
                    </a:lnTo>
                    <a:lnTo>
                      <a:pt x="736" y="78"/>
                    </a:lnTo>
                    <a:lnTo>
                      <a:pt x="738" y="77"/>
                    </a:lnTo>
                    <a:lnTo>
                      <a:pt x="740" y="75"/>
                    </a:lnTo>
                    <a:lnTo>
                      <a:pt x="742" y="73"/>
                    </a:lnTo>
                    <a:lnTo>
                      <a:pt x="742" y="67"/>
                    </a:lnTo>
                    <a:lnTo>
                      <a:pt x="740" y="67"/>
                    </a:lnTo>
                    <a:lnTo>
                      <a:pt x="738" y="69"/>
                    </a:lnTo>
                    <a:lnTo>
                      <a:pt x="738" y="69"/>
                    </a:lnTo>
                    <a:lnTo>
                      <a:pt x="738" y="69"/>
                    </a:lnTo>
                    <a:lnTo>
                      <a:pt x="736" y="69"/>
                    </a:lnTo>
                    <a:lnTo>
                      <a:pt x="736" y="69"/>
                    </a:lnTo>
                    <a:lnTo>
                      <a:pt x="724" y="63"/>
                    </a:lnTo>
                    <a:lnTo>
                      <a:pt x="724" y="63"/>
                    </a:lnTo>
                    <a:lnTo>
                      <a:pt x="723" y="61"/>
                    </a:lnTo>
                    <a:lnTo>
                      <a:pt x="723" y="61"/>
                    </a:lnTo>
                    <a:lnTo>
                      <a:pt x="721" y="63"/>
                    </a:lnTo>
                    <a:lnTo>
                      <a:pt x="719" y="63"/>
                    </a:lnTo>
                    <a:lnTo>
                      <a:pt x="717" y="63"/>
                    </a:lnTo>
                    <a:lnTo>
                      <a:pt x="717" y="63"/>
                    </a:lnTo>
                    <a:lnTo>
                      <a:pt x="717" y="63"/>
                    </a:lnTo>
                    <a:lnTo>
                      <a:pt x="715" y="63"/>
                    </a:lnTo>
                    <a:lnTo>
                      <a:pt x="715" y="61"/>
                    </a:lnTo>
                    <a:lnTo>
                      <a:pt x="715" y="61"/>
                    </a:lnTo>
                    <a:lnTo>
                      <a:pt x="717" y="59"/>
                    </a:lnTo>
                    <a:lnTo>
                      <a:pt x="717" y="59"/>
                    </a:lnTo>
                    <a:lnTo>
                      <a:pt x="717" y="59"/>
                    </a:lnTo>
                    <a:lnTo>
                      <a:pt x="717" y="58"/>
                    </a:lnTo>
                    <a:lnTo>
                      <a:pt x="717" y="58"/>
                    </a:lnTo>
                    <a:lnTo>
                      <a:pt x="717" y="56"/>
                    </a:lnTo>
                    <a:lnTo>
                      <a:pt x="717" y="54"/>
                    </a:lnTo>
                    <a:lnTo>
                      <a:pt x="715" y="54"/>
                    </a:lnTo>
                    <a:lnTo>
                      <a:pt x="709" y="50"/>
                    </a:lnTo>
                    <a:lnTo>
                      <a:pt x="709" y="48"/>
                    </a:lnTo>
                    <a:lnTo>
                      <a:pt x="709" y="48"/>
                    </a:lnTo>
                    <a:lnTo>
                      <a:pt x="709" y="46"/>
                    </a:lnTo>
                    <a:lnTo>
                      <a:pt x="709" y="46"/>
                    </a:lnTo>
                    <a:lnTo>
                      <a:pt x="707" y="46"/>
                    </a:lnTo>
                    <a:lnTo>
                      <a:pt x="707" y="44"/>
                    </a:lnTo>
                    <a:lnTo>
                      <a:pt x="703" y="44"/>
                    </a:lnTo>
                    <a:lnTo>
                      <a:pt x="702" y="42"/>
                    </a:lnTo>
                    <a:lnTo>
                      <a:pt x="698" y="40"/>
                    </a:lnTo>
                    <a:lnTo>
                      <a:pt x="696" y="39"/>
                    </a:lnTo>
                    <a:lnTo>
                      <a:pt x="696" y="40"/>
                    </a:lnTo>
                    <a:lnTo>
                      <a:pt x="696" y="40"/>
                    </a:lnTo>
                    <a:lnTo>
                      <a:pt x="694" y="40"/>
                    </a:lnTo>
                    <a:lnTo>
                      <a:pt x="688" y="42"/>
                    </a:lnTo>
                    <a:lnTo>
                      <a:pt x="686" y="44"/>
                    </a:lnTo>
                    <a:lnTo>
                      <a:pt x="686" y="46"/>
                    </a:lnTo>
                    <a:lnTo>
                      <a:pt x="679" y="48"/>
                    </a:lnTo>
                    <a:lnTo>
                      <a:pt x="679" y="48"/>
                    </a:lnTo>
                    <a:lnTo>
                      <a:pt x="677" y="48"/>
                    </a:lnTo>
                    <a:lnTo>
                      <a:pt x="677" y="48"/>
                    </a:lnTo>
                    <a:lnTo>
                      <a:pt x="677" y="48"/>
                    </a:lnTo>
                    <a:lnTo>
                      <a:pt x="677" y="46"/>
                    </a:lnTo>
                    <a:lnTo>
                      <a:pt x="677" y="46"/>
                    </a:lnTo>
                    <a:lnTo>
                      <a:pt x="675" y="46"/>
                    </a:lnTo>
                    <a:lnTo>
                      <a:pt x="673" y="48"/>
                    </a:lnTo>
                    <a:lnTo>
                      <a:pt x="673" y="48"/>
                    </a:lnTo>
                    <a:lnTo>
                      <a:pt x="671" y="48"/>
                    </a:lnTo>
                    <a:lnTo>
                      <a:pt x="671" y="48"/>
                    </a:lnTo>
                    <a:lnTo>
                      <a:pt x="669" y="50"/>
                    </a:lnTo>
                    <a:lnTo>
                      <a:pt x="667" y="50"/>
                    </a:lnTo>
                    <a:lnTo>
                      <a:pt x="665" y="50"/>
                    </a:lnTo>
                    <a:lnTo>
                      <a:pt x="665" y="50"/>
                    </a:lnTo>
                    <a:lnTo>
                      <a:pt x="663" y="50"/>
                    </a:lnTo>
                    <a:lnTo>
                      <a:pt x="663" y="48"/>
                    </a:lnTo>
                    <a:lnTo>
                      <a:pt x="663" y="46"/>
                    </a:lnTo>
                    <a:lnTo>
                      <a:pt x="662" y="46"/>
                    </a:lnTo>
                    <a:lnTo>
                      <a:pt x="662" y="44"/>
                    </a:lnTo>
                    <a:lnTo>
                      <a:pt x="660" y="44"/>
                    </a:lnTo>
                    <a:lnTo>
                      <a:pt x="658" y="44"/>
                    </a:lnTo>
                    <a:lnTo>
                      <a:pt x="656" y="44"/>
                    </a:lnTo>
                    <a:lnTo>
                      <a:pt x="652" y="44"/>
                    </a:lnTo>
                    <a:lnTo>
                      <a:pt x="648" y="44"/>
                    </a:lnTo>
                    <a:lnTo>
                      <a:pt x="648" y="44"/>
                    </a:lnTo>
                    <a:lnTo>
                      <a:pt x="646" y="44"/>
                    </a:lnTo>
                    <a:lnTo>
                      <a:pt x="644" y="46"/>
                    </a:lnTo>
                    <a:lnTo>
                      <a:pt x="642" y="48"/>
                    </a:lnTo>
                    <a:lnTo>
                      <a:pt x="642" y="48"/>
                    </a:lnTo>
                    <a:lnTo>
                      <a:pt x="641" y="48"/>
                    </a:lnTo>
                    <a:lnTo>
                      <a:pt x="639" y="48"/>
                    </a:lnTo>
                    <a:lnTo>
                      <a:pt x="639" y="48"/>
                    </a:lnTo>
                    <a:lnTo>
                      <a:pt x="637" y="48"/>
                    </a:lnTo>
                    <a:lnTo>
                      <a:pt x="637" y="46"/>
                    </a:lnTo>
                    <a:lnTo>
                      <a:pt x="637" y="44"/>
                    </a:lnTo>
                    <a:lnTo>
                      <a:pt x="637" y="44"/>
                    </a:lnTo>
                    <a:lnTo>
                      <a:pt x="637" y="44"/>
                    </a:lnTo>
                    <a:lnTo>
                      <a:pt x="637" y="42"/>
                    </a:lnTo>
                    <a:lnTo>
                      <a:pt x="635" y="40"/>
                    </a:lnTo>
                    <a:lnTo>
                      <a:pt x="633" y="39"/>
                    </a:lnTo>
                    <a:lnTo>
                      <a:pt x="631" y="37"/>
                    </a:lnTo>
                    <a:lnTo>
                      <a:pt x="629" y="35"/>
                    </a:lnTo>
                    <a:lnTo>
                      <a:pt x="625" y="35"/>
                    </a:lnTo>
                    <a:lnTo>
                      <a:pt x="625" y="35"/>
                    </a:lnTo>
                    <a:lnTo>
                      <a:pt x="623" y="35"/>
                    </a:lnTo>
                    <a:lnTo>
                      <a:pt x="622" y="35"/>
                    </a:lnTo>
                    <a:lnTo>
                      <a:pt x="622" y="33"/>
                    </a:lnTo>
                    <a:lnTo>
                      <a:pt x="618" y="35"/>
                    </a:lnTo>
                    <a:lnTo>
                      <a:pt x="616" y="33"/>
                    </a:lnTo>
                    <a:lnTo>
                      <a:pt x="614" y="33"/>
                    </a:lnTo>
                    <a:lnTo>
                      <a:pt x="610" y="31"/>
                    </a:lnTo>
                    <a:lnTo>
                      <a:pt x="608" y="31"/>
                    </a:lnTo>
                    <a:lnTo>
                      <a:pt x="608" y="33"/>
                    </a:lnTo>
                    <a:lnTo>
                      <a:pt x="608" y="33"/>
                    </a:lnTo>
                    <a:lnTo>
                      <a:pt x="608" y="33"/>
                    </a:lnTo>
                    <a:lnTo>
                      <a:pt x="608" y="35"/>
                    </a:lnTo>
                    <a:lnTo>
                      <a:pt x="608" y="37"/>
                    </a:lnTo>
                    <a:lnTo>
                      <a:pt x="606" y="37"/>
                    </a:lnTo>
                    <a:lnTo>
                      <a:pt x="604" y="39"/>
                    </a:lnTo>
                    <a:lnTo>
                      <a:pt x="602" y="39"/>
                    </a:lnTo>
                    <a:lnTo>
                      <a:pt x="597" y="40"/>
                    </a:lnTo>
                    <a:lnTo>
                      <a:pt x="595" y="42"/>
                    </a:lnTo>
                    <a:lnTo>
                      <a:pt x="585" y="42"/>
                    </a:lnTo>
                    <a:lnTo>
                      <a:pt x="582" y="44"/>
                    </a:lnTo>
                    <a:lnTo>
                      <a:pt x="580" y="44"/>
                    </a:lnTo>
                    <a:lnTo>
                      <a:pt x="580" y="46"/>
                    </a:lnTo>
                    <a:lnTo>
                      <a:pt x="580" y="46"/>
                    </a:lnTo>
                    <a:lnTo>
                      <a:pt x="580" y="48"/>
                    </a:lnTo>
                    <a:lnTo>
                      <a:pt x="580" y="48"/>
                    </a:lnTo>
                    <a:lnTo>
                      <a:pt x="580" y="50"/>
                    </a:lnTo>
                    <a:lnTo>
                      <a:pt x="580" y="50"/>
                    </a:lnTo>
                    <a:lnTo>
                      <a:pt x="580" y="52"/>
                    </a:lnTo>
                    <a:lnTo>
                      <a:pt x="578" y="52"/>
                    </a:lnTo>
                    <a:lnTo>
                      <a:pt x="574" y="52"/>
                    </a:lnTo>
                    <a:lnTo>
                      <a:pt x="572" y="52"/>
                    </a:lnTo>
                    <a:lnTo>
                      <a:pt x="568" y="54"/>
                    </a:lnTo>
                    <a:lnTo>
                      <a:pt x="562" y="54"/>
                    </a:lnTo>
                    <a:lnTo>
                      <a:pt x="561" y="56"/>
                    </a:lnTo>
                    <a:lnTo>
                      <a:pt x="559" y="56"/>
                    </a:lnTo>
                    <a:lnTo>
                      <a:pt x="553" y="56"/>
                    </a:lnTo>
                    <a:lnTo>
                      <a:pt x="545" y="54"/>
                    </a:lnTo>
                    <a:lnTo>
                      <a:pt x="545" y="52"/>
                    </a:lnTo>
                    <a:lnTo>
                      <a:pt x="543" y="52"/>
                    </a:lnTo>
                    <a:lnTo>
                      <a:pt x="543" y="50"/>
                    </a:lnTo>
                    <a:lnTo>
                      <a:pt x="541" y="50"/>
                    </a:lnTo>
                    <a:lnTo>
                      <a:pt x="540" y="50"/>
                    </a:lnTo>
                    <a:lnTo>
                      <a:pt x="540" y="50"/>
                    </a:lnTo>
                    <a:lnTo>
                      <a:pt x="538" y="50"/>
                    </a:lnTo>
                    <a:lnTo>
                      <a:pt x="538" y="52"/>
                    </a:lnTo>
                    <a:lnTo>
                      <a:pt x="536" y="52"/>
                    </a:lnTo>
                    <a:lnTo>
                      <a:pt x="536" y="52"/>
                    </a:lnTo>
                    <a:lnTo>
                      <a:pt x="534" y="52"/>
                    </a:lnTo>
                    <a:lnTo>
                      <a:pt x="534" y="52"/>
                    </a:lnTo>
                    <a:lnTo>
                      <a:pt x="534" y="52"/>
                    </a:lnTo>
                    <a:lnTo>
                      <a:pt x="534" y="52"/>
                    </a:lnTo>
                    <a:lnTo>
                      <a:pt x="534" y="52"/>
                    </a:lnTo>
                    <a:lnTo>
                      <a:pt x="534" y="52"/>
                    </a:lnTo>
                    <a:lnTo>
                      <a:pt x="534" y="50"/>
                    </a:lnTo>
                    <a:lnTo>
                      <a:pt x="534" y="48"/>
                    </a:lnTo>
                    <a:lnTo>
                      <a:pt x="534" y="46"/>
                    </a:lnTo>
                    <a:lnTo>
                      <a:pt x="532" y="44"/>
                    </a:lnTo>
                    <a:lnTo>
                      <a:pt x="532" y="42"/>
                    </a:lnTo>
                    <a:lnTo>
                      <a:pt x="532" y="40"/>
                    </a:lnTo>
                    <a:lnTo>
                      <a:pt x="530" y="40"/>
                    </a:lnTo>
                    <a:lnTo>
                      <a:pt x="530" y="40"/>
                    </a:lnTo>
                    <a:lnTo>
                      <a:pt x="528" y="40"/>
                    </a:lnTo>
                    <a:lnTo>
                      <a:pt x="528" y="40"/>
                    </a:lnTo>
                    <a:lnTo>
                      <a:pt x="526" y="40"/>
                    </a:lnTo>
                    <a:lnTo>
                      <a:pt x="526" y="40"/>
                    </a:lnTo>
                    <a:lnTo>
                      <a:pt x="524" y="40"/>
                    </a:lnTo>
                    <a:lnTo>
                      <a:pt x="522" y="44"/>
                    </a:lnTo>
                    <a:lnTo>
                      <a:pt x="519" y="46"/>
                    </a:lnTo>
                    <a:lnTo>
                      <a:pt x="513" y="46"/>
                    </a:lnTo>
                    <a:lnTo>
                      <a:pt x="513" y="48"/>
                    </a:lnTo>
                    <a:lnTo>
                      <a:pt x="511" y="48"/>
                    </a:lnTo>
                    <a:lnTo>
                      <a:pt x="509" y="50"/>
                    </a:lnTo>
                    <a:lnTo>
                      <a:pt x="507" y="54"/>
                    </a:lnTo>
                    <a:lnTo>
                      <a:pt x="505" y="54"/>
                    </a:lnTo>
                    <a:lnTo>
                      <a:pt x="501" y="56"/>
                    </a:lnTo>
                    <a:lnTo>
                      <a:pt x="498" y="59"/>
                    </a:lnTo>
                    <a:lnTo>
                      <a:pt x="486" y="63"/>
                    </a:lnTo>
                    <a:lnTo>
                      <a:pt x="484" y="63"/>
                    </a:lnTo>
                    <a:lnTo>
                      <a:pt x="482" y="63"/>
                    </a:lnTo>
                    <a:lnTo>
                      <a:pt x="481" y="61"/>
                    </a:lnTo>
                    <a:lnTo>
                      <a:pt x="477" y="59"/>
                    </a:lnTo>
                    <a:lnTo>
                      <a:pt x="475" y="59"/>
                    </a:lnTo>
                    <a:lnTo>
                      <a:pt x="475" y="59"/>
                    </a:lnTo>
                    <a:lnTo>
                      <a:pt x="473" y="61"/>
                    </a:lnTo>
                    <a:lnTo>
                      <a:pt x="471" y="63"/>
                    </a:lnTo>
                    <a:lnTo>
                      <a:pt x="467" y="65"/>
                    </a:lnTo>
                    <a:lnTo>
                      <a:pt x="467" y="65"/>
                    </a:lnTo>
                    <a:lnTo>
                      <a:pt x="465" y="65"/>
                    </a:lnTo>
                    <a:lnTo>
                      <a:pt x="465" y="63"/>
                    </a:lnTo>
                    <a:lnTo>
                      <a:pt x="465" y="63"/>
                    </a:lnTo>
                    <a:lnTo>
                      <a:pt x="463" y="63"/>
                    </a:lnTo>
                    <a:lnTo>
                      <a:pt x="461" y="63"/>
                    </a:lnTo>
                    <a:lnTo>
                      <a:pt x="461" y="63"/>
                    </a:lnTo>
                    <a:lnTo>
                      <a:pt x="460" y="63"/>
                    </a:lnTo>
                    <a:lnTo>
                      <a:pt x="460" y="63"/>
                    </a:lnTo>
                    <a:lnTo>
                      <a:pt x="458" y="63"/>
                    </a:lnTo>
                    <a:lnTo>
                      <a:pt x="456" y="63"/>
                    </a:lnTo>
                    <a:lnTo>
                      <a:pt x="456" y="63"/>
                    </a:lnTo>
                    <a:lnTo>
                      <a:pt x="454" y="63"/>
                    </a:lnTo>
                    <a:lnTo>
                      <a:pt x="454" y="63"/>
                    </a:lnTo>
                    <a:lnTo>
                      <a:pt x="454" y="63"/>
                    </a:lnTo>
                    <a:lnTo>
                      <a:pt x="452" y="61"/>
                    </a:lnTo>
                    <a:lnTo>
                      <a:pt x="452" y="61"/>
                    </a:lnTo>
                    <a:lnTo>
                      <a:pt x="450" y="61"/>
                    </a:lnTo>
                    <a:lnTo>
                      <a:pt x="450" y="61"/>
                    </a:lnTo>
                    <a:lnTo>
                      <a:pt x="450" y="61"/>
                    </a:lnTo>
                    <a:lnTo>
                      <a:pt x="448" y="61"/>
                    </a:lnTo>
                    <a:lnTo>
                      <a:pt x="448" y="63"/>
                    </a:lnTo>
                    <a:lnTo>
                      <a:pt x="448" y="63"/>
                    </a:lnTo>
                    <a:lnTo>
                      <a:pt x="446" y="63"/>
                    </a:lnTo>
                    <a:lnTo>
                      <a:pt x="446" y="63"/>
                    </a:lnTo>
                    <a:lnTo>
                      <a:pt x="446" y="61"/>
                    </a:lnTo>
                    <a:lnTo>
                      <a:pt x="446" y="59"/>
                    </a:lnTo>
                    <a:lnTo>
                      <a:pt x="444" y="56"/>
                    </a:lnTo>
                    <a:lnTo>
                      <a:pt x="442" y="54"/>
                    </a:lnTo>
                    <a:lnTo>
                      <a:pt x="442" y="52"/>
                    </a:lnTo>
                    <a:lnTo>
                      <a:pt x="442" y="52"/>
                    </a:lnTo>
                    <a:lnTo>
                      <a:pt x="442" y="50"/>
                    </a:lnTo>
                    <a:lnTo>
                      <a:pt x="442" y="50"/>
                    </a:lnTo>
                    <a:lnTo>
                      <a:pt x="442" y="48"/>
                    </a:lnTo>
                    <a:lnTo>
                      <a:pt x="442" y="48"/>
                    </a:lnTo>
                    <a:lnTo>
                      <a:pt x="444" y="48"/>
                    </a:lnTo>
                    <a:lnTo>
                      <a:pt x="454" y="48"/>
                    </a:lnTo>
                    <a:lnTo>
                      <a:pt x="454" y="48"/>
                    </a:lnTo>
                    <a:lnTo>
                      <a:pt x="456" y="48"/>
                    </a:lnTo>
                    <a:lnTo>
                      <a:pt x="456" y="48"/>
                    </a:lnTo>
                    <a:lnTo>
                      <a:pt x="456" y="46"/>
                    </a:lnTo>
                    <a:lnTo>
                      <a:pt x="454" y="46"/>
                    </a:lnTo>
                    <a:lnTo>
                      <a:pt x="454" y="44"/>
                    </a:lnTo>
                    <a:lnTo>
                      <a:pt x="454" y="42"/>
                    </a:lnTo>
                    <a:lnTo>
                      <a:pt x="454" y="42"/>
                    </a:lnTo>
                    <a:lnTo>
                      <a:pt x="454" y="40"/>
                    </a:lnTo>
                    <a:lnTo>
                      <a:pt x="452" y="33"/>
                    </a:lnTo>
                    <a:lnTo>
                      <a:pt x="452" y="33"/>
                    </a:lnTo>
                    <a:lnTo>
                      <a:pt x="452" y="31"/>
                    </a:lnTo>
                    <a:lnTo>
                      <a:pt x="450" y="31"/>
                    </a:lnTo>
                    <a:lnTo>
                      <a:pt x="448" y="29"/>
                    </a:lnTo>
                    <a:lnTo>
                      <a:pt x="448" y="29"/>
                    </a:lnTo>
                    <a:lnTo>
                      <a:pt x="448" y="29"/>
                    </a:lnTo>
                    <a:lnTo>
                      <a:pt x="448" y="29"/>
                    </a:lnTo>
                    <a:lnTo>
                      <a:pt x="448" y="29"/>
                    </a:lnTo>
                    <a:lnTo>
                      <a:pt x="448" y="27"/>
                    </a:lnTo>
                    <a:lnTo>
                      <a:pt x="446" y="27"/>
                    </a:lnTo>
                    <a:lnTo>
                      <a:pt x="446" y="27"/>
                    </a:lnTo>
                    <a:lnTo>
                      <a:pt x="444" y="25"/>
                    </a:lnTo>
                    <a:lnTo>
                      <a:pt x="433" y="25"/>
                    </a:lnTo>
                    <a:lnTo>
                      <a:pt x="431" y="25"/>
                    </a:lnTo>
                    <a:lnTo>
                      <a:pt x="431" y="27"/>
                    </a:lnTo>
                    <a:lnTo>
                      <a:pt x="429" y="29"/>
                    </a:lnTo>
                    <a:lnTo>
                      <a:pt x="429" y="29"/>
                    </a:lnTo>
                    <a:lnTo>
                      <a:pt x="425" y="29"/>
                    </a:lnTo>
                    <a:lnTo>
                      <a:pt x="425" y="29"/>
                    </a:lnTo>
                    <a:lnTo>
                      <a:pt x="423" y="31"/>
                    </a:lnTo>
                    <a:lnTo>
                      <a:pt x="423" y="33"/>
                    </a:lnTo>
                    <a:lnTo>
                      <a:pt x="423" y="33"/>
                    </a:lnTo>
                    <a:lnTo>
                      <a:pt x="421" y="33"/>
                    </a:lnTo>
                    <a:lnTo>
                      <a:pt x="421" y="33"/>
                    </a:lnTo>
                    <a:lnTo>
                      <a:pt x="421" y="33"/>
                    </a:lnTo>
                    <a:lnTo>
                      <a:pt x="420" y="33"/>
                    </a:lnTo>
                    <a:lnTo>
                      <a:pt x="420" y="31"/>
                    </a:lnTo>
                    <a:lnTo>
                      <a:pt x="420" y="31"/>
                    </a:lnTo>
                    <a:lnTo>
                      <a:pt x="420" y="31"/>
                    </a:lnTo>
                    <a:lnTo>
                      <a:pt x="418" y="31"/>
                    </a:lnTo>
                    <a:lnTo>
                      <a:pt x="418" y="31"/>
                    </a:lnTo>
                    <a:lnTo>
                      <a:pt x="412" y="31"/>
                    </a:lnTo>
                    <a:lnTo>
                      <a:pt x="408" y="31"/>
                    </a:lnTo>
                    <a:lnTo>
                      <a:pt x="404" y="33"/>
                    </a:lnTo>
                    <a:lnTo>
                      <a:pt x="395" y="40"/>
                    </a:lnTo>
                    <a:lnTo>
                      <a:pt x="393" y="42"/>
                    </a:lnTo>
                    <a:lnTo>
                      <a:pt x="387" y="42"/>
                    </a:lnTo>
                    <a:lnTo>
                      <a:pt x="385" y="42"/>
                    </a:lnTo>
                    <a:lnTo>
                      <a:pt x="383" y="44"/>
                    </a:lnTo>
                    <a:lnTo>
                      <a:pt x="381" y="48"/>
                    </a:lnTo>
                    <a:lnTo>
                      <a:pt x="381" y="50"/>
                    </a:lnTo>
                    <a:lnTo>
                      <a:pt x="381" y="50"/>
                    </a:lnTo>
                    <a:lnTo>
                      <a:pt x="381" y="52"/>
                    </a:lnTo>
                    <a:lnTo>
                      <a:pt x="381" y="52"/>
                    </a:lnTo>
                    <a:lnTo>
                      <a:pt x="381" y="52"/>
                    </a:lnTo>
                    <a:lnTo>
                      <a:pt x="381" y="54"/>
                    </a:lnTo>
                    <a:lnTo>
                      <a:pt x="381" y="54"/>
                    </a:lnTo>
                    <a:lnTo>
                      <a:pt x="381" y="54"/>
                    </a:lnTo>
                    <a:lnTo>
                      <a:pt x="381" y="56"/>
                    </a:lnTo>
                    <a:lnTo>
                      <a:pt x="380" y="56"/>
                    </a:lnTo>
                    <a:lnTo>
                      <a:pt x="380" y="58"/>
                    </a:lnTo>
                    <a:lnTo>
                      <a:pt x="378" y="61"/>
                    </a:lnTo>
                    <a:lnTo>
                      <a:pt x="376" y="61"/>
                    </a:lnTo>
                    <a:lnTo>
                      <a:pt x="376" y="63"/>
                    </a:lnTo>
                    <a:lnTo>
                      <a:pt x="372" y="65"/>
                    </a:lnTo>
                    <a:lnTo>
                      <a:pt x="370" y="67"/>
                    </a:lnTo>
                    <a:lnTo>
                      <a:pt x="368" y="67"/>
                    </a:lnTo>
                    <a:lnTo>
                      <a:pt x="368" y="69"/>
                    </a:lnTo>
                    <a:lnTo>
                      <a:pt x="368" y="69"/>
                    </a:lnTo>
                    <a:lnTo>
                      <a:pt x="368" y="71"/>
                    </a:lnTo>
                    <a:lnTo>
                      <a:pt x="370" y="73"/>
                    </a:lnTo>
                    <a:lnTo>
                      <a:pt x="370" y="77"/>
                    </a:lnTo>
                    <a:lnTo>
                      <a:pt x="370" y="78"/>
                    </a:lnTo>
                    <a:lnTo>
                      <a:pt x="368" y="80"/>
                    </a:lnTo>
                    <a:lnTo>
                      <a:pt x="368" y="82"/>
                    </a:lnTo>
                    <a:lnTo>
                      <a:pt x="366" y="82"/>
                    </a:lnTo>
                    <a:lnTo>
                      <a:pt x="360" y="82"/>
                    </a:lnTo>
                    <a:lnTo>
                      <a:pt x="359" y="82"/>
                    </a:lnTo>
                    <a:lnTo>
                      <a:pt x="355" y="84"/>
                    </a:lnTo>
                    <a:lnTo>
                      <a:pt x="355" y="86"/>
                    </a:lnTo>
                    <a:lnTo>
                      <a:pt x="353" y="88"/>
                    </a:lnTo>
                    <a:lnTo>
                      <a:pt x="351" y="90"/>
                    </a:lnTo>
                    <a:lnTo>
                      <a:pt x="349" y="92"/>
                    </a:lnTo>
                    <a:lnTo>
                      <a:pt x="347" y="92"/>
                    </a:lnTo>
                    <a:lnTo>
                      <a:pt x="345" y="94"/>
                    </a:lnTo>
                    <a:lnTo>
                      <a:pt x="340" y="94"/>
                    </a:lnTo>
                    <a:lnTo>
                      <a:pt x="336" y="96"/>
                    </a:lnTo>
                    <a:lnTo>
                      <a:pt x="326" y="94"/>
                    </a:lnTo>
                    <a:lnTo>
                      <a:pt x="324" y="94"/>
                    </a:lnTo>
                    <a:lnTo>
                      <a:pt x="322" y="92"/>
                    </a:lnTo>
                    <a:lnTo>
                      <a:pt x="320" y="86"/>
                    </a:lnTo>
                    <a:lnTo>
                      <a:pt x="319" y="86"/>
                    </a:lnTo>
                    <a:lnTo>
                      <a:pt x="319" y="86"/>
                    </a:lnTo>
                    <a:lnTo>
                      <a:pt x="319" y="86"/>
                    </a:lnTo>
                    <a:lnTo>
                      <a:pt x="319" y="86"/>
                    </a:lnTo>
                    <a:lnTo>
                      <a:pt x="319" y="86"/>
                    </a:lnTo>
                    <a:lnTo>
                      <a:pt x="320" y="84"/>
                    </a:lnTo>
                    <a:lnTo>
                      <a:pt x="320" y="84"/>
                    </a:lnTo>
                    <a:lnTo>
                      <a:pt x="320" y="84"/>
                    </a:lnTo>
                    <a:lnTo>
                      <a:pt x="322" y="84"/>
                    </a:lnTo>
                    <a:lnTo>
                      <a:pt x="322" y="84"/>
                    </a:lnTo>
                    <a:lnTo>
                      <a:pt x="322" y="82"/>
                    </a:lnTo>
                    <a:lnTo>
                      <a:pt x="322" y="78"/>
                    </a:lnTo>
                    <a:lnTo>
                      <a:pt x="322" y="75"/>
                    </a:lnTo>
                    <a:lnTo>
                      <a:pt x="320" y="69"/>
                    </a:lnTo>
                    <a:lnTo>
                      <a:pt x="319" y="67"/>
                    </a:lnTo>
                    <a:lnTo>
                      <a:pt x="317" y="65"/>
                    </a:lnTo>
                    <a:lnTo>
                      <a:pt x="317" y="65"/>
                    </a:lnTo>
                    <a:lnTo>
                      <a:pt x="315" y="65"/>
                    </a:lnTo>
                    <a:lnTo>
                      <a:pt x="315" y="65"/>
                    </a:lnTo>
                    <a:lnTo>
                      <a:pt x="313" y="65"/>
                    </a:lnTo>
                    <a:lnTo>
                      <a:pt x="309" y="65"/>
                    </a:lnTo>
                    <a:lnTo>
                      <a:pt x="305" y="63"/>
                    </a:lnTo>
                    <a:lnTo>
                      <a:pt x="303" y="63"/>
                    </a:lnTo>
                    <a:lnTo>
                      <a:pt x="301" y="63"/>
                    </a:lnTo>
                    <a:lnTo>
                      <a:pt x="298" y="63"/>
                    </a:lnTo>
                    <a:lnTo>
                      <a:pt x="292" y="65"/>
                    </a:lnTo>
                    <a:lnTo>
                      <a:pt x="282" y="65"/>
                    </a:lnTo>
                    <a:lnTo>
                      <a:pt x="279" y="65"/>
                    </a:lnTo>
                    <a:lnTo>
                      <a:pt x="275" y="63"/>
                    </a:lnTo>
                    <a:lnTo>
                      <a:pt x="273" y="63"/>
                    </a:lnTo>
                    <a:lnTo>
                      <a:pt x="273" y="65"/>
                    </a:lnTo>
                    <a:lnTo>
                      <a:pt x="269" y="65"/>
                    </a:lnTo>
                    <a:lnTo>
                      <a:pt x="267" y="65"/>
                    </a:lnTo>
                    <a:lnTo>
                      <a:pt x="265" y="65"/>
                    </a:lnTo>
                    <a:lnTo>
                      <a:pt x="261" y="65"/>
                    </a:lnTo>
                    <a:lnTo>
                      <a:pt x="252" y="65"/>
                    </a:lnTo>
                    <a:lnTo>
                      <a:pt x="252" y="65"/>
                    </a:lnTo>
                    <a:lnTo>
                      <a:pt x="250" y="65"/>
                    </a:lnTo>
                    <a:lnTo>
                      <a:pt x="250" y="63"/>
                    </a:lnTo>
                    <a:lnTo>
                      <a:pt x="246" y="65"/>
                    </a:lnTo>
                    <a:lnTo>
                      <a:pt x="237" y="63"/>
                    </a:lnTo>
                    <a:lnTo>
                      <a:pt x="231" y="59"/>
                    </a:lnTo>
                    <a:lnTo>
                      <a:pt x="231" y="59"/>
                    </a:lnTo>
                    <a:lnTo>
                      <a:pt x="229" y="59"/>
                    </a:lnTo>
                    <a:lnTo>
                      <a:pt x="229" y="58"/>
                    </a:lnTo>
                    <a:lnTo>
                      <a:pt x="227" y="58"/>
                    </a:lnTo>
                    <a:lnTo>
                      <a:pt x="227" y="54"/>
                    </a:lnTo>
                    <a:lnTo>
                      <a:pt x="223" y="50"/>
                    </a:lnTo>
                    <a:lnTo>
                      <a:pt x="221" y="48"/>
                    </a:lnTo>
                    <a:lnTo>
                      <a:pt x="221" y="46"/>
                    </a:lnTo>
                    <a:lnTo>
                      <a:pt x="218" y="46"/>
                    </a:lnTo>
                    <a:lnTo>
                      <a:pt x="218" y="46"/>
                    </a:lnTo>
                    <a:lnTo>
                      <a:pt x="214" y="44"/>
                    </a:lnTo>
                    <a:lnTo>
                      <a:pt x="212" y="44"/>
                    </a:lnTo>
                    <a:lnTo>
                      <a:pt x="210" y="44"/>
                    </a:lnTo>
                    <a:lnTo>
                      <a:pt x="210" y="42"/>
                    </a:lnTo>
                    <a:lnTo>
                      <a:pt x="208" y="42"/>
                    </a:lnTo>
                    <a:lnTo>
                      <a:pt x="208" y="42"/>
                    </a:lnTo>
                    <a:lnTo>
                      <a:pt x="204" y="40"/>
                    </a:lnTo>
                    <a:lnTo>
                      <a:pt x="204" y="40"/>
                    </a:lnTo>
                    <a:lnTo>
                      <a:pt x="195" y="42"/>
                    </a:lnTo>
                    <a:lnTo>
                      <a:pt x="193" y="42"/>
                    </a:lnTo>
                    <a:lnTo>
                      <a:pt x="191" y="42"/>
                    </a:lnTo>
                    <a:lnTo>
                      <a:pt x="189" y="40"/>
                    </a:lnTo>
                    <a:lnTo>
                      <a:pt x="187" y="40"/>
                    </a:lnTo>
                    <a:lnTo>
                      <a:pt x="187" y="39"/>
                    </a:lnTo>
                    <a:lnTo>
                      <a:pt x="185" y="39"/>
                    </a:lnTo>
                    <a:lnTo>
                      <a:pt x="181" y="37"/>
                    </a:lnTo>
                    <a:lnTo>
                      <a:pt x="179" y="37"/>
                    </a:lnTo>
                    <a:lnTo>
                      <a:pt x="176" y="33"/>
                    </a:lnTo>
                    <a:lnTo>
                      <a:pt x="174" y="33"/>
                    </a:lnTo>
                    <a:lnTo>
                      <a:pt x="174" y="31"/>
                    </a:lnTo>
                    <a:lnTo>
                      <a:pt x="172" y="31"/>
                    </a:lnTo>
                    <a:lnTo>
                      <a:pt x="172" y="29"/>
                    </a:lnTo>
                    <a:lnTo>
                      <a:pt x="172" y="27"/>
                    </a:lnTo>
                    <a:lnTo>
                      <a:pt x="172" y="25"/>
                    </a:lnTo>
                    <a:lnTo>
                      <a:pt x="170" y="23"/>
                    </a:lnTo>
                    <a:lnTo>
                      <a:pt x="170" y="23"/>
                    </a:lnTo>
                    <a:lnTo>
                      <a:pt x="170" y="21"/>
                    </a:lnTo>
                    <a:lnTo>
                      <a:pt x="170" y="12"/>
                    </a:lnTo>
                    <a:lnTo>
                      <a:pt x="170" y="12"/>
                    </a:lnTo>
                    <a:lnTo>
                      <a:pt x="170" y="8"/>
                    </a:lnTo>
                    <a:lnTo>
                      <a:pt x="164" y="2"/>
                    </a:lnTo>
                    <a:lnTo>
                      <a:pt x="162" y="0"/>
                    </a:lnTo>
                    <a:lnTo>
                      <a:pt x="160" y="0"/>
                    </a:lnTo>
                    <a:lnTo>
                      <a:pt x="157" y="4"/>
                    </a:lnTo>
                    <a:lnTo>
                      <a:pt x="157" y="4"/>
                    </a:lnTo>
                    <a:lnTo>
                      <a:pt x="155" y="6"/>
                    </a:lnTo>
                    <a:lnTo>
                      <a:pt x="153" y="6"/>
                    </a:lnTo>
                    <a:lnTo>
                      <a:pt x="153" y="6"/>
                    </a:lnTo>
                    <a:lnTo>
                      <a:pt x="151" y="6"/>
                    </a:lnTo>
                    <a:lnTo>
                      <a:pt x="151" y="6"/>
                    </a:lnTo>
                    <a:lnTo>
                      <a:pt x="151" y="8"/>
                    </a:lnTo>
                    <a:lnTo>
                      <a:pt x="151" y="8"/>
                    </a:lnTo>
                    <a:lnTo>
                      <a:pt x="151" y="8"/>
                    </a:lnTo>
                    <a:lnTo>
                      <a:pt x="149" y="10"/>
                    </a:lnTo>
                    <a:lnTo>
                      <a:pt x="147" y="10"/>
                    </a:lnTo>
                    <a:lnTo>
                      <a:pt x="145" y="10"/>
                    </a:lnTo>
                    <a:lnTo>
                      <a:pt x="143" y="10"/>
                    </a:lnTo>
                    <a:lnTo>
                      <a:pt x="141" y="10"/>
                    </a:lnTo>
                    <a:lnTo>
                      <a:pt x="139" y="8"/>
                    </a:lnTo>
                    <a:lnTo>
                      <a:pt x="138" y="8"/>
                    </a:lnTo>
                    <a:lnTo>
                      <a:pt x="130" y="8"/>
                    </a:lnTo>
                    <a:lnTo>
                      <a:pt x="122" y="14"/>
                    </a:lnTo>
                    <a:lnTo>
                      <a:pt x="122" y="14"/>
                    </a:lnTo>
                    <a:lnTo>
                      <a:pt x="120" y="16"/>
                    </a:lnTo>
                    <a:lnTo>
                      <a:pt x="117" y="16"/>
                    </a:lnTo>
                    <a:lnTo>
                      <a:pt x="117" y="16"/>
                    </a:lnTo>
                    <a:lnTo>
                      <a:pt x="113" y="18"/>
                    </a:lnTo>
                    <a:lnTo>
                      <a:pt x="109" y="20"/>
                    </a:lnTo>
                    <a:lnTo>
                      <a:pt x="109" y="20"/>
                    </a:lnTo>
                    <a:lnTo>
                      <a:pt x="107" y="20"/>
                    </a:lnTo>
                    <a:lnTo>
                      <a:pt x="107" y="21"/>
                    </a:lnTo>
                    <a:lnTo>
                      <a:pt x="105" y="23"/>
                    </a:lnTo>
                    <a:lnTo>
                      <a:pt x="107" y="23"/>
                    </a:lnTo>
                    <a:lnTo>
                      <a:pt x="107" y="27"/>
                    </a:lnTo>
                    <a:lnTo>
                      <a:pt x="107" y="27"/>
                    </a:lnTo>
                    <a:lnTo>
                      <a:pt x="107" y="29"/>
                    </a:lnTo>
                    <a:lnTo>
                      <a:pt x="107" y="31"/>
                    </a:lnTo>
                    <a:lnTo>
                      <a:pt x="107" y="31"/>
                    </a:lnTo>
                    <a:lnTo>
                      <a:pt x="109" y="33"/>
                    </a:lnTo>
                    <a:lnTo>
                      <a:pt x="109" y="33"/>
                    </a:lnTo>
                    <a:lnTo>
                      <a:pt x="111" y="35"/>
                    </a:lnTo>
                    <a:lnTo>
                      <a:pt x="109" y="39"/>
                    </a:lnTo>
                    <a:lnTo>
                      <a:pt x="107" y="39"/>
                    </a:lnTo>
                    <a:lnTo>
                      <a:pt x="105" y="40"/>
                    </a:lnTo>
                    <a:lnTo>
                      <a:pt x="103" y="40"/>
                    </a:lnTo>
                    <a:lnTo>
                      <a:pt x="101" y="40"/>
                    </a:lnTo>
                    <a:lnTo>
                      <a:pt x="101" y="42"/>
                    </a:lnTo>
                    <a:lnTo>
                      <a:pt x="103" y="42"/>
                    </a:lnTo>
                    <a:lnTo>
                      <a:pt x="103" y="44"/>
                    </a:lnTo>
                    <a:lnTo>
                      <a:pt x="105" y="48"/>
                    </a:lnTo>
                    <a:lnTo>
                      <a:pt x="107" y="48"/>
                    </a:lnTo>
                    <a:lnTo>
                      <a:pt x="107" y="52"/>
                    </a:lnTo>
                    <a:lnTo>
                      <a:pt x="107" y="52"/>
                    </a:lnTo>
                    <a:lnTo>
                      <a:pt x="109" y="52"/>
                    </a:lnTo>
                    <a:lnTo>
                      <a:pt x="109" y="52"/>
                    </a:lnTo>
                    <a:lnTo>
                      <a:pt x="111" y="50"/>
                    </a:lnTo>
                    <a:lnTo>
                      <a:pt x="118" y="50"/>
                    </a:lnTo>
                    <a:lnTo>
                      <a:pt x="120" y="48"/>
                    </a:lnTo>
                    <a:lnTo>
                      <a:pt x="124" y="48"/>
                    </a:lnTo>
                    <a:lnTo>
                      <a:pt x="126" y="46"/>
                    </a:lnTo>
                    <a:lnTo>
                      <a:pt x="128" y="46"/>
                    </a:lnTo>
                    <a:lnTo>
                      <a:pt x="136" y="48"/>
                    </a:lnTo>
                    <a:lnTo>
                      <a:pt x="136" y="48"/>
                    </a:lnTo>
                    <a:lnTo>
                      <a:pt x="136" y="46"/>
                    </a:lnTo>
                    <a:lnTo>
                      <a:pt x="138" y="46"/>
                    </a:lnTo>
                    <a:lnTo>
                      <a:pt x="138" y="46"/>
                    </a:lnTo>
                    <a:lnTo>
                      <a:pt x="138" y="46"/>
                    </a:lnTo>
                    <a:lnTo>
                      <a:pt x="138" y="46"/>
                    </a:lnTo>
                    <a:lnTo>
                      <a:pt x="139" y="46"/>
                    </a:lnTo>
                    <a:lnTo>
                      <a:pt x="139" y="46"/>
                    </a:lnTo>
                    <a:lnTo>
                      <a:pt x="141" y="46"/>
                    </a:lnTo>
                    <a:lnTo>
                      <a:pt x="141" y="48"/>
                    </a:lnTo>
                    <a:lnTo>
                      <a:pt x="141" y="48"/>
                    </a:lnTo>
                    <a:lnTo>
                      <a:pt x="143" y="48"/>
                    </a:lnTo>
                    <a:lnTo>
                      <a:pt x="147" y="48"/>
                    </a:lnTo>
                    <a:lnTo>
                      <a:pt x="147" y="48"/>
                    </a:lnTo>
                    <a:lnTo>
                      <a:pt x="147" y="46"/>
                    </a:lnTo>
                    <a:lnTo>
                      <a:pt x="149" y="46"/>
                    </a:lnTo>
                    <a:lnTo>
                      <a:pt x="151" y="46"/>
                    </a:lnTo>
                    <a:lnTo>
                      <a:pt x="151" y="46"/>
                    </a:lnTo>
                    <a:lnTo>
                      <a:pt x="151" y="46"/>
                    </a:lnTo>
                    <a:lnTo>
                      <a:pt x="151" y="46"/>
                    </a:lnTo>
                    <a:lnTo>
                      <a:pt x="151" y="46"/>
                    </a:lnTo>
                    <a:lnTo>
                      <a:pt x="153" y="48"/>
                    </a:lnTo>
                    <a:lnTo>
                      <a:pt x="153" y="48"/>
                    </a:lnTo>
                    <a:lnTo>
                      <a:pt x="153" y="50"/>
                    </a:lnTo>
                    <a:lnTo>
                      <a:pt x="153" y="50"/>
                    </a:lnTo>
                    <a:lnTo>
                      <a:pt x="153" y="50"/>
                    </a:lnTo>
                    <a:lnTo>
                      <a:pt x="153" y="52"/>
                    </a:lnTo>
                    <a:lnTo>
                      <a:pt x="151" y="52"/>
                    </a:lnTo>
                    <a:lnTo>
                      <a:pt x="149" y="54"/>
                    </a:lnTo>
                    <a:lnTo>
                      <a:pt x="147" y="54"/>
                    </a:lnTo>
                    <a:lnTo>
                      <a:pt x="136" y="58"/>
                    </a:lnTo>
                    <a:lnTo>
                      <a:pt x="134" y="58"/>
                    </a:lnTo>
                    <a:lnTo>
                      <a:pt x="134" y="58"/>
                    </a:lnTo>
                    <a:lnTo>
                      <a:pt x="130" y="56"/>
                    </a:lnTo>
                    <a:lnTo>
                      <a:pt x="130" y="56"/>
                    </a:lnTo>
                    <a:lnTo>
                      <a:pt x="128" y="56"/>
                    </a:lnTo>
                    <a:lnTo>
                      <a:pt x="128" y="58"/>
                    </a:lnTo>
                    <a:lnTo>
                      <a:pt x="126" y="59"/>
                    </a:lnTo>
                    <a:lnTo>
                      <a:pt x="124" y="61"/>
                    </a:lnTo>
                    <a:lnTo>
                      <a:pt x="122" y="61"/>
                    </a:lnTo>
                    <a:lnTo>
                      <a:pt x="120" y="63"/>
                    </a:lnTo>
                    <a:lnTo>
                      <a:pt x="120" y="65"/>
                    </a:lnTo>
                    <a:lnTo>
                      <a:pt x="118" y="71"/>
                    </a:lnTo>
                    <a:lnTo>
                      <a:pt x="117" y="73"/>
                    </a:lnTo>
                    <a:lnTo>
                      <a:pt x="117" y="75"/>
                    </a:lnTo>
                    <a:lnTo>
                      <a:pt x="111" y="77"/>
                    </a:lnTo>
                    <a:lnTo>
                      <a:pt x="111" y="77"/>
                    </a:lnTo>
                    <a:lnTo>
                      <a:pt x="109" y="75"/>
                    </a:lnTo>
                    <a:lnTo>
                      <a:pt x="107" y="75"/>
                    </a:lnTo>
                    <a:lnTo>
                      <a:pt x="107" y="75"/>
                    </a:lnTo>
                    <a:lnTo>
                      <a:pt x="107" y="75"/>
                    </a:lnTo>
                    <a:lnTo>
                      <a:pt x="105" y="77"/>
                    </a:lnTo>
                    <a:lnTo>
                      <a:pt x="105" y="80"/>
                    </a:lnTo>
                    <a:lnTo>
                      <a:pt x="103" y="82"/>
                    </a:lnTo>
                    <a:lnTo>
                      <a:pt x="103" y="82"/>
                    </a:lnTo>
                    <a:lnTo>
                      <a:pt x="101" y="82"/>
                    </a:lnTo>
                    <a:lnTo>
                      <a:pt x="99" y="84"/>
                    </a:lnTo>
                    <a:lnTo>
                      <a:pt x="99" y="84"/>
                    </a:lnTo>
                    <a:lnTo>
                      <a:pt x="99" y="84"/>
                    </a:lnTo>
                    <a:lnTo>
                      <a:pt x="98" y="86"/>
                    </a:lnTo>
                    <a:lnTo>
                      <a:pt x="98" y="86"/>
                    </a:lnTo>
                    <a:lnTo>
                      <a:pt x="98" y="86"/>
                    </a:lnTo>
                    <a:lnTo>
                      <a:pt x="96" y="86"/>
                    </a:lnTo>
                    <a:lnTo>
                      <a:pt x="96" y="86"/>
                    </a:lnTo>
                    <a:lnTo>
                      <a:pt x="94" y="86"/>
                    </a:lnTo>
                    <a:lnTo>
                      <a:pt x="94" y="84"/>
                    </a:lnTo>
                    <a:lnTo>
                      <a:pt x="94" y="86"/>
                    </a:lnTo>
                    <a:lnTo>
                      <a:pt x="92" y="86"/>
                    </a:lnTo>
                    <a:lnTo>
                      <a:pt x="92" y="86"/>
                    </a:lnTo>
                    <a:lnTo>
                      <a:pt x="92" y="86"/>
                    </a:lnTo>
                    <a:lnTo>
                      <a:pt x="86" y="82"/>
                    </a:lnTo>
                    <a:lnTo>
                      <a:pt x="84" y="82"/>
                    </a:lnTo>
                    <a:lnTo>
                      <a:pt x="84" y="82"/>
                    </a:lnTo>
                    <a:lnTo>
                      <a:pt x="84" y="82"/>
                    </a:lnTo>
                    <a:lnTo>
                      <a:pt x="84" y="84"/>
                    </a:lnTo>
                    <a:lnTo>
                      <a:pt x="84" y="84"/>
                    </a:lnTo>
                    <a:lnTo>
                      <a:pt x="84" y="84"/>
                    </a:lnTo>
                    <a:lnTo>
                      <a:pt x="88" y="88"/>
                    </a:lnTo>
                    <a:lnTo>
                      <a:pt x="92" y="90"/>
                    </a:lnTo>
                    <a:lnTo>
                      <a:pt x="94" y="90"/>
                    </a:lnTo>
                    <a:lnTo>
                      <a:pt x="94" y="90"/>
                    </a:lnTo>
                    <a:lnTo>
                      <a:pt x="96" y="90"/>
                    </a:lnTo>
                    <a:lnTo>
                      <a:pt x="96" y="90"/>
                    </a:lnTo>
                    <a:lnTo>
                      <a:pt x="98" y="90"/>
                    </a:lnTo>
                    <a:lnTo>
                      <a:pt x="98" y="90"/>
                    </a:lnTo>
                    <a:lnTo>
                      <a:pt x="99" y="92"/>
                    </a:lnTo>
                    <a:lnTo>
                      <a:pt x="99" y="92"/>
                    </a:lnTo>
                    <a:lnTo>
                      <a:pt x="99" y="94"/>
                    </a:lnTo>
                    <a:lnTo>
                      <a:pt x="101" y="96"/>
                    </a:lnTo>
                    <a:lnTo>
                      <a:pt x="103" y="96"/>
                    </a:lnTo>
                    <a:lnTo>
                      <a:pt x="105" y="96"/>
                    </a:lnTo>
                    <a:lnTo>
                      <a:pt x="107" y="97"/>
                    </a:lnTo>
                    <a:lnTo>
                      <a:pt x="107" y="99"/>
                    </a:lnTo>
                    <a:lnTo>
                      <a:pt x="109" y="101"/>
                    </a:lnTo>
                    <a:lnTo>
                      <a:pt x="111" y="103"/>
                    </a:lnTo>
                    <a:lnTo>
                      <a:pt x="113" y="103"/>
                    </a:lnTo>
                    <a:lnTo>
                      <a:pt x="113" y="105"/>
                    </a:lnTo>
                    <a:lnTo>
                      <a:pt x="113" y="105"/>
                    </a:lnTo>
                    <a:lnTo>
                      <a:pt x="115" y="109"/>
                    </a:lnTo>
                    <a:lnTo>
                      <a:pt x="115" y="111"/>
                    </a:lnTo>
                    <a:lnTo>
                      <a:pt x="117" y="113"/>
                    </a:lnTo>
                    <a:lnTo>
                      <a:pt x="117" y="120"/>
                    </a:lnTo>
                    <a:lnTo>
                      <a:pt x="117" y="122"/>
                    </a:lnTo>
                    <a:lnTo>
                      <a:pt x="117" y="124"/>
                    </a:lnTo>
                    <a:lnTo>
                      <a:pt x="117" y="126"/>
                    </a:lnTo>
                    <a:lnTo>
                      <a:pt x="115" y="126"/>
                    </a:lnTo>
                    <a:lnTo>
                      <a:pt x="115" y="128"/>
                    </a:lnTo>
                    <a:lnTo>
                      <a:pt x="111" y="132"/>
                    </a:lnTo>
                    <a:lnTo>
                      <a:pt x="107" y="134"/>
                    </a:lnTo>
                    <a:lnTo>
                      <a:pt x="107" y="136"/>
                    </a:lnTo>
                    <a:lnTo>
                      <a:pt x="107" y="137"/>
                    </a:lnTo>
                    <a:lnTo>
                      <a:pt x="107" y="137"/>
                    </a:lnTo>
                    <a:lnTo>
                      <a:pt x="107" y="139"/>
                    </a:lnTo>
                    <a:lnTo>
                      <a:pt x="107" y="139"/>
                    </a:lnTo>
                    <a:lnTo>
                      <a:pt x="105" y="141"/>
                    </a:lnTo>
                    <a:lnTo>
                      <a:pt x="105" y="141"/>
                    </a:lnTo>
                    <a:lnTo>
                      <a:pt x="103" y="143"/>
                    </a:lnTo>
                    <a:lnTo>
                      <a:pt x="101" y="143"/>
                    </a:lnTo>
                    <a:lnTo>
                      <a:pt x="98" y="145"/>
                    </a:lnTo>
                    <a:lnTo>
                      <a:pt x="98" y="145"/>
                    </a:lnTo>
                    <a:lnTo>
                      <a:pt x="92" y="145"/>
                    </a:lnTo>
                    <a:lnTo>
                      <a:pt x="92" y="145"/>
                    </a:lnTo>
                    <a:lnTo>
                      <a:pt x="90" y="145"/>
                    </a:lnTo>
                    <a:lnTo>
                      <a:pt x="90" y="145"/>
                    </a:lnTo>
                    <a:lnTo>
                      <a:pt x="88" y="141"/>
                    </a:lnTo>
                    <a:lnTo>
                      <a:pt x="86" y="139"/>
                    </a:lnTo>
                    <a:lnTo>
                      <a:pt x="86" y="139"/>
                    </a:lnTo>
                    <a:lnTo>
                      <a:pt x="82" y="137"/>
                    </a:lnTo>
                    <a:lnTo>
                      <a:pt x="78" y="136"/>
                    </a:lnTo>
                    <a:lnTo>
                      <a:pt x="78" y="136"/>
                    </a:lnTo>
                    <a:lnTo>
                      <a:pt x="78" y="136"/>
                    </a:lnTo>
                    <a:lnTo>
                      <a:pt x="77" y="134"/>
                    </a:lnTo>
                    <a:lnTo>
                      <a:pt x="77" y="134"/>
                    </a:lnTo>
                    <a:lnTo>
                      <a:pt x="75" y="132"/>
                    </a:lnTo>
                    <a:lnTo>
                      <a:pt x="75" y="130"/>
                    </a:lnTo>
                    <a:lnTo>
                      <a:pt x="75" y="130"/>
                    </a:lnTo>
                    <a:lnTo>
                      <a:pt x="75" y="130"/>
                    </a:lnTo>
                    <a:lnTo>
                      <a:pt x="73" y="130"/>
                    </a:lnTo>
                    <a:lnTo>
                      <a:pt x="73" y="130"/>
                    </a:lnTo>
                    <a:lnTo>
                      <a:pt x="73" y="130"/>
                    </a:lnTo>
                    <a:lnTo>
                      <a:pt x="71" y="134"/>
                    </a:lnTo>
                    <a:lnTo>
                      <a:pt x="71" y="136"/>
                    </a:lnTo>
                    <a:lnTo>
                      <a:pt x="67" y="136"/>
                    </a:lnTo>
                    <a:lnTo>
                      <a:pt x="67" y="136"/>
                    </a:lnTo>
                    <a:lnTo>
                      <a:pt x="67" y="137"/>
                    </a:lnTo>
                    <a:lnTo>
                      <a:pt x="67" y="137"/>
                    </a:lnTo>
                    <a:lnTo>
                      <a:pt x="67" y="137"/>
                    </a:lnTo>
                    <a:lnTo>
                      <a:pt x="67" y="137"/>
                    </a:lnTo>
                    <a:lnTo>
                      <a:pt x="69" y="137"/>
                    </a:lnTo>
                    <a:lnTo>
                      <a:pt x="69" y="137"/>
                    </a:lnTo>
                    <a:lnTo>
                      <a:pt x="69" y="137"/>
                    </a:lnTo>
                    <a:lnTo>
                      <a:pt x="71" y="139"/>
                    </a:lnTo>
                    <a:lnTo>
                      <a:pt x="71" y="139"/>
                    </a:lnTo>
                    <a:lnTo>
                      <a:pt x="71" y="141"/>
                    </a:lnTo>
                    <a:lnTo>
                      <a:pt x="71" y="141"/>
                    </a:lnTo>
                    <a:lnTo>
                      <a:pt x="71" y="143"/>
                    </a:lnTo>
                    <a:lnTo>
                      <a:pt x="71" y="143"/>
                    </a:lnTo>
                    <a:lnTo>
                      <a:pt x="73" y="143"/>
                    </a:lnTo>
                    <a:lnTo>
                      <a:pt x="73" y="143"/>
                    </a:lnTo>
                    <a:lnTo>
                      <a:pt x="73" y="143"/>
                    </a:lnTo>
                    <a:lnTo>
                      <a:pt x="75" y="143"/>
                    </a:lnTo>
                    <a:lnTo>
                      <a:pt x="75" y="143"/>
                    </a:lnTo>
                    <a:lnTo>
                      <a:pt x="75" y="145"/>
                    </a:lnTo>
                    <a:lnTo>
                      <a:pt x="75" y="147"/>
                    </a:lnTo>
                    <a:lnTo>
                      <a:pt x="75" y="149"/>
                    </a:lnTo>
                    <a:lnTo>
                      <a:pt x="73" y="153"/>
                    </a:lnTo>
                    <a:lnTo>
                      <a:pt x="69" y="160"/>
                    </a:lnTo>
                    <a:lnTo>
                      <a:pt x="67" y="162"/>
                    </a:lnTo>
                    <a:lnTo>
                      <a:pt x="65" y="164"/>
                    </a:lnTo>
                    <a:lnTo>
                      <a:pt x="67" y="164"/>
                    </a:lnTo>
                    <a:lnTo>
                      <a:pt x="67" y="166"/>
                    </a:lnTo>
                    <a:lnTo>
                      <a:pt x="67" y="166"/>
                    </a:lnTo>
                    <a:lnTo>
                      <a:pt x="67" y="166"/>
                    </a:lnTo>
                    <a:lnTo>
                      <a:pt x="67" y="166"/>
                    </a:lnTo>
                    <a:lnTo>
                      <a:pt x="69" y="168"/>
                    </a:lnTo>
                    <a:lnTo>
                      <a:pt x="69" y="168"/>
                    </a:lnTo>
                    <a:lnTo>
                      <a:pt x="69" y="170"/>
                    </a:lnTo>
                    <a:lnTo>
                      <a:pt x="69" y="174"/>
                    </a:lnTo>
                    <a:lnTo>
                      <a:pt x="69" y="175"/>
                    </a:lnTo>
                    <a:lnTo>
                      <a:pt x="69" y="177"/>
                    </a:lnTo>
                    <a:lnTo>
                      <a:pt x="67" y="177"/>
                    </a:lnTo>
                    <a:lnTo>
                      <a:pt x="67" y="179"/>
                    </a:lnTo>
                    <a:lnTo>
                      <a:pt x="67" y="179"/>
                    </a:lnTo>
                    <a:lnTo>
                      <a:pt x="69" y="181"/>
                    </a:lnTo>
                    <a:lnTo>
                      <a:pt x="67" y="183"/>
                    </a:lnTo>
                    <a:lnTo>
                      <a:pt x="67" y="183"/>
                    </a:lnTo>
                    <a:lnTo>
                      <a:pt x="67" y="183"/>
                    </a:lnTo>
                    <a:lnTo>
                      <a:pt x="65" y="183"/>
                    </a:lnTo>
                    <a:lnTo>
                      <a:pt x="63" y="183"/>
                    </a:lnTo>
                    <a:lnTo>
                      <a:pt x="57" y="181"/>
                    </a:lnTo>
                    <a:lnTo>
                      <a:pt x="57" y="181"/>
                    </a:lnTo>
                    <a:lnTo>
                      <a:pt x="56" y="183"/>
                    </a:lnTo>
                    <a:lnTo>
                      <a:pt x="56" y="183"/>
                    </a:lnTo>
                    <a:lnTo>
                      <a:pt x="56" y="185"/>
                    </a:lnTo>
                    <a:lnTo>
                      <a:pt x="56" y="185"/>
                    </a:lnTo>
                    <a:lnTo>
                      <a:pt x="56" y="185"/>
                    </a:lnTo>
                    <a:lnTo>
                      <a:pt x="56" y="187"/>
                    </a:lnTo>
                    <a:lnTo>
                      <a:pt x="56" y="187"/>
                    </a:lnTo>
                    <a:lnTo>
                      <a:pt x="54" y="187"/>
                    </a:lnTo>
                    <a:lnTo>
                      <a:pt x="54" y="189"/>
                    </a:lnTo>
                    <a:lnTo>
                      <a:pt x="52" y="189"/>
                    </a:lnTo>
                    <a:lnTo>
                      <a:pt x="52" y="189"/>
                    </a:lnTo>
                    <a:lnTo>
                      <a:pt x="50" y="189"/>
                    </a:lnTo>
                    <a:lnTo>
                      <a:pt x="48" y="189"/>
                    </a:lnTo>
                    <a:lnTo>
                      <a:pt x="48" y="193"/>
                    </a:lnTo>
                    <a:lnTo>
                      <a:pt x="48" y="194"/>
                    </a:lnTo>
                    <a:lnTo>
                      <a:pt x="48" y="196"/>
                    </a:lnTo>
                    <a:lnTo>
                      <a:pt x="46" y="196"/>
                    </a:lnTo>
                    <a:lnTo>
                      <a:pt x="46" y="198"/>
                    </a:lnTo>
                    <a:lnTo>
                      <a:pt x="46" y="198"/>
                    </a:lnTo>
                    <a:lnTo>
                      <a:pt x="46" y="198"/>
                    </a:lnTo>
                    <a:lnTo>
                      <a:pt x="44" y="196"/>
                    </a:lnTo>
                    <a:lnTo>
                      <a:pt x="44" y="196"/>
                    </a:lnTo>
                    <a:lnTo>
                      <a:pt x="42" y="194"/>
                    </a:lnTo>
                    <a:lnTo>
                      <a:pt x="42" y="194"/>
                    </a:lnTo>
                    <a:lnTo>
                      <a:pt x="40" y="194"/>
                    </a:lnTo>
                    <a:lnTo>
                      <a:pt x="40" y="194"/>
                    </a:lnTo>
                    <a:lnTo>
                      <a:pt x="38" y="196"/>
                    </a:lnTo>
                    <a:lnTo>
                      <a:pt x="38" y="196"/>
                    </a:lnTo>
                    <a:lnTo>
                      <a:pt x="38" y="196"/>
                    </a:lnTo>
                    <a:lnTo>
                      <a:pt x="38" y="196"/>
                    </a:lnTo>
                    <a:lnTo>
                      <a:pt x="37" y="196"/>
                    </a:lnTo>
                    <a:lnTo>
                      <a:pt x="37" y="194"/>
                    </a:lnTo>
                    <a:lnTo>
                      <a:pt x="37" y="194"/>
                    </a:lnTo>
                    <a:lnTo>
                      <a:pt x="35" y="194"/>
                    </a:lnTo>
                    <a:lnTo>
                      <a:pt x="35" y="196"/>
                    </a:lnTo>
                    <a:lnTo>
                      <a:pt x="33" y="196"/>
                    </a:lnTo>
                    <a:lnTo>
                      <a:pt x="33" y="196"/>
                    </a:lnTo>
                    <a:lnTo>
                      <a:pt x="33" y="196"/>
                    </a:lnTo>
                    <a:lnTo>
                      <a:pt x="31" y="196"/>
                    </a:lnTo>
                    <a:lnTo>
                      <a:pt x="31" y="194"/>
                    </a:lnTo>
                    <a:lnTo>
                      <a:pt x="29" y="193"/>
                    </a:lnTo>
                    <a:lnTo>
                      <a:pt x="27" y="189"/>
                    </a:lnTo>
                    <a:lnTo>
                      <a:pt x="23" y="191"/>
                    </a:lnTo>
                    <a:lnTo>
                      <a:pt x="21" y="191"/>
                    </a:lnTo>
                    <a:lnTo>
                      <a:pt x="19" y="191"/>
                    </a:lnTo>
                    <a:lnTo>
                      <a:pt x="17" y="191"/>
                    </a:lnTo>
                    <a:lnTo>
                      <a:pt x="16" y="191"/>
                    </a:lnTo>
                    <a:lnTo>
                      <a:pt x="16" y="191"/>
                    </a:lnTo>
                    <a:lnTo>
                      <a:pt x="16" y="191"/>
                    </a:lnTo>
                    <a:lnTo>
                      <a:pt x="16" y="191"/>
                    </a:lnTo>
                    <a:lnTo>
                      <a:pt x="12" y="191"/>
                    </a:lnTo>
                    <a:lnTo>
                      <a:pt x="12" y="191"/>
                    </a:lnTo>
                    <a:lnTo>
                      <a:pt x="12" y="191"/>
                    </a:lnTo>
                    <a:lnTo>
                      <a:pt x="10" y="191"/>
                    </a:lnTo>
                    <a:lnTo>
                      <a:pt x="10" y="193"/>
                    </a:lnTo>
                    <a:lnTo>
                      <a:pt x="8" y="193"/>
                    </a:lnTo>
                    <a:lnTo>
                      <a:pt x="6" y="193"/>
                    </a:lnTo>
                    <a:lnTo>
                      <a:pt x="6" y="194"/>
                    </a:lnTo>
                    <a:lnTo>
                      <a:pt x="6" y="200"/>
                    </a:lnTo>
                    <a:lnTo>
                      <a:pt x="6" y="200"/>
                    </a:lnTo>
                    <a:lnTo>
                      <a:pt x="4" y="202"/>
                    </a:lnTo>
                    <a:lnTo>
                      <a:pt x="4" y="204"/>
                    </a:lnTo>
                    <a:lnTo>
                      <a:pt x="2" y="204"/>
                    </a:lnTo>
                    <a:lnTo>
                      <a:pt x="2" y="206"/>
                    </a:lnTo>
                    <a:lnTo>
                      <a:pt x="2" y="206"/>
                    </a:lnTo>
                    <a:lnTo>
                      <a:pt x="2" y="208"/>
                    </a:lnTo>
                    <a:lnTo>
                      <a:pt x="2" y="212"/>
                    </a:lnTo>
                    <a:lnTo>
                      <a:pt x="0" y="213"/>
                    </a:lnTo>
                    <a:lnTo>
                      <a:pt x="0" y="215"/>
                    </a:lnTo>
                    <a:lnTo>
                      <a:pt x="0" y="215"/>
                    </a:lnTo>
                    <a:lnTo>
                      <a:pt x="2" y="219"/>
                    </a:lnTo>
                    <a:lnTo>
                      <a:pt x="2" y="219"/>
                    </a:lnTo>
                    <a:lnTo>
                      <a:pt x="2" y="223"/>
                    </a:lnTo>
                    <a:lnTo>
                      <a:pt x="2" y="225"/>
                    </a:lnTo>
                    <a:lnTo>
                      <a:pt x="4" y="225"/>
                    </a:lnTo>
                    <a:lnTo>
                      <a:pt x="8" y="221"/>
                    </a:lnTo>
                    <a:lnTo>
                      <a:pt x="8" y="223"/>
                    </a:lnTo>
                    <a:lnTo>
                      <a:pt x="8" y="223"/>
                    </a:lnTo>
                    <a:lnTo>
                      <a:pt x="8" y="223"/>
                    </a:lnTo>
                    <a:lnTo>
                      <a:pt x="8" y="225"/>
                    </a:lnTo>
                    <a:lnTo>
                      <a:pt x="8" y="225"/>
                    </a:lnTo>
                    <a:lnTo>
                      <a:pt x="6" y="225"/>
                    </a:lnTo>
                    <a:lnTo>
                      <a:pt x="6" y="225"/>
                    </a:lnTo>
                    <a:lnTo>
                      <a:pt x="6" y="227"/>
                    </a:lnTo>
                    <a:lnTo>
                      <a:pt x="8" y="229"/>
                    </a:lnTo>
                    <a:lnTo>
                      <a:pt x="8" y="229"/>
                    </a:lnTo>
                    <a:lnTo>
                      <a:pt x="6" y="231"/>
                    </a:lnTo>
                    <a:lnTo>
                      <a:pt x="6" y="229"/>
                    </a:lnTo>
                    <a:lnTo>
                      <a:pt x="4" y="229"/>
                    </a:lnTo>
                    <a:lnTo>
                      <a:pt x="4" y="229"/>
                    </a:lnTo>
                    <a:lnTo>
                      <a:pt x="4" y="227"/>
                    </a:lnTo>
                    <a:lnTo>
                      <a:pt x="6" y="234"/>
                    </a:lnTo>
                    <a:lnTo>
                      <a:pt x="6" y="238"/>
                    </a:lnTo>
                    <a:lnTo>
                      <a:pt x="6" y="240"/>
                    </a:lnTo>
                    <a:lnTo>
                      <a:pt x="6" y="246"/>
                    </a:lnTo>
                    <a:lnTo>
                      <a:pt x="8" y="248"/>
                    </a:lnTo>
                    <a:lnTo>
                      <a:pt x="10" y="248"/>
                    </a:lnTo>
                    <a:lnTo>
                      <a:pt x="10" y="248"/>
                    </a:lnTo>
                    <a:lnTo>
                      <a:pt x="10" y="248"/>
                    </a:lnTo>
                    <a:lnTo>
                      <a:pt x="10" y="246"/>
                    </a:lnTo>
                    <a:lnTo>
                      <a:pt x="8" y="246"/>
                    </a:lnTo>
                    <a:lnTo>
                      <a:pt x="8" y="244"/>
                    </a:lnTo>
                    <a:lnTo>
                      <a:pt x="8" y="244"/>
                    </a:lnTo>
                    <a:lnTo>
                      <a:pt x="8" y="242"/>
                    </a:lnTo>
                    <a:lnTo>
                      <a:pt x="8" y="242"/>
                    </a:lnTo>
                    <a:lnTo>
                      <a:pt x="8" y="242"/>
                    </a:lnTo>
                    <a:lnTo>
                      <a:pt x="10" y="242"/>
                    </a:lnTo>
                    <a:lnTo>
                      <a:pt x="12" y="244"/>
                    </a:lnTo>
                    <a:lnTo>
                      <a:pt x="12" y="244"/>
                    </a:lnTo>
                    <a:lnTo>
                      <a:pt x="12" y="246"/>
                    </a:lnTo>
                    <a:lnTo>
                      <a:pt x="12" y="246"/>
                    </a:lnTo>
                    <a:lnTo>
                      <a:pt x="14" y="246"/>
                    </a:lnTo>
                    <a:lnTo>
                      <a:pt x="14" y="248"/>
                    </a:lnTo>
                    <a:lnTo>
                      <a:pt x="16" y="246"/>
                    </a:lnTo>
                    <a:lnTo>
                      <a:pt x="17" y="246"/>
                    </a:lnTo>
                    <a:lnTo>
                      <a:pt x="19" y="246"/>
                    </a:lnTo>
                    <a:lnTo>
                      <a:pt x="21" y="246"/>
                    </a:lnTo>
                    <a:lnTo>
                      <a:pt x="12" y="250"/>
                    </a:lnTo>
                    <a:lnTo>
                      <a:pt x="10" y="252"/>
                    </a:lnTo>
                    <a:lnTo>
                      <a:pt x="10" y="253"/>
                    </a:lnTo>
                    <a:lnTo>
                      <a:pt x="10" y="255"/>
                    </a:lnTo>
                    <a:lnTo>
                      <a:pt x="10" y="261"/>
                    </a:lnTo>
                    <a:lnTo>
                      <a:pt x="10" y="261"/>
                    </a:lnTo>
                    <a:lnTo>
                      <a:pt x="14" y="265"/>
                    </a:lnTo>
                    <a:lnTo>
                      <a:pt x="14" y="267"/>
                    </a:lnTo>
                    <a:lnTo>
                      <a:pt x="16" y="267"/>
                    </a:lnTo>
                    <a:lnTo>
                      <a:pt x="17" y="265"/>
                    </a:lnTo>
                    <a:lnTo>
                      <a:pt x="19" y="265"/>
                    </a:lnTo>
                    <a:lnTo>
                      <a:pt x="21" y="267"/>
                    </a:lnTo>
                    <a:lnTo>
                      <a:pt x="23" y="269"/>
                    </a:lnTo>
                    <a:lnTo>
                      <a:pt x="25" y="269"/>
                    </a:lnTo>
                    <a:lnTo>
                      <a:pt x="31" y="269"/>
                    </a:lnTo>
                    <a:lnTo>
                      <a:pt x="31" y="269"/>
                    </a:lnTo>
                    <a:lnTo>
                      <a:pt x="33" y="271"/>
                    </a:lnTo>
                    <a:lnTo>
                      <a:pt x="35" y="272"/>
                    </a:lnTo>
                    <a:lnTo>
                      <a:pt x="35" y="272"/>
                    </a:lnTo>
                    <a:lnTo>
                      <a:pt x="35" y="272"/>
                    </a:lnTo>
                    <a:lnTo>
                      <a:pt x="35" y="274"/>
                    </a:lnTo>
                    <a:lnTo>
                      <a:pt x="35" y="276"/>
                    </a:lnTo>
                    <a:lnTo>
                      <a:pt x="37" y="276"/>
                    </a:lnTo>
                    <a:lnTo>
                      <a:pt x="35" y="278"/>
                    </a:lnTo>
                    <a:lnTo>
                      <a:pt x="33" y="276"/>
                    </a:lnTo>
                    <a:lnTo>
                      <a:pt x="31" y="271"/>
                    </a:lnTo>
                    <a:lnTo>
                      <a:pt x="31" y="271"/>
                    </a:lnTo>
                    <a:lnTo>
                      <a:pt x="29" y="269"/>
                    </a:lnTo>
                    <a:lnTo>
                      <a:pt x="27" y="271"/>
                    </a:lnTo>
                    <a:lnTo>
                      <a:pt x="27" y="271"/>
                    </a:lnTo>
                    <a:lnTo>
                      <a:pt x="23" y="271"/>
                    </a:lnTo>
                    <a:lnTo>
                      <a:pt x="21" y="269"/>
                    </a:lnTo>
                    <a:lnTo>
                      <a:pt x="19" y="267"/>
                    </a:lnTo>
                    <a:lnTo>
                      <a:pt x="17" y="267"/>
                    </a:lnTo>
                    <a:lnTo>
                      <a:pt x="14" y="267"/>
                    </a:lnTo>
                    <a:lnTo>
                      <a:pt x="12" y="269"/>
                    </a:lnTo>
                    <a:lnTo>
                      <a:pt x="12" y="272"/>
                    </a:lnTo>
                    <a:lnTo>
                      <a:pt x="12" y="278"/>
                    </a:lnTo>
                    <a:lnTo>
                      <a:pt x="14" y="276"/>
                    </a:lnTo>
                    <a:lnTo>
                      <a:pt x="14" y="274"/>
                    </a:lnTo>
                    <a:lnTo>
                      <a:pt x="16" y="274"/>
                    </a:lnTo>
                    <a:lnTo>
                      <a:pt x="17" y="274"/>
                    </a:lnTo>
                    <a:lnTo>
                      <a:pt x="16" y="274"/>
                    </a:lnTo>
                    <a:lnTo>
                      <a:pt x="14" y="278"/>
                    </a:lnTo>
                    <a:lnTo>
                      <a:pt x="12" y="282"/>
                    </a:lnTo>
                    <a:lnTo>
                      <a:pt x="12" y="282"/>
                    </a:lnTo>
                    <a:lnTo>
                      <a:pt x="14" y="284"/>
                    </a:lnTo>
                    <a:lnTo>
                      <a:pt x="14" y="284"/>
                    </a:lnTo>
                    <a:lnTo>
                      <a:pt x="14" y="284"/>
                    </a:lnTo>
                    <a:lnTo>
                      <a:pt x="14" y="282"/>
                    </a:lnTo>
                    <a:lnTo>
                      <a:pt x="16" y="282"/>
                    </a:lnTo>
                    <a:lnTo>
                      <a:pt x="16" y="282"/>
                    </a:lnTo>
                    <a:lnTo>
                      <a:pt x="16" y="282"/>
                    </a:lnTo>
                    <a:lnTo>
                      <a:pt x="16" y="282"/>
                    </a:lnTo>
                    <a:lnTo>
                      <a:pt x="16" y="284"/>
                    </a:lnTo>
                    <a:lnTo>
                      <a:pt x="16" y="284"/>
                    </a:lnTo>
                    <a:lnTo>
                      <a:pt x="16" y="286"/>
                    </a:lnTo>
                    <a:lnTo>
                      <a:pt x="16" y="286"/>
                    </a:lnTo>
                    <a:lnTo>
                      <a:pt x="16" y="288"/>
                    </a:lnTo>
                    <a:lnTo>
                      <a:pt x="16" y="290"/>
                    </a:lnTo>
                    <a:lnTo>
                      <a:pt x="16" y="291"/>
                    </a:lnTo>
                    <a:lnTo>
                      <a:pt x="16" y="291"/>
                    </a:lnTo>
                    <a:lnTo>
                      <a:pt x="16" y="293"/>
                    </a:lnTo>
                    <a:lnTo>
                      <a:pt x="16" y="293"/>
                    </a:lnTo>
                    <a:lnTo>
                      <a:pt x="16" y="295"/>
                    </a:lnTo>
                    <a:lnTo>
                      <a:pt x="16" y="295"/>
                    </a:lnTo>
                    <a:lnTo>
                      <a:pt x="14" y="295"/>
                    </a:lnTo>
                    <a:lnTo>
                      <a:pt x="14" y="297"/>
                    </a:lnTo>
                    <a:lnTo>
                      <a:pt x="14" y="299"/>
                    </a:lnTo>
                    <a:lnTo>
                      <a:pt x="14" y="299"/>
                    </a:lnTo>
                    <a:lnTo>
                      <a:pt x="12" y="303"/>
                    </a:lnTo>
                    <a:lnTo>
                      <a:pt x="12" y="303"/>
                    </a:lnTo>
                    <a:lnTo>
                      <a:pt x="12" y="305"/>
                    </a:lnTo>
                    <a:lnTo>
                      <a:pt x="14" y="303"/>
                    </a:lnTo>
                    <a:lnTo>
                      <a:pt x="14" y="303"/>
                    </a:lnTo>
                    <a:lnTo>
                      <a:pt x="14" y="303"/>
                    </a:lnTo>
                    <a:lnTo>
                      <a:pt x="14" y="303"/>
                    </a:lnTo>
                    <a:lnTo>
                      <a:pt x="16" y="303"/>
                    </a:lnTo>
                    <a:lnTo>
                      <a:pt x="14" y="305"/>
                    </a:lnTo>
                    <a:lnTo>
                      <a:pt x="14" y="307"/>
                    </a:lnTo>
                    <a:lnTo>
                      <a:pt x="14" y="307"/>
                    </a:lnTo>
                    <a:lnTo>
                      <a:pt x="16" y="309"/>
                    </a:lnTo>
                    <a:lnTo>
                      <a:pt x="16" y="309"/>
                    </a:lnTo>
                    <a:lnTo>
                      <a:pt x="17" y="307"/>
                    </a:lnTo>
                    <a:lnTo>
                      <a:pt x="17" y="303"/>
                    </a:lnTo>
                    <a:lnTo>
                      <a:pt x="19" y="299"/>
                    </a:lnTo>
                    <a:lnTo>
                      <a:pt x="21" y="297"/>
                    </a:lnTo>
                    <a:lnTo>
                      <a:pt x="21" y="295"/>
                    </a:lnTo>
                    <a:lnTo>
                      <a:pt x="23" y="297"/>
                    </a:lnTo>
                    <a:lnTo>
                      <a:pt x="23" y="299"/>
                    </a:lnTo>
                    <a:lnTo>
                      <a:pt x="27" y="295"/>
                    </a:lnTo>
                    <a:lnTo>
                      <a:pt x="27" y="293"/>
                    </a:lnTo>
                    <a:lnTo>
                      <a:pt x="25" y="291"/>
                    </a:lnTo>
                    <a:lnTo>
                      <a:pt x="27" y="290"/>
                    </a:lnTo>
                    <a:lnTo>
                      <a:pt x="27" y="288"/>
                    </a:lnTo>
                    <a:lnTo>
                      <a:pt x="29" y="286"/>
                    </a:lnTo>
                    <a:lnTo>
                      <a:pt x="29" y="282"/>
                    </a:lnTo>
                    <a:lnTo>
                      <a:pt x="31" y="282"/>
                    </a:lnTo>
                    <a:lnTo>
                      <a:pt x="29" y="290"/>
                    </a:lnTo>
                    <a:lnTo>
                      <a:pt x="31" y="291"/>
                    </a:lnTo>
                    <a:lnTo>
                      <a:pt x="31" y="291"/>
                    </a:lnTo>
                    <a:lnTo>
                      <a:pt x="33" y="291"/>
                    </a:lnTo>
                    <a:lnTo>
                      <a:pt x="31" y="293"/>
                    </a:lnTo>
                    <a:lnTo>
                      <a:pt x="31" y="295"/>
                    </a:lnTo>
                    <a:lnTo>
                      <a:pt x="31" y="297"/>
                    </a:lnTo>
                    <a:lnTo>
                      <a:pt x="31" y="299"/>
                    </a:lnTo>
                    <a:lnTo>
                      <a:pt x="35" y="297"/>
                    </a:lnTo>
                    <a:lnTo>
                      <a:pt x="37" y="297"/>
                    </a:lnTo>
                    <a:lnTo>
                      <a:pt x="38" y="297"/>
                    </a:lnTo>
                    <a:lnTo>
                      <a:pt x="37" y="299"/>
                    </a:lnTo>
                    <a:lnTo>
                      <a:pt x="37" y="299"/>
                    </a:lnTo>
                    <a:lnTo>
                      <a:pt x="33" y="299"/>
                    </a:lnTo>
                    <a:lnTo>
                      <a:pt x="29" y="301"/>
                    </a:lnTo>
                    <a:lnTo>
                      <a:pt x="29" y="301"/>
                    </a:lnTo>
                    <a:lnTo>
                      <a:pt x="29" y="301"/>
                    </a:lnTo>
                    <a:lnTo>
                      <a:pt x="31" y="301"/>
                    </a:lnTo>
                    <a:lnTo>
                      <a:pt x="31" y="303"/>
                    </a:lnTo>
                    <a:lnTo>
                      <a:pt x="29" y="303"/>
                    </a:lnTo>
                    <a:lnTo>
                      <a:pt x="27" y="303"/>
                    </a:lnTo>
                    <a:lnTo>
                      <a:pt x="27" y="303"/>
                    </a:lnTo>
                    <a:lnTo>
                      <a:pt x="27" y="307"/>
                    </a:lnTo>
                    <a:lnTo>
                      <a:pt x="25" y="307"/>
                    </a:lnTo>
                    <a:lnTo>
                      <a:pt x="25" y="305"/>
                    </a:lnTo>
                    <a:lnTo>
                      <a:pt x="23" y="309"/>
                    </a:lnTo>
                    <a:lnTo>
                      <a:pt x="25" y="310"/>
                    </a:lnTo>
                    <a:lnTo>
                      <a:pt x="27" y="312"/>
                    </a:lnTo>
                    <a:lnTo>
                      <a:pt x="29" y="310"/>
                    </a:lnTo>
                    <a:lnTo>
                      <a:pt x="29" y="310"/>
                    </a:lnTo>
                    <a:lnTo>
                      <a:pt x="29" y="310"/>
                    </a:lnTo>
                    <a:lnTo>
                      <a:pt x="31" y="310"/>
                    </a:lnTo>
                    <a:lnTo>
                      <a:pt x="31" y="310"/>
                    </a:lnTo>
                    <a:lnTo>
                      <a:pt x="31" y="310"/>
                    </a:lnTo>
                    <a:lnTo>
                      <a:pt x="31" y="312"/>
                    </a:lnTo>
                    <a:lnTo>
                      <a:pt x="31" y="312"/>
                    </a:lnTo>
                    <a:lnTo>
                      <a:pt x="31" y="312"/>
                    </a:lnTo>
                    <a:lnTo>
                      <a:pt x="31" y="314"/>
                    </a:lnTo>
                    <a:lnTo>
                      <a:pt x="31" y="316"/>
                    </a:lnTo>
                    <a:lnTo>
                      <a:pt x="35" y="316"/>
                    </a:lnTo>
                    <a:lnTo>
                      <a:pt x="33" y="318"/>
                    </a:lnTo>
                    <a:lnTo>
                      <a:pt x="33" y="320"/>
                    </a:lnTo>
                    <a:lnTo>
                      <a:pt x="31" y="322"/>
                    </a:lnTo>
                    <a:lnTo>
                      <a:pt x="33" y="324"/>
                    </a:lnTo>
                    <a:lnTo>
                      <a:pt x="31" y="324"/>
                    </a:lnTo>
                    <a:lnTo>
                      <a:pt x="29" y="324"/>
                    </a:lnTo>
                    <a:lnTo>
                      <a:pt x="29" y="322"/>
                    </a:lnTo>
                    <a:lnTo>
                      <a:pt x="31" y="320"/>
                    </a:lnTo>
                    <a:lnTo>
                      <a:pt x="27" y="316"/>
                    </a:lnTo>
                    <a:lnTo>
                      <a:pt x="25" y="314"/>
                    </a:lnTo>
                    <a:lnTo>
                      <a:pt x="25" y="318"/>
                    </a:lnTo>
                    <a:lnTo>
                      <a:pt x="23" y="318"/>
                    </a:lnTo>
                    <a:lnTo>
                      <a:pt x="21" y="316"/>
                    </a:lnTo>
                    <a:lnTo>
                      <a:pt x="21" y="316"/>
                    </a:lnTo>
                    <a:lnTo>
                      <a:pt x="19" y="318"/>
                    </a:lnTo>
                    <a:lnTo>
                      <a:pt x="19" y="320"/>
                    </a:lnTo>
                    <a:lnTo>
                      <a:pt x="19" y="320"/>
                    </a:lnTo>
                    <a:lnTo>
                      <a:pt x="19" y="326"/>
                    </a:lnTo>
                    <a:lnTo>
                      <a:pt x="19" y="330"/>
                    </a:lnTo>
                    <a:lnTo>
                      <a:pt x="19" y="333"/>
                    </a:lnTo>
                    <a:lnTo>
                      <a:pt x="21" y="333"/>
                    </a:lnTo>
                    <a:lnTo>
                      <a:pt x="23" y="339"/>
                    </a:lnTo>
                    <a:lnTo>
                      <a:pt x="25" y="341"/>
                    </a:lnTo>
                    <a:lnTo>
                      <a:pt x="25" y="341"/>
                    </a:lnTo>
                    <a:lnTo>
                      <a:pt x="29" y="341"/>
                    </a:lnTo>
                    <a:lnTo>
                      <a:pt x="29" y="341"/>
                    </a:lnTo>
                    <a:lnTo>
                      <a:pt x="29" y="343"/>
                    </a:lnTo>
                    <a:lnTo>
                      <a:pt x="31" y="345"/>
                    </a:lnTo>
                    <a:lnTo>
                      <a:pt x="31" y="347"/>
                    </a:lnTo>
                    <a:lnTo>
                      <a:pt x="31" y="349"/>
                    </a:lnTo>
                    <a:lnTo>
                      <a:pt x="33" y="349"/>
                    </a:lnTo>
                    <a:lnTo>
                      <a:pt x="35" y="350"/>
                    </a:lnTo>
                    <a:lnTo>
                      <a:pt x="33" y="352"/>
                    </a:lnTo>
                    <a:lnTo>
                      <a:pt x="31" y="350"/>
                    </a:lnTo>
                    <a:lnTo>
                      <a:pt x="29" y="345"/>
                    </a:lnTo>
                    <a:lnTo>
                      <a:pt x="27" y="343"/>
                    </a:lnTo>
                    <a:lnTo>
                      <a:pt x="25" y="343"/>
                    </a:lnTo>
                    <a:lnTo>
                      <a:pt x="23" y="345"/>
                    </a:lnTo>
                    <a:lnTo>
                      <a:pt x="23" y="347"/>
                    </a:lnTo>
                    <a:lnTo>
                      <a:pt x="23" y="349"/>
                    </a:lnTo>
                    <a:lnTo>
                      <a:pt x="23" y="352"/>
                    </a:lnTo>
                    <a:lnTo>
                      <a:pt x="23" y="354"/>
                    </a:lnTo>
                    <a:lnTo>
                      <a:pt x="23" y="354"/>
                    </a:lnTo>
                    <a:lnTo>
                      <a:pt x="23" y="356"/>
                    </a:lnTo>
                    <a:lnTo>
                      <a:pt x="25" y="356"/>
                    </a:lnTo>
                    <a:lnTo>
                      <a:pt x="25" y="358"/>
                    </a:lnTo>
                    <a:lnTo>
                      <a:pt x="25" y="358"/>
                    </a:lnTo>
                    <a:lnTo>
                      <a:pt x="25" y="360"/>
                    </a:lnTo>
                    <a:lnTo>
                      <a:pt x="25" y="360"/>
                    </a:lnTo>
                    <a:lnTo>
                      <a:pt x="25" y="360"/>
                    </a:lnTo>
                    <a:lnTo>
                      <a:pt x="25" y="360"/>
                    </a:lnTo>
                    <a:lnTo>
                      <a:pt x="25" y="360"/>
                    </a:lnTo>
                    <a:lnTo>
                      <a:pt x="25" y="360"/>
                    </a:lnTo>
                    <a:lnTo>
                      <a:pt x="27" y="362"/>
                    </a:lnTo>
                    <a:lnTo>
                      <a:pt x="29" y="364"/>
                    </a:lnTo>
                    <a:lnTo>
                      <a:pt x="29" y="364"/>
                    </a:lnTo>
                    <a:lnTo>
                      <a:pt x="31" y="364"/>
                    </a:lnTo>
                    <a:lnTo>
                      <a:pt x="29" y="366"/>
                    </a:lnTo>
                    <a:lnTo>
                      <a:pt x="31" y="368"/>
                    </a:lnTo>
                    <a:lnTo>
                      <a:pt x="33" y="368"/>
                    </a:lnTo>
                    <a:lnTo>
                      <a:pt x="35" y="368"/>
                    </a:lnTo>
                    <a:lnTo>
                      <a:pt x="37" y="368"/>
                    </a:lnTo>
                    <a:lnTo>
                      <a:pt x="38" y="368"/>
                    </a:lnTo>
                    <a:lnTo>
                      <a:pt x="38" y="369"/>
                    </a:lnTo>
                    <a:lnTo>
                      <a:pt x="38" y="371"/>
                    </a:lnTo>
                    <a:lnTo>
                      <a:pt x="40" y="373"/>
                    </a:lnTo>
                    <a:lnTo>
                      <a:pt x="38" y="375"/>
                    </a:lnTo>
                    <a:lnTo>
                      <a:pt x="38" y="377"/>
                    </a:lnTo>
                    <a:lnTo>
                      <a:pt x="37" y="377"/>
                    </a:lnTo>
                    <a:lnTo>
                      <a:pt x="37" y="375"/>
                    </a:lnTo>
                    <a:lnTo>
                      <a:pt x="38" y="375"/>
                    </a:lnTo>
                    <a:lnTo>
                      <a:pt x="37" y="373"/>
                    </a:lnTo>
                    <a:lnTo>
                      <a:pt x="35" y="373"/>
                    </a:lnTo>
                    <a:lnTo>
                      <a:pt x="35" y="371"/>
                    </a:lnTo>
                    <a:lnTo>
                      <a:pt x="33" y="371"/>
                    </a:lnTo>
                    <a:lnTo>
                      <a:pt x="31" y="371"/>
                    </a:lnTo>
                    <a:lnTo>
                      <a:pt x="31" y="371"/>
                    </a:lnTo>
                    <a:lnTo>
                      <a:pt x="31" y="371"/>
                    </a:lnTo>
                    <a:lnTo>
                      <a:pt x="29" y="371"/>
                    </a:lnTo>
                    <a:lnTo>
                      <a:pt x="29" y="369"/>
                    </a:lnTo>
                    <a:lnTo>
                      <a:pt x="29" y="369"/>
                    </a:lnTo>
                    <a:lnTo>
                      <a:pt x="29" y="368"/>
                    </a:lnTo>
                    <a:lnTo>
                      <a:pt x="27" y="368"/>
                    </a:lnTo>
                    <a:lnTo>
                      <a:pt x="27" y="369"/>
                    </a:lnTo>
                    <a:lnTo>
                      <a:pt x="27" y="369"/>
                    </a:lnTo>
                    <a:lnTo>
                      <a:pt x="27" y="371"/>
                    </a:lnTo>
                    <a:lnTo>
                      <a:pt x="27" y="371"/>
                    </a:lnTo>
                    <a:lnTo>
                      <a:pt x="27" y="371"/>
                    </a:lnTo>
                    <a:lnTo>
                      <a:pt x="25" y="373"/>
                    </a:lnTo>
                    <a:lnTo>
                      <a:pt x="29" y="375"/>
                    </a:lnTo>
                    <a:lnTo>
                      <a:pt x="29" y="377"/>
                    </a:lnTo>
                    <a:lnTo>
                      <a:pt x="31" y="385"/>
                    </a:lnTo>
                    <a:lnTo>
                      <a:pt x="31" y="385"/>
                    </a:lnTo>
                    <a:lnTo>
                      <a:pt x="31" y="385"/>
                    </a:lnTo>
                    <a:lnTo>
                      <a:pt x="31" y="387"/>
                    </a:lnTo>
                    <a:lnTo>
                      <a:pt x="31" y="387"/>
                    </a:lnTo>
                    <a:lnTo>
                      <a:pt x="31" y="387"/>
                    </a:lnTo>
                    <a:lnTo>
                      <a:pt x="31" y="388"/>
                    </a:lnTo>
                    <a:lnTo>
                      <a:pt x="31" y="388"/>
                    </a:lnTo>
                    <a:lnTo>
                      <a:pt x="33" y="390"/>
                    </a:lnTo>
                    <a:lnTo>
                      <a:pt x="33" y="392"/>
                    </a:lnTo>
                    <a:lnTo>
                      <a:pt x="35" y="390"/>
                    </a:lnTo>
                    <a:lnTo>
                      <a:pt x="35" y="390"/>
                    </a:lnTo>
                    <a:lnTo>
                      <a:pt x="35" y="388"/>
                    </a:lnTo>
                    <a:lnTo>
                      <a:pt x="37" y="388"/>
                    </a:lnTo>
                    <a:lnTo>
                      <a:pt x="37" y="390"/>
                    </a:lnTo>
                    <a:lnTo>
                      <a:pt x="37" y="392"/>
                    </a:lnTo>
                    <a:lnTo>
                      <a:pt x="35" y="392"/>
                    </a:lnTo>
                    <a:lnTo>
                      <a:pt x="33" y="392"/>
                    </a:lnTo>
                    <a:lnTo>
                      <a:pt x="33" y="394"/>
                    </a:lnTo>
                    <a:lnTo>
                      <a:pt x="33" y="396"/>
                    </a:lnTo>
                    <a:lnTo>
                      <a:pt x="35" y="396"/>
                    </a:lnTo>
                    <a:lnTo>
                      <a:pt x="37" y="396"/>
                    </a:lnTo>
                    <a:lnTo>
                      <a:pt x="35" y="398"/>
                    </a:lnTo>
                    <a:lnTo>
                      <a:pt x="35" y="400"/>
                    </a:lnTo>
                    <a:lnTo>
                      <a:pt x="38" y="407"/>
                    </a:lnTo>
                    <a:lnTo>
                      <a:pt x="40" y="409"/>
                    </a:lnTo>
                    <a:lnTo>
                      <a:pt x="40" y="413"/>
                    </a:lnTo>
                    <a:lnTo>
                      <a:pt x="40" y="413"/>
                    </a:lnTo>
                    <a:lnTo>
                      <a:pt x="42" y="415"/>
                    </a:lnTo>
                    <a:lnTo>
                      <a:pt x="42" y="417"/>
                    </a:lnTo>
                    <a:lnTo>
                      <a:pt x="42" y="419"/>
                    </a:lnTo>
                    <a:lnTo>
                      <a:pt x="44" y="419"/>
                    </a:lnTo>
                    <a:lnTo>
                      <a:pt x="44" y="421"/>
                    </a:lnTo>
                    <a:lnTo>
                      <a:pt x="44" y="423"/>
                    </a:lnTo>
                    <a:lnTo>
                      <a:pt x="44" y="423"/>
                    </a:lnTo>
                    <a:lnTo>
                      <a:pt x="42" y="425"/>
                    </a:lnTo>
                    <a:lnTo>
                      <a:pt x="42" y="425"/>
                    </a:lnTo>
                    <a:lnTo>
                      <a:pt x="42" y="427"/>
                    </a:lnTo>
                    <a:lnTo>
                      <a:pt x="44" y="428"/>
                    </a:lnTo>
                    <a:lnTo>
                      <a:pt x="44" y="428"/>
                    </a:lnTo>
                    <a:lnTo>
                      <a:pt x="44" y="430"/>
                    </a:lnTo>
                    <a:lnTo>
                      <a:pt x="44" y="432"/>
                    </a:lnTo>
                    <a:lnTo>
                      <a:pt x="44" y="432"/>
                    </a:lnTo>
                    <a:lnTo>
                      <a:pt x="46" y="434"/>
                    </a:lnTo>
                    <a:lnTo>
                      <a:pt x="46" y="434"/>
                    </a:lnTo>
                    <a:lnTo>
                      <a:pt x="50" y="434"/>
                    </a:lnTo>
                    <a:lnTo>
                      <a:pt x="52" y="436"/>
                    </a:lnTo>
                    <a:lnTo>
                      <a:pt x="48" y="438"/>
                    </a:lnTo>
                    <a:lnTo>
                      <a:pt x="46" y="438"/>
                    </a:lnTo>
                    <a:lnTo>
                      <a:pt x="46" y="438"/>
                    </a:lnTo>
                    <a:lnTo>
                      <a:pt x="44" y="438"/>
                    </a:lnTo>
                    <a:lnTo>
                      <a:pt x="44" y="438"/>
                    </a:lnTo>
                    <a:lnTo>
                      <a:pt x="44" y="440"/>
                    </a:lnTo>
                    <a:lnTo>
                      <a:pt x="48" y="444"/>
                    </a:lnTo>
                    <a:lnTo>
                      <a:pt x="50" y="446"/>
                    </a:lnTo>
                    <a:lnTo>
                      <a:pt x="48" y="447"/>
                    </a:lnTo>
                    <a:lnTo>
                      <a:pt x="50" y="449"/>
                    </a:lnTo>
                    <a:lnTo>
                      <a:pt x="50" y="451"/>
                    </a:lnTo>
                    <a:lnTo>
                      <a:pt x="48" y="453"/>
                    </a:lnTo>
                    <a:lnTo>
                      <a:pt x="48" y="453"/>
                    </a:lnTo>
                    <a:lnTo>
                      <a:pt x="48" y="455"/>
                    </a:lnTo>
                    <a:lnTo>
                      <a:pt x="50" y="457"/>
                    </a:lnTo>
                    <a:lnTo>
                      <a:pt x="52" y="459"/>
                    </a:lnTo>
                    <a:lnTo>
                      <a:pt x="54" y="463"/>
                    </a:lnTo>
                    <a:lnTo>
                      <a:pt x="56" y="465"/>
                    </a:lnTo>
                    <a:lnTo>
                      <a:pt x="54" y="465"/>
                    </a:lnTo>
                    <a:lnTo>
                      <a:pt x="52" y="465"/>
                    </a:lnTo>
                    <a:lnTo>
                      <a:pt x="52" y="463"/>
                    </a:lnTo>
                    <a:lnTo>
                      <a:pt x="50" y="463"/>
                    </a:lnTo>
                    <a:lnTo>
                      <a:pt x="50" y="465"/>
                    </a:lnTo>
                    <a:lnTo>
                      <a:pt x="52" y="466"/>
                    </a:lnTo>
                    <a:lnTo>
                      <a:pt x="52" y="466"/>
                    </a:lnTo>
                    <a:lnTo>
                      <a:pt x="52" y="468"/>
                    </a:lnTo>
                    <a:lnTo>
                      <a:pt x="54" y="470"/>
                    </a:lnTo>
                    <a:lnTo>
                      <a:pt x="54" y="472"/>
                    </a:lnTo>
                    <a:lnTo>
                      <a:pt x="56" y="476"/>
                    </a:lnTo>
                    <a:lnTo>
                      <a:pt x="57" y="478"/>
                    </a:lnTo>
                    <a:lnTo>
                      <a:pt x="57" y="480"/>
                    </a:lnTo>
                    <a:lnTo>
                      <a:pt x="56" y="480"/>
                    </a:lnTo>
                    <a:lnTo>
                      <a:pt x="57" y="482"/>
                    </a:lnTo>
                    <a:lnTo>
                      <a:pt x="57" y="484"/>
                    </a:lnTo>
                    <a:lnTo>
                      <a:pt x="57" y="487"/>
                    </a:lnTo>
                    <a:lnTo>
                      <a:pt x="57" y="489"/>
                    </a:lnTo>
                    <a:lnTo>
                      <a:pt x="56" y="487"/>
                    </a:lnTo>
                    <a:lnTo>
                      <a:pt x="56" y="487"/>
                    </a:lnTo>
                    <a:lnTo>
                      <a:pt x="56" y="489"/>
                    </a:lnTo>
                    <a:lnTo>
                      <a:pt x="57" y="491"/>
                    </a:lnTo>
                    <a:lnTo>
                      <a:pt x="56" y="491"/>
                    </a:lnTo>
                    <a:lnTo>
                      <a:pt x="57" y="493"/>
                    </a:lnTo>
                    <a:lnTo>
                      <a:pt x="59" y="493"/>
                    </a:lnTo>
                    <a:lnTo>
                      <a:pt x="57" y="497"/>
                    </a:lnTo>
                    <a:lnTo>
                      <a:pt x="57" y="497"/>
                    </a:lnTo>
                    <a:lnTo>
                      <a:pt x="57" y="499"/>
                    </a:lnTo>
                    <a:lnTo>
                      <a:pt x="57" y="503"/>
                    </a:lnTo>
                    <a:lnTo>
                      <a:pt x="57" y="503"/>
                    </a:lnTo>
                    <a:lnTo>
                      <a:pt x="57" y="504"/>
                    </a:lnTo>
                    <a:lnTo>
                      <a:pt x="57" y="506"/>
                    </a:lnTo>
                    <a:lnTo>
                      <a:pt x="59" y="510"/>
                    </a:lnTo>
                    <a:lnTo>
                      <a:pt x="59" y="510"/>
                    </a:lnTo>
                    <a:lnTo>
                      <a:pt x="61" y="510"/>
                    </a:lnTo>
                    <a:lnTo>
                      <a:pt x="61" y="512"/>
                    </a:lnTo>
                    <a:lnTo>
                      <a:pt x="59" y="514"/>
                    </a:lnTo>
                    <a:lnTo>
                      <a:pt x="59" y="518"/>
                    </a:lnTo>
                    <a:lnTo>
                      <a:pt x="59" y="520"/>
                    </a:lnTo>
                    <a:lnTo>
                      <a:pt x="61" y="522"/>
                    </a:lnTo>
                    <a:lnTo>
                      <a:pt x="63" y="522"/>
                    </a:lnTo>
                    <a:lnTo>
                      <a:pt x="63" y="524"/>
                    </a:lnTo>
                    <a:lnTo>
                      <a:pt x="63" y="524"/>
                    </a:lnTo>
                    <a:lnTo>
                      <a:pt x="61" y="525"/>
                    </a:lnTo>
                    <a:lnTo>
                      <a:pt x="61" y="525"/>
                    </a:lnTo>
                    <a:lnTo>
                      <a:pt x="61" y="525"/>
                    </a:lnTo>
                    <a:lnTo>
                      <a:pt x="63" y="529"/>
                    </a:lnTo>
                    <a:lnTo>
                      <a:pt x="63" y="527"/>
                    </a:lnTo>
                    <a:lnTo>
                      <a:pt x="65" y="527"/>
                    </a:lnTo>
                    <a:lnTo>
                      <a:pt x="67" y="527"/>
                    </a:lnTo>
                    <a:lnTo>
                      <a:pt x="67" y="529"/>
                    </a:lnTo>
                    <a:lnTo>
                      <a:pt x="67" y="531"/>
                    </a:lnTo>
                    <a:lnTo>
                      <a:pt x="67" y="531"/>
                    </a:lnTo>
                    <a:lnTo>
                      <a:pt x="65" y="531"/>
                    </a:lnTo>
                    <a:lnTo>
                      <a:pt x="65" y="529"/>
                    </a:lnTo>
                    <a:lnTo>
                      <a:pt x="63" y="529"/>
                    </a:lnTo>
                    <a:lnTo>
                      <a:pt x="63" y="529"/>
                    </a:lnTo>
                    <a:lnTo>
                      <a:pt x="61" y="531"/>
                    </a:lnTo>
                    <a:lnTo>
                      <a:pt x="61" y="531"/>
                    </a:lnTo>
                    <a:lnTo>
                      <a:pt x="61" y="531"/>
                    </a:lnTo>
                    <a:lnTo>
                      <a:pt x="61" y="531"/>
                    </a:lnTo>
                    <a:lnTo>
                      <a:pt x="63" y="533"/>
                    </a:lnTo>
                    <a:lnTo>
                      <a:pt x="63" y="533"/>
                    </a:lnTo>
                    <a:lnTo>
                      <a:pt x="65" y="535"/>
                    </a:lnTo>
                    <a:lnTo>
                      <a:pt x="67" y="535"/>
                    </a:lnTo>
                    <a:lnTo>
                      <a:pt x="67" y="535"/>
                    </a:lnTo>
                    <a:lnTo>
                      <a:pt x="65" y="537"/>
                    </a:lnTo>
                    <a:lnTo>
                      <a:pt x="65" y="537"/>
                    </a:lnTo>
                    <a:lnTo>
                      <a:pt x="65" y="537"/>
                    </a:lnTo>
                    <a:lnTo>
                      <a:pt x="65" y="537"/>
                    </a:lnTo>
                    <a:lnTo>
                      <a:pt x="67" y="539"/>
                    </a:lnTo>
                    <a:lnTo>
                      <a:pt x="67" y="539"/>
                    </a:lnTo>
                    <a:lnTo>
                      <a:pt x="65" y="539"/>
                    </a:lnTo>
                    <a:lnTo>
                      <a:pt x="65" y="539"/>
                    </a:lnTo>
                    <a:lnTo>
                      <a:pt x="63" y="535"/>
                    </a:lnTo>
                    <a:lnTo>
                      <a:pt x="63" y="535"/>
                    </a:lnTo>
                    <a:lnTo>
                      <a:pt x="61" y="535"/>
                    </a:lnTo>
                    <a:lnTo>
                      <a:pt x="61" y="535"/>
                    </a:lnTo>
                    <a:lnTo>
                      <a:pt x="61" y="535"/>
                    </a:lnTo>
                    <a:lnTo>
                      <a:pt x="61" y="537"/>
                    </a:lnTo>
                    <a:lnTo>
                      <a:pt x="61" y="539"/>
                    </a:lnTo>
                    <a:lnTo>
                      <a:pt x="61" y="539"/>
                    </a:lnTo>
                    <a:lnTo>
                      <a:pt x="61" y="539"/>
                    </a:lnTo>
                    <a:lnTo>
                      <a:pt x="63" y="543"/>
                    </a:lnTo>
                    <a:lnTo>
                      <a:pt x="63" y="546"/>
                    </a:lnTo>
                    <a:lnTo>
                      <a:pt x="65" y="548"/>
                    </a:lnTo>
                    <a:lnTo>
                      <a:pt x="67" y="548"/>
                    </a:lnTo>
                    <a:lnTo>
                      <a:pt x="69" y="550"/>
                    </a:lnTo>
                    <a:lnTo>
                      <a:pt x="67" y="550"/>
                    </a:lnTo>
                    <a:lnTo>
                      <a:pt x="67" y="550"/>
                    </a:lnTo>
                    <a:lnTo>
                      <a:pt x="65" y="552"/>
                    </a:lnTo>
                    <a:lnTo>
                      <a:pt x="65" y="552"/>
                    </a:lnTo>
                    <a:lnTo>
                      <a:pt x="67" y="554"/>
                    </a:lnTo>
                    <a:lnTo>
                      <a:pt x="67" y="554"/>
                    </a:lnTo>
                    <a:lnTo>
                      <a:pt x="67" y="556"/>
                    </a:lnTo>
                    <a:lnTo>
                      <a:pt x="67" y="556"/>
                    </a:lnTo>
                    <a:lnTo>
                      <a:pt x="71" y="563"/>
                    </a:lnTo>
                    <a:lnTo>
                      <a:pt x="71" y="565"/>
                    </a:lnTo>
                    <a:lnTo>
                      <a:pt x="71" y="567"/>
                    </a:lnTo>
                    <a:lnTo>
                      <a:pt x="71" y="567"/>
                    </a:lnTo>
                    <a:lnTo>
                      <a:pt x="73" y="567"/>
                    </a:lnTo>
                    <a:lnTo>
                      <a:pt x="73" y="567"/>
                    </a:lnTo>
                    <a:lnTo>
                      <a:pt x="73" y="567"/>
                    </a:lnTo>
                    <a:lnTo>
                      <a:pt x="73" y="569"/>
                    </a:lnTo>
                    <a:lnTo>
                      <a:pt x="73" y="573"/>
                    </a:lnTo>
                    <a:lnTo>
                      <a:pt x="75" y="577"/>
                    </a:lnTo>
                    <a:lnTo>
                      <a:pt x="75" y="575"/>
                    </a:lnTo>
                    <a:lnTo>
                      <a:pt x="75" y="573"/>
                    </a:lnTo>
                    <a:lnTo>
                      <a:pt x="75" y="571"/>
                    </a:lnTo>
                    <a:lnTo>
                      <a:pt x="78" y="569"/>
                    </a:lnTo>
                    <a:lnTo>
                      <a:pt x="77" y="571"/>
                    </a:lnTo>
                    <a:lnTo>
                      <a:pt x="77" y="571"/>
                    </a:lnTo>
                    <a:lnTo>
                      <a:pt x="75" y="573"/>
                    </a:lnTo>
                    <a:lnTo>
                      <a:pt x="75" y="575"/>
                    </a:lnTo>
                    <a:lnTo>
                      <a:pt x="75" y="581"/>
                    </a:lnTo>
                    <a:lnTo>
                      <a:pt x="75" y="581"/>
                    </a:lnTo>
                    <a:lnTo>
                      <a:pt x="75" y="581"/>
                    </a:lnTo>
                    <a:lnTo>
                      <a:pt x="75" y="582"/>
                    </a:lnTo>
                    <a:lnTo>
                      <a:pt x="75" y="582"/>
                    </a:lnTo>
                    <a:lnTo>
                      <a:pt x="75" y="582"/>
                    </a:lnTo>
                    <a:lnTo>
                      <a:pt x="75" y="582"/>
                    </a:lnTo>
                    <a:lnTo>
                      <a:pt x="77" y="584"/>
                    </a:lnTo>
                    <a:lnTo>
                      <a:pt x="77" y="584"/>
                    </a:lnTo>
                    <a:lnTo>
                      <a:pt x="77" y="586"/>
                    </a:lnTo>
                    <a:lnTo>
                      <a:pt x="78" y="586"/>
                    </a:lnTo>
                    <a:lnTo>
                      <a:pt x="80" y="586"/>
                    </a:lnTo>
                    <a:lnTo>
                      <a:pt x="80" y="586"/>
                    </a:lnTo>
                    <a:lnTo>
                      <a:pt x="78" y="586"/>
                    </a:lnTo>
                    <a:lnTo>
                      <a:pt x="78" y="588"/>
                    </a:lnTo>
                    <a:lnTo>
                      <a:pt x="80" y="592"/>
                    </a:lnTo>
                    <a:lnTo>
                      <a:pt x="82" y="594"/>
                    </a:lnTo>
                    <a:lnTo>
                      <a:pt x="86" y="598"/>
                    </a:lnTo>
                    <a:lnTo>
                      <a:pt x="88" y="600"/>
                    </a:lnTo>
                    <a:lnTo>
                      <a:pt x="92" y="605"/>
                    </a:lnTo>
                    <a:lnTo>
                      <a:pt x="92" y="607"/>
                    </a:lnTo>
                    <a:lnTo>
                      <a:pt x="92" y="613"/>
                    </a:lnTo>
                    <a:lnTo>
                      <a:pt x="92" y="613"/>
                    </a:lnTo>
                    <a:lnTo>
                      <a:pt x="94" y="615"/>
                    </a:lnTo>
                    <a:lnTo>
                      <a:pt x="96" y="615"/>
                    </a:lnTo>
                    <a:lnTo>
                      <a:pt x="96" y="615"/>
                    </a:lnTo>
                    <a:lnTo>
                      <a:pt x="98" y="615"/>
                    </a:lnTo>
                    <a:lnTo>
                      <a:pt x="99" y="613"/>
                    </a:lnTo>
                    <a:lnTo>
                      <a:pt x="103" y="613"/>
                    </a:lnTo>
                    <a:lnTo>
                      <a:pt x="105" y="613"/>
                    </a:lnTo>
                    <a:lnTo>
                      <a:pt x="105" y="613"/>
                    </a:lnTo>
                    <a:lnTo>
                      <a:pt x="107" y="613"/>
                    </a:lnTo>
                    <a:lnTo>
                      <a:pt x="107" y="609"/>
                    </a:lnTo>
                    <a:lnTo>
                      <a:pt x="109" y="609"/>
                    </a:lnTo>
                    <a:lnTo>
                      <a:pt x="109" y="609"/>
                    </a:lnTo>
                    <a:lnTo>
                      <a:pt x="109" y="609"/>
                    </a:lnTo>
                    <a:lnTo>
                      <a:pt x="109" y="609"/>
                    </a:lnTo>
                    <a:lnTo>
                      <a:pt x="111" y="611"/>
                    </a:lnTo>
                    <a:lnTo>
                      <a:pt x="111" y="611"/>
                    </a:lnTo>
                    <a:lnTo>
                      <a:pt x="111" y="613"/>
                    </a:lnTo>
                    <a:lnTo>
                      <a:pt x="111" y="613"/>
                    </a:lnTo>
                    <a:lnTo>
                      <a:pt x="111" y="613"/>
                    </a:lnTo>
                    <a:lnTo>
                      <a:pt x="113" y="613"/>
                    </a:lnTo>
                    <a:lnTo>
                      <a:pt x="115" y="613"/>
                    </a:lnTo>
                    <a:lnTo>
                      <a:pt x="117" y="615"/>
                    </a:lnTo>
                    <a:lnTo>
                      <a:pt x="117" y="615"/>
                    </a:lnTo>
                    <a:lnTo>
                      <a:pt x="117" y="617"/>
                    </a:lnTo>
                    <a:lnTo>
                      <a:pt x="118" y="620"/>
                    </a:lnTo>
                    <a:lnTo>
                      <a:pt x="118" y="622"/>
                    </a:lnTo>
                    <a:lnTo>
                      <a:pt x="120" y="622"/>
                    </a:lnTo>
                    <a:lnTo>
                      <a:pt x="122" y="624"/>
                    </a:lnTo>
                    <a:lnTo>
                      <a:pt x="122" y="624"/>
                    </a:lnTo>
                    <a:lnTo>
                      <a:pt x="124" y="624"/>
                    </a:lnTo>
                    <a:lnTo>
                      <a:pt x="126" y="624"/>
                    </a:lnTo>
                    <a:lnTo>
                      <a:pt x="130" y="622"/>
                    </a:lnTo>
                    <a:lnTo>
                      <a:pt x="134" y="622"/>
                    </a:lnTo>
                    <a:lnTo>
                      <a:pt x="134" y="620"/>
                    </a:lnTo>
                    <a:lnTo>
                      <a:pt x="134" y="620"/>
                    </a:lnTo>
                    <a:lnTo>
                      <a:pt x="134" y="620"/>
                    </a:lnTo>
                    <a:lnTo>
                      <a:pt x="134" y="619"/>
                    </a:lnTo>
                    <a:lnTo>
                      <a:pt x="136" y="619"/>
                    </a:lnTo>
                    <a:lnTo>
                      <a:pt x="136" y="619"/>
                    </a:lnTo>
                    <a:lnTo>
                      <a:pt x="136" y="619"/>
                    </a:lnTo>
                    <a:lnTo>
                      <a:pt x="136" y="615"/>
                    </a:lnTo>
                    <a:lnTo>
                      <a:pt x="138" y="615"/>
                    </a:lnTo>
                    <a:lnTo>
                      <a:pt x="141" y="611"/>
                    </a:lnTo>
                    <a:lnTo>
                      <a:pt x="143" y="611"/>
                    </a:lnTo>
                    <a:lnTo>
                      <a:pt x="143" y="611"/>
                    </a:lnTo>
                    <a:lnTo>
                      <a:pt x="145" y="611"/>
                    </a:lnTo>
                    <a:lnTo>
                      <a:pt x="145" y="611"/>
                    </a:lnTo>
                    <a:lnTo>
                      <a:pt x="145" y="611"/>
                    </a:lnTo>
                    <a:lnTo>
                      <a:pt x="145" y="613"/>
                    </a:lnTo>
                    <a:lnTo>
                      <a:pt x="145" y="613"/>
                    </a:lnTo>
                    <a:lnTo>
                      <a:pt x="145" y="613"/>
                    </a:lnTo>
                    <a:lnTo>
                      <a:pt x="145" y="615"/>
                    </a:lnTo>
                    <a:lnTo>
                      <a:pt x="145" y="615"/>
                    </a:lnTo>
                    <a:lnTo>
                      <a:pt x="145" y="615"/>
                    </a:lnTo>
                    <a:lnTo>
                      <a:pt x="145" y="615"/>
                    </a:lnTo>
                    <a:lnTo>
                      <a:pt x="149" y="615"/>
                    </a:lnTo>
                    <a:lnTo>
                      <a:pt x="151" y="615"/>
                    </a:lnTo>
                    <a:lnTo>
                      <a:pt x="153" y="613"/>
                    </a:lnTo>
                    <a:lnTo>
                      <a:pt x="153" y="613"/>
                    </a:lnTo>
                    <a:lnTo>
                      <a:pt x="155" y="611"/>
                    </a:lnTo>
                    <a:lnTo>
                      <a:pt x="155" y="611"/>
                    </a:lnTo>
                    <a:lnTo>
                      <a:pt x="157" y="609"/>
                    </a:lnTo>
                    <a:lnTo>
                      <a:pt x="158" y="605"/>
                    </a:lnTo>
                    <a:lnTo>
                      <a:pt x="158" y="603"/>
                    </a:lnTo>
                    <a:lnTo>
                      <a:pt x="158" y="603"/>
                    </a:lnTo>
                    <a:lnTo>
                      <a:pt x="158" y="601"/>
                    </a:lnTo>
                    <a:lnTo>
                      <a:pt x="157" y="601"/>
                    </a:lnTo>
                    <a:lnTo>
                      <a:pt x="157" y="601"/>
                    </a:lnTo>
                    <a:lnTo>
                      <a:pt x="158" y="600"/>
                    </a:lnTo>
                    <a:lnTo>
                      <a:pt x="160" y="598"/>
                    </a:lnTo>
                    <a:lnTo>
                      <a:pt x="162" y="594"/>
                    </a:lnTo>
                    <a:lnTo>
                      <a:pt x="162" y="592"/>
                    </a:lnTo>
                    <a:lnTo>
                      <a:pt x="164" y="590"/>
                    </a:lnTo>
                    <a:lnTo>
                      <a:pt x="164" y="588"/>
                    </a:lnTo>
                    <a:lnTo>
                      <a:pt x="164" y="586"/>
                    </a:lnTo>
                    <a:lnTo>
                      <a:pt x="164" y="584"/>
                    </a:lnTo>
                    <a:lnTo>
                      <a:pt x="164" y="584"/>
                    </a:lnTo>
                    <a:lnTo>
                      <a:pt x="164" y="584"/>
                    </a:lnTo>
                    <a:lnTo>
                      <a:pt x="164" y="584"/>
                    </a:lnTo>
                    <a:lnTo>
                      <a:pt x="164" y="582"/>
                    </a:lnTo>
                    <a:lnTo>
                      <a:pt x="162" y="582"/>
                    </a:lnTo>
                    <a:lnTo>
                      <a:pt x="160" y="582"/>
                    </a:lnTo>
                    <a:lnTo>
                      <a:pt x="160" y="582"/>
                    </a:lnTo>
                    <a:lnTo>
                      <a:pt x="160" y="581"/>
                    </a:lnTo>
                    <a:lnTo>
                      <a:pt x="160" y="581"/>
                    </a:lnTo>
                    <a:lnTo>
                      <a:pt x="162" y="581"/>
                    </a:lnTo>
                    <a:lnTo>
                      <a:pt x="162" y="579"/>
                    </a:lnTo>
                    <a:lnTo>
                      <a:pt x="164" y="579"/>
                    </a:lnTo>
                    <a:lnTo>
                      <a:pt x="168" y="579"/>
                    </a:lnTo>
                    <a:lnTo>
                      <a:pt x="168" y="579"/>
                    </a:lnTo>
                    <a:lnTo>
                      <a:pt x="168" y="577"/>
                    </a:lnTo>
                    <a:lnTo>
                      <a:pt x="168" y="577"/>
                    </a:lnTo>
                    <a:lnTo>
                      <a:pt x="168" y="573"/>
                    </a:lnTo>
                    <a:lnTo>
                      <a:pt x="168" y="569"/>
                    </a:lnTo>
                    <a:lnTo>
                      <a:pt x="168" y="567"/>
                    </a:lnTo>
                    <a:lnTo>
                      <a:pt x="168" y="565"/>
                    </a:lnTo>
                    <a:lnTo>
                      <a:pt x="168" y="565"/>
                    </a:lnTo>
                    <a:lnTo>
                      <a:pt x="168" y="565"/>
                    </a:lnTo>
                    <a:lnTo>
                      <a:pt x="168" y="563"/>
                    </a:lnTo>
                    <a:lnTo>
                      <a:pt x="166" y="563"/>
                    </a:lnTo>
                    <a:lnTo>
                      <a:pt x="158" y="560"/>
                    </a:lnTo>
                    <a:lnTo>
                      <a:pt x="158" y="560"/>
                    </a:lnTo>
                    <a:lnTo>
                      <a:pt x="158" y="560"/>
                    </a:lnTo>
                    <a:lnTo>
                      <a:pt x="157" y="560"/>
                    </a:lnTo>
                    <a:lnTo>
                      <a:pt x="157" y="562"/>
                    </a:lnTo>
                    <a:lnTo>
                      <a:pt x="157" y="562"/>
                    </a:lnTo>
                    <a:lnTo>
                      <a:pt x="155" y="562"/>
                    </a:lnTo>
                    <a:lnTo>
                      <a:pt x="155" y="562"/>
                    </a:lnTo>
                    <a:lnTo>
                      <a:pt x="155" y="562"/>
                    </a:lnTo>
                    <a:lnTo>
                      <a:pt x="155" y="560"/>
                    </a:lnTo>
                    <a:lnTo>
                      <a:pt x="155" y="560"/>
                    </a:lnTo>
                    <a:lnTo>
                      <a:pt x="155" y="558"/>
                    </a:lnTo>
                    <a:lnTo>
                      <a:pt x="155" y="558"/>
                    </a:lnTo>
                    <a:lnTo>
                      <a:pt x="155" y="558"/>
                    </a:lnTo>
                    <a:lnTo>
                      <a:pt x="155" y="556"/>
                    </a:lnTo>
                    <a:lnTo>
                      <a:pt x="153" y="556"/>
                    </a:lnTo>
                    <a:lnTo>
                      <a:pt x="153" y="554"/>
                    </a:lnTo>
                    <a:lnTo>
                      <a:pt x="153" y="552"/>
                    </a:lnTo>
                    <a:lnTo>
                      <a:pt x="153" y="552"/>
                    </a:lnTo>
                    <a:lnTo>
                      <a:pt x="153" y="552"/>
                    </a:lnTo>
                    <a:lnTo>
                      <a:pt x="155" y="552"/>
                    </a:lnTo>
                    <a:lnTo>
                      <a:pt x="157" y="550"/>
                    </a:lnTo>
                    <a:lnTo>
                      <a:pt x="157" y="550"/>
                    </a:lnTo>
                    <a:lnTo>
                      <a:pt x="157" y="550"/>
                    </a:lnTo>
                    <a:lnTo>
                      <a:pt x="158" y="550"/>
                    </a:lnTo>
                    <a:lnTo>
                      <a:pt x="158" y="550"/>
                    </a:lnTo>
                    <a:lnTo>
                      <a:pt x="158" y="550"/>
                    </a:lnTo>
                    <a:lnTo>
                      <a:pt x="157" y="548"/>
                    </a:lnTo>
                    <a:lnTo>
                      <a:pt x="157" y="548"/>
                    </a:lnTo>
                    <a:lnTo>
                      <a:pt x="155" y="548"/>
                    </a:lnTo>
                    <a:lnTo>
                      <a:pt x="155" y="548"/>
                    </a:lnTo>
                    <a:lnTo>
                      <a:pt x="155" y="548"/>
                    </a:lnTo>
                    <a:lnTo>
                      <a:pt x="155" y="546"/>
                    </a:lnTo>
                    <a:lnTo>
                      <a:pt x="155" y="546"/>
                    </a:lnTo>
                    <a:lnTo>
                      <a:pt x="155" y="546"/>
                    </a:lnTo>
                    <a:lnTo>
                      <a:pt x="155" y="544"/>
                    </a:lnTo>
                    <a:lnTo>
                      <a:pt x="155" y="544"/>
                    </a:lnTo>
                    <a:lnTo>
                      <a:pt x="153" y="544"/>
                    </a:lnTo>
                    <a:lnTo>
                      <a:pt x="153" y="544"/>
                    </a:lnTo>
                    <a:lnTo>
                      <a:pt x="153" y="544"/>
                    </a:lnTo>
                    <a:lnTo>
                      <a:pt x="151" y="544"/>
                    </a:lnTo>
                    <a:lnTo>
                      <a:pt x="151" y="544"/>
                    </a:lnTo>
                    <a:lnTo>
                      <a:pt x="151" y="544"/>
                    </a:lnTo>
                    <a:lnTo>
                      <a:pt x="151" y="543"/>
                    </a:lnTo>
                    <a:lnTo>
                      <a:pt x="151" y="543"/>
                    </a:lnTo>
                    <a:lnTo>
                      <a:pt x="151" y="543"/>
                    </a:lnTo>
                    <a:lnTo>
                      <a:pt x="151" y="543"/>
                    </a:lnTo>
                    <a:lnTo>
                      <a:pt x="151" y="541"/>
                    </a:lnTo>
                    <a:lnTo>
                      <a:pt x="149" y="541"/>
                    </a:lnTo>
                    <a:lnTo>
                      <a:pt x="149" y="541"/>
                    </a:lnTo>
                    <a:lnTo>
                      <a:pt x="149" y="541"/>
                    </a:lnTo>
                    <a:lnTo>
                      <a:pt x="149" y="541"/>
                    </a:lnTo>
                    <a:lnTo>
                      <a:pt x="149" y="541"/>
                    </a:lnTo>
                    <a:lnTo>
                      <a:pt x="147" y="543"/>
                    </a:lnTo>
                    <a:lnTo>
                      <a:pt x="147" y="543"/>
                    </a:lnTo>
                    <a:lnTo>
                      <a:pt x="147" y="543"/>
                    </a:lnTo>
                    <a:lnTo>
                      <a:pt x="147" y="543"/>
                    </a:lnTo>
                    <a:lnTo>
                      <a:pt x="145" y="543"/>
                    </a:lnTo>
                    <a:lnTo>
                      <a:pt x="145" y="541"/>
                    </a:lnTo>
                    <a:lnTo>
                      <a:pt x="145" y="541"/>
                    </a:lnTo>
                    <a:lnTo>
                      <a:pt x="145" y="541"/>
                    </a:lnTo>
                    <a:lnTo>
                      <a:pt x="147" y="539"/>
                    </a:lnTo>
                    <a:lnTo>
                      <a:pt x="147" y="537"/>
                    </a:lnTo>
                    <a:lnTo>
                      <a:pt x="147" y="535"/>
                    </a:lnTo>
                    <a:lnTo>
                      <a:pt x="149" y="537"/>
                    </a:lnTo>
                    <a:lnTo>
                      <a:pt x="149" y="537"/>
                    </a:lnTo>
                    <a:lnTo>
                      <a:pt x="151" y="537"/>
                    </a:lnTo>
                    <a:lnTo>
                      <a:pt x="151" y="537"/>
                    </a:lnTo>
                    <a:lnTo>
                      <a:pt x="151" y="537"/>
                    </a:lnTo>
                    <a:lnTo>
                      <a:pt x="153" y="537"/>
                    </a:lnTo>
                    <a:lnTo>
                      <a:pt x="153" y="537"/>
                    </a:lnTo>
                    <a:lnTo>
                      <a:pt x="153" y="537"/>
                    </a:lnTo>
                    <a:lnTo>
                      <a:pt x="153" y="535"/>
                    </a:lnTo>
                    <a:lnTo>
                      <a:pt x="153" y="535"/>
                    </a:lnTo>
                    <a:lnTo>
                      <a:pt x="155" y="533"/>
                    </a:lnTo>
                    <a:lnTo>
                      <a:pt x="155" y="535"/>
                    </a:lnTo>
                    <a:lnTo>
                      <a:pt x="155" y="535"/>
                    </a:lnTo>
                    <a:lnTo>
                      <a:pt x="155" y="535"/>
                    </a:lnTo>
                    <a:lnTo>
                      <a:pt x="157" y="535"/>
                    </a:lnTo>
                    <a:lnTo>
                      <a:pt x="157" y="537"/>
                    </a:lnTo>
                    <a:lnTo>
                      <a:pt x="157" y="537"/>
                    </a:lnTo>
                    <a:lnTo>
                      <a:pt x="157" y="537"/>
                    </a:lnTo>
                    <a:lnTo>
                      <a:pt x="158" y="535"/>
                    </a:lnTo>
                    <a:lnTo>
                      <a:pt x="160" y="533"/>
                    </a:lnTo>
                    <a:lnTo>
                      <a:pt x="160" y="533"/>
                    </a:lnTo>
                    <a:lnTo>
                      <a:pt x="160" y="533"/>
                    </a:lnTo>
                    <a:lnTo>
                      <a:pt x="162" y="533"/>
                    </a:lnTo>
                    <a:lnTo>
                      <a:pt x="162" y="531"/>
                    </a:lnTo>
                    <a:lnTo>
                      <a:pt x="162" y="531"/>
                    </a:lnTo>
                    <a:lnTo>
                      <a:pt x="164" y="531"/>
                    </a:lnTo>
                    <a:lnTo>
                      <a:pt x="164" y="529"/>
                    </a:lnTo>
                    <a:lnTo>
                      <a:pt x="164" y="527"/>
                    </a:lnTo>
                    <a:lnTo>
                      <a:pt x="164" y="525"/>
                    </a:lnTo>
                    <a:lnTo>
                      <a:pt x="164" y="525"/>
                    </a:lnTo>
                    <a:lnTo>
                      <a:pt x="166" y="525"/>
                    </a:lnTo>
                    <a:lnTo>
                      <a:pt x="166" y="527"/>
                    </a:lnTo>
                    <a:lnTo>
                      <a:pt x="168" y="527"/>
                    </a:lnTo>
                    <a:lnTo>
                      <a:pt x="170" y="527"/>
                    </a:lnTo>
                    <a:lnTo>
                      <a:pt x="172" y="527"/>
                    </a:lnTo>
                    <a:lnTo>
                      <a:pt x="174" y="527"/>
                    </a:lnTo>
                    <a:lnTo>
                      <a:pt x="174" y="527"/>
                    </a:lnTo>
                    <a:lnTo>
                      <a:pt x="174" y="529"/>
                    </a:lnTo>
                    <a:lnTo>
                      <a:pt x="174" y="531"/>
                    </a:lnTo>
                    <a:lnTo>
                      <a:pt x="174" y="531"/>
                    </a:lnTo>
                    <a:lnTo>
                      <a:pt x="176" y="533"/>
                    </a:lnTo>
                    <a:lnTo>
                      <a:pt x="176" y="533"/>
                    </a:lnTo>
                    <a:lnTo>
                      <a:pt x="176" y="533"/>
                    </a:lnTo>
                    <a:lnTo>
                      <a:pt x="176" y="533"/>
                    </a:lnTo>
                    <a:lnTo>
                      <a:pt x="176" y="535"/>
                    </a:lnTo>
                    <a:lnTo>
                      <a:pt x="176" y="535"/>
                    </a:lnTo>
                    <a:lnTo>
                      <a:pt x="176" y="535"/>
                    </a:lnTo>
                    <a:lnTo>
                      <a:pt x="176" y="535"/>
                    </a:lnTo>
                    <a:lnTo>
                      <a:pt x="176" y="535"/>
                    </a:lnTo>
                    <a:lnTo>
                      <a:pt x="176" y="535"/>
                    </a:lnTo>
                    <a:lnTo>
                      <a:pt x="178" y="535"/>
                    </a:lnTo>
                    <a:lnTo>
                      <a:pt x="178" y="535"/>
                    </a:lnTo>
                    <a:lnTo>
                      <a:pt x="179" y="535"/>
                    </a:lnTo>
                    <a:lnTo>
                      <a:pt x="181" y="531"/>
                    </a:lnTo>
                    <a:lnTo>
                      <a:pt x="183" y="531"/>
                    </a:lnTo>
                    <a:lnTo>
                      <a:pt x="183" y="531"/>
                    </a:lnTo>
                    <a:lnTo>
                      <a:pt x="183" y="531"/>
                    </a:lnTo>
                    <a:lnTo>
                      <a:pt x="185" y="531"/>
                    </a:lnTo>
                    <a:lnTo>
                      <a:pt x="187" y="529"/>
                    </a:lnTo>
                    <a:lnTo>
                      <a:pt x="187" y="529"/>
                    </a:lnTo>
                    <a:lnTo>
                      <a:pt x="187" y="527"/>
                    </a:lnTo>
                    <a:lnTo>
                      <a:pt x="185" y="525"/>
                    </a:lnTo>
                    <a:lnTo>
                      <a:pt x="185" y="524"/>
                    </a:lnTo>
                    <a:lnTo>
                      <a:pt x="187" y="524"/>
                    </a:lnTo>
                    <a:lnTo>
                      <a:pt x="187" y="524"/>
                    </a:lnTo>
                    <a:lnTo>
                      <a:pt x="187" y="524"/>
                    </a:lnTo>
                    <a:lnTo>
                      <a:pt x="189" y="520"/>
                    </a:lnTo>
                    <a:lnTo>
                      <a:pt x="189" y="520"/>
                    </a:lnTo>
                    <a:lnTo>
                      <a:pt x="189" y="520"/>
                    </a:lnTo>
                    <a:lnTo>
                      <a:pt x="191" y="520"/>
                    </a:lnTo>
                    <a:lnTo>
                      <a:pt x="191" y="520"/>
                    </a:lnTo>
                    <a:lnTo>
                      <a:pt x="191" y="520"/>
                    </a:lnTo>
                    <a:lnTo>
                      <a:pt x="193" y="518"/>
                    </a:lnTo>
                    <a:lnTo>
                      <a:pt x="193" y="518"/>
                    </a:lnTo>
                    <a:lnTo>
                      <a:pt x="193" y="518"/>
                    </a:lnTo>
                    <a:lnTo>
                      <a:pt x="193" y="516"/>
                    </a:lnTo>
                    <a:lnTo>
                      <a:pt x="195" y="516"/>
                    </a:lnTo>
                    <a:lnTo>
                      <a:pt x="197" y="516"/>
                    </a:lnTo>
                    <a:lnTo>
                      <a:pt x="198" y="514"/>
                    </a:lnTo>
                    <a:lnTo>
                      <a:pt x="198" y="514"/>
                    </a:lnTo>
                    <a:lnTo>
                      <a:pt x="198" y="514"/>
                    </a:lnTo>
                    <a:lnTo>
                      <a:pt x="200" y="514"/>
                    </a:lnTo>
                    <a:lnTo>
                      <a:pt x="202" y="516"/>
                    </a:lnTo>
                    <a:lnTo>
                      <a:pt x="204" y="516"/>
                    </a:lnTo>
                    <a:lnTo>
                      <a:pt x="204" y="516"/>
                    </a:lnTo>
                    <a:lnTo>
                      <a:pt x="204" y="514"/>
                    </a:lnTo>
                    <a:lnTo>
                      <a:pt x="204" y="514"/>
                    </a:lnTo>
                    <a:lnTo>
                      <a:pt x="204" y="514"/>
                    </a:lnTo>
                    <a:lnTo>
                      <a:pt x="204" y="514"/>
                    </a:lnTo>
                    <a:lnTo>
                      <a:pt x="204" y="510"/>
                    </a:lnTo>
                    <a:lnTo>
                      <a:pt x="204" y="508"/>
                    </a:lnTo>
                    <a:lnTo>
                      <a:pt x="204" y="508"/>
                    </a:lnTo>
                    <a:lnTo>
                      <a:pt x="202" y="506"/>
                    </a:lnTo>
                    <a:lnTo>
                      <a:pt x="202" y="506"/>
                    </a:lnTo>
                    <a:lnTo>
                      <a:pt x="202" y="506"/>
                    </a:lnTo>
                    <a:lnTo>
                      <a:pt x="202" y="504"/>
                    </a:lnTo>
                    <a:lnTo>
                      <a:pt x="204" y="504"/>
                    </a:lnTo>
                    <a:lnTo>
                      <a:pt x="208" y="504"/>
                    </a:lnTo>
                    <a:lnTo>
                      <a:pt x="210" y="503"/>
                    </a:lnTo>
                    <a:lnTo>
                      <a:pt x="210" y="503"/>
                    </a:lnTo>
                    <a:lnTo>
                      <a:pt x="210" y="503"/>
                    </a:lnTo>
                    <a:lnTo>
                      <a:pt x="212" y="501"/>
                    </a:lnTo>
                    <a:lnTo>
                      <a:pt x="212" y="501"/>
                    </a:lnTo>
                    <a:lnTo>
                      <a:pt x="212" y="499"/>
                    </a:lnTo>
                    <a:lnTo>
                      <a:pt x="214" y="497"/>
                    </a:lnTo>
                    <a:lnTo>
                      <a:pt x="214" y="497"/>
                    </a:lnTo>
                    <a:lnTo>
                      <a:pt x="214" y="497"/>
                    </a:lnTo>
                    <a:lnTo>
                      <a:pt x="218" y="497"/>
                    </a:lnTo>
                    <a:lnTo>
                      <a:pt x="221" y="497"/>
                    </a:lnTo>
                    <a:lnTo>
                      <a:pt x="221" y="497"/>
                    </a:lnTo>
                    <a:lnTo>
                      <a:pt x="221" y="497"/>
                    </a:lnTo>
                    <a:lnTo>
                      <a:pt x="223" y="497"/>
                    </a:lnTo>
                    <a:lnTo>
                      <a:pt x="223" y="499"/>
                    </a:lnTo>
                    <a:lnTo>
                      <a:pt x="223" y="499"/>
                    </a:lnTo>
                    <a:lnTo>
                      <a:pt x="223" y="501"/>
                    </a:lnTo>
                    <a:lnTo>
                      <a:pt x="225" y="501"/>
                    </a:lnTo>
                    <a:lnTo>
                      <a:pt x="227" y="501"/>
                    </a:lnTo>
                    <a:lnTo>
                      <a:pt x="227" y="503"/>
                    </a:lnTo>
                    <a:lnTo>
                      <a:pt x="227" y="503"/>
                    </a:lnTo>
                    <a:lnTo>
                      <a:pt x="229" y="503"/>
                    </a:lnTo>
                    <a:lnTo>
                      <a:pt x="229" y="504"/>
                    </a:lnTo>
                    <a:lnTo>
                      <a:pt x="231" y="504"/>
                    </a:lnTo>
                    <a:lnTo>
                      <a:pt x="231" y="504"/>
                    </a:lnTo>
                    <a:lnTo>
                      <a:pt x="233" y="504"/>
                    </a:lnTo>
                    <a:lnTo>
                      <a:pt x="235" y="504"/>
                    </a:lnTo>
                    <a:lnTo>
                      <a:pt x="240" y="501"/>
                    </a:lnTo>
                    <a:lnTo>
                      <a:pt x="240" y="501"/>
                    </a:lnTo>
                    <a:lnTo>
                      <a:pt x="240" y="499"/>
                    </a:lnTo>
                    <a:lnTo>
                      <a:pt x="240" y="497"/>
                    </a:lnTo>
                    <a:lnTo>
                      <a:pt x="240" y="497"/>
                    </a:lnTo>
                    <a:lnTo>
                      <a:pt x="240" y="497"/>
                    </a:lnTo>
                    <a:lnTo>
                      <a:pt x="246" y="495"/>
                    </a:lnTo>
                    <a:lnTo>
                      <a:pt x="248" y="495"/>
                    </a:lnTo>
                    <a:lnTo>
                      <a:pt x="248" y="495"/>
                    </a:lnTo>
                    <a:lnTo>
                      <a:pt x="250" y="493"/>
                    </a:lnTo>
                    <a:lnTo>
                      <a:pt x="252" y="493"/>
                    </a:lnTo>
                    <a:lnTo>
                      <a:pt x="256" y="493"/>
                    </a:lnTo>
                    <a:lnTo>
                      <a:pt x="258" y="493"/>
                    </a:lnTo>
                    <a:lnTo>
                      <a:pt x="258" y="495"/>
                    </a:lnTo>
                    <a:lnTo>
                      <a:pt x="258" y="495"/>
                    </a:lnTo>
                    <a:lnTo>
                      <a:pt x="259" y="495"/>
                    </a:lnTo>
                    <a:lnTo>
                      <a:pt x="259" y="495"/>
                    </a:lnTo>
                    <a:lnTo>
                      <a:pt x="261" y="495"/>
                    </a:lnTo>
                    <a:lnTo>
                      <a:pt x="263" y="495"/>
                    </a:lnTo>
                    <a:lnTo>
                      <a:pt x="265" y="493"/>
                    </a:lnTo>
                    <a:lnTo>
                      <a:pt x="265" y="493"/>
                    </a:lnTo>
                    <a:lnTo>
                      <a:pt x="267" y="493"/>
                    </a:lnTo>
                    <a:lnTo>
                      <a:pt x="267" y="491"/>
                    </a:lnTo>
                    <a:lnTo>
                      <a:pt x="267" y="491"/>
                    </a:lnTo>
                    <a:lnTo>
                      <a:pt x="269" y="491"/>
                    </a:lnTo>
                    <a:lnTo>
                      <a:pt x="269" y="491"/>
                    </a:lnTo>
                    <a:lnTo>
                      <a:pt x="271" y="493"/>
                    </a:lnTo>
                    <a:lnTo>
                      <a:pt x="273" y="495"/>
                    </a:lnTo>
                    <a:lnTo>
                      <a:pt x="275" y="495"/>
                    </a:lnTo>
                    <a:lnTo>
                      <a:pt x="275" y="495"/>
                    </a:lnTo>
                    <a:lnTo>
                      <a:pt x="277" y="493"/>
                    </a:lnTo>
                    <a:lnTo>
                      <a:pt x="277" y="493"/>
                    </a:lnTo>
                    <a:lnTo>
                      <a:pt x="277" y="493"/>
                    </a:lnTo>
                    <a:lnTo>
                      <a:pt x="277" y="491"/>
                    </a:lnTo>
                    <a:lnTo>
                      <a:pt x="277" y="491"/>
                    </a:lnTo>
                    <a:lnTo>
                      <a:pt x="277" y="489"/>
                    </a:lnTo>
                    <a:lnTo>
                      <a:pt x="275" y="487"/>
                    </a:lnTo>
                    <a:lnTo>
                      <a:pt x="275" y="487"/>
                    </a:lnTo>
                    <a:lnTo>
                      <a:pt x="275" y="485"/>
                    </a:lnTo>
                    <a:lnTo>
                      <a:pt x="275" y="485"/>
                    </a:lnTo>
                    <a:lnTo>
                      <a:pt x="277" y="485"/>
                    </a:lnTo>
                    <a:lnTo>
                      <a:pt x="277" y="484"/>
                    </a:lnTo>
                    <a:lnTo>
                      <a:pt x="277" y="484"/>
                    </a:lnTo>
                    <a:lnTo>
                      <a:pt x="277" y="482"/>
                    </a:lnTo>
                    <a:lnTo>
                      <a:pt x="277" y="480"/>
                    </a:lnTo>
                    <a:lnTo>
                      <a:pt x="275" y="480"/>
                    </a:lnTo>
                    <a:lnTo>
                      <a:pt x="275" y="478"/>
                    </a:lnTo>
                    <a:lnTo>
                      <a:pt x="273" y="478"/>
                    </a:lnTo>
                    <a:lnTo>
                      <a:pt x="273" y="476"/>
                    </a:lnTo>
                    <a:lnTo>
                      <a:pt x="273" y="474"/>
                    </a:lnTo>
                    <a:lnTo>
                      <a:pt x="273" y="474"/>
                    </a:lnTo>
                    <a:lnTo>
                      <a:pt x="275" y="472"/>
                    </a:lnTo>
                    <a:lnTo>
                      <a:pt x="275" y="472"/>
                    </a:lnTo>
                    <a:lnTo>
                      <a:pt x="275" y="470"/>
                    </a:lnTo>
                    <a:lnTo>
                      <a:pt x="275" y="470"/>
                    </a:lnTo>
                    <a:lnTo>
                      <a:pt x="275" y="468"/>
                    </a:lnTo>
                    <a:lnTo>
                      <a:pt x="275" y="466"/>
                    </a:lnTo>
                    <a:lnTo>
                      <a:pt x="273" y="466"/>
                    </a:lnTo>
                    <a:lnTo>
                      <a:pt x="273" y="465"/>
                    </a:lnTo>
                    <a:lnTo>
                      <a:pt x="271" y="465"/>
                    </a:lnTo>
                    <a:lnTo>
                      <a:pt x="271" y="465"/>
                    </a:lnTo>
                    <a:lnTo>
                      <a:pt x="271" y="463"/>
                    </a:lnTo>
                    <a:lnTo>
                      <a:pt x="271" y="461"/>
                    </a:lnTo>
                    <a:lnTo>
                      <a:pt x="269" y="461"/>
                    </a:lnTo>
                    <a:lnTo>
                      <a:pt x="269" y="457"/>
                    </a:lnTo>
                    <a:lnTo>
                      <a:pt x="269" y="455"/>
                    </a:lnTo>
                    <a:lnTo>
                      <a:pt x="269" y="453"/>
                    </a:lnTo>
                    <a:lnTo>
                      <a:pt x="271" y="453"/>
                    </a:lnTo>
                    <a:lnTo>
                      <a:pt x="271" y="451"/>
                    </a:lnTo>
                    <a:lnTo>
                      <a:pt x="271" y="451"/>
                    </a:lnTo>
                    <a:lnTo>
                      <a:pt x="273" y="447"/>
                    </a:lnTo>
                    <a:lnTo>
                      <a:pt x="273" y="447"/>
                    </a:lnTo>
                    <a:lnTo>
                      <a:pt x="275" y="447"/>
                    </a:lnTo>
                    <a:lnTo>
                      <a:pt x="275" y="446"/>
                    </a:lnTo>
                    <a:lnTo>
                      <a:pt x="277" y="446"/>
                    </a:lnTo>
                    <a:lnTo>
                      <a:pt x="277" y="446"/>
                    </a:lnTo>
                    <a:lnTo>
                      <a:pt x="279" y="447"/>
                    </a:lnTo>
                    <a:lnTo>
                      <a:pt x="279" y="449"/>
                    </a:lnTo>
                    <a:lnTo>
                      <a:pt x="280" y="451"/>
                    </a:lnTo>
                    <a:lnTo>
                      <a:pt x="282" y="451"/>
                    </a:lnTo>
                    <a:lnTo>
                      <a:pt x="284" y="451"/>
                    </a:lnTo>
                    <a:lnTo>
                      <a:pt x="286" y="451"/>
                    </a:lnTo>
                    <a:lnTo>
                      <a:pt x="286" y="453"/>
                    </a:lnTo>
                    <a:lnTo>
                      <a:pt x="288" y="453"/>
                    </a:lnTo>
                    <a:lnTo>
                      <a:pt x="288" y="455"/>
                    </a:lnTo>
                    <a:lnTo>
                      <a:pt x="288" y="455"/>
                    </a:lnTo>
                    <a:lnTo>
                      <a:pt x="290" y="455"/>
                    </a:lnTo>
                    <a:lnTo>
                      <a:pt x="292" y="455"/>
                    </a:lnTo>
                    <a:lnTo>
                      <a:pt x="292" y="453"/>
                    </a:lnTo>
                    <a:lnTo>
                      <a:pt x="294" y="451"/>
                    </a:lnTo>
                    <a:lnTo>
                      <a:pt x="296" y="453"/>
                    </a:lnTo>
                    <a:lnTo>
                      <a:pt x="298" y="451"/>
                    </a:lnTo>
                    <a:lnTo>
                      <a:pt x="298" y="453"/>
                    </a:lnTo>
                    <a:lnTo>
                      <a:pt x="299" y="453"/>
                    </a:lnTo>
                    <a:lnTo>
                      <a:pt x="299" y="455"/>
                    </a:lnTo>
                    <a:lnTo>
                      <a:pt x="299" y="457"/>
                    </a:lnTo>
                    <a:lnTo>
                      <a:pt x="299" y="459"/>
                    </a:lnTo>
                    <a:lnTo>
                      <a:pt x="301" y="459"/>
                    </a:lnTo>
                    <a:lnTo>
                      <a:pt x="301" y="459"/>
                    </a:lnTo>
                    <a:lnTo>
                      <a:pt x="303" y="461"/>
                    </a:lnTo>
                    <a:lnTo>
                      <a:pt x="303" y="461"/>
                    </a:lnTo>
                    <a:lnTo>
                      <a:pt x="305" y="459"/>
                    </a:lnTo>
                    <a:lnTo>
                      <a:pt x="305" y="459"/>
                    </a:lnTo>
                    <a:lnTo>
                      <a:pt x="309" y="459"/>
                    </a:lnTo>
                    <a:lnTo>
                      <a:pt x="311" y="459"/>
                    </a:lnTo>
                    <a:lnTo>
                      <a:pt x="311" y="459"/>
                    </a:lnTo>
                    <a:lnTo>
                      <a:pt x="313" y="459"/>
                    </a:lnTo>
                    <a:lnTo>
                      <a:pt x="313" y="459"/>
                    </a:lnTo>
                    <a:lnTo>
                      <a:pt x="315" y="457"/>
                    </a:lnTo>
                    <a:lnTo>
                      <a:pt x="319" y="455"/>
                    </a:lnTo>
                    <a:lnTo>
                      <a:pt x="320" y="455"/>
                    </a:lnTo>
                    <a:lnTo>
                      <a:pt x="320" y="455"/>
                    </a:lnTo>
                    <a:lnTo>
                      <a:pt x="322" y="457"/>
                    </a:lnTo>
                    <a:lnTo>
                      <a:pt x="324" y="457"/>
                    </a:lnTo>
                    <a:lnTo>
                      <a:pt x="324" y="455"/>
                    </a:lnTo>
                    <a:lnTo>
                      <a:pt x="326" y="455"/>
                    </a:lnTo>
                    <a:lnTo>
                      <a:pt x="328" y="455"/>
                    </a:lnTo>
                    <a:lnTo>
                      <a:pt x="328" y="455"/>
                    </a:lnTo>
                    <a:lnTo>
                      <a:pt x="330" y="455"/>
                    </a:lnTo>
                    <a:lnTo>
                      <a:pt x="330" y="455"/>
                    </a:lnTo>
                    <a:lnTo>
                      <a:pt x="332" y="457"/>
                    </a:lnTo>
                    <a:lnTo>
                      <a:pt x="334" y="457"/>
                    </a:lnTo>
                    <a:lnTo>
                      <a:pt x="334" y="457"/>
                    </a:lnTo>
                    <a:lnTo>
                      <a:pt x="336" y="457"/>
                    </a:lnTo>
                    <a:lnTo>
                      <a:pt x="338" y="457"/>
                    </a:lnTo>
                    <a:lnTo>
                      <a:pt x="340" y="459"/>
                    </a:lnTo>
                    <a:lnTo>
                      <a:pt x="341" y="459"/>
                    </a:lnTo>
                    <a:lnTo>
                      <a:pt x="341" y="457"/>
                    </a:lnTo>
                    <a:lnTo>
                      <a:pt x="343" y="457"/>
                    </a:lnTo>
                    <a:lnTo>
                      <a:pt x="345" y="455"/>
                    </a:lnTo>
                    <a:lnTo>
                      <a:pt x="345" y="455"/>
                    </a:lnTo>
                    <a:lnTo>
                      <a:pt x="343" y="453"/>
                    </a:lnTo>
                    <a:lnTo>
                      <a:pt x="341" y="451"/>
                    </a:lnTo>
                    <a:lnTo>
                      <a:pt x="341" y="451"/>
                    </a:lnTo>
                    <a:lnTo>
                      <a:pt x="341" y="449"/>
                    </a:lnTo>
                    <a:lnTo>
                      <a:pt x="340" y="447"/>
                    </a:lnTo>
                    <a:lnTo>
                      <a:pt x="340" y="447"/>
                    </a:lnTo>
                    <a:lnTo>
                      <a:pt x="340" y="446"/>
                    </a:lnTo>
                    <a:lnTo>
                      <a:pt x="340" y="446"/>
                    </a:lnTo>
                    <a:lnTo>
                      <a:pt x="340" y="444"/>
                    </a:lnTo>
                    <a:lnTo>
                      <a:pt x="341" y="444"/>
                    </a:lnTo>
                    <a:lnTo>
                      <a:pt x="341" y="442"/>
                    </a:lnTo>
                    <a:lnTo>
                      <a:pt x="341" y="442"/>
                    </a:lnTo>
                    <a:lnTo>
                      <a:pt x="340" y="440"/>
                    </a:lnTo>
                    <a:lnTo>
                      <a:pt x="340" y="440"/>
                    </a:lnTo>
                    <a:lnTo>
                      <a:pt x="341" y="438"/>
                    </a:lnTo>
                    <a:lnTo>
                      <a:pt x="341" y="438"/>
                    </a:lnTo>
                    <a:lnTo>
                      <a:pt x="341" y="438"/>
                    </a:lnTo>
                    <a:lnTo>
                      <a:pt x="340" y="436"/>
                    </a:lnTo>
                    <a:lnTo>
                      <a:pt x="340" y="434"/>
                    </a:lnTo>
                    <a:lnTo>
                      <a:pt x="338" y="434"/>
                    </a:lnTo>
                    <a:lnTo>
                      <a:pt x="338" y="434"/>
                    </a:lnTo>
                    <a:lnTo>
                      <a:pt x="340" y="432"/>
                    </a:lnTo>
                    <a:lnTo>
                      <a:pt x="345" y="430"/>
                    </a:lnTo>
                    <a:lnTo>
                      <a:pt x="347" y="428"/>
                    </a:lnTo>
                    <a:lnTo>
                      <a:pt x="347" y="428"/>
                    </a:lnTo>
                    <a:lnTo>
                      <a:pt x="347" y="427"/>
                    </a:lnTo>
                    <a:lnTo>
                      <a:pt x="349" y="427"/>
                    </a:lnTo>
                    <a:lnTo>
                      <a:pt x="349" y="427"/>
                    </a:lnTo>
                    <a:lnTo>
                      <a:pt x="351" y="425"/>
                    </a:lnTo>
                    <a:lnTo>
                      <a:pt x="353" y="425"/>
                    </a:lnTo>
                    <a:lnTo>
                      <a:pt x="353" y="425"/>
                    </a:lnTo>
                    <a:lnTo>
                      <a:pt x="353" y="423"/>
                    </a:lnTo>
                    <a:lnTo>
                      <a:pt x="353" y="423"/>
                    </a:lnTo>
                    <a:lnTo>
                      <a:pt x="353" y="423"/>
                    </a:lnTo>
                    <a:lnTo>
                      <a:pt x="353" y="421"/>
                    </a:lnTo>
                    <a:lnTo>
                      <a:pt x="353" y="421"/>
                    </a:lnTo>
                    <a:lnTo>
                      <a:pt x="355" y="421"/>
                    </a:lnTo>
                    <a:lnTo>
                      <a:pt x="355" y="421"/>
                    </a:lnTo>
                    <a:lnTo>
                      <a:pt x="357" y="419"/>
                    </a:lnTo>
                    <a:lnTo>
                      <a:pt x="357" y="419"/>
                    </a:lnTo>
                    <a:lnTo>
                      <a:pt x="357" y="417"/>
                    </a:lnTo>
                    <a:lnTo>
                      <a:pt x="359" y="417"/>
                    </a:lnTo>
                    <a:lnTo>
                      <a:pt x="359" y="417"/>
                    </a:lnTo>
                    <a:lnTo>
                      <a:pt x="360" y="419"/>
                    </a:lnTo>
                    <a:lnTo>
                      <a:pt x="362" y="419"/>
                    </a:lnTo>
                    <a:lnTo>
                      <a:pt x="364" y="417"/>
                    </a:lnTo>
                    <a:lnTo>
                      <a:pt x="364" y="417"/>
                    </a:lnTo>
                    <a:lnTo>
                      <a:pt x="364" y="419"/>
                    </a:lnTo>
                    <a:lnTo>
                      <a:pt x="366" y="421"/>
                    </a:lnTo>
                    <a:lnTo>
                      <a:pt x="368" y="421"/>
                    </a:lnTo>
                    <a:lnTo>
                      <a:pt x="368" y="421"/>
                    </a:lnTo>
                    <a:lnTo>
                      <a:pt x="370" y="423"/>
                    </a:lnTo>
                    <a:lnTo>
                      <a:pt x="372" y="425"/>
                    </a:lnTo>
                    <a:lnTo>
                      <a:pt x="374" y="419"/>
                    </a:lnTo>
                    <a:lnTo>
                      <a:pt x="374" y="417"/>
                    </a:lnTo>
                    <a:lnTo>
                      <a:pt x="374" y="415"/>
                    </a:lnTo>
                    <a:lnTo>
                      <a:pt x="376" y="415"/>
                    </a:lnTo>
                    <a:lnTo>
                      <a:pt x="378" y="413"/>
                    </a:lnTo>
                    <a:lnTo>
                      <a:pt x="378" y="413"/>
                    </a:lnTo>
                    <a:lnTo>
                      <a:pt x="380" y="413"/>
                    </a:lnTo>
                    <a:lnTo>
                      <a:pt x="380" y="413"/>
                    </a:lnTo>
                    <a:lnTo>
                      <a:pt x="380" y="411"/>
                    </a:lnTo>
                    <a:lnTo>
                      <a:pt x="380" y="409"/>
                    </a:lnTo>
                    <a:lnTo>
                      <a:pt x="378" y="407"/>
                    </a:lnTo>
                    <a:lnTo>
                      <a:pt x="378" y="406"/>
                    </a:lnTo>
                    <a:lnTo>
                      <a:pt x="380" y="406"/>
                    </a:lnTo>
                    <a:lnTo>
                      <a:pt x="380" y="406"/>
                    </a:lnTo>
                    <a:lnTo>
                      <a:pt x="381" y="406"/>
                    </a:lnTo>
                    <a:lnTo>
                      <a:pt x="385" y="407"/>
                    </a:lnTo>
                    <a:lnTo>
                      <a:pt x="387" y="407"/>
                    </a:lnTo>
                    <a:lnTo>
                      <a:pt x="389" y="406"/>
                    </a:lnTo>
                    <a:lnTo>
                      <a:pt x="389" y="406"/>
                    </a:lnTo>
                    <a:lnTo>
                      <a:pt x="391" y="402"/>
                    </a:lnTo>
                    <a:lnTo>
                      <a:pt x="391" y="400"/>
                    </a:lnTo>
                    <a:lnTo>
                      <a:pt x="391" y="398"/>
                    </a:lnTo>
                    <a:lnTo>
                      <a:pt x="391" y="396"/>
                    </a:lnTo>
                    <a:lnTo>
                      <a:pt x="391" y="394"/>
                    </a:lnTo>
                    <a:lnTo>
                      <a:pt x="391" y="392"/>
                    </a:lnTo>
                    <a:lnTo>
                      <a:pt x="393" y="388"/>
                    </a:lnTo>
                    <a:lnTo>
                      <a:pt x="393" y="387"/>
                    </a:lnTo>
                    <a:lnTo>
                      <a:pt x="393" y="385"/>
                    </a:lnTo>
                    <a:lnTo>
                      <a:pt x="393" y="381"/>
                    </a:lnTo>
                    <a:lnTo>
                      <a:pt x="393" y="381"/>
                    </a:lnTo>
                    <a:lnTo>
                      <a:pt x="395" y="379"/>
                    </a:lnTo>
                    <a:lnTo>
                      <a:pt x="397" y="377"/>
                    </a:lnTo>
                    <a:lnTo>
                      <a:pt x="399" y="377"/>
                    </a:lnTo>
                    <a:lnTo>
                      <a:pt x="402" y="379"/>
                    </a:lnTo>
                    <a:lnTo>
                      <a:pt x="402" y="379"/>
                    </a:lnTo>
                    <a:lnTo>
                      <a:pt x="402" y="377"/>
                    </a:lnTo>
                    <a:lnTo>
                      <a:pt x="404" y="377"/>
                    </a:lnTo>
                    <a:lnTo>
                      <a:pt x="406" y="377"/>
                    </a:lnTo>
                    <a:lnTo>
                      <a:pt x="406" y="377"/>
                    </a:lnTo>
                    <a:lnTo>
                      <a:pt x="408" y="377"/>
                    </a:lnTo>
                    <a:lnTo>
                      <a:pt x="410" y="377"/>
                    </a:lnTo>
                    <a:lnTo>
                      <a:pt x="410" y="377"/>
                    </a:lnTo>
                    <a:lnTo>
                      <a:pt x="410" y="375"/>
                    </a:lnTo>
                    <a:lnTo>
                      <a:pt x="410" y="373"/>
                    </a:lnTo>
                    <a:lnTo>
                      <a:pt x="410" y="373"/>
                    </a:lnTo>
                    <a:lnTo>
                      <a:pt x="412" y="371"/>
                    </a:lnTo>
                    <a:lnTo>
                      <a:pt x="412" y="371"/>
                    </a:lnTo>
                    <a:lnTo>
                      <a:pt x="418" y="368"/>
                    </a:lnTo>
                    <a:lnTo>
                      <a:pt x="421" y="366"/>
                    </a:lnTo>
                    <a:lnTo>
                      <a:pt x="421" y="366"/>
                    </a:lnTo>
                    <a:lnTo>
                      <a:pt x="421" y="366"/>
                    </a:lnTo>
                    <a:lnTo>
                      <a:pt x="423" y="364"/>
                    </a:lnTo>
                    <a:lnTo>
                      <a:pt x="423" y="364"/>
                    </a:lnTo>
                    <a:lnTo>
                      <a:pt x="423" y="362"/>
                    </a:lnTo>
                    <a:lnTo>
                      <a:pt x="423" y="358"/>
                    </a:lnTo>
                    <a:lnTo>
                      <a:pt x="423" y="356"/>
                    </a:lnTo>
                    <a:lnTo>
                      <a:pt x="423" y="356"/>
                    </a:lnTo>
                    <a:lnTo>
                      <a:pt x="427" y="352"/>
                    </a:lnTo>
                    <a:lnTo>
                      <a:pt x="427" y="350"/>
                    </a:lnTo>
                    <a:lnTo>
                      <a:pt x="429" y="350"/>
                    </a:lnTo>
                    <a:lnTo>
                      <a:pt x="429" y="350"/>
                    </a:lnTo>
                    <a:lnTo>
                      <a:pt x="431" y="350"/>
                    </a:lnTo>
                    <a:lnTo>
                      <a:pt x="431" y="352"/>
                    </a:lnTo>
                    <a:lnTo>
                      <a:pt x="433" y="352"/>
                    </a:lnTo>
                    <a:lnTo>
                      <a:pt x="433" y="354"/>
                    </a:lnTo>
                    <a:lnTo>
                      <a:pt x="433" y="354"/>
                    </a:lnTo>
                    <a:lnTo>
                      <a:pt x="433" y="360"/>
                    </a:lnTo>
                    <a:lnTo>
                      <a:pt x="433" y="360"/>
                    </a:lnTo>
                    <a:lnTo>
                      <a:pt x="435" y="362"/>
                    </a:lnTo>
                    <a:lnTo>
                      <a:pt x="435" y="362"/>
                    </a:lnTo>
                    <a:lnTo>
                      <a:pt x="437" y="362"/>
                    </a:lnTo>
                    <a:lnTo>
                      <a:pt x="439" y="364"/>
                    </a:lnTo>
                    <a:lnTo>
                      <a:pt x="441" y="364"/>
                    </a:lnTo>
                    <a:lnTo>
                      <a:pt x="441" y="366"/>
                    </a:lnTo>
                    <a:lnTo>
                      <a:pt x="442" y="368"/>
                    </a:lnTo>
                    <a:lnTo>
                      <a:pt x="442" y="368"/>
                    </a:lnTo>
                    <a:lnTo>
                      <a:pt x="442" y="368"/>
                    </a:lnTo>
                    <a:lnTo>
                      <a:pt x="442" y="368"/>
                    </a:lnTo>
                    <a:lnTo>
                      <a:pt x="444" y="368"/>
                    </a:lnTo>
                    <a:lnTo>
                      <a:pt x="446" y="368"/>
                    </a:lnTo>
                    <a:lnTo>
                      <a:pt x="448" y="366"/>
                    </a:lnTo>
                    <a:lnTo>
                      <a:pt x="448" y="366"/>
                    </a:lnTo>
                    <a:lnTo>
                      <a:pt x="448" y="366"/>
                    </a:lnTo>
                    <a:lnTo>
                      <a:pt x="452" y="366"/>
                    </a:lnTo>
                    <a:lnTo>
                      <a:pt x="454" y="364"/>
                    </a:lnTo>
                    <a:lnTo>
                      <a:pt x="454" y="362"/>
                    </a:lnTo>
                    <a:lnTo>
                      <a:pt x="454" y="362"/>
                    </a:lnTo>
                    <a:lnTo>
                      <a:pt x="452" y="362"/>
                    </a:lnTo>
                    <a:lnTo>
                      <a:pt x="448" y="358"/>
                    </a:lnTo>
                    <a:lnTo>
                      <a:pt x="448" y="358"/>
                    </a:lnTo>
                    <a:lnTo>
                      <a:pt x="448" y="358"/>
                    </a:lnTo>
                    <a:lnTo>
                      <a:pt x="450" y="356"/>
                    </a:lnTo>
                    <a:lnTo>
                      <a:pt x="450" y="356"/>
                    </a:lnTo>
                    <a:lnTo>
                      <a:pt x="452" y="354"/>
                    </a:lnTo>
                    <a:lnTo>
                      <a:pt x="452" y="354"/>
                    </a:lnTo>
                    <a:lnTo>
                      <a:pt x="452" y="352"/>
                    </a:lnTo>
                    <a:lnTo>
                      <a:pt x="452" y="350"/>
                    </a:lnTo>
                    <a:lnTo>
                      <a:pt x="452" y="350"/>
                    </a:lnTo>
                    <a:lnTo>
                      <a:pt x="454" y="349"/>
                    </a:lnTo>
                    <a:lnTo>
                      <a:pt x="454" y="349"/>
                    </a:lnTo>
                    <a:lnTo>
                      <a:pt x="454" y="349"/>
                    </a:lnTo>
                    <a:lnTo>
                      <a:pt x="454" y="347"/>
                    </a:lnTo>
                    <a:lnTo>
                      <a:pt x="454" y="347"/>
                    </a:lnTo>
                    <a:lnTo>
                      <a:pt x="456" y="345"/>
                    </a:lnTo>
                    <a:lnTo>
                      <a:pt x="456" y="345"/>
                    </a:lnTo>
                    <a:lnTo>
                      <a:pt x="456" y="343"/>
                    </a:lnTo>
                    <a:lnTo>
                      <a:pt x="456" y="343"/>
                    </a:lnTo>
                    <a:lnTo>
                      <a:pt x="458" y="341"/>
                    </a:lnTo>
                    <a:lnTo>
                      <a:pt x="458" y="341"/>
                    </a:lnTo>
                    <a:lnTo>
                      <a:pt x="460" y="341"/>
                    </a:lnTo>
                    <a:lnTo>
                      <a:pt x="463" y="341"/>
                    </a:lnTo>
                    <a:lnTo>
                      <a:pt x="463" y="341"/>
                    </a:lnTo>
                    <a:lnTo>
                      <a:pt x="465" y="341"/>
                    </a:lnTo>
                    <a:lnTo>
                      <a:pt x="465" y="339"/>
                    </a:lnTo>
                    <a:lnTo>
                      <a:pt x="465" y="339"/>
                    </a:lnTo>
                    <a:lnTo>
                      <a:pt x="467" y="337"/>
                    </a:lnTo>
                    <a:lnTo>
                      <a:pt x="467" y="335"/>
                    </a:lnTo>
                    <a:lnTo>
                      <a:pt x="467" y="333"/>
                    </a:lnTo>
                    <a:lnTo>
                      <a:pt x="467" y="331"/>
                    </a:lnTo>
                    <a:lnTo>
                      <a:pt x="467" y="331"/>
                    </a:lnTo>
                    <a:lnTo>
                      <a:pt x="467" y="331"/>
                    </a:lnTo>
                    <a:lnTo>
                      <a:pt x="467" y="330"/>
                    </a:lnTo>
                    <a:lnTo>
                      <a:pt x="467" y="328"/>
                    </a:lnTo>
                    <a:lnTo>
                      <a:pt x="469" y="328"/>
                    </a:lnTo>
                    <a:lnTo>
                      <a:pt x="469" y="328"/>
                    </a:lnTo>
                    <a:lnTo>
                      <a:pt x="471" y="328"/>
                    </a:lnTo>
                    <a:lnTo>
                      <a:pt x="473" y="328"/>
                    </a:lnTo>
                    <a:lnTo>
                      <a:pt x="473" y="328"/>
                    </a:lnTo>
                    <a:lnTo>
                      <a:pt x="475" y="328"/>
                    </a:lnTo>
                    <a:lnTo>
                      <a:pt x="475" y="326"/>
                    </a:lnTo>
                    <a:lnTo>
                      <a:pt x="477" y="320"/>
                    </a:lnTo>
                    <a:lnTo>
                      <a:pt x="479" y="318"/>
                    </a:lnTo>
                    <a:lnTo>
                      <a:pt x="479" y="316"/>
                    </a:lnTo>
                    <a:lnTo>
                      <a:pt x="481" y="316"/>
                    </a:lnTo>
                    <a:lnTo>
                      <a:pt x="482" y="316"/>
                    </a:lnTo>
                    <a:lnTo>
                      <a:pt x="482" y="314"/>
                    </a:lnTo>
                    <a:lnTo>
                      <a:pt x="484" y="314"/>
                    </a:lnTo>
                    <a:lnTo>
                      <a:pt x="486" y="314"/>
                    </a:lnTo>
                    <a:lnTo>
                      <a:pt x="486" y="314"/>
                    </a:lnTo>
                    <a:lnTo>
                      <a:pt x="486" y="312"/>
                    </a:lnTo>
                    <a:lnTo>
                      <a:pt x="486" y="312"/>
                    </a:lnTo>
                    <a:lnTo>
                      <a:pt x="486" y="312"/>
                    </a:lnTo>
                    <a:lnTo>
                      <a:pt x="484" y="310"/>
                    </a:lnTo>
                    <a:lnTo>
                      <a:pt x="481" y="309"/>
                    </a:lnTo>
                    <a:lnTo>
                      <a:pt x="481" y="307"/>
                    </a:lnTo>
                    <a:lnTo>
                      <a:pt x="479" y="307"/>
                    </a:lnTo>
                    <a:lnTo>
                      <a:pt x="479" y="305"/>
                    </a:lnTo>
                    <a:lnTo>
                      <a:pt x="479" y="305"/>
                    </a:lnTo>
                    <a:lnTo>
                      <a:pt x="479" y="303"/>
                    </a:lnTo>
                    <a:lnTo>
                      <a:pt x="479" y="303"/>
                    </a:lnTo>
                    <a:lnTo>
                      <a:pt x="479" y="303"/>
                    </a:lnTo>
                    <a:lnTo>
                      <a:pt x="477" y="303"/>
                    </a:lnTo>
                    <a:lnTo>
                      <a:pt x="477" y="303"/>
                    </a:lnTo>
                    <a:lnTo>
                      <a:pt x="477" y="303"/>
                    </a:lnTo>
                    <a:lnTo>
                      <a:pt x="477" y="303"/>
                    </a:lnTo>
                    <a:lnTo>
                      <a:pt x="477" y="301"/>
                    </a:lnTo>
                    <a:lnTo>
                      <a:pt x="477" y="301"/>
                    </a:lnTo>
                    <a:lnTo>
                      <a:pt x="477" y="301"/>
                    </a:lnTo>
                    <a:lnTo>
                      <a:pt x="477" y="299"/>
                    </a:lnTo>
                    <a:lnTo>
                      <a:pt x="475" y="299"/>
                    </a:lnTo>
                    <a:lnTo>
                      <a:pt x="475" y="299"/>
                    </a:lnTo>
                    <a:lnTo>
                      <a:pt x="473" y="299"/>
                    </a:lnTo>
                    <a:lnTo>
                      <a:pt x="473" y="299"/>
                    </a:lnTo>
                    <a:lnTo>
                      <a:pt x="473" y="299"/>
                    </a:lnTo>
                    <a:lnTo>
                      <a:pt x="473" y="299"/>
                    </a:lnTo>
                    <a:lnTo>
                      <a:pt x="473" y="299"/>
                    </a:lnTo>
                    <a:lnTo>
                      <a:pt x="473" y="297"/>
                    </a:lnTo>
                    <a:lnTo>
                      <a:pt x="473" y="297"/>
                    </a:lnTo>
                    <a:lnTo>
                      <a:pt x="471" y="295"/>
                    </a:lnTo>
                    <a:lnTo>
                      <a:pt x="471" y="293"/>
                    </a:lnTo>
                    <a:lnTo>
                      <a:pt x="471" y="293"/>
                    </a:lnTo>
                    <a:lnTo>
                      <a:pt x="471" y="293"/>
                    </a:lnTo>
                    <a:lnTo>
                      <a:pt x="473" y="291"/>
                    </a:lnTo>
                    <a:lnTo>
                      <a:pt x="473" y="291"/>
                    </a:lnTo>
                    <a:lnTo>
                      <a:pt x="475" y="290"/>
                    </a:lnTo>
                    <a:lnTo>
                      <a:pt x="477" y="288"/>
                    </a:lnTo>
                    <a:lnTo>
                      <a:pt x="477" y="288"/>
                    </a:lnTo>
                    <a:lnTo>
                      <a:pt x="477" y="288"/>
                    </a:lnTo>
                    <a:lnTo>
                      <a:pt x="479" y="288"/>
                    </a:lnTo>
                    <a:lnTo>
                      <a:pt x="479" y="286"/>
                    </a:lnTo>
                    <a:lnTo>
                      <a:pt x="479" y="286"/>
                    </a:lnTo>
                    <a:lnTo>
                      <a:pt x="479" y="286"/>
                    </a:lnTo>
                    <a:lnTo>
                      <a:pt x="479" y="284"/>
                    </a:lnTo>
                    <a:lnTo>
                      <a:pt x="479" y="284"/>
                    </a:lnTo>
                    <a:lnTo>
                      <a:pt x="479" y="282"/>
                    </a:lnTo>
                    <a:lnTo>
                      <a:pt x="479" y="282"/>
                    </a:lnTo>
                    <a:lnTo>
                      <a:pt x="481" y="280"/>
                    </a:lnTo>
                    <a:lnTo>
                      <a:pt x="481" y="276"/>
                    </a:lnTo>
                    <a:lnTo>
                      <a:pt x="481" y="274"/>
                    </a:lnTo>
                    <a:lnTo>
                      <a:pt x="482" y="274"/>
                    </a:lnTo>
                    <a:lnTo>
                      <a:pt x="484" y="272"/>
                    </a:lnTo>
                    <a:lnTo>
                      <a:pt x="484" y="271"/>
                    </a:lnTo>
                    <a:lnTo>
                      <a:pt x="484" y="271"/>
                    </a:lnTo>
                    <a:lnTo>
                      <a:pt x="482" y="271"/>
                    </a:lnTo>
                    <a:lnTo>
                      <a:pt x="482" y="271"/>
                    </a:lnTo>
                    <a:lnTo>
                      <a:pt x="482" y="269"/>
                    </a:lnTo>
                    <a:lnTo>
                      <a:pt x="482" y="269"/>
                    </a:lnTo>
                    <a:lnTo>
                      <a:pt x="484" y="267"/>
                    </a:lnTo>
                    <a:lnTo>
                      <a:pt x="484" y="267"/>
                    </a:lnTo>
                    <a:lnTo>
                      <a:pt x="484" y="267"/>
                    </a:lnTo>
                    <a:lnTo>
                      <a:pt x="486" y="267"/>
                    </a:lnTo>
                    <a:lnTo>
                      <a:pt x="486" y="267"/>
                    </a:lnTo>
                    <a:lnTo>
                      <a:pt x="488" y="267"/>
                    </a:lnTo>
                    <a:lnTo>
                      <a:pt x="488" y="267"/>
                    </a:lnTo>
                    <a:lnTo>
                      <a:pt x="490" y="267"/>
                    </a:lnTo>
                    <a:lnTo>
                      <a:pt x="490" y="267"/>
                    </a:lnTo>
                    <a:lnTo>
                      <a:pt x="492" y="267"/>
                    </a:lnTo>
                    <a:lnTo>
                      <a:pt x="494" y="267"/>
                    </a:lnTo>
                    <a:lnTo>
                      <a:pt x="494" y="267"/>
                    </a:lnTo>
                    <a:lnTo>
                      <a:pt x="496" y="271"/>
                    </a:lnTo>
                    <a:lnTo>
                      <a:pt x="496" y="271"/>
                    </a:lnTo>
                    <a:lnTo>
                      <a:pt x="498" y="272"/>
                    </a:lnTo>
                    <a:lnTo>
                      <a:pt x="500" y="272"/>
                    </a:lnTo>
                    <a:lnTo>
                      <a:pt x="500" y="272"/>
                    </a:lnTo>
                    <a:lnTo>
                      <a:pt x="501" y="272"/>
                    </a:lnTo>
                    <a:lnTo>
                      <a:pt x="503" y="272"/>
                    </a:lnTo>
                    <a:lnTo>
                      <a:pt x="503" y="272"/>
                    </a:lnTo>
                    <a:lnTo>
                      <a:pt x="503" y="272"/>
                    </a:lnTo>
                    <a:lnTo>
                      <a:pt x="505" y="272"/>
                    </a:lnTo>
                    <a:lnTo>
                      <a:pt x="505" y="272"/>
                    </a:lnTo>
                    <a:lnTo>
                      <a:pt x="509" y="272"/>
                    </a:lnTo>
                    <a:lnTo>
                      <a:pt x="509" y="272"/>
                    </a:lnTo>
                    <a:lnTo>
                      <a:pt x="511" y="272"/>
                    </a:lnTo>
                    <a:lnTo>
                      <a:pt x="511" y="271"/>
                    </a:lnTo>
                    <a:lnTo>
                      <a:pt x="511" y="269"/>
                    </a:lnTo>
                    <a:lnTo>
                      <a:pt x="511" y="269"/>
                    </a:lnTo>
                    <a:lnTo>
                      <a:pt x="511" y="263"/>
                    </a:lnTo>
                    <a:lnTo>
                      <a:pt x="511" y="263"/>
                    </a:lnTo>
                    <a:lnTo>
                      <a:pt x="511" y="261"/>
                    </a:lnTo>
                    <a:lnTo>
                      <a:pt x="511" y="261"/>
                    </a:lnTo>
                    <a:lnTo>
                      <a:pt x="511" y="261"/>
                    </a:lnTo>
                    <a:lnTo>
                      <a:pt x="511" y="259"/>
                    </a:lnTo>
                    <a:lnTo>
                      <a:pt x="513" y="257"/>
                    </a:lnTo>
                    <a:lnTo>
                      <a:pt x="513" y="255"/>
                    </a:lnTo>
                    <a:lnTo>
                      <a:pt x="515" y="253"/>
                    </a:lnTo>
                    <a:lnTo>
                      <a:pt x="515" y="253"/>
                    </a:lnTo>
                    <a:lnTo>
                      <a:pt x="517" y="253"/>
                    </a:lnTo>
                    <a:lnTo>
                      <a:pt x="521" y="253"/>
                    </a:lnTo>
                    <a:lnTo>
                      <a:pt x="521" y="252"/>
                    </a:lnTo>
                    <a:lnTo>
                      <a:pt x="522" y="252"/>
                    </a:lnTo>
                    <a:lnTo>
                      <a:pt x="522" y="252"/>
                    </a:lnTo>
                    <a:lnTo>
                      <a:pt x="522" y="250"/>
                    </a:lnTo>
                    <a:lnTo>
                      <a:pt x="522" y="250"/>
                    </a:lnTo>
                    <a:lnTo>
                      <a:pt x="522" y="244"/>
                    </a:lnTo>
                    <a:lnTo>
                      <a:pt x="522" y="242"/>
                    </a:lnTo>
                    <a:lnTo>
                      <a:pt x="522" y="240"/>
                    </a:lnTo>
                    <a:lnTo>
                      <a:pt x="524" y="238"/>
                    </a:lnTo>
                    <a:lnTo>
                      <a:pt x="524" y="236"/>
                    </a:lnTo>
                    <a:lnTo>
                      <a:pt x="526" y="234"/>
                    </a:lnTo>
                    <a:lnTo>
                      <a:pt x="526" y="233"/>
                    </a:lnTo>
                    <a:lnTo>
                      <a:pt x="530" y="231"/>
                    </a:lnTo>
                    <a:lnTo>
                      <a:pt x="530" y="231"/>
                    </a:lnTo>
                    <a:lnTo>
                      <a:pt x="530" y="231"/>
                    </a:lnTo>
                    <a:lnTo>
                      <a:pt x="532" y="229"/>
                    </a:lnTo>
                    <a:lnTo>
                      <a:pt x="532" y="229"/>
                    </a:lnTo>
                    <a:lnTo>
                      <a:pt x="532" y="227"/>
                    </a:lnTo>
                    <a:lnTo>
                      <a:pt x="532" y="227"/>
                    </a:lnTo>
                    <a:lnTo>
                      <a:pt x="530" y="225"/>
                    </a:lnTo>
                    <a:lnTo>
                      <a:pt x="530" y="225"/>
                    </a:lnTo>
                    <a:lnTo>
                      <a:pt x="528" y="225"/>
                    </a:lnTo>
                    <a:lnTo>
                      <a:pt x="528" y="225"/>
                    </a:lnTo>
                    <a:lnTo>
                      <a:pt x="524" y="215"/>
                    </a:lnTo>
                    <a:lnTo>
                      <a:pt x="524" y="213"/>
                    </a:lnTo>
                    <a:lnTo>
                      <a:pt x="524" y="212"/>
                    </a:lnTo>
                    <a:lnTo>
                      <a:pt x="528" y="213"/>
                    </a:lnTo>
                    <a:lnTo>
                      <a:pt x="530" y="213"/>
                    </a:lnTo>
                    <a:lnTo>
                      <a:pt x="530" y="213"/>
                    </a:lnTo>
                    <a:lnTo>
                      <a:pt x="530" y="215"/>
                    </a:lnTo>
                    <a:lnTo>
                      <a:pt x="532" y="217"/>
                    </a:lnTo>
                    <a:lnTo>
                      <a:pt x="532" y="217"/>
                    </a:lnTo>
                    <a:lnTo>
                      <a:pt x="532" y="217"/>
                    </a:lnTo>
                    <a:lnTo>
                      <a:pt x="532" y="217"/>
                    </a:lnTo>
                    <a:lnTo>
                      <a:pt x="538" y="221"/>
                    </a:lnTo>
                    <a:lnTo>
                      <a:pt x="540" y="221"/>
                    </a:lnTo>
                    <a:lnTo>
                      <a:pt x="540" y="219"/>
                    </a:lnTo>
                    <a:lnTo>
                      <a:pt x="540" y="219"/>
                    </a:lnTo>
                    <a:lnTo>
                      <a:pt x="540" y="219"/>
                    </a:lnTo>
                    <a:lnTo>
                      <a:pt x="540" y="219"/>
                    </a:lnTo>
                    <a:lnTo>
                      <a:pt x="541" y="219"/>
                    </a:lnTo>
                    <a:lnTo>
                      <a:pt x="541" y="219"/>
                    </a:lnTo>
                    <a:lnTo>
                      <a:pt x="541" y="217"/>
                    </a:lnTo>
                    <a:lnTo>
                      <a:pt x="541" y="217"/>
                    </a:lnTo>
                    <a:lnTo>
                      <a:pt x="543" y="217"/>
                    </a:lnTo>
                    <a:lnTo>
                      <a:pt x="543" y="217"/>
                    </a:lnTo>
                    <a:lnTo>
                      <a:pt x="543" y="217"/>
                    </a:lnTo>
                    <a:lnTo>
                      <a:pt x="545" y="219"/>
                    </a:lnTo>
                    <a:lnTo>
                      <a:pt x="545" y="219"/>
                    </a:lnTo>
                    <a:lnTo>
                      <a:pt x="547" y="219"/>
                    </a:lnTo>
                    <a:lnTo>
                      <a:pt x="547" y="219"/>
                    </a:lnTo>
                    <a:lnTo>
                      <a:pt x="549" y="219"/>
                    </a:lnTo>
                    <a:lnTo>
                      <a:pt x="551" y="219"/>
                    </a:lnTo>
                    <a:lnTo>
                      <a:pt x="557" y="221"/>
                    </a:lnTo>
                    <a:lnTo>
                      <a:pt x="561" y="223"/>
                    </a:lnTo>
                    <a:lnTo>
                      <a:pt x="561" y="223"/>
                    </a:lnTo>
                    <a:lnTo>
                      <a:pt x="562" y="223"/>
                    </a:lnTo>
                    <a:lnTo>
                      <a:pt x="566" y="223"/>
                    </a:lnTo>
                    <a:lnTo>
                      <a:pt x="568" y="223"/>
                    </a:lnTo>
                    <a:lnTo>
                      <a:pt x="570" y="225"/>
                    </a:lnTo>
                    <a:lnTo>
                      <a:pt x="570" y="225"/>
                    </a:lnTo>
                    <a:lnTo>
                      <a:pt x="570" y="225"/>
                    </a:lnTo>
                    <a:lnTo>
                      <a:pt x="572" y="227"/>
                    </a:lnTo>
                    <a:lnTo>
                      <a:pt x="572" y="227"/>
                    </a:lnTo>
                    <a:lnTo>
                      <a:pt x="572" y="227"/>
                    </a:lnTo>
                    <a:lnTo>
                      <a:pt x="572" y="227"/>
                    </a:lnTo>
                    <a:lnTo>
                      <a:pt x="574" y="234"/>
                    </a:lnTo>
                    <a:lnTo>
                      <a:pt x="576" y="234"/>
                    </a:lnTo>
                    <a:lnTo>
                      <a:pt x="576" y="236"/>
                    </a:lnTo>
                    <a:lnTo>
                      <a:pt x="576" y="236"/>
                    </a:lnTo>
                    <a:lnTo>
                      <a:pt x="578" y="236"/>
                    </a:lnTo>
                    <a:lnTo>
                      <a:pt x="580" y="238"/>
                    </a:lnTo>
                    <a:lnTo>
                      <a:pt x="580" y="238"/>
                    </a:lnTo>
                    <a:lnTo>
                      <a:pt x="580" y="238"/>
                    </a:lnTo>
                    <a:lnTo>
                      <a:pt x="580" y="240"/>
                    </a:lnTo>
                    <a:lnTo>
                      <a:pt x="580" y="240"/>
                    </a:lnTo>
                    <a:lnTo>
                      <a:pt x="582" y="240"/>
                    </a:lnTo>
                    <a:lnTo>
                      <a:pt x="583" y="240"/>
                    </a:lnTo>
                    <a:lnTo>
                      <a:pt x="583" y="242"/>
                    </a:lnTo>
                    <a:lnTo>
                      <a:pt x="585" y="242"/>
                    </a:lnTo>
                    <a:lnTo>
                      <a:pt x="585" y="242"/>
                    </a:lnTo>
                    <a:lnTo>
                      <a:pt x="585" y="242"/>
                    </a:lnTo>
                    <a:lnTo>
                      <a:pt x="585" y="242"/>
                    </a:lnTo>
                    <a:lnTo>
                      <a:pt x="587" y="242"/>
                    </a:lnTo>
                    <a:lnTo>
                      <a:pt x="589" y="242"/>
                    </a:lnTo>
                    <a:lnTo>
                      <a:pt x="589" y="242"/>
                    </a:lnTo>
                    <a:lnTo>
                      <a:pt x="591" y="240"/>
                    </a:lnTo>
                    <a:lnTo>
                      <a:pt x="591" y="238"/>
                    </a:lnTo>
                    <a:lnTo>
                      <a:pt x="593" y="238"/>
                    </a:lnTo>
                    <a:lnTo>
                      <a:pt x="593" y="238"/>
                    </a:lnTo>
                    <a:lnTo>
                      <a:pt x="597" y="236"/>
                    </a:lnTo>
                    <a:lnTo>
                      <a:pt x="602" y="234"/>
                    </a:lnTo>
                    <a:lnTo>
                      <a:pt x="602" y="234"/>
                    </a:lnTo>
                    <a:lnTo>
                      <a:pt x="604" y="234"/>
                    </a:lnTo>
                    <a:lnTo>
                      <a:pt x="606" y="236"/>
                    </a:lnTo>
                    <a:lnTo>
                      <a:pt x="606" y="236"/>
                    </a:lnTo>
                    <a:lnTo>
                      <a:pt x="608" y="236"/>
                    </a:lnTo>
                    <a:lnTo>
                      <a:pt x="608" y="240"/>
                    </a:lnTo>
                    <a:lnTo>
                      <a:pt x="610" y="240"/>
                    </a:lnTo>
                    <a:lnTo>
                      <a:pt x="610" y="240"/>
                    </a:lnTo>
                    <a:lnTo>
                      <a:pt x="610" y="240"/>
                    </a:lnTo>
                    <a:lnTo>
                      <a:pt x="620" y="242"/>
                    </a:lnTo>
                    <a:lnTo>
                      <a:pt x="620" y="242"/>
                    </a:lnTo>
                    <a:lnTo>
                      <a:pt x="622" y="242"/>
                    </a:lnTo>
                    <a:lnTo>
                      <a:pt x="622" y="244"/>
                    </a:lnTo>
                    <a:lnTo>
                      <a:pt x="622" y="246"/>
                    </a:lnTo>
                    <a:lnTo>
                      <a:pt x="623" y="246"/>
                    </a:lnTo>
                    <a:lnTo>
                      <a:pt x="623" y="246"/>
                    </a:lnTo>
                    <a:lnTo>
                      <a:pt x="625" y="246"/>
                    </a:lnTo>
                    <a:lnTo>
                      <a:pt x="633" y="246"/>
                    </a:lnTo>
                    <a:lnTo>
                      <a:pt x="633" y="246"/>
                    </a:lnTo>
                    <a:lnTo>
                      <a:pt x="633" y="246"/>
                    </a:lnTo>
                    <a:lnTo>
                      <a:pt x="637" y="246"/>
                    </a:lnTo>
                    <a:lnTo>
                      <a:pt x="637" y="246"/>
                    </a:lnTo>
                    <a:lnTo>
                      <a:pt x="637" y="248"/>
                    </a:lnTo>
                    <a:lnTo>
                      <a:pt x="639" y="248"/>
                    </a:lnTo>
                    <a:lnTo>
                      <a:pt x="639" y="248"/>
                    </a:lnTo>
                    <a:lnTo>
                      <a:pt x="639" y="248"/>
                    </a:lnTo>
                    <a:lnTo>
                      <a:pt x="639" y="248"/>
                    </a:lnTo>
                    <a:lnTo>
                      <a:pt x="641" y="248"/>
                    </a:lnTo>
                    <a:lnTo>
                      <a:pt x="641" y="248"/>
                    </a:lnTo>
                    <a:lnTo>
                      <a:pt x="641" y="248"/>
                    </a:lnTo>
                    <a:lnTo>
                      <a:pt x="642" y="248"/>
                    </a:lnTo>
                    <a:lnTo>
                      <a:pt x="642" y="248"/>
                    </a:lnTo>
                    <a:lnTo>
                      <a:pt x="642" y="246"/>
                    </a:lnTo>
                    <a:lnTo>
                      <a:pt x="642" y="246"/>
                    </a:lnTo>
                    <a:lnTo>
                      <a:pt x="642" y="244"/>
                    </a:lnTo>
                    <a:lnTo>
                      <a:pt x="642" y="244"/>
                    </a:lnTo>
                    <a:lnTo>
                      <a:pt x="644" y="244"/>
                    </a:lnTo>
                    <a:lnTo>
                      <a:pt x="644" y="242"/>
                    </a:lnTo>
                    <a:lnTo>
                      <a:pt x="652" y="240"/>
                    </a:lnTo>
                    <a:lnTo>
                      <a:pt x="652" y="240"/>
                    </a:lnTo>
                    <a:lnTo>
                      <a:pt x="652" y="240"/>
                    </a:lnTo>
                    <a:lnTo>
                      <a:pt x="654" y="240"/>
                    </a:lnTo>
                    <a:lnTo>
                      <a:pt x="660" y="240"/>
                    </a:lnTo>
                    <a:lnTo>
                      <a:pt x="662" y="242"/>
                    </a:lnTo>
                    <a:lnTo>
                      <a:pt x="662" y="242"/>
                    </a:lnTo>
                    <a:lnTo>
                      <a:pt x="663" y="244"/>
                    </a:lnTo>
                    <a:lnTo>
                      <a:pt x="663" y="246"/>
                    </a:lnTo>
                    <a:lnTo>
                      <a:pt x="665" y="248"/>
                    </a:lnTo>
                    <a:lnTo>
                      <a:pt x="665" y="248"/>
                    </a:lnTo>
                    <a:lnTo>
                      <a:pt x="667" y="248"/>
                    </a:lnTo>
                    <a:lnTo>
                      <a:pt x="667" y="250"/>
                    </a:lnTo>
                    <a:lnTo>
                      <a:pt x="667" y="250"/>
                    </a:lnTo>
                    <a:lnTo>
                      <a:pt x="669" y="250"/>
                    </a:lnTo>
                    <a:lnTo>
                      <a:pt x="671" y="250"/>
                    </a:lnTo>
                    <a:lnTo>
                      <a:pt x="671" y="250"/>
                    </a:lnTo>
                    <a:lnTo>
                      <a:pt x="671" y="250"/>
                    </a:lnTo>
                    <a:lnTo>
                      <a:pt x="673" y="252"/>
                    </a:lnTo>
                    <a:lnTo>
                      <a:pt x="673" y="252"/>
                    </a:lnTo>
                    <a:lnTo>
                      <a:pt x="673" y="253"/>
                    </a:lnTo>
                    <a:lnTo>
                      <a:pt x="675" y="253"/>
                    </a:lnTo>
                    <a:lnTo>
                      <a:pt x="675" y="253"/>
                    </a:lnTo>
                    <a:lnTo>
                      <a:pt x="675" y="255"/>
                    </a:lnTo>
                    <a:lnTo>
                      <a:pt x="675" y="257"/>
                    </a:lnTo>
                    <a:lnTo>
                      <a:pt x="675" y="257"/>
                    </a:lnTo>
                    <a:lnTo>
                      <a:pt x="675" y="259"/>
                    </a:lnTo>
                    <a:lnTo>
                      <a:pt x="675" y="263"/>
                    </a:lnTo>
                    <a:lnTo>
                      <a:pt x="675" y="265"/>
                    </a:lnTo>
                    <a:lnTo>
                      <a:pt x="675" y="265"/>
                    </a:lnTo>
                    <a:lnTo>
                      <a:pt x="675" y="267"/>
                    </a:lnTo>
                    <a:lnTo>
                      <a:pt x="675" y="269"/>
                    </a:lnTo>
                    <a:lnTo>
                      <a:pt x="675" y="271"/>
                    </a:lnTo>
                    <a:lnTo>
                      <a:pt x="673" y="271"/>
                    </a:lnTo>
                    <a:lnTo>
                      <a:pt x="673" y="272"/>
                    </a:lnTo>
                    <a:lnTo>
                      <a:pt x="673" y="272"/>
                    </a:lnTo>
                    <a:lnTo>
                      <a:pt x="673" y="272"/>
                    </a:lnTo>
                    <a:lnTo>
                      <a:pt x="673" y="272"/>
                    </a:lnTo>
                    <a:lnTo>
                      <a:pt x="673" y="274"/>
                    </a:lnTo>
                    <a:lnTo>
                      <a:pt x="673" y="276"/>
                    </a:lnTo>
                    <a:lnTo>
                      <a:pt x="673" y="278"/>
                    </a:lnTo>
                    <a:lnTo>
                      <a:pt x="673" y="280"/>
                    </a:lnTo>
                    <a:lnTo>
                      <a:pt x="673" y="282"/>
                    </a:lnTo>
                    <a:lnTo>
                      <a:pt x="671" y="282"/>
                    </a:lnTo>
                    <a:lnTo>
                      <a:pt x="669" y="286"/>
                    </a:lnTo>
                    <a:lnTo>
                      <a:pt x="667" y="288"/>
                    </a:lnTo>
                    <a:lnTo>
                      <a:pt x="665" y="290"/>
                    </a:lnTo>
                    <a:lnTo>
                      <a:pt x="667" y="293"/>
                    </a:lnTo>
                    <a:lnTo>
                      <a:pt x="667" y="293"/>
                    </a:lnTo>
                    <a:lnTo>
                      <a:pt x="673" y="293"/>
                    </a:lnTo>
                    <a:lnTo>
                      <a:pt x="673" y="295"/>
                    </a:lnTo>
                    <a:lnTo>
                      <a:pt x="675" y="301"/>
                    </a:lnTo>
                    <a:lnTo>
                      <a:pt x="675" y="305"/>
                    </a:lnTo>
                    <a:lnTo>
                      <a:pt x="675" y="309"/>
                    </a:lnTo>
                    <a:lnTo>
                      <a:pt x="675" y="310"/>
                    </a:lnTo>
                    <a:lnTo>
                      <a:pt x="675" y="312"/>
                    </a:lnTo>
                    <a:lnTo>
                      <a:pt x="671" y="314"/>
                    </a:lnTo>
                    <a:lnTo>
                      <a:pt x="671" y="316"/>
                    </a:lnTo>
                    <a:lnTo>
                      <a:pt x="677" y="318"/>
                    </a:lnTo>
                    <a:lnTo>
                      <a:pt x="679" y="320"/>
                    </a:lnTo>
                    <a:lnTo>
                      <a:pt x="683" y="322"/>
                    </a:lnTo>
                    <a:lnTo>
                      <a:pt x="684" y="324"/>
                    </a:lnTo>
                    <a:lnTo>
                      <a:pt x="684" y="324"/>
                    </a:lnTo>
                    <a:lnTo>
                      <a:pt x="686" y="328"/>
                    </a:lnTo>
                    <a:lnTo>
                      <a:pt x="686" y="328"/>
                    </a:lnTo>
                    <a:lnTo>
                      <a:pt x="694" y="328"/>
                    </a:lnTo>
                    <a:lnTo>
                      <a:pt x="702" y="328"/>
                    </a:lnTo>
                    <a:lnTo>
                      <a:pt x="702" y="328"/>
                    </a:lnTo>
                    <a:lnTo>
                      <a:pt x="703" y="326"/>
                    </a:lnTo>
                    <a:lnTo>
                      <a:pt x="703" y="324"/>
                    </a:lnTo>
                    <a:lnTo>
                      <a:pt x="703" y="324"/>
                    </a:lnTo>
                    <a:lnTo>
                      <a:pt x="703" y="322"/>
                    </a:lnTo>
                    <a:lnTo>
                      <a:pt x="703" y="320"/>
                    </a:lnTo>
                    <a:lnTo>
                      <a:pt x="703" y="320"/>
                    </a:lnTo>
                    <a:lnTo>
                      <a:pt x="709" y="316"/>
                    </a:lnTo>
                    <a:lnTo>
                      <a:pt x="711" y="314"/>
                    </a:lnTo>
                    <a:lnTo>
                      <a:pt x="711" y="312"/>
                    </a:lnTo>
                    <a:lnTo>
                      <a:pt x="705" y="307"/>
                    </a:lnTo>
                    <a:lnTo>
                      <a:pt x="703" y="303"/>
                    </a:lnTo>
                    <a:lnTo>
                      <a:pt x="703" y="301"/>
                    </a:lnTo>
                    <a:lnTo>
                      <a:pt x="705" y="297"/>
                    </a:lnTo>
                    <a:lnTo>
                      <a:pt x="711" y="290"/>
                    </a:lnTo>
                    <a:lnTo>
                      <a:pt x="713" y="288"/>
                    </a:lnTo>
                    <a:lnTo>
                      <a:pt x="713" y="286"/>
                    </a:lnTo>
                    <a:lnTo>
                      <a:pt x="713" y="284"/>
                    </a:lnTo>
                    <a:lnTo>
                      <a:pt x="715" y="276"/>
                    </a:lnTo>
                    <a:lnTo>
                      <a:pt x="717" y="274"/>
                    </a:lnTo>
                    <a:lnTo>
                      <a:pt x="717" y="272"/>
                    </a:lnTo>
                    <a:lnTo>
                      <a:pt x="719" y="272"/>
                    </a:lnTo>
                    <a:lnTo>
                      <a:pt x="721" y="272"/>
                    </a:lnTo>
                    <a:lnTo>
                      <a:pt x="721" y="271"/>
                    </a:lnTo>
                    <a:lnTo>
                      <a:pt x="723" y="267"/>
                    </a:lnTo>
                    <a:lnTo>
                      <a:pt x="723" y="267"/>
                    </a:lnTo>
                    <a:lnTo>
                      <a:pt x="724" y="265"/>
                    </a:lnTo>
                    <a:lnTo>
                      <a:pt x="726" y="265"/>
                    </a:lnTo>
                    <a:lnTo>
                      <a:pt x="726" y="265"/>
                    </a:lnTo>
                    <a:lnTo>
                      <a:pt x="728" y="263"/>
                    </a:lnTo>
                    <a:lnTo>
                      <a:pt x="728" y="261"/>
                    </a:lnTo>
                    <a:lnTo>
                      <a:pt x="730" y="261"/>
                    </a:lnTo>
                    <a:lnTo>
                      <a:pt x="732" y="259"/>
                    </a:lnTo>
                    <a:lnTo>
                      <a:pt x="734" y="261"/>
                    </a:lnTo>
                    <a:lnTo>
                      <a:pt x="734" y="265"/>
                    </a:lnTo>
                    <a:lnTo>
                      <a:pt x="736" y="267"/>
                    </a:lnTo>
                    <a:lnTo>
                      <a:pt x="738" y="267"/>
                    </a:lnTo>
                    <a:lnTo>
                      <a:pt x="740" y="267"/>
                    </a:lnTo>
                    <a:lnTo>
                      <a:pt x="742" y="267"/>
                    </a:lnTo>
                    <a:lnTo>
                      <a:pt x="743" y="269"/>
                    </a:lnTo>
                    <a:lnTo>
                      <a:pt x="743" y="271"/>
                    </a:lnTo>
                    <a:lnTo>
                      <a:pt x="745" y="272"/>
                    </a:lnTo>
                    <a:lnTo>
                      <a:pt x="745" y="272"/>
                    </a:lnTo>
                    <a:lnTo>
                      <a:pt x="745" y="272"/>
                    </a:lnTo>
                    <a:lnTo>
                      <a:pt x="747" y="271"/>
                    </a:lnTo>
                    <a:lnTo>
                      <a:pt x="747" y="271"/>
                    </a:lnTo>
                    <a:lnTo>
                      <a:pt x="749" y="269"/>
                    </a:lnTo>
                    <a:lnTo>
                      <a:pt x="751" y="269"/>
                    </a:lnTo>
                    <a:lnTo>
                      <a:pt x="755" y="267"/>
                    </a:lnTo>
                    <a:lnTo>
                      <a:pt x="755" y="265"/>
                    </a:lnTo>
                    <a:lnTo>
                      <a:pt x="755" y="265"/>
                    </a:lnTo>
                    <a:lnTo>
                      <a:pt x="755" y="263"/>
                    </a:lnTo>
                    <a:lnTo>
                      <a:pt x="753" y="261"/>
                    </a:lnTo>
                    <a:lnTo>
                      <a:pt x="753" y="259"/>
                    </a:lnTo>
                    <a:lnTo>
                      <a:pt x="753" y="259"/>
                    </a:lnTo>
                    <a:lnTo>
                      <a:pt x="755" y="259"/>
                    </a:lnTo>
                    <a:lnTo>
                      <a:pt x="755" y="257"/>
                    </a:lnTo>
                    <a:lnTo>
                      <a:pt x="757" y="257"/>
                    </a:lnTo>
                    <a:lnTo>
                      <a:pt x="759" y="257"/>
                    </a:lnTo>
                    <a:lnTo>
                      <a:pt x="761" y="257"/>
                    </a:lnTo>
                    <a:lnTo>
                      <a:pt x="761" y="255"/>
                    </a:lnTo>
                    <a:lnTo>
                      <a:pt x="761" y="253"/>
                    </a:lnTo>
                    <a:lnTo>
                      <a:pt x="763" y="253"/>
                    </a:lnTo>
                    <a:lnTo>
                      <a:pt x="761" y="252"/>
                    </a:lnTo>
                    <a:close/>
                  </a:path>
                </a:pathLst>
              </a:custGeom>
              <a:solidFill>
                <a:schemeClr val="accent5"/>
              </a:solidFill>
              <a:ln w="9525">
                <a:solidFill>
                  <a:schemeClr val="tx1">
                    <a:lumMod val="50000"/>
                    <a:lumOff val="50000"/>
                  </a:schemeClr>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28" name="Freeform 37">
                <a:extLst>
                  <a:ext uri="{FF2B5EF4-FFF2-40B4-BE49-F238E27FC236}">
                    <a16:creationId xmlns:a16="http://schemas.microsoft.com/office/drawing/2014/main" id="{D733AD8E-6173-4A32-97D8-C453D6473E48}"/>
                  </a:ext>
                </a:extLst>
              </p:cNvPr>
              <p:cNvSpPr>
                <a:spLocks/>
              </p:cNvSpPr>
              <p:nvPr/>
            </p:nvSpPr>
            <p:spPr bwMode="auto">
              <a:xfrm>
                <a:off x="7397728" y="3757874"/>
                <a:ext cx="1211009" cy="990017"/>
              </a:xfrm>
              <a:custGeom>
                <a:avLst/>
                <a:gdLst>
                  <a:gd name="T0" fmla="*/ 724 w 763"/>
                  <a:gd name="T1" fmla="*/ 223 h 624"/>
                  <a:gd name="T2" fmla="*/ 726 w 763"/>
                  <a:gd name="T3" fmla="*/ 208 h 624"/>
                  <a:gd name="T4" fmla="*/ 736 w 763"/>
                  <a:gd name="T5" fmla="*/ 166 h 624"/>
                  <a:gd name="T6" fmla="*/ 730 w 763"/>
                  <a:gd name="T7" fmla="*/ 136 h 624"/>
                  <a:gd name="T8" fmla="*/ 742 w 763"/>
                  <a:gd name="T9" fmla="*/ 67 h 624"/>
                  <a:gd name="T10" fmla="*/ 696 w 763"/>
                  <a:gd name="T11" fmla="*/ 39 h 624"/>
                  <a:gd name="T12" fmla="*/ 642 w 763"/>
                  <a:gd name="T13" fmla="*/ 48 h 624"/>
                  <a:gd name="T14" fmla="*/ 580 w 763"/>
                  <a:gd name="T15" fmla="*/ 46 h 624"/>
                  <a:gd name="T16" fmla="*/ 532 w 763"/>
                  <a:gd name="T17" fmla="*/ 40 h 624"/>
                  <a:gd name="T18" fmla="*/ 458 w 763"/>
                  <a:gd name="T19" fmla="*/ 63 h 624"/>
                  <a:gd name="T20" fmla="*/ 452 w 763"/>
                  <a:gd name="T21" fmla="*/ 33 h 624"/>
                  <a:gd name="T22" fmla="*/ 387 w 763"/>
                  <a:gd name="T23" fmla="*/ 42 h 624"/>
                  <a:gd name="T24" fmla="*/ 347 w 763"/>
                  <a:gd name="T25" fmla="*/ 92 h 624"/>
                  <a:gd name="T26" fmla="*/ 273 w 763"/>
                  <a:gd name="T27" fmla="*/ 63 h 624"/>
                  <a:gd name="T28" fmla="*/ 185 w 763"/>
                  <a:gd name="T29" fmla="*/ 39 h 624"/>
                  <a:gd name="T30" fmla="*/ 122 w 763"/>
                  <a:gd name="T31" fmla="*/ 14 h 624"/>
                  <a:gd name="T32" fmla="*/ 124 w 763"/>
                  <a:gd name="T33" fmla="*/ 48 h 624"/>
                  <a:gd name="T34" fmla="*/ 130 w 763"/>
                  <a:gd name="T35" fmla="*/ 56 h 624"/>
                  <a:gd name="T36" fmla="*/ 86 w 763"/>
                  <a:gd name="T37" fmla="*/ 82 h 624"/>
                  <a:gd name="T38" fmla="*/ 111 w 763"/>
                  <a:gd name="T39" fmla="*/ 132 h 624"/>
                  <a:gd name="T40" fmla="*/ 67 w 763"/>
                  <a:gd name="T41" fmla="*/ 137 h 624"/>
                  <a:gd name="T42" fmla="*/ 67 w 763"/>
                  <a:gd name="T43" fmla="*/ 179 h 624"/>
                  <a:gd name="T44" fmla="*/ 38 w 763"/>
                  <a:gd name="T45" fmla="*/ 196 h 624"/>
                  <a:gd name="T46" fmla="*/ 2 w 763"/>
                  <a:gd name="T47" fmla="*/ 206 h 624"/>
                  <a:gd name="T48" fmla="*/ 8 w 763"/>
                  <a:gd name="T49" fmla="*/ 244 h 624"/>
                  <a:gd name="T50" fmla="*/ 35 w 763"/>
                  <a:gd name="T51" fmla="*/ 276 h 624"/>
                  <a:gd name="T52" fmla="*/ 16 w 763"/>
                  <a:gd name="T53" fmla="*/ 288 h 624"/>
                  <a:gd name="T54" fmla="*/ 29 w 763"/>
                  <a:gd name="T55" fmla="*/ 286 h 624"/>
                  <a:gd name="T56" fmla="*/ 31 w 763"/>
                  <a:gd name="T57" fmla="*/ 312 h 624"/>
                  <a:gd name="T58" fmla="*/ 35 w 763"/>
                  <a:gd name="T59" fmla="*/ 350 h 624"/>
                  <a:gd name="T60" fmla="*/ 37 w 763"/>
                  <a:gd name="T61" fmla="*/ 377 h 624"/>
                  <a:gd name="T62" fmla="*/ 37 w 763"/>
                  <a:gd name="T63" fmla="*/ 390 h 624"/>
                  <a:gd name="T64" fmla="*/ 44 w 763"/>
                  <a:gd name="T65" fmla="*/ 438 h 624"/>
                  <a:gd name="T66" fmla="*/ 57 w 763"/>
                  <a:gd name="T67" fmla="*/ 493 h 624"/>
                  <a:gd name="T68" fmla="*/ 61 w 763"/>
                  <a:gd name="T69" fmla="*/ 531 h 624"/>
                  <a:gd name="T70" fmla="*/ 71 w 763"/>
                  <a:gd name="T71" fmla="*/ 565 h 624"/>
                  <a:gd name="T72" fmla="*/ 92 w 763"/>
                  <a:gd name="T73" fmla="*/ 607 h 624"/>
                  <a:gd name="T74" fmla="*/ 134 w 763"/>
                  <a:gd name="T75" fmla="*/ 620 h 624"/>
                  <a:gd name="T76" fmla="*/ 162 w 763"/>
                  <a:gd name="T77" fmla="*/ 592 h 624"/>
                  <a:gd name="T78" fmla="*/ 155 w 763"/>
                  <a:gd name="T79" fmla="*/ 562 h 624"/>
                  <a:gd name="T80" fmla="*/ 151 w 763"/>
                  <a:gd name="T81" fmla="*/ 543 h 624"/>
                  <a:gd name="T82" fmla="*/ 158 w 763"/>
                  <a:gd name="T83" fmla="*/ 535 h 624"/>
                  <a:gd name="T84" fmla="*/ 183 w 763"/>
                  <a:gd name="T85" fmla="*/ 531 h 624"/>
                  <a:gd name="T86" fmla="*/ 202 w 763"/>
                  <a:gd name="T87" fmla="*/ 506 h 624"/>
                  <a:gd name="T88" fmla="*/ 240 w 763"/>
                  <a:gd name="T89" fmla="*/ 497 h 624"/>
                  <a:gd name="T90" fmla="*/ 277 w 763"/>
                  <a:gd name="T91" fmla="*/ 484 h 624"/>
                  <a:gd name="T92" fmla="*/ 280 w 763"/>
                  <a:gd name="T93" fmla="*/ 451 h 624"/>
                  <a:gd name="T94" fmla="*/ 326 w 763"/>
                  <a:gd name="T95" fmla="*/ 455 h 624"/>
                  <a:gd name="T96" fmla="*/ 340 w 763"/>
                  <a:gd name="T97" fmla="*/ 432 h 624"/>
                  <a:gd name="T98" fmla="*/ 378 w 763"/>
                  <a:gd name="T99" fmla="*/ 413 h 624"/>
                  <a:gd name="T100" fmla="*/ 410 w 763"/>
                  <a:gd name="T101" fmla="*/ 375 h 624"/>
                  <a:gd name="T102" fmla="*/ 446 w 763"/>
                  <a:gd name="T103" fmla="*/ 368 h 624"/>
                  <a:gd name="T104" fmla="*/ 467 w 763"/>
                  <a:gd name="T105" fmla="*/ 335 h 624"/>
                  <a:gd name="T106" fmla="*/ 477 w 763"/>
                  <a:gd name="T107" fmla="*/ 303 h 624"/>
                  <a:gd name="T108" fmla="*/ 484 w 763"/>
                  <a:gd name="T109" fmla="*/ 272 h 624"/>
                  <a:gd name="T110" fmla="*/ 511 w 763"/>
                  <a:gd name="T111" fmla="*/ 263 h 624"/>
                  <a:gd name="T112" fmla="*/ 528 w 763"/>
                  <a:gd name="T113" fmla="*/ 213 h 624"/>
                  <a:gd name="T114" fmla="*/ 572 w 763"/>
                  <a:gd name="T115" fmla="*/ 227 h 624"/>
                  <a:gd name="T116" fmla="*/ 610 w 763"/>
                  <a:gd name="T117" fmla="*/ 240 h 624"/>
                  <a:gd name="T118" fmla="*/ 663 w 763"/>
                  <a:gd name="T119" fmla="*/ 244 h 624"/>
                  <a:gd name="T120" fmla="*/ 669 w 763"/>
                  <a:gd name="T121" fmla="*/ 286 h 624"/>
                  <a:gd name="T122" fmla="*/ 711 w 763"/>
                  <a:gd name="T123" fmla="*/ 290 h 624"/>
                  <a:gd name="T124" fmla="*/ 755 w 763"/>
                  <a:gd name="T125" fmla="*/ 263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3" h="624">
                    <a:moveTo>
                      <a:pt x="761" y="252"/>
                    </a:moveTo>
                    <a:lnTo>
                      <a:pt x="761" y="250"/>
                    </a:lnTo>
                    <a:lnTo>
                      <a:pt x="757" y="248"/>
                    </a:lnTo>
                    <a:lnTo>
                      <a:pt x="757" y="246"/>
                    </a:lnTo>
                    <a:lnTo>
                      <a:pt x="755" y="244"/>
                    </a:lnTo>
                    <a:lnTo>
                      <a:pt x="755" y="244"/>
                    </a:lnTo>
                    <a:lnTo>
                      <a:pt x="755" y="244"/>
                    </a:lnTo>
                    <a:lnTo>
                      <a:pt x="753" y="244"/>
                    </a:lnTo>
                    <a:lnTo>
                      <a:pt x="751" y="242"/>
                    </a:lnTo>
                    <a:lnTo>
                      <a:pt x="749" y="242"/>
                    </a:lnTo>
                    <a:lnTo>
                      <a:pt x="745" y="240"/>
                    </a:lnTo>
                    <a:lnTo>
                      <a:pt x="743" y="240"/>
                    </a:lnTo>
                    <a:lnTo>
                      <a:pt x="743" y="238"/>
                    </a:lnTo>
                    <a:lnTo>
                      <a:pt x="742" y="238"/>
                    </a:lnTo>
                    <a:lnTo>
                      <a:pt x="742" y="233"/>
                    </a:lnTo>
                    <a:lnTo>
                      <a:pt x="740" y="231"/>
                    </a:lnTo>
                    <a:lnTo>
                      <a:pt x="740" y="231"/>
                    </a:lnTo>
                    <a:lnTo>
                      <a:pt x="740" y="231"/>
                    </a:lnTo>
                    <a:lnTo>
                      <a:pt x="738" y="229"/>
                    </a:lnTo>
                    <a:lnTo>
                      <a:pt x="734" y="229"/>
                    </a:lnTo>
                    <a:lnTo>
                      <a:pt x="734" y="229"/>
                    </a:lnTo>
                    <a:lnTo>
                      <a:pt x="732" y="227"/>
                    </a:lnTo>
                    <a:lnTo>
                      <a:pt x="730" y="227"/>
                    </a:lnTo>
                    <a:lnTo>
                      <a:pt x="730" y="225"/>
                    </a:lnTo>
                    <a:lnTo>
                      <a:pt x="730" y="221"/>
                    </a:lnTo>
                    <a:lnTo>
                      <a:pt x="728" y="219"/>
                    </a:lnTo>
                    <a:lnTo>
                      <a:pt x="728" y="219"/>
                    </a:lnTo>
                    <a:lnTo>
                      <a:pt x="728" y="219"/>
                    </a:lnTo>
                    <a:lnTo>
                      <a:pt x="726" y="219"/>
                    </a:lnTo>
                    <a:lnTo>
                      <a:pt x="726" y="219"/>
                    </a:lnTo>
                    <a:lnTo>
                      <a:pt x="724" y="219"/>
                    </a:lnTo>
                    <a:lnTo>
                      <a:pt x="724" y="219"/>
                    </a:lnTo>
                    <a:lnTo>
                      <a:pt x="724" y="221"/>
                    </a:lnTo>
                    <a:lnTo>
                      <a:pt x="724" y="221"/>
                    </a:lnTo>
                    <a:lnTo>
                      <a:pt x="724" y="221"/>
                    </a:lnTo>
                    <a:lnTo>
                      <a:pt x="724" y="221"/>
                    </a:lnTo>
                    <a:lnTo>
                      <a:pt x="724" y="223"/>
                    </a:lnTo>
                    <a:lnTo>
                      <a:pt x="724" y="223"/>
                    </a:lnTo>
                    <a:lnTo>
                      <a:pt x="724" y="223"/>
                    </a:lnTo>
                    <a:lnTo>
                      <a:pt x="724" y="223"/>
                    </a:lnTo>
                    <a:lnTo>
                      <a:pt x="723" y="223"/>
                    </a:lnTo>
                    <a:lnTo>
                      <a:pt x="723" y="223"/>
                    </a:lnTo>
                    <a:lnTo>
                      <a:pt x="721" y="223"/>
                    </a:lnTo>
                    <a:lnTo>
                      <a:pt x="719" y="223"/>
                    </a:lnTo>
                    <a:lnTo>
                      <a:pt x="717" y="223"/>
                    </a:lnTo>
                    <a:lnTo>
                      <a:pt x="717" y="221"/>
                    </a:lnTo>
                    <a:lnTo>
                      <a:pt x="717" y="221"/>
                    </a:lnTo>
                    <a:lnTo>
                      <a:pt x="717" y="221"/>
                    </a:lnTo>
                    <a:lnTo>
                      <a:pt x="717" y="219"/>
                    </a:lnTo>
                    <a:lnTo>
                      <a:pt x="719" y="219"/>
                    </a:lnTo>
                    <a:lnTo>
                      <a:pt x="721" y="219"/>
                    </a:lnTo>
                    <a:lnTo>
                      <a:pt x="723" y="217"/>
                    </a:lnTo>
                    <a:lnTo>
                      <a:pt x="723" y="217"/>
                    </a:lnTo>
                    <a:lnTo>
                      <a:pt x="723" y="217"/>
                    </a:lnTo>
                    <a:lnTo>
                      <a:pt x="723" y="215"/>
                    </a:lnTo>
                    <a:lnTo>
                      <a:pt x="723" y="215"/>
                    </a:lnTo>
                    <a:lnTo>
                      <a:pt x="724" y="215"/>
                    </a:lnTo>
                    <a:lnTo>
                      <a:pt x="724" y="213"/>
                    </a:lnTo>
                    <a:lnTo>
                      <a:pt x="723" y="213"/>
                    </a:lnTo>
                    <a:lnTo>
                      <a:pt x="723" y="213"/>
                    </a:lnTo>
                    <a:lnTo>
                      <a:pt x="721" y="212"/>
                    </a:lnTo>
                    <a:lnTo>
                      <a:pt x="719" y="212"/>
                    </a:lnTo>
                    <a:lnTo>
                      <a:pt x="719" y="212"/>
                    </a:lnTo>
                    <a:lnTo>
                      <a:pt x="719" y="212"/>
                    </a:lnTo>
                    <a:lnTo>
                      <a:pt x="719" y="212"/>
                    </a:lnTo>
                    <a:lnTo>
                      <a:pt x="719" y="210"/>
                    </a:lnTo>
                    <a:lnTo>
                      <a:pt x="719" y="210"/>
                    </a:lnTo>
                    <a:lnTo>
                      <a:pt x="721" y="208"/>
                    </a:lnTo>
                    <a:lnTo>
                      <a:pt x="721" y="206"/>
                    </a:lnTo>
                    <a:lnTo>
                      <a:pt x="721" y="206"/>
                    </a:lnTo>
                    <a:lnTo>
                      <a:pt x="723" y="206"/>
                    </a:lnTo>
                    <a:lnTo>
                      <a:pt x="724" y="208"/>
                    </a:lnTo>
                    <a:lnTo>
                      <a:pt x="726" y="208"/>
                    </a:lnTo>
                    <a:lnTo>
                      <a:pt x="726" y="208"/>
                    </a:lnTo>
                    <a:lnTo>
                      <a:pt x="728" y="208"/>
                    </a:lnTo>
                    <a:lnTo>
                      <a:pt x="728" y="208"/>
                    </a:lnTo>
                    <a:lnTo>
                      <a:pt x="728" y="208"/>
                    </a:lnTo>
                    <a:lnTo>
                      <a:pt x="728" y="206"/>
                    </a:lnTo>
                    <a:lnTo>
                      <a:pt x="728" y="200"/>
                    </a:lnTo>
                    <a:lnTo>
                      <a:pt x="730" y="198"/>
                    </a:lnTo>
                    <a:lnTo>
                      <a:pt x="730" y="198"/>
                    </a:lnTo>
                    <a:lnTo>
                      <a:pt x="730" y="196"/>
                    </a:lnTo>
                    <a:lnTo>
                      <a:pt x="730" y="196"/>
                    </a:lnTo>
                    <a:lnTo>
                      <a:pt x="730" y="193"/>
                    </a:lnTo>
                    <a:lnTo>
                      <a:pt x="728" y="187"/>
                    </a:lnTo>
                    <a:lnTo>
                      <a:pt x="726" y="187"/>
                    </a:lnTo>
                    <a:lnTo>
                      <a:pt x="726" y="187"/>
                    </a:lnTo>
                    <a:lnTo>
                      <a:pt x="726" y="187"/>
                    </a:lnTo>
                    <a:lnTo>
                      <a:pt x="719" y="187"/>
                    </a:lnTo>
                    <a:lnTo>
                      <a:pt x="717" y="185"/>
                    </a:lnTo>
                    <a:lnTo>
                      <a:pt x="717" y="185"/>
                    </a:lnTo>
                    <a:lnTo>
                      <a:pt x="717" y="185"/>
                    </a:lnTo>
                    <a:lnTo>
                      <a:pt x="719" y="181"/>
                    </a:lnTo>
                    <a:lnTo>
                      <a:pt x="719" y="179"/>
                    </a:lnTo>
                    <a:lnTo>
                      <a:pt x="719" y="179"/>
                    </a:lnTo>
                    <a:lnTo>
                      <a:pt x="719" y="177"/>
                    </a:lnTo>
                    <a:lnTo>
                      <a:pt x="719" y="175"/>
                    </a:lnTo>
                    <a:lnTo>
                      <a:pt x="719" y="175"/>
                    </a:lnTo>
                    <a:lnTo>
                      <a:pt x="721" y="175"/>
                    </a:lnTo>
                    <a:lnTo>
                      <a:pt x="726" y="175"/>
                    </a:lnTo>
                    <a:lnTo>
                      <a:pt x="726" y="174"/>
                    </a:lnTo>
                    <a:lnTo>
                      <a:pt x="728" y="174"/>
                    </a:lnTo>
                    <a:lnTo>
                      <a:pt x="730" y="174"/>
                    </a:lnTo>
                    <a:lnTo>
                      <a:pt x="732" y="172"/>
                    </a:lnTo>
                    <a:lnTo>
                      <a:pt x="732" y="170"/>
                    </a:lnTo>
                    <a:lnTo>
                      <a:pt x="734" y="170"/>
                    </a:lnTo>
                    <a:lnTo>
                      <a:pt x="736" y="170"/>
                    </a:lnTo>
                    <a:lnTo>
                      <a:pt x="736" y="168"/>
                    </a:lnTo>
                    <a:lnTo>
                      <a:pt x="736" y="168"/>
                    </a:lnTo>
                    <a:lnTo>
                      <a:pt x="736" y="166"/>
                    </a:lnTo>
                    <a:lnTo>
                      <a:pt x="736" y="166"/>
                    </a:lnTo>
                    <a:lnTo>
                      <a:pt x="736" y="164"/>
                    </a:lnTo>
                    <a:lnTo>
                      <a:pt x="736" y="162"/>
                    </a:lnTo>
                    <a:lnTo>
                      <a:pt x="736" y="160"/>
                    </a:lnTo>
                    <a:lnTo>
                      <a:pt x="736" y="155"/>
                    </a:lnTo>
                    <a:lnTo>
                      <a:pt x="736" y="155"/>
                    </a:lnTo>
                    <a:lnTo>
                      <a:pt x="736" y="153"/>
                    </a:lnTo>
                    <a:lnTo>
                      <a:pt x="738" y="151"/>
                    </a:lnTo>
                    <a:lnTo>
                      <a:pt x="738" y="151"/>
                    </a:lnTo>
                    <a:lnTo>
                      <a:pt x="738" y="149"/>
                    </a:lnTo>
                    <a:lnTo>
                      <a:pt x="736" y="149"/>
                    </a:lnTo>
                    <a:lnTo>
                      <a:pt x="736" y="149"/>
                    </a:lnTo>
                    <a:lnTo>
                      <a:pt x="736" y="147"/>
                    </a:lnTo>
                    <a:lnTo>
                      <a:pt x="736" y="143"/>
                    </a:lnTo>
                    <a:lnTo>
                      <a:pt x="736" y="143"/>
                    </a:lnTo>
                    <a:lnTo>
                      <a:pt x="736" y="141"/>
                    </a:lnTo>
                    <a:lnTo>
                      <a:pt x="736" y="141"/>
                    </a:lnTo>
                    <a:lnTo>
                      <a:pt x="736" y="141"/>
                    </a:lnTo>
                    <a:lnTo>
                      <a:pt x="736" y="141"/>
                    </a:lnTo>
                    <a:lnTo>
                      <a:pt x="734" y="141"/>
                    </a:lnTo>
                    <a:lnTo>
                      <a:pt x="732" y="139"/>
                    </a:lnTo>
                    <a:lnTo>
                      <a:pt x="732" y="139"/>
                    </a:lnTo>
                    <a:lnTo>
                      <a:pt x="732" y="139"/>
                    </a:lnTo>
                    <a:lnTo>
                      <a:pt x="730" y="139"/>
                    </a:lnTo>
                    <a:lnTo>
                      <a:pt x="730" y="141"/>
                    </a:lnTo>
                    <a:lnTo>
                      <a:pt x="728" y="143"/>
                    </a:lnTo>
                    <a:lnTo>
                      <a:pt x="726" y="143"/>
                    </a:lnTo>
                    <a:lnTo>
                      <a:pt x="726" y="143"/>
                    </a:lnTo>
                    <a:lnTo>
                      <a:pt x="726" y="143"/>
                    </a:lnTo>
                    <a:lnTo>
                      <a:pt x="724" y="143"/>
                    </a:lnTo>
                    <a:lnTo>
                      <a:pt x="724" y="141"/>
                    </a:lnTo>
                    <a:lnTo>
                      <a:pt x="724" y="141"/>
                    </a:lnTo>
                    <a:lnTo>
                      <a:pt x="724" y="141"/>
                    </a:lnTo>
                    <a:lnTo>
                      <a:pt x="724" y="139"/>
                    </a:lnTo>
                    <a:lnTo>
                      <a:pt x="724" y="137"/>
                    </a:lnTo>
                    <a:lnTo>
                      <a:pt x="726" y="137"/>
                    </a:lnTo>
                    <a:lnTo>
                      <a:pt x="726" y="137"/>
                    </a:lnTo>
                    <a:lnTo>
                      <a:pt x="730" y="136"/>
                    </a:lnTo>
                    <a:lnTo>
                      <a:pt x="730" y="134"/>
                    </a:lnTo>
                    <a:lnTo>
                      <a:pt x="732" y="134"/>
                    </a:lnTo>
                    <a:lnTo>
                      <a:pt x="732" y="132"/>
                    </a:lnTo>
                    <a:lnTo>
                      <a:pt x="730" y="124"/>
                    </a:lnTo>
                    <a:lnTo>
                      <a:pt x="730" y="115"/>
                    </a:lnTo>
                    <a:lnTo>
                      <a:pt x="730" y="113"/>
                    </a:lnTo>
                    <a:lnTo>
                      <a:pt x="730" y="111"/>
                    </a:lnTo>
                    <a:lnTo>
                      <a:pt x="730" y="111"/>
                    </a:lnTo>
                    <a:lnTo>
                      <a:pt x="730" y="109"/>
                    </a:lnTo>
                    <a:lnTo>
                      <a:pt x="728" y="109"/>
                    </a:lnTo>
                    <a:lnTo>
                      <a:pt x="728" y="109"/>
                    </a:lnTo>
                    <a:lnTo>
                      <a:pt x="728" y="109"/>
                    </a:lnTo>
                    <a:lnTo>
                      <a:pt x="726" y="109"/>
                    </a:lnTo>
                    <a:lnTo>
                      <a:pt x="724" y="109"/>
                    </a:lnTo>
                    <a:lnTo>
                      <a:pt x="724" y="109"/>
                    </a:lnTo>
                    <a:lnTo>
                      <a:pt x="724" y="109"/>
                    </a:lnTo>
                    <a:lnTo>
                      <a:pt x="723" y="109"/>
                    </a:lnTo>
                    <a:lnTo>
                      <a:pt x="723" y="109"/>
                    </a:lnTo>
                    <a:lnTo>
                      <a:pt x="723" y="107"/>
                    </a:lnTo>
                    <a:lnTo>
                      <a:pt x="721" y="107"/>
                    </a:lnTo>
                    <a:lnTo>
                      <a:pt x="721" y="107"/>
                    </a:lnTo>
                    <a:lnTo>
                      <a:pt x="719" y="105"/>
                    </a:lnTo>
                    <a:lnTo>
                      <a:pt x="719" y="101"/>
                    </a:lnTo>
                    <a:lnTo>
                      <a:pt x="719" y="101"/>
                    </a:lnTo>
                    <a:lnTo>
                      <a:pt x="719" y="99"/>
                    </a:lnTo>
                    <a:lnTo>
                      <a:pt x="721" y="96"/>
                    </a:lnTo>
                    <a:lnTo>
                      <a:pt x="721" y="90"/>
                    </a:lnTo>
                    <a:lnTo>
                      <a:pt x="721" y="88"/>
                    </a:lnTo>
                    <a:lnTo>
                      <a:pt x="723" y="88"/>
                    </a:lnTo>
                    <a:lnTo>
                      <a:pt x="723" y="86"/>
                    </a:lnTo>
                    <a:lnTo>
                      <a:pt x="724" y="86"/>
                    </a:lnTo>
                    <a:lnTo>
                      <a:pt x="730" y="82"/>
                    </a:lnTo>
                    <a:lnTo>
                      <a:pt x="736" y="78"/>
                    </a:lnTo>
                    <a:lnTo>
                      <a:pt x="738" y="77"/>
                    </a:lnTo>
                    <a:lnTo>
                      <a:pt x="740" y="75"/>
                    </a:lnTo>
                    <a:lnTo>
                      <a:pt x="742" y="73"/>
                    </a:lnTo>
                    <a:lnTo>
                      <a:pt x="742" y="67"/>
                    </a:lnTo>
                    <a:lnTo>
                      <a:pt x="740" y="67"/>
                    </a:lnTo>
                    <a:lnTo>
                      <a:pt x="738" y="69"/>
                    </a:lnTo>
                    <a:lnTo>
                      <a:pt x="738" y="69"/>
                    </a:lnTo>
                    <a:lnTo>
                      <a:pt x="738" y="69"/>
                    </a:lnTo>
                    <a:lnTo>
                      <a:pt x="736" y="69"/>
                    </a:lnTo>
                    <a:lnTo>
                      <a:pt x="736" y="69"/>
                    </a:lnTo>
                    <a:lnTo>
                      <a:pt x="724" y="63"/>
                    </a:lnTo>
                    <a:lnTo>
                      <a:pt x="724" y="63"/>
                    </a:lnTo>
                    <a:lnTo>
                      <a:pt x="723" y="61"/>
                    </a:lnTo>
                    <a:lnTo>
                      <a:pt x="723" y="61"/>
                    </a:lnTo>
                    <a:lnTo>
                      <a:pt x="721" y="63"/>
                    </a:lnTo>
                    <a:lnTo>
                      <a:pt x="719" y="63"/>
                    </a:lnTo>
                    <a:lnTo>
                      <a:pt x="717" y="63"/>
                    </a:lnTo>
                    <a:lnTo>
                      <a:pt x="717" y="63"/>
                    </a:lnTo>
                    <a:lnTo>
                      <a:pt x="717" y="63"/>
                    </a:lnTo>
                    <a:lnTo>
                      <a:pt x="715" y="63"/>
                    </a:lnTo>
                    <a:lnTo>
                      <a:pt x="715" y="61"/>
                    </a:lnTo>
                    <a:lnTo>
                      <a:pt x="715" y="61"/>
                    </a:lnTo>
                    <a:lnTo>
                      <a:pt x="717" y="59"/>
                    </a:lnTo>
                    <a:lnTo>
                      <a:pt x="717" y="59"/>
                    </a:lnTo>
                    <a:lnTo>
                      <a:pt x="717" y="59"/>
                    </a:lnTo>
                    <a:lnTo>
                      <a:pt x="717" y="58"/>
                    </a:lnTo>
                    <a:lnTo>
                      <a:pt x="717" y="58"/>
                    </a:lnTo>
                    <a:lnTo>
                      <a:pt x="717" y="56"/>
                    </a:lnTo>
                    <a:lnTo>
                      <a:pt x="717" y="54"/>
                    </a:lnTo>
                    <a:lnTo>
                      <a:pt x="715" y="54"/>
                    </a:lnTo>
                    <a:lnTo>
                      <a:pt x="709" y="50"/>
                    </a:lnTo>
                    <a:lnTo>
                      <a:pt x="709" y="48"/>
                    </a:lnTo>
                    <a:lnTo>
                      <a:pt x="709" y="48"/>
                    </a:lnTo>
                    <a:lnTo>
                      <a:pt x="709" y="46"/>
                    </a:lnTo>
                    <a:lnTo>
                      <a:pt x="709" y="46"/>
                    </a:lnTo>
                    <a:lnTo>
                      <a:pt x="707" y="46"/>
                    </a:lnTo>
                    <a:lnTo>
                      <a:pt x="707" y="44"/>
                    </a:lnTo>
                    <a:lnTo>
                      <a:pt x="703" y="44"/>
                    </a:lnTo>
                    <a:lnTo>
                      <a:pt x="702" y="42"/>
                    </a:lnTo>
                    <a:lnTo>
                      <a:pt x="698" y="40"/>
                    </a:lnTo>
                    <a:lnTo>
                      <a:pt x="696" y="39"/>
                    </a:lnTo>
                    <a:lnTo>
                      <a:pt x="696" y="40"/>
                    </a:lnTo>
                    <a:lnTo>
                      <a:pt x="696" y="40"/>
                    </a:lnTo>
                    <a:lnTo>
                      <a:pt x="694" y="40"/>
                    </a:lnTo>
                    <a:lnTo>
                      <a:pt x="688" y="42"/>
                    </a:lnTo>
                    <a:lnTo>
                      <a:pt x="686" y="44"/>
                    </a:lnTo>
                    <a:lnTo>
                      <a:pt x="686" y="46"/>
                    </a:lnTo>
                    <a:lnTo>
                      <a:pt x="679" y="48"/>
                    </a:lnTo>
                    <a:lnTo>
                      <a:pt x="679" y="48"/>
                    </a:lnTo>
                    <a:lnTo>
                      <a:pt x="677" y="48"/>
                    </a:lnTo>
                    <a:lnTo>
                      <a:pt x="677" y="48"/>
                    </a:lnTo>
                    <a:lnTo>
                      <a:pt x="677" y="48"/>
                    </a:lnTo>
                    <a:lnTo>
                      <a:pt x="677" y="46"/>
                    </a:lnTo>
                    <a:lnTo>
                      <a:pt x="677" y="46"/>
                    </a:lnTo>
                    <a:lnTo>
                      <a:pt x="675" y="46"/>
                    </a:lnTo>
                    <a:lnTo>
                      <a:pt x="673" y="48"/>
                    </a:lnTo>
                    <a:lnTo>
                      <a:pt x="673" y="48"/>
                    </a:lnTo>
                    <a:lnTo>
                      <a:pt x="671" y="48"/>
                    </a:lnTo>
                    <a:lnTo>
                      <a:pt x="671" y="48"/>
                    </a:lnTo>
                    <a:lnTo>
                      <a:pt x="669" y="50"/>
                    </a:lnTo>
                    <a:lnTo>
                      <a:pt x="667" y="50"/>
                    </a:lnTo>
                    <a:lnTo>
                      <a:pt x="665" y="50"/>
                    </a:lnTo>
                    <a:lnTo>
                      <a:pt x="665" y="50"/>
                    </a:lnTo>
                    <a:lnTo>
                      <a:pt x="663" y="50"/>
                    </a:lnTo>
                    <a:lnTo>
                      <a:pt x="663" y="48"/>
                    </a:lnTo>
                    <a:lnTo>
                      <a:pt x="663" y="46"/>
                    </a:lnTo>
                    <a:lnTo>
                      <a:pt x="662" y="46"/>
                    </a:lnTo>
                    <a:lnTo>
                      <a:pt x="662" y="44"/>
                    </a:lnTo>
                    <a:lnTo>
                      <a:pt x="660" y="44"/>
                    </a:lnTo>
                    <a:lnTo>
                      <a:pt x="658" y="44"/>
                    </a:lnTo>
                    <a:lnTo>
                      <a:pt x="656" y="44"/>
                    </a:lnTo>
                    <a:lnTo>
                      <a:pt x="652" y="44"/>
                    </a:lnTo>
                    <a:lnTo>
                      <a:pt x="648" y="44"/>
                    </a:lnTo>
                    <a:lnTo>
                      <a:pt x="648" y="44"/>
                    </a:lnTo>
                    <a:lnTo>
                      <a:pt x="646" y="44"/>
                    </a:lnTo>
                    <a:lnTo>
                      <a:pt x="644" y="46"/>
                    </a:lnTo>
                    <a:lnTo>
                      <a:pt x="642" y="48"/>
                    </a:lnTo>
                    <a:lnTo>
                      <a:pt x="642" y="48"/>
                    </a:lnTo>
                    <a:lnTo>
                      <a:pt x="641" y="48"/>
                    </a:lnTo>
                    <a:lnTo>
                      <a:pt x="639" y="48"/>
                    </a:lnTo>
                    <a:lnTo>
                      <a:pt x="639" y="48"/>
                    </a:lnTo>
                    <a:lnTo>
                      <a:pt x="637" y="48"/>
                    </a:lnTo>
                    <a:lnTo>
                      <a:pt x="637" y="46"/>
                    </a:lnTo>
                    <a:lnTo>
                      <a:pt x="637" y="44"/>
                    </a:lnTo>
                    <a:lnTo>
                      <a:pt x="637" y="44"/>
                    </a:lnTo>
                    <a:lnTo>
                      <a:pt x="637" y="44"/>
                    </a:lnTo>
                    <a:lnTo>
                      <a:pt x="637" y="42"/>
                    </a:lnTo>
                    <a:lnTo>
                      <a:pt x="635" y="40"/>
                    </a:lnTo>
                    <a:lnTo>
                      <a:pt x="633" y="39"/>
                    </a:lnTo>
                    <a:lnTo>
                      <a:pt x="631" y="37"/>
                    </a:lnTo>
                    <a:lnTo>
                      <a:pt x="629" y="35"/>
                    </a:lnTo>
                    <a:lnTo>
                      <a:pt x="625" y="35"/>
                    </a:lnTo>
                    <a:lnTo>
                      <a:pt x="625" y="35"/>
                    </a:lnTo>
                    <a:lnTo>
                      <a:pt x="623" y="35"/>
                    </a:lnTo>
                    <a:lnTo>
                      <a:pt x="622" y="35"/>
                    </a:lnTo>
                    <a:lnTo>
                      <a:pt x="622" y="33"/>
                    </a:lnTo>
                    <a:lnTo>
                      <a:pt x="618" y="35"/>
                    </a:lnTo>
                    <a:lnTo>
                      <a:pt x="616" y="33"/>
                    </a:lnTo>
                    <a:lnTo>
                      <a:pt x="614" y="33"/>
                    </a:lnTo>
                    <a:lnTo>
                      <a:pt x="610" y="31"/>
                    </a:lnTo>
                    <a:lnTo>
                      <a:pt x="608" y="31"/>
                    </a:lnTo>
                    <a:lnTo>
                      <a:pt x="608" y="33"/>
                    </a:lnTo>
                    <a:lnTo>
                      <a:pt x="608" y="33"/>
                    </a:lnTo>
                    <a:lnTo>
                      <a:pt x="608" y="33"/>
                    </a:lnTo>
                    <a:lnTo>
                      <a:pt x="608" y="35"/>
                    </a:lnTo>
                    <a:lnTo>
                      <a:pt x="608" y="37"/>
                    </a:lnTo>
                    <a:lnTo>
                      <a:pt x="606" y="37"/>
                    </a:lnTo>
                    <a:lnTo>
                      <a:pt x="604" y="39"/>
                    </a:lnTo>
                    <a:lnTo>
                      <a:pt x="602" y="39"/>
                    </a:lnTo>
                    <a:lnTo>
                      <a:pt x="597" y="40"/>
                    </a:lnTo>
                    <a:lnTo>
                      <a:pt x="595" y="42"/>
                    </a:lnTo>
                    <a:lnTo>
                      <a:pt x="585" y="42"/>
                    </a:lnTo>
                    <a:lnTo>
                      <a:pt x="582" y="44"/>
                    </a:lnTo>
                    <a:lnTo>
                      <a:pt x="580" y="44"/>
                    </a:lnTo>
                    <a:lnTo>
                      <a:pt x="580" y="46"/>
                    </a:lnTo>
                    <a:lnTo>
                      <a:pt x="580" y="46"/>
                    </a:lnTo>
                    <a:lnTo>
                      <a:pt x="580" y="48"/>
                    </a:lnTo>
                    <a:lnTo>
                      <a:pt x="580" y="48"/>
                    </a:lnTo>
                    <a:lnTo>
                      <a:pt x="580" y="50"/>
                    </a:lnTo>
                    <a:lnTo>
                      <a:pt x="580" y="50"/>
                    </a:lnTo>
                    <a:lnTo>
                      <a:pt x="580" y="52"/>
                    </a:lnTo>
                    <a:lnTo>
                      <a:pt x="578" y="52"/>
                    </a:lnTo>
                    <a:lnTo>
                      <a:pt x="574" y="52"/>
                    </a:lnTo>
                    <a:lnTo>
                      <a:pt x="572" y="52"/>
                    </a:lnTo>
                    <a:lnTo>
                      <a:pt x="568" y="54"/>
                    </a:lnTo>
                    <a:lnTo>
                      <a:pt x="562" y="54"/>
                    </a:lnTo>
                    <a:lnTo>
                      <a:pt x="561" y="56"/>
                    </a:lnTo>
                    <a:lnTo>
                      <a:pt x="559" y="56"/>
                    </a:lnTo>
                    <a:lnTo>
                      <a:pt x="553" y="56"/>
                    </a:lnTo>
                    <a:lnTo>
                      <a:pt x="545" y="54"/>
                    </a:lnTo>
                    <a:lnTo>
                      <a:pt x="545" y="52"/>
                    </a:lnTo>
                    <a:lnTo>
                      <a:pt x="543" y="52"/>
                    </a:lnTo>
                    <a:lnTo>
                      <a:pt x="543" y="50"/>
                    </a:lnTo>
                    <a:lnTo>
                      <a:pt x="541" y="50"/>
                    </a:lnTo>
                    <a:lnTo>
                      <a:pt x="540" y="50"/>
                    </a:lnTo>
                    <a:lnTo>
                      <a:pt x="540" y="50"/>
                    </a:lnTo>
                    <a:lnTo>
                      <a:pt x="538" y="50"/>
                    </a:lnTo>
                    <a:lnTo>
                      <a:pt x="538" y="52"/>
                    </a:lnTo>
                    <a:lnTo>
                      <a:pt x="536" y="52"/>
                    </a:lnTo>
                    <a:lnTo>
                      <a:pt x="536" y="52"/>
                    </a:lnTo>
                    <a:lnTo>
                      <a:pt x="534" y="52"/>
                    </a:lnTo>
                    <a:lnTo>
                      <a:pt x="534" y="52"/>
                    </a:lnTo>
                    <a:lnTo>
                      <a:pt x="534" y="52"/>
                    </a:lnTo>
                    <a:lnTo>
                      <a:pt x="534" y="52"/>
                    </a:lnTo>
                    <a:lnTo>
                      <a:pt x="534" y="52"/>
                    </a:lnTo>
                    <a:lnTo>
                      <a:pt x="534" y="52"/>
                    </a:lnTo>
                    <a:lnTo>
                      <a:pt x="534" y="50"/>
                    </a:lnTo>
                    <a:lnTo>
                      <a:pt x="534" y="48"/>
                    </a:lnTo>
                    <a:lnTo>
                      <a:pt x="534" y="46"/>
                    </a:lnTo>
                    <a:lnTo>
                      <a:pt x="532" y="44"/>
                    </a:lnTo>
                    <a:lnTo>
                      <a:pt x="532" y="42"/>
                    </a:lnTo>
                    <a:lnTo>
                      <a:pt x="532" y="40"/>
                    </a:lnTo>
                    <a:lnTo>
                      <a:pt x="530" y="40"/>
                    </a:lnTo>
                    <a:lnTo>
                      <a:pt x="530" y="40"/>
                    </a:lnTo>
                    <a:lnTo>
                      <a:pt x="528" y="40"/>
                    </a:lnTo>
                    <a:lnTo>
                      <a:pt x="528" y="40"/>
                    </a:lnTo>
                    <a:lnTo>
                      <a:pt x="526" y="40"/>
                    </a:lnTo>
                    <a:lnTo>
                      <a:pt x="526" y="40"/>
                    </a:lnTo>
                    <a:lnTo>
                      <a:pt x="524" y="40"/>
                    </a:lnTo>
                    <a:lnTo>
                      <a:pt x="522" y="44"/>
                    </a:lnTo>
                    <a:lnTo>
                      <a:pt x="519" y="46"/>
                    </a:lnTo>
                    <a:lnTo>
                      <a:pt x="513" y="46"/>
                    </a:lnTo>
                    <a:lnTo>
                      <a:pt x="513" y="48"/>
                    </a:lnTo>
                    <a:lnTo>
                      <a:pt x="511" y="48"/>
                    </a:lnTo>
                    <a:lnTo>
                      <a:pt x="509" y="50"/>
                    </a:lnTo>
                    <a:lnTo>
                      <a:pt x="507" y="54"/>
                    </a:lnTo>
                    <a:lnTo>
                      <a:pt x="505" y="54"/>
                    </a:lnTo>
                    <a:lnTo>
                      <a:pt x="501" y="56"/>
                    </a:lnTo>
                    <a:lnTo>
                      <a:pt x="498" y="59"/>
                    </a:lnTo>
                    <a:lnTo>
                      <a:pt x="486" y="63"/>
                    </a:lnTo>
                    <a:lnTo>
                      <a:pt x="484" y="63"/>
                    </a:lnTo>
                    <a:lnTo>
                      <a:pt x="482" y="63"/>
                    </a:lnTo>
                    <a:lnTo>
                      <a:pt x="481" y="61"/>
                    </a:lnTo>
                    <a:lnTo>
                      <a:pt x="477" y="59"/>
                    </a:lnTo>
                    <a:lnTo>
                      <a:pt x="475" y="59"/>
                    </a:lnTo>
                    <a:lnTo>
                      <a:pt x="475" y="59"/>
                    </a:lnTo>
                    <a:lnTo>
                      <a:pt x="473" y="61"/>
                    </a:lnTo>
                    <a:lnTo>
                      <a:pt x="471" y="63"/>
                    </a:lnTo>
                    <a:lnTo>
                      <a:pt x="467" y="65"/>
                    </a:lnTo>
                    <a:lnTo>
                      <a:pt x="467" y="65"/>
                    </a:lnTo>
                    <a:lnTo>
                      <a:pt x="465" y="65"/>
                    </a:lnTo>
                    <a:lnTo>
                      <a:pt x="465" y="63"/>
                    </a:lnTo>
                    <a:lnTo>
                      <a:pt x="465" y="63"/>
                    </a:lnTo>
                    <a:lnTo>
                      <a:pt x="463" y="63"/>
                    </a:lnTo>
                    <a:lnTo>
                      <a:pt x="461" y="63"/>
                    </a:lnTo>
                    <a:lnTo>
                      <a:pt x="461" y="63"/>
                    </a:lnTo>
                    <a:lnTo>
                      <a:pt x="460" y="63"/>
                    </a:lnTo>
                    <a:lnTo>
                      <a:pt x="460" y="63"/>
                    </a:lnTo>
                    <a:lnTo>
                      <a:pt x="458" y="63"/>
                    </a:lnTo>
                    <a:lnTo>
                      <a:pt x="456" y="63"/>
                    </a:lnTo>
                    <a:lnTo>
                      <a:pt x="456" y="63"/>
                    </a:lnTo>
                    <a:lnTo>
                      <a:pt x="454" y="63"/>
                    </a:lnTo>
                    <a:lnTo>
                      <a:pt x="454" y="63"/>
                    </a:lnTo>
                    <a:lnTo>
                      <a:pt x="454" y="63"/>
                    </a:lnTo>
                    <a:lnTo>
                      <a:pt x="452" y="61"/>
                    </a:lnTo>
                    <a:lnTo>
                      <a:pt x="452" y="61"/>
                    </a:lnTo>
                    <a:lnTo>
                      <a:pt x="450" y="61"/>
                    </a:lnTo>
                    <a:lnTo>
                      <a:pt x="450" y="61"/>
                    </a:lnTo>
                    <a:lnTo>
                      <a:pt x="450" y="61"/>
                    </a:lnTo>
                    <a:lnTo>
                      <a:pt x="448" y="61"/>
                    </a:lnTo>
                    <a:lnTo>
                      <a:pt x="448" y="63"/>
                    </a:lnTo>
                    <a:lnTo>
                      <a:pt x="448" y="63"/>
                    </a:lnTo>
                    <a:lnTo>
                      <a:pt x="446" y="63"/>
                    </a:lnTo>
                    <a:lnTo>
                      <a:pt x="446" y="63"/>
                    </a:lnTo>
                    <a:lnTo>
                      <a:pt x="446" y="61"/>
                    </a:lnTo>
                    <a:lnTo>
                      <a:pt x="446" y="59"/>
                    </a:lnTo>
                    <a:lnTo>
                      <a:pt x="444" y="56"/>
                    </a:lnTo>
                    <a:lnTo>
                      <a:pt x="442" y="54"/>
                    </a:lnTo>
                    <a:lnTo>
                      <a:pt x="442" y="52"/>
                    </a:lnTo>
                    <a:lnTo>
                      <a:pt x="442" y="52"/>
                    </a:lnTo>
                    <a:lnTo>
                      <a:pt x="442" y="50"/>
                    </a:lnTo>
                    <a:lnTo>
                      <a:pt x="442" y="50"/>
                    </a:lnTo>
                    <a:lnTo>
                      <a:pt x="442" y="48"/>
                    </a:lnTo>
                    <a:lnTo>
                      <a:pt x="442" y="48"/>
                    </a:lnTo>
                    <a:lnTo>
                      <a:pt x="444" y="48"/>
                    </a:lnTo>
                    <a:lnTo>
                      <a:pt x="454" y="48"/>
                    </a:lnTo>
                    <a:lnTo>
                      <a:pt x="454" y="48"/>
                    </a:lnTo>
                    <a:lnTo>
                      <a:pt x="456" y="48"/>
                    </a:lnTo>
                    <a:lnTo>
                      <a:pt x="456" y="48"/>
                    </a:lnTo>
                    <a:lnTo>
                      <a:pt x="456" y="46"/>
                    </a:lnTo>
                    <a:lnTo>
                      <a:pt x="454" y="46"/>
                    </a:lnTo>
                    <a:lnTo>
                      <a:pt x="454" y="44"/>
                    </a:lnTo>
                    <a:lnTo>
                      <a:pt x="454" y="42"/>
                    </a:lnTo>
                    <a:lnTo>
                      <a:pt x="454" y="42"/>
                    </a:lnTo>
                    <a:lnTo>
                      <a:pt x="454" y="40"/>
                    </a:lnTo>
                    <a:lnTo>
                      <a:pt x="452" y="33"/>
                    </a:lnTo>
                    <a:lnTo>
                      <a:pt x="452" y="33"/>
                    </a:lnTo>
                    <a:lnTo>
                      <a:pt x="452" y="31"/>
                    </a:lnTo>
                    <a:lnTo>
                      <a:pt x="450" y="31"/>
                    </a:lnTo>
                    <a:lnTo>
                      <a:pt x="448" y="29"/>
                    </a:lnTo>
                    <a:lnTo>
                      <a:pt x="448" y="29"/>
                    </a:lnTo>
                    <a:lnTo>
                      <a:pt x="448" y="29"/>
                    </a:lnTo>
                    <a:lnTo>
                      <a:pt x="448" y="29"/>
                    </a:lnTo>
                    <a:lnTo>
                      <a:pt x="448" y="29"/>
                    </a:lnTo>
                    <a:lnTo>
                      <a:pt x="448" y="27"/>
                    </a:lnTo>
                    <a:lnTo>
                      <a:pt x="446" y="27"/>
                    </a:lnTo>
                    <a:lnTo>
                      <a:pt x="446" y="27"/>
                    </a:lnTo>
                    <a:lnTo>
                      <a:pt x="444" y="25"/>
                    </a:lnTo>
                    <a:lnTo>
                      <a:pt x="433" y="25"/>
                    </a:lnTo>
                    <a:lnTo>
                      <a:pt x="431" y="25"/>
                    </a:lnTo>
                    <a:lnTo>
                      <a:pt x="431" y="27"/>
                    </a:lnTo>
                    <a:lnTo>
                      <a:pt x="429" y="29"/>
                    </a:lnTo>
                    <a:lnTo>
                      <a:pt x="429" y="29"/>
                    </a:lnTo>
                    <a:lnTo>
                      <a:pt x="425" y="29"/>
                    </a:lnTo>
                    <a:lnTo>
                      <a:pt x="425" y="29"/>
                    </a:lnTo>
                    <a:lnTo>
                      <a:pt x="423" y="31"/>
                    </a:lnTo>
                    <a:lnTo>
                      <a:pt x="423" y="33"/>
                    </a:lnTo>
                    <a:lnTo>
                      <a:pt x="423" y="33"/>
                    </a:lnTo>
                    <a:lnTo>
                      <a:pt x="421" y="33"/>
                    </a:lnTo>
                    <a:lnTo>
                      <a:pt x="421" y="33"/>
                    </a:lnTo>
                    <a:lnTo>
                      <a:pt x="421" y="33"/>
                    </a:lnTo>
                    <a:lnTo>
                      <a:pt x="420" y="33"/>
                    </a:lnTo>
                    <a:lnTo>
                      <a:pt x="420" y="31"/>
                    </a:lnTo>
                    <a:lnTo>
                      <a:pt x="420" y="31"/>
                    </a:lnTo>
                    <a:lnTo>
                      <a:pt x="420" y="31"/>
                    </a:lnTo>
                    <a:lnTo>
                      <a:pt x="418" y="31"/>
                    </a:lnTo>
                    <a:lnTo>
                      <a:pt x="418" y="31"/>
                    </a:lnTo>
                    <a:lnTo>
                      <a:pt x="412" y="31"/>
                    </a:lnTo>
                    <a:lnTo>
                      <a:pt x="408" y="31"/>
                    </a:lnTo>
                    <a:lnTo>
                      <a:pt x="404" y="33"/>
                    </a:lnTo>
                    <a:lnTo>
                      <a:pt x="395" y="40"/>
                    </a:lnTo>
                    <a:lnTo>
                      <a:pt x="393" y="42"/>
                    </a:lnTo>
                    <a:lnTo>
                      <a:pt x="387" y="42"/>
                    </a:lnTo>
                    <a:lnTo>
                      <a:pt x="385" y="42"/>
                    </a:lnTo>
                    <a:lnTo>
                      <a:pt x="383" y="44"/>
                    </a:lnTo>
                    <a:lnTo>
                      <a:pt x="381" y="48"/>
                    </a:lnTo>
                    <a:lnTo>
                      <a:pt x="381" y="50"/>
                    </a:lnTo>
                    <a:lnTo>
                      <a:pt x="381" y="50"/>
                    </a:lnTo>
                    <a:lnTo>
                      <a:pt x="381" y="52"/>
                    </a:lnTo>
                    <a:lnTo>
                      <a:pt x="381" y="52"/>
                    </a:lnTo>
                    <a:lnTo>
                      <a:pt x="381" y="52"/>
                    </a:lnTo>
                    <a:lnTo>
                      <a:pt x="381" y="54"/>
                    </a:lnTo>
                    <a:lnTo>
                      <a:pt x="381" y="54"/>
                    </a:lnTo>
                    <a:lnTo>
                      <a:pt x="381" y="54"/>
                    </a:lnTo>
                    <a:lnTo>
                      <a:pt x="381" y="56"/>
                    </a:lnTo>
                    <a:lnTo>
                      <a:pt x="380" y="56"/>
                    </a:lnTo>
                    <a:lnTo>
                      <a:pt x="380" y="58"/>
                    </a:lnTo>
                    <a:lnTo>
                      <a:pt x="378" y="61"/>
                    </a:lnTo>
                    <a:lnTo>
                      <a:pt x="376" y="61"/>
                    </a:lnTo>
                    <a:lnTo>
                      <a:pt x="376" y="63"/>
                    </a:lnTo>
                    <a:lnTo>
                      <a:pt x="372" y="65"/>
                    </a:lnTo>
                    <a:lnTo>
                      <a:pt x="370" y="67"/>
                    </a:lnTo>
                    <a:lnTo>
                      <a:pt x="368" y="67"/>
                    </a:lnTo>
                    <a:lnTo>
                      <a:pt x="368" y="69"/>
                    </a:lnTo>
                    <a:lnTo>
                      <a:pt x="368" y="69"/>
                    </a:lnTo>
                    <a:lnTo>
                      <a:pt x="368" y="71"/>
                    </a:lnTo>
                    <a:lnTo>
                      <a:pt x="370" y="73"/>
                    </a:lnTo>
                    <a:lnTo>
                      <a:pt x="370" y="77"/>
                    </a:lnTo>
                    <a:lnTo>
                      <a:pt x="370" y="78"/>
                    </a:lnTo>
                    <a:lnTo>
                      <a:pt x="368" y="80"/>
                    </a:lnTo>
                    <a:lnTo>
                      <a:pt x="368" y="82"/>
                    </a:lnTo>
                    <a:lnTo>
                      <a:pt x="366" y="82"/>
                    </a:lnTo>
                    <a:lnTo>
                      <a:pt x="360" y="82"/>
                    </a:lnTo>
                    <a:lnTo>
                      <a:pt x="359" y="82"/>
                    </a:lnTo>
                    <a:lnTo>
                      <a:pt x="355" y="84"/>
                    </a:lnTo>
                    <a:lnTo>
                      <a:pt x="355" y="86"/>
                    </a:lnTo>
                    <a:lnTo>
                      <a:pt x="353" y="88"/>
                    </a:lnTo>
                    <a:lnTo>
                      <a:pt x="351" y="90"/>
                    </a:lnTo>
                    <a:lnTo>
                      <a:pt x="349" y="92"/>
                    </a:lnTo>
                    <a:lnTo>
                      <a:pt x="347" y="92"/>
                    </a:lnTo>
                    <a:lnTo>
                      <a:pt x="345" y="94"/>
                    </a:lnTo>
                    <a:lnTo>
                      <a:pt x="340" y="94"/>
                    </a:lnTo>
                    <a:lnTo>
                      <a:pt x="336" y="96"/>
                    </a:lnTo>
                    <a:lnTo>
                      <a:pt x="326" y="94"/>
                    </a:lnTo>
                    <a:lnTo>
                      <a:pt x="324" y="94"/>
                    </a:lnTo>
                    <a:lnTo>
                      <a:pt x="322" y="92"/>
                    </a:lnTo>
                    <a:lnTo>
                      <a:pt x="320" y="86"/>
                    </a:lnTo>
                    <a:lnTo>
                      <a:pt x="319" y="86"/>
                    </a:lnTo>
                    <a:lnTo>
                      <a:pt x="319" y="86"/>
                    </a:lnTo>
                    <a:lnTo>
                      <a:pt x="319" y="86"/>
                    </a:lnTo>
                    <a:lnTo>
                      <a:pt x="319" y="86"/>
                    </a:lnTo>
                    <a:lnTo>
                      <a:pt x="319" y="86"/>
                    </a:lnTo>
                    <a:lnTo>
                      <a:pt x="320" y="84"/>
                    </a:lnTo>
                    <a:lnTo>
                      <a:pt x="320" y="84"/>
                    </a:lnTo>
                    <a:lnTo>
                      <a:pt x="320" y="84"/>
                    </a:lnTo>
                    <a:lnTo>
                      <a:pt x="322" y="84"/>
                    </a:lnTo>
                    <a:lnTo>
                      <a:pt x="322" y="84"/>
                    </a:lnTo>
                    <a:lnTo>
                      <a:pt x="322" y="82"/>
                    </a:lnTo>
                    <a:lnTo>
                      <a:pt x="322" y="78"/>
                    </a:lnTo>
                    <a:lnTo>
                      <a:pt x="322" y="75"/>
                    </a:lnTo>
                    <a:lnTo>
                      <a:pt x="320" y="69"/>
                    </a:lnTo>
                    <a:lnTo>
                      <a:pt x="319" y="67"/>
                    </a:lnTo>
                    <a:lnTo>
                      <a:pt x="317" y="65"/>
                    </a:lnTo>
                    <a:lnTo>
                      <a:pt x="317" y="65"/>
                    </a:lnTo>
                    <a:lnTo>
                      <a:pt x="315" y="65"/>
                    </a:lnTo>
                    <a:lnTo>
                      <a:pt x="315" y="65"/>
                    </a:lnTo>
                    <a:lnTo>
                      <a:pt x="313" y="65"/>
                    </a:lnTo>
                    <a:lnTo>
                      <a:pt x="309" y="65"/>
                    </a:lnTo>
                    <a:lnTo>
                      <a:pt x="305" y="63"/>
                    </a:lnTo>
                    <a:lnTo>
                      <a:pt x="303" y="63"/>
                    </a:lnTo>
                    <a:lnTo>
                      <a:pt x="301" y="63"/>
                    </a:lnTo>
                    <a:lnTo>
                      <a:pt x="298" y="63"/>
                    </a:lnTo>
                    <a:lnTo>
                      <a:pt x="292" y="65"/>
                    </a:lnTo>
                    <a:lnTo>
                      <a:pt x="282" y="65"/>
                    </a:lnTo>
                    <a:lnTo>
                      <a:pt x="279" y="65"/>
                    </a:lnTo>
                    <a:lnTo>
                      <a:pt x="275" y="63"/>
                    </a:lnTo>
                    <a:lnTo>
                      <a:pt x="273" y="63"/>
                    </a:lnTo>
                    <a:lnTo>
                      <a:pt x="273" y="65"/>
                    </a:lnTo>
                    <a:lnTo>
                      <a:pt x="269" y="65"/>
                    </a:lnTo>
                    <a:lnTo>
                      <a:pt x="267" y="65"/>
                    </a:lnTo>
                    <a:lnTo>
                      <a:pt x="265" y="65"/>
                    </a:lnTo>
                    <a:lnTo>
                      <a:pt x="261" y="65"/>
                    </a:lnTo>
                    <a:lnTo>
                      <a:pt x="252" y="65"/>
                    </a:lnTo>
                    <a:lnTo>
                      <a:pt x="252" y="65"/>
                    </a:lnTo>
                    <a:lnTo>
                      <a:pt x="250" y="65"/>
                    </a:lnTo>
                    <a:lnTo>
                      <a:pt x="250" y="63"/>
                    </a:lnTo>
                    <a:lnTo>
                      <a:pt x="246" y="65"/>
                    </a:lnTo>
                    <a:lnTo>
                      <a:pt x="237" y="63"/>
                    </a:lnTo>
                    <a:lnTo>
                      <a:pt x="231" y="59"/>
                    </a:lnTo>
                    <a:lnTo>
                      <a:pt x="231" y="59"/>
                    </a:lnTo>
                    <a:lnTo>
                      <a:pt x="229" y="59"/>
                    </a:lnTo>
                    <a:lnTo>
                      <a:pt x="229" y="58"/>
                    </a:lnTo>
                    <a:lnTo>
                      <a:pt x="227" y="58"/>
                    </a:lnTo>
                    <a:lnTo>
                      <a:pt x="227" y="54"/>
                    </a:lnTo>
                    <a:lnTo>
                      <a:pt x="223" y="50"/>
                    </a:lnTo>
                    <a:lnTo>
                      <a:pt x="221" y="48"/>
                    </a:lnTo>
                    <a:lnTo>
                      <a:pt x="221" y="46"/>
                    </a:lnTo>
                    <a:lnTo>
                      <a:pt x="218" y="46"/>
                    </a:lnTo>
                    <a:lnTo>
                      <a:pt x="218" y="46"/>
                    </a:lnTo>
                    <a:lnTo>
                      <a:pt x="214" y="44"/>
                    </a:lnTo>
                    <a:lnTo>
                      <a:pt x="212" y="44"/>
                    </a:lnTo>
                    <a:lnTo>
                      <a:pt x="210" y="44"/>
                    </a:lnTo>
                    <a:lnTo>
                      <a:pt x="210" y="42"/>
                    </a:lnTo>
                    <a:lnTo>
                      <a:pt x="208" y="42"/>
                    </a:lnTo>
                    <a:lnTo>
                      <a:pt x="208" y="42"/>
                    </a:lnTo>
                    <a:lnTo>
                      <a:pt x="204" y="40"/>
                    </a:lnTo>
                    <a:lnTo>
                      <a:pt x="204" y="40"/>
                    </a:lnTo>
                    <a:lnTo>
                      <a:pt x="195" y="42"/>
                    </a:lnTo>
                    <a:lnTo>
                      <a:pt x="193" y="42"/>
                    </a:lnTo>
                    <a:lnTo>
                      <a:pt x="191" y="42"/>
                    </a:lnTo>
                    <a:lnTo>
                      <a:pt x="189" y="40"/>
                    </a:lnTo>
                    <a:lnTo>
                      <a:pt x="187" y="40"/>
                    </a:lnTo>
                    <a:lnTo>
                      <a:pt x="187" y="39"/>
                    </a:lnTo>
                    <a:lnTo>
                      <a:pt x="185" y="39"/>
                    </a:lnTo>
                    <a:lnTo>
                      <a:pt x="181" y="37"/>
                    </a:lnTo>
                    <a:lnTo>
                      <a:pt x="179" y="37"/>
                    </a:lnTo>
                    <a:lnTo>
                      <a:pt x="176" y="33"/>
                    </a:lnTo>
                    <a:lnTo>
                      <a:pt x="174" y="33"/>
                    </a:lnTo>
                    <a:lnTo>
                      <a:pt x="174" y="31"/>
                    </a:lnTo>
                    <a:lnTo>
                      <a:pt x="172" y="31"/>
                    </a:lnTo>
                    <a:lnTo>
                      <a:pt x="172" y="29"/>
                    </a:lnTo>
                    <a:lnTo>
                      <a:pt x="172" y="27"/>
                    </a:lnTo>
                    <a:lnTo>
                      <a:pt x="172" y="25"/>
                    </a:lnTo>
                    <a:lnTo>
                      <a:pt x="170" y="23"/>
                    </a:lnTo>
                    <a:lnTo>
                      <a:pt x="170" y="23"/>
                    </a:lnTo>
                    <a:lnTo>
                      <a:pt x="170" y="21"/>
                    </a:lnTo>
                    <a:lnTo>
                      <a:pt x="170" y="12"/>
                    </a:lnTo>
                    <a:lnTo>
                      <a:pt x="170" y="12"/>
                    </a:lnTo>
                    <a:lnTo>
                      <a:pt x="170" y="8"/>
                    </a:lnTo>
                    <a:lnTo>
                      <a:pt x="164" y="2"/>
                    </a:lnTo>
                    <a:lnTo>
                      <a:pt x="162" y="0"/>
                    </a:lnTo>
                    <a:lnTo>
                      <a:pt x="160" y="0"/>
                    </a:lnTo>
                    <a:lnTo>
                      <a:pt x="157" y="4"/>
                    </a:lnTo>
                    <a:lnTo>
                      <a:pt x="157" y="4"/>
                    </a:lnTo>
                    <a:lnTo>
                      <a:pt x="155" y="6"/>
                    </a:lnTo>
                    <a:lnTo>
                      <a:pt x="153" y="6"/>
                    </a:lnTo>
                    <a:lnTo>
                      <a:pt x="153" y="6"/>
                    </a:lnTo>
                    <a:lnTo>
                      <a:pt x="151" y="6"/>
                    </a:lnTo>
                    <a:lnTo>
                      <a:pt x="151" y="6"/>
                    </a:lnTo>
                    <a:lnTo>
                      <a:pt x="151" y="8"/>
                    </a:lnTo>
                    <a:lnTo>
                      <a:pt x="151" y="8"/>
                    </a:lnTo>
                    <a:lnTo>
                      <a:pt x="151" y="8"/>
                    </a:lnTo>
                    <a:lnTo>
                      <a:pt x="149" y="10"/>
                    </a:lnTo>
                    <a:lnTo>
                      <a:pt x="147" y="10"/>
                    </a:lnTo>
                    <a:lnTo>
                      <a:pt x="145" y="10"/>
                    </a:lnTo>
                    <a:lnTo>
                      <a:pt x="143" y="10"/>
                    </a:lnTo>
                    <a:lnTo>
                      <a:pt x="141" y="10"/>
                    </a:lnTo>
                    <a:lnTo>
                      <a:pt x="139" y="8"/>
                    </a:lnTo>
                    <a:lnTo>
                      <a:pt x="138" y="8"/>
                    </a:lnTo>
                    <a:lnTo>
                      <a:pt x="130" y="8"/>
                    </a:lnTo>
                    <a:lnTo>
                      <a:pt x="122" y="14"/>
                    </a:lnTo>
                    <a:lnTo>
                      <a:pt x="122" y="14"/>
                    </a:lnTo>
                    <a:lnTo>
                      <a:pt x="120" y="16"/>
                    </a:lnTo>
                    <a:lnTo>
                      <a:pt x="117" y="16"/>
                    </a:lnTo>
                    <a:lnTo>
                      <a:pt x="117" y="16"/>
                    </a:lnTo>
                    <a:lnTo>
                      <a:pt x="113" y="18"/>
                    </a:lnTo>
                    <a:lnTo>
                      <a:pt x="109" y="20"/>
                    </a:lnTo>
                    <a:lnTo>
                      <a:pt x="109" y="20"/>
                    </a:lnTo>
                    <a:lnTo>
                      <a:pt x="107" y="20"/>
                    </a:lnTo>
                    <a:lnTo>
                      <a:pt x="107" y="21"/>
                    </a:lnTo>
                    <a:lnTo>
                      <a:pt x="105" y="23"/>
                    </a:lnTo>
                    <a:lnTo>
                      <a:pt x="107" y="23"/>
                    </a:lnTo>
                    <a:lnTo>
                      <a:pt x="107" y="27"/>
                    </a:lnTo>
                    <a:lnTo>
                      <a:pt x="107" y="27"/>
                    </a:lnTo>
                    <a:lnTo>
                      <a:pt x="107" y="29"/>
                    </a:lnTo>
                    <a:lnTo>
                      <a:pt x="107" y="31"/>
                    </a:lnTo>
                    <a:lnTo>
                      <a:pt x="107" y="31"/>
                    </a:lnTo>
                    <a:lnTo>
                      <a:pt x="109" y="33"/>
                    </a:lnTo>
                    <a:lnTo>
                      <a:pt x="109" y="33"/>
                    </a:lnTo>
                    <a:lnTo>
                      <a:pt x="111" y="35"/>
                    </a:lnTo>
                    <a:lnTo>
                      <a:pt x="109" y="39"/>
                    </a:lnTo>
                    <a:lnTo>
                      <a:pt x="107" y="39"/>
                    </a:lnTo>
                    <a:lnTo>
                      <a:pt x="105" y="40"/>
                    </a:lnTo>
                    <a:lnTo>
                      <a:pt x="103" y="40"/>
                    </a:lnTo>
                    <a:lnTo>
                      <a:pt x="101" y="40"/>
                    </a:lnTo>
                    <a:lnTo>
                      <a:pt x="101" y="42"/>
                    </a:lnTo>
                    <a:lnTo>
                      <a:pt x="103" y="42"/>
                    </a:lnTo>
                    <a:lnTo>
                      <a:pt x="103" y="44"/>
                    </a:lnTo>
                    <a:lnTo>
                      <a:pt x="105" y="48"/>
                    </a:lnTo>
                    <a:lnTo>
                      <a:pt x="107" y="48"/>
                    </a:lnTo>
                    <a:lnTo>
                      <a:pt x="107" y="52"/>
                    </a:lnTo>
                    <a:lnTo>
                      <a:pt x="107" y="52"/>
                    </a:lnTo>
                    <a:lnTo>
                      <a:pt x="109" y="52"/>
                    </a:lnTo>
                    <a:lnTo>
                      <a:pt x="109" y="52"/>
                    </a:lnTo>
                    <a:lnTo>
                      <a:pt x="111" y="50"/>
                    </a:lnTo>
                    <a:lnTo>
                      <a:pt x="118" y="50"/>
                    </a:lnTo>
                    <a:lnTo>
                      <a:pt x="120" y="48"/>
                    </a:lnTo>
                    <a:lnTo>
                      <a:pt x="124" y="48"/>
                    </a:lnTo>
                    <a:lnTo>
                      <a:pt x="126" y="46"/>
                    </a:lnTo>
                    <a:lnTo>
                      <a:pt x="128" y="46"/>
                    </a:lnTo>
                    <a:lnTo>
                      <a:pt x="136" y="48"/>
                    </a:lnTo>
                    <a:lnTo>
                      <a:pt x="136" y="48"/>
                    </a:lnTo>
                    <a:lnTo>
                      <a:pt x="136" y="46"/>
                    </a:lnTo>
                    <a:lnTo>
                      <a:pt x="138" y="46"/>
                    </a:lnTo>
                    <a:lnTo>
                      <a:pt x="138" y="46"/>
                    </a:lnTo>
                    <a:lnTo>
                      <a:pt x="138" y="46"/>
                    </a:lnTo>
                    <a:lnTo>
                      <a:pt x="138" y="46"/>
                    </a:lnTo>
                    <a:lnTo>
                      <a:pt x="139" y="46"/>
                    </a:lnTo>
                    <a:lnTo>
                      <a:pt x="139" y="46"/>
                    </a:lnTo>
                    <a:lnTo>
                      <a:pt x="141" y="46"/>
                    </a:lnTo>
                    <a:lnTo>
                      <a:pt x="141" y="48"/>
                    </a:lnTo>
                    <a:lnTo>
                      <a:pt x="141" y="48"/>
                    </a:lnTo>
                    <a:lnTo>
                      <a:pt x="143" y="48"/>
                    </a:lnTo>
                    <a:lnTo>
                      <a:pt x="147" y="48"/>
                    </a:lnTo>
                    <a:lnTo>
                      <a:pt x="147" y="48"/>
                    </a:lnTo>
                    <a:lnTo>
                      <a:pt x="147" y="46"/>
                    </a:lnTo>
                    <a:lnTo>
                      <a:pt x="149" y="46"/>
                    </a:lnTo>
                    <a:lnTo>
                      <a:pt x="151" y="46"/>
                    </a:lnTo>
                    <a:lnTo>
                      <a:pt x="151" y="46"/>
                    </a:lnTo>
                    <a:lnTo>
                      <a:pt x="151" y="46"/>
                    </a:lnTo>
                    <a:lnTo>
                      <a:pt x="151" y="46"/>
                    </a:lnTo>
                    <a:lnTo>
                      <a:pt x="151" y="46"/>
                    </a:lnTo>
                    <a:lnTo>
                      <a:pt x="153" y="48"/>
                    </a:lnTo>
                    <a:lnTo>
                      <a:pt x="153" y="48"/>
                    </a:lnTo>
                    <a:lnTo>
                      <a:pt x="153" y="50"/>
                    </a:lnTo>
                    <a:lnTo>
                      <a:pt x="153" y="50"/>
                    </a:lnTo>
                    <a:lnTo>
                      <a:pt x="153" y="50"/>
                    </a:lnTo>
                    <a:lnTo>
                      <a:pt x="153" y="52"/>
                    </a:lnTo>
                    <a:lnTo>
                      <a:pt x="151" y="52"/>
                    </a:lnTo>
                    <a:lnTo>
                      <a:pt x="149" y="54"/>
                    </a:lnTo>
                    <a:lnTo>
                      <a:pt x="147" y="54"/>
                    </a:lnTo>
                    <a:lnTo>
                      <a:pt x="136" y="58"/>
                    </a:lnTo>
                    <a:lnTo>
                      <a:pt x="134" y="58"/>
                    </a:lnTo>
                    <a:lnTo>
                      <a:pt x="134" y="58"/>
                    </a:lnTo>
                    <a:lnTo>
                      <a:pt x="130" y="56"/>
                    </a:lnTo>
                    <a:lnTo>
                      <a:pt x="130" y="56"/>
                    </a:lnTo>
                    <a:lnTo>
                      <a:pt x="128" y="56"/>
                    </a:lnTo>
                    <a:lnTo>
                      <a:pt x="128" y="58"/>
                    </a:lnTo>
                    <a:lnTo>
                      <a:pt x="126" y="59"/>
                    </a:lnTo>
                    <a:lnTo>
                      <a:pt x="124" y="61"/>
                    </a:lnTo>
                    <a:lnTo>
                      <a:pt x="122" y="61"/>
                    </a:lnTo>
                    <a:lnTo>
                      <a:pt x="120" y="63"/>
                    </a:lnTo>
                    <a:lnTo>
                      <a:pt x="120" y="65"/>
                    </a:lnTo>
                    <a:lnTo>
                      <a:pt x="118" y="71"/>
                    </a:lnTo>
                    <a:lnTo>
                      <a:pt x="117" y="73"/>
                    </a:lnTo>
                    <a:lnTo>
                      <a:pt x="117" y="75"/>
                    </a:lnTo>
                    <a:lnTo>
                      <a:pt x="111" y="77"/>
                    </a:lnTo>
                    <a:lnTo>
                      <a:pt x="111" y="77"/>
                    </a:lnTo>
                    <a:lnTo>
                      <a:pt x="109" y="75"/>
                    </a:lnTo>
                    <a:lnTo>
                      <a:pt x="107" y="75"/>
                    </a:lnTo>
                    <a:lnTo>
                      <a:pt x="107" y="75"/>
                    </a:lnTo>
                    <a:lnTo>
                      <a:pt x="107" y="75"/>
                    </a:lnTo>
                    <a:lnTo>
                      <a:pt x="105" y="77"/>
                    </a:lnTo>
                    <a:lnTo>
                      <a:pt x="105" y="80"/>
                    </a:lnTo>
                    <a:lnTo>
                      <a:pt x="103" y="82"/>
                    </a:lnTo>
                    <a:lnTo>
                      <a:pt x="103" y="82"/>
                    </a:lnTo>
                    <a:lnTo>
                      <a:pt x="101" y="82"/>
                    </a:lnTo>
                    <a:lnTo>
                      <a:pt x="99" y="84"/>
                    </a:lnTo>
                    <a:lnTo>
                      <a:pt x="99" y="84"/>
                    </a:lnTo>
                    <a:lnTo>
                      <a:pt x="99" y="84"/>
                    </a:lnTo>
                    <a:lnTo>
                      <a:pt x="98" y="86"/>
                    </a:lnTo>
                    <a:lnTo>
                      <a:pt x="98" y="86"/>
                    </a:lnTo>
                    <a:lnTo>
                      <a:pt x="98" y="86"/>
                    </a:lnTo>
                    <a:lnTo>
                      <a:pt x="96" y="86"/>
                    </a:lnTo>
                    <a:lnTo>
                      <a:pt x="96" y="86"/>
                    </a:lnTo>
                    <a:lnTo>
                      <a:pt x="94" y="86"/>
                    </a:lnTo>
                    <a:lnTo>
                      <a:pt x="94" y="84"/>
                    </a:lnTo>
                    <a:lnTo>
                      <a:pt x="94" y="86"/>
                    </a:lnTo>
                    <a:lnTo>
                      <a:pt x="92" y="86"/>
                    </a:lnTo>
                    <a:lnTo>
                      <a:pt x="92" y="86"/>
                    </a:lnTo>
                    <a:lnTo>
                      <a:pt x="92" y="86"/>
                    </a:lnTo>
                    <a:lnTo>
                      <a:pt x="86" y="82"/>
                    </a:lnTo>
                    <a:lnTo>
                      <a:pt x="84" y="82"/>
                    </a:lnTo>
                    <a:lnTo>
                      <a:pt x="84" y="82"/>
                    </a:lnTo>
                    <a:lnTo>
                      <a:pt x="84" y="82"/>
                    </a:lnTo>
                    <a:lnTo>
                      <a:pt x="84" y="84"/>
                    </a:lnTo>
                    <a:lnTo>
                      <a:pt x="84" y="84"/>
                    </a:lnTo>
                    <a:lnTo>
                      <a:pt x="84" y="84"/>
                    </a:lnTo>
                    <a:lnTo>
                      <a:pt x="88" y="88"/>
                    </a:lnTo>
                    <a:lnTo>
                      <a:pt x="92" y="90"/>
                    </a:lnTo>
                    <a:lnTo>
                      <a:pt x="94" y="90"/>
                    </a:lnTo>
                    <a:lnTo>
                      <a:pt x="94" y="90"/>
                    </a:lnTo>
                    <a:lnTo>
                      <a:pt x="96" y="90"/>
                    </a:lnTo>
                    <a:lnTo>
                      <a:pt x="96" y="90"/>
                    </a:lnTo>
                    <a:lnTo>
                      <a:pt x="98" y="90"/>
                    </a:lnTo>
                    <a:lnTo>
                      <a:pt x="98" y="90"/>
                    </a:lnTo>
                    <a:lnTo>
                      <a:pt x="99" y="92"/>
                    </a:lnTo>
                    <a:lnTo>
                      <a:pt x="99" y="92"/>
                    </a:lnTo>
                    <a:lnTo>
                      <a:pt x="99" y="94"/>
                    </a:lnTo>
                    <a:lnTo>
                      <a:pt x="101" y="96"/>
                    </a:lnTo>
                    <a:lnTo>
                      <a:pt x="103" y="96"/>
                    </a:lnTo>
                    <a:lnTo>
                      <a:pt x="105" y="96"/>
                    </a:lnTo>
                    <a:lnTo>
                      <a:pt x="107" y="97"/>
                    </a:lnTo>
                    <a:lnTo>
                      <a:pt x="107" y="99"/>
                    </a:lnTo>
                    <a:lnTo>
                      <a:pt x="109" y="101"/>
                    </a:lnTo>
                    <a:lnTo>
                      <a:pt x="111" y="103"/>
                    </a:lnTo>
                    <a:lnTo>
                      <a:pt x="113" y="103"/>
                    </a:lnTo>
                    <a:lnTo>
                      <a:pt x="113" y="105"/>
                    </a:lnTo>
                    <a:lnTo>
                      <a:pt x="113" y="105"/>
                    </a:lnTo>
                    <a:lnTo>
                      <a:pt x="115" y="109"/>
                    </a:lnTo>
                    <a:lnTo>
                      <a:pt x="115" y="111"/>
                    </a:lnTo>
                    <a:lnTo>
                      <a:pt x="117" y="113"/>
                    </a:lnTo>
                    <a:lnTo>
                      <a:pt x="117" y="120"/>
                    </a:lnTo>
                    <a:lnTo>
                      <a:pt x="117" y="122"/>
                    </a:lnTo>
                    <a:lnTo>
                      <a:pt x="117" y="124"/>
                    </a:lnTo>
                    <a:lnTo>
                      <a:pt x="117" y="126"/>
                    </a:lnTo>
                    <a:lnTo>
                      <a:pt x="115" y="126"/>
                    </a:lnTo>
                    <a:lnTo>
                      <a:pt x="115" y="128"/>
                    </a:lnTo>
                    <a:lnTo>
                      <a:pt x="111" y="132"/>
                    </a:lnTo>
                    <a:lnTo>
                      <a:pt x="107" y="134"/>
                    </a:lnTo>
                    <a:lnTo>
                      <a:pt x="107" y="136"/>
                    </a:lnTo>
                    <a:lnTo>
                      <a:pt x="107" y="137"/>
                    </a:lnTo>
                    <a:lnTo>
                      <a:pt x="107" y="137"/>
                    </a:lnTo>
                    <a:lnTo>
                      <a:pt x="107" y="139"/>
                    </a:lnTo>
                    <a:lnTo>
                      <a:pt x="107" y="139"/>
                    </a:lnTo>
                    <a:lnTo>
                      <a:pt x="105" y="141"/>
                    </a:lnTo>
                    <a:lnTo>
                      <a:pt x="105" y="141"/>
                    </a:lnTo>
                    <a:lnTo>
                      <a:pt x="103" y="143"/>
                    </a:lnTo>
                    <a:lnTo>
                      <a:pt x="101" y="143"/>
                    </a:lnTo>
                    <a:lnTo>
                      <a:pt x="98" y="145"/>
                    </a:lnTo>
                    <a:lnTo>
                      <a:pt x="98" y="145"/>
                    </a:lnTo>
                    <a:lnTo>
                      <a:pt x="92" y="145"/>
                    </a:lnTo>
                    <a:lnTo>
                      <a:pt x="92" y="145"/>
                    </a:lnTo>
                    <a:lnTo>
                      <a:pt x="90" y="145"/>
                    </a:lnTo>
                    <a:lnTo>
                      <a:pt x="90" y="145"/>
                    </a:lnTo>
                    <a:lnTo>
                      <a:pt x="88" y="141"/>
                    </a:lnTo>
                    <a:lnTo>
                      <a:pt x="86" y="139"/>
                    </a:lnTo>
                    <a:lnTo>
                      <a:pt x="86" y="139"/>
                    </a:lnTo>
                    <a:lnTo>
                      <a:pt x="82" y="137"/>
                    </a:lnTo>
                    <a:lnTo>
                      <a:pt x="78" y="136"/>
                    </a:lnTo>
                    <a:lnTo>
                      <a:pt x="78" y="136"/>
                    </a:lnTo>
                    <a:lnTo>
                      <a:pt x="78" y="136"/>
                    </a:lnTo>
                    <a:lnTo>
                      <a:pt x="77" y="134"/>
                    </a:lnTo>
                    <a:lnTo>
                      <a:pt x="77" y="134"/>
                    </a:lnTo>
                    <a:lnTo>
                      <a:pt x="75" y="132"/>
                    </a:lnTo>
                    <a:lnTo>
                      <a:pt x="75" y="130"/>
                    </a:lnTo>
                    <a:lnTo>
                      <a:pt x="75" y="130"/>
                    </a:lnTo>
                    <a:lnTo>
                      <a:pt x="75" y="130"/>
                    </a:lnTo>
                    <a:lnTo>
                      <a:pt x="73" y="130"/>
                    </a:lnTo>
                    <a:lnTo>
                      <a:pt x="73" y="130"/>
                    </a:lnTo>
                    <a:lnTo>
                      <a:pt x="73" y="130"/>
                    </a:lnTo>
                    <a:lnTo>
                      <a:pt x="71" y="134"/>
                    </a:lnTo>
                    <a:lnTo>
                      <a:pt x="71" y="136"/>
                    </a:lnTo>
                    <a:lnTo>
                      <a:pt x="67" y="136"/>
                    </a:lnTo>
                    <a:lnTo>
                      <a:pt x="67" y="136"/>
                    </a:lnTo>
                    <a:lnTo>
                      <a:pt x="67" y="137"/>
                    </a:lnTo>
                    <a:lnTo>
                      <a:pt x="67" y="137"/>
                    </a:lnTo>
                    <a:lnTo>
                      <a:pt x="67" y="137"/>
                    </a:lnTo>
                    <a:lnTo>
                      <a:pt x="67" y="137"/>
                    </a:lnTo>
                    <a:lnTo>
                      <a:pt x="69" y="137"/>
                    </a:lnTo>
                    <a:lnTo>
                      <a:pt x="69" y="137"/>
                    </a:lnTo>
                    <a:lnTo>
                      <a:pt x="69" y="137"/>
                    </a:lnTo>
                    <a:lnTo>
                      <a:pt x="71" y="139"/>
                    </a:lnTo>
                    <a:lnTo>
                      <a:pt x="71" y="139"/>
                    </a:lnTo>
                    <a:lnTo>
                      <a:pt x="71" y="141"/>
                    </a:lnTo>
                    <a:lnTo>
                      <a:pt x="71" y="141"/>
                    </a:lnTo>
                    <a:lnTo>
                      <a:pt x="71" y="143"/>
                    </a:lnTo>
                    <a:lnTo>
                      <a:pt x="71" y="143"/>
                    </a:lnTo>
                    <a:lnTo>
                      <a:pt x="73" y="143"/>
                    </a:lnTo>
                    <a:lnTo>
                      <a:pt x="73" y="143"/>
                    </a:lnTo>
                    <a:lnTo>
                      <a:pt x="73" y="143"/>
                    </a:lnTo>
                    <a:lnTo>
                      <a:pt x="75" y="143"/>
                    </a:lnTo>
                    <a:lnTo>
                      <a:pt x="75" y="143"/>
                    </a:lnTo>
                    <a:lnTo>
                      <a:pt x="75" y="145"/>
                    </a:lnTo>
                    <a:lnTo>
                      <a:pt x="75" y="147"/>
                    </a:lnTo>
                    <a:lnTo>
                      <a:pt x="75" y="149"/>
                    </a:lnTo>
                    <a:lnTo>
                      <a:pt x="73" y="153"/>
                    </a:lnTo>
                    <a:lnTo>
                      <a:pt x="69" y="160"/>
                    </a:lnTo>
                    <a:lnTo>
                      <a:pt x="67" y="162"/>
                    </a:lnTo>
                    <a:lnTo>
                      <a:pt x="65" y="164"/>
                    </a:lnTo>
                    <a:lnTo>
                      <a:pt x="67" y="164"/>
                    </a:lnTo>
                    <a:lnTo>
                      <a:pt x="67" y="166"/>
                    </a:lnTo>
                    <a:lnTo>
                      <a:pt x="67" y="166"/>
                    </a:lnTo>
                    <a:lnTo>
                      <a:pt x="67" y="166"/>
                    </a:lnTo>
                    <a:lnTo>
                      <a:pt x="67" y="166"/>
                    </a:lnTo>
                    <a:lnTo>
                      <a:pt x="69" y="168"/>
                    </a:lnTo>
                    <a:lnTo>
                      <a:pt x="69" y="168"/>
                    </a:lnTo>
                    <a:lnTo>
                      <a:pt x="69" y="170"/>
                    </a:lnTo>
                    <a:lnTo>
                      <a:pt x="69" y="174"/>
                    </a:lnTo>
                    <a:lnTo>
                      <a:pt x="69" y="175"/>
                    </a:lnTo>
                    <a:lnTo>
                      <a:pt x="69" y="177"/>
                    </a:lnTo>
                    <a:lnTo>
                      <a:pt x="67" y="177"/>
                    </a:lnTo>
                    <a:lnTo>
                      <a:pt x="67" y="179"/>
                    </a:lnTo>
                    <a:lnTo>
                      <a:pt x="67" y="179"/>
                    </a:lnTo>
                    <a:lnTo>
                      <a:pt x="69" y="181"/>
                    </a:lnTo>
                    <a:lnTo>
                      <a:pt x="67" y="183"/>
                    </a:lnTo>
                    <a:lnTo>
                      <a:pt x="67" y="183"/>
                    </a:lnTo>
                    <a:lnTo>
                      <a:pt x="67" y="183"/>
                    </a:lnTo>
                    <a:lnTo>
                      <a:pt x="65" y="183"/>
                    </a:lnTo>
                    <a:lnTo>
                      <a:pt x="63" y="183"/>
                    </a:lnTo>
                    <a:lnTo>
                      <a:pt x="57" y="181"/>
                    </a:lnTo>
                    <a:lnTo>
                      <a:pt x="57" y="181"/>
                    </a:lnTo>
                    <a:lnTo>
                      <a:pt x="56" y="183"/>
                    </a:lnTo>
                    <a:lnTo>
                      <a:pt x="56" y="183"/>
                    </a:lnTo>
                    <a:lnTo>
                      <a:pt x="56" y="185"/>
                    </a:lnTo>
                    <a:lnTo>
                      <a:pt x="56" y="185"/>
                    </a:lnTo>
                    <a:lnTo>
                      <a:pt x="56" y="185"/>
                    </a:lnTo>
                    <a:lnTo>
                      <a:pt x="56" y="187"/>
                    </a:lnTo>
                    <a:lnTo>
                      <a:pt x="56" y="187"/>
                    </a:lnTo>
                    <a:lnTo>
                      <a:pt x="54" y="187"/>
                    </a:lnTo>
                    <a:lnTo>
                      <a:pt x="54" y="189"/>
                    </a:lnTo>
                    <a:lnTo>
                      <a:pt x="52" y="189"/>
                    </a:lnTo>
                    <a:lnTo>
                      <a:pt x="52" y="189"/>
                    </a:lnTo>
                    <a:lnTo>
                      <a:pt x="50" y="189"/>
                    </a:lnTo>
                    <a:lnTo>
                      <a:pt x="48" y="189"/>
                    </a:lnTo>
                    <a:lnTo>
                      <a:pt x="48" y="193"/>
                    </a:lnTo>
                    <a:lnTo>
                      <a:pt x="48" y="194"/>
                    </a:lnTo>
                    <a:lnTo>
                      <a:pt x="48" y="196"/>
                    </a:lnTo>
                    <a:lnTo>
                      <a:pt x="46" y="196"/>
                    </a:lnTo>
                    <a:lnTo>
                      <a:pt x="46" y="198"/>
                    </a:lnTo>
                    <a:lnTo>
                      <a:pt x="46" y="198"/>
                    </a:lnTo>
                    <a:lnTo>
                      <a:pt x="46" y="198"/>
                    </a:lnTo>
                    <a:lnTo>
                      <a:pt x="44" y="196"/>
                    </a:lnTo>
                    <a:lnTo>
                      <a:pt x="44" y="196"/>
                    </a:lnTo>
                    <a:lnTo>
                      <a:pt x="42" y="194"/>
                    </a:lnTo>
                    <a:lnTo>
                      <a:pt x="42" y="194"/>
                    </a:lnTo>
                    <a:lnTo>
                      <a:pt x="40" y="194"/>
                    </a:lnTo>
                    <a:lnTo>
                      <a:pt x="40" y="194"/>
                    </a:lnTo>
                    <a:lnTo>
                      <a:pt x="38" y="196"/>
                    </a:lnTo>
                    <a:lnTo>
                      <a:pt x="38" y="196"/>
                    </a:lnTo>
                    <a:lnTo>
                      <a:pt x="38" y="196"/>
                    </a:lnTo>
                    <a:lnTo>
                      <a:pt x="38" y="196"/>
                    </a:lnTo>
                    <a:lnTo>
                      <a:pt x="37" y="196"/>
                    </a:lnTo>
                    <a:lnTo>
                      <a:pt x="37" y="194"/>
                    </a:lnTo>
                    <a:lnTo>
                      <a:pt x="37" y="194"/>
                    </a:lnTo>
                    <a:lnTo>
                      <a:pt x="35" y="194"/>
                    </a:lnTo>
                    <a:lnTo>
                      <a:pt x="35" y="196"/>
                    </a:lnTo>
                    <a:lnTo>
                      <a:pt x="33" y="196"/>
                    </a:lnTo>
                    <a:lnTo>
                      <a:pt x="33" y="196"/>
                    </a:lnTo>
                    <a:lnTo>
                      <a:pt x="33" y="196"/>
                    </a:lnTo>
                    <a:lnTo>
                      <a:pt x="31" y="196"/>
                    </a:lnTo>
                    <a:lnTo>
                      <a:pt x="31" y="194"/>
                    </a:lnTo>
                    <a:lnTo>
                      <a:pt x="29" y="193"/>
                    </a:lnTo>
                    <a:lnTo>
                      <a:pt x="27" y="189"/>
                    </a:lnTo>
                    <a:lnTo>
                      <a:pt x="23" y="191"/>
                    </a:lnTo>
                    <a:lnTo>
                      <a:pt x="21" y="191"/>
                    </a:lnTo>
                    <a:lnTo>
                      <a:pt x="19" y="191"/>
                    </a:lnTo>
                    <a:lnTo>
                      <a:pt x="17" y="191"/>
                    </a:lnTo>
                    <a:lnTo>
                      <a:pt x="16" y="191"/>
                    </a:lnTo>
                    <a:lnTo>
                      <a:pt x="16" y="191"/>
                    </a:lnTo>
                    <a:lnTo>
                      <a:pt x="16" y="191"/>
                    </a:lnTo>
                    <a:lnTo>
                      <a:pt x="16" y="191"/>
                    </a:lnTo>
                    <a:lnTo>
                      <a:pt x="12" y="191"/>
                    </a:lnTo>
                    <a:lnTo>
                      <a:pt x="12" y="191"/>
                    </a:lnTo>
                    <a:lnTo>
                      <a:pt x="12" y="191"/>
                    </a:lnTo>
                    <a:lnTo>
                      <a:pt x="10" y="191"/>
                    </a:lnTo>
                    <a:lnTo>
                      <a:pt x="10" y="193"/>
                    </a:lnTo>
                    <a:lnTo>
                      <a:pt x="8" y="193"/>
                    </a:lnTo>
                    <a:lnTo>
                      <a:pt x="6" y="193"/>
                    </a:lnTo>
                    <a:lnTo>
                      <a:pt x="6" y="194"/>
                    </a:lnTo>
                    <a:lnTo>
                      <a:pt x="6" y="200"/>
                    </a:lnTo>
                    <a:lnTo>
                      <a:pt x="6" y="200"/>
                    </a:lnTo>
                    <a:lnTo>
                      <a:pt x="4" y="202"/>
                    </a:lnTo>
                    <a:lnTo>
                      <a:pt x="4" y="204"/>
                    </a:lnTo>
                    <a:lnTo>
                      <a:pt x="2" y="204"/>
                    </a:lnTo>
                    <a:lnTo>
                      <a:pt x="2" y="206"/>
                    </a:lnTo>
                    <a:lnTo>
                      <a:pt x="2" y="206"/>
                    </a:lnTo>
                    <a:lnTo>
                      <a:pt x="2" y="208"/>
                    </a:lnTo>
                    <a:lnTo>
                      <a:pt x="2" y="212"/>
                    </a:lnTo>
                    <a:lnTo>
                      <a:pt x="0" y="213"/>
                    </a:lnTo>
                    <a:lnTo>
                      <a:pt x="0" y="215"/>
                    </a:lnTo>
                    <a:lnTo>
                      <a:pt x="0" y="215"/>
                    </a:lnTo>
                    <a:lnTo>
                      <a:pt x="2" y="219"/>
                    </a:lnTo>
                    <a:lnTo>
                      <a:pt x="2" y="219"/>
                    </a:lnTo>
                    <a:lnTo>
                      <a:pt x="2" y="223"/>
                    </a:lnTo>
                    <a:lnTo>
                      <a:pt x="2" y="225"/>
                    </a:lnTo>
                    <a:lnTo>
                      <a:pt x="4" y="225"/>
                    </a:lnTo>
                    <a:lnTo>
                      <a:pt x="8" y="221"/>
                    </a:lnTo>
                    <a:lnTo>
                      <a:pt x="8" y="223"/>
                    </a:lnTo>
                    <a:lnTo>
                      <a:pt x="8" y="223"/>
                    </a:lnTo>
                    <a:lnTo>
                      <a:pt x="8" y="223"/>
                    </a:lnTo>
                    <a:lnTo>
                      <a:pt x="8" y="225"/>
                    </a:lnTo>
                    <a:lnTo>
                      <a:pt x="8" y="225"/>
                    </a:lnTo>
                    <a:lnTo>
                      <a:pt x="6" y="225"/>
                    </a:lnTo>
                    <a:lnTo>
                      <a:pt x="6" y="225"/>
                    </a:lnTo>
                    <a:lnTo>
                      <a:pt x="6" y="227"/>
                    </a:lnTo>
                    <a:lnTo>
                      <a:pt x="8" y="229"/>
                    </a:lnTo>
                    <a:lnTo>
                      <a:pt x="8" y="229"/>
                    </a:lnTo>
                    <a:lnTo>
                      <a:pt x="6" y="231"/>
                    </a:lnTo>
                    <a:lnTo>
                      <a:pt x="6" y="229"/>
                    </a:lnTo>
                    <a:lnTo>
                      <a:pt x="4" y="229"/>
                    </a:lnTo>
                    <a:lnTo>
                      <a:pt x="4" y="229"/>
                    </a:lnTo>
                    <a:lnTo>
                      <a:pt x="4" y="227"/>
                    </a:lnTo>
                    <a:lnTo>
                      <a:pt x="6" y="234"/>
                    </a:lnTo>
                    <a:lnTo>
                      <a:pt x="6" y="238"/>
                    </a:lnTo>
                    <a:lnTo>
                      <a:pt x="6" y="240"/>
                    </a:lnTo>
                    <a:lnTo>
                      <a:pt x="6" y="246"/>
                    </a:lnTo>
                    <a:lnTo>
                      <a:pt x="8" y="248"/>
                    </a:lnTo>
                    <a:lnTo>
                      <a:pt x="10" y="248"/>
                    </a:lnTo>
                    <a:lnTo>
                      <a:pt x="10" y="248"/>
                    </a:lnTo>
                    <a:lnTo>
                      <a:pt x="10" y="248"/>
                    </a:lnTo>
                    <a:lnTo>
                      <a:pt x="10" y="246"/>
                    </a:lnTo>
                    <a:lnTo>
                      <a:pt x="8" y="246"/>
                    </a:lnTo>
                    <a:lnTo>
                      <a:pt x="8" y="244"/>
                    </a:lnTo>
                    <a:lnTo>
                      <a:pt x="8" y="244"/>
                    </a:lnTo>
                    <a:lnTo>
                      <a:pt x="8" y="242"/>
                    </a:lnTo>
                    <a:lnTo>
                      <a:pt x="8" y="242"/>
                    </a:lnTo>
                    <a:lnTo>
                      <a:pt x="8" y="242"/>
                    </a:lnTo>
                    <a:lnTo>
                      <a:pt x="10" y="242"/>
                    </a:lnTo>
                    <a:lnTo>
                      <a:pt x="12" y="244"/>
                    </a:lnTo>
                    <a:lnTo>
                      <a:pt x="12" y="244"/>
                    </a:lnTo>
                    <a:lnTo>
                      <a:pt x="12" y="246"/>
                    </a:lnTo>
                    <a:lnTo>
                      <a:pt x="12" y="246"/>
                    </a:lnTo>
                    <a:lnTo>
                      <a:pt x="14" y="246"/>
                    </a:lnTo>
                    <a:lnTo>
                      <a:pt x="14" y="248"/>
                    </a:lnTo>
                    <a:lnTo>
                      <a:pt x="16" y="246"/>
                    </a:lnTo>
                    <a:lnTo>
                      <a:pt x="17" y="246"/>
                    </a:lnTo>
                    <a:lnTo>
                      <a:pt x="19" y="246"/>
                    </a:lnTo>
                    <a:lnTo>
                      <a:pt x="21" y="246"/>
                    </a:lnTo>
                    <a:lnTo>
                      <a:pt x="12" y="250"/>
                    </a:lnTo>
                    <a:lnTo>
                      <a:pt x="10" y="252"/>
                    </a:lnTo>
                    <a:lnTo>
                      <a:pt x="10" y="253"/>
                    </a:lnTo>
                    <a:lnTo>
                      <a:pt x="10" y="255"/>
                    </a:lnTo>
                    <a:lnTo>
                      <a:pt x="10" y="261"/>
                    </a:lnTo>
                    <a:lnTo>
                      <a:pt x="10" y="261"/>
                    </a:lnTo>
                    <a:lnTo>
                      <a:pt x="14" y="265"/>
                    </a:lnTo>
                    <a:lnTo>
                      <a:pt x="14" y="267"/>
                    </a:lnTo>
                    <a:lnTo>
                      <a:pt x="16" y="267"/>
                    </a:lnTo>
                    <a:lnTo>
                      <a:pt x="17" y="265"/>
                    </a:lnTo>
                    <a:lnTo>
                      <a:pt x="19" y="265"/>
                    </a:lnTo>
                    <a:lnTo>
                      <a:pt x="21" y="267"/>
                    </a:lnTo>
                    <a:lnTo>
                      <a:pt x="23" y="269"/>
                    </a:lnTo>
                    <a:lnTo>
                      <a:pt x="25" y="269"/>
                    </a:lnTo>
                    <a:lnTo>
                      <a:pt x="31" y="269"/>
                    </a:lnTo>
                    <a:lnTo>
                      <a:pt x="31" y="269"/>
                    </a:lnTo>
                    <a:lnTo>
                      <a:pt x="33" y="271"/>
                    </a:lnTo>
                    <a:lnTo>
                      <a:pt x="35" y="272"/>
                    </a:lnTo>
                    <a:lnTo>
                      <a:pt x="35" y="272"/>
                    </a:lnTo>
                    <a:lnTo>
                      <a:pt x="35" y="272"/>
                    </a:lnTo>
                    <a:lnTo>
                      <a:pt x="35" y="274"/>
                    </a:lnTo>
                    <a:lnTo>
                      <a:pt x="35" y="276"/>
                    </a:lnTo>
                    <a:lnTo>
                      <a:pt x="37" y="276"/>
                    </a:lnTo>
                    <a:lnTo>
                      <a:pt x="35" y="278"/>
                    </a:lnTo>
                    <a:lnTo>
                      <a:pt x="33" y="276"/>
                    </a:lnTo>
                    <a:lnTo>
                      <a:pt x="31" y="271"/>
                    </a:lnTo>
                    <a:lnTo>
                      <a:pt x="31" y="271"/>
                    </a:lnTo>
                    <a:lnTo>
                      <a:pt x="29" y="269"/>
                    </a:lnTo>
                    <a:lnTo>
                      <a:pt x="27" y="271"/>
                    </a:lnTo>
                    <a:lnTo>
                      <a:pt x="27" y="271"/>
                    </a:lnTo>
                    <a:lnTo>
                      <a:pt x="23" y="271"/>
                    </a:lnTo>
                    <a:lnTo>
                      <a:pt x="21" y="269"/>
                    </a:lnTo>
                    <a:lnTo>
                      <a:pt x="19" y="267"/>
                    </a:lnTo>
                    <a:lnTo>
                      <a:pt x="17" y="267"/>
                    </a:lnTo>
                    <a:lnTo>
                      <a:pt x="14" y="267"/>
                    </a:lnTo>
                    <a:lnTo>
                      <a:pt x="12" y="269"/>
                    </a:lnTo>
                    <a:lnTo>
                      <a:pt x="12" y="272"/>
                    </a:lnTo>
                    <a:lnTo>
                      <a:pt x="12" y="278"/>
                    </a:lnTo>
                    <a:lnTo>
                      <a:pt x="14" y="276"/>
                    </a:lnTo>
                    <a:lnTo>
                      <a:pt x="14" y="274"/>
                    </a:lnTo>
                    <a:lnTo>
                      <a:pt x="16" y="274"/>
                    </a:lnTo>
                    <a:lnTo>
                      <a:pt x="17" y="274"/>
                    </a:lnTo>
                    <a:lnTo>
                      <a:pt x="16" y="274"/>
                    </a:lnTo>
                    <a:lnTo>
                      <a:pt x="14" y="278"/>
                    </a:lnTo>
                    <a:lnTo>
                      <a:pt x="12" y="282"/>
                    </a:lnTo>
                    <a:lnTo>
                      <a:pt x="12" y="282"/>
                    </a:lnTo>
                    <a:lnTo>
                      <a:pt x="14" y="284"/>
                    </a:lnTo>
                    <a:lnTo>
                      <a:pt x="14" y="284"/>
                    </a:lnTo>
                    <a:lnTo>
                      <a:pt x="14" y="284"/>
                    </a:lnTo>
                    <a:lnTo>
                      <a:pt x="14" y="282"/>
                    </a:lnTo>
                    <a:lnTo>
                      <a:pt x="16" y="282"/>
                    </a:lnTo>
                    <a:lnTo>
                      <a:pt x="16" y="282"/>
                    </a:lnTo>
                    <a:lnTo>
                      <a:pt x="16" y="282"/>
                    </a:lnTo>
                    <a:lnTo>
                      <a:pt x="16" y="282"/>
                    </a:lnTo>
                    <a:lnTo>
                      <a:pt x="16" y="284"/>
                    </a:lnTo>
                    <a:lnTo>
                      <a:pt x="16" y="284"/>
                    </a:lnTo>
                    <a:lnTo>
                      <a:pt x="16" y="286"/>
                    </a:lnTo>
                    <a:lnTo>
                      <a:pt x="16" y="286"/>
                    </a:lnTo>
                    <a:lnTo>
                      <a:pt x="16" y="288"/>
                    </a:lnTo>
                    <a:lnTo>
                      <a:pt x="16" y="290"/>
                    </a:lnTo>
                    <a:lnTo>
                      <a:pt x="16" y="291"/>
                    </a:lnTo>
                    <a:lnTo>
                      <a:pt x="16" y="291"/>
                    </a:lnTo>
                    <a:lnTo>
                      <a:pt x="16" y="293"/>
                    </a:lnTo>
                    <a:lnTo>
                      <a:pt x="16" y="293"/>
                    </a:lnTo>
                    <a:lnTo>
                      <a:pt x="16" y="295"/>
                    </a:lnTo>
                    <a:lnTo>
                      <a:pt x="16" y="295"/>
                    </a:lnTo>
                    <a:lnTo>
                      <a:pt x="14" y="295"/>
                    </a:lnTo>
                    <a:lnTo>
                      <a:pt x="14" y="297"/>
                    </a:lnTo>
                    <a:lnTo>
                      <a:pt x="14" y="299"/>
                    </a:lnTo>
                    <a:lnTo>
                      <a:pt x="14" y="299"/>
                    </a:lnTo>
                    <a:lnTo>
                      <a:pt x="12" y="303"/>
                    </a:lnTo>
                    <a:lnTo>
                      <a:pt x="12" y="303"/>
                    </a:lnTo>
                    <a:lnTo>
                      <a:pt x="12" y="305"/>
                    </a:lnTo>
                    <a:lnTo>
                      <a:pt x="14" y="303"/>
                    </a:lnTo>
                    <a:lnTo>
                      <a:pt x="14" y="303"/>
                    </a:lnTo>
                    <a:lnTo>
                      <a:pt x="14" y="303"/>
                    </a:lnTo>
                    <a:lnTo>
                      <a:pt x="14" y="303"/>
                    </a:lnTo>
                    <a:lnTo>
                      <a:pt x="16" y="303"/>
                    </a:lnTo>
                    <a:lnTo>
                      <a:pt x="14" y="305"/>
                    </a:lnTo>
                    <a:lnTo>
                      <a:pt x="14" y="307"/>
                    </a:lnTo>
                    <a:lnTo>
                      <a:pt x="14" y="307"/>
                    </a:lnTo>
                    <a:lnTo>
                      <a:pt x="16" y="309"/>
                    </a:lnTo>
                    <a:lnTo>
                      <a:pt x="16" y="309"/>
                    </a:lnTo>
                    <a:lnTo>
                      <a:pt x="17" y="307"/>
                    </a:lnTo>
                    <a:lnTo>
                      <a:pt x="17" y="303"/>
                    </a:lnTo>
                    <a:lnTo>
                      <a:pt x="19" y="299"/>
                    </a:lnTo>
                    <a:lnTo>
                      <a:pt x="21" y="297"/>
                    </a:lnTo>
                    <a:lnTo>
                      <a:pt x="21" y="295"/>
                    </a:lnTo>
                    <a:lnTo>
                      <a:pt x="23" y="297"/>
                    </a:lnTo>
                    <a:lnTo>
                      <a:pt x="23" y="299"/>
                    </a:lnTo>
                    <a:lnTo>
                      <a:pt x="27" y="295"/>
                    </a:lnTo>
                    <a:lnTo>
                      <a:pt x="27" y="293"/>
                    </a:lnTo>
                    <a:lnTo>
                      <a:pt x="25" y="291"/>
                    </a:lnTo>
                    <a:lnTo>
                      <a:pt x="27" y="290"/>
                    </a:lnTo>
                    <a:lnTo>
                      <a:pt x="27" y="288"/>
                    </a:lnTo>
                    <a:lnTo>
                      <a:pt x="29" y="286"/>
                    </a:lnTo>
                    <a:lnTo>
                      <a:pt x="29" y="282"/>
                    </a:lnTo>
                    <a:lnTo>
                      <a:pt x="31" y="282"/>
                    </a:lnTo>
                    <a:lnTo>
                      <a:pt x="29" y="290"/>
                    </a:lnTo>
                    <a:lnTo>
                      <a:pt x="31" y="291"/>
                    </a:lnTo>
                    <a:lnTo>
                      <a:pt x="31" y="291"/>
                    </a:lnTo>
                    <a:lnTo>
                      <a:pt x="33" y="291"/>
                    </a:lnTo>
                    <a:lnTo>
                      <a:pt x="31" y="293"/>
                    </a:lnTo>
                    <a:lnTo>
                      <a:pt x="31" y="295"/>
                    </a:lnTo>
                    <a:lnTo>
                      <a:pt x="31" y="297"/>
                    </a:lnTo>
                    <a:lnTo>
                      <a:pt x="31" y="299"/>
                    </a:lnTo>
                    <a:lnTo>
                      <a:pt x="35" y="297"/>
                    </a:lnTo>
                    <a:lnTo>
                      <a:pt x="37" y="297"/>
                    </a:lnTo>
                    <a:lnTo>
                      <a:pt x="38" y="297"/>
                    </a:lnTo>
                    <a:lnTo>
                      <a:pt x="37" y="299"/>
                    </a:lnTo>
                    <a:lnTo>
                      <a:pt x="37" y="299"/>
                    </a:lnTo>
                    <a:lnTo>
                      <a:pt x="33" y="299"/>
                    </a:lnTo>
                    <a:lnTo>
                      <a:pt x="29" y="301"/>
                    </a:lnTo>
                    <a:lnTo>
                      <a:pt x="29" y="301"/>
                    </a:lnTo>
                    <a:lnTo>
                      <a:pt x="29" y="301"/>
                    </a:lnTo>
                    <a:lnTo>
                      <a:pt x="31" y="301"/>
                    </a:lnTo>
                    <a:lnTo>
                      <a:pt x="31" y="303"/>
                    </a:lnTo>
                    <a:lnTo>
                      <a:pt x="29" y="303"/>
                    </a:lnTo>
                    <a:lnTo>
                      <a:pt x="27" y="303"/>
                    </a:lnTo>
                    <a:lnTo>
                      <a:pt x="27" y="303"/>
                    </a:lnTo>
                    <a:lnTo>
                      <a:pt x="27" y="307"/>
                    </a:lnTo>
                    <a:lnTo>
                      <a:pt x="25" y="307"/>
                    </a:lnTo>
                    <a:lnTo>
                      <a:pt x="25" y="305"/>
                    </a:lnTo>
                    <a:lnTo>
                      <a:pt x="23" y="309"/>
                    </a:lnTo>
                    <a:lnTo>
                      <a:pt x="25" y="310"/>
                    </a:lnTo>
                    <a:lnTo>
                      <a:pt x="27" y="312"/>
                    </a:lnTo>
                    <a:lnTo>
                      <a:pt x="29" y="310"/>
                    </a:lnTo>
                    <a:lnTo>
                      <a:pt x="29" y="310"/>
                    </a:lnTo>
                    <a:lnTo>
                      <a:pt x="29" y="310"/>
                    </a:lnTo>
                    <a:lnTo>
                      <a:pt x="31" y="310"/>
                    </a:lnTo>
                    <a:lnTo>
                      <a:pt x="31" y="310"/>
                    </a:lnTo>
                    <a:lnTo>
                      <a:pt x="31" y="310"/>
                    </a:lnTo>
                    <a:lnTo>
                      <a:pt x="31" y="312"/>
                    </a:lnTo>
                    <a:lnTo>
                      <a:pt x="31" y="312"/>
                    </a:lnTo>
                    <a:lnTo>
                      <a:pt x="31" y="312"/>
                    </a:lnTo>
                    <a:lnTo>
                      <a:pt x="31" y="314"/>
                    </a:lnTo>
                    <a:lnTo>
                      <a:pt x="31" y="316"/>
                    </a:lnTo>
                    <a:lnTo>
                      <a:pt x="35" y="316"/>
                    </a:lnTo>
                    <a:lnTo>
                      <a:pt x="33" y="318"/>
                    </a:lnTo>
                    <a:lnTo>
                      <a:pt x="33" y="320"/>
                    </a:lnTo>
                    <a:lnTo>
                      <a:pt x="31" y="322"/>
                    </a:lnTo>
                    <a:lnTo>
                      <a:pt x="33" y="324"/>
                    </a:lnTo>
                    <a:lnTo>
                      <a:pt x="31" y="324"/>
                    </a:lnTo>
                    <a:lnTo>
                      <a:pt x="29" y="324"/>
                    </a:lnTo>
                    <a:lnTo>
                      <a:pt x="29" y="322"/>
                    </a:lnTo>
                    <a:lnTo>
                      <a:pt x="31" y="320"/>
                    </a:lnTo>
                    <a:lnTo>
                      <a:pt x="27" y="316"/>
                    </a:lnTo>
                    <a:lnTo>
                      <a:pt x="25" y="314"/>
                    </a:lnTo>
                    <a:lnTo>
                      <a:pt x="25" y="318"/>
                    </a:lnTo>
                    <a:lnTo>
                      <a:pt x="23" y="318"/>
                    </a:lnTo>
                    <a:lnTo>
                      <a:pt x="21" y="316"/>
                    </a:lnTo>
                    <a:lnTo>
                      <a:pt x="21" y="316"/>
                    </a:lnTo>
                    <a:lnTo>
                      <a:pt x="19" y="318"/>
                    </a:lnTo>
                    <a:lnTo>
                      <a:pt x="19" y="320"/>
                    </a:lnTo>
                    <a:lnTo>
                      <a:pt x="19" y="320"/>
                    </a:lnTo>
                    <a:lnTo>
                      <a:pt x="19" y="326"/>
                    </a:lnTo>
                    <a:lnTo>
                      <a:pt x="19" y="330"/>
                    </a:lnTo>
                    <a:lnTo>
                      <a:pt x="19" y="333"/>
                    </a:lnTo>
                    <a:lnTo>
                      <a:pt x="21" y="333"/>
                    </a:lnTo>
                    <a:lnTo>
                      <a:pt x="23" y="339"/>
                    </a:lnTo>
                    <a:lnTo>
                      <a:pt x="25" y="341"/>
                    </a:lnTo>
                    <a:lnTo>
                      <a:pt x="25" y="341"/>
                    </a:lnTo>
                    <a:lnTo>
                      <a:pt x="29" y="341"/>
                    </a:lnTo>
                    <a:lnTo>
                      <a:pt x="29" y="341"/>
                    </a:lnTo>
                    <a:lnTo>
                      <a:pt x="29" y="343"/>
                    </a:lnTo>
                    <a:lnTo>
                      <a:pt x="31" y="345"/>
                    </a:lnTo>
                    <a:lnTo>
                      <a:pt x="31" y="347"/>
                    </a:lnTo>
                    <a:lnTo>
                      <a:pt x="31" y="349"/>
                    </a:lnTo>
                    <a:lnTo>
                      <a:pt x="33" y="349"/>
                    </a:lnTo>
                    <a:lnTo>
                      <a:pt x="35" y="350"/>
                    </a:lnTo>
                    <a:lnTo>
                      <a:pt x="33" y="352"/>
                    </a:lnTo>
                    <a:lnTo>
                      <a:pt x="31" y="350"/>
                    </a:lnTo>
                    <a:lnTo>
                      <a:pt x="29" y="345"/>
                    </a:lnTo>
                    <a:lnTo>
                      <a:pt x="27" y="343"/>
                    </a:lnTo>
                    <a:lnTo>
                      <a:pt x="25" y="343"/>
                    </a:lnTo>
                    <a:lnTo>
                      <a:pt x="23" y="345"/>
                    </a:lnTo>
                    <a:lnTo>
                      <a:pt x="23" y="347"/>
                    </a:lnTo>
                    <a:lnTo>
                      <a:pt x="23" y="349"/>
                    </a:lnTo>
                    <a:lnTo>
                      <a:pt x="23" y="352"/>
                    </a:lnTo>
                    <a:lnTo>
                      <a:pt x="23" y="354"/>
                    </a:lnTo>
                    <a:lnTo>
                      <a:pt x="23" y="354"/>
                    </a:lnTo>
                    <a:lnTo>
                      <a:pt x="23" y="356"/>
                    </a:lnTo>
                    <a:lnTo>
                      <a:pt x="25" y="356"/>
                    </a:lnTo>
                    <a:lnTo>
                      <a:pt x="25" y="358"/>
                    </a:lnTo>
                    <a:lnTo>
                      <a:pt x="25" y="358"/>
                    </a:lnTo>
                    <a:lnTo>
                      <a:pt x="25" y="360"/>
                    </a:lnTo>
                    <a:lnTo>
                      <a:pt x="25" y="360"/>
                    </a:lnTo>
                    <a:lnTo>
                      <a:pt x="25" y="360"/>
                    </a:lnTo>
                    <a:lnTo>
                      <a:pt x="25" y="360"/>
                    </a:lnTo>
                    <a:lnTo>
                      <a:pt x="25" y="360"/>
                    </a:lnTo>
                    <a:lnTo>
                      <a:pt x="25" y="360"/>
                    </a:lnTo>
                    <a:lnTo>
                      <a:pt x="27" y="362"/>
                    </a:lnTo>
                    <a:lnTo>
                      <a:pt x="29" y="364"/>
                    </a:lnTo>
                    <a:lnTo>
                      <a:pt x="29" y="364"/>
                    </a:lnTo>
                    <a:lnTo>
                      <a:pt x="31" y="364"/>
                    </a:lnTo>
                    <a:lnTo>
                      <a:pt x="29" y="366"/>
                    </a:lnTo>
                    <a:lnTo>
                      <a:pt x="31" y="368"/>
                    </a:lnTo>
                    <a:lnTo>
                      <a:pt x="33" y="368"/>
                    </a:lnTo>
                    <a:lnTo>
                      <a:pt x="35" y="368"/>
                    </a:lnTo>
                    <a:lnTo>
                      <a:pt x="37" y="368"/>
                    </a:lnTo>
                    <a:lnTo>
                      <a:pt x="38" y="368"/>
                    </a:lnTo>
                    <a:lnTo>
                      <a:pt x="38" y="369"/>
                    </a:lnTo>
                    <a:lnTo>
                      <a:pt x="38" y="371"/>
                    </a:lnTo>
                    <a:lnTo>
                      <a:pt x="40" y="373"/>
                    </a:lnTo>
                    <a:lnTo>
                      <a:pt x="38" y="375"/>
                    </a:lnTo>
                    <a:lnTo>
                      <a:pt x="38" y="377"/>
                    </a:lnTo>
                    <a:lnTo>
                      <a:pt x="37" y="377"/>
                    </a:lnTo>
                    <a:lnTo>
                      <a:pt x="37" y="375"/>
                    </a:lnTo>
                    <a:lnTo>
                      <a:pt x="38" y="375"/>
                    </a:lnTo>
                    <a:lnTo>
                      <a:pt x="37" y="373"/>
                    </a:lnTo>
                    <a:lnTo>
                      <a:pt x="35" y="373"/>
                    </a:lnTo>
                    <a:lnTo>
                      <a:pt x="35" y="371"/>
                    </a:lnTo>
                    <a:lnTo>
                      <a:pt x="33" y="371"/>
                    </a:lnTo>
                    <a:lnTo>
                      <a:pt x="31" y="371"/>
                    </a:lnTo>
                    <a:lnTo>
                      <a:pt x="31" y="371"/>
                    </a:lnTo>
                    <a:lnTo>
                      <a:pt x="31" y="371"/>
                    </a:lnTo>
                    <a:lnTo>
                      <a:pt x="29" y="371"/>
                    </a:lnTo>
                    <a:lnTo>
                      <a:pt x="29" y="369"/>
                    </a:lnTo>
                    <a:lnTo>
                      <a:pt x="29" y="369"/>
                    </a:lnTo>
                    <a:lnTo>
                      <a:pt x="29" y="368"/>
                    </a:lnTo>
                    <a:lnTo>
                      <a:pt x="27" y="368"/>
                    </a:lnTo>
                    <a:lnTo>
                      <a:pt x="27" y="369"/>
                    </a:lnTo>
                    <a:lnTo>
                      <a:pt x="27" y="369"/>
                    </a:lnTo>
                    <a:lnTo>
                      <a:pt x="27" y="371"/>
                    </a:lnTo>
                    <a:lnTo>
                      <a:pt x="27" y="371"/>
                    </a:lnTo>
                    <a:lnTo>
                      <a:pt x="27" y="371"/>
                    </a:lnTo>
                    <a:lnTo>
                      <a:pt x="25" y="373"/>
                    </a:lnTo>
                    <a:lnTo>
                      <a:pt x="29" y="375"/>
                    </a:lnTo>
                    <a:lnTo>
                      <a:pt x="29" y="377"/>
                    </a:lnTo>
                    <a:lnTo>
                      <a:pt x="31" y="385"/>
                    </a:lnTo>
                    <a:lnTo>
                      <a:pt x="31" y="385"/>
                    </a:lnTo>
                    <a:lnTo>
                      <a:pt x="31" y="385"/>
                    </a:lnTo>
                    <a:lnTo>
                      <a:pt x="31" y="387"/>
                    </a:lnTo>
                    <a:lnTo>
                      <a:pt x="31" y="387"/>
                    </a:lnTo>
                    <a:lnTo>
                      <a:pt x="31" y="387"/>
                    </a:lnTo>
                    <a:lnTo>
                      <a:pt x="31" y="388"/>
                    </a:lnTo>
                    <a:lnTo>
                      <a:pt x="31" y="388"/>
                    </a:lnTo>
                    <a:lnTo>
                      <a:pt x="33" y="390"/>
                    </a:lnTo>
                    <a:lnTo>
                      <a:pt x="33" y="392"/>
                    </a:lnTo>
                    <a:lnTo>
                      <a:pt x="35" y="390"/>
                    </a:lnTo>
                    <a:lnTo>
                      <a:pt x="35" y="390"/>
                    </a:lnTo>
                    <a:lnTo>
                      <a:pt x="35" y="388"/>
                    </a:lnTo>
                    <a:lnTo>
                      <a:pt x="37" y="388"/>
                    </a:lnTo>
                    <a:lnTo>
                      <a:pt x="37" y="390"/>
                    </a:lnTo>
                    <a:lnTo>
                      <a:pt x="37" y="392"/>
                    </a:lnTo>
                    <a:lnTo>
                      <a:pt x="35" y="392"/>
                    </a:lnTo>
                    <a:lnTo>
                      <a:pt x="33" y="392"/>
                    </a:lnTo>
                    <a:lnTo>
                      <a:pt x="33" y="394"/>
                    </a:lnTo>
                    <a:lnTo>
                      <a:pt x="33" y="396"/>
                    </a:lnTo>
                    <a:lnTo>
                      <a:pt x="35" y="396"/>
                    </a:lnTo>
                    <a:lnTo>
                      <a:pt x="37" y="396"/>
                    </a:lnTo>
                    <a:lnTo>
                      <a:pt x="35" y="398"/>
                    </a:lnTo>
                    <a:lnTo>
                      <a:pt x="35" y="400"/>
                    </a:lnTo>
                    <a:lnTo>
                      <a:pt x="38" y="407"/>
                    </a:lnTo>
                    <a:lnTo>
                      <a:pt x="40" y="409"/>
                    </a:lnTo>
                    <a:lnTo>
                      <a:pt x="40" y="413"/>
                    </a:lnTo>
                    <a:lnTo>
                      <a:pt x="40" y="413"/>
                    </a:lnTo>
                    <a:lnTo>
                      <a:pt x="42" y="415"/>
                    </a:lnTo>
                    <a:lnTo>
                      <a:pt x="42" y="417"/>
                    </a:lnTo>
                    <a:lnTo>
                      <a:pt x="42" y="419"/>
                    </a:lnTo>
                    <a:lnTo>
                      <a:pt x="44" y="419"/>
                    </a:lnTo>
                    <a:lnTo>
                      <a:pt x="44" y="421"/>
                    </a:lnTo>
                    <a:lnTo>
                      <a:pt x="44" y="423"/>
                    </a:lnTo>
                    <a:lnTo>
                      <a:pt x="44" y="423"/>
                    </a:lnTo>
                    <a:lnTo>
                      <a:pt x="42" y="425"/>
                    </a:lnTo>
                    <a:lnTo>
                      <a:pt x="42" y="425"/>
                    </a:lnTo>
                    <a:lnTo>
                      <a:pt x="42" y="427"/>
                    </a:lnTo>
                    <a:lnTo>
                      <a:pt x="44" y="428"/>
                    </a:lnTo>
                    <a:lnTo>
                      <a:pt x="44" y="428"/>
                    </a:lnTo>
                    <a:lnTo>
                      <a:pt x="44" y="430"/>
                    </a:lnTo>
                    <a:lnTo>
                      <a:pt x="44" y="432"/>
                    </a:lnTo>
                    <a:lnTo>
                      <a:pt x="44" y="432"/>
                    </a:lnTo>
                    <a:lnTo>
                      <a:pt x="46" y="434"/>
                    </a:lnTo>
                    <a:lnTo>
                      <a:pt x="46" y="434"/>
                    </a:lnTo>
                    <a:lnTo>
                      <a:pt x="50" y="434"/>
                    </a:lnTo>
                    <a:lnTo>
                      <a:pt x="52" y="436"/>
                    </a:lnTo>
                    <a:lnTo>
                      <a:pt x="48" y="438"/>
                    </a:lnTo>
                    <a:lnTo>
                      <a:pt x="46" y="438"/>
                    </a:lnTo>
                    <a:lnTo>
                      <a:pt x="46" y="438"/>
                    </a:lnTo>
                    <a:lnTo>
                      <a:pt x="44" y="438"/>
                    </a:lnTo>
                    <a:lnTo>
                      <a:pt x="44" y="438"/>
                    </a:lnTo>
                    <a:lnTo>
                      <a:pt x="44" y="440"/>
                    </a:lnTo>
                    <a:lnTo>
                      <a:pt x="48" y="444"/>
                    </a:lnTo>
                    <a:lnTo>
                      <a:pt x="50" y="446"/>
                    </a:lnTo>
                    <a:lnTo>
                      <a:pt x="48" y="447"/>
                    </a:lnTo>
                    <a:lnTo>
                      <a:pt x="50" y="449"/>
                    </a:lnTo>
                    <a:lnTo>
                      <a:pt x="50" y="451"/>
                    </a:lnTo>
                    <a:lnTo>
                      <a:pt x="48" y="453"/>
                    </a:lnTo>
                    <a:lnTo>
                      <a:pt x="48" y="453"/>
                    </a:lnTo>
                    <a:lnTo>
                      <a:pt x="48" y="455"/>
                    </a:lnTo>
                    <a:lnTo>
                      <a:pt x="50" y="457"/>
                    </a:lnTo>
                    <a:lnTo>
                      <a:pt x="52" y="459"/>
                    </a:lnTo>
                    <a:lnTo>
                      <a:pt x="54" y="463"/>
                    </a:lnTo>
                    <a:lnTo>
                      <a:pt x="56" y="465"/>
                    </a:lnTo>
                    <a:lnTo>
                      <a:pt x="54" y="465"/>
                    </a:lnTo>
                    <a:lnTo>
                      <a:pt x="52" y="465"/>
                    </a:lnTo>
                    <a:lnTo>
                      <a:pt x="52" y="463"/>
                    </a:lnTo>
                    <a:lnTo>
                      <a:pt x="50" y="463"/>
                    </a:lnTo>
                    <a:lnTo>
                      <a:pt x="50" y="465"/>
                    </a:lnTo>
                    <a:lnTo>
                      <a:pt x="52" y="466"/>
                    </a:lnTo>
                    <a:lnTo>
                      <a:pt x="52" y="466"/>
                    </a:lnTo>
                    <a:lnTo>
                      <a:pt x="52" y="468"/>
                    </a:lnTo>
                    <a:lnTo>
                      <a:pt x="54" y="470"/>
                    </a:lnTo>
                    <a:lnTo>
                      <a:pt x="54" y="472"/>
                    </a:lnTo>
                    <a:lnTo>
                      <a:pt x="56" y="476"/>
                    </a:lnTo>
                    <a:lnTo>
                      <a:pt x="57" y="478"/>
                    </a:lnTo>
                    <a:lnTo>
                      <a:pt x="57" y="480"/>
                    </a:lnTo>
                    <a:lnTo>
                      <a:pt x="56" y="480"/>
                    </a:lnTo>
                    <a:lnTo>
                      <a:pt x="57" y="482"/>
                    </a:lnTo>
                    <a:lnTo>
                      <a:pt x="57" y="484"/>
                    </a:lnTo>
                    <a:lnTo>
                      <a:pt x="57" y="487"/>
                    </a:lnTo>
                    <a:lnTo>
                      <a:pt x="57" y="489"/>
                    </a:lnTo>
                    <a:lnTo>
                      <a:pt x="56" y="487"/>
                    </a:lnTo>
                    <a:lnTo>
                      <a:pt x="56" y="487"/>
                    </a:lnTo>
                    <a:lnTo>
                      <a:pt x="56" y="489"/>
                    </a:lnTo>
                    <a:lnTo>
                      <a:pt x="57" y="491"/>
                    </a:lnTo>
                    <a:lnTo>
                      <a:pt x="56" y="491"/>
                    </a:lnTo>
                    <a:lnTo>
                      <a:pt x="57" y="493"/>
                    </a:lnTo>
                    <a:lnTo>
                      <a:pt x="59" y="493"/>
                    </a:lnTo>
                    <a:lnTo>
                      <a:pt x="57" y="497"/>
                    </a:lnTo>
                    <a:lnTo>
                      <a:pt x="57" y="497"/>
                    </a:lnTo>
                    <a:lnTo>
                      <a:pt x="57" y="499"/>
                    </a:lnTo>
                    <a:lnTo>
                      <a:pt x="57" y="503"/>
                    </a:lnTo>
                    <a:lnTo>
                      <a:pt x="57" y="503"/>
                    </a:lnTo>
                    <a:lnTo>
                      <a:pt x="57" y="504"/>
                    </a:lnTo>
                    <a:lnTo>
                      <a:pt x="57" y="506"/>
                    </a:lnTo>
                    <a:lnTo>
                      <a:pt x="59" y="510"/>
                    </a:lnTo>
                    <a:lnTo>
                      <a:pt x="59" y="510"/>
                    </a:lnTo>
                    <a:lnTo>
                      <a:pt x="61" y="510"/>
                    </a:lnTo>
                    <a:lnTo>
                      <a:pt x="61" y="512"/>
                    </a:lnTo>
                    <a:lnTo>
                      <a:pt x="59" y="514"/>
                    </a:lnTo>
                    <a:lnTo>
                      <a:pt x="59" y="518"/>
                    </a:lnTo>
                    <a:lnTo>
                      <a:pt x="59" y="520"/>
                    </a:lnTo>
                    <a:lnTo>
                      <a:pt x="61" y="522"/>
                    </a:lnTo>
                    <a:lnTo>
                      <a:pt x="63" y="522"/>
                    </a:lnTo>
                    <a:lnTo>
                      <a:pt x="63" y="524"/>
                    </a:lnTo>
                    <a:lnTo>
                      <a:pt x="63" y="524"/>
                    </a:lnTo>
                    <a:lnTo>
                      <a:pt x="61" y="525"/>
                    </a:lnTo>
                    <a:lnTo>
                      <a:pt x="61" y="525"/>
                    </a:lnTo>
                    <a:lnTo>
                      <a:pt x="61" y="525"/>
                    </a:lnTo>
                    <a:lnTo>
                      <a:pt x="63" y="529"/>
                    </a:lnTo>
                    <a:lnTo>
                      <a:pt x="63" y="527"/>
                    </a:lnTo>
                    <a:lnTo>
                      <a:pt x="65" y="527"/>
                    </a:lnTo>
                    <a:lnTo>
                      <a:pt x="67" y="527"/>
                    </a:lnTo>
                    <a:lnTo>
                      <a:pt x="67" y="529"/>
                    </a:lnTo>
                    <a:lnTo>
                      <a:pt x="67" y="531"/>
                    </a:lnTo>
                    <a:lnTo>
                      <a:pt x="67" y="531"/>
                    </a:lnTo>
                    <a:lnTo>
                      <a:pt x="65" y="531"/>
                    </a:lnTo>
                    <a:lnTo>
                      <a:pt x="65" y="529"/>
                    </a:lnTo>
                    <a:lnTo>
                      <a:pt x="63" y="529"/>
                    </a:lnTo>
                    <a:lnTo>
                      <a:pt x="63" y="529"/>
                    </a:lnTo>
                    <a:lnTo>
                      <a:pt x="61" y="531"/>
                    </a:lnTo>
                    <a:lnTo>
                      <a:pt x="61" y="531"/>
                    </a:lnTo>
                    <a:lnTo>
                      <a:pt x="61" y="531"/>
                    </a:lnTo>
                    <a:lnTo>
                      <a:pt x="61" y="531"/>
                    </a:lnTo>
                    <a:lnTo>
                      <a:pt x="63" y="533"/>
                    </a:lnTo>
                    <a:lnTo>
                      <a:pt x="63" y="533"/>
                    </a:lnTo>
                    <a:lnTo>
                      <a:pt x="65" y="535"/>
                    </a:lnTo>
                    <a:lnTo>
                      <a:pt x="67" y="535"/>
                    </a:lnTo>
                    <a:lnTo>
                      <a:pt x="67" y="535"/>
                    </a:lnTo>
                    <a:lnTo>
                      <a:pt x="65" y="537"/>
                    </a:lnTo>
                    <a:lnTo>
                      <a:pt x="65" y="537"/>
                    </a:lnTo>
                    <a:lnTo>
                      <a:pt x="65" y="537"/>
                    </a:lnTo>
                    <a:lnTo>
                      <a:pt x="65" y="537"/>
                    </a:lnTo>
                    <a:lnTo>
                      <a:pt x="67" y="539"/>
                    </a:lnTo>
                    <a:lnTo>
                      <a:pt x="67" y="539"/>
                    </a:lnTo>
                    <a:lnTo>
                      <a:pt x="65" y="539"/>
                    </a:lnTo>
                    <a:lnTo>
                      <a:pt x="65" y="539"/>
                    </a:lnTo>
                    <a:lnTo>
                      <a:pt x="63" y="535"/>
                    </a:lnTo>
                    <a:lnTo>
                      <a:pt x="63" y="535"/>
                    </a:lnTo>
                    <a:lnTo>
                      <a:pt x="61" y="535"/>
                    </a:lnTo>
                    <a:lnTo>
                      <a:pt x="61" y="535"/>
                    </a:lnTo>
                    <a:lnTo>
                      <a:pt x="61" y="535"/>
                    </a:lnTo>
                    <a:lnTo>
                      <a:pt x="61" y="537"/>
                    </a:lnTo>
                    <a:lnTo>
                      <a:pt x="61" y="539"/>
                    </a:lnTo>
                    <a:lnTo>
                      <a:pt x="61" y="539"/>
                    </a:lnTo>
                    <a:lnTo>
                      <a:pt x="61" y="539"/>
                    </a:lnTo>
                    <a:lnTo>
                      <a:pt x="63" y="543"/>
                    </a:lnTo>
                    <a:lnTo>
                      <a:pt x="63" y="546"/>
                    </a:lnTo>
                    <a:lnTo>
                      <a:pt x="65" y="548"/>
                    </a:lnTo>
                    <a:lnTo>
                      <a:pt x="67" y="548"/>
                    </a:lnTo>
                    <a:lnTo>
                      <a:pt x="69" y="550"/>
                    </a:lnTo>
                    <a:lnTo>
                      <a:pt x="67" y="550"/>
                    </a:lnTo>
                    <a:lnTo>
                      <a:pt x="67" y="550"/>
                    </a:lnTo>
                    <a:lnTo>
                      <a:pt x="65" y="552"/>
                    </a:lnTo>
                    <a:lnTo>
                      <a:pt x="65" y="552"/>
                    </a:lnTo>
                    <a:lnTo>
                      <a:pt x="67" y="554"/>
                    </a:lnTo>
                    <a:lnTo>
                      <a:pt x="67" y="554"/>
                    </a:lnTo>
                    <a:lnTo>
                      <a:pt x="67" y="556"/>
                    </a:lnTo>
                    <a:lnTo>
                      <a:pt x="67" y="556"/>
                    </a:lnTo>
                    <a:lnTo>
                      <a:pt x="71" y="563"/>
                    </a:lnTo>
                    <a:lnTo>
                      <a:pt x="71" y="565"/>
                    </a:lnTo>
                    <a:lnTo>
                      <a:pt x="71" y="567"/>
                    </a:lnTo>
                    <a:lnTo>
                      <a:pt x="71" y="567"/>
                    </a:lnTo>
                    <a:lnTo>
                      <a:pt x="73" y="567"/>
                    </a:lnTo>
                    <a:lnTo>
                      <a:pt x="73" y="567"/>
                    </a:lnTo>
                    <a:lnTo>
                      <a:pt x="73" y="567"/>
                    </a:lnTo>
                    <a:lnTo>
                      <a:pt x="73" y="569"/>
                    </a:lnTo>
                    <a:lnTo>
                      <a:pt x="73" y="573"/>
                    </a:lnTo>
                    <a:lnTo>
                      <a:pt x="75" y="577"/>
                    </a:lnTo>
                    <a:lnTo>
                      <a:pt x="75" y="575"/>
                    </a:lnTo>
                    <a:lnTo>
                      <a:pt x="75" y="573"/>
                    </a:lnTo>
                    <a:lnTo>
                      <a:pt x="75" y="571"/>
                    </a:lnTo>
                    <a:lnTo>
                      <a:pt x="78" y="569"/>
                    </a:lnTo>
                    <a:lnTo>
                      <a:pt x="77" y="571"/>
                    </a:lnTo>
                    <a:lnTo>
                      <a:pt x="77" y="571"/>
                    </a:lnTo>
                    <a:lnTo>
                      <a:pt x="75" y="573"/>
                    </a:lnTo>
                    <a:lnTo>
                      <a:pt x="75" y="575"/>
                    </a:lnTo>
                    <a:lnTo>
                      <a:pt x="75" y="581"/>
                    </a:lnTo>
                    <a:lnTo>
                      <a:pt x="75" y="581"/>
                    </a:lnTo>
                    <a:lnTo>
                      <a:pt x="75" y="581"/>
                    </a:lnTo>
                    <a:lnTo>
                      <a:pt x="75" y="582"/>
                    </a:lnTo>
                    <a:lnTo>
                      <a:pt x="75" y="582"/>
                    </a:lnTo>
                    <a:lnTo>
                      <a:pt x="75" y="582"/>
                    </a:lnTo>
                    <a:lnTo>
                      <a:pt x="75" y="582"/>
                    </a:lnTo>
                    <a:lnTo>
                      <a:pt x="77" y="584"/>
                    </a:lnTo>
                    <a:lnTo>
                      <a:pt x="77" y="584"/>
                    </a:lnTo>
                    <a:lnTo>
                      <a:pt x="77" y="586"/>
                    </a:lnTo>
                    <a:lnTo>
                      <a:pt x="78" y="586"/>
                    </a:lnTo>
                    <a:lnTo>
                      <a:pt x="80" y="586"/>
                    </a:lnTo>
                    <a:lnTo>
                      <a:pt x="80" y="586"/>
                    </a:lnTo>
                    <a:lnTo>
                      <a:pt x="78" y="586"/>
                    </a:lnTo>
                    <a:lnTo>
                      <a:pt x="78" y="588"/>
                    </a:lnTo>
                    <a:lnTo>
                      <a:pt x="80" y="592"/>
                    </a:lnTo>
                    <a:lnTo>
                      <a:pt x="82" y="594"/>
                    </a:lnTo>
                    <a:lnTo>
                      <a:pt x="86" y="598"/>
                    </a:lnTo>
                    <a:lnTo>
                      <a:pt x="88" y="600"/>
                    </a:lnTo>
                    <a:lnTo>
                      <a:pt x="92" y="605"/>
                    </a:lnTo>
                    <a:lnTo>
                      <a:pt x="92" y="607"/>
                    </a:lnTo>
                    <a:lnTo>
                      <a:pt x="92" y="613"/>
                    </a:lnTo>
                    <a:lnTo>
                      <a:pt x="92" y="613"/>
                    </a:lnTo>
                    <a:lnTo>
                      <a:pt x="94" y="615"/>
                    </a:lnTo>
                    <a:lnTo>
                      <a:pt x="96" y="615"/>
                    </a:lnTo>
                    <a:lnTo>
                      <a:pt x="96" y="615"/>
                    </a:lnTo>
                    <a:lnTo>
                      <a:pt x="98" y="615"/>
                    </a:lnTo>
                    <a:lnTo>
                      <a:pt x="99" y="613"/>
                    </a:lnTo>
                    <a:lnTo>
                      <a:pt x="103" y="613"/>
                    </a:lnTo>
                    <a:lnTo>
                      <a:pt x="105" y="613"/>
                    </a:lnTo>
                    <a:lnTo>
                      <a:pt x="105" y="613"/>
                    </a:lnTo>
                    <a:lnTo>
                      <a:pt x="107" y="613"/>
                    </a:lnTo>
                    <a:lnTo>
                      <a:pt x="107" y="609"/>
                    </a:lnTo>
                    <a:lnTo>
                      <a:pt x="109" y="609"/>
                    </a:lnTo>
                    <a:lnTo>
                      <a:pt x="109" y="609"/>
                    </a:lnTo>
                    <a:lnTo>
                      <a:pt x="109" y="609"/>
                    </a:lnTo>
                    <a:lnTo>
                      <a:pt x="109" y="609"/>
                    </a:lnTo>
                    <a:lnTo>
                      <a:pt x="111" y="611"/>
                    </a:lnTo>
                    <a:lnTo>
                      <a:pt x="111" y="611"/>
                    </a:lnTo>
                    <a:lnTo>
                      <a:pt x="111" y="613"/>
                    </a:lnTo>
                    <a:lnTo>
                      <a:pt x="111" y="613"/>
                    </a:lnTo>
                    <a:lnTo>
                      <a:pt x="111" y="613"/>
                    </a:lnTo>
                    <a:lnTo>
                      <a:pt x="113" y="613"/>
                    </a:lnTo>
                    <a:lnTo>
                      <a:pt x="115" y="613"/>
                    </a:lnTo>
                    <a:lnTo>
                      <a:pt x="117" y="615"/>
                    </a:lnTo>
                    <a:lnTo>
                      <a:pt x="117" y="615"/>
                    </a:lnTo>
                    <a:lnTo>
                      <a:pt x="117" y="617"/>
                    </a:lnTo>
                    <a:lnTo>
                      <a:pt x="118" y="620"/>
                    </a:lnTo>
                    <a:lnTo>
                      <a:pt x="118" y="622"/>
                    </a:lnTo>
                    <a:lnTo>
                      <a:pt x="120" y="622"/>
                    </a:lnTo>
                    <a:lnTo>
                      <a:pt x="122" y="624"/>
                    </a:lnTo>
                    <a:lnTo>
                      <a:pt x="122" y="624"/>
                    </a:lnTo>
                    <a:lnTo>
                      <a:pt x="124" y="624"/>
                    </a:lnTo>
                    <a:lnTo>
                      <a:pt x="126" y="624"/>
                    </a:lnTo>
                    <a:lnTo>
                      <a:pt x="130" y="622"/>
                    </a:lnTo>
                    <a:lnTo>
                      <a:pt x="134" y="622"/>
                    </a:lnTo>
                    <a:lnTo>
                      <a:pt x="134" y="620"/>
                    </a:lnTo>
                    <a:lnTo>
                      <a:pt x="134" y="620"/>
                    </a:lnTo>
                    <a:lnTo>
                      <a:pt x="134" y="620"/>
                    </a:lnTo>
                    <a:lnTo>
                      <a:pt x="134" y="619"/>
                    </a:lnTo>
                    <a:lnTo>
                      <a:pt x="136" y="619"/>
                    </a:lnTo>
                    <a:lnTo>
                      <a:pt x="136" y="619"/>
                    </a:lnTo>
                    <a:lnTo>
                      <a:pt x="136" y="619"/>
                    </a:lnTo>
                    <a:lnTo>
                      <a:pt x="136" y="615"/>
                    </a:lnTo>
                    <a:lnTo>
                      <a:pt x="138" y="615"/>
                    </a:lnTo>
                    <a:lnTo>
                      <a:pt x="141" y="611"/>
                    </a:lnTo>
                    <a:lnTo>
                      <a:pt x="143" y="611"/>
                    </a:lnTo>
                    <a:lnTo>
                      <a:pt x="143" y="611"/>
                    </a:lnTo>
                    <a:lnTo>
                      <a:pt x="145" y="611"/>
                    </a:lnTo>
                    <a:lnTo>
                      <a:pt x="145" y="611"/>
                    </a:lnTo>
                    <a:lnTo>
                      <a:pt x="145" y="611"/>
                    </a:lnTo>
                    <a:lnTo>
                      <a:pt x="145" y="613"/>
                    </a:lnTo>
                    <a:lnTo>
                      <a:pt x="145" y="613"/>
                    </a:lnTo>
                    <a:lnTo>
                      <a:pt x="145" y="613"/>
                    </a:lnTo>
                    <a:lnTo>
                      <a:pt x="145" y="615"/>
                    </a:lnTo>
                    <a:lnTo>
                      <a:pt x="145" y="615"/>
                    </a:lnTo>
                    <a:lnTo>
                      <a:pt x="145" y="615"/>
                    </a:lnTo>
                    <a:lnTo>
                      <a:pt x="145" y="615"/>
                    </a:lnTo>
                    <a:lnTo>
                      <a:pt x="149" y="615"/>
                    </a:lnTo>
                    <a:lnTo>
                      <a:pt x="151" y="615"/>
                    </a:lnTo>
                    <a:lnTo>
                      <a:pt x="153" y="613"/>
                    </a:lnTo>
                    <a:lnTo>
                      <a:pt x="153" y="613"/>
                    </a:lnTo>
                    <a:lnTo>
                      <a:pt x="155" y="611"/>
                    </a:lnTo>
                    <a:lnTo>
                      <a:pt x="155" y="611"/>
                    </a:lnTo>
                    <a:lnTo>
                      <a:pt x="157" y="609"/>
                    </a:lnTo>
                    <a:lnTo>
                      <a:pt x="158" y="605"/>
                    </a:lnTo>
                    <a:lnTo>
                      <a:pt x="158" y="603"/>
                    </a:lnTo>
                    <a:lnTo>
                      <a:pt x="158" y="603"/>
                    </a:lnTo>
                    <a:lnTo>
                      <a:pt x="158" y="601"/>
                    </a:lnTo>
                    <a:lnTo>
                      <a:pt x="157" y="601"/>
                    </a:lnTo>
                    <a:lnTo>
                      <a:pt x="157" y="601"/>
                    </a:lnTo>
                    <a:lnTo>
                      <a:pt x="158" y="600"/>
                    </a:lnTo>
                    <a:lnTo>
                      <a:pt x="160" y="598"/>
                    </a:lnTo>
                    <a:lnTo>
                      <a:pt x="162" y="594"/>
                    </a:lnTo>
                    <a:lnTo>
                      <a:pt x="162" y="592"/>
                    </a:lnTo>
                    <a:lnTo>
                      <a:pt x="164" y="590"/>
                    </a:lnTo>
                    <a:lnTo>
                      <a:pt x="164" y="588"/>
                    </a:lnTo>
                    <a:lnTo>
                      <a:pt x="164" y="586"/>
                    </a:lnTo>
                    <a:lnTo>
                      <a:pt x="164" y="584"/>
                    </a:lnTo>
                    <a:lnTo>
                      <a:pt x="164" y="584"/>
                    </a:lnTo>
                    <a:lnTo>
                      <a:pt x="164" y="584"/>
                    </a:lnTo>
                    <a:lnTo>
                      <a:pt x="164" y="584"/>
                    </a:lnTo>
                    <a:lnTo>
                      <a:pt x="164" y="582"/>
                    </a:lnTo>
                    <a:lnTo>
                      <a:pt x="162" y="582"/>
                    </a:lnTo>
                    <a:lnTo>
                      <a:pt x="160" y="582"/>
                    </a:lnTo>
                    <a:lnTo>
                      <a:pt x="160" y="582"/>
                    </a:lnTo>
                    <a:lnTo>
                      <a:pt x="160" y="581"/>
                    </a:lnTo>
                    <a:lnTo>
                      <a:pt x="160" y="581"/>
                    </a:lnTo>
                    <a:lnTo>
                      <a:pt x="162" y="581"/>
                    </a:lnTo>
                    <a:lnTo>
                      <a:pt x="162" y="579"/>
                    </a:lnTo>
                    <a:lnTo>
                      <a:pt x="164" y="579"/>
                    </a:lnTo>
                    <a:lnTo>
                      <a:pt x="168" y="579"/>
                    </a:lnTo>
                    <a:lnTo>
                      <a:pt x="168" y="579"/>
                    </a:lnTo>
                    <a:lnTo>
                      <a:pt x="168" y="577"/>
                    </a:lnTo>
                    <a:lnTo>
                      <a:pt x="168" y="577"/>
                    </a:lnTo>
                    <a:lnTo>
                      <a:pt x="168" y="573"/>
                    </a:lnTo>
                    <a:lnTo>
                      <a:pt x="168" y="569"/>
                    </a:lnTo>
                    <a:lnTo>
                      <a:pt x="168" y="567"/>
                    </a:lnTo>
                    <a:lnTo>
                      <a:pt x="168" y="565"/>
                    </a:lnTo>
                    <a:lnTo>
                      <a:pt x="168" y="565"/>
                    </a:lnTo>
                    <a:lnTo>
                      <a:pt x="168" y="565"/>
                    </a:lnTo>
                    <a:lnTo>
                      <a:pt x="168" y="563"/>
                    </a:lnTo>
                    <a:lnTo>
                      <a:pt x="166" y="563"/>
                    </a:lnTo>
                    <a:lnTo>
                      <a:pt x="158" y="560"/>
                    </a:lnTo>
                    <a:lnTo>
                      <a:pt x="158" y="560"/>
                    </a:lnTo>
                    <a:lnTo>
                      <a:pt x="158" y="560"/>
                    </a:lnTo>
                    <a:lnTo>
                      <a:pt x="157" y="560"/>
                    </a:lnTo>
                    <a:lnTo>
                      <a:pt x="157" y="562"/>
                    </a:lnTo>
                    <a:lnTo>
                      <a:pt x="157" y="562"/>
                    </a:lnTo>
                    <a:lnTo>
                      <a:pt x="155" y="562"/>
                    </a:lnTo>
                    <a:lnTo>
                      <a:pt x="155" y="562"/>
                    </a:lnTo>
                    <a:lnTo>
                      <a:pt x="155" y="562"/>
                    </a:lnTo>
                    <a:lnTo>
                      <a:pt x="155" y="560"/>
                    </a:lnTo>
                    <a:lnTo>
                      <a:pt x="155" y="560"/>
                    </a:lnTo>
                    <a:lnTo>
                      <a:pt x="155" y="558"/>
                    </a:lnTo>
                    <a:lnTo>
                      <a:pt x="155" y="558"/>
                    </a:lnTo>
                    <a:lnTo>
                      <a:pt x="155" y="558"/>
                    </a:lnTo>
                    <a:lnTo>
                      <a:pt x="155" y="556"/>
                    </a:lnTo>
                    <a:lnTo>
                      <a:pt x="153" y="556"/>
                    </a:lnTo>
                    <a:lnTo>
                      <a:pt x="153" y="554"/>
                    </a:lnTo>
                    <a:lnTo>
                      <a:pt x="153" y="552"/>
                    </a:lnTo>
                    <a:lnTo>
                      <a:pt x="153" y="552"/>
                    </a:lnTo>
                    <a:lnTo>
                      <a:pt x="153" y="552"/>
                    </a:lnTo>
                    <a:lnTo>
                      <a:pt x="155" y="552"/>
                    </a:lnTo>
                    <a:lnTo>
                      <a:pt x="157" y="550"/>
                    </a:lnTo>
                    <a:lnTo>
                      <a:pt x="157" y="550"/>
                    </a:lnTo>
                    <a:lnTo>
                      <a:pt x="157" y="550"/>
                    </a:lnTo>
                    <a:lnTo>
                      <a:pt x="158" y="550"/>
                    </a:lnTo>
                    <a:lnTo>
                      <a:pt x="158" y="550"/>
                    </a:lnTo>
                    <a:lnTo>
                      <a:pt x="158" y="550"/>
                    </a:lnTo>
                    <a:lnTo>
                      <a:pt x="157" y="548"/>
                    </a:lnTo>
                    <a:lnTo>
                      <a:pt x="157" y="548"/>
                    </a:lnTo>
                    <a:lnTo>
                      <a:pt x="155" y="548"/>
                    </a:lnTo>
                    <a:lnTo>
                      <a:pt x="155" y="548"/>
                    </a:lnTo>
                    <a:lnTo>
                      <a:pt x="155" y="548"/>
                    </a:lnTo>
                    <a:lnTo>
                      <a:pt x="155" y="546"/>
                    </a:lnTo>
                    <a:lnTo>
                      <a:pt x="155" y="546"/>
                    </a:lnTo>
                    <a:lnTo>
                      <a:pt x="155" y="546"/>
                    </a:lnTo>
                    <a:lnTo>
                      <a:pt x="155" y="544"/>
                    </a:lnTo>
                    <a:lnTo>
                      <a:pt x="155" y="544"/>
                    </a:lnTo>
                    <a:lnTo>
                      <a:pt x="153" y="544"/>
                    </a:lnTo>
                    <a:lnTo>
                      <a:pt x="153" y="544"/>
                    </a:lnTo>
                    <a:lnTo>
                      <a:pt x="153" y="544"/>
                    </a:lnTo>
                    <a:lnTo>
                      <a:pt x="151" y="544"/>
                    </a:lnTo>
                    <a:lnTo>
                      <a:pt x="151" y="544"/>
                    </a:lnTo>
                    <a:lnTo>
                      <a:pt x="151" y="544"/>
                    </a:lnTo>
                    <a:lnTo>
                      <a:pt x="151" y="543"/>
                    </a:lnTo>
                    <a:lnTo>
                      <a:pt x="151" y="543"/>
                    </a:lnTo>
                    <a:lnTo>
                      <a:pt x="151" y="543"/>
                    </a:lnTo>
                    <a:lnTo>
                      <a:pt x="151" y="543"/>
                    </a:lnTo>
                    <a:lnTo>
                      <a:pt x="151" y="541"/>
                    </a:lnTo>
                    <a:lnTo>
                      <a:pt x="149" y="541"/>
                    </a:lnTo>
                    <a:lnTo>
                      <a:pt x="149" y="541"/>
                    </a:lnTo>
                    <a:lnTo>
                      <a:pt x="149" y="541"/>
                    </a:lnTo>
                    <a:lnTo>
                      <a:pt x="149" y="541"/>
                    </a:lnTo>
                    <a:lnTo>
                      <a:pt x="149" y="541"/>
                    </a:lnTo>
                    <a:lnTo>
                      <a:pt x="147" y="543"/>
                    </a:lnTo>
                    <a:lnTo>
                      <a:pt x="147" y="543"/>
                    </a:lnTo>
                    <a:lnTo>
                      <a:pt x="147" y="543"/>
                    </a:lnTo>
                    <a:lnTo>
                      <a:pt x="147" y="543"/>
                    </a:lnTo>
                    <a:lnTo>
                      <a:pt x="145" y="543"/>
                    </a:lnTo>
                    <a:lnTo>
                      <a:pt x="145" y="541"/>
                    </a:lnTo>
                    <a:lnTo>
                      <a:pt x="145" y="541"/>
                    </a:lnTo>
                    <a:lnTo>
                      <a:pt x="145" y="541"/>
                    </a:lnTo>
                    <a:lnTo>
                      <a:pt x="147" y="539"/>
                    </a:lnTo>
                    <a:lnTo>
                      <a:pt x="147" y="537"/>
                    </a:lnTo>
                    <a:lnTo>
                      <a:pt x="147" y="535"/>
                    </a:lnTo>
                    <a:lnTo>
                      <a:pt x="149" y="537"/>
                    </a:lnTo>
                    <a:lnTo>
                      <a:pt x="149" y="537"/>
                    </a:lnTo>
                    <a:lnTo>
                      <a:pt x="151" y="537"/>
                    </a:lnTo>
                    <a:lnTo>
                      <a:pt x="151" y="537"/>
                    </a:lnTo>
                    <a:lnTo>
                      <a:pt x="151" y="537"/>
                    </a:lnTo>
                    <a:lnTo>
                      <a:pt x="153" y="537"/>
                    </a:lnTo>
                    <a:lnTo>
                      <a:pt x="153" y="537"/>
                    </a:lnTo>
                    <a:lnTo>
                      <a:pt x="153" y="537"/>
                    </a:lnTo>
                    <a:lnTo>
                      <a:pt x="153" y="535"/>
                    </a:lnTo>
                    <a:lnTo>
                      <a:pt x="153" y="535"/>
                    </a:lnTo>
                    <a:lnTo>
                      <a:pt x="155" y="533"/>
                    </a:lnTo>
                    <a:lnTo>
                      <a:pt x="155" y="535"/>
                    </a:lnTo>
                    <a:lnTo>
                      <a:pt x="155" y="535"/>
                    </a:lnTo>
                    <a:lnTo>
                      <a:pt x="155" y="535"/>
                    </a:lnTo>
                    <a:lnTo>
                      <a:pt x="157" y="535"/>
                    </a:lnTo>
                    <a:lnTo>
                      <a:pt x="157" y="537"/>
                    </a:lnTo>
                    <a:lnTo>
                      <a:pt x="157" y="537"/>
                    </a:lnTo>
                    <a:lnTo>
                      <a:pt x="157" y="537"/>
                    </a:lnTo>
                    <a:lnTo>
                      <a:pt x="158" y="535"/>
                    </a:lnTo>
                    <a:lnTo>
                      <a:pt x="160" y="533"/>
                    </a:lnTo>
                    <a:lnTo>
                      <a:pt x="160" y="533"/>
                    </a:lnTo>
                    <a:lnTo>
                      <a:pt x="160" y="533"/>
                    </a:lnTo>
                    <a:lnTo>
                      <a:pt x="162" y="533"/>
                    </a:lnTo>
                    <a:lnTo>
                      <a:pt x="162" y="531"/>
                    </a:lnTo>
                    <a:lnTo>
                      <a:pt x="162" y="531"/>
                    </a:lnTo>
                    <a:lnTo>
                      <a:pt x="164" y="531"/>
                    </a:lnTo>
                    <a:lnTo>
                      <a:pt x="164" y="529"/>
                    </a:lnTo>
                    <a:lnTo>
                      <a:pt x="164" y="527"/>
                    </a:lnTo>
                    <a:lnTo>
                      <a:pt x="164" y="525"/>
                    </a:lnTo>
                    <a:lnTo>
                      <a:pt x="164" y="525"/>
                    </a:lnTo>
                    <a:lnTo>
                      <a:pt x="166" y="525"/>
                    </a:lnTo>
                    <a:lnTo>
                      <a:pt x="166" y="527"/>
                    </a:lnTo>
                    <a:lnTo>
                      <a:pt x="168" y="527"/>
                    </a:lnTo>
                    <a:lnTo>
                      <a:pt x="170" y="527"/>
                    </a:lnTo>
                    <a:lnTo>
                      <a:pt x="172" y="527"/>
                    </a:lnTo>
                    <a:lnTo>
                      <a:pt x="174" y="527"/>
                    </a:lnTo>
                    <a:lnTo>
                      <a:pt x="174" y="527"/>
                    </a:lnTo>
                    <a:lnTo>
                      <a:pt x="174" y="529"/>
                    </a:lnTo>
                    <a:lnTo>
                      <a:pt x="174" y="531"/>
                    </a:lnTo>
                    <a:lnTo>
                      <a:pt x="174" y="531"/>
                    </a:lnTo>
                    <a:lnTo>
                      <a:pt x="176" y="533"/>
                    </a:lnTo>
                    <a:lnTo>
                      <a:pt x="176" y="533"/>
                    </a:lnTo>
                    <a:lnTo>
                      <a:pt x="176" y="533"/>
                    </a:lnTo>
                    <a:lnTo>
                      <a:pt x="176" y="533"/>
                    </a:lnTo>
                    <a:lnTo>
                      <a:pt x="176" y="535"/>
                    </a:lnTo>
                    <a:lnTo>
                      <a:pt x="176" y="535"/>
                    </a:lnTo>
                    <a:lnTo>
                      <a:pt x="176" y="535"/>
                    </a:lnTo>
                    <a:lnTo>
                      <a:pt x="176" y="535"/>
                    </a:lnTo>
                    <a:lnTo>
                      <a:pt x="176" y="535"/>
                    </a:lnTo>
                    <a:lnTo>
                      <a:pt x="176" y="535"/>
                    </a:lnTo>
                    <a:lnTo>
                      <a:pt x="178" y="535"/>
                    </a:lnTo>
                    <a:lnTo>
                      <a:pt x="178" y="535"/>
                    </a:lnTo>
                    <a:lnTo>
                      <a:pt x="179" y="535"/>
                    </a:lnTo>
                    <a:lnTo>
                      <a:pt x="181" y="531"/>
                    </a:lnTo>
                    <a:lnTo>
                      <a:pt x="183" y="531"/>
                    </a:lnTo>
                    <a:lnTo>
                      <a:pt x="183" y="531"/>
                    </a:lnTo>
                    <a:lnTo>
                      <a:pt x="183" y="531"/>
                    </a:lnTo>
                    <a:lnTo>
                      <a:pt x="185" y="531"/>
                    </a:lnTo>
                    <a:lnTo>
                      <a:pt x="187" y="529"/>
                    </a:lnTo>
                    <a:lnTo>
                      <a:pt x="187" y="529"/>
                    </a:lnTo>
                    <a:lnTo>
                      <a:pt x="187" y="527"/>
                    </a:lnTo>
                    <a:lnTo>
                      <a:pt x="185" y="525"/>
                    </a:lnTo>
                    <a:lnTo>
                      <a:pt x="185" y="524"/>
                    </a:lnTo>
                    <a:lnTo>
                      <a:pt x="187" y="524"/>
                    </a:lnTo>
                    <a:lnTo>
                      <a:pt x="187" y="524"/>
                    </a:lnTo>
                    <a:lnTo>
                      <a:pt x="187" y="524"/>
                    </a:lnTo>
                    <a:lnTo>
                      <a:pt x="189" y="520"/>
                    </a:lnTo>
                    <a:lnTo>
                      <a:pt x="189" y="520"/>
                    </a:lnTo>
                    <a:lnTo>
                      <a:pt x="189" y="520"/>
                    </a:lnTo>
                    <a:lnTo>
                      <a:pt x="191" y="520"/>
                    </a:lnTo>
                    <a:lnTo>
                      <a:pt x="191" y="520"/>
                    </a:lnTo>
                    <a:lnTo>
                      <a:pt x="191" y="520"/>
                    </a:lnTo>
                    <a:lnTo>
                      <a:pt x="193" y="518"/>
                    </a:lnTo>
                    <a:lnTo>
                      <a:pt x="193" y="518"/>
                    </a:lnTo>
                    <a:lnTo>
                      <a:pt x="193" y="518"/>
                    </a:lnTo>
                    <a:lnTo>
                      <a:pt x="193" y="516"/>
                    </a:lnTo>
                    <a:lnTo>
                      <a:pt x="195" y="516"/>
                    </a:lnTo>
                    <a:lnTo>
                      <a:pt x="197" y="516"/>
                    </a:lnTo>
                    <a:lnTo>
                      <a:pt x="198" y="514"/>
                    </a:lnTo>
                    <a:lnTo>
                      <a:pt x="198" y="514"/>
                    </a:lnTo>
                    <a:lnTo>
                      <a:pt x="198" y="514"/>
                    </a:lnTo>
                    <a:lnTo>
                      <a:pt x="200" y="514"/>
                    </a:lnTo>
                    <a:lnTo>
                      <a:pt x="202" y="516"/>
                    </a:lnTo>
                    <a:lnTo>
                      <a:pt x="204" y="516"/>
                    </a:lnTo>
                    <a:lnTo>
                      <a:pt x="204" y="516"/>
                    </a:lnTo>
                    <a:lnTo>
                      <a:pt x="204" y="514"/>
                    </a:lnTo>
                    <a:lnTo>
                      <a:pt x="204" y="514"/>
                    </a:lnTo>
                    <a:lnTo>
                      <a:pt x="204" y="514"/>
                    </a:lnTo>
                    <a:lnTo>
                      <a:pt x="204" y="514"/>
                    </a:lnTo>
                    <a:lnTo>
                      <a:pt x="204" y="510"/>
                    </a:lnTo>
                    <a:lnTo>
                      <a:pt x="204" y="508"/>
                    </a:lnTo>
                    <a:lnTo>
                      <a:pt x="204" y="508"/>
                    </a:lnTo>
                    <a:lnTo>
                      <a:pt x="202" y="506"/>
                    </a:lnTo>
                    <a:lnTo>
                      <a:pt x="202" y="506"/>
                    </a:lnTo>
                    <a:lnTo>
                      <a:pt x="202" y="506"/>
                    </a:lnTo>
                    <a:lnTo>
                      <a:pt x="202" y="504"/>
                    </a:lnTo>
                    <a:lnTo>
                      <a:pt x="204" y="504"/>
                    </a:lnTo>
                    <a:lnTo>
                      <a:pt x="208" y="504"/>
                    </a:lnTo>
                    <a:lnTo>
                      <a:pt x="210" y="503"/>
                    </a:lnTo>
                    <a:lnTo>
                      <a:pt x="210" y="503"/>
                    </a:lnTo>
                    <a:lnTo>
                      <a:pt x="210" y="503"/>
                    </a:lnTo>
                    <a:lnTo>
                      <a:pt x="212" y="501"/>
                    </a:lnTo>
                    <a:lnTo>
                      <a:pt x="212" y="501"/>
                    </a:lnTo>
                    <a:lnTo>
                      <a:pt x="212" y="499"/>
                    </a:lnTo>
                    <a:lnTo>
                      <a:pt x="214" y="497"/>
                    </a:lnTo>
                    <a:lnTo>
                      <a:pt x="214" y="497"/>
                    </a:lnTo>
                    <a:lnTo>
                      <a:pt x="214" y="497"/>
                    </a:lnTo>
                    <a:lnTo>
                      <a:pt x="218" y="497"/>
                    </a:lnTo>
                    <a:lnTo>
                      <a:pt x="221" y="497"/>
                    </a:lnTo>
                    <a:lnTo>
                      <a:pt x="221" y="497"/>
                    </a:lnTo>
                    <a:lnTo>
                      <a:pt x="221" y="497"/>
                    </a:lnTo>
                    <a:lnTo>
                      <a:pt x="223" y="497"/>
                    </a:lnTo>
                    <a:lnTo>
                      <a:pt x="223" y="499"/>
                    </a:lnTo>
                    <a:lnTo>
                      <a:pt x="223" y="499"/>
                    </a:lnTo>
                    <a:lnTo>
                      <a:pt x="223" y="501"/>
                    </a:lnTo>
                    <a:lnTo>
                      <a:pt x="225" y="501"/>
                    </a:lnTo>
                    <a:lnTo>
                      <a:pt x="227" y="501"/>
                    </a:lnTo>
                    <a:lnTo>
                      <a:pt x="227" y="503"/>
                    </a:lnTo>
                    <a:lnTo>
                      <a:pt x="227" y="503"/>
                    </a:lnTo>
                    <a:lnTo>
                      <a:pt x="229" y="503"/>
                    </a:lnTo>
                    <a:lnTo>
                      <a:pt x="229" y="504"/>
                    </a:lnTo>
                    <a:lnTo>
                      <a:pt x="231" y="504"/>
                    </a:lnTo>
                    <a:lnTo>
                      <a:pt x="231" y="504"/>
                    </a:lnTo>
                    <a:lnTo>
                      <a:pt x="233" y="504"/>
                    </a:lnTo>
                    <a:lnTo>
                      <a:pt x="235" y="504"/>
                    </a:lnTo>
                    <a:lnTo>
                      <a:pt x="240" y="501"/>
                    </a:lnTo>
                    <a:lnTo>
                      <a:pt x="240" y="501"/>
                    </a:lnTo>
                    <a:lnTo>
                      <a:pt x="240" y="499"/>
                    </a:lnTo>
                    <a:lnTo>
                      <a:pt x="240" y="497"/>
                    </a:lnTo>
                    <a:lnTo>
                      <a:pt x="240" y="497"/>
                    </a:lnTo>
                    <a:lnTo>
                      <a:pt x="240" y="497"/>
                    </a:lnTo>
                    <a:lnTo>
                      <a:pt x="246" y="495"/>
                    </a:lnTo>
                    <a:lnTo>
                      <a:pt x="248" y="495"/>
                    </a:lnTo>
                    <a:lnTo>
                      <a:pt x="248" y="495"/>
                    </a:lnTo>
                    <a:lnTo>
                      <a:pt x="250" y="493"/>
                    </a:lnTo>
                    <a:lnTo>
                      <a:pt x="252" y="493"/>
                    </a:lnTo>
                    <a:lnTo>
                      <a:pt x="256" y="493"/>
                    </a:lnTo>
                    <a:lnTo>
                      <a:pt x="258" y="493"/>
                    </a:lnTo>
                    <a:lnTo>
                      <a:pt x="258" y="495"/>
                    </a:lnTo>
                    <a:lnTo>
                      <a:pt x="258" y="495"/>
                    </a:lnTo>
                    <a:lnTo>
                      <a:pt x="259" y="495"/>
                    </a:lnTo>
                    <a:lnTo>
                      <a:pt x="259" y="495"/>
                    </a:lnTo>
                    <a:lnTo>
                      <a:pt x="261" y="495"/>
                    </a:lnTo>
                    <a:lnTo>
                      <a:pt x="263" y="495"/>
                    </a:lnTo>
                    <a:lnTo>
                      <a:pt x="265" y="493"/>
                    </a:lnTo>
                    <a:lnTo>
                      <a:pt x="265" y="493"/>
                    </a:lnTo>
                    <a:lnTo>
                      <a:pt x="267" y="493"/>
                    </a:lnTo>
                    <a:lnTo>
                      <a:pt x="267" y="491"/>
                    </a:lnTo>
                    <a:lnTo>
                      <a:pt x="267" y="491"/>
                    </a:lnTo>
                    <a:lnTo>
                      <a:pt x="269" y="491"/>
                    </a:lnTo>
                    <a:lnTo>
                      <a:pt x="269" y="491"/>
                    </a:lnTo>
                    <a:lnTo>
                      <a:pt x="271" y="493"/>
                    </a:lnTo>
                    <a:lnTo>
                      <a:pt x="273" y="495"/>
                    </a:lnTo>
                    <a:lnTo>
                      <a:pt x="275" y="495"/>
                    </a:lnTo>
                    <a:lnTo>
                      <a:pt x="275" y="495"/>
                    </a:lnTo>
                    <a:lnTo>
                      <a:pt x="277" y="493"/>
                    </a:lnTo>
                    <a:lnTo>
                      <a:pt x="277" y="493"/>
                    </a:lnTo>
                    <a:lnTo>
                      <a:pt x="277" y="493"/>
                    </a:lnTo>
                    <a:lnTo>
                      <a:pt x="277" y="491"/>
                    </a:lnTo>
                    <a:lnTo>
                      <a:pt x="277" y="491"/>
                    </a:lnTo>
                    <a:lnTo>
                      <a:pt x="277" y="489"/>
                    </a:lnTo>
                    <a:lnTo>
                      <a:pt x="275" y="487"/>
                    </a:lnTo>
                    <a:lnTo>
                      <a:pt x="275" y="487"/>
                    </a:lnTo>
                    <a:lnTo>
                      <a:pt x="275" y="485"/>
                    </a:lnTo>
                    <a:lnTo>
                      <a:pt x="275" y="485"/>
                    </a:lnTo>
                    <a:lnTo>
                      <a:pt x="277" y="485"/>
                    </a:lnTo>
                    <a:lnTo>
                      <a:pt x="277" y="484"/>
                    </a:lnTo>
                    <a:lnTo>
                      <a:pt x="277" y="484"/>
                    </a:lnTo>
                    <a:lnTo>
                      <a:pt x="277" y="482"/>
                    </a:lnTo>
                    <a:lnTo>
                      <a:pt x="277" y="480"/>
                    </a:lnTo>
                    <a:lnTo>
                      <a:pt x="275" y="480"/>
                    </a:lnTo>
                    <a:lnTo>
                      <a:pt x="275" y="478"/>
                    </a:lnTo>
                    <a:lnTo>
                      <a:pt x="273" y="478"/>
                    </a:lnTo>
                    <a:lnTo>
                      <a:pt x="273" y="476"/>
                    </a:lnTo>
                    <a:lnTo>
                      <a:pt x="273" y="474"/>
                    </a:lnTo>
                    <a:lnTo>
                      <a:pt x="273" y="474"/>
                    </a:lnTo>
                    <a:lnTo>
                      <a:pt x="275" y="472"/>
                    </a:lnTo>
                    <a:lnTo>
                      <a:pt x="275" y="472"/>
                    </a:lnTo>
                    <a:lnTo>
                      <a:pt x="275" y="470"/>
                    </a:lnTo>
                    <a:lnTo>
                      <a:pt x="275" y="470"/>
                    </a:lnTo>
                    <a:lnTo>
                      <a:pt x="275" y="468"/>
                    </a:lnTo>
                    <a:lnTo>
                      <a:pt x="275" y="466"/>
                    </a:lnTo>
                    <a:lnTo>
                      <a:pt x="273" y="466"/>
                    </a:lnTo>
                    <a:lnTo>
                      <a:pt x="273" y="465"/>
                    </a:lnTo>
                    <a:lnTo>
                      <a:pt x="271" y="465"/>
                    </a:lnTo>
                    <a:lnTo>
                      <a:pt x="271" y="465"/>
                    </a:lnTo>
                    <a:lnTo>
                      <a:pt x="271" y="463"/>
                    </a:lnTo>
                    <a:lnTo>
                      <a:pt x="271" y="461"/>
                    </a:lnTo>
                    <a:lnTo>
                      <a:pt x="269" y="461"/>
                    </a:lnTo>
                    <a:lnTo>
                      <a:pt x="269" y="457"/>
                    </a:lnTo>
                    <a:lnTo>
                      <a:pt x="269" y="455"/>
                    </a:lnTo>
                    <a:lnTo>
                      <a:pt x="269" y="453"/>
                    </a:lnTo>
                    <a:lnTo>
                      <a:pt x="271" y="453"/>
                    </a:lnTo>
                    <a:lnTo>
                      <a:pt x="271" y="451"/>
                    </a:lnTo>
                    <a:lnTo>
                      <a:pt x="271" y="451"/>
                    </a:lnTo>
                    <a:lnTo>
                      <a:pt x="273" y="447"/>
                    </a:lnTo>
                    <a:lnTo>
                      <a:pt x="273" y="447"/>
                    </a:lnTo>
                    <a:lnTo>
                      <a:pt x="275" y="447"/>
                    </a:lnTo>
                    <a:lnTo>
                      <a:pt x="275" y="446"/>
                    </a:lnTo>
                    <a:lnTo>
                      <a:pt x="277" y="446"/>
                    </a:lnTo>
                    <a:lnTo>
                      <a:pt x="277" y="446"/>
                    </a:lnTo>
                    <a:lnTo>
                      <a:pt x="279" y="447"/>
                    </a:lnTo>
                    <a:lnTo>
                      <a:pt x="279" y="449"/>
                    </a:lnTo>
                    <a:lnTo>
                      <a:pt x="280" y="451"/>
                    </a:lnTo>
                    <a:lnTo>
                      <a:pt x="282" y="451"/>
                    </a:lnTo>
                    <a:lnTo>
                      <a:pt x="284" y="451"/>
                    </a:lnTo>
                    <a:lnTo>
                      <a:pt x="286" y="451"/>
                    </a:lnTo>
                    <a:lnTo>
                      <a:pt x="286" y="453"/>
                    </a:lnTo>
                    <a:lnTo>
                      <a:pt x="288" y="453"/>
                    </a:lnTo>
                    <a:lnTo>
                      <a:pt x="288" y="455"/>
                    </a:lnTo>
                    <a:lnTo>
                      <a:pt x="288" y="455"/>
                    </a:lnTo>
                    <a:lnTo>
                      <a:pt x="290" y="455"/>
                    </a:lnTo>
                    <a:lnTo>
                      <a:pt x="292" y="455"/>
                    </a:lnTo>
                    <a:lnTo>
                      <a:pt x="292" y="453"/>
                    </a:lnTo>
                    <a:lnTo>
                      <a:pt x="294" y="451"/>
                    </a:lnTo>
                    <a:lnTo>
                      <a:pt x="296" y="453"/>
                    </a:lnTo>
                    <a:lnTo>
                      <a:pt x="298" y="451"/>
                    </a:lnTo>
                    <a:lnTo>
                      <a:pt x="298" y="453"/>
                    </a:lnTo>
                    <a:lnTo>
                      <a:pt x="299" y="453"/>
                    </a:lnTo>
                    <a:lnTo>
                      <a:pt x="299" y="455"/>
                    </a:lnTo>
                    <a:lnTo>
                      <a:pt x="299" y="457"/>
                    </a:lnTo>
                    <a:lnTo>
                      <a:pt x="299" y="459"/>
                    </a:lnTo>
                    <a:lnTo>
                      <a:pt x="301" y="459"/>
                    </a:lnTo>
                    <a:lnTo>
                      <a:pt x="301" y="459"/>
                    </a:lnTo>
                    <a:lnTo>
                      <a:pt x="303" y="461"/>
                    </a:lnTo>
                    <a:lnTo>
                      <a:pt x="303" y="461"/>
                    </a:lnTo>
                    <a:lnTo>
                      <a:pt x="305" y="459"/>
                    </a:lnTo>
                    <a:lnTo>
                      <a:pt x="305" y="459"/>
                    </a:lnTo>
                    <a:lnTo>
                      <a:pt x="309" y="459"/>
                    </a:lnTo>
                    <a:lnTo>
                      <a:pt x="311" y="459"/>
                    </a:lnTo>
                    <a:lnTo>
                      <a:pt x="311" y="459"/>
                    </a:lnTo>
                    <a:lnTo>
                      <a:pt x="313" y="459"/>
                    </a:lnTo>
                    <a:lnTo>
                      <a:pt x="313" y="459"/>
                    </a:lnTo>
                    <a:lnTo>
                      <a:pt x="315" y="457"/>
                    </a:lnTo>
                    <a:lnTo>
                      <a:pt x="319" y="455"/>
                    </a:lnTo>
                    <a:lnTo>
                      <a:pt x="320" y="455"/>
                    </a:lnTo>
                    <a:lnTo>
                      <a:pt x="320" y="455"/>
                    </a:lnTo>
                    <a:lnTo>
                      <a:pt x="322" y="457"/>
                    </a:lnTo>
                    <a:lnTo>
                      <a:pt x="324" y="457"/>
                    </a:lnTo>
                    <a:lnTo>
                      <a:pt x="324" y="455"/>
                    </a:lnTo>
                    <a:lnTo>
                      <a:pt x="326" y="455"/>
                    </a:lnTo>
                    <a:lnTo>
                      <a:pt x="328" y="455"/>
                    </a:lnTo>
                    <a:lnTo>
                      <a:pt x="328" y="455"/>
                    </a:lnTo>
                    <a:lnTo>
                      <a:pt x="330" y="455"/>
                    </a:lnTo>
                    <a:lnTo>
                      <a:pt x="330" y="455"/>
                    </a:lnTo>
                    <a:lnTo>
                      <a:pt x="332" y="457"/>
                    </a:lnTo>
                    <a:lnTo>
                      <a:pt x="334" y="457"/>
                    </a:lnTo>
                    <a:lnTo>
                      <a:pt x="334" y="457"/>
                    </a:lnTo>
                    <a:lnTo>
                      <a:pt x="336" y="457"/>
                    </a:lnTo>
                    <a:lnTo>
                      <a:pt x="338" y="457"/>
                    </a:lnTo>
                    <a:lnTo>
                      <a:pt x="340" y="459"/>
                    </a:lnTo>
                    <a:lnTo>
                      <a:pt x="341" y="459"/>
                    </a:lnTo>
                    <a:lnTo>
                      <a:pt x="341" y="457"/>
                    </a:lnTo>
                    <a:lnTo>
                      <a:pt x="343" y="457"/>
                    </a:lnTo>
                    <a:lnTo>
                      <a:pt x="345" y="455"/>
                    </a:lnTo>
                    <a:lnTo>
                      <a:pt x="345" y="455"/>
                    </a:lnTo>
                    <a:lnTo>
                      <a:pt x="343" y="453"/>
                    </a:lnTo>
                    <a:lnTo>
                      <a:pt x="341" y="451"/>
                    </a:lnTo>
                    <a:lnTo>
                      <a:pt x="341" y="451"/>
                    </a:lnTo>
                    <a:lnTo>
                      <a:pt x="341" y="449"/>
                    </a:lnTo>
                    <a:lnTo>
                      <a:pt x="340" y="447"/>
                    </a:lnTo>
                    <a:lnTo>
                      <a:pt x="340" y="447"/>
                    </a:lnTo>
                    <a:lnTo>
                      <a:pt x="340" y="446"/>
                    </a:lnTo>
                    <a:lnTo>
                      <a:pt x="340" y="446"/>
                    </a:lnTo>
                    <a:lnTo>
                      <a:pt x="340" y="444"/>
                    </a:lnTo>
                    <a:lnTo>
                      <a:pt x="341" y="444"/>
                    </a:lnTo>
                    <a:lnTo>
                      <a:pt x="341" y="442"/>
                    </a:lnTo>
                    <a:lnTo>
                      <a:pt x="341" y="442"/>
                    </a:lnTo>
                    <a:lnTo>
                      <a:pt x="340" y="440"/>
                    </a:lnTo>
                    <a:lnTo>
                      <a:pt x="340" y="440"/>
                    </a:lnTo>
                    <a:lnTo>
                      <a:pt x="341" y="438"/>
                    </a:lnTo>
                    <a:lnTo>
                      <a:pt x="341" y="438"/>
                    </a:lnTo>
                    <a:lnTo>
                      <a:pt x="341" y="438"/>
                    </a:lnTo>
                    <a:lnTo>
                      <a:pt x="340" y="436"/>
                    </a:lnTo>
                    <a:lnTo>
                      <a:pt x="340" y="434"/>
                    </a:lnTo>
                    <a:lnTo>
                      <a:pt x="338" y="434"/>
                    </a:lnTo>
                    <a:lnTo>
                      <a:pt x="338" y="434"/>
                    </a:lnTo>
                    <a:lnTo>
                      <a:pt x="340" y="432"/>
                    </a:lnTo>
                    <a:lnTo>
                      <a:pt x="345" y="430"/>
                    </a:lnTo>
                    <a:lnTo>
                      <a:pt x="347" y="428"/>
                    </a:lnTo>
                    <a:lnTo>
                      <a:pt x="347" y="428"/>
                    </a:lnTo>
                    <a:lnTo>
                      <a:pt x="347" y="427"/>
                    </a:lnTo>
                    <a:lnTo>
                      <a:pt x="349" y="427"/>
                    </a:lnTo>
                    <a:lnTo>
                      <a:pt x="349" y="427"/>
                    </a:lnTo>
                    <a:lnTo>
                      <a:pt x="351" y="425"/>
                    </a:lnTo>
                    <a:lnTo>
                      <a:pt x="353" y="425"/>
                    </a:lnTo>
                    <a:lnTo>
                      <a:pt x="353" y="425"/>
                    </a:lnTo>
                    <a:lnTo>
                      <a:pt x="353" y="423"/>
                    </a:lnTo>
                    <a:lnTo>
                      <a:pt x="353" y="423"/>
                    </a:lnTo>
                    <a:lnTo>
                      <a:pt x="353" y="423"/>
                    </a:lnTo>
                    <a:lnTo>
                      <a:pt x="353" y="421"/>
                    </a:lnTo>
                    <a:lnTo>
                      <a:pt x="353" y="421"/>
                    </a:lnTo>
                    <a:lnTo>
                      <a:pt x="355" y="421"/>
                    </a:lnTo>
                    <a:lnTo>
                      <a:pt x="355" y="421"/>
                    </a:lnTo>
                    <a:lnTo>
                      <a:pt x="357" y="419"/>
                    </a:lnTo>
                    <a:lnTo>
                      <a:pt x="357" y="419"/>
                    </a:lnTo>
                    <a:lnTo>
                      <a:pt x="357" y="417"/>
                    </a:lnTo>
                    <a:lnTo>
                      <a:pt x="359" y="417"/>
                    </a:lnTo>
                    <a:lnTo>
                      <a:pt x="359" y="417"/>
                    </a:lnTo>
                    <a:lnTo>
                      <a:pt x="360" y="419"/>
                    </a:lnTo>
                    <a:lnTo>
                      <a:pt x="362" y="419"/>
                    </a:lnTo>
                    <a:lnTo>
                      <a:pt x="364" y="417"/>
                    </a:lnTo>
                    <a:lnTo>
                      <a:pt x="364" y="417"/>
                    </a:lnTo>
                    <a:lnTo>
                      <a:pt x="364" y="419"/>
                    </a:lnTo>
                    <a:lnTo>
                      <a:pt x="366" y="421"/>
                    </a:lnTo>
                    <a:lnTo>
                      <a:pt x="368" y="421"/>
                    </a:lnTo>
                    <a:lnTo>
                      <a:pt x="368" y="421"/>
                    </a:lnTo>
                    <a:lnTo>
                      <a:pt x="370" y="423"/>
                    </a:lnTo>
                    <a:lnTo>
                      <a:pt x="372" y="425"/>
                    </a:lnTo>
                    <a:lnTo>
                      <a:pt x="374" y="419"/>
                    </a:lnTo>
                    <a:lnTo>
                      <a:pt x="374" y="417"/>
                    </a:lnTo>
                    <a:lnTo>
                      <a:pt x="374" y="415"/>
                    </a:lnTo>
                    <a:lnTo>
                      <a:pt x="376" y="415"/>
                    </a:lnTo>
                    <a:lnTo>
                      <a:pt x="378" y="413"/>
                    </a:lnTo>
                    <a:lnTo>
                      <a:pt x="378" y="413"/>
                    </a:lnTo>
                    <a:lnTo>
                      <a:pt x="380" y="413"/>
                    </a:lnTo>
                    <a:lnTo>
                      <a:pt x="380" y="413"/>
                    </a:lnTo>
                    <a:lnTo>
                      <a:pt x="380" y="411"/>
                    </a:lnTo>
                    <a:lnTo>
                      <a:pt x="380" y="409"/>
                    </a:lnTo>
                    <a:lnTo>
                      <a:pt x="378" y="407"/>
                    </a:lnTo>
                    <a:lnTo>
                      <a:pt x="378" y="406"/>
                    </a:lnTo>
                    <a:lnTo>
                      <a:pt x="380" y="406"/>
                    </a:lnTo>
                    <a:lnTo>
                      <a:pt x="380" y="406"/>
                    </a:lnTo>
                    <a:lnTo>
                      <a:pt x="381" y="406"/>
                    </a:lnTo>
                    <a:lnTo>
                      <a:pt x="385" y="407"/>
                    </a:lnTo>
                    <a:lnTo>
                      <a:pt x="387" y="407"/>
                    </a:lnTo>
                    <a:lnTo>
                      <a:pt x="389" y="406"/>
                    </a:lnTo>
                    <a:lnTo>
                      <a:pt x="389" y="406"/>
                    </a:lnTo>
                    <a:lnTo>
                      <a:pt x="391" y="402"/>
                    </a:lnTo>
                    <a:lnTo>
                      <a:pt x="391" y="400"/>
                    </a:lnTo>
                    <a:lnTo>
                      <a:pt x="391" y="398"/>
                    </a:lnTo>
                    <a:lnTo>
                      <a:pt x="391" y="396"/>
                    </a:lnTo>
                    <a:lnTo>
                      <a:pt x="391" y="394"/>
                    </a:lnTo>
                    <a:lnTo>
                      <a:pt x="391" y="392"/>
                    </a:lnTo>
                    <a:lnTo>
                      <a:pt x="393" y="388"/>
                    </a:lnTo>
                    <a:lnTo>
                      <a:pt x="393" y="387"/>
                    </a:lnTo>
                    <a:lnTo>
                      <a:pt x="393" y="385"/>
                    </a:lnTo>
                    <a:lnTo>
                      <a:pt x="393" y="381"/>
                    </a:lnTo>
                    <a:lnTo>
                      <a:pt x="393" y="381"/>
                    </a:lnTo>
                    <a:lnTo>
                      <a:pt x="395" y="379"/>
                    </a:lnTo>
                    <a:lnTo>
                      <a:pt x="397" y="377"/>
                    </a:lnTo>
                    <a:lnTo>
                      <a:pt x="399" y="377"/>
                    </a:lnTo>
                    <a:lnTo>
                      <a:pt x="402" y="379"/>
                    </a:lnTo>
                    <a:lnTo>
                      <a:pt x="402" y="379"/>
                    </a:lnTo>
                    <a:lnTo>
                      <a:pt x="402" y="377"/>
                    </a:lnTo>
                    <a:lnTo>
                      <a:pt x="404" y="377"/>
                    </a:lnTo>
                    <a:lnTo>
                      <a:pt x="406" y="377"/>
                    </a:lnTo>
                    <a:lnTo>
                      <a:pt x="406" y="377"/>
                    </a:lnTo>
                    <a:lnTo>
                      <a:pt x="408" y="377"/>
                    </a:lnTo>
                    <a:lnTo>
                      <a:pt x="410" y="377"/>
                    </a:lnTo>
                    <a:lnTo>
                      <a:pt x="410" y="377"/>
                    </a:lnTo>
                    <a:lnTo>
                      <a:pt x="410" y="375"/>
                    </a:lnTo>
                    <a:lnTo>
                      <a:pt x="410" y="373"/>
                    </a:lnTo>
                    <a:lnTo>
                      <a:pt x="410" y="373"/>
                    </a:lnTo>
                    <a:lnTo>
                      <a:pt x="412" y="371"/>
                    </a:lnTo>
                    <a:lnTo>
                      <a:pt x="412" y="371"/>
                    </a:lnTo>
                    <a:lnTo>
                      <a:pt x="418" y="368"/>
                    </a:lnTo>
                    <a:lnTo>
                      <a:pt x="421" y="366"/>
                    </a:lnTo>
                    <a:lnTo>
                      <a:pt x="421" y="366"/>
                    </a:lnTo>
                    <a:lnTo>
                      <a:pt x="421" y="366"/>
                    </a:lnTo>
                    <a:lnTo>
                      <a:pt x="423" y="364"/>
                    </a:lnTo>
                    <a:lnTo>
                      <a:pt x="423" y="364"/>
                    </a:lnTo>
                    <a:lnTo>
                      <a:pt x="423" y="362"/>
                    </a:lnTo>
                    <a:lnTo>
                      <a:pt x="423" y="358"/>
                    </a:lnTo>
                    <a:lnTo>
                      <a:pt x="423" y="356"/>
                    </a:lnTo>
                    <a:lnTo>
                      <a:pt x="423" y="356"/>
                    </a:lnTo>
                    <a:lnTo>
                      <a:pt x="427" y="352"/>
                    </a:lnTo>
                    <a:lnTo>
                      <a:pt x="427" y="350"/>
                    </a:lnTo>
                    <a:lnTo>
                      <a:pt x="429" y="350"/>
                    </a:lnTo>
                    <a:lnTo>
                      <a:pt x="429" y="350"/>
                    </a:lnTo>
                    <a:lnTo>
                      <a:pt x="431" y="350"/>
                    </a:lnTo>
                    <a:lnTo>
                      <a:pt x="431" y="352"/>
                    </a:lnTo>
                    <a:lnTo>
                      <a:pt x="433" y="352"/>
                    </a:lnTo>
                    <a:lnTo>
                      <a:pt x="433" y="354"/>
                    </a:lnTo>
                    <a:lnTo>
                      <a:pt x="433" y="354"/>
                    </a:lnTo>
                    <a:lnTo>
                      <a:pt x="433" y="360"/>
                    </a:lnTo>
                    <a:lnTo>
                      <a:pt x="433" y="360"/>
                    </a:lnTo>
                    <a:lnTo>
                      <a:pt x="435" y="362"/>
                    </a:lnTo>
                    <a:lnTo>
                      <a:pt x="435" y="362"/>
                    </a:lnTo>
                    <a:lnTo>
                      <a:pt x="437" y="362"/>
                    </a:lnTo>
                    <a:lnTo>
                      <a:pt x="439" y="364"/>
                    </a:lnTo>
                    <a:lnTo>
                      <a:pt x="441" y="364"/>
                    </a:lnTo>
                    <a:lnTo>
                      <a:pt x="441" y="366"/>
                    </a:lnTo>
                    <a:lnTo>
                      <a:pt x="442" y="368"/>
                    </a:lnTo>
                    <a:lnTo>
                      <a:pt x="442" y="368"/>
                    </a:lnTo>
                    <a:lnTo>
                      <a:pt x="442" y="368"/>
                    </a:lnTo>
                    <a:lnTo>
                      <a:pt x="442" y="368"/>
                    </a:lnTo>
                    <a:lnTo>
                      <a:pt x="444" y="368"/>
                    </a:lnTo>
                    <a:lnTo>
                      <a:pt x="446" y="368"/>
                    </a:lnTo>
                    <a:lnTo>
                      <a:pt x="448" y="366"/>
                    </a:lnTo>
                    <a:lnTo>
                      <a:pt x="448" y="366"/>
                    </a:lnTo>
                    <a:lnTo>
                      <a:pt x="448" y="366"/>
                    </a:lnTo>
                    <a:lnTo>
                      <a:pt x="452" y="366"/>
                    </a:lnTo>
                    <a:lnTo>
                      <a:pt x="454" y="364"/>
                    </a:lnTo>
                    <a:lnTo>
                      <a:pt x="454" y="362"/>
                    </a:lnTo>
                    <a:lnTo>
                      <a:pt x="454" y="362"/>
                    </a:lnTo>
                    <a:lnTo>
                      <a:pt x="452" y="362"/>
                    </a:lnTo>
                    <a:lnTo>
                      <a:pt x="448" y="358"/>
                    </a:lnTo>
                    <a:lnTo>
                      <a:pt x="448" y="358"/>
                    </a:lnTo>
                    <a:lnTo>
                      <a:pt x="448" y="358"/>
                    </a:lnTo>
                    <a:lnTo>
                      <a:pt x="450" y="356"/>
                    </a:lnTo>
                    <a:lnTo>
                      <a:pt x="450" y="356"/>
                    </a:lnTo>
                    <a:lnTo>
                      <a:pt x="452" y="354"/>
                    </a:lnTo>
                    <a:lnTo>
                      <a:pt x="452" y="354"/>
                    </a:lnTo>
                    <a:lnTo>
                      <a:pt x="452" y="352"/>
                    </a:lnTo>
                    <a:lnTo>
                      <a:pt x="452" y="350"/>
                    </a:lnTo>
                    <a:lnTo>
                      <a:pt x="452" y="350"/>
                    </a:lnTo>
                    <a:lnTo>
                      <a:pt x="454" y="349"/>
                    </a:lnTo>
                    <a:lnTo>
                      <a:pt x="454" y="349"/>
                    </a:lnTo>
                    <a:lnTo>
                      <a:pt x="454" y="349"/>
                    </a:lnTo>
                    <a:lnTo>
                      <a:pt x="454" y="347"/>
                    </a:lnTo>
                    <a:lnTo>
                      <a:pt x="454" y="347"/>
                    </a:lnTo>
                    <a:lnTo>
                      <a:pt x="456" y="345"/>
                    </a:lnTo>
                    <a:lnTo>
                      <a:pt x="456" y="345"/>
                    </a:lnTo>
                    <a:lnTo>
                      <a:pt x="456" y="343"/>
                    </a:lnTo>
                    <a:lnTo>
                      <a:pt x="456" y="343"/>
                    </a:lnTo>
                    <a:lnTo>
                      <a:pt x="458" y="341"/>
                    </a:lnTo>
                    <a:lnTo>
                      <a:pt x="458" y="341"/>
                    </a:lnTo>
                    <a:lnTo>
                      <a:pt x="460" y="341"/>
                    </a:lnTo>
                    <a:lnTo>
                      <a:pt x="463" y="341"/>
                    </a:lnTo>
                    <a:lnTo>
                      <a:pt x="463" y="341"/>
                    </a:lnTo>
                    <a:lnTo>
                      <a:pt x="465" y="341"/>
                    </a:lnTo>
                    <a:lnTo>
                      <a:pt x="465" y="339"/>
                    </a:lnTo>
                    <a:lnTo>
                      <a:pt x="465" y="339"/>
                    </a:lnTo>
                    <a:lnTo>
                      <a:pt x="467" y="337"/>
                    </a:lnTo>
                    <a:lnTo>
                      <a:pt x="467" y="335"/>
                    </a:lnTo>
                    <a:lnTo>
                      <a:pt x="467" y="333"/>
                    </a:lnTo>
                    <a:lnTo>
                      <a:pt x="467" y="331"/>
                    </a:lnTo>
                    <a:lnTo>
                      <a:pt x="467" y="331"/>
                    </a:lnTo>
                    <a:lnTo>
                      <a:pt x="467" y="331"/>
                    </a:lnTo>
                    <a:lnTo>
                      <a:pt x="467" y="330"/>
                    </a:lnTo>
                    <a:lnTo>
                      <a:pt x="467" y="328"/>
                    </a:lnTo>
                    <a:lnTo>
                      <a:pt x="469" y="328"/>
                    </a:lnTo>
                    <a:lnTo>
                      <a:pt x="469" y="328"/>
                    </a:lnTo>
                    <a:lnTo>
                      <a:pt x="471" y="328"/>
                    </a:lnTo>
                    <a:lnTo>
                      <a:pt x="473" y="328"/>
                    </a:lnTo>
                    <a:lnTo>
                      <a:pt x="473" y="328"/>
                    </a:lnTo>
                    <a:lnTo>
                      <a:pt x="475" y="328"/>
                    </a:lnTo>
                    <a:lnTo>
                      <a:pt x="475" y="326"/>
                    </a:lnTo>
                    <a:lnTo>
                      <a:pt x="477" y="320"/>
                    </a:lnTo>
                    <a:lnTo>
                      <a:pt x="479" y="318"/>
                    </a:lnTo>
                    <a:lnTo>
                      <a:pt x="479" y="316"/>
                    </a:lnTo>
                    <a:lnTo>
                      <a:pt x="481" y="316"/>
                    </a:lnTo>
                    <a:lnTo>
                      <a:pt x="482" y="316"/>
                    </a:lnTo>
                    <a:lnTo>
                      <a:pt x="482" y="314"/>
                    </a:lnTo>
                    <a:lnTo>
                      <a:pt x="484" y="314"/>
                    </a:lnTo>
                    <a:lnTo>
                      <a:pt x="486" y="314"/>
                    </a:lnTo>
                    <a:lnTo>
                      <a:pt x="486" y="314"/>
                    </a:lnTo>
                    <a:lnTo>
                      <a:pt x="486" y="312"/>
                    </a:lnTo>
                    <a:lnTo>
                      <a:pt x="486" y="312"/>
                    </a:lnTo>
                    <a:lnTo>
                      <a:pt x="486" y="312"/>
                    </a:lnTo>
                    <a:lnTo>
                      <a:pt x="484" y="310"/>
                    </a:lnTo>
                    <a:lnTo>
                      <a:pt x="481" y="309"/>
                    </a:lnTo>
                    <a:lnTo>
                      <a:pt x="481" y="307"/>
                    </a:lnTo>
                    <a:lnTo>
                      <a:pt x="479" y="307"/>
                    </a:lnTo>
                    <a:lnTo>
                      <a:pt x="479" y="305"/>
                    </a:lnTo>
                    <a:lnTo>
                      <a:pt x="479" y="305"/>
                    </a:lnTo>
                    <a:lnTo>
                      <a:pt x="479" y="303"/>
                    </a:lnTo>
                    <a:lnTo>
                      <a:pt x="479" y="303"/>
                    </a:lnTo>
                    <a:lnTo>
                      <a:pt x="479" y="303"/>
                    </a:lnTo>
                    <a:lnTo>
                      <a:pt x="477" y="303"/>
                    </a:lnTo>
                    <a:lnTo>
                      <a:pt x="477" y="303"/>
                    </a:lnTo>
                    <a:lnTo>
                      <a:pt x="477" y="303"/>
                    </a:lnTo>
                    <a:lnTo>
                      <a:pt x="477" y="303"/>
                    </a:lnTo>
                    <a:lnTo>
                      <a:pt x="477" y="301"/>
                    </a:lnTo>
                    <a:lnTo>
                      <a:pt x="477" y="301"/>
                    </a:lnTo>
                    <a:lnTo>
                      <a:pt x="477" y="301"/>
                    </a:lnTo>
                    <a:lnTo>
                      <a:pt x="477" y="299"/>
                    </a:lnTo>
                    <a:lnTo>
                      <a:pt x="475" y="299"/>
                    </a:lnTo>
                    <a:lnTo>
                      <a:pt x="475" y="299"/>
                    </a:lnTo>
                    <a:lnTo>
                      <a:pt x="473" y="299"/>
                    </a:lnTo>
                    <a:lnTo>
                      <a:pt x="473" y="299"/>
                    </a:lnTo>
                    <a:lnTo>
                      <a:pt x="473" y="299"/>
                    </a:lnTo>
                    <a:lnTo>
                      <a:pt x="473" y="299"/>
                    </a:lnTo>
                    <a:lnTo>
                      <a:pt x="473" y="299"/>
                    </a:lnTo>
                    <a:lnTo>
                      <a:pt x="473" y="297"/>
                    </a:lnTo>
                    <a:lnTo>
                      <a:pt x="473" y="297"/>
                    </a:lnTo>
                    <a:lnTo>
                      <a:pt x="471" y="295"/>
                    </a:lnTo>
                    <a:lnTo>
                      <a:pt x="471" y="293"/>
                    </a:lnTo>
                    <a:lnTo>
                      <a:pt x="471" y="293"/>
                    </a:lnTo>
                    <a:lnTo>
                      <a:pt x="471" y="293"/>
                    </a:lnTo>
                    <a:lnTo>
                      <a:pt x="473" y="291"/>
                    </a:lnTo>
                    <a:lnTo>
                      <a:pt x="473" y="291"/>
                    </a:lnTo>
                    <a:lnTo>
                      <a:pt x="475" y="290"/>
                    </a:lnTo>
                    <a:lnTo>
                      <a:pt x="477" y="288"/>
                    </a:lnTo>
                    <a:lnTo>
                      <a:pt x="477" y="288"/>
                    </a:lnTo>
                    <a:lnTo>
                      <a:pt x="477" y="288"/>
                    </a:lnTo>
                    <a:lnTo>
                      <a:pt x="479" y="288"/>
                    </a:lnTo>
                    <a:lnTo>
                      <a:pt x="479" y="286"/>
                    </a:lnTo>
                    <a:lnTo>
                      <a:pt x="479" y="286"/>
                    </a:lnTo>
                    <a:lnTo>
                      <a:pt x="479" y="286"/>
                    </a:lnTo>
                    <a:lnTo>
                      <a:pt x="479" y="284"/>
                    </a:lnTo>
                    <a:lnTo>
                      <a:pt x="479" y="284"/>
                    </a:lnTo>
                    <a:lnTo>
                      <a:pt x="479" y="282"/>
                    </a:lnTo>
                    <a:lnTo>
                      <a:pt x="479" y="282"/>
                    </a:lnTo>
                    <a:lnTo>
                      <a:pt x="481" y="280"/>
                    </a:lnTo>
                    <a:lnTo>
                      <a:pt x="481" y="276"/>
                    </a:lnTo>
                    <a:lnTo>
                      <a:pt x="481" y="274"/>
                    </a:lnTo>
                    <a:lnTo>
                      <a:pt x="482" y="274"/>
                    </a:lnTo>
                    <a:lnTo>
                      <a:pt x="484" y="272"/>
                    </a:lnTo>
                    <a:lnTo>
                      <a:pt x="484" y="271"/>
                    </a:lnTo>
                    <a:lnTo>
                      <a:pt x="484" y="271"/>
                    </a:lnTo>
                    <a:lnTo>
                      <a:pt x="482" y="271"/>
                    </a:lnTo>
                    <a:lnTo>
                      <a:pt x="482" y="271"/>
                    </a:lnTo>
                    <a:lnTo>
                      <a:pt x="482" y="269"/>
                    </a:lnTo>
                    <a:lnTo>
                      <a:pt x="482" y="269"/>
                    </a:lnTo>
                    <a:lnTo>
                      <a:pt x="484" y="267"/>
                    </a:lnTo>
                    <a:lnTo>
                      <a:pt x="484" y="267"/>
                    </a:lnTo>
                    <a:lnTo>
                      <a:pt x="484" y="267"/>
                    </a:lnTo>
                    <a:lnTo>
                      <a:pt x="486" y="267"/>
                    </a:lnTo>
                    <a:lnTo>
                      <a:pt x="486" y="267"/>
                    </a:lnTo>
                    <a:lnTo>
                      <a:pt x="488" y="267"/>
                    </a:lnTo>
                    <a:lnTo>
                      <a:pt x="488" y="267"/>
                    </a:lnTo>
                    <a:lnTo>
                      <a:pt x="490" y="267"/>
                    </a:lnTo>
                    <a:lnTo>
                      <a:pt x="490" y="267"/>
                    </a:lnTo>
                    <a:lnTo>
                      <a:pt x="492" y="267"/>
                    </a:lnTo>
                    <a:lnTo>
                      <a:pt x="494" y="267"/>
                    </a:lnTo>
                    <a:lnTo>
                      <a:pt x="494" y="267"/>
                    </a:lnTo>
                    <a:lnTo>
                      <a:pt x="496" y="271"/>
                    </a:lnTo>
                    <a:lnTo>
                      <a:pt x="496" y="271"/>
                    </a:lnTo>
                    <a:lnTo>
                      <a:pt x="498" y="272"/>
                    </a:lnTo>
                    <a:lnTo>
                      <a:pt x="500" y="272"/>
                    </a:lnTo>
                    <a:lnTo>
                      <a:pt x="500" y="272"/>
                    </a:lnTo>
                    <a:lnTo>
                      <a:pt x="501" y="272"/>
                    </a:lnTo>
                    <a:lnTo>
                      <a:pt x="503" y="272"/>
                    </a:lnTo>
                    <a:lnTo>
                      <a:pt x="503" y="272"/>
                    </a:lnTo>
                    <a:lnTo>
                      <a:pt x="503" y="272"/>
                    </a:lnTo>
                    <a:lnTo>
                      <a:pt x="505" y="272"/>
                    </a:lnTo>
                    <a:lnTo>
                      <a:pt x="505" y="272"/>
                    </a:lnTo>
                    <a:lnTo>
                      <a:pt x="509" y="272"/>
                    </a:lnTo>
                    <a:lnTo>
                      <a:pt x="509" y="272"/>
                    </a:lnTo>
                    <a:lnTo>
                      <a:pt x="511" y="272"/>
                    </a:lnTo>
                    <a:lnTo>
                      <a:pt x="511" y="271"/>
                    </a:lnTo>
                    <a:lnTo>
                      <a:pt x="511" y="269"/>
                    </a:lnTo>
                    <a:lnTo>
                      <a:pt x="511" y="269"/>
                    </a:lnTo>
                    <a:lnTo>
                      <a:pt x="511" y="263"/>
                    </a:lnTo>
                    <a:lnTo>
                      <a:pt x="511" y="263"/>
                    </a:lnTo>
                    <a:lnTo>
                      <a:pt x="511" y="261"/>
                    </a:lnTo>
                    <a:lnTo>
                      <a:pt x="511" y="261"/>
                    </a:lnTo>
                    <a:lnTo>
                      <a:pt x="511" y="261"/>
                    </a:lnTo>
                    <a:lnTo>
                      <a:pt x="511" y="259"/>
                    </a:lnTo>
                    <a:lnTo>
                      <a:pt x="513" y="257"/>
                    </a:lnTo>
                    <a:lnTo>
                      <a:pt x="513" y="255"/>
                    </a:lnTo>
                    <a:lnTo>
                      <a:pt x="515" y="253"/>
                    </a:lnTo>
                    <a:lnTo>
                      <a:pt x="515" y="253"/>
                    </a:lnTo>
                    <a:lnTo>
                      <a:pt x="517" y="253"/>
                    </a:lnTo>
                    <a:lnTo>
                      <a:pt x="521" y="253"/>
                    </a:lnTo>
                    <a:lnTo>
                      <a:pt x="521" y="252"/>
                    </a:lnTo>
                    <a:lnTo>
                      <a:pt x="522" y="252"/>
                    </a:lnTo>
                    <a:lnTo>
                      <a:pt x="522" y="252"/>
                    </a:lnTo>
                    <a:lnTo>
                      <a:pt x="522" y="250"/>
                    </a:lnTo>
                    <a:lnTo>
                      <a:pt x="522" y="250"/>
                    </a:lnTo>
                    <a:lnTo>
                      <a:pt x="522" y="244"/>
                    </a:lnTo>
                    <a:lnTo>
                      <a:pt x="522" y="242"/>
                    </a:lnTo>
                    <a:lnTo>
                      <a:pt x="522" y="240"/>
                    </a:lnTo>
                    <a:lnTo>
                      <a:pt x="524" y="238"/>
                    </a:lnTo>
                    <a:lnTo>
                      <a:pt x="524" y="236"/>
                    </a:lnTo>
                    <a:lnTo>
                      <a:pt x="526" y="234"/>
                    </a:lnTo>
                    <a:lnTo>
                      <a:pt x="526" y="233"/>
                    </a:lnTo>
                    <a:lnTo>
                      <a:pt x="530" y="231"/>
                    </a:lnTo>
                    <a:lnTo>
                      <a:pt x="530" y="231"/>
                    </a:lnTo>
                    <a:lnTo>
                      <a:pt x="530" y="231"/>
                    </a:lnTo>
                    <a:lnTo>
                      <a:pt x="532" y="229"/>
                    </a:lnTo>
                    <a:lnTo>
                      <a:pt x="532" y="229"/>
                    </a:lnTo>
                    <a:lnTo>
                      <a:pt x="532" y="227"/>
                    </a:lnTo>
                    <a:lnTo>
                      <a:pt x="532" y="227"/>
                    </a:lnTo>
                    <a:lnTo>
                      <a:pt x="530" y="225"/>
                    </a:lnTo>
                    <a:lnTo>
                      <a:pt x="530" y="225"/>
                    </a:lnTo>
                    <a:lnTo>
                      <a:pt x="528" y="225"/>
                    </a:lnTo>
                    <a:lnTo>
                      <a:pt x="528" y="225"/>
                    </a:lnTo>
                    <a:lnTo>
                      <a:pt x="524" y="215"/>
                    </a:lnTo>
                    <a:lnTo>
                      <a:pt x="524" y="213"/>
                    </a:lnTo>
                    <a:lnTo>
                      <a:pt x="524" y="212"/>
                    </a:lnTo>
                    <a:lnTo>
                      <a:pt x="528" y="213"/>
                    </a:lnTo>
                    <a:lnTo>
                      <a:pt x="530" y="213"/>
                    </a:lnTo>
                    <a:lnTo>
                      <a:pt x="530" y="213"/>
                    </a:lnTo>
                    <a:lnTo>
                      <a:pt x="530" y="215"/>
                    </a:lnTo>
                    <a:lnTo>
                      <a:pt x="532" y="217"/>
                    </a:lnTo>
                    <a:lnTo>
                      <a:pt x="532" y="217"/>
                    </a:lnTo>
                    <a:lnTo>
                      <a:pt x="532" y="217"/>
                    </a:lnTo>
                    <a:lnTo>
                      <a:pt x="532" y="217"/>
                    </a:lnTo>
                    <a:lnTo>
                      <a:pt x="538" y="221"/>
                    </a:lnTo>
                    <a:lnTo>
                      <a:pt x="540" y="221"/>
                    </a:lnTo>
                    <a:lnTo>
                      <a:pt x="540" y="219"/>
                    </a:lnTo>
                    <a:lnTo>
                      <a:pt x="540" y="219"/>
                    </a:lnTo>
                    <a:lnTo>
                      <a:pt x="540" y="219"/>
                    </a:lnTo>
                    <a:lnTo>
                      <a:pt x="540" y="219"/>
                    </a:lnTo>
                    <a:lnTo>
                      <a:pt x="541" y="219"/>
                    </a:lnTo>
                    <a:lnTo>
                      <a:pt x="541" y="219"/>
                    </a:lnTo>
                    <a:lnTo>
                      <a:pt x="541" y="217"/>
                    </a:lnTo>
                    <a:lnTo>
                      <a:pt x="541" y="217"/>
                    </a:lnTo>
                    <a:lnTo>
                      <a:pt x="543" y="217"/>
                    </a:lnTo>
                    <a:lnTo>
                      <a:pt x="543" y="217"/>
                    </a:lnTo>
                    <a:lnTo>
                      <a:pt x="543" y="217"/>
                    </a:lnTo>
                    <a:lnTo>
                      <a:pt x="545" y="219"/>
                    </a:lnTo>
                    <a:lnTo>
                      <a:pt x="545" y="219"/>
                    </a:lnTo>
                    <a:lnTo>
                      <a:pt x="547" y="219"/>
                    </a:lnTo>
                    <a:lnTo>
                      <a:pt x="547" y="219"/>
                    </a:lnTo>
                    <a:lnTo>
                      <a:pt x="549" y="219"/>
                    </a:lnTo>
                    <a:lnTo>
                      <a:pt x="551" y="219"/>
                    </a:lnTo>
                    <a:lnTo>
                      <a:pt x="557" y="221"/>
                    </a:lnTo>
                    <a:lnTo>
                      <a:pt x="561" y="223"/>
                    </a:lnTo>
                    <a:lnTo>
                      <a:pt x="561" y="223"/>
                    </a:lnTo>
                    <a:lnTo>
                      <a:pt x="562" y="223"/>
                    </a:lnTo>
                    <a:lnTo>
                      <a:pt x="566" y="223"/>
                    </a:lnTo>
                    <a:lnTo>
                      <a:pt x="568" y="223"/>
                    </a:lnTo>
                    <a:lnTo>
                      <a:pt x="570" y="225"/>
                    </a:lnTo>
                    <a:lnTo>
                      <a:pt x="570" y="225"/>
                    </a:lnTo>
                    <a:lnTo>
                      <a:pt x="570" y="225"/>
                    </a:lnTo>
                    <a:lnTo>
                      <a:pt x="572" y="227"/>
                    </a:lnTo>
                    <a:lnTo>
                      <a:pt x="572" y="227"/>
                    </a:lnTo>
                    <a:lnTo>
                      <a:pt x="572" y="227"/>
                    </a:lnTo>
                    <a:lnTo>
                      <a:pt x="572" y="227"/>
                    </a:lnTo>
                    <a:lnTo>
                      <a:pt x="574" y="234"/>
                    </a:lnTo>
                    <a:lnTo>
                      <a:pt x="576" y="234"/>
                    </a:lnTo>
                    <a:lnTo>
                      <a:pt x="576" y="236"/>
                    </a:lnTo>
                    <a:lnTo>
                      <a:pt x="576" y="236"/>
                    </a:lnTo>
                    <a:lnTo>
                      <a:pt x="578" y="236"/>
                    </a:lnTo>
                    <a:lnTo>
                      <a:pt x="580" y="238"/>
                    </a:lnTo>
                    <a:lnTo>
                      <a:pt x="580" y="238"/>
                    </a:lnTo>
                    <a:lnTo>
                      <a:pt x="580" y="238"/>
                    </a:lnTo>
                    <a:lnTo>
                      <a:pt x="580" y="240"/>
                    </a:lnTo>
                    <a:lnTo>
                      <a:pt x="580" y="240"/>
                    </a:lnTo>
                    <a:lnTo>
                      <a:pt x="582" y="240"/>
                    </a:lnTo>
                    <a:lnTo>
                      <a:pt x="583" y="240"/>
                    </a:lnTo>
                    <a:lnTo>
                      <a:pt x="583" y="242"/>
                    </a:lnTo>
                    <a:lnTo>
                      <a:pt x="585" y="242"/>
                    </a:lnTo>
                    <a:lnTo>
                      <a:pt x="585" y="242"/>
                    </a:lnTo>
                    <a:lnTo>
                      <a:pt x="585" y="242"/>
                    </a:lnTo>
                    <a:lnTo>
                      <a:pt x="585" y="242"/>
                    </a:lnTo>
                    <a:lnTo>
                      <a:pt x="587" y="242"/>
                    </a:lnTo>
                    <a:lnTo>
                      <a:pt x="589" y="242"/>
                    </a:lnTo>
                    <a:lnTo>
                      <a:pt x="589" y="242"/>
                    </a:lnTo>
                    <a:lnTo>
                      <a:pt x="591" y="240"/>
                    </a:lnTo>
                    <a:lnTo>
                      <a:pt x="591" y="238"/>
                    </a:lnTo>
                    <a:lnTo>
                      <a:pt x="593" y="238"/>
                    </a:lnTo>
                    <a:lnTo>
                      <a:pt x="593" y="238"/>
                    </a:lnTo>
                    <a:lnTo>
                      <a:pt x="597" y="236"/>
                    </a:lnTo>
                    <a:lnTo>
                      <a:pt x="602" y="234"/>
                    </a:lnTo>
                    <a:lnTo>
                      <a:pt x="602" y="234"/>
                    </a:lnTo>
                    <a:lnTo>
                      <a:pt x="604" y="234"/>
                    </a:lnTo>
                    <a:lnTo>
                      <a:pt x="606" y="236"/>
                    </a:lnTo>
                    <a:lnTo>
                      <a:pt x="606" y="236"/>
                    </a:lnTo>
                    <a:lnTo>
                      <a:pt x="608" y="236"/>
                    </a:lnTo>
                    <a:lnTo>
                      <a:pt x="608" y="240"/>
                    </a:lnTo>
                    <a:lnTo>
                      <a:pt x="610" y="240"/>
                    </a:lnTo>
                    <a:lnTo>
                      <a:pt x="610" y="240"/>
                    </a:lnTo>
                    <a:lnTo>
                      <a:pt x="610" y="240"/>
                    </a:lnTo>
                    <a:lnTo>
                      <a:pt x="620" y="242"/>
                    </a:lnTo>
                    <a:lnTo>
                      <a:pt x="620" y="242"/>
                    </a:lnTo>
                    <a:lnTo>
                      <a:pt x="622" y="242"/>
                    </a:lnTo>
                    <a:lnTo>
                      <a:pt x="622" y="244"/>
                    </a:lnTo>
                    <a:lnTo>
                      <a:pt x="622" y="246"/>
                    </a:lnTo>
                    <a:lnTo>
                      <a:pt x="623" y="246"/>
                    </a:lnTo>
                    <a:lnTo>
                      <a:pt x="623" y="246"/>
                    </a:lnTo>
                    <a:lnTo>
                      <a:pt x="625" y="246"/>
                    </a:lnTo>
                    <a:lnTo>
                      <a:pt x="633" y="246"/>
                    </a:lnTo>
                    <a:lnTo>
                      <a:pt x="633" y="246"/>
                    </a:lnTo>
                    <a:lnTo>
                      <a:pt x="633" y="246"/>
                    </a:lnTo>
                    <a:lnTo>
                      <a:pt x="637" y="246"/>
                    </a:lnTo>
                    <a:lnTo>
                      <a:pt x="637" y="246"/>
                    </a:lnTo>
                    <a:lnTo>
                      <a:pt x="637" y="248"/>
                    </a:lnTo>
                    <a:lnTo>
                      <a:pt x="639" y="248"/>
                    </a:lnTo>
                    <a:lnTo>
                      <a:pt x="639" y="248"/>
                    </a:lnTo>
                    <a:lnTo>
                      <a:pt x="639" y="248"/>
                    </a:lnTo>
                    <a:lnTo>
                      <a:pt x="639" y="248"/>
                    </a:lnTo>
                    <a:lnTo>
                      <a:pt x="641" y="248"/>
                    </a:lnTo>
                    <a:lnTo>
                      <a:pt x="641" y="248"/>
                    </a:lnTo>
                    <a:lnTo>
                      <a:pt x="641" y="248"/>
                    </a:lnTo>
                    <a:lnTo>
                      <a:pt x="642" y="248"/>
                    </a:lnTo>
                    <a:lnTo>
                      <a:pt x="642" y="248"/>
                    </a:lnTo>
                    <a:lnTo>
                      <a:pt x="642" y="246"/>
                    </a:lnTo>
                    <a:lnTo>
                      <a:pt x="642" y="246"/>
                    </a:lnTo>
                    <a:lnTo>
                      <a:pt x="642" y="244"/>
                    </a:lnTo>
                    <a:lnTo>
                      <a:pt x="642" y="244"/>
                    </a:lnTo>
                    <a:lnTo>
                      <a:pt x="644" y="244"/>
                    </a:lnTo>
                    <a:lnTo>
                      <a:pt x="644" y="242"/>
                    </a:lnTo>
                    <a:lnTo>
                      <a:pt x="652" y="240"/>
                    </a:lnTo>
                    <a:lnTo>
                      <a:pt x="652" y="240"/>
                    </a:lnTo>
                    <a:lnTo>
                      <a:pt x="652" y="240"/>
                    </a:lnTo>
                    <a:lnTo>
                      <a:pt x="654" y="240"/>
                    </a:lnTo>
                    <a:lnTo>
                      <a:pt x="660" y="240"/>
                    </a:lnTo>
                    <a:lnTo>
                      <a:pt x="662" y="242"/>
                    </a:lnTo>
                    <a:lnTo>
                      <a:pt x="662" y="242"/>
                    </a:lnTo>
                    <a:lnTo>
                      <a:pt x="663" y="244"/>
                    </a:lnTo>
                    <a:lnTo>
                      <a:pt x="663" y="246"/>
                    </a:lnTo>
                    <a:lnTo>
                      <a:pt x="665" y="248"/>
                    </a:lnTo>
                    <a:lnTo>
                      <a:pt x="665" y="248"/>
                    </a:lnTo>
                    <a:lnTo>
                      <a:pt x="667" y="248"/>
                    </a:lnTo>
                    <a:lnTo>
                      <a:pt x="667" y="250"/>
                    </a:lnTo>
                    <a:lnTo>
                      <a:pt x="667" y="250"/>
                    </a:lnTo>
                    <a:lnTo>
                      <a:pt x="669" y="250"/>
                    </a:lnTo>
                    <a:lnTo>
                      <a:pt x="671" y="250"/>
                    </a:lnTo>
                    <a:lnTo>
                      <a:pt x="671" y="250"/>
                    </a:lnTo>
                    <a:lnTo>
                      <a:pt x="671" y="250"/>
                    </a:lnTo>
                    <a:lnTo>
                      <a:pt x="673" y="252"/>
                    </a:lnTo>
                    <a:lnTo>
                      <a:pt x="673" y="252"/>
                    </a:lnTo>
                    <a:lnTo>
                      <a:pt x="673" y="253"/>
                    </a:lnTo>
                    <a:lnTo>
                      <a:pt x="675" y="253"/>
                    </a:lnTo>
                    <a:lnTo>
                      <a:pt x="675" y="253"/>
                    </a:lnTo>
                    <a:lnTo>
                      <a:pt x="675" y="255"/>
                    </a:lnTo>
                    <a:lnTo>
                      <a:pt x="675" y="257"/>
                    </a:lnTo>
                    <a:lnTo>
                      <a:pt x="675" y="257"/>
                    </a:lnTo>
                    <a:lnTo>
                      <a:pt x="675" y="259"/>
                    </a:lnTo>
                    <a:lnTo>
                      <a:pt x="675" y="263"/>
                    </a:lnTo>
                    <a:lnTo>
                      <a:pt x="675" y="265"/>
                    </a:lnTo>
                    <a:lnTo>
                      <a:pt x="675" y="265"/>
                    </a:lnTo>
                    <a:lnTo>
                      <a:pt x="675" y="267"/>
                    </a:lnTo>
                    <a:lnTo>
                      <a:pt x="675" y="269"/>
                    </a:lnTo>
                    <a:lnTo>
                      <a:pt x="675" y="271"/>
                    </a:lnTo>
                    <a:lnTo>
                      <a:pt x="673" y="271"/>
                    </a:lnTo>
                    <a:lnTo>
                      <a:pt x="673" y="272"/>
                    </a:lnTo>
                    <a:lnTo>
                      <a:pt x="673" y="272"/>
                    </a:lnTo>
                    <a:lnTo>
                      <a:pt x="673" y="272"/>
                    </a:lnTo>
                    <a:lnTo>
                      <a:pt x="673" y="272"/>
                    </a:lnTo>
                    <a:lnTo>
                      <a:pt x="673" y="274"/>
                    </a:lnTo>
                    <a:lnTo>
                      <a:pt x="673" y="276"/>
                    </a:lnTo>
                    <a:lnTo>
                      <a:pt x="673" y="278"/>
                    </a:lnTo>
                    <a:lnTo>
                      <a:pt x="673" y="280"/>
                    </a:lnTo>
                    <a:lnTo>
                      <a:pt x="673" y="282"/>
                    </a:lnTo>
                    <a:lnTo>
                      <a:pt x="671" y="282"/>
                    </a:lnTo>
                    <a:lnTo>
                      <a:pt x="669" y="286"/>
                    </a:lnTo>
                    <a:lnTo>
                      <a:pt x="667" y="288"/>
                    </a:lnTo>
                    <a:lnTo>
                      <a:pt x="665" y="290"/>
                    </a:lnTo>
                    <a:lnTo>
                      <a:pt x="667" y="293"/>
                    </a:lnTo>
                    <a:lnTo>
                      <a:pt x="667" y="293"/>
                    </a:lnTo>
                    <a:lnTo>
                      <a:pt x="673" y="293"/>
                    </a:lnTo>
                    <a:lnTo>
                      <a:pt x="673" y="295"/>
                    </a:lnTo>
                    <a:lnTo>
                      <a:pt x="675" y="301"/>
                    </a:lnTo>
                    <a:lnTo>
                      <a:pt x="675" y="305"/>
                    </a:lnTo>
                    <a:lnTo>
                      <a:pt x="675" y="309"/>
                    </a:lnTo>
                    <a:lnTo>
                      <a:pt x="675" y="310"/>
                    </a:lnTo>
                    <a:lnTo>
                      <a:pt x="675" y="312"/>
                    </a:lnTo>
                    <a:lnTo>
                      <a:pt x="671" y="314"/>
                    </a:lnTo>
                    <a:lnTo>
                      <a:pt x="671" y="316"/>
                    </a:lnTo>
                    <a:lnTo>
                      <a:pt x="677" y="318"/>
                    </a:lnTo>
                    <a:lnTo>
                      <a:pt x="679" y="320"/>
                    </a:lnTo>
                    <a:lnTo>
                      <a:pt x="683" y="322"/>
                    </a:lnTo>
                    <a:lnTo>
                      <a:pt x="684" y="324"/>
                    </a:lnTo>
                    <a:lnTo>
                      <a:pt x="684" y="324"/>
                    </a:lnTo>
                    <a:lnTo>
                      <a:pt x="686" y="328"/>
                    </a:lnTo>
                    <a:lnTo>
                      <a:pt x="686" y="328"/>
                    </a:lnTo>
                    <a:lnTo>
                      <a:pt x="694" y="328"/>
                    </a:lnTo>
                    <a:lnTo>
                      <a:pt x="702" y="328"/>
                    </a:lnTo>
                    <a:lnTo>
                      <a:pt x="702" y="328"/>
                    </a:lnTo>
                    <a:lnTo>
                      <a:pt x="703" y="326"/>
                    </a:lnTo>
                    <a:lnTo>
                      <a:pt x="703" y="324"/>
                    </a:lnTo>
                    <a:lnTo>
                      <a:pt x="703" y="324"/>
                    </a:lnTo>
                    <a:lnTo>
                      <a:pt x="703" y="322"/>
                    </a:lnTo>
                    <a:lnTo>
                      <a:pt x="703" y="320"/>
                    </a:lnTo>
                    <a:lnTo>
                      <a:pt x="703" y="320"/>
                    </a:lnTo>
                    <a:lnTo>
                      <a:pt x="709" y="316"/>
                    </a:lnTo>
                    <a:lnTo>
                      <a:pt x="711" y="314"/>
                    </a:lnTo>
                    <a:lnTo>
                      <a:pt x="711" y="312"/>
                    </a:lnTo>
                    <a:lnTo>
                      <a:pt x="705" y="307"/>
                    </a:lnTo>
                    <a:lnTo>
                      <a:pt x="703" y="303"/>
                    </a:lnTo>
                    <a:lnTo>
                      <a:pt x="703" y="301"/>
                    </a:lnTo>
                    <a:lnTo>
                      <a:pt x="705" y="297"/>
                    </a:lnTo>
                    <a:lnTo>
                      <a:pt x="711" y="290"/>
                    </a:lnTo>
                    <a:lnTo>
                      <a:pt x="713" y="288"/>
                    </a:lnTo>
                    <a:lnTo>
                      <a:pt x="713" y="286"/>
                    </a:lnTo>
                    <a:lnTo>
                      <a:pt x="713" y="284"/>
                    </a:lnTo>
                    <a:lnTo>
                      <a:pt x="715" y="276"/>
                    </a:lnTo>
                    <a:lnTo>
                      <a:pt x="717" y="274"/>
                    </a:lnTo>
                    <a:lnTo>
                      <a:pt x="717" y="272"/>
                    </a:lnTo>
                    <a:lnTo>
                      <a:pt x="719" y="272"/>
                    </a:lnTo>
                    <a:lnTo>
                      <a:pt x="721" y="272"/>
                    </a:lnTo>
                    <a:lnTo>
                      <a:pt x="721" y="271"/>
                    </a:lnTo>
                    <a:lnTo>
                      <a:pt x="723" y="267"/>
                    </a:lnTo>
                    <a:lnTo>
                      <a:pt x="723" y="267"/>
                    </a:lnTo>
                    <a:lnTo>
                      <a:pt x="724" y="265"/>
                    </a:lnTo>
                    <a:lnTo>
                      <a:pt x="726" y="265"/>
                    </a:lnTo>
                    <a:lnTo>
                      <a:pt x="726" y="265"/>
                    </a:lnTo>
                    <a:lnTo>
                      <a:pt x="728" y="263"/>
                    </a:lnTo>
                    <a:lnTo>
                      <a:pt x="728" y="261"/>
                    </a:lnTo>
                    <a:lnTo>
                      <a:pt x="730" y="261"/>
                    </a:lnTo>
                    <a:lnTo>
                      <a:pt x="732" y="259"/>
                    </a:lnTo>
                    <a:lnTo>
                      <a:pt x="734" y="261"/>
                    </a:lnTo>
                    <a:lnTo>
                      <a:pt x="734" y="265"/>
                    </a:lnTo>
                    <a:lnTo>
                      <a:pt x="736" y="267"/>
                    </a:lnTo>
                    <a:lnTo>
                      <a:pt x="738" y="267"/>
                    </a:lnTo>
                    <a:lnTo>
                      <a:pt x="740" y="267"/>
                    </a:lnTo>
                    <a:lnTo>
                      <a:pt x="742" y="267"/>
                    </a:lnTo>
                    <a:lnTo>
                      <a:pt x="743" y="269"/>
                    </a:lnTo>
                    <a:lnTo>
                      <a:pt x="743" y="271"/>
                    </a:lnTo>
                    <a:lnTo>
                      <a:pt x="745" y="272"/>
                    </a:lnTo>
                    <a:lnTo>
                      <a:pt x="745" y="272"/>
                    </a:lnTo>
                    <a:lnTo>
                      <a:pt x="745" y="272"/>
                    </a:lnTo>
                    <a:lnTo>
                      <a:pt x="747" y="271"/>
                    </a:lnTo>
                    <a:lnTo>
                      <a:pt x="747" y="271"/>
                    </a:lnTo>
                    <a:lnTo>
                      <a:pt x="749" y="269"/>
                    </a:lnTo>
                    <a:lnTo>
                      <a:pt x="751" y="269"/>
                    </a:lnTo>
                    <a:lnTo>
                      <a:pt x="755" y="267"/>
                    </a:lnTo>
                    <a:lnTo>
                      <a:pt x="755" y="265"/>
                    </a:lnTo>
                    <a:lnTo>
                      <a:pt x="755" y="265"/>
                    </a:lnTo>
                    <a:lnTo>
                      <a:pt x="755" y="263"/>
                    </a:lnTo>
                    <a:lnTo>
                      <a:pt x="753" y="261"/>
                    </a:lnTo>
                    <a:lnTo>
                      <a:pt x="753" y="259"/>
                    </a:lnTo>
                    <a:lnTo>
                      <a:pt x="753" y="259"/>
                    </a:lnTo>
                    <a:lnTo>
                      <a:pt x="755" y="259"/>
                    </a:lnTo>
                    <a:lnTo>
                      <a:pt x="755" y="257"/>
                    </a:lnTo>
                    <a:lnTo>
                      <a:pt x="757" y="257"/>
                    </a:lnTo>
                    <a:lnTo>
                      <a:pt x="759" y="257"/>
                    </a:lnTo>
                    <a:lnTo>
                      <a:pt x="761" y="257"/>
                    </a:lnTo>
                    <a:lnTo>
                      <a:pt x="761" y="255"/>
                    </a:lnTo>
                    <a:lnTo>
                      <a:pt x="761" y="253"/>
                    </a:lnTo>
                    <a:lnTo>
                      <a:pt x="763" y="253"/>
                    </a:lnTo>
                    <a:lnTo>
                      <a:pt x="761" y="252"/>
                    </a:lnTo>
                    <a:close/>
                  </a:path>
                </a:pathLst>
              </a:custGeom>
              <a:noFill/>
              <a:ln w="3175" cap="rnd">
                <a:solidFill>
                  <a:schemeClr val="tx1">
                    <a:lumMod val="50000"/>
                    <a:lumOff val="50000"/>
                  </a:schemeClr>
                </a:solidFill>
                <a:prstDash val="solid"/>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29" name="Freeform 38">
                <a:extLst>
                  <a:ext uri="{FF2B5EF4-FFF2-40B4-BE49-F238E27FC236}">
                    <a16:creationId xmlns:a16="http://schemas.microsoft.com/office/drawing/2014/main" id="{6F7C50D7-75AC-443A-AFAF-046C5ACA8B07}"/>
                  </a:ext>
                </a:extLst>
              </p:cNvPr>
              <p:cNvSpPr>
                <a:spLocks/>
              </p:cNvSpPr>
              <p:nvPr/>
            </p:nvSpPr>
            <p:spPr bwMode="auto">
              <a:xfrm>
                <a:off x="7600816" y="2982758"/>
                <a:ext cx="1289988" cy="927567"/>
              </a:xfrm>
              <a:custGeom>
                <a:avLst/>
                <a:gdLst>
                  <a:gd name="T0" fmla="*/ 764 w 812"/>
                  <a:gd name="T1" fmla="*/ 220 h 584"/>
                  <a:gd name="T2" fmla="*/ 745 w 812"/>
                  <a:gd name="T3" fmla="*/ 209 h 584"/>
                  <a:gd name="T4" fmla="*/ 697 w 812"/>
                  <a:gd name="T5" fmla="*/ 180 h 584"/>
                  <a:gd name="T6" fmla="*/ 667 w 812"/>
                  <a:gd name="T7" fmla="*/ 173 h 584"/>
                  <a:gd name="T8" fmla="*/ 635 w 812"/>
                  <a:gd name="T9" fmla="*/ 192 h 584"/>
                  <a:gd name="T10" fmla="*/ 625 w 812"/>
                  <a:gd name="T11" fmla="*/ 169 h 584"/>
                  <a:gd name="T12" fmla="*/ 600 w 812"/>
                  <a:gd name="T13" fmla="*/ 178 h 584"/>
                  <a:gd name="T14" fmla="*/ 577 w 812"/>
                  <a:gd name="T15" fmla="*/ 188 h 584"/>
                  <a:gd name="T16" fmla="*/ 585 w 812"/>
                  <a:gd name="T17" fmla="*/ 165 h 584"/>
                  <a:gd name="T18" fmla="*/ 535 w 812"/>
                  <a:gd name="T19" fmla="*/ 165 h 584"/>
                  <a:gd name="T20" fmla="*/ 499 w 812"/>
                  <a:gd name="T21" fmla="*/ 178 h 584"/>
                  <a:gd name="T22" fmla="*/ 490 w 812"/>
                  <a:gd name="T23" fmla="*/ 163 h 584"/>
                  <a:gd name="T24" fmla="*/ 473 w 812"/>
                  <a:gd name="T25" fmla="*/ 173 h 584"/>
                  <a:gd name="T26" fmla="*/ 452 w 812"/>
                  <a:gd name="T27" fmla="*/ 169 h 584"/>
                  <a:gd name="T28" fmla="*/ 448 w 812"/>
                  <a:gd name="T29" fmla="*/ 135 h 584"/>
                  <a:gd name="T30" fmla="*/ 433 w 812"/>
                  <a:gd name="T31" fmla="*/ 154 h 584"/>
                  <a:gd name="T32" fmla="*/ 427 w 812"/>
                  <a:gd name="T33" fmla="*/ 198 h 584"/>
                  <a:gd name="T34" fmla="*/ 452 w 812"/>
                  <a:gd name="T35" fmla="*/ 243 h 584"/>
                  <a:gd name="T36" fmla="*/ 408 w 812"/>
                  <a:gd name="T37" fmla="*/ 253 h 584"/>
                  <a:gd name="T38" fmla="*/ 391 w 812"/>
                  <a:gd name="T39" fmla="*/ 226 h 584"/>
                  <a:gd name="T40" fmla="*/ 391 w 812"/>
                  <a:gd name="T41" fmla="*/ 148 h 584"/>
                  <a:gd name="T42" fmla="*/ 448 w 812"/>
                  <a:gd name="T43" fmla="*/ 89 h 584"/>
                  <a:gd name="T44" fmla="*/ 461 w 812"/>
                  <a:gd name="T45" fmla="*/ 36 h 584"/>
                  <a:gd name="T46" fmla="*/ 406 w 812"/>
                  <a:gd name="T47" fmla="*/ 4 h 584"/>
                  <a:gd name="T48" fmla="*/ 364 w 812"/>
                  <a:gd name="T49" fmla="*/ 17 h 584"/>
                  <a:gd name="T50" fmla="*/ 301 w 812"/>
                  <a:gd name="T51" fmla="*/ 57 h 584"/>
                  <a:gd name="T52" fmla="*/ 253 w 812"/>
                  <a:gd name="T53" fmla="*/ 91 h 584"/>
                  <a:gd name="T54" fmla="*/ 240 w 812"/>
                  <a:gd name="T55" fmla="*/ 150 h 584"/>
                  <a:gd name="T56" fmla="*/ 301 w 812"/>
                  <a:gd name="T57" fmla="*/ 144 h 584"/>
                  <a:gd name="T58" fmla="*/ 307 w 812"/>
                  <a:gd name="T59" fmla="*/ 177 h 584"/>
                  <a:gd name="T60" fmla="*/ 255 w 812"/>
                  <a:gd name="T61" fmla="*/ 205 h 584"/>
                  <a:gd name="T62" fmla="*/ 261 w 812"/>
                  <a:gd name="T63" fmla="*/ 234 h 584"/>
                  <a:gd name="T64" fmla="*/ 242 w 812"/>
                  <a:gd name="T65" fmla="*/ 268 h 584"/>
                  <a:gd name="T66" fmla="*/ 200 w 812"/>
                  <a:gd name="T67" fmla="*/ 256 h 584"/>
                  <a:gd name="T68" fmla="*/ 158 w 812"/>
                  <a:gd name="T69" fmla="*/ 300 h 584"/>
                  <a:gd name="T70" fmla="*/ 147 w 812"/>
                  <a:gd name="T71" fmla="*/ 291 h 584"/>
                  <a:gd name="T72" fmla="*/ 160 w 812"/>
                  <a:gd name="T73" fmla="*/ 241 h 584"/>
                  <a:gd name="T74" fmla="*/ 105 w 812"/>
                  <a:gd name="T75" fmla="*/ 215 h 584"/>
                  <a:gd name="T76" fmla="*/ 112 w 812"/>
                  <a:gd name="T77" fmla="*/ 196 h 584"/>
                  <a:gd name="T78" fmla="*/ 99 w 812"/>
                  <a:gd name="T79" fmla="*/ 199 h 584"/>
                  <a:gd name="T80" fmla="*/ 86 w 812"/>
                  <a:gd name="T81" fmla="*/ 211 h 584"/>
                  <a:gd name="T82" fmla="*/ 63 w 812"/>
                  <a:gd name="T83" fmla="*/ 241 h 584"/>
                  <a:gd name="T84" fmla="*/ 80 w 812"/>
                  <a:gd name="T85" fmla="*/ 308 h 584"/>
                  <a:gd name="T86" fmla="*/ 59 w 812"/>
                  <a:gd name="T87" fmla="*/ 369 h 584"/>
                  <a:gd name="T88" fmla="*/ 27 w 812"/>
                  <a:gd name="T89" fmla="*/ 430 h 584"/>
                  <a:gd name="T90" fmla="*/ 8 w 812"/>
                  <a:gd name="T91" fmla="*/ 458 h 584"/>
                  <a:gd name="T92" fmla="*/ 27 w 812"/>
                  <a:gd name="T93" fmla="*/ 494 h 584"/>
                  <a:gd name="T94" fmla="*/ 95 w 812"/>
                  <a:gd name="T95" fmla="*/ 538 h 584"/>
                  <a:gd name="T96" fmla="*/ 192 w 812"/>
                  <a:gd name="T97" fmla="*/ 572 h 584"/>
                  <a:gd name="T98" fmla="*/ 253 w 812"/>
                  <a:gd name="T99" fmla="*/ 544 h 584"/>
                  <a:gd name="T100" fmla="*/ 320 w 812"/>
                  <a:gd name="T101" fmla="*/ 515 h 584"/>
                  <a:gd name="T102" fmla="*/ 324 w 812"/>
                  <a:gd name="T103" fmla="*/ 549 h 584"/>
                  <a:gd name="T104" fmla="*/ 400 w 812"/>
                  <a:gd name="T105" fmla="*/ 528 h 584"/>
                  <a:gd name="T106" fmla="*/ 452 w 812"/>
                  <a:gd name="T107" fmla="*/ 534 h 584"/>
                  <a:gd name="T108" fmla="*/ 518 w 812"/>
                  <a:gd name="T109" fmla="*/ 532 h 584"/>
                  <a:gd name="T110" fmla="*/ 581 w 812"/>
                  <a:gd name="T111" fmla="*/ 534 h 584"/>
                  <a:gd name="T112" fmla="*/ 619 w 812"/>
                  <a:gd name="T113" fmla="*/ 517 h 584"/>
                  <a:gd name="T114" fmla="*/ 661 w 812"/>
                  <a:gd name="T115" fmla="*/ 443 h 584"/>
                  <a:gd name="T116" fmla="*/ 715 w 812"/>
                  <a:gd name="T117" fmla="*/ 411 h 584"/>
                  <a:gd name="T118" fmla="*/ 722 w 812"/>
                  <a:gd name="T119" fmla="*/ 340 h 584"/>
                  <a:gd name="T120" fmla="*/ 715 w 812"/>
                  <a:gd name="T121" fmla="*/ 312 h 584"/>
                  <a:gd name="T122" fmla="*/ 802 w 812"/>
                  <a:gd name="T123" fmla="*/ 283 h 584"/>
                  <a:gd name="T124" fmla="*/ 812 w 812"/>
                  <a:gd name="T125" fmla="*/ 232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12" h="584">
                    <a:moveTo>
                      <a:pt x="810" y="230"/>
                    </a:moveTo>
                    <a:lnTo>
                      <a:pt x="810" y="230"/>
                    </a:lnTo>
                    <a:lnTo>
                      <a:pt x="808" y="228"/>
                    </a:lnTo>
                    <a:lnTo>
                      <a:pt x="808" y="228"/>
                    </a:lnTo>
                    <a:lnTo>
                      <a:pt x="808" y="224"/>
                    </a:lnTo>
                    <a:lnTo>
                      <a:pt x="808" y="224"/>
                    </a:lnTo>
                    <a:lnTo>
                      <a:pt x="806" y="224"/>
                    </a:lnTo>
                    <a:lnTo>
                      <a:pt x="806" y="222"/>
                    </a:lnTo>
                    <a:lnTo>
                      <a:pt x="802" y="222"/>
                    </a:lnTo>
                    <a:lnTo>
                      <a:pt x="802" y="222"/>
                    </a:lnTo>
                    <a:lnTo>
                      <a:pt x="802" y="222"/>
                    </a:lnTo>
                    <a:lnTo>
                      <a:pt x="802" y="222"/>
                    </a:lnTo>
                    <a:lnTo>
                      <a:pt x="802" y="218"/>
                    </a:lnTo>
                    <a:lnTo>
                      <a:pt x="802" y="218"/>
                    </a:lnTo>
                    <a:lnTo>
                      <a:pt x="800" y="218"/>
                    </a:lnTo>
                    <a:lnTo>
                      <a:pt x="800" y="218"/>
                    </a:lnTo>
                    <a:lnTo>
                      <a:pt x="800" y="218"/>
                    </a:lnTo>
                    <a:lnTo>
                      <a:pt x="793" y="220"/>
                    </a:lnTo>
                    <a:lnTo>
                      <a:pt x="793" y="220"/>
                    </a:lnTo>
                    <a:lnTo>
                      <a:pt x="791" y="222"/>
                    </a:lnTo>
                    <a:lnTo>
                      <a:pt x="787" y="220"/>
                    </a:lnTo>
                    <a:lnTo>
                      <a:pt x="777" y="218"/>
                    </a:lnTo>
                    <a:lnTo>
                      <a:pt x="776" y="218"/>
                    </a:lnTo>
                    <a:lnTo>
                      <a:pt x="776" y="218"/>
                    </a:lnTo>
                    <a:lnTo>
                      <a:pt x="776" y="218"/>
                    </a:lnTo>
                    <a:lnTo>
                      <a:pt x="774" y="220"/>
                    </a:lnTo>
                    <a:lnTo>
                      <a:pt x="774" y="220"/>
                    </a:lnTo>
                    <a:lnTo>
                      <a:pt x="776" y="222"/>
                    </a:lnTo>
                    <a:lnTo>
                      <a:pt x="776" y="224"/>
                    </a:lnTo>
                    <a:lnTo>
                      <a:pt x="776" y="224"/>
                    </a:lnTo>
                    <a:lnTo>
                      <a:pt x="774" y="226"/>
                    </a:lnTo>
                    <a:lnTo>
                      <a:pt x="774" y="226"/>
                    </a:lnTo>
                    <a:lnTo>
                      <a:pt x="772" y="226"/>
                    </a:lnTo>
                    <a:lnTo>
                      <a:pt x="768" y="226"/>
                    </a:lnTo>
                    <a:lnTo>
                      <a:pt x="764" y="226"/>
                    </a:lnTo>
                    <a:lnTo>
                      <a:pt x="764" y="226"/>
                    </a:lnTo>
                    <a:lnTo>
                      <a:pt x="764" y="226"/>
                    </a:lnTo>
                    <a:lnTo>
                      <a:pt x="766" y="222"/>
                    </a:lnTo>
                    <a:lnTo>
                      <a:pt x="766" y="220"/>
                    </a:lnTo>
                    <a:lnTo>
                      <a:pt x="764" y="220"/>
                    </a:lnTo>
                    <a:lnTo>
                      <a:pt x="764" y="220"/>
                    </a:lnTo>
                    <a:lnTo>
                      <a:pt x="764" y="218"/>
                    </a:lnTo>
                    <a:lnTo>
                      <a:pt x="762" y="218"/>
                    </a:lnTo>
                    <a:lnTo>
                      <a:pt x="762" y="218"/>
                    </a:lnTo>
                    <a:lnTo>
                      <a:pt x="762" y="220"/>
                    </a:lnTo>
                    <a:lnTo>
                      <a:pt x="762" y="220"/>
                    </a:lnTo>
                    <a:lnTo>
                      <a:pt x="760" y="220"/>
                    </a:lnTo>
                    <a:lnTo>
                      <a:pt x="760" y="218"/>
                    </a:lnTo>
                    <a:lnTo>
                      <a:pt x="760" y="218"/>
                    </a:lnTo>
                    <a:lnTo>
                      <a:pt x="760" y="218"/>
                    </a:lnTo>
                    <a:lnTo>
                      <a:pt x="760" y="213"/>
                    </a:lnTo>
                    <a:lnTo>
                      <a:pt x="760" y="211"/>
                    </a:lnTo>
                    <a:lnTo>
                      <a:pt x="760" y="211"/>
                    </a:lnTo>
                    <a:lnTo>
                      <a:pt x="758" y="211"/>
                    </a:lnTo>
                    <a:lnTo>
                      <a:pt x="758" y="211"/>
                    </a:lnTo>
                    <a:lnTo>
                      <a:pt x="758" y="211"/>
                    </a:lnTo>
                    <a:lnTo>
                      <a:pt x="758" y="213"/>
                    </a:lnTo>
                    <a:lnTo>
                      <a:pt x="758" y="213"/>
                    </a:lnTo>
                    <a:lnTo>
                      <a:pt x="756" y="215"/>
                    </a:lnTo>
                    <a:lnTo>
                      <a:pt x="756" y="215"/>
                    </a:lnTo>
                    <a:lnTo>
                      <a:pt x="756" y="215"/>
                    </a:lnTo>
                    <a:lnTo>
                      <a:pt x="755" y="213"/>
                    </a:lnTo>
                    <a:lnTo>
                      <a:pt x="755" y="213"/>
                    </a:lnTo>
                    <a:lnTo>
                      <a:pt x="755" y="213"/>
                    </a:lnTo>
                    <a:lnTo>
                      <a:pt x="755" y="211"/>
                    </a:lnTo>
                    <a:lnTo>
                      <a:pt x="755" y="211"/>
                    </a:lnTo>
                    <a:lnTo>
                      <a:pt x="755" y="209"/>
                    </a:lnTo>
                    <a:lnTo>
                      <a:pt x="755" y="207"/>
                    </a:lnTo>
                    <a:lnTo>
                      <a:pt x="755" y="207"/>
                    </a:lnTo>
                    <a:lnTo>
                      <a:pt x="755" y="205"/>
                    </a:lnTo>
                    <a:lnTo>
                      <a:pt x="755" y="205"/>
                    </a:lnTo>
                    <a:lnTo>
                      <a:pt x="755" y="205"/>
                    </a:lnTo>
                    <a:lnTo>
                      <a:pt x="753" y="205"/>
                    </a:lnTo>
                    <a:lnTo>
                      <a:pt x="749" y="209"/>
                    </a:lnTo>
                    <a:lnTo>
                      <a:pt x="749" y="209"/>
                    </a:lnTo>
                    <a:lnTo>
                      <a:pt x="749" y="209"/>
                    </a:lnTo>
                    <a:lnTo>
                      <a:pt x="747" y="209"/>
                    </a:lnTo>
                    <a:lnTo>
                      <a:pt x="747" y="209"/>
                    </a:lnTo>
                    <a:lnTo>
                      <a:pt x="747" y="209"/>
                    </a:lnTo>
                    <a:lnTo>
                      <a:pt x="745" y="209"/>
                    </a:lnTo>
                    <a:lnTo>
                      <a:pt x="741" y="205"/>
                    </a:lnTo>
                    <a:lnTo>
                      <a:pt x="739" y="203"/>
                    </a:lnTo>
                    <a:lnTo>
                      <a:pt x="737" y="203"/>
                    </a:lnTo>
                    <a:lnTo>
                      <a:pt x="736" y="203"/>
                    </a:lnTo>
                    <a:lnTo>
                      <a:pt x="734" y="203"/>
                    </a:lnTo>
                    <a:lnTo>
                      <a:pt x="732" y="203"/>
                    </a:lnTo>
                    <a:lnTo>
                      <a:pt x="732" y="203"/>
                    </a:lnTo>
                    <a:lnTo>
                      <a:pt x="724" y="198"/>
                    </a:lnTo>
                    <a:lnTo>
                      <a:pt x="724" y="198"/>
                    </a:lnTo>
                    <a:lnTo>
                      <a:pt x="724" y="196"/>
                    </a:lnTo>
                    <a:lnTo>
                      <a:pt x="724" y="196"/>
                    </a:lnTo>
                    <a:lnTo>
                      <a:pt x="724" y="196"/>
                    </a:lnTo>
                    <a:lnTo>
                      <a:pt x="724" y="194"/>
                    </a:lnTo>
                    <a:lnTo>
                      <a:pt x="724" y="194"/>
                    </a:lnTo>
                    <a:lnTo>
                      <a:pt x="724" y="192"/>
                    </a:lnTo>
                    <a:lnTo>
                      <a:pt x="724" y="192"/>
                    </a:lnTo>
                    <a:lnTo>
                      <a:pt x="722" y="190"/>
                    </a:lnTo>
                    <a:lnTo>
                      <a:pt x="722" y="190"/>
                    </a:lnTo>
                    <a:lnTo>
                      <a:pt x="722" y="190"/>
                    </a:lnTo>
                    <a:lnTo>
                      <a:pt x="722" y="188"/>
                    </a:lnTo>
                    <a:lnTo>
                      <a:pt x="720" y="186"/>
                    </a:lnTo>
                    <a:lnTo>
                      <a:pt x="720" y="186"/>
                    </a:lnTo>
                    <a:lnTo>
                      <a:pt x="718" y="186"/>
                    </a:lnTo>
                    <a:lnTo>
                      <a:pt x="718" y="186"/>
                    </a:lnTo>
                    <a:lnTo>
                      <a:pt x="716" y="186"/>
                    </a:lnTo>
                    <a:lnTo>
                      <a:pt x="716" y="186"/>
                    </a:lnTo>
                    <a:lnTo>
                      <a:pt x="715" y="188"/>
                    </a:lnTo>
                    <a:lnTo>
                      <a:pt x="715" y="188"/>
                    </a:lnTo>
                    <a:lnTo>
                      <a:pt x="713" y="188"/>
                    </a:lnTo>
                    <a:lnTo>
                      <a:pt x="711" y="188"/>
                    </a:lnTo>
                    <a:lnTo>
                      <a:pt x="711" y="186"/>
                    </a:lnTo>
                    <a:lnTo>
                      <a:pt x="709" y="186"/>
                    </a:lnTo>
                    <a:lnTo>
                      <a:pt x="709" y="184"/>
                    </a:lnTo>
                    <a:lnTo>
                      <a:pt x="709" y="184"/>
                    </a:lnTo>
                    <a:lnTo>
                      <a:pt x="709" y="182"/>
                    </a:lnTo>
                    <a:lnTo>
                      <a:pt x="705" y="182"/>
                    </a:lnTo>
                    <a:lnTo>
                      <a:pt x="701" y="182"/>
                    </a:lnTo>
                    <a:lnTo>
                      <a:pt x="699" y="182"/>
                    </a:lnTo>
                    <a:lnTo>
                      <a:pt x="697" y="182"/>
                    </a:lnTo>
                    <a:lnTo>
                      <a:pt x="697" y="180"/>
                    </a:lnTo>
                    <a:lnTo>
                      <a:pt x="696" y="180"/>
                    </a:lnTo>
                    <a:lnTo>
                      <a:pt x="696" y="180"/>
                    </a:lnTo>
                    <a:lnTo>
                      <a:pt x="696" y="178"/>
                    </a:lnTo>
                    <a:lnTo>
                      <a:pt x="697" y="178"/>
                    </a:lnTo>
                    <a:lnTo>
                      <a:pt x="697" y="178"/>
                    </a:lnTo>
                    <a:lnTo>
                      <a:pt x="697" y="178"/>
                    </a:lnTo>
                    <a:lnTo>
                      <a:pt x="696" y="177"/>
                    </a:lnTo>
                    <a:lnTo>
                      <a:pt x="696" y="177"/>
                    </a:lnTo>
                    <a:lnTo>
                      <a:pt x="696" y="175"/>
                    </a:lnTo>
                    <a:lnTo>
                      <a:pt x="696" y="173"/>
                    </a:lnTo>
                    <a:lnTo>
                      <a:pt x="694" y="169"/>
                    </a:lnTo>
                    <a:lnTo>
                      <a:pt x="684" y="173"/>
                    </a:lnTo>
                    <a:lnTo>
                      <a:pt x="682" y="173"/>
                    </a:lnTo>
                    <a:lnTo>
                      <a:pt x="682" y="173"/>
                    </a:lnTo>
                    <a:lnTo>
                      <a:pt x="684" y="173"/>
                    </a:lnTo>
                    <a:lnTo>
                      <a:pt x="686" y="175"/>
                    </a:lnTo>
                    <a:lnTo>
                      <a:pt x="686" y="177"/>
                    </a:lnTo>
                    <a:lnTo>
                      <a:pt x="686" y="177"/>
                    </a:lnTo>
                    <a:lnTo>
                      <a:pt x="686" y="178"/>
                    </a:lnTo>
                    <a:lnTo>
                      <a:pt x="686" y="178"/>
                    </a:lnTo>
                    <a:lnTo>
                      <a:pt x="684" y="178"/>
                    </a:lnTo>
                    <a:lnTo>
                      <a:pt x="682" y="178"/>
                    </a:lnTo>
                    <a:lnTo>
                      <a:pt x="678" y="178"/>
                    </a:lnTo>
                    <a:lnTo>
                      <a:pt x="678" y="178"/>
                    </a:lnTo>
                    <a:lnTo>
                      <a:pt x="676" y="178"/>
                    </a:lnTo>
                    <a:lnTo>
                      <a:pt x="676" y="178"/>
                    </a:lnTo>
                    <a:lnTo>
                      <a:pt x="676" y="177"/>
                    </a:lnTo>
                    <a:lnTo>
                      <a:pt x="676" y="177"/>
                    </a:lnTo>
                    <a:lnTo>
                      <a:pt x="676" y="175"/>
                    </a:lnTo>
                    <a:lnTo>
                      <a:pt x="678" y="175"/>
                    </a:lnTo>
                    <a:lnTo>
                      <a:pt x="676" y="175"/>
                    </a:lnTo>
                    <a:lnTo>
                      <a:pt x="676" y="175"/>
                    </a:lnTo>
                    <a:lnTo>
                      <a:pt x="676" y="173"/>
                    </a:lnTo>
                    <a:lnTo>
                      <a:pt x="675" y="173"/>
                    </a:lnTo>
                    <a:lnTo>
                      <a:pt x="673" y="173"/>
                    </a:lnTo>
                    <a:lnTo>
                      <a:pt x="673" y="173"/>
                    </a:lnTo>
                    <a:lnTo>
                      <a:pt x="671" y="173"/>
                    </a:lnTo>
                    <a:lnTo>
                      <a:pt x="669" y="173"/>
                    </a:lnTo>
                    <a:lnTo>
                      <a:pt x="669" y="173"/>
                    </a:lnTo>
                    <a:lnTo>
                      <a:pt x="667" y="173"/>
                    </a:lnTo>
                    <a:lnTo>
                      <a:pt x="665" y="173"/>
                    </a:lnTo>
                    <a:lnTo>
                      <a:pt x="665" y="173"/>
                    </a:lnTo>
                    <a:lnTo>
                      <a:pt x="665" y="173"/>
                    </a:lnTo>
                    <a:lnTo>
                      <a:pt x="665" y="177"/>
                    </a:lnTo>
                    <a:lnTo>
                      <a:pt x="665" y="178"/>
                    </a:lnTo>
                    <a:lnTo>
                      <a:pt x="665" y="178"/>
                    </a:lnTo>
                    <a:lnTo>
                      <a:pt x="665" y="180"/>
                    </a:lnTo>
                    <a:lnTo>
                      <a:pt x="665" y="180"/>
                    </a:lnTo>
                    <a:lnTo>
                      <a:pt x="663" y="182"/>
                    </a:lnTo>
                    <a:lnTo>
                      <a:pt x="663" y="184"/>
                    </a:lnTo>
                    <a:lnTo>
                      <a:pt x="659" y="188"/>
                    </a:lnTo>
                    <a:lnTo>
                      <a:pt x="659" y="188"/>
                    </a:lnTo>
                    <a:lnTo>
                      <a:pt x="659" y="188"/>
                    </a:lnTo>
                    <a:lnTo>
                      <a:pt x="659" y="190"/>
                    </a:lnTo>
                    <a:lnTo>
                      <a:pt x="659" y="190"/>
                    </a:lnTo>
                    <a:lnTo>
                      <a:pt x="659" y="190"/>
                    </a:lnTo>
                    <a:lnTo>
                      <a:pt x="659" y="190"/>
                    </a:lnTo>
                    <a:lnTo>
                      <a:pt x="659" y="192"/>
                    </a:lnTo>
                    <a:lnTo>
                      <a:pt x="659" y="192"/>
                    </a:lnTo>
                    <a:lnTo>
                      <a:pt x="659" y="192"/>
                    </a:lnTo>
                    <a:lnTo>
                      <a:pt x="659" y="194"/>
                    </a:lnTo>
                    <a:lnTo>
                      <a:pt x="659" y="194"/>
                    </a:lnTo>
                    <a:lnTo>
                      <a:pt x="659" y="194"/>
                    </a:lnTo>
                    <a:lnTo>
                      <a:pt x="659" y="194"/>
                    </a:lnTo>
                    <a:lnTo>
                      <a:pt x="657" y="194"/>
                    </a:lnTo>
                    <a:lnTo>
                      <a:pt x="656" y="196"/>
                    </a:lnTo>
                    <a:lnTo>
                      <a:pt x="656" y="196"/>
                    </a:lnTo>
                    <a:lnTo>
                      <a:pt x="656" y="196"/>
                    </a:lnTo>
                    <a:lnTo>
                      <a:pt x="652" y="199"/>
                    </a:lnTo>
                    <a:lnTo>
                      <a:pt x="650" y="198"/>
                    </a:lnTo>
                    <a:lnTo>
                      <a:pt x="646" y="194"/>
                    </a:lnTo>
                    <a:lnTo>
                      <a:pt x="644" y="194"/>
                    </a:lnTo>
                    <a:lnTo>
                      <a:pt x="644" y="194"/>
                    </a:lnTo>
                    <a:lnTo>
                      <a:pt x="642" y="194"/>
                    </a:lnTo>
                    <a:lnTo>
                      <a:pt x="640" y="194"/>
                    </a:lnTo>
                    <a:lnTo>
                      <a:pt x="640" y="194"/>
                    </a:lnTo>
                    <a:lnTo>
                      <a:pt x="638" y="194"/>
                    </a:lnTo>
                    <a:lnTo>
                      <a:pt x="636" y="194"/>
                    </a:lnTo>
                    <a:lnTo>
                      <a:pt x="636" y="194"/>
                    </a:lnTo>
                    <a:lnTo>
                      <a:pt x="635" y="192"/>
                    </a:lnTo>
                    <a:lnTo>
                      <a:pt x="635" y="192"/>
                    </a:lnTo>
                    <a:lnTo>
                      <a:pt x="635" y="192"/>
                    </a:lnTo>
                    <a:lnTo>
                      <a:pt x="633" y="192"/>
                    </a:lnTo>
                    <a:lnTo>
                      <a:pt x="629" y="192"/>
                    </a:lnTo>
                    <a:lnTo>
                      <a:pt x="627" y="192"/>
                    </a:lnTo>
                    <a:lnTo>
                      <a:pt x="625" y="194"/>
                    </a:lnTo>
                    <a:lnTo>
                      <a:pt x="623" y="192"/>
                    </a:lnTo>
                    <a:lnTo>
                      <a:pt x="621" y="192"/>
                    </a:lnTo>
                    <a:lnTo>
                      <a:pt x="621" y="192"/>
                    </a:lnTo>
                    <a:lnTo>
                      <a:pt x="621" y="190"/>
                    </a:lnTo>
                    <a:lnTo>
                      <a:pt x="621" y="190"/>
                    </a:lnTo>
                    <a:lnTo>
                      <a:pt x="621" y="190"/>
                    </a:lnTo>
                    <a:lnTo>
                      <a:pt x="623" y="188"/>
                    </a:lnTo>
                    <a:lnTo>
                      <a:pt x="623" y="188"/>
                    </a:lnTo>
                    <a:lnTo>
                      <a:pt x="623" y="188"/>
                    </a:lnTo>
                    <a:lnTo>
                      <a:pt x="623" y="186"/>
                    </a:lnTo>
                    <a:lnTo>
                      <a:pt x="623" y="186"/>
                    </a:lnTo>
                    <a:lnTo>
                      <a:pt x="623" y="184"/>
                    </a:lnTo>
                    <a:lnTo>
                      <a:pt x="625" y="184"/>
                    </a:lnTo>
                    <a:lnTo>
                      <a:pt x="625" y="184"/>
                    </a:lnTo>
                    <a:lnTo>
                      <a:pt x="625" y="182"/>
                    </a:lnTo>
                    <a:lnTo>
                      <a:pt x="625" y="182"/>
                    </a:lnTo>
                    <a:lnTo>
                      <a:pt x="627" y="180"/>
                    </a:lnTo>
                    <a:lnTo>
                      <a:pt x="627" y="180"/>
                    </a:lnTo>
                    <a:lnTo>
                      <a:pt x="627" y="178"/>
                    </a:lnTo>
                    <a:lnTo>
                      <a:pt x="627" y="177"/>
                    </a:lnTo>
                    <a:lnTo>
                      <a:pt x="631" y="171"/>
                    </a:lnTo>
                    <a:lnTo>
                      <a:pt x="631" y="169"/>
                    </a:lnTo>
                    <a:lnTo>
                      <a:pt x="631" y="169"/>
                    </a:lnTo>
                    <a:lnTo>
                      <a:pt x="629" y="167"/>
                    </a:lnTo>
                    <a:lnTo>
                      <a:pt x="629" y="167"/>
                    </a:lnTo>
                    <a:lnTo>
                      <a:pt x="629" y="167"/>
                    </a:lnTo>
                    <a:lnTo>
                      <a:pt x="627" y="167"/>
                    </a:lnTo>
                    <a:lnTo>
                      <a:pt x="627" y="167"/>
                    </a:lnTo>
                    <a:lnTo>
                      <a:pt x="625" y="167"/>
                    </a:lnTo>
                    <a:lnTo>
                      <a:pt x="625" y="169"/>
                    </a:lnTo>
                    <a:lnTo>
                      <a:pt x="625" y="169"/>
                    </a:lnTo>
                    <a:lnTo>
                      <a:pt x="625" y="169"/>
                    </a:lnTo>
                    <a:lnTo>
                      <a:pt x="625" y="169"/>
                    </a:lnTo>
                    <a:lnTo>
                      <a:pt x="625" y="169"/>
                    </a:lnTo>
                    <a:lnTo>
                      <a:pt x="623" y="173"/>
                    </a:lnTo>
                    <a:lnTo>
                      <a:pt x="623" y="173"/>
                    </a:lnTo>
                    <a:lnTo>
                      <a:pt x="623" y="173"/>
                    </a:lnTo>
                    <a:lnTo>
                      <a:pt x="621" y="173"/>
                    </a:lnTo>
                    <a:lnTo>
                      <a:pt x="621" y="173"/>
                    </a:lnTo>
                    <a:lnTo>
                      <a:pt x="614" y="175"/>
                    </a:lnTo>
                    <a:lnTo>
                      <a:pt x="614" y="175"/>
                    </a:lnTo>
                    <a:lnTo>
                      <a:pt x="614" y="175"/>
                    </a:lnTo>
                    <a:lnTo>
                      <a:pt x="612" y="175"/>
                    </a:lnTo>
                    <a:lnTo>
                      <a:pt x="612" y="175"/>
                    </a:lnTo>
                    <a:lnTo>
                      <a:pt x="612" y="175"/>
                    </a:lnTo>
                    <a:lnTo>
                      <a:pt x="614" y="175"/>
                    </a:lnTo>
                    <a:lnTo>
                      <a:pt x="617" y="178"/>
                    </a:lnTo>
                    <a:lnTo>
                      <a:pt x="617" y="178"/>
                    </a:lnTo>
                    <a:lnTo>
                      <a:pt x="617" y="180"/>
                    </a:lnTo>
                    <a:lnTo>
                      <a:pt x="617" y="180"/>
                    </a:lnTo>
                    <a:lnTo>
                      <a:pt x="617" y="180"/>
                    </a:lnTo>
                    <a:lnTo>
                      <a:pt x="615" y="182"/>
                    </a:lnTo>
                    <a:lnTo>
                      <a:pt x="614" y="182"/>
                    </a:lnTo>
                    <a:lnTo>
                      <a:pt x="614" y="182"/>
                    </a:lnTo>
                    <a:lnTo>
                      <a:pt x="612" y="182"/>
                    </a:lnTo>
                    <a:lnTo>
                      <a:pt x="610" y="182"/>
                    </a:lnTo>
                    <a:lnTo>
                      <a:pt x="610" y="182"/>
                    </a:lnTo>
                    <a:lnTo>
                      <a:pt x="610" y="182"/>
                    </a:lnTo>
                    <a:lnTo>
                      <a:pt x="606" y="178"/>
                    </a:lnTo>
                    <a:lnTo>
                      <a:pt x="606" y="178"/>
                    </a:lnTo>
                    <a:lnTo>
                      <a:pt x="606" y="177"/>
                    </a:lnTo>
                    <a:lnTo>
                      <a:pt x="604" y="175"/>
                    </a:lnTo>
                    <a:lnTo>
                      <a:pt x="604" y="175"/>
                    </a:lnTo>
                    <a:lnTo>
                      <a:pt x="604" y="175"/>
                    </a:lnTo>
                    <a:lnTo>
                      <a:pt x="602" y="175"/>
                    </a:lnTo>
                    <a:lnTo>
                      <a:pt x="602" y="175"/>
                    </a:lnTo>
                    <a:lnTo>
                      <a:pt x="602" y="175"/>
                    </a:lnTo>
                    <a:lnTo>
                      <a:pt x="602" y="175"/>
                    </a:lnTo>
                    <a:lnTo>
                      <a:pt x="602" y="177"/>
                    </a:lnTo>
                    <a:lnTo>
                      <a:pt x="602" y="177"/>
                    </a:lnTo>
                    <a:lnTo>
                      <a:pt x="602" y="178"/>
                    </a:lnTo>
                    <a:lnTo>
                      <a:pt x="602" y="178"/>
                    </a:lnTo>
                    <a:lnTo>
                      <a:pt x="602" y="178"/>
                    </a:lnTo>
                    <a:lnTo>
                      <a:pt x="600" y="178"/>
                    </a:lnTo>
                    <a:lnTo>
                      <a:pt x="600" y="178"/>
                    </a:lnTo>
                    <a:lnTo>
                      <a:pt x="598" y="178"/>
                    </a:lnTo>
                    <a:lnTo>
                      <a:pt x="596" y="178"/>
                    </a:lnTo>
                    <a:lnTo>
                      <a:pt x="595" y="178"/>
                    </a:lnTo>
                    <a:lnTo>
                      <a:pt x="593" y="178"/>
                    </a:lnTo>
                    <a:lnTo>
                      <a:pt x="593" y="178"/>
                    </a:lnTo>
                    <a:lnTo>
                      <a:pt x="593" y="178"/>
                    </a:lnTo>
                    <a:lnTo>
                      <a:pt x="593" y="178"/>
                    </a:lnTo>
                    <a:lnTo>
                      <a:pt x="593" y="180"/>
                    </a:lnTo>
                    <a:lnTo>
                      <a:pt x="593" y="180"/>
                    </a:lnTo>
                    <a:lnTo>
                      <a:pt x="595" y="182"/>
                    </a:lnTo>
                    <a:lnTo>
                      <a:pt x="595" y="182"/>
                    </a:lnTo>
                    <a:lnTo>
                      <a:pt x="595" y="182"/>
                    </a:lnTo>
                    <a:lnTo>
                      <a:pt x="598" y="184"/>
                    </a:lnTo>
                    <a:lnTo>
                      <a:pt x="598" y="184"/>
                    </a:lnTo>
                    <a:lnTo>
                      <a:pt x="598" y="184"/>
                    </a:lnTo>
                    <a:lnTo>
                      <a:pt x="598" y="186"/>
                    </a:lnTo>
                    <a:lnTo>
                      <a:pt x="595" y="188"/>
                    </a:lnTo>
                    <a:lnTo>
                      <a:pt x="595" y="188"/>
                    </a:lnTo>
                    <a:lnTo>
                      <a:pt x="593" y="188"/>
                    </a:lnTo>
                    <a:lnTo>
                      <a:pt x="593" y="188"/>
                    </a:lnTo>
                    <a:lnTo>
                      <a:pt x="593" y="188"/>
                    </a:lnTo>
                    <a:lnTo>
                      <a:pt x="591" y="184"/>
                    </a:lnTo>
                    <a:lnTo>
                      <a:pt x="589" y="184"/>
                    </a:lnTo>
                    <a:lnTo>
                      <a:pt x="589" y="182"/>
                    </a:lnTo>
                    <a:lnTo>
                      <a:pt x="589" y="184"/>
                    </a:lnTo>
                    <a:lnTo>
                      <a:pt x="589" y="184"/>
                    </a:lnTo>
                    <a:lnTo>
                      <a:pt x="589" y="184"/>
                    </a:lnTo>
                    <a:lnTo>
                      <a:pt x="589" y="186"/>
                    </a:lnTo>
                    <a:lnTo>
                      <a:pt x="589" y="188"/>
                    </a:lnTo>
                    <a:lnTo>
                      <a:pt x="589" y="188"/>
                    </a:lnTo>
                    <a:lnTo>
                      <a:pt x="587" y="188"/>
                    </a:lnTo>
                    <a:lnTo>
                      <a:pt x="587" y="188"/>
                    </a:lnTo>
                    <a:lnTo>
                      <a:pt x="587" y="188"/>
                    </a:lnTo>
                    <a:lnTo>
                      <a:pt x="585" y="188"/>
                    </a:lnTo>
                    <a:lnTo>
                      <a:pt x="585" y="188"/>
                    </a:lnTo>
                    <a:lnTo>
                      <a:pt x="583" y="188"/>
                    </a:lnTo>
                    <a:lnTo>
                      <a:pt x="581" y="188"/>
                    </a:lnTo>
                    <a:lnTo>
                      <a:pt x="579" y="188"/>
                    </a:lnTo>
                    <a:lnTo>
                      <a:pt x="577" y="188"/>
                    </a:lnTo>
                    <a:lnTo>
                      <a:pt x="577" y="188"/>
                    </a:lnTo>
                    <a:lnTo>
                      <a:pt x="577" y="186"/>
                    </a:lnTo>
                    <a:lnTo>
                      <a:pt x="575" y="186"/>
                    </a:lnTo>
                    <a:lnTo>
                      <a:pt x="575" y="182"/>
                    </a:lnTo>
                    <a:lnTo>
                      <a:pt x="575" y="182"/>
                    </a:lnTo>
                    <a:lnTo>
                      <a:pt x="575" y="180"/>
                    </a:lnTo>
                    <a:lnTo>
                      <a:pt x="575" y="180"/>
                    </a:lnTo>
                    <a:lnTo>
                      <a:pt x="575" y="180"/>
                    </a:lnTo>
                    <a:lnTo>
                      <a:pt x="575" y="180"/>
                    </a:lnTo>
                    <a:lnTo>
                      <a:pt x="577" y="180"/>
                    </a:lnTo>
                    <a:lnTo>
                      <a:pt x="577" y="180"/>
                    </a:lnTo>
                    <a:lnTo>
                      <a:pt x="579" y="180"/>
                    </a:lnTo>
                    <a:lnTo>
                      <a:pt x="579" y="180"/>
                    </a:lnTo>
                    <a:lnTo>
                      <a:pt x="581" y="178"/>
                    </a:lnTo>
                    <a:lnTo>
                      <a:pt x="583" y="177"/>
                    </a:lnTo>
                    <a:lnTo>
                      <a:pt x="583" y="177"/>
                    </a:lnTo>
                    <a:lnTo>
                      <a:pt x="583" y="175"/>
                    </a:lnTo>
                    <a:lnTo>
                      <a:pt x="583" y="175"/>
                    </a:lnTo>
                    <a:lnTo>
                      <a:pt x="585" y="175"/>
                    </a:lnTo>
                    <a:lnTo>
                      <a:pt x="585" y="175"/>
                    </a:lnTo>
                    <a:lnTo>
                      <a:pt x="585" y="175"/>
                    </a:lnTo>
                    <a:lnTo>
                      <a:pt x="587" y="173"/>
                    </a:lnTo>
                    <a:lnTo>
                      <a:pt x="589" y="173"/>
                    </a:lnTo>
                    <a:lnTo>
                      <a:pt x="589" y="173"/>
                    </a:lnTo>
                    <a:lnTo>
                      <a:pt x="589" y="171"/>
                    </a:lnTo>
                    <a:lnTo>
                      <a:pt x="591" y="171"/>
                    </a:lnTo>
                    <a:lnTo>
                      <a:pt x="591" y="171"/>
                    </a:lnTo>
                    <a:lnTo>
                      <a:pt x="589" y="171"/>
                    </a:lnTo>
                    <a:lnTo>
                      <a:pt x="589" y="169"/>
                    </a:lnTo>
                    <a:lnTo>
                      <a:pt x="589" y="169"/>
                    </a:lnTo>
                    <a:lnTo>
                      <a:pt x="589" y="167"/>
                    </a:lnTo>
                    <a:lnTo>
                      <a:pt x="589" y="165"/>
                    </a:lnTo>
                    <a:lnTo>
                      <a:pt x="589" y="165"/>
                    </a:lnTo>
                    <a:lnTo>
                      <a:pt x="587" y="165"/>
                    </a:lnTo>
                    <a:lnTo>
                      <a:pt x="587" y="165"/>
                    </a:lnTo>
                    <a:lnTo>
                      <a:pt x="587" y="165"/>
                    </a:lnTo>
                    <a:lnTo>
                      <a:pt x="587" y="165"/>
                    </a:lnTo>
                    <a:lnTo>
                      <a:pt x="585" y="165"/>
                    </a:lnTo>
                    <a:lnTo>
                      <a:pt x="585" y="165"/>
                    </a:lnTo>
                    <a:lnTo>
                      <a:pt x="585" y="165"/>
                    </a:lnTo>
                    <a:lnTo>
                      <a:pt x="585" y="163"/>
                    </a:lnTo>
                    <a:lnTo>
                      <a:pt x="585" y="163"/>
                    </a:lnTo>
                    <a:lnTo>
                      <a:pt x="583" y="161"/>
                    </a:lnTo>
                    <a:lnTo>
                      <a:pt x="583" y="161"/>
                    </a:lnTo>
                    <a:lnTo>
                      <a:pt x="581" y="161"/>
                    </a:lnTo>
                    <a:lnTo>
                      <a:pt x="581" y="159"/>
                    </a:lnTo>
                    <a:lnTo>
                      <a:pt x="581" y="159"/>
                    </a:lnTo>
                    <a:lnTo>
                      <a:pt x="579" y="156"/>
                    </a:lnTo>
                    <a:lnTo>
                      <a:pt x="579" y="152"/>
                    </a:lnTo>
                    <a:lnTo>
                      <a:pt x="579" y="152"/>
                    </a:lnTo>
                    <a:lnTo>
                      <a:pt x="579" y="150"/>
                    </a:lnTo>
                    <a:lnTo>
                      <a:pt x="577" y="148"/>
                    </a:lnTo>
                    <a:lnTo>
                      <a:pt x="577" y="148"/>
                    </a:lnTo>
                    <a:lnTo>
                      <a:pt x="575" y="148"/>
                    </a:lnTo>
                    <a:lnTo>
                      <a:pt x="575" y="148"/>
                    </a:lnTo>
                    <a:lnTo>
                      <a:pt x="574" y="148"/>
                    </a:lnTo>
                    <a:lnTo>
                      <a:pt x="572" y="148"/>
                    </a:lnTo>
                    <a:lnTo>
                      <a:pt x="572" y="148"/>
                    </a:lnTo>
                    <a:lnTo>
                      <a:pt x="572" y="148"/>
                    </a:lnTo>
                    <a:lnTo>
                      <a:pt x="570" y="148"/>
                    </a:lnTo>
                    <a:lnTo>
                      <a:pt x="570" y="148"/>
                    </a:lnTo>
                    <a:lnTo>
                      <a:pt x="568" y="148"/>
                    </a:lnTo>
                    <a:lnTo>
                      <a:pt x="568" y="148"/>
                    </a:lnTo>
                    <a:lnTo>
                      <a:pt x="568" y="150"/>
                    </a:lnTo>
                    <a:lnTo>
                      <a:pt x="568" y="150"/>
                    </a:lnTo>
                    <a:lnTo>
                      <a:pt x="566" y="150"/>
                    </a:lnTo>
                    <a:lnTo>
                      <a:pt x="562" y="154"/>
                    </a:lnTo>
                    <a:lnTo>
                      <a:pt x="562" y="154"/>
                    </a:lnTo>
                    <a:lnTo>
                      <a:pt x="562" y="154"/>
                    </a:lnTo>
                    <a:lnTo>
                      <a:pt x="560" y="154"/>
                    </a:lnTo>
                    <a:lnTo>
                      <a:pt x="558" y="152"/>
                    </a:lnTo>
                    <a:lnTo>
                      <a:pt x="553" y="156"/>
                    </a:lnTo>
                    <a:lnTo>
                      <a:pt x="551" y="158"/>
                    </a:lnTo>
                    <a:lnTo>
                      <a:pt x="549" y="159"/>
                    </a:lnTo>
                    <a:lnTo>
                      <a:pt x="545" y="161"/>
                    </a:lnTo>
                    <a:lnTo>
                      <a:pt x="543" y="163"/>
                    </a:lnTo>
                    <a:lnTo>
                      <a:pt x="541" y="163"/>
                    </a:lnTo>
                    <a:lnTo>
                      <a:pt x="539" y="163"/>
                    </a:lnTo>
                    <a:lnTo>
                      <a:pt x="537" y="165"/>
                    </a:lnTo>
                    <a:lnTo>
                      <a:pt x="535" y="165"/>
                    </a:lnTo>
                    <a:lnTo>
                      <a:pt x="535" y="165"/>
                    </a:lnTo>
                    <a:lnTo>
                      <a:pt x="535" y="167"/>
                    </a:lnTo>
                    <a:lnTo>
                      <a:pt x="535" y="167"/>
                    </a:lnTo>
                    <a:lnTo>
                      <a:pt x="535" y="167"/>
                    </a:lnTo>
                    <a:lnTo>
                      <a:pt x="535" y="169"/>
                    </a:lnTo>
                    <a:lnTo>
                      <a:pt x="535" y="169"/>
                    </a:lnTo>
                    <a:lnTo>
                      <a:pt x="537" y="169"/>
                    </a:lnTo>
                    <a:lnTo>
                      <a:pt x="537" y="171"/>
                    </a:lnTo>
                    <a:lnTo>
                      <a:pt x="539" y="173"/>
                    </a:lnTo>
                    <a:lnTo>
                      <a:pt x="539" y="173"/>
                    </a:lnTo>
                    <a:lnTo>
                      <a:pt x="539" y="175"/>
                    </a:lnTo>
                    <a:lnTo>
                      <a:pt x="537" y="175"/>
                    </a:lnTo>
                    <a:lnTo>
                      <a:pt x="537" y="175"/>
                    </a:lnTo>
                    <a:lnTo>
                      <a:pt x="535" y="175"/>
                    </a:lnTo>
                    <a:lnTo>
                      <a:pt x="534" y="177"/>
                    </a:lnTo>
                    <a:lnTo>
                      <a:pt x="532" y="177"/>
                    </a:lnTo>
                    <a:lnTo>
                      <a:pt x="532" y="177"/>
                    </a:lnTo>
                    <a:lnTo>
                      <a:pt x="530" y="175"/>
                    </a:lnTo>
                    <a:lnTo>
                      <a:pt x="530" y="175"/>
                    </a:lnTo>
                    <a:lnTo>
                      <a:pt x="530" y="175"/>
                    </a:lnTo>
                    <a:lnTo>
                      <a:pt x="530" y="173"/>
                    </a:lnTo>
                    <a:lnTo>
                      <a:pt x="526" y="175"/>
                    </a:lnTo>
                    <a:lnTo>
                      <a:pt x="520" y="175"/>
                    </a:lnTo>
                    <a:lnTo>
                      <a:pt x="518" y="175"/>
                    </a:lnTo>
                    <a:lnTo>
                      <a:pt x="516" y="173"/>
                    </a:lnTo>
                    <a:lnTo>
                      <a:pt x="513" y="173"/>
                    </a:lnTo>
                    <a:lnTo>
                      <a:pt x="511" y="171"/>
                    </a:lnTo>
                    <a:lnTo>
                      <a:pt x="511" y="171"/>
                    </a:lnTo>
                    <a:lnTo>
                      <a:pt x="509" y="171"/>
                    </a:lnTo>
                    <a:lnTo>
                      <a:pt x="509" y="171"/>
                    </a:lnTo>
                    <a:lnTo>
                      <a:pt x="507" y="173"/>
                    </a:lnTo>
                    <a:lnTo>
                      <a:pt x="507" y="173"/>
                    </a:lnTo>
                    <a:lnTo>
                      <a:pt x="505" y="177"/>
                    </a:lnTo>
                    <a:lnTo>
                      <a:pt x="505" y="177"/>
                    </a:lnTo>
                    <a:lnTo>
                      <a:pt x="505" y="178"/>
                    </a:lnTo>
                    <a:lnTo>
                      <a:pt x="503" y="178"/>
                    </a:lnTo>
                    <a:lnTo>
                      <a:pt x="501" y="178"/>
                    </a:lnTo>
                    <a:lnTo>
                      <a:pt x="501" y="178"/>
                    </a:lnTo>
                    <a:lnTo>
                      <a:pt x="501" y="178"/>
                    </a:lnTo>
                    <a:lnTo>
                      <a:pt x="499" y="178"/>
                    </a:lnTo>
                    <a:lnTo>
                      <a:pt x="499" y="177"/>
                    </a:lnTo>
                    <a:lnTo>
                      <a:pt x="499" y="177"/>
                    </a:lnTo>
                    <a:lnTo>
                      <a:pt x="499" y="177"/>
                    </a:lnTo>
                    <a:lnTo>
                      <a:pt x="499" y="175"/>
                    </a:lnTo>
                    <a:lnTo>
                      <a:pt x="497" y="175"/>
                    </a:lnTo>
                    <a:lnTo>
                      <a:pt x="495" y="175"/>
                    </a:lnTo>
                    <a:lnTo>
                      <a:pt x="495" y="175"/>
                    </a:lnTo>
                    <a:lnTo>
                      <a:pt x="495" y="177"/>
                    </a:lnTo>
                    <a:lnTo>
                      <a:pt x="495" y="177"/>
                    </a:lnTo>
                    <a:lnTo>
                      <a:pt x="495" y="178"/>
                    </a:lnTo>
                    <a:lnTo>
                      <a:pt x="495" y="180"/>
                    </a:lnTo>
                    <a:lnTo>
                      <a:pt x="495" y="180"/>
                    </a:lnTo>
                    <a:lnTo>
                      <a:pt x="495" y="182"/>
                    </a:lnTo>
                    <a:lnTo>
                      <a:pt x="492" y="182"/>
                    </a:lnTo>
                    <a:lnTo>
                      <a:pt x="490" y="182"/>
                    </a:lnTo>
                    <a:lnTo>
                      <a:pt x="490" y="182"/>
                    </a:lnTo>
                    <a:lnTo>
                      <a:pt x="490" y="180"/>
                    </a:lnTo>
                    <a:lnTo>
                      <a:pt x="490" y="180"/>
                    </a:lnTo>
                    <a:lnTo>
                      <a:pt x="490" y="178"/>
                    </a:lnTo>
                    <a:lnTo>
                      <a:pt x="490" y="177"/>
                    </a:lnTo>
                    <a:lnTo>
                      <a:pt x="490" y="175"/>
                    </a:lnTo>
                    <a:lnTo>
                      <a:pt x="490" y="175"/>
                    </a:lnTo>
                    <a:lnTo>
                      <a:pt x="490" y="175"/>
                    </a:lnTo>
                    <a:lnTo>
                      <a:pt x="492" y="171"/>
                    </a:lnTo>
                    <a:lnTo>
                      <a:pt x="494" y="171"/>
                    </a:lnTo>
                    <a:lnTo>
                      <a:pt x="495" y="167"/>
                    </a:lnTo>
                    <a:lnTo>
                      <a:pt x="497" y="163"/>
                    </a:lnTo>
                    <a:lnTo>
                      <a:pt x="499" y="161"/>
                    </a:lnTo>
                    <a:lnTo>
                      <a:pt x="499" y="159"/>
                    </a:lnTo>
                    <a:lnTo>
                      <a:pt x="499" y="159"/>
                    </a:lnTo>
                    <a:lnTo>
                      <a:pt x="497" y="159"/>
                    </a:lnTo>
                    <a:lnTo>
                      <a:pt x="497" y="159"/>
                    </a:lnTo>
                    <a:lnTo>
                      <a:pt x="495" y="161"/>
                    </a:lnTo>
                    <a:lnTo>
                      <a:pt x="495" y="161"/>
                    </a:lnTo>
                    <a:lnTo>
                      <a:pt x="494" y="161"/>
                    </a:lnTo>
                    <a:lnTo>
                      <a:pt x="494" y="161"/>
                    </a:lnTo>
                    <a:lnTo>
                      <a:pt x="494" y="161"/>
                    </a:lnTo>
                    <a:lnTo>
                      <a:pt x="492" y="161"/>
                    </a:lnTo>
                    <a:lnTo>
                      <a:pt x="490" y="161"/>
                    </a:lnTo>
                    <a:lnTo>
                      <a:pt x="490" y="163"/>
                    </a:lnTo>
                    <a:lnTo>
                      <a:pt x="490" y="163"/>
                    </a:lnTo>
                    <a:lnTo>
                      <a:pt x="490" y="163"/>
                    </a:lnTo>
                    <a:lnTo>
                      <a:pt x="490" y="165"/>
                    </a:lnTo>
                    <a:lnTo>
                      <a:pt x="488" y="165"/>
                    </a:lnTo>
                    <a:lnTo>
                      <a:pt x="488" y="165"/>
                    </a:lnTo>
                    <a:lnTo>
                      <a:pt x="488" y="165"/>
                    </a:lnTo>
                    <a:lnTo>
                      <a:pt x="486" y="165"/>
                    </a:lnTo>
                    <a:lnTo>
                      <a:pt x="486" y="163"/>
                    </a:lnTo>
                    <a:lnTo>
                      <a:pt x="486" y="161"/>
                    </a:lnTo>
                    <a:lnTo>
                      <a:pt x="486" y="161"/>
                    </a:lnTo>
                    <a:lnTo>
                      <a:pt x="486" y="159"/>
                    </a:lnTo>
                    <a:lnTo>
                      <a:pt x="486" y="159"/>
                    </a:lnTo>
                    <a:lnTo>
                      <a:pt x="486" y="159"/>
                    </a:lnTo>
                    <a:lnTo>
                      <a:pt x="488" y="156"/>
                    </a:lnTo>
                    <a:lnTo>
                      <a:pt x="488" y="154"/>
                    </a:lnTo>
                    <a:lnTo>
                      <a:pt x="488" y="154"/>
                    </a:lnTo>
                    <a:lnTo>
                      <a:pt x="488" y="152"/>
                    </a:lnTo>
                    <a:lnTo>
                      <a:pt x="488" y="152"/>
                    </a:lnTo>
                    <a:lnTo>
                      <a:pt x="486" y="152"/>
                    </a:lnTo>
                    <a:lnTo>
                      <a:pt x="484" y="156"/>
                    </a:lnTo>
                    <a:lnTo>
                      <a:pt x="482" y="158"/>
                    </a:lnTo>
                    <a:lnTo>
                      <a:pt x="482" y="159"/>
                    </a:lnTo>
                    <a:lnTo>
                      <a:pt x="482" y="159"/>
                    </a:lnTo>
                    <a:lnTo>
                      <a:pt x="482" y="161"/>
                    </a:lnTo>
                    <a:lnTo>
                      <a:pt x="486" y="169"/>
                    </a:lnTo>
                    <a:lnTo>
                      <a:pt x="486" y="171"/>
                    </a:lnTo>
                    <a:lnTo>
                      <a:pt x="486" y="171"/>
                    </a:lnTo>
                    <a:lnTo>
                      <a:pt x="486" y="173"/>
                    </a:lnTo>
                    <a:lnTo>
                      <a:pt x="484" y="173"/>
                    </a:lnTo>
                    <a:lnTo>
                      <a:pt x="484" y="173"/>
                    </a:lnTo>
                    <a:lnTo>
                      <a:pt x="482" y="173"/>
                    </a:lnTo>
                    <a:lnTo>
                      <a:pt x="480" y="171"/>
                    </a:lnTo>
                    <a:lnTo>
                      <a:pt x="480" y="171"/>
                    </a:lnTo>
                    <a:lnTo>
                      <a:pt x="478" y="173"/>
                    </a:lnTo>
                    <a:lnTo>
                      <a:pt x="478" y="173"/>
                    </a:lnTo>
                    <a:lnTo>
                      <a:pt x="476" y="171"/>
                    </a:lnTo>
                    <a:lnTo>
                      <a:pt x="474" y="171"/>
                    </a:lnTo>
                    <a:lnTo>
                      <a:pt x="474" y="171"/>
                    </a:lnTo>
                    <a:lnTo>
                      <a:pt x="473" y="173"/>
                    </a:lnTo>
                    <a:lnTo>
                      <a:pt x="473" y="173"/>
                    </a:lnTo>
                    <a:lnTo>
                      <a:pt x="473" y="175"/>
                    </a:lnTo>
                    <a:lnTo>
                      <a:pt x="471" y="175"/>
                    </a:lnTo>
                    <a:lnTo>
                      <a:pt x="471" y="175"/>
                    </a:lnTo>
                    <a:lnTo>
                      <a:pt x="469" y="175"/>
                    </a:lnTo>
                    <a:lnTo>
                      <a:pt x="469" y="175"/>
                    </a:lnTo>
                    <a:lnTo>
                      <a:pt x="469" y="171"/>
                    </a:lnTo>
                    <a:lnTo>
                      <a:pt x="469" y="169"/>
                    </a:lnTo>
                    <a:lnTo>
                      <a:pt x="467" y="169"/>
                    </a:lnTo>
                    <a:lnTo>
                      <a:pt x="467" y="169"/>
                    </a:lnTo>
                    <a:lnTo>
                      <a:pt x="463" y="171"/>
                    </a:lnTo>
                    <a:lnTo>
                      <a:pt x="461" y="171"/>
                    </a:lnTo>
                    <a:lnTo>
                      <a:pt x="461" y="173"/>
                    </a:lnTo>
                    <a:lnTo>
                      <a:pt x="459" y="171"/>
                    </a:lnTo>
                    <a:lnTo>
                      <a:pt x="459" y="171"/>
                    </a:lnTo>
                    <a:lnTo>
                      <a:pt x="459" y="171"/>
                    </a:lnTo>
                    <a:lnTo>
                      <a:pt x="459" y="169"/>
                    </a:lnTo>
                    <a:lnTo>
                      <a:pt x="459" y="167"/>
                    </a:lnTo>
                    <a:lnTo>
                      <a:pt x="459" y="167"/>
                    </a:lnTo>
                    <a:lnTo>
                      <a:pt x="463" y="163"/>
                    </a:lnTo>
                    <a:lnTo>
                      <a:pt x="463" y="163"/>
                    </a:lnTo>
                    <a:lnTo>
                      <a:pt x="463" y="163"/>
                    </a:lnTo>
                    <a:lnTo>
                      <a:pt x="463" y="163"/>
                    </a:lnTo>
                    <a:lnTo>
                      <a:pt x="461" y="163"/>
                    </a:lnTo>
                    <a:lnTo>
                      <a:pt x="461" y="161"/>
                    </a:lnTo>
                    <a:lnTo>
                      <a:pt x="461" y="161"/>
                    </a:lnTo>
                    <a:lnTo>
                      <a:pt x="461" y="161"/>
                    </a:lnTo>
                    <a:lnTo>
                      <a:pt x="459" y="161"/>
                    </a:lnTo>
                    <a:lnTo>
                      <a:pt x="459" y="161"/>
                    </a:lnTo>
                    <a:lnTo>
                      <a:pt x="457" y="161"/>
                    </a:lnTo>
                    <a:lnTo>
                      <a:pt x="457" y="161"/>
                    </a:lnTo>
                    <a:lnTo>
                      <a:pt x="457" y="161"/>
                    </a:lnTo>
                    <a:lnTo>
                      <a:pt x="457" y="163"/>
                    </a:lnTo>
                    <a:lnTo>
                      <a:pt x="457" y="165"/>
                    </a:lnTo>
                    <a:lnTo>
                      <a:pt x="457" y="165"/>
                    </a:lnTo>
                    <a:lnTo>
                      <a:pt x="455" y="167"/>
                    </a:lnTo>
                    <a:lnTo>
                      <a:pt x="455" y="167"/>
                    </a:lnTo>
                    <a:lnTo>
                      <a:pt x="454" y="167"/>
                    </a:lnTo>
                    <a:lnTo>
                      <a:pt x="454" y="167"/>
                    </a:lnTo>
                    <a:lnTo>
                      <a:pt x="452" y="167"/>
                    </a:lnTo>
                    <a:lnTo>
                      <a:pt x="452" y="169"/>
                    </a:lnTo>
                    <a:lnTo>
                      <a:pt x="450" y="171"/>
                    </a:lnTo>
                    <a:lnTo>
                      <a:pt x="448" y="171"/>
                    </a:lnTo>
                    <a:lnTo>
                      <a:pt x="448" y="173"/>
                    </a:lnTo>
                    <a:lnTo>
                      <a:pt x="446" y="171"/>
                    </a:lnTo>
                    <a:lnTo>
                      <a:pt x="446" y="171"/>
                    </a:lnTo>
                    <a:lnTo>
                      <a:pt x="446" y="169"/>
                    </a:lnTo>
                    <a:lnTo>
                      <a:pt x="446" y="167"/>
                    </a:lnTo>
                    <a:lnTo>
                      <a:pt x="446" y="165"/>
                    </a:lnTo>
                    <a:lnTo>
                      <a:pt x="448" y="163"/>
                    </a:lnTo>
                    <a:lnTo>
                      <a:pt x="448" y="163"/>
                    </a:lnTo>
                    <a:lnTo>
                      <a:pt x="450" y="161"/>
                    </a:lnTo>
                    <a:lnTo>
                      <a:pt x="452" y="159"/>
                    </a:lnTo>
                    <a:lnTo>
                      <a:pt x="452" y="159"/>
                    </a:lnTo>
                    <a:lnTo>
                      <a:pt x="452" y="159"/>
                    </a:lnTo>
                    <a:lnTo>
                      <a:pt x="454" y="158"/>
                    </a:lnTo>
                    <a:lnTo>
                      <a:pt x="454" y="158"/>
                    </a:lnTo>
                    <a:lnTo>
                      <a:pt x="452" y="156"/>
                    </a:lnTo>
                    <a:lnTo>
                      <a:pt x="452" y="154"/>
                    </a:lnTo>
                    <a:lnTo>
                      <a:pt x="454" y="154"/>
                    </a:lnTo>
                    <a:lnTo>
                      <a:pt x="454" y="150"/>
                    </a:lnTo>
                    <a:lnTo>
                      <a:pt x="455" y="150"/>
                    </a:lnTo>
                    <a:lnTo>
                      <a:pt x="455" y="146"/>
                    </a:lnTo>
                    <a:lnTo>
                      <a:pt x="455" y="146"/>
                    </a:lnTo>
                    <a:lnTo>
                      <a:pt x="455" y="144"/>
                    </a:lnTo>
                    <a:lnTo>
                      <a:pt x="454" y="144"/>
                    </a:lnTo>
                    <a:lnTo>
                      <a:pt x="454" y="144"/>
                    </a:lnTo>
                    <a:lnTo>
                      <a:pt x="454" y="144"/>
                    </a:lnTo>
                    <a:lnTo>
                      <a:pt x="452" y="144"/>
                    </a:lnTo>
                    <a:lnTo>
                      <a:pt x="452" y="144"/>
                    </a:lnTo>
                    <a:lnTo>
                      <a:pt x="450" y="144"/>
                    </a:lnTo>
                    <a:lnTo>
                      <a:pt x="450" y="144"/>
                    </a:lnTo>
                    <a:lnTo>
                      <a:pt x="450" y="144"/>
                    </a:lnTo>
                    <a:lnTo>
                      <a:pt x="450" y="142"/>
                    </a:lnTo>
                    <a:lnTo>
                      <a:pt x="452" y="140"/>
                    </a:lnTo>
                    <a:lnTo>
                      <a:pt x="452" y="140"/>
                    </a:lnTo>
                    <a:lnTo>
                      <a:pt x="452" y="139"/>
                    </a:lnTo>
                    <a:lnTo>
                      <a:pt x="452" y="137"/>
                    </a:lnTo>
                    <a:lnTo>
                      <a:pt x="450" y="137"/>
                    </a:lnTo>
                    <a:lnTo>
                      <a:pt x="450" y="135"/>
                    </a:lnTo>
                    <a:lnTo>
                      <a:pt x="448" y="135"/>
                    </a:lnTo>
                    <a:lnTo>
                      <a:pt x="448" y="135"/>
                    </a:lnTo>
                    <a:lnTo>
                      <a:pt x="446" y="137"/>
                    </a:lnTo>
                    <a:lnTo>
                      <a:pt x="446" y="137"/>
                    </a:lnTo>
                    <a:lnTo>
                      <a:pt x="446" y="139"/>
                    </a:lnTo>
                    <a:lnTo>
                      <a:pt x="446" y="139"/>
                    </a:lnTo>
                    <a:lnTo>
                      <a:pt x="444" y="140"/>
                    </a:lnTo>
                    <a:lnTo>
                      <a:pt x="444" y="140"/>
                    </a:lnTo>
                    <a:lnTo>
                      <a:pt x="446" y="144"/>
                    </a:lnTo>
                    <a:lnTo>
                      <a:pt x="446" y="146"/>
                    </a:lnTo>
                    <a:lnTo>
                      <a:pt x="444" y="146"/>
                    </a:lnTo>
                    <a:lnTo>
                      <a:pt x="444" y="146"/>
                    </a:lnTo>
                    <a:lnTo>
                      <a:pt x="442" y="148"/>
                    </a:lnTo>
                    <a:lnTo>
                      <a:pt x="440" y="146"/>
                    </a:lnTo>
                    <a:lnTo>
                      <a:pt x="440" y="146"/>
                    </a:lnTo>
                    <a:lnTo>
                      <a:pt x="440" y="144"/>
                    </a:lnTo>
                    <a:lnTo>
                      <a:pt x="440" y="140"/>
                    </a:lnTo>
                    <a:lnTo>
                      <a:pt x="440" y="139"/>
                    </a:lnTo>
                    <a:lnTo>
                      <a:pt x="440" y="139"/>
                    </a:lnTo>
                    <a:lnTo>
                      <a:pt x="440" y="139"/>
                    </a:lnTo>
                    <a:lnTo>
                      <a:pt x="438" y="137"/>
                    </a:lnTo>
                    <a:lnTo>
                      <a:pt x="436" y="137"/>
                    </a:lnTo>
                    <a:lnTo>
                      <a:pt x="436" y="139"/>
                    </a:lnTo>
                    <a:lnTo>
                      <a:pt x="434" y="139"/>
                    </a:lnTo>
                    <a:lnTo>
                      <a:pt x="434" y="139"/>
                    </a:lnTo>
                    <a:lnTo>
                      <a:pt x="433" y="139"/>
                    </a:lnTo>
                    <a:lnTo>
                      <a:pt x="433" y="140"/>
                    </a:lnTo>
                    <a:lnTo>
                      <a:pt x="433" y="142"/>
                    </a:lnTo>
                    <a:lnTo>
                      <a:pt x="433" y="142"/>
                    </a:lnTo>
                    <a:lnTo>
                      <a:pt x="434" y="144"/>
                    </a:lnTo>
                    <a:lnTo>
                      <a:pt x="434" y="146"/>
                    </a:lnTo>
                    <a:lnTo>
                      <a:pt x="434" y="146"/>
                    </a:lnTo>
                    <a:lnTo>
                      <a:pt x="434" y="148"/>
                    </a:lnTo>
                    <a:lnTo>
                      <a:pt x="434" y="148"/>
                    </a:lnTo>
                    <a:lnTo>
                      <a:pt x="434" y="150"/>
                    </a:lnTo>
                    <a:lnTo>
                      <a:pt x="434" y="150"/>
                    </a:lnTo>
                    <a:lnTo>
                      <a:pt x="434" y="150"/>
                    </a:lnTo>
                    <a:lnTo>
                      <a:pt x="434" y="152"/>
                    </a:lnTo>
                    <a:lnTo>
                      <a:pt x="434" y="154"/>
                    </a:lnTo>
                    <a:lnTo>
                      <a:pt x="434" y="154"/>
                    </a:lnTo>
                    <a:lnTo>
                      <a:pt x="433" y="154"/>
                    </a:lnTo>
                    <a:lnTo>
                      <a:pt x="433" y="154"/>
                    </a:lnTo>
                    <a:lnTo>
                      <a:pt x="433" y="154"/>
                    </a:lnTo>
                    <a:lnTo>
                      <a:pt x="431" y="152"/>
                    </a:lnTo>
                    <a:lnTo>
                      <a:pt x="431" y="152"/>
                    </a:lnTo>
                    <a:lnTo>
                      <a:pt x="429" y="150"/>
                    </a:lnTo>
                    <a:lnTo>
                      <a:pt x="429" y="150"/>
                    </a:lnTo>
                    <a:lnTo>
                      <a:pt x="427" y="148"/>
                    </a:lnTo>
                    <a:lnTo>
                      <a:pt x="427" y="148"/>
                    </a:lnTo>
                    <a:lnTo>
                      <a:pt x="427" y="148"/>
                    </a:lnTo>
                    <a:lnTo>
                      <a:pt x="425" y="148"/>
                    </a:lnTo>
                    <a:lnTo>
                      <a:pt x="423" y="148"/>
                    </a:lnTo>
                    <a:lnTo>
                      <a:pt x="421" y="148"/>
                    </a:lnTo>
                    <a:lnTo>
                      <a:pt x="421" y="148"/>
                    </a:lnTo>
                    <a:lnTo>
                      <a:pt x="419" y="148"/>
                    </a:lnTo>
                    <a:lnTo>
                      <a:pt x="419" y="148"/>
                    </a:lnTo>
                    <a:lnTo>
                      <a:pt x="419" y="150"/>
                    </a:lnTo>
                    <a:lnTo>
                      <a:pt x="419" y="150"/>
                    </a:lnTo>
                    <a:lnTo>
                      <a:pt x="419" y="150"/>
                    </a:lnTo>
                    <a:lnTo>
                      <a:pt x="419" y="152"/>
                    </a:lnTo>
                    <a:lnTo>
                      <a:pt x="419" y="152"/>
                    </a:lnTo>
                    <a:lnTo>
                      <a:pt x="419" y="152"/>
                    </a:lnTo>
                    <a:lnTo>
                      <a:pt x="417" y="154"/>
                    </a:lnTo>
                    <a:lnTo>
                      <a:pt x="417" y="154"/>
                    </a:lnTo>
                    <a:lnTo>
                      <a:pt x="415" y="158"/>
                    </a:lnTo>
                    <a:lnTo>
                      <a:pt x="413" y="159"/>
                    </a:lnTo>
                    <a:lnTo>
                      <a:pt x="413" y="159"/>
                    </a:lnTo>
                    <a:lnTo>
                      <a:pt x="413" y="161"/>
                    </a:lnTo>
                    <a:lnTo>
                      <a:pt x="413" y="161"/>
                    </a:lnTo>
                    <a:lnTo>
                      <a:pt x="413" y="163"/>
                    </a:lnTo>
                    <a:lnTo>
                      <a:pt x="413" y="163"/>
                    </a:lnTo>
                    <a:lnTo>
                      <a:pt x="415" y="163"/>
                    </a:lnTo>
                    <a:lnTo>
                      <a:pt x="417" y="165"/>
                    </a:lnTo>
                    <a:lnTo>
                      <a:pt x="417" y="167"/>
                    </a:lnTo>
                    <a:lnTo>
                      <a:pt x="419" y="169"/>
                    </a:lnTo>
                    <a:lnTo>
                      <a:pt x="423" y="177"/>
                    </a:lnTo>
                    <a:lnTo>
                      <a:pt x="423" y="178"/>
                    </a:lnTo>
                    <a:lnTo>
                      <a:pt x="423" y="182"/>
                    </a:lnTo>
                    <a:lnTo>
                      <a:pt x="425" y="194"/>
                    </a:lnTo>
                    <a:lnTo>
                      <a:pt x="427" y="196"/>
                    </a:lnTo>
                    <a:lnTo>
                      <a:pt x="427" y="198"/>
                    </a:lnTo>
                    <a:lnTo>
                      <a:pt x="431" y="201"/>
                    </a:lnTo>
                    <a:lnTo>
                      <a:pt x="433" y="203"/>
                    </a:lnTo>
                    <a:lnTo>
                      <a:pt x="433" y="205"/>
                    </a:lnTo>
                    <a:lnTo>
                      <a:pt x="434" y="207"/>
                    </a:lnTo>
                    <a:lnTo>
                      <a:pt x="434" y="209"/>
                    </a:lnTo>
                    <a:lnTo>
                      <a:pt x="434" y="213"/>
                    </a:lnTo>
                    <a:lnTo>
                      <a:pt x="434" y="217"/>
                    </a:lnTo>
                    <a:lnTo>
                      <a:pt x="434" y="218"/>
                    </a:lnTo>
                    <a:lnTo>
                      <a:pt x="434" y="218"/>
                    </a:lnTo>
                    <a:lnTo>
                      <a:pt x="434" y="218"/>
                    </a:lnTo>
                    <a:lnTo>
                      <a:pt x="433" y="220"/>
                    </a:lnTo>
                    <a:lnTo>
                      <a:pt x="433" y="222"/>
                    </a:lnTo>
                    <a:lnTo>
                      <a:pt x="433" y="224"/>
                    </a:lnTo>
                    <a:lnTo>
                      <a:pt x="433" y="224"/>
                    </a:lnTo>
                    <a:lnTo>
                      <a:pt x="433" y="226"/>
                    </a:lnTo>
                    <a:lnTo>
                      <a:pt x="434" y="226"/>
                    </a:lnTo>
                    <a:lnTo>
                      <a:pt x="434" y="228"/>
                    </a:lnTo>
                    <a:lnTo>
                      <a:pt x="436" y="228"/>
                    </a:lnTo>
                    <a:lnTo>
                      <a:pt x="436" y="226"/>
                    </a:lnTo>
                    <a:lnTo>
                      <a:pt x="440" y="226"/>
                    </a:lnTo>
                    <a:lnTo>
                      <a:pt x="442" y="226"/>
                    </a:lnTo>
                    <a:lnTo>
                      <a:pt x="442" y="226"/>
                    </a:lnTo>
                    <a:lnTo>
                      <a:pt x="444" y="226"/>
                    </a:lnTo>
                    <a:lnTo>
                      <a:pt x="446" y="226"/>
                    </a:lnTo>
                    <a:lnTo>
                      <a:pt x="446" y="228"/>
                    </a:lnTo>
                    <a:lnTo>
                      <a:pt x="448" y="230"/>
                    </a:lnTo>
                    <a:lnTo>
                      <a:pt x="448" y="230"/>
                    </a:lnTo>
                    <a:lnTo>
                      <a:pt x="448" y="232"/>
                    </a:lnTo>
                    <a:lnTo>
                      <a:pt x="448" y="234"/>
                    </a:lnTo>
                    <a:lnTo>
                      <a:pt x="450" y="236"/>
                    </a:lnTo>
                    <a:lnTo>
                      <a:pt x="452" y="237"/>
                    </a:lnTo>
                    <a:lnTo>
                      <a:pt x="452" y="237"/>
                    </a:lnTo>
                    <a:lnTo>
                      <a:pt x="450" y="239"/>
                    </a:lnTo>
                    <a:lnTo>
                      <a:pt x="450" y="239"/>
                    </a:lnTo>
                    <a:lnTo>
                      <a:pt x="450" y="241"/>
                    </a:lnTo>
                    <a:lnTo>
                      <a:pt x="450" y="241"/>
                    </a:lnTo>
                    <a:lnTo>
                      <a:pt x="450" y="241"/>
                    </a:lnTo>
                    <a:lnTo>
                      <a:pt x="452" y="241"/>
                    </a:lnTo>
                    <a:lnTo>
                      <a:pt x="452" y="241"/>
                    </a:lnTo>
                    <a:lnTo>
                      <a:pt x="452" y="243"/>
                    </a:lnTo>
                    <a:lnTo>
                      <a:pt x="454" y="243"/>
                    </a:lnTo>
                    <a:lnTo>
                      <a:pt x="455" y="243"/>
                    </a:lnTo>
                    <a:lnTo>
                      <a:pt x="457" y="243"/>
                    </a:lnTo>
                    <a:lnTo>
                      <a:pt x="457" y="247"/>
                    </a:lnTo>
                    <a:lnTo>
                      <a:pt x="455" y="249"/>
                    </a:lnTo>
                    <a:lnTo>
                      <a:pt x="455" y="251"/>
                    </a:lnTo>
                    <a:lnTo>
                      <a:pt x="454" y="251"/>
                    </a:lnTo>
                    <a:lnTo>
                      <a:pt x="454" y="253"/>
                    </a:lnTo>
                    <a:lnTo>
                      <a:pt x="454" y="253"/>
                    </a:lnTo>
                    <a:lnTo>
                      <a:pt x="450" y="256"/>
                    </a:lnTo>
                    <a:lnTo>
                      <a:pt x="448" y="258"/>
                    </a:lnTo>
                    <a:lnTo>
                      <a:pt x="448" y="260"/>
                    </a:lnTo>
                    <a:lnTo>
                      <a:pt x="446" y="264"/>
                    </a:lnTo>
                    <a:lnTo>
                      <a:pt x="444" y="266"/>
                    </a:lnTo>
                    <a:lnTo>
                      <a:pt x="442" y="268"/>
                    </a:lnTo>
                    <a:lnTo>
                      <a:pt x="440" y="268"/>
                    </a:lnTo>
                    <a:lnTo>
                      <a:pt x="440" y="270"/>
                    </a:lnTo>
                    <a:lnTo>
                      <a:pt x="438" y="268"/>
                    </a:lnTo>
                    <a:lnTo>
                      <a:pt x="436" y="268"/>
                    </a:lnTo>
                    <a:lnTo>
                      <a:pt x="436" y="266"/>
                    </a:lnTo>
                    <a:lnTo>
                      <a:pt x="436" y="264"/>
                    </a:lnTo>
                    <a:lnTo>
                      <a:pt x="436" y="264"/>
                    </a:lnTo>
                    <a:lnTo>
                      <a:pt x="436" y="262"/>
                    </a:lnTo>
                    <a:lnTo>
                      <a:pt x="434" y="262"/>
                    </a:lnTo>
                    <a:lnTo>
                      <a:pt x="434" y="262"/>
                    </a:lnTo>
                    <a:lnTo>
                      <a:pt x="433" y="262"/>
                    </a:lnTo>
                    <a:lnTo>
                      <a:pt x="431" y="262"/>
                    </a:lnTo>
                    <a:lnTo>
                      <a:pt x="429" y="262"/>
                    </a:lnTo>
                    <a:lnTo>
                      <a:pt x="427" y="260"/>
                    </a:lnTo>
                    <a:lnTo>
                      <a:pt x="425" y="260"/>
                    </a:lnTo>
                    <a:lnTo>
                      <a:pt x="423" y="256"/>
                    </a:lnTo>
                    <a:lnTo>
                      <a:pt x="421" y="256"/>
                    </a:lnTo>
                    <a:lnTo>
                      <a:pt x="415" y="251"/>
                    </a:lnTo>
                    <a:lnTo>
                      <a:pt x="413" y="251"/>
                    </a:lnTo>
                    <a:lnTo>
                      <a:pt x="412" y="249"/>
                    </a:lnTo>
                    <a:lnTo>
                      <a:pt x="410" y="249"/>
                    </a:lnTo>
                    <a:lnTo>
                      <a:pt x="410" y="249"/>
                    </a:lnTo>
                    <a:lnTo>
                      <a:pt x="410" y="251"/>
                    </a:lnTo>
                    <a:lnTo>
                      <a:pt x="408" y="251"/>
                    </a:lnTo>
                    <a:lnTo>
                      <a:pt x="408" y="253"/>
                    </a:lnTo>
                    <a:lnTo>
                      <a:pt x="408" y="253"/>
                    </a:lnTo>
                    <a:lnTo>
                      <a:pt x="408" y="255"/>
                    </a:lnTo>
                    <a:lnTo>
                      <a:pt x="408" y="255"/>
                    </a:lnTo>
                    <a:lnTo>
                      <a:pt x="408" y="256"/>
                    </a:lnTo>
                    <a:lnTo>
                      <a:pt x="408" y="256"/>
                    </a:lnTo>
                    <a:lnTo>
                      <a:pt x="406" y="258"/>
                    </a:lnTo>
                    <a:lnTo>
                      <a:pt x="406" y="258"/>
                    </a:lnTo>
                    <a:lnTo>
                      <a:pt x="404" y="260"/>
                    </a:lnTo>
                    <a:lnTo>
                      <a:pt x="402" y="260"/>
                    </a:lnTo>
                    <a:lnTo>
                      <a:pt x="400" y="260"/>
                    </a:lnTo>
                    <a:lnTo>
                      <a:pt x="398" y="260"/>
                    </a:lnTo>
                    <a:lnTo>
                      <a:pt x="398" y="258"/>
                    </a:lnTo>
                    <a:lnTo>
                      <a:pt x="396" y="258"/>
                    </a:lnTo>
                    <a:lnTo>
                      <a:pt x="396" y="256"/>
                    </a:lnTo>
                    <a:lnTo>
                      <a:pt x="396" y="255"/>
                    </a:lnTo>
                    <a:lnTo>
                      <a:pt x="396" y="255"/>
                    </a:lnTo>
                    <a:lnTo>
                      <a:pt x="398" y="251"/>
                    </a:lnTo>
                    <a:lnTo>
                      <a:pt x="398" y="251"/>
                    </a:lnTo>
                    <a:lnTo>
                      <a:pt x="398" y="249"/>
                    </a:lnTo>
                    <a:lnTo>
                      <a:pt x="398" y="249"/>
                    </a:lnTo>
                    <a:lnTo>
                      <a:pt x="396" y="249"/>
                    </a:lnTo>
                    <a:lnTo>
                      <a:pt x="394" y="247"/>
                    </a:lnTo>
                    <a:lnTo>
                      <a:pt x="393" y="247"/>
                    </a:lnTo>
                    <a:lnTo>
                      <a:pt x="393" y="245"/>
                    </a:lnTo>
                    <a:lnTo>
                      <a:pt x="391" y="243"/>
                    </a:lnTo>
                    <a:lnTo>
                      <a:pt x="391" y="243"/>
                    </a:lnTo>
                    <a:lnTo>
                      <a:pt x="391" y="243"/>
                    </a:lnTo>
                    <a:lnTo>
                      <a:pt x="389" y="241"/>
                    </a:lnTo>
                    <a:lnTo>
                      <a:pt x="389" y="241"/>
                    </a:lnTo>
                    <a:lnTo>
                      <a:pt x="389" y="241"/>
                    </a:lnTo>
                    <a:lnTo>
                      <a:pt x="387" y="239"/>
                    </a:lnTo>
                    <a:lnTo>
                      <a:pt x="387" y="239"/>
                    </a:lnTo>
                    <a:lnTo>
                      <a:pt x="387" y="237"/>
                    </a:lnTo>
                    <a:lnTo>
                      <a:pt x="389" y="234"/>
                    </a:lnTo>
                    <a:lnTo>
                      <a:pt x="391" y="232"/>
                    </a:lnTo>
                    <a:lnTo>
                      <a:pt x="391" y="230"/>
                    </a:lnTo>
                    <a:lnTo>
                      <a:pt x="391" y="228"/>
                    </a:lnTo>
                    <a:lnTo>
                      <a:pt x="391" y="228"/>
                    </a:lnTo>
                    <a:lnTo>
                      <a:pt x="391" y="226"/>
                    </a:lnTo>
                    <a:lnTo>
                      <a:pt x="391" y="226"/>
                    </a:lnTo>
                    <a:lnTo>
                      <a:pt x="391" y="224"/>
                    </a:lnTo>
                    <a:lnTo>
                      <a:pt x="391" y="224"/>
                    </a:lnTo>
                    <a:lnTo>
                      <a:pt x="391" y="220"/>
                    </a:lnTo>
                    <a:lnTo>
                      <a:pt x="389" y="218"/>
                    </a:lnTo>
                    <a:lnTo>
                      <a:pt x="389" y="218"/>
                    </a:lnTo>
                    <a:lnTo>
                      <a:pt x="387" y="217"/>
                    </a:lnTo>
                    <a:lnTo>
                      <a:pt x="387" y="215"/>
                    </a:lnTo>
                    <a:lnTo>
                      <a:pt x="387" y="213"/>
                    </a:lnTo>
                    <a:lnTo>
                      <a:pt x="387" y="211"/>
                    </a:lnTo>
                    <a:lnTo>
                      <a:pt x="385" y="205"/>
                    </a:lnTo>
                    <a:lnTo>
                      <a:pt x="385" y="205"/>
                    </a:lnTo>
                    <a:lnTo>
                      <a:pt x="383" y="205"/>
                    </a:lnTo>
                    <a:lnTo>
                      <a:pt x="383" y="205"/>
                    </a:lnTo>
                    <a:lnTo>
                      <a:pt x="381" y="203"/>
                    </a:lnTo>
                    <a:lnTo>
                      <a:pt x="381" y="201"/>
                    </a:lnTo>
                    <a:lnTo>
                      <a:pt x="383" y="201"/>
                    </a:lnTo>
                    <a:lnTo>
                      <a:pt x="387" y="198"/>
                    </a:lnTo>
                    <a:lnTo>
                      <a:pt x="391" y="196"/>
                    </a:lnTo>
                    <a:lnTo>
                      <a:pt x="394" y="192"/>
                    </a:lnTo>
                    <a:lnTo>
                      <a:pt x="396" y="190"/>
                    </a:lnTo>
                    <a:lnTo>
                      <a:pt x="396" y="188"/>
                    </a:lnTo>
                    <a:lnTo>
                      <a:pt x="398" y="184"/>
                    </a:lnTo>
                    <a:lnTo>
                      <a:pt x="396" y="182"/>
                    </a:lnTo>
                    <a:lnTo>
                      <a:pt x="396" y="180"/>
                    </a:lnTo>
                    <a:lnTo>
                      <a:pt x="396" y="180"/>
                    </a:lnTo>
                    <a:lnTo>
                      <a:pt x="398" y="178"/>
                    </a:lnTo>
                    <a:lnTo>
                      <a:pt x="398" y="177"/>
                    </a:lnTo>
                    <a:lnTo>
                      <a:pt x="398" y="175"/>
                    </a:lnTo>
                    <a:lnTo>
                      <a:pt x="400" y="173"/>
                    </a:lnTo>
                    <a:lnTo>
                      <a:pt x="400" y="171"/>
                    </a:lnTo>
                    <a:lnTo>
                      <a:pt x="400" y="169"/>
                    </a:lnTo>
                    <a:lnTo>
                      <a:pt x="400" y="169"/>
                    </a:lnTo>
                    <a:lnTo>
                      <a:pt x="398" y="167"/>
                    </a:lnTo>
                    <a:lnTo>
                      <a:pt x="394" y="156"/>
                    </a:lnTo>
                    <a:lnTo>
                      <a:pt x="393" y="154"/>
                    </a:lnTo>
                    <a:lnTo>
                      <a:pt x="391" y="154"/>
                    </a:lnTo>
                    <a:lnTo>
                      <a:pt x="391" y="152"/>
                    </a:lnTo>
                    <a:lnTo>
                      <a:pt x="389" y="150"/>
                    </a:lnTo>
                    <a:lnTo>
                      <a:pt x="389" y="150"/>
                    </a:lnTo>
                    <a:lnTo>
                      <a:pt x="391" y="148"/>
                    </a:lnTo>
                    <a:lnTo>
                      <a:pt x="391" y="148"/>
                    </a:lnTo>
                    <a:lnTo>
                      <a:pt x="396" y="142"/>
                    </a:lnTo>
                    <a:lnTo>
                      <a:pt x="398" y="140"/>
                    </a:lnTo>
                    <a:lnTo>
                      <a:pt x="398" y="135"/>
                    </a:lnTo>
                    <a:lnTo>
                      <a:pt x="400" y="133"/>
                    </a:lnTo>
                    <a:lnTo>
                      <a:pt x="408" y="131"/>
                    </a:lnTo>
                    <a:lnTo>
                      <a:pt x="412" y="131"/>
                    </a:lnTo>
                    <a:lnTo>
                      <a:pt x="412" y="131"/>
                    </a:lnTo>
                    <a:lnTo>
                      <a:pt x="415" y="131"/>
                    </a:lnTo>
                    <a:lnTo>
                      <a:pt x="417" y="131"/>
                    </a:lnTo>
                    <a:lnTo>
                      <a:pt x="417" y="131"/>
                    </a:lnTo>
                    <a:lnTo>
                      <a:pt x="419" y="131"/>
                    </a:lnTo>
                    <a:lnTo>
                      <a:pt x="419" y="129"/>
                    </a:lnTo>
                    <a:lnTo>
                      <a:pt x="423" y="127"/>
                    </a:lnTo>
                    <a:lnTo>
                      <a:pt x="433" y="125"/>
                    </a:lnTo>
                    <a:lnTo>
                      <a:pt x="434" y="123"/>
                    </a:lnTo>
                    <a:lnTo>
                      <a:pt x="436" y="123"/>
                    </a:lnTo>
                    <a:lnTo>
                      <a:pt x="436" y="123"/>
                    </a:lnTo>
                    <a:lnTo>
                      <a:pt x="436" y="123"/>
                    </a:lnTo>
                    <a:lnTo>
                      <a:pt x="436" y="121"/>
                    </a:lnTo>
                    <a:lnTo>
                      <a:pt x="436" y="121"/>
                    </a:lnTo>
                    <a:lnTo>
                      <a:pt x="436" y="120"/>
                    </a:lnTo>
                    <a:lnTo>
                      <a:pt x="434" y="118"/>
                    </a:lnTo>
                    <a:lnTo>
                      <a:pt x="434" y="116"/>
                    </a:lnTo>
                    <a:lnTo>
                      <a:pt x="433" y="116"/>
                    </a:lnTo>
                    <a:lnTo>
                      <a:pt x="433" y="114"/>
                    </a:lnTo>
                    <a:lnTo>
                      <a:pt x="433" y="114"/>
                    </a:lnTo>
                    <a:lnTo>
                      <a:pt x="434" y="112"/>
                    </a:lnTo>
                    <a:lnTo>
                      <a:pt x="434" y="110"/>
                    </a:lnTo>
                    <a:lnTo>
                      <a:pt x="434" y="108"/>
                    </a:lnTo>
                    <a:lnTo>
                      <a:pt x="434" y="108"/>
                    </a:lnTo>
                    <a:lnTo>
                      <a:pt x="436" y="106"/>
                    </a:lnTo>
                    <a:lnTo>
                      <a:pt x="438" y="106"/>
                    </a:lnTo>
                    <a:lnTo>
                      <a:pt x="438" y="106"/>
                    </a:lnTo>
                    <a:lnTo>
                      <a:pt x="440" y="104"/>
                    </a:lnTo>
                    <a:lnTo>
                      <a:pt x="442" y="101"/>
                    </a:lnTo>
                    <a:lnTo>
                      <a:pt x="444" y="97"/>
                    </a:lnTo>
                    <a:lnTo>
                      <a:pt x="448" y="93"/>
                    </a:lnTo>
                    <a:lnTo>
                      <a:pt x="448" y="91"/>
                    </a:lnTo>
                    <a:lnTo>
                      <a:pt x="448" y="89"/>
                    </a:lnTo>
                    <a:lnTo>
                      <a:pt x="448" y="87"/>
                    </a:lnTo>
                    <a:lnTo>
                      <a:pt x="450" y="83"/>
                    </a:lnTo>
                    <a:lnTo>
                      <a:pt x="454" y="78"/>
                    </a:lnTo>
                    <a:lnTo>
                      <a:pt x="454" y="78"/>
                    </a:lnTo>
                    <a:lnTo>
                      <a:pt x="454" y="76"/>
                    </a:lnTo>
                    <a:lnTo>
                      <a:pt x="454" y="76"/>
                    </a:lnTo>
                    <a:lnTo>
                      <a:pt x="452" y="74"/>
                    </a:lnTo>
                    <a:lnTo>
                      <a:pt x="452" y="74"/>
                    </a:lnTo>
                    <a:lnTo>
                      <a:pt x="452" y="72"/>
                    </a:lnTo>
                    <a:lnTo>
                      <a:pt x="452" y="70"/>
                    </a:lnTo>
                    <a:lnTo>
                      <a:pt x="452" y="70"/>
                    </a:lnTo>
                    <a:lnTo>
                      <a:pt x="452" y="70"/>
                    </a:lnTo>
                    <a:lnTo>
                      <a:pt x="454" y="68"/>
                    </a:lnTo>
                    <a:lnTo>
                      <a:pt x="454" y="68"/>
                    </a:lnTo>
                    <a:lnTo>
                      <a:pt x="455" y="68"/>
                    </a:lnTo>
                    <a:lnTo>
                      <a:pt x="454" y="66"/>
                    </a:lnTo>
                    <a:lnTo>
                      <a:pt x="454" y="64"/>
                    </a:lnTo>
                    <a:lnTo>
                      <a:pt x="454" y="64"/>
                    </a:lnTo>
                    <a:lnTo>
                      <a:pt x="454" y="62"/>
                    </a:lnTo>
                    <a:lnTo>
                      <a:pt x="454" y="61"/>
                    </a:lnTo>
                    <a:lnTo>
                      <a:pt x="454" y="61"/>
                    </a:lnTo>
                    <a:lnTo>
                      <a:pt x="454" y="59"/>
                    </a:lnTo>
                    <a:lnTo>
                      <a:pt x="455" y="59"/>
                    </a:lnTo>
                    <a:lnTo>
                      <a:pt x="455" y="59"/>
                    </a:lnTo>
                    <a:lnTo>
                      <a:pt x="457" y="59"/>
                    </a:lnTo>
                    <a:lnTo>
                      <a:pt x="459" y="59"/>
                    </a:lnTo>
                    <a:lnTo>
                      <a:pt x="461" y="57"/>
                    </a:lnTo>
                    <a:lnTo>
                      <a:pt x="461" y="57"/>
                    </a:lnTo>
                    <a:lnTo>
                      <a:pt x="461" y="55"/>
                    </a:lnTo>
                    <a:lnTo>
                      <a:pt x="463" y="53"/>
                    </a:lnTo>
                    <a:lnTo>
                      <a:pt x="465" y="51"/>
                    </a:lnTo>
                    <a:lnTo>
                      <a:pt x="465" y="51"/>
                    </a:lnTo>
                    <a:lnTo>
                      <a:pt x="463" y="51"/>
                    </a:lnTo>
                    <a:lnTo>
                      <a:pt x="463" y="51"/>
                    </a:lnTo>
                    <a:lnTo>
                      <a:pt x="463" y="49"/>
                    </a:lnTo>
                    <a:lnTo>
                      <a:pt x="463" y="49"/>
                    </a:lnTo>
                    <a:lnTo>
                      <a:pt x="463" y="45"/>
                    </a:lnTo>
                    <a:lnTo>
                      <a:pt x="463" y="42"/>
                    </a:lnTo>
                    <a:lnTo>
                      <a:pt x="463" y="40"/>
                    </a:lnTo>
                    <a:lnTo>
                      <a:pt x="461" y="36"/>
                    </a:lnTo>
                    <a:lnTo>
                      <a:pt x="455" y="28"/>
                    </a:lnTo>
                    <a:lnTo>
                      <a:pt x="455" y="26"/>
                    </a:lnTo>
                    <a:lnTo>
                      <a:pt x="454" y="23"/>
                    </a:lnTo>
                    <a:lnTo>
                      <a:pt x="454" y="19"/>
                    </a:lnTo>
                    <a:lnTo>
                      <a:pt x="454" y="19"/>
                    </a:lnTo>
                    <a:lnTo>
                      <a:pt x="454" y="19"/>
                    </a:lnTo>
                    <a:lnTo>
                      <a:pt x="454" y="17"/>
                    </a:lnTo>
                    <a:lnTo>
                      <a:pt x="454" y="17"/>
                    </a:lnTo>
                    <a:lnTo>
                      <a:pt x="452" y="15"/>
                    </a:lnTo>
                    <a:lnTo>
                      <a:pt x="452" y="15"/>
                    </a:lnTo>
                    <a:lnTo>
                      <a:pt x="450" y="15"/>
                    </a:lnTo>
                    <a:lnTo>
                      <a:pt x="446" y="15"/>
                    </a:lnTo>
                    <a:lnTo>
                      <a:pt x="446" y="15"/>
                    </a:lnTo>
                    <a:lnTo>
                      <a:pt x="444" y="15"/>
                    </a:lnTo>
                    <a:lnTo>
                      <a:pt x="442" y="11"/>
                    </a:lnTo>
                    <a:lnTo>
                      <a:pt x="440" y="9"/>
                    </a:lnTo>
                    <a:lnTo>
                      <a:pt x="438" y="9"/>
                    </a:lnTo>
                    <a:lnTo>
                      <a:pt x="438" y="9"/>
                    </a:lnTo>
                    <a:lnTo>
                      <a:pt x="436" y="9"/>
                    </a:lnTo>
                    <a:lnTo>
                      <a:pt x="436" y="7"/>
                    </a:lnTo>
                    <a:lnTo>
                      <a:pt x="436" y="7"/>
                    </a:lnTo>
                    <a:lnTo>
                      <a:pt x="434" y="5"/>
                    </a:lnTo>
                    <a:lnTo>
                      <a:pt x="434" y="7"/>
                    </a:lnTo>
                    <a:lnTo>
                      <a:pt x="433" y="7"/>
                    </a:lnTo>
                    <a:lnTo>
                      <a:pt x="433" y="5"/>
                    </a:lnTo>
                    <a:lnTo>
                      <a:pt x="431" y="5"/>
                    </a:lnTo>
                    <a:lnTo>
                      <a:pt x="427" y="7"/>
                    </a:lnTo>
                    <a:lnTo>
                      <a:pt x="425" y="7"/>
                    </a:lnTo>
                    <a:lnTo>
                      <a:pt x="423" y="7"/>
                    </a:lnTo>
                    <a:lnTo>
                      <a:pt x="423" y="7"/>
                    </a:lnTo>
                    <a:lnTo>
                      <a:pt x="423" y="7"/>
                    </a:lnTo>
                    <a:lnTo>
                      <a:pt x="421" y="9"/>
                    </a:lnTo>
                    <a:lnTo>
                      <a:pt x="421" y="9"/>
                    </a:lnTo>
                    <a:lnTo>
                      <a:pt x="419" y="9"/>
                    </a:lnTo>
                    <a:lnTo>
                      <a:pt x="417" y="9"/>
                    </a:lnTo>
                    <a:lnTo>
                      <a:pt x="413" y="7"/>
                    </a:lnTo>
                    <a:lnTo>
                      <a:pt x="412" y="7"/>
                    </a:lnTo>
                    <a:lnTo>
                      <a:pt x="410" y="5"/>
                    </a:lnTo>
                    <a:lnTo>
                      <a:pt x="408" y="5"/>
                    </a:lnTo>
                    <a:lnTo>
                      <a:pt x="406" y="4"/>
                    </a:lnTo>
                    <a:lnTo>
                      <a:pt x="406" y="4"/>
                    </a:lnTo>
                    <a:lnTo>
                      <a:pt x="406" y="4"/>
                    </a:lnTo>
                    <a:lnTo>
                      <a:pt x="404" y="4"/>
                    </a:lnTo>
                    <a:lnTo>
                      <a:pt x="402" y="4"/>
                    </a:lnTo>
                    <a:lnTo>
                      <a:pt x="402" y="2"/>
                    </a:lnTo>
                    <a:lnTo>
                      <a:pt x="400" y="0"/>
                    </a:lnTo>
                    <a:lnTo>
                      <a:pt x="398" y="0"/>
                    </a:lnTo>
                    <a:lnTo>
                      <a:pt x="396" y="0"/>
                    </a:lnTo>
                    <a:lnTo>
                      <a:pt x="393" y="0"/>
                    </a:lnTo>
                    <a:lnTo>
                      <a:pt x="393" y="0"/>
                    </a:lnTo>
                    <a:lnTo>
                      <a:pt x="391" y="0"/>
                    </a:lnTo>
                    <a:lnTo>
                      <a:pt x="391" y="4"/>
                    </a:lnTo>
                    <a:lnTo>
                      <a:pt x="391" y="4"/>
                    </a:lnTo>
                    <a:lnTo>
                      <a:pt x="389" y="4"/>
                    </a:lnTo>
                    <a:lnTo>
                      <a:pt x="387" y="4"/>
                    </a:lnTo>
                    <a:lnTo>
                      <a:pt x="385" y="4"/>
                    </a:lnTo>
                    <a:lnTo>
                      <a:pt x="383" y="4"/>
                    </a:lnTo>
                    <a:lnTo>
                      <a:pt x="381" y="4"/>
                    </a:lnTo>
                    <a:lnTo>
                      <a:pt x="381" y="5"/>
                    </a:lnTo>
                    <a:lnTo>
                      <a:pt x="381" y="7"/>
                    </a:lnTo>
                    <a:lnTo>
                      <a:pt x="377" y="5"/>
                    </a:lnTo>
                    <a:lnTo>
                      <a:pt x="375" y="5"/>
                    </a:lnTo>
                    <a:lnTo>
                      <a:pt x="375" y="7"/>
                    </a:lnTo>
                    <a:lnTo>
                      <a:pt x="375" y="9"/>
                    </a:lnTo>
                    <a:lnTo>
                      <a:pt x="375" y="9"/>
                    </a:lnTo>
                    <a:lnTo>
                      <a:pt x="375" y="11"/>
                    </a:lnTo>
                    <a:lnTo>
                      <a:pt x="375" y="11"/>
                    </a:lnTo>
                    <a:lnTo>
                      <a:pt x="375" y="13"/>
                    </a:lnTo>
                    <a:lnTo>
                      <a:pt x="373" y="13"/>
                    </a:lnTo>
                    <a:lnTo>
                      <a:pt x="373" y="15"/>
                    </a:lnTo>
                    <a:lnTo>
                      <a:pt x="373" y="17"/>
                    </a:lnTo>
                    <a:lnTo>
                      <a:pt x="373" y="17"/>
                    </a:lnTo>
                    <a:lnTo>
                      <a:pt x="372" y="17"/>
                    </a:lnTo>
                    <a:lnTo>
                      <a:pt x="372" y="17"/>
                    </a:lnTo>
                    <a:lnTo>
                      <a:pt x="370" y="17"/>
                    </a:lnTo>
                    <a:lnTo>
                      <a:pt x="370" y="17"/>
                    </a:lnTo>
                    <a:lnTo>
                      <a:pt x="368" y="17"/>
                    </a:lnTo>
                    <a:lnTo>
                      <a:pt x="368" y="17"/>
                    </a:lnTo>
                    <a:lnTo>
                      <a:pt x="366" y="17"/>
                    </a:lnTo>
                    <a:lnTo>
                      <a:pt x="364" y="17"/>
                    </a:lnTo>
                    <a:lnTo>
                      <a:pt x="362" y="19"/>
                    </a:lnTo>
                    <a:lnTo>
                      <a:pt x="360" y="19"/>
                    </a:lnTo>
                    <a:lnTo>
                      <a:pt x="358" y="19"/>
                    </a:lnTo>
                    <a:lnTo>
                      <a:pt x="356" y="19"/>
                    </a:lnTo>
                    <a:lnTo>
                      <a:pt x="356" y="21"/>
                    </a:lnTo>
                    <a:lnTo>
                      <a:pt x="356" y="21"/>
                    </a:lnTo>
                    <a:lnTo>
                      <a:pt x="356" y="23"/>
                    </a:lnTo>
                    <a:lnTo>
                      <a:pt x="354" y="23"/>
                    </a:lnTo>
                    <a:lnTo>
                      <a:pt x="354" y="24"/>
                    </a:lnTo>
                    <a:lnTo>
                      <a:pt x="349" y="24"/>
                    </a:lnTo>
                    <a:lnTo>
                      <a:pt x="351" y="28"/>
                    </a:lnTo>
                    <a:lnTo>
                      <a:pt x="349" y="30"/>
                    </a:lnTo>
                    <a:lnTo>
                      <a:pt x="345" y="32"/>
                    </a:lnTo>
                    <a:lnTo>
                      <a:pt x="343" y="32"/>
                    </a:lnTo>
                    <a:lnTo>
                      <a:pt x="341" y="34"/>
                    </a:lnTo>
                    <a:lnTo>
                      <a:pt x="339" y="36"/>
                    </a:lnTo>
                    <a:lnTo>
                      <a:pt x="339" y="36"/>
                    </a:lnTo>
                    <a:lnTo>
                      <a:pt x="337" y="36"/>
                    </a:lnTo>
                    <a:lnTo>
                      <a:pt x="333" y="38"/>
                    </a:lnTo>
                    <a:lnTo>
                      <a:pt x="332" y="38"/>
                    </a:lnTo>
                    <a:lnTo>
                      <a:pt x="332" y="38"/>
                    </a:lnTo>
                    <a:lnTo>
                      <a:pt x="326" y="42"/>
                    </a:lnTo>
                    <a:lnTo>
                      <a:pt x="322" y="43"/>
                    </a:lnTo>
                    <a:lnTo>
                      <a:pt x="322" y="45"/>
                    </a:lnTo>
                    <a:lnTo>
                      <a:pt x="320" y="45"/>
                    </a:lnTo>
                    <a:lnTo>
                      <a:pt x="316" y="45"/>
                    </a:lnTo>
                    <a:lnTo>
                      <a:pt x="314" y="45"/>
                    </a:lnTo>
                    <a:lnTo>
                      <a:pt x="314" y="47"/>
                    </a:lnTo>
                    <a:lnTo>
                      <a:pt x="314" y="47"/>
                    </a:lnTo>
                    <a:lnTo>
                      <a:pt x="314" y="49"/>
                    </a:lnTo>
                    <a:lnTo>
                      <a:pt x="313" y="49"/>
                    </a:lnTo>
                    <a:lnTo>
                      <a:pt x="311" y="49"/>
                    </a:lnTo>
                    <a:lnTo>
                      <a:pt x="311" y="49"/>
                    </a:lnTo>
                    <a:lnTo>
                      <a:pt x="309" y="51"/>
                    </a:lnTo>
                    <a:lnTo>
                      <a:pt x="307" y="49"/>
                    </a:lnTo>
                    <a:lnTo>
                      <a:pt x="305" y="51"/>
                    </a:lnTo>
                    <a:lnTo>
                      <a:pt x="303" y="51"/>
                    </a:lnTo>
                    <a:lnTo>
                      <a:pt x="303" y="53"/>
                    </a:lnTo>
                    <a:lnTo>
                      <a:pt x="301" y="55"/>
                    </a:lnTo>
                    <a:lnTo>
                      <a:pt x="301" y="57"/>
                    </a:lnTo>
                    <a:lnTo>
                      <a:pt x="301" y="57"/>
                    </a:lnTo>
                    <a:lnTo>
                      <a:pt x="299" y="57"/>
                    </a:lnTo>
                    <a:lnTo>
                      <a:pt x="299" y="59"/>
                    </a:lnTo>
                    <a:lnTo>
                      <a:pt x="297" y="59"/>
                    </a:lnTo>
                    <a:lnTo>
                      <a:pt x="295" y="61"/>
                    </a:lnTo>
                    <a:lnTo>
                      <a:pt x="293" y="62"/>
                    </a:lnTo>
                    <a:lnTo>
                      <a:pt x="290" y="62"/>
                    </a:lnTo>
                    <a:lnTo>
                      <a:pt x="288" y="62"/>
                    </a:lnTo>
                    <a:lnTo>
                      <a:pt x="286" y="62"/>
                    </a:lnTo>
                    <a:lnTo>
                      <a:pt x="284" y="64"/>
                    </a:lnTo>
                    <a:lnTo>
                      <a:pt x="282" y="66"/>
                    </a:lnTo>
                    <a:lnTo>
                      <a:pt x="282" y="66"/>
                    </a:lnTo>
                    <a:lnTo>
                      <a:pt x="282" y="68"/>
                    </a:lnTo>
                    <a:lnTo>
                      <a:pt x="282" y="68"/>
                    </a:lnTo>
                    <a:lnTo>
                      <a:pt x="280" y="68"/>
                    </a:lnTo>
                    <a:lnTo>
                      <a:pt x="280" y="68"/>
                    </a:lnTo>
                    <a:lnTo>
                      <a:pt x="278" y="68"/>
                    </a:lnTo>
                    <a:lnTo>
                      <a:pt x="276" y="70"/>
                    </a:lnTo>
                    <a:lnTo>
                      <a:pt x="274" y="70"/>
                    </a:lnTo>
                    <a:lnTo>
                      <a:pt x="274" y="72"/>
                    </a:lnTo>
                    <a:lnTo>
                      <a:pt x="274" y="72"/>
                    </a:lnTo>
                    <a:lnTo>
                      <a:pt x="272" y="74"/>
                    </a:lnTo>
                    <a:lnTo>
                      <a:pt x="271" y="74"/>
                    </a:lnTo>
                    <a:lnTo>
                      <a:pt x="271" y="76"/>
                    </a:lnTo>
                    <a:lnTo>
                      <a:pt x="269" y="76"/>
                    </a:lnTo>
                    <a:lnTo>
                      <a:pt x="269" y="78"/>
                    </a:lnTo>
                    <a:lnTo>
                      <a:pt x="265" y="78"/>
                    </a:lnTo>
                    <a:lnTo>
                      <a:pt x="265" y="78"/>
                    </a:lnTo>
                    <a:lnTo>
                      <a:pt x="265" y="80"/>
                    </a:lnTo>
                    <a:lnTo>
                      <a:pt x="265" y="80"/>
                    </a:lnTo>
                    <a:lnTo>
                      <a:pt x="263" y="81"/>
                    </a:lnTo>
                    <a:lnTo>
                      <a:pt x="263" y="81"/>
                    </a:lnTo>
                    <a:lnTo>
                      <a:pt x="257" y="85"/>
                    </a:lnTo>
                    <a:lnTo>
                      <a:pt x="255" y="87"/>
                    </a:lnTo>
                    <a:lnTo>
                      <a:pt x="255" y="87"/>
                    </a:lnTo>
                    <a:lnTo>
                      <a:pt x="255" y="89"/>
                    </a:lnTo>
                    <a:lnTo>
                      <a:pt x="255" y="91"/>
                    </a:lnTo>
                    <a:lnTo>
                      <a:pt x="255" y="91"/>
                    </a:lnTo>
                    <a:lnTo>
                      <a:pt x="253" y="91"/>
                    </a:lnTo>
                    <a:lnTo>
                      <a:pt x="253" y="91"/>
                    </a:lnTo>
                    <a:lnTo>
                      <a:pt x="253" y="93"/>
                    </a:lnTo>
                    <a:lnTo>
                      <a:pt x="252" y="93"/>
                    </a:lnTo>
                    <a:lnTo>
                      <a:pt x="250" y="95"/>
                    </a:lnTo>
                    <a:lnTo>
                      <a:pt x="250" y="97"/>
                    </a:lnTo>
                    <a:lnTo>
                      <a:pt x="248" y="97"/>
                    </a:lnTo>
                    <a:lnTo>
                      <a:pt x="246" y="97"/>
                    </a:lnTo>
                    <a:lnTo>
                      <a:pt x="242" y="95"/>
                    </a:lnTo>
                    <a:lnTo>
                      <a:pt x="240" y="95"/>
                    </a:lnTo>
                    <a:lnTo>
                      <a:pt x="240" y="97"/>
                    </a:lnTo>
                    <a:lnTo>
                      <a:pt x="240" y="99"/>
                    </a:lnTo>
                    <a:lnTo>
                      <a:pt x="238" y="99"/>
                    </a:lnTo>
                    <a:lnTo>
                      <a:pt x="238" y="101"/>
                    </a:lnTo>
                    <a:lnTo>
                      <a:pt x="236" y="101"/>
                    </a:lnTo>
                    <a:lnTo>
                      <a:pt x="236" y="101"/>
                    </a:lnTo>
                    <a:lnTo>
                      <a:pt x="232" y="102"/>
                    </a:lnTo>
                    <a:lnTo>
                      <a:pt x="232" y="102"/>
                    </a:lnTo>
                    <a:lnTo>
                      <a:pt x="232" y="102"/>
                    </a:lnTo>
                    <a:lnTo>
                      <a:pt x="231" y="106"/>
                    </a:lnTo>
                    <a:lnTo>
                      <a:pt x="229" y="108"/>
                    </a:lnTo>
                    <a:lnTo>
                      <a:pt x="229" y="110"/>
                    </a:lnTo>
                    <a:lnTo>
                      <a:pt x="229" y="112"/>
                    </a:lnTo>
                    <a:lnTo>
                      <a:pt x="229" y="114"/>
                    </a:lnTo>
                    <a:lnTo>
                      <a:pt x="229" y="114"/>
                    </a:lnTo>
                    <a:lnTo>
                      <a:pt x="227" y="114"/>
                    </a:lnTo>
                    <a:lnTo>
                      <a:pt x="227" y="116"/>
                    </a:lnTo>
                    <a:lnTo>
                      <a:pt x="225" y="116"/>
                    </a:lnTo>
                    <a:lnTo>
                      <a:pt x="227" y="118"/>
                    </a:lnTo>
                    <a:lnTo>
                      <a:pt x="227" y="118"/>
                    </a:lnTo>
                    <a:lnTo>
                      <a:pt x="227" y="120"/>
                    </a:lnTo>
                    <a:lnTo>
                      <a:pt x="231" y="133"/>
                    </a:lnTo>
                    <a:lnTo>
                      <a:pt x="232" y="139"/>
                    </a:lnTo>
                    <a:lnTo>
                      <a:pt x="232" y="142"/>
                    </a:lnTo>
                    <a:lnTo>
                      <a:pt x="232" y="142"/>
                    </a:lnTo>
                    <a:lnTo>
                      <a:pt x="232" y="144"/>
                    </a:lnTo>
                    <a:lnTo>
                      <a:pt x="234" y="144"/>
                    </a:lnTo>
                    <a:lnTo>
                      <a:pt x="234" y="144"/>
                    </a:lnTo>
                    <a:lnTo>
                      <a:pt x="236" y="144"/>
                    </a:lnTo>
                    <a:lnTo>
                      <a:pt x="236" y="144"/>
                    </a:lnTo>
                    <a:lnTo>
                      <a:pt x="238" y="146"/>
                    </a:lnTo>
                    <a:lnTo>
                      <a:pt x="240" y="150"/>
                    </a:lnTo>
                    <a:lnTo>
                      <a:pt x="240" y="150"/>
                    </a:lnTo>
                    <a:lnTo>
                      <a:pt x="242" y="152"/>
                    </a:lnTo>
                    <a:lnTo>
                      <a:pt x="242" y="152"/>
                    </a:lnTo>
                    <a:lnTo>
                      <a:pt x="244" y="152"/>
                    </a:lnTo>
                    <a:lnTo>
                      <a:pt x="246" y="152"/>
                    </a:lnTo>
                    <a:lnTo>
                      <a:pt x="246" y="152"/>
                    </a:lnTo>
                    <a:lnTo>
                      <a:pt x="248" y="152"/>
                    </a:lnTo>
                    <a:lnTo>
                      <a:pt x="252" y="156"/>
                    </a:lnTo>
                    <a:lnTo>
                      <a:pt x="252" y="156"/>
                    </a:lnTo>
                    <a:lnTo>
                      <a:pt x="253" y="156"/>
                    </a:lnTo>
                    <a:lnTo>
                      <a:pt x="253" y="156"/>
                    </a:lnTo>
                    <a:lnTo>
                      <a:pt x="257" y="156"/>
                    </a:lnTo>
                    <a:lnTo>
                      <a:pt x="257" y="154"/>
                    </a:lnTo>
                    <a:lnTo>
                      <a:pt x="257" y="154"/>
                    </a:lnTo>
                    <a:lnTo>
                      <a:pt x="261" y="156"/>
                    </a:lnTo>
                    <a:lnTo>
                      <a:pt x="263" y="156"/>
                    </a:lnTo>
                    <a:lnTo>
                      <a:pt x="267" y="158"/>
                    </a:lnTo>
                    <a:lnTo>
                      <a:pt x="267" y="158"/>
                    </a:lnTo>
                    <a:lnTo>
                      <a:pt x="267" y="158"/>
                    </a:lnTo>
                    <a:lnTo>
                      <a:pt x="269" y="158"/>
                    </a:lnTo>
                    <a:lnTo>
                      <a:pt x="274" y="158"/>
                    </a:lnTo>
                    <a:lnTo>
                      <a:pt x="276" y="156"/>
                    </a:lnTo>
                    <a:lnTo>
                      <a:pt x="280" y="154"/>
                    </a:lnTo>
                    <a:lnTo>
                      <a:pt x="282" y="154"/>
                    </a:lnTo>
                    <a:lnTo>
                      <a:pt x="282" y="154"/>
                    </a:lnTo>
                    <a:lnTo>
                      <a:pt x="284" y="154"/>
                    </a:lnTo>
                    <a:lnTo>
                      <a:pt x="286" y="154"/>
                    </a:lnTo>
                    <a:lnTo>
                      <a:pt x="288" y="156"/>
                    </a:lnTo>
                    <a:lnTo>
                      <a:pt x="290" y="156"/>
                    </a:lnTo>
                    <a:lnTo>
                      <a:pt x="290" y="156"/>
                    </a:lnTo>
                    <a:lnTo>
                      <a:pt x="292" y="154"/>
                    </a:lnTo>
                    <a:lnTo>
                      <a:pt x="292" y="154"/>
                    </a:lnTo>
                    <a:lnTo>
                      <a:pt x="293" y="152"/>
                    </a:lnTo>
                    <a:lnTo>
                      <a:pt x="293" y="152"/>
                    </a:lnTo>
                    <a:lnTo>
                      <a:pt x="295" y="148"/>
                    </a:lnTo>
                    <a:lnTo>
                      <a:pt x="295" y="148"/>
                    </a:lnTo>
                    <a:lnTo>
                      <a:pt x="295" y="146"/>
                    </a:lnTo>
                    <a:lnTo>
                      <a:pt x="297" y="146"/>
                    </a:lnTo>
                    <a:lnTo>
                      <a:pt x="299" y="144"/>
                    </a:lnTo>
                    <a:lnTo>
                      <a:pt x="301" y="144"/>
                    </a:lnTo>
                    <a:lnTo>
                      <a:pt x="303" y="144"/>
                    </a:lnTo>
                    <a:lnTo>
                      <a:pt x="305" y="144"/>
                    </a:lnTo>
                    <a:lnTo>
                      <a:pt x="305" y="144"/>
                    </a:lnTo>
                    <a:lnTo>
                      <a:pt x="305" y="144"/>
                    </a:lnTo>
                    <a:lnTo>
                      <a:pt x="307" y="146"/>
                    </a:lnTo>
                    <a:lnTo>
                      <a:pt x="307" y="146"/>
                    </a:lnTo>
                    <a:lnTo>
                      <a:pt x="307" y="146"/>
                    </a:lnTo>
                    <a:lnTo>
                      <a:pt x="307" y="148"/>
                    </a:lnTo>
                    <a:lnTo>
                      <a:pt x="307" y="148"/>
                    </a:lnTo>
                    <a:lnTo>
                      <a:pt x="307" y="148"/>
                    </a:lnTo>
                    <a:lnTo>
                      <a:pt x="307" y="150"/>
                    </a:lnTo>
                    <a:lnTo>
                      <a:pt x="307" y="150"/>
                    </a:lnTo>
                    <a:lnTo>
                      <a:pt x="305" y="152"/>
                    </a:lnTo>
                    <a:lnTo>
                      <a:pt x="305" y="152"/>
                    </a:lnTo>
                    <a:lnTo>
                      <a:pt x="305" y="154"/>
                    </a:lnTo>
                    <a:lnTo>
                      <a:pt x="307" y="154"/>
                    </a:lnTo>
                    <a:lnTo>
                      <a:pt x="307" y="156"/>
                    </a:lnTo>
                    <a:lnTo>
                      <a:pt x="307" y="156"/>
                    </a:lnTo>
                    <a:lnTo>
                      <a:pt x="307" y="158"/>
                    </a:lnTo>
                    <a:lnTo>
                      <a:pt x="307" y="158"/>
                    </a:lnTo>
                    <a:lnTo>
                      <a:pt x="307" y="159"/>
                    </a:lnTo>
                    <a:lnTo>
                      <a:pt x="307" y="159"/>
                    </a:lnTo>
                    <a:lnTo>
                      <a:pt x="307" y="159"/>
                    </a:lnTo>
                    <a:lnTo>
                      <a:pt x="307" y="161"/>
                    </a:lnTo>
                    <a:lnTo>
                      <a:pt x="307" y="161"/>
                    </a:lnTo>
                    <a:lnTo>
                      <a:pt x="307" y="163"/>
                    </a:lnTo>
                    <a:lnTo>
                      <a:pt x="309" y="163"/>
                    </a:lnTo>
                    <a:lnTo>
                      <a:pt x="311" y="167"/>
                    </a:lnTo>
                    <a:lnTo>
                      <a:pt x="311" y="167"/>
                    </a:lnTo>
                    <a:lnTo>
                      <a:pt x="311" y="169"/>
                    </a:lnTo>
                    <a:lnTo>
                      <a:pt x="311" y="169"/>
                    </a:lnTo>
                    <a:lnTo>
                      <a:pt x="311" y="169"/>
                    </a:lnTo>
                    <a:lnTo>
                      <a:pt x="311" y="171"/>
                    </a:lnTo>
                    <a:lnTo>
                      <a:pt x="309" y="171"/>
                    </a:lnTo>
                    <a:lnTo>
                      <a:pt x="311" y="173"/>
                    </a:lnTo>
                    <a:lnTo>
                      <a:pt x="311" y="175"/>
                    </a:lnTo>
                    <a:lnTo>
                      <a:pt x="309" y="175"/>
                    </a:lnTo>
                    <a:lnTo>
                      <a:pt x="309" y="175"/>
                    </a:lnTo>
                    <a:lnTo>
                      <a:pt x="307" y="177"/>
                    </a:lnTo>
                    <a:lnTo>
                      <a:pt x="307" y="177"/>
                    </a:lnTo>
                    <a:lnTo>
                      <a:pt x="307" y="177"/>
                    </a:lnTo>
                    <a:lnTo>
                      <a:pt x="307" y="177"/>
                    </a:lnTo>
                    <a:lnTo>
                      <a:pt x="305" y="178"/>
                    </a:lnTo>
                    <a:lnTo>
                      <a:pt x="305" y="178"/>
                    </a:lnTo>
                    <a:lnTo>
                      <a:pt x="303" y="178"/>
                    </a:lnTo>
                    <a:lnTo>
                      <a:pt x="301" y="178"/>
                    </a:lnTo>
                    <a:lnTo>
                      <a:pt x="299" y="177"/>
                    </a:lnTo>
                    <a:lnTo>
                      <a:pt x="299" y="177"/>
                    </a:lnTo>
                    <a:lnTo>
                      <a:pt x="297" y="177"/>
                    </a:lnTo>
                    <a:lnTo>
                      <a:pt x="295" y="177"/>
                    </a:lnTo>
                    <a:lnTo>
                      <a:pt x="293" y="177"/>
                    </a:lnTo>
                    <a:lnTo>
                      <a:pt x="292" y="177"/>
                    </a:lnTo>
                    <a:lnTo>
                      <a:pt x="292" y="177"/>
                    </a:lnTo>
                    <a:lnTo>
                      <a:pt x="282" y="180"/>
                    </a:lnTo>
                    <a:lnTo>
                      <a:pt x="278" y="180"/>
                    </a:lnTo>
                    <a:lnTo>
                      <a:pt x="276" y="180"/>
                    </a:lnTo>
                    <a:lnTo>
                      <a:pt x="274" y="180"/>
                    </a:lnTo>
                    <a:lnTo>
                      <a:pt x="274" y="180"/>
                    </a:lnTo>
                    <a:lnTo>
                      <a:pt x="267" y="184"/>
                    </a:lnTo>
                    <a:lnTo>
                      <a:pt x="263" y="184"/>
                    </a:lnTo>
                    <a:lnTo>
                      <a:pt x="261" y="186"/>
                    </a:lnTo>
                    <a:lnTo>
                      <a:pt x="261" y="186"/>
                    </a:lnTo>
                    <a:lnTo>
                      <a:pt x="261" y="188"/>
                    </a:lnTo>
                    <a:lnTo>
                      <a:pt x="259" y="188"/>
                    </a:lnTo>
                    <a:lnTo>
                      <a:pt x="259" y="190"/>
                    </a:lnTo>
                    <a:lnTo>
                      <a:pt x="259" y="190"/>
                    </a:lnTo>
                    <a:lnTo>
                      <a:pt x="259" y="190"/>
                    </a:lnTo>
                    <a:lnTo>
                      <a:pt x="259" y="190"/>
                    </a:lnTo>
                    <a:lnTo>
                      <a:pt x="261" y="194"/>
                    </a:lnTo>
                    <a:lnTo>
                      <a:pt x="263" y="196"/>
                    </a:lnTo>
                    <a:lnTo>
                      <a:pt x="263" y="198"/>
                    </a:lnTo>
                    <a:lnTo>
                      <a:pt x="263" y="199"/>
                    </a:lnTo>
                    <a:lnTo>
                      <a:pt x="263" y="201"/>
                    </a:lnTo>
                    <a:lnTo>
                      <a:pt x="263" y="201"/>
                    </a:lnTo>
                    <a:lnTo>
                      <a:pt x="261" y="203"/>
                    </a:lnTo>
                    <a:lnTo>
                      <a:pt x="261" y="203"/>
                    </a:lnTo>
                    <a:lnTo>
                      <a:pt x="259" y="203"/>
                    </a:lnTo>
                    <a:lnTo>
                      <a:pt x="257" y="203"/>
                    </a:lnTo>
                    <a:lnTo>
                      <a:pt x="255" y="205"/>
                    </a:lnTo>
                    <a:lnTo>
                      <a:pt x="255" y="205"/>
                    </a:lnTo>
                    <a:lnTo>
                      <a:pt x="255" y="205"/>
                    </a:lnTo>
                    <a:lnTo>
                      <a:pt x="253" y="205"/>
                    </a:lnTo>
                    <a:lnTo>
                      <a:pt x="253" y="207"/>
                    </a:lnTo>
                    <a:lnTo>
                      <a:pt x="253" y="207"/>
                    </a:lnTo>
                    <a:lnTo>
                      <a:pt x="255" y="209"/>
                    </a:lnTo>
                    <a:lnTo>
                      <a:pt x="259" y="215"/>
                    </a:lnTo>
                    <a:lnTo>
                      <a:pt x="263" y="217"/>
                    </a:lnTo>
                    <a:lnTo>
                      <a:pt x="267" y="217"/>
                    </a:lnTo>
                    <a:lnTo>
                      <a:pt x="267" y="217"/>
                    </a:lnTo>
                    <a:lnTo>
                      <a:pt x="269" y="217"/>
                    </a:lnTo>
                    <a:lnTo>
                      <a:pt x="269" y="217"/>
                    </a:lnTo>
                    <a:lnTo>
                      <a:pt x="271" y="217"/>
                    </a:lnTo>
                    <a:lnTo>
                      <a:pt x="271" y="217"/>
                    </a:lnTo>
                    <a:lnTo>
                      <a:pt x="274" y="220"/>
                    </a:lnTo>
                    <a:lnTo>
                      <a:pt x="276" y="222"/>
                    </a:lnTo>
                    <a:lnTo>
                      <a:pt x="278" y="222"/>
                    </a:lnTo>
                    <a:lnTo>
                      <a:pt x="278" y="226"/>
                    </a:lnTo>
                    <a:lnTo>
                      <a:pt x="280" y="230"/>
                    </a:lnTo>
                    <a:lnTo>
                      <a:pt x="280" y="232"/>
                    </a:lnTo>
                    <a:lnTo>
                      <a:pt x="280" y="234"/>
                    </a:lnTo>
                    <a:lnTo>
                      <a:pt x="278" y="236"/>
                    </a:lnTo>
                    <a:lnTo>
                      <a:pt x="278" y="236"/>
                    </a:lnTo>
                    <a:lnTo>
                      <a:pt x="276" y="236"/>
                    </a:lnTo>
                    <a:lnTo>
                      <a:pt x="269" y="241"/>
                    </a:lnTo>
                    <a:lnTo>
                      <a:pt x="269" y="241"/>
                    </a:lnTo>
                    <a:lnTo>
                      <a:pt x="267" y="241"/>
                    </a:lnTo>
                    <a:lnTo>
                      <a:pt x="265" y="241"/>
                    </a:lnTo>
                    <a:lnTo>
                      <a:pt x="265" y="241"/>
                    </a:lnTo>
                    <a:lnTo>
                      <a:pt x="265" y="241"/>
                    </a:lnTo>
                    <a:lnTo>
                      <a:pt x="265" y="241"/>
                    </a:lnTo>
                    <a:lnTo>
                      <a:pt x="265" y="239"/>
                    </a:lnTo>
                    <a:lnTo>
                      <a:pt x="265" y="237"/>
                    </a:lnTo>
                    <a:lnTo>
                      <a:pt x="265" y="237"/>
                    </a:lnTo>
                    <a:lnTo>
                      <a:pt x="265" y="237"/>
                    </a:lnTo>
                    <a:lnTo>
                      <a:pt x="263" y="236"/>
                    </a:lnTo>
                    <a:lnTo>
                      <a:pt x="263" y="236"/>
                    </a:lnTo>
                    <a:lnTo>
                      <a:pt x="263" y="234"/>
                    </a:lnTo>
                    <a:lnTo>
                      <a:pt x="263" y="234"/>
                    </a:lnTo>
                    <a:lnTo>
                      <a:pt x="261" y="234"/>
                    </a:lnTo>
                    <a:lnTo>
                      <a:pt x="261" y="234"/>
                    </a:lnTo>
                    <a:lnTo>
                      <a:pt x="259" y="234"/>
                    </a:lnTo>
                    <a:lnTo>
                      <a:pt x="259" y="234"/>
                    </a:lnTo>
                    <a:lnTo>
                      <a:pt x="259" y="234"/>
                    </a:lnTo>
                    <a:lnTo>
                      <a:pt x="257" y="232"/>
                    </a:lnTo>
                    <a:lnTo>
                      <a:pt x="257" y="232"/>
                    </a:lnTo>
                    <a:lnTo>
                      <a:pt x="257" y="234"/>
                    </a:lnTo>
                    <a:lnTo>
                      <a:pt x="255" y="234"/>
                    </a:lnTo>
                    <a:lnTo>
                      <a:pt x="255" y="236"/>
                    </a:lnTo>
                    <a:lnTo>
                      <a:pt x="257" y="237"/>
                    </a:lnTo>
                    <a:lnTo>
                      <a:pt x="257" y="239"/>
                    </a:lnTo>
                    <a:lnTo>
                      <a:pt x="257" y="239"/>
                    </a:lnTo>
                    <a:lnTo>
                      <a:pt x="257" y="239"/>
                    </a:lnTo>
                    <a:lnTo>
                      <a:pt x="255" y="243"/>
                    </a:lnTo>
                    <a:lnTo>
                      <a:pt x="255" y="243"/>
                    </a:lnTo>
                    <a:lnTo>
                      <a:pt x="255" y="245"/>
                    </a:lnTo>
                    <a:lnTo>
                      <a:pt x="255" y="245"/>
                    </a:lnTo>
                    <a:lnTo>
                      <a:pt x="257" y="247"/>
                    </a:lnTo>
                    <a:lnTo>
                      <a:pt x="257" y="255"/>
                    </a:lnTo>
                    <a:lnTo>
                      <a:pt x="257" y="256"/>
                    </a:lnTo>
                    <a:lnTo>
                      <a:pt x="259" y="258"/>
                    </a:lnTo>
                    <a:lnTo>
                      <a:pt x="263" y="264"/>
                    </a:lnTo>
                    <a:lnTo>
                      <a:pt x="263" y="266"/>
                    </a:lnTo>
                    <a:lnTo>
                      <a:pt x="265" y="268"/>
                    </a:lnTo>
                    <a:lnTo>
                      <a:pt x="263" y="268"/>
                    </a:lnTo>
                    <a:lnTo>
                      <a:pt x="263" y="270"/>
                    </a:lnTo>
                    <a:lnTo>
                      <a:pt x="263" y="270"/>
                    </a:lnTo>
                    <a:lnTo>
                      <a:pt x="263" y="272"/>
                    </a:lnTo>
                    <a:lnTo>
                      <a:pt x="261" y="272"/>
                    </a:lnTo>
                    <a:lnTo>
                      <a:pt x="261" y="274"/>
                    </a:lnTo>
                    <a:lnTo>
                      <a:pt x="261" y="274"/>
                    </a:lnTo>
                    <a:lnTo>
                      <a:pt x="259" y="274"/>
                    </a:lnTo>
                    <a:lnTo>
                      <a:pt x="257" y="274"/>
                    </a:lnTo>
                    <a:lnTo>
                      <a:pt x="257" y="274"/>
                    </a:lnTo>
                    <a:lnTo>
                      <a:pt x="257" y="274"/>
                    </a:lnTo>
                    <a:lnTo>
                      <a:pt x="255" y="275"/>
                    </a:lnTo>
                    <a:lnTo>
                      <a:pt x="252" y="275"/>
                    </a:lnTo>
                    <a:lnTo>
                      <a:pt x="250" y="274"/>
                    </a:lnTo>
                    <a:lnTo>
                      <a:pt x="248" y="272"/>
                    </a:lnTo>
                    <a:lnTo>
                      <a:pt x="244" y="268"/>
                    </a:lnTo>
                    <a:lnTo>
                      <a:pt x="242" y="268"/>
                    </a:lnTo>
                    <a:lnTo>
                      <a:pt x="242" y="266"/>
                    </a:lnTo>
                    <a:lnTo>
                      <a:pt x="242" y="266"/>
                    </a:lnTo>
                    <a:lnTo>
                      <a:pt x="242" y="264"/>
                    </a:lnTo>
                    <a:lnTo>
                      <a:pt x="244" y="264"/>
                    </a:lnTo>
                    <a:lnTo>
                      <a:pt x="244" y="262"/>
                    </a:lnTo>
                    <a:lnTo>
                      <a:pt x="244" y="260"/>
                    </a:lnTo>
                    <a:lnTo>
                      <a:pt x="244" y="260"/>
                    </a:lnTo>
                    <a:lnTo>
                      <a:pt x="242" y="260"/>
                    </a:lnTo>
                    <a:lnTo>
                      <a:pt x="242" y="260"/>
                    </a:lnTo>
                    <a:lnTo>
                      <a:pt x="238" y="260"/>
                    </a:lnTo>
                    <a:lnTo>
                      <a:pt x="236" y="262"/>
                    </a:lnTo>
                    <a:lnTo>
                      <a:pt x="234" y="262"/>
                    </a:lnTo>
                    <a:lnTo>
                      <a:pt x="234" y="264"/>
                    </a:lnTo>
                    <a:lnTo>
                      <a:pt x="234" y="264"/>
                    </a:lnTo>
                    <a:lnTo>
                      <a:pt x="232" y="268"/>
                    </a:lnTo>
                    <a:lnTo>
                      <a:pt x="232" y="268"/>
                    </a:lnTo>
                    <a:lnTo>
                      <a:pt x="232" y="270"/>
                    </a:lnTo>
                    <a:lnTo>
                      <a:pt x="231" y="270"/>
                    </a:lnTo>
                    <a:lnTo>
                      <a:pt x="229" y="270"/>
                    </a:lnTo>
                    <a:lnTo>
                      <a:pt x="229" y="270"/>
                    </a:lnTo>
                    <a:lnTo>
                      <a:pt x="227" y="270"/>
                    </a:lnTo>
                    <a:lnTo>
                      <a:pt x="227" y="268"/>
                    </a:lnTo>
                    <a:lnTo>
                      <a:pt x="227" y="266"/>
                    </a:lnTo>
                    <a:lnTo>
                      <a:pt x="225" y="266"/>
                    </a:lnTo>
                    <a:lnTo>
                      <a:pt x="225" y="264"/>
                    </a:lnTo>
                    <a:lnTo>
                      <a:pt x="223" y="264"/>
                    </a:lnTo>
                    <a:lnTo>
                      <a:pt x="219" y="264"/>
                    </a:lnTo>
                    <a:lnTo>
                      <a:pt x="217" y="264"/>
                    </a:lnTo>
                    <a:lnTo>
                      <a:pt x="215" y="264"/>
                    </a:lnTo>
                    <a:lnTo>
                      <a:pt x="210" y="262"/>
                    </a:lnTo>
                    <a:lnTo>
                      <a:pt x="208" y="262"/>
                    </a:lnTo>
                    <a:lnTo>
                      <a:pt x="206" y="262"/>
                    </a:lnTo>
                    <a:lnTo>
                      <a:pt x="202" y="262"/>
                    </a:lnTo>
                    <a:lnTo>
                      <a:pt x="202" y="262"/>
                    </a:lnTo>
                    <a:lnTo>
                      <a:pt x="200" y="262"/>
                    </a:lnTo>
                    <a:lnTo>
                      <a:pt x="200" y="260"/>
                    </a:lnTo>
                    <a:lnTo>
                      <a:pt x="198" y="260"/>
                    </a:lnTo>
                    <a:lnTo>
                      <a:pt x="198" y="258"/>
                    </a:lnTo>
                    <a:lnTo>
                      <a:pt x="198" y="258"/>
                    </a:lnTo>
                    <a:lnTo>
                      <a:pt x="200" y="256"/>
                    </a:lnTo>
                    <a:lnTo>
                      <a:pt x="200" y="256"/>
                    </a:lnTo>
                    <a:lnTo>
                      <a:pt x="198" y="255"/>
                    </a:lnTo>
                    <a:lnTo>
                      <a:pt x="198" y="255"/>
                    </a:lnTo>
                    <a:lnTo>
                      <a:pt x="198" y="255"/>
                    </a:lnTo>
                    <a:lnTo>
                      <a:pt x="196" y="256"/>
                    </a:lnTo>
                    <a:lnTo>
                      <a:pt x="194" y="256"/>
                    </a:lnTo>
                    <a:lnTo>
                      <a:pt x="194" y="258"/>
                    </a:lnTo>
                    <a:lnTo>
                      <a:pt x="192" y="258"/>
                    </a:lnTo>
                    <a:lnTo>
                      <a:pt x="192" y="260"/>
                    </a:lnTo>
                    <a:lnTo>
                      <a:pt x="192" y="262"/>
                    </a:lnTo>
                    <a:lnTo>
                      <a:pt x="192" y="264"/>
                    </a:lnTo>
                    <a:lnTo>
                      <a:pt x="192" y="266"/>
                    </a:lnTo>
                    <a:lnTo>
                      <a:pt x="192" y="268"/>
                    </a:lnTo>
                    <a:lnTo>
                      <a:pt x="192" y="272"/>
                    </a:lnTo>
                    <a:lnTo>
                      <a:pt x="192" y="272"/>
                    </a:lnTo>
                    <a:lnTo>
                      <a:pt x="192" y="275"/>
                    </a:lnTo>
                    <a:lnTo>
                      <a:pt x="192" y="275"/>
                    </a:lnTo>
                    <a:lnTo>
                      <a:pt x="192" y="277"/>
                    </a:lnTo>
                    <a:lnTo>
                      <a:pt x="189" y="281"/>
                    </a:lnTo>
                    <a:lnTo>
                      <a:pt x="181" y="285"/>
                    </a:lnTo>
                    <a:lnTo>
                      <a:pt x="181" y="287"/>
                    </a:lnTo>
                    <a:lnTo>
                      <a:pt x="179" y="289"/>
                    </a:lnTo>
                    <a:lnTo>
                      <a:pt x="181" y="289"/>
                    </a:lnTo>
                    <a:lnTo>
                      <a:pt x="181" y="291"/>
                    </a:lnTo>
                    <a:lnTo>
                      <a:pt x="181" y="291"/>
                    </a:lnTo>
                    <a:lnTo>
                      <a:pt x="181" y="291"/>
                    </a:lnTo>
                    <a:lnTo>
                      <a:pt x="181" y="291"/>
                    </a:lnTo>
                    <a:lnTo>
                      <a:pt x="181" y="293"/>
                    </a:lnTo>
                    <a:lnTo>
                      <a:pt x="181" y="293"/>
                    </a:lnTo>
                    <a:lnTo>
                      <a:pt x="181" y="295"/>
                    </a:lnTo>
                    <a:lnTo>
                      <a:pt x="179" y="295"/>
                    </a:lnTo>
                    <a:lnTo>
                      <a:pt x="171" y="298"/>
                    </a:lnTo>
                    <a:lnTo>
                      <a:pt x="168" y="300"/>
                    </a:lnTo>
                    <a:lnTo>
                      <a:pt x="164" y="302"/>
                    </a:lnTo>
                    <a:lnTo>
                      <a:pt x="162" y="302"/>
                    </a:lnTo>
                    <a:lnTo>
                      <a:pt x="160" y="302"/>
                    </a:lnTo>
                    <a:lnTo>
                      <a:pt x="160" y="302"/>
                    </a:lnTo>
                    <a:lnTo>
                      <a:pt x="160" y="300"/>
                    </a:lnTo>
                    <a:lnTo>
                      <a:pt x="158" y="300"/>
                    </a:lnTo>
                    <a:lnTo>
                      <a:pt x="158" y="300"/>
                    </a:lnTo>
                    <a:lnTo>
                      <a:pt x="156" y="300"/>
                    </a:lnTo>
                    <a:lnTo>
                      <a:pt x="156" y="300"/>
                    </a:lnTo>
                    <a:lnTo>
                      <a:pt x="156" y="300"/>
                    </a:lnTo>
                    <a:lnTo>
                      <a:pt x="156" y="300"/>
                    </a:lnTo>
                    <a:lnTo>
                      <a:pt x="156" y="304"/>
                    </a:lnTo>
                    <a:lnTo>
                      <a:pt x="156" y="304"/>
                    </a:lnTo>
                    <a:lnTo>
                      <a:pt x="156" y="306"/>
                    </a:lnTo>
                    <a:lnTo>
                      <a:pt x="154" y="308"/>
                    </a:lnTo>
                    <a:lnTo>
                      <a:pt x="154" y="310"/>
                    </a:lnTo>
                    <a:lnTo>
                      <a:pt x="154" y="310"/>
                    </a:lnTo>
                    <a:lnTo>
                      <a:pt x="154" y="312"/>
                    </a:lnTo>
                    <a:lnTo>
                      <a:pt x="154" y="312"/>
                    </a:lnTo>
                    <a:lnTo>
                      <a:pt x="152" y="312"/>
                    </a:lnTo>
                    <a:lnTo>
                      <a:pt x="152" y="312"/>
                    </a:lnTo>
                    <a:lnTo>
                      <a:pt x="151" y="310"/>
                    </a:lnTo>
                    <a:lnTo>
                      <a:pt x="149" y="310"/>
                    </a:lnTo>
                    <a:lnTo>
                      <a:pt x="149" y="310"/>
                    </a:lnTo>
                    <a:lnTo>
                      <a:pt x="145" y="310"/>
                    </a:lnTo>
                    <a:lnTo>
                      <a:pt x="143" y="308"/>
                    </a:lnTo>
                    <a:lnTo>
                      <a:pt x="143" y="306"/>
                    </a:lnTo>
                    <a:lnTo>
                      <a:pt x="143" y="304"/>
                    </a:lnTo>
                    <a:lnTo>
                      <a:pt x="143" y="304"/>
                    </a:lnTo>
                    <a:lnTo>
                      <a:pt x="137" y="300"/>
                    </a:lnTo>
                    <a:lnTo>
                      <a:pt x="135" y="300"/>
                    </a:lnTo>
                    <a:lnTo>
                      <a:pt x="135" y="298"/>
                    </a:lnTo>
                    <a:lnTo>
                      <a:pt x="135" y="296"/>
                    </a:lnTo>
                    <a:lnTo>
                      <a:pt x="133" y="293"/>
                    </a:lnTo>
                    <a:lnTo>
                      <a:pt x="133" y="293"/>
                    </a:lnTo>
                    <a:lnTo>
                      <a:pt x="135" y="289"/>
                    </a:lnTo>
                    <a:lnTo>
                      <a:pt x="137" y="287"/>
                    </a:lnTo>
                    <a:lnTo>
                      <a:pt x="137" y="287"/>
                    </a:lnTo>
                    <a:lnTo>
                      <a:pt x="137" y="287"/>
                    </a:lnTo>
                    <a:lnTo>
                      <a:pt x="139" y="287"/>
                    </a:lnTo>
                    <a:lnTo>
                      <a:pt x="139" y="287"/>
                    </a:lnTo>
                    <a:lnTo>
                      <a:pt x="141" y="289"/>
                    </a:lnTo>
                    <a:lnTo>
                      <a:pt x="143" y="289"/>
                    </a:lnTo>
                    <a:lnTo>
                      <a:pt x="143" y="289"/>
                    </a:lnTo>
                    <a:lnTo>
                      <a:pt x="145" y="291"/>
                    </a:lnTo>
                    <a:lnTo>
                      <a:pt x="145" y="291"/>
                    </a:lnTo>
                    <a:lnTo>
                      <a:pt x="147" y="291"/>
                    </a:lnTo>
                    <a:lnTo>
                      <a:pt x="149" y="291"/>
                    </a:lnTo>
                    <a:lnTo>
                      <a:pt x="149" y="291"/>
                    </a:lnTo>
                    <a:lnTo>
                      <a:pt x="151" y="289"/>
                    </a:lnTo>
                    <a:lnTo>
                      <a:pt x="152" y="289"/>
                    </a:lnTo>
                    <a:lnTo>
                      <a:pt x="152" y="289"/>
                    </a:lnTo>
                    <a:lnTo>
                      <a:pt x="154" y="291"/>
                    </a:lnTo>
                    <a:lnTo>
                      <a:pt x="156" y="291"/>
                    </a:lnTo>
                    <a:lnTo>
                      <a:pt x="156" y="291"/>
                    </a:lnTo>
                    <a:lnTo>
                      <a:pt x="156" y="291"/>
                    </a:lnTo>
                    <a:lnTo>
                      <a:pt x="158" y="291"/>
                    </a:lnTo>
                    <a:lnTo>
                      <a:pt x="158" y="289"/>
                    </a:lnTo>
                    <a:lnTo>
                      <a:pt x="158" y="287"/>
                    </a:lnTo>
                    <a:lnTo>
                      <a:pt x="160" y="285"/>
                    </a:lnTo>
                    <a:lnTo>
                      <a:pt x="162" y="283"/>
                    </a:lnTo>
                    <a:lnTo>
                      <a:pt x="164" y="281"/>
                    </a:lnTo>
                    <a:lnTo>
                      <a:pt x="164" y="279"/>
                    </a:lnTo>
                    <a:lnTo>
                      <a:pt x="164" y="279"/>
                    </a:lnTo>
                    <a:lnTo>
                      <a:pt x="160" y="277"/>
                    </a:lnTo>
                    <a:lnTo>
                      <a:pt x="158" y="275"/>
                    </a:lnTo>
                    <a:lnTo>
                      <a:pt x="158" y="274"/>
                    </a:lnTo>
                    <a:lnTo>
                      <a:pt x="158" y="272"/>
                    </a:lnTo>
                    <a:lnTo>
                      <a:pt x="160" y="270"/>
                    </a:lnTo>
                    <a:lnTo>
                      <a:pt x="162" y="266"/>
                    </a:lnTo>
                    <a:lnTo>
                      <a:pt x="164" y="264"/>
                    </a:lnTo>
                    <a:lnTo>
                      <a:pt x="164" y="262"/>
                    </a:lnTo>
                    <a:lnTo>
                      <a:pt x="164" y="260"/>
                    </a:lnTo>
                    <a:lnTo>
                      <a:pt x="162" y="258"/>
                    </a:lnTo>
                    <a:lnTo>
                      <a:pt x="162" y="258"/>
                    </a:lnTo>
                    <a:lnTo>
                      <a:pt x="162" y="258"/>
                    </a:lnTo>
                    <a:lnTo>
                      <a:pt x="160" y="258"/>
                    </a:lnTo>
                    <a:lnTo>
                      <a:pt x="160" y="256"/>
                    </a:lnTo>
                    <a:lnTo>
                      <a:pt x="158" y="256"/>
                    </a:lnTo>
                    <a:lnTo>
                      <a:pt x="158" y="255"/>
                    </a:lnTo>
                    <a:lnTo>
                      <a:pt x="158" y="251"/>
                    </a:lnTo>
                    <a:lnTo>
                      <a:pt x="158" y="249"/>
                    </a:lnTo>
                    <a:lnTo>
                      <a:pt x="156" y="249"/>
                    </a:lnTo>
                    <a:lnTo>
                      <a:pt x="156" y="247"/>
                    </a:lnTo>
                    <a:lnTo>
                      <a:pt x="158" y="243"/>
                    </a:lnTo>
                    <a:lnTo>
                      <a:pt x="158" y="241"/>
                    </a:lnTo>
                    <a:lnTo>
                      <a:pt x="160" y="241"/>
                    </a:lnTo>
                    <a:lnTo>
                      <a:pt x="160" y="241"/>
                    </a:lnTo>
                    <a:lnTo>
                      <a:pt x="162" y="241"/>
                    </a:lnTo>
                    <a:lnTo>
                      <a:pt x="166" y="243"/>
                    </a:lnTo>
                    <a:lnTo>
                      <a:pt x="166" y="243"/>
                    </a:lnTo>
                    <a:lnTo>
                      <a:pt x="168" y="243"/>
                    </a:lnTo>
                    <a:lnTo>
                      <a:pt x="170" y="243"/>
                    </a:lnTo>
                    <a:lnTo>
                      <a:pt x="170" y="241"/>
                    </a:lnTo>
                    <a:lnTo>
                      <a:pt x="170" y="241"/>
                    </a:lnTo>
                    <a:lnTo>
                      <a:pt x="170" y="239"/>
                    </a:lnTo>
                    <a:lnTo>
                      <a:pt x="170" y="239"/>
                    </a:lnTo>
                    <a:lnTo>
                      <a:pt x="170" y="230"/>
                    </a:lnTo>
                    <a:lnTo>
                      <a:pt x="168" y="226"/>
                    </a:lnTo>
                    <a:lnTo>
                      <a:pt x="166" y="224"/>
                    </a:lnTo>
                    <a:lnTo>
                      <a:pt x="164" y="224"/>
                    </a:lnTo>
                    <a:lnTo>
                      <a:pt x="164" y="222"/>
                    </a:lnTo>
                    <a:lnTo>
                      <a:pt x="164" y="222"/>
                    </a:lnTo>
                    <a:lnTo>
                      <a:pt x="164" y="220"/>
                    </a:lnTo>
                    <a:lnTo>
                      <a:pt x="164" y="218"/>
                    </a:lnTo>
                    <a:lnTo>
                      <a:pt x="162" y="215"/>
                    </a:lnTo>
                    <a:lnTo>
                      <a:pt x="160" y="213"/>
                    </a:lnTo>
                    <a:lnTo>
                      <a:pt x="160" y="213"/>
                    </a:lnTo>
                    <a:lnTo>
                      <a:pt x="158" y="213"/>
                    </a:lnTo>
                    <a:lnTo>
                      <a:pt x="156" y="213"/>
                    </a:lnTo>
                    <a:lnTo>
                      <a:pt x="156" y="213"/>
                    </a:lnTo>
                    <a:lnTo>
                      <a:pt x="149" y="217"/>
                    </a:lnTo>
                    <a:lnTo>
                      <a:pt x="145" y="217"/>
                    </a:lnTo>
                    <a:lnTo>
                      <a:pt x="139" y="217"/>
                    </a:lnTo>
                    <a:lnTo>
                      <a:pt x="131" y="220"/>
                    </a:lnTo>
                    <a:lnTo>
                      <a:pt x="128" y="220"/>
                    </a:lnTo>
                    <a:lnTo>
                      <a:pt x="126" y="220"/>
                    </a:lnTo>
                    <a:lnTo>
                      <a:pt x="120" y="218"/>
                    </a:lnTo>
                    <a:lnTo>
                      <a:pt x="118" y="218"/>
                    </a:lnTo>
                    <a:lnTo>
                      <a:pt x="114" y="218"/>
                    </a:lnTo>
                    <a:lnTo>
                      <a:pt x="112" y="218"/>
                    </a:lnTo>
                    <a:lnTo>
                      <a:pt x="111" y="218"/>
                    </a:lnTo>
                    <a:lnTo>
                      <a:pt x="109" y="218"/>
                    </a:lnTo>
                    <a:lnTo>
                      <a:pt x="107" y="217"/>
                    </a:lnTo>
                    <a:lnTo>
                      <a:pt x="107" y="217"/>
                    </a:lnTo>
                    <a:lnTo>
                      <a:pt x="105" y="215"/>
                    </a:lnTo>
                    <a:lnTo>
                      <a:pt x="105" y="215"/>
                    </a:lnTo>
                    <a:lnTo>
                      <a:pt x="105" y="213"/>
                    </a:lnTo>
                    <a:lnTo>
                      <a:pt x="107" y="211"/>
                    </a:lnTo>
                    <a:lnTo>
                      <a:pt x="109" y="209"/>
                    </a:lnTo>
                    <a:lnTo>
                      <a:pt x="109" y="209"/>
                    </a:lnTo>
                    <a:lnTo>
                      <a:pt x="109" y="207"/>
                    </a:lnTo>
                    <a:lnTo>
                      <a:pt x="109" y="207"/>
                    </a:lnTo>
                    <a:lnTo>
                      <a:pt x="109" y="205"/>
                    </a:lnTo>
                    <a:lnTo>
                      <a:pt x="107" y="203"/>
                    </a:lnTo>
                    <a:lnTo>
                      <a:pt x="107" y="201"/>
                    </a:lnTo>
                    <a:lnTo>
                      <a:pt x="107" y="201"/>
                    </a:lnTo>
                    <a:lnTo>
                      <a:pt x="107" y="201"/>
                    </a:lnTo>
                    <a:lnTo>
                      <a:pt x="107" y="199"/>
                    </a:lnTo>
                    <a:lnTo>
                      <a:pt x="109" y="201"/>
                    </a:lnTo>
                    <a:lnTo>
                      <a:pt x="109" y="201"/>
                    </a:lnTo>
                    <a:lnTo>
                      <a:pt x="111" y="203"/>
                    </a:lnTo>
                    <a:lnTo>
                      <a:pt x="112" y="205"/>
                    </a:lnTo>
                    <a:lnTo>
                      <a:pt x="114" y="205"/>
                    </a:lnTo>
                    <a:lnTo>
                      <a:pt x="114" y="205"/>
                    </a:lnTo>
                    <a:lnTo>
                      <a:pt x="116" y="205"/>
                    </a:lnTo>
                    <a:lnTo>
                      <a:pt x="118" y="205"/>
                    </a:lnTo>
                    <a:lnTo>
                      <a:pt x="120" y="205"/>
                    </a:lnTo>
                    <a:lnTo>
                      <a:pt x="122" y="205"/>
                    </a:lnTo>
                    <a:lnTo>
                      <a:pt x="124" y="205"/>
                    </a:lnTo>
                    <a:lnTo>
                      <a:pt x="124" y="203"/>
                    </a:lnTo>
                    <a:lnTo>
                      <a:pt x="126" y="203"/>
                    </a:lnTo>
                    <a:lnTo>
                      <a:pt x="126" y="201"/>
                    </a:lnTo>
                    <a:lnTo>
                      <a:pt x="126" y="201"/>
                    </a:lnTo>
                    <a:lnTo>
                      <a:pt x="128" y="199"/>
                    </a:lnTo>
                    <a:lnTo>
                      <a:pt x="126" y="199"/>
                    </a:lnTo>
                    <a:lnTo>
                      <a:pt x="126" y="199"/>
                    </a:lnTo>
                    <a:lnTo>
                      <a:pt x="126" y="199"/>
                    </a:lnTo>
                    <a:lnTo>
                      <a:pt x="122" y="201"/>
                    </a:lnTo>
                    <a:lnTo>
                      <a:pt x="118" y="201"/>
                    </a:lnTo>
                    <a:lnTo>
                      <a:pt x="116" y="201"/>
                    </a:lnTo>
                    <a:lnTo>
                      <a:pt x="114" y="201"/>
                    </a:lnTo>
                    <a:lnTo>
                      <a:pt x="112" y="199"/>
                    </a:lnTo>
                    <a:lnTo>
                      <a:pt x="112" y="199"/>
                    </a:lnTo>
                    <a:lnTo>
                      <a:pt x="112" y="198"/>
                    </a:lnTo>
                    <a:lnTo>
                      <a:pt x="112" y="198"/>
                    </a:lnTo>
                    <a:lnTo>
                      <a:pt x="112" y="196"/>
                    </a:lnTo>
                    <a:lnTo>
                      <a:pt x="112" y="196"/>
                    </a:lnTo>
                    <a:lnTo>
                      <a:pt x="112" y="196"/>
                    </a:lnTo>
                    <a:lnTo>
                      <a:pt x="114" y="196"/>
                    </a:lnTo>
                    <a:lnTo>
                      <a:pt x="116" y="198"/>
                    </a:lnTo>
                    <a:lnTo>
                      <a:pt x="116" y="198"/>
                    </a:lnTo>
                    <a:lnTo>
                      <a:pt x="118" y="198"/>
                    </a:lnTo>
                    <a:lnTo>
                      <a:pt x="118" y="198"/>
                    </a:lnTo>
                    <a:lnTo>
                      <a:pt x="118" y="196"/>
                    </a:lnTo>
                    <a:lnTo>
                      <a:pt x="118" y="196"/>
                    </a:lnTo>
                    <a:lnTo>
                      <a:pt x="118" y="194"/>
                    </a:lnTo>
                    <a:lnTo>
                      <a:pt x="116" y="192"/>
                    </a:lnTo>
                    <a:lnTo>
                      <a:pt x="116" y="192"/>
                    </a:lnTo>
                    <a:lnTo>
                      <a:pt x="116" y="192"/>
                    </a:lnTo>
                    <a:lnTo>
                      <a:pt x="116" y="190"/>
                    </a:lnTo>
                    <a:lnTo>
                      <a:pt x="118" y="186"/>
                    </a:lnTo>
                    <a:lnTo>
                      <a:pt x="118" y="186"/>
                    </a:lnTo>
                    <a:lnTo>
                      <a:pt x="120" y="184"/>
                    </a:lnTo>
                    <a:lnTo>
                      <a:pt x="120" y="184"/>
                    </a:lnTo>
                    <a:lnTo>
                      <a:pt x="118" y="184"/>
                    </a:lnTo>
                    <a:lnTo>
                      <a:pt x="118" y="184"/>
                    </a:lnTo>
                    <a:lnTo>
                      <a:pt x="118" y="184"/>
                    </a:lnTo>
                    <a:lnTo>
                      <a:pt x="114" y="184"/>
                    </a:lnTo>
                    <a:lnTo>
                      <a:pt x="111" y="186"/>
                    </a:lnTo>
                    <a:lnTo>
                      <a:pt x="109" y="186"/>
                    </a:lnTo>
                    <a:lnTo>
                      <a:pt x="103" y="184"/>
                    </a:lnTo>
                    <a:lnTo>
                      <a:pt x="103" y="186"/>
                    </a:lnTo>
                    <a:lnTo>
                      <a:pt x="101" y="186"/>
                    </a:lnTo>
                    <a:lnTo>
                      <a:pt x="101" y="186"/>
                    </a:lnTo>
                    <a:lnTo>
                      <a:pt x="101" y="186"/>
                    </a:lnTo>
                    <a:lnTo>
                      <a:pt x="101" y="188"/>
                    </a:lnTo>
                    <a:lnTo>
                      <a:pt x="101" y="188"/>
                    </a:lnTo>
                    <a:lnTo>
                      <a:pt x="101" y="188"/>
                    </a:lnTo>
                    <a:lnTo>
                      <a:pt x="99" y="190"/>
                    </a:lnTo>
                    <a:lnTo>
                      <a:pt x="99" y="190"/>
                    </a:lnTo>
                    <a:lnTo>
                      <a:pt x="99" y="192"/>
                    </a:lnTo>
                    <a:lnTo>
                      <a:pt x="97" y="192"/>
                    </a:lnTo>
                    <a:lnTo>
                      <a:pt x="97" y="192"/>
                    </a:lnTo>
                    <a:lnTo>
                      <a:pt x="99" y="196"/>
                    </a:lnTo>
                    <a:lnTo>
                      <a:pt x="99" y="198"/>
                    </a:lnTo>
                    <a:lnTo>
                      <a:pt x="99" y="199"/>
                    </a:lnTo>
                    <a:lnTo>
                      <a:pt x="97" y="199"/>
                    </a:lnTo>
                    <a:lnTo>
                      <a:pt x="97" y="201"/>
                    </a:lnTo>
                    <a:lnTo>
                      <a:pt x="97" y="201"/>
                    </a:lnTo>
                    <a:lnTo>
                      <a:pt x="97" y="201"/>
                    </a:lnTo>
                    <a:lnTo>
                      <a:pt x="95" y="201"/>
                    </a:lnTo>
                    <a:lnTo>
                      <a:pt x="93" y="199"/>
                    </a:lnTo>
                    <a:lnTo>
                      <a:pt x="93" y="199"/>
                    </a:lnTo>
                    <a:lnTo>
                      <a:pt x="93" y="199"/>
                    </a:lnTo>
                    <a:lnTo>
                      <a:pt x="91" y="203"/>
                    </a:lnTo>
                    <a:lnTo>
                      <a:pt x="90" y="203"/>
                    </a:lnTo>
                    <a:lnTo>
                      <a:pt x="90" y="203"/>
                    </a:lnTo>
                    <a:lnTo>
                      <a:pt x="88" y="203"/>
                    </a:lnTo>
                    <a:lnTo>
                      <a:pt x="86" y="203"/>
                    </a:lnTo>
                    <a:lnTo>
                      <a:pt x="86" y="203"/>
                    </a:lnTo>
                    <a:lnTo>
                      <a:pt x="82" y="201"/>
                    </a:lnTo>
                    <a:lnTo>
                      <a:pt x="82" y="201"/>
                    </a:lnTo>
                    <a:lnTo>
                      <a:pt x="80" y="201"/>
                    </a:lnTo>
                    <a:lnTo>
                      <a:pt x="80" y="199"/>
                    </a:lnTo>
                    <a:lnTo>
                      <a:pt x="80" y="199"/>
                    </a:lnTo>
                    <a:lnTo>
                      <a:pt x="78" y="198"/>
                    </a:lnTo>
                    <a:lnTo>
                      <a:pt x="76" y="198"/>
                    </a:lnTo>
                    <a:lnTo>
                      <a:pt x="74" y="196"/>
                    </a:lnTo>
                    <a:lnTo>
                      <a:pt x="72" y="196"/>
                    </a:lnTo>
                    <a:lnTo>
                      <a:pt x="72" y="198"/>
                    </a:lnTo>
                    <a:lnTo>
                      <a:pt x="72" y="198"/>
                    </a:lnTo>
                    <a:lnTo>
                      <a:pt x="74" y="203"/>
                    </a:lnTo>
                    <a:lnTo>
                      <a:pt x="74" y="203"/>
                    </a:lnTo>
                    <a:lnTo>
                      <a:pt x="74" y="205"/>
                    </a:lnTo>
                    <a:lnTo>
                      <a:pt x="74" y="207"/>
                    </a:lnTo>
                    <a:lnTo>
                      <a:pt x="74" y="209"/>
                    </a:lnTo>
                    <a:lnTo>
                      <a:pt x="74" y="211"/>
                    </a:lnTo>
                    <a:lnTo>
                      <a:pt x="74" y="211"/>
                    </a:lnTo>
                    <a:lnTo>
                      <a:pt x="76" y="211"/>
                    </a:lnTo>
                    <a:lnTo>
                      <a:pt x="78" y="211"/>
                    </a:lnTo>
                    <a:lnTo>
                      <a:pt x="80" y="211"/>
                    </a:lnTo>
                    <a:lnTo>
                      <a:pt x="82" y="211"/>
                    </a:lnTo>
                    <a:lnTo>
                      <a:pt x="82" y="211"/>
                    </a:lnTo>
                    <a:lnTo>
                      <a:pt x="84" y="211"/>
                    </a:lnTo>
                    <a:lnTo>
                      <a:pt x="84" y="211"/>
                    </a:lnTo>
                    <a:lnTo>
                      <a:pt x="86" y="211"/>
                    </a:lnTo>
                    <a:lnTo>
                      <a:pt x="86" y="211"/>
                    </a:lnTo>
                    <a:lnTo>
                      <a:pt x="88" y="211"/>
                    </a:lnTo>
                    <a:lnTo>
                      <a:pt x="88" y="213"/>
                    </a:lnTo>
                    <a:lnTo>
                      <a:pt x="88" y="213"/>
                    </a:lnTo>
                    <a:lnTo>
                      <a:pt x="86" y="215"/>
                    </a:lnTo>
                    <a:lnTo>
                      <a:pt x="86" y="217"/>
                    </a:lnTo>
                    <a:lnTo>
                      <a:pt x="86" y="218"/>
                    </a:lnTo>
                    <a:lnTo>
                      <a:pt x="86" y="218"/>
                    </a:lnTo>
                    <a:lnTo>
                      <a:pt x="86" y="220"/>
                    </a:lnTo>
                    <a:lnTo>
                      <a:pt x="86" y="222"/>
                    </a:lnTo>
                    <a:lnTo>
                      <a:pt x="84" y="222"/>
                    </a:lnTo>
                    <a:lnTo>
                      <a:pt x="84" y="224"/>
                    </a:lnTo>
                    <a:lnTo>
                      <a:pt x="82" y="224"/>
                    </a:lnTo>
                    <a:lnTo>
                      <a:pt x="78" y="224"/>
                    </a:lnTo>
                    <a:lnTo>
                      <a:pt x="78" y="224"/>
                    </a:lnTo>
                    <a:lnTo>
                      <a:pt x="76" y="222"/>
                    </a:lnTo>
                    <a:lnTo>
                      <a:pt x="76" y="222"/>
                    </a:lnTo>
                    <a:lnTo>
                      <a:pt x="74" y="220"/>
                    </a:lnTo>
                    <a:lnTo>
                      <a:pt x="74" y="218"/>
                    </a:lnTo>
                    <a:lnTo>
                      <a:pt x="72" y="218"/>
                    </a:lnTo>
                    <a:lnTo>
                      <a:pt x="72" y="217"/>
                    </a:lnTo>
                    <a:lnTo>
                      <a:pt x="70" y="217"/>
                    </a:lnTo>
                    <a:lnTo>
                      <a:pt x="70" y="215"/>
                    </a:lnTo>
                    <a:lnTo>
                      <a:pt x="70" y="213"/>
                    </a:lnTo>
                    <a:lnTo>
                      <a:pt x="70" y="213"/>
                    </a:lnTo>
                    <a:lnTo>
                      <a:pt x="69" y="213"/>
                    </a:lnTo>
                    <a:lnTo>
                      <a:pt x="69" y="213"/>
                    </a:lnTo>
                    <a:lnTo>
                      <a:pt x="69" y="213"/>
                    </a:lnTo>
                    <a:lnTo>
                      <a:pt x="69" y="217"/>
                    </a:lnTo>
                    <a:lnTo>
                      <a:pt x="69" y="220"/>
                    </a:lnTo>
                    <a:lnTo>
                      <a:pt x="69" y="220"/>
                    </a:lnTo>
                    <a:lnTo>
                      <a:pt x="69" y="222"/>
                    </a:lnTo>
                    <a:lnTo>
                      <a:pt x="69" y="224"/>
                    </a:lnTo>
                    <a:lnTo>
                      <a:pt x="67" y="232"/>
                    </a:lnTo>
                    <a:lnTo>
                      <a:pt x="63" y="236"/>
                    </a:lnTo>
                    <a:lnTo>
                      <a:pt x="63" y="237"/>
                    </a:lnTo>
                    <a:lnTo>
                      <a:pt x="63" y="237"/>
                    </a:lnTo>
                    <a:lnTo>
                      <a:pt x="63" y="239"/>
                    </a:lnTo>
                    <a:lnTo>
                      <a:pt x="63" y="239"/>
                    </a:lnTo>
                    <a:lnTo>
                      <a:pt x="63" y="241"/>
                    </a:lnTo>
                    <a:lnTo>
                      <a:pt x="72" y="243"/>
                    </a:lnTo>
                    <a:lnTo>
                      <a:pt x="74" y="243"/>
                    </a:lnTo>
                    <a:lnTo>
                      <a:pt x="74" y="245"/>
                    </a:lnTo>
                    <a:lnTo>
                      <a:pt x="74" y="247"/>
                    </a:lnTo>
                    <a:lnTo>
                      <a:pt x="74" y="249"/>
                    </a:lnTo>
                    <a:lnTo>
                      <a:pt x="72" y="251"/>
                    </a:lnTo>
                    <a:lnTo>
                      <a:pt x="69" y="255"/>
                    </a:lnTo>
                    <a:lnTo>
                      <a:pt x="67" y="256"/>
                    </a:lnTo>
                    <a:lnTo>
                      <a:pt x="67" y="256"/>
                    </a:lnTo>
                    <a:lnTo>
                      <a:pt x="67" y="258"/>
                    </a:lnTo>
                    <a:lnTo>
                      <a:pt x="67" y="260"/>
                    </a:lnTo>
                    <a:lnTo>
                      <a:pt x="67" y="262"/>
                    </a:lnTo>
                    <a:lnTo>
                      <a:pt x="65" y="262"/>
                    </a:lnTo>
                    <a:lnTo>
                      <a:pt x="65" y="264"/>
                    </a:lnTo>
                    <a:lnTo>
                      <a:pt x="65" y="264"/>
                    </a:lnTo>
                    <a:lnTo>
                      <a:pt x="67" y="264"/>
                    </a:lnTo>
                    <a:lnTo>
                      <a:pt x="67" y="264"/>
                    </a:lnTo>
                    <a:lnTo>
                      <a:pt x="70" y="264"/>
                    </a:lnTo>
                    <a:lnTo>
                      <a:pt x="72" y="264"/>
                    </a:lnTo>
                    <a:lnTo>
                      <a:pt x="74" y="266"/>
                    </a:lnTo>
                    <a:lnTo>
                      <a:pt x="76" y="266"/>
                    </a:lnTo>
                    <a:lnTo>
                      <a:pt x="78" y="268"/>
                    </a:lnTo>
                    <a:lnTo>
                      <a:pt x="78" y="268"/>
                    </a:lnTo>
                    <a:lnTo>
                      <a:pt x="78" y="270"/>
                    </a:lnTo>
                    <a:lnTo>
                      <a:pt x="78" y="275"/>
                    </a:lnTo>
                    <a:lnTo>
                      <a:pt x="80" y="277"/>
                    </a:lnTo>
                    <a:lnTo>
                      <a:pt x="80" y="279"/>
                    </a:lnTo>
                    <a:lnTo>
                      <a:pt x="80" y="281"/>
                    </a:lnTo>
                    <a:lnTo>
                      <a:pt x="82" y="281"/>
                    </a:lnTo>
                    <a:lnTo>
                      <a:pt x="82" y="283"/>
                    </a:lnTo>
                    <a:lnTo>
                      <a:pt x="84" y="285"/>
                    </a:lnTo>
                    <a:lnTo>
                      <a:pt x="86" y="285"/>
                    </a:lnTo>
                    <a:lnTo>
                      <a:pt x="86" y="287"/>
                    </a:lnTo>
                    <a:lnTo>
                      <a:pt x="86" y="287"/>
                    </a:lnTo>
                    <a:lnTo>
                      <a:pt x="86" y="289"/>
                    </a:lnTo>
                    <a:lnTo>
                      <a:pt x="86" y="289"/>
                    </a:lnTo>
                    <a:lnTo>
                      <a:pt x="84" y="291"/>
                    </a:lnTo>
                    <a:lnTo>
                      <a:pt x="80" y="302"/>
                    </a:lnTo>
                    <a:lnTo>
                      <a:pt x="80" y="306"/>
                    </a:lnTo>
                    <a:lnTo>
                      <a:pt x="80" y="308"/>
                    </a:lnTo>
                    <a:lnTo>
                      <a:pt x="80" y="310"/>
                    </a:lnTo>
                    <a:lnTo>
                      <a:pt x="80" y="312"/>
                    </a:lnTo>
                    <a:lnTo>
                      <a:pt x="82" y="314"/>
                    </a:lnTo>
                    <a:lnTo>
                      <a:pt x="84" y="315"/>
                    </a:lnTo>
                    <a:lnTo>
                      <a:pt x="84" y="319"/>
                    </a:lnTo>
                    <a:lnTo>
                      <a:pt x="84" y="321"/>
                    </a:lnTo>
                    <a:lnTo>
                      <a:pt x="84" y="323"/>
                    </a:lnTo>
                    <a:lnTo>
                      <a:pt x="84" y="325"/>
                    </a:lnTo>
                    <a:lnTo>
                      <a:pt x="82" y="327"/>
                    </a:lnTo>
                    <a:lnTo>
                      <a:pt x="82" y="327"/>
                    </a:lnTo>
                    <a:lnTo>
                      <a:pt x="80" y="329"/>
                    </a:lnTo>
                    <a:lnTo>
                      <a:pt x="80" y="329"/>
                    </a:lnTo>
                    <a:lnTo>
                      <a:pt x="80" y="331"/>
                    </a:lnTo>
                    <a:lnTo>
                      <a:pt x="78" y="334"/>
                    </a:lnTo>
                    <a:lnTo>
                      <a:pt x="78" y="336"/>
                    </a:lnTo>
                    <a:lnTo>
                      <a:pt x="76" y="338"/>
                    </a:lnTo>
                    <a:lnTo>
                      <a:pt x="76" y="338"/>
                    </a:lnTo>
                    <a:lnTo>
                      <a:pt x="72" y="342"/>
                    </a:lnTo>
                    <a:lnTo>
                      <a:pt x="72" y="342"/>
                    </a:lnTo>
                    <a:lnTo>
                      <a:pt x="70" y="342"/>
                    </a:lnTo>
                    <a:lnTo>
                      <a:pt x="69" y="342"/>
                    </a:lnTo>
                    <a:lnTo>
                      <a:pt x="63" y="346"/>
                    </a:lnTo>
                    <a:lnTo>
                      <a:pt x="61" y="346"/>
                    </a:lnTo>
                    <a:lnTo>
                      <a:pt x="57" y="348"/>
                    </a:lnTo>
                    <a:lnTo>
                      <a:pt x="55" y="350"/>
                    </a:lnTo>
                    <a:lnTo>
                      <a:pt x="50" y="355"/>
                    </a:lnTo>
                    <a:lnTo>
                      <a:pt x="48" y="355"/>
                    </a:lnTo>
                    <a:lnTo>
                      <a:pt x="46" y="363"/>
                    </a:lnTo>
                    <a:lnTo>
                      <a:pt x="46" y="363"/>
                    </a:lnTo>
                    <a:lnTo>
                      <a:pt x="46" y="365"/>
                    </a:lnTo>
                    <a:lnTo>
                      <a:pt x="46" y="365"/>
                    </a:lnTo>
                    <a:lnTo>
                      <a:pt x="46" y="367"/>
                    </a:lnTo>
                    <a:lnTo>
                      <a:pt x="48" y="367"/>
                    </a:lnTo>
                    <a:lnTo>
                      <a:pt x="48" y="367"/>
                    </a:lnTo>
                    <a:lnTo>
                      <a:pt x="51" y="367"/>
                    </a:lnTo>
                    <a:lnTo>
                      <a:pt x="53" y="369"/>
                    </a:lnTo>
                    <a:lnTo>
                      <a:pt x="55" y="369"/>
                    </a:lnTo>
                    <a:lnTo>
                      <a:pt x="57" y="369"/>
                    </a:lnTo>
                    <a:lnTo>
                      <a:pt x="57" y="369"/>
                    </a:lnTo>
                    <a:lnTo>
                      <a:pt x="59" y="369"/>
                    </a:lnTo>
                    <a:lnTo>
                      <a:pt x="59" y="371"/>
                    </a:lnTo>
                    <a:lnTo>
                      <a:pt x="61" y="371"/>
                    </a:lnTo>
                    <a:lnTo>
                      <a:pt x="61" y="372"/>
                    </a:lnTo>
                    <a:lnTo>
                      <a:pt x="63" y="372"/>
                    </a:lnTo>
                    <a:lnTo>
                      <a:pt x="63" y="374"/>
                    </a:lnTo>
                    <a:lnTo>
                      <a:pt x="63" y="374"/>
                    </a:lnTo>
                    <a:lnTo>
                      <a:pt x="59" y="376"/>
                    </a:lnTo>
                    <a:lnTo>
                      <a:pt x="53" y="380"/>
                    </a:lnTo>
                    <a:lnTo>
                      <a:pt x="48" y="382"/>
                    </a:lnTo>
                    <a:lnTo>
                      <a:pt x="40" y="386"/>
                    </a:lnTo>
                    <a:lnTo>
                      <a:pt x="38" y="386"/>
                    </a:lnTo>
                    <a:lnTo>
                      <a:pt x="38" y="386"/>
                    </a:lnTo>
                    <a:lnTo>
                      <a:pt x="36" y="384"/>
                    </a:lnTo>
                    <a:lnTo>
                      <a:pt x="34" y="384"/>
                    </a:lnTo>
                    <a:lnTo>
                      <a:pt x="32" y="384"/>
                    </a:lnTo>
                    <a:lnTo>
                      <a:pt x="32" y="384"/>
                    </a:lnTo>
                    <a:lnTo>
                      <a:pt x="30" y="386"/>
                    </a:lnTo>
                    <a:lnTo>
                      <a:pt x="30" y="386"/>
                    </a:lnTo>
                    <a:lnTo>
                      <a:pt x="29" y="386"/>
                    </a:lnTo>
                    <a:lnTo>
                      <a:pt x="27" y="388"/>
                    </a:lnTo>
                    <a:lnTo>
                      <a:pt x="29" y="393"/>
                    </a:lnTo>
                    <a:lnTo>
                      <a:pt x="30" y="401"/>
                    </a:lnTo>
                    <a:lnTo>
                      <a:pt x="30" y="403"/>
                    </a:lnTo>
                    <a:lnTo>
                      <a:pt x="30" y="405"/>
                    </a:lnTo>
                    <a:lnTo>
                      <a:pt x="30" y="405"/>
                    </a:lnTo>
                    <a:lnTo>
                      <a:pt x="32" y="405"/>
                    </a:lnTo>
                    <a:lnTo>
                      <a:pt x="32" y="405"/>
                    </a:lnTo>
                    <a:lnTo>
                      <a:pt x="32" y="403"/>
                    </a:lnTo>
                    <a:lnTo>
                      <a:pt x="34" y="403"/>
                    </a:lnTo>
                    <a:lnTo>
                      <a:pt x="34" y="403"/>
                    </a:lnTo>
                    <a:lnTo>
                      <a:pt x="36" y="405"/>
                    </a:lnTo>
                    <a:lnTo>
                      <a:pt x="38" y="407"/>
                    </a:lnTo>
                    <a:lnTo>
                      <a:pt x="40" y="409"/>
                    </a:lnTo>
                    <a:lnTo>
                      <a:pt x="40" y="411"/>
                    </a:lnTo>
                    <a:lnTo>
                      <a:pt x="32" y="426"/>
                    </a:lnTo>
                    <a:lnTo>
                      <a:pt x="30" y="428"/>
                    </a:lnTo>
                    <a:lnTo>
                      <a:pt x="30" y="428"/>
                    </a:lnTo>
                    <a:lnTo>
                      <a:pt x="29" y="430"/>
                    </a:lnTo>
                    <a:lnTo>
                      <a:pt x="29" y="430"/>
                    </a:lnTo>
                    <a:lnTo>
                      <a:pt x="27" y="430"/>
                    </a:lnTo>
                    <a:lnTo>
                      <a:pt x="27" y="430"/>
                    </a:lnTo>
                    <a:lnTo>
                      <a:pt x="25" y="430"/>
                    </a:lnTo>
                    <a:lnTo>
                      <a:pt x="23" y="430"/>
                    </a:lnTo>
                    <a:lnTo>
                      <a:pt x="23" y="430"/>
                    </a:lnTo>
                    <a:lnTo>
                      <a:pt x="15" y="435"/>
                    </a:lnTo>
                    <a:lnTo>
                      <a:pt x="11" y="439"/>
                    </a:lnTo>
                    <a:lnTo>
                      <a:pt x="11" y="441"/>
                    </a:lnTo>
                    <a:lnTo>
                      <a:pt x="10" y="441"/>
                    </a:lnTo>
                    <a:lnTo>
                      <a:pt x="10" y="441"/>
                    </a:lnTo>
                    <a:lnTo>
                      <a:pt x="8" y="441"/>
                    </a:lnTo>
                    <a:lnTo>
                      <a:pt x="2" y="439"/>
                    </a:lnTo>
                    <a:lnTo>
                      <a:pt x="2" y="439"/>
                    </a:lnTo>
                    <a:lnTo>
                      <a:pt x="2" y="439"/>
                    </a:lnTo>
                    <a:lnTo>
                      <a:pt x="0" y="439"/>
                    </a:lnTo>
                    <a:lnTo>
                      <a:pt x="0" y="441"/>
                    </a:lnTo>
                    <a:lnTo>
                      <a:pt x="0" y="443"/>
                    </a:lnTo>
                    <a:lnTo>
                      <a:pt x="0" y="443"/>
                    </a:lnTo>
                    <a:lnTo>
                      <a:pt x="0" y="445"/>
                    </a:lnTo>
                    <a:lnTo>
                      <a:pt x="4" y="449"/>
                    </a:lnTo>
                    <a:lnTo>
                      <a:pt x="6" y="450"/>
                    </a:lnTo>
                    <a:lnTo>
                      <a:pt x="8" y="450"/>
                    </a:lnTo>
                    <a:lnTo>
                      <a:pt x="8" y="450"/>
                    </a:lnTo>
                    <a:lnTo>
                      <a:pt x="11" y="450"/>
                    </a:lnTo>
                    <a:lnTo>
                      <a:pt x="15" y="450"/>
                    </a:lnTo>
                    <a:lnTo>
                      <a:pt x="17" y="450"/>
                    </a:lnTo>
                    <a:lnTo>
                      <a:pt x="19" y="450"/>
                    </a:lnTo>
                    <a:lnTo>
                      <a:pt x="19" y="452"/>
                    </a:lnTo>
                    <a:lnTo>
                      <a:pt x="19" y="452"/>
                    </a:lnTo>
                    <a:lnTo>
                      <a:pt x="19" y="454"/>
                    </a:lnTo>
                    <a:lnTo>
                      <a:pt x="19" y="454"/>
                    </a:lnTo>
                    <a:lnTo>
                      <a:pt x="19" y="456"/>
                    </a:lnTo>
                    <a:lnTo>
                      <a:pt x="17" y="456"/>
                    </a:lnTo>
                    <a:lnTo>
                      <a:pt x="17" y="458"/>
                    </a:lnTo>
                    <a:lnTo>
                      <a:pt x="15" y="458"/>
                    </a:lnTo>
                    <a:lnTo>
                      <a:pt x="13" y="458"/>
                    </a:lnTo>
                    <a:lnTo>
                      <a:pt x="11" y="460"/>
                    </a:lnTo>
                    <a:lnTo>
                      <a:pt x="10" y="460"/>
                    </a:lnTo>
                    <a:lnTo>
                      <a:pt x="10" y="458"/>
                    </a:lnTo>
                    <a:lnTo>
                      <a:pt x="8" y="458"/>
                    </a:lnTo>
                    <a:lnTo>
                      <a:pt x="8" y="458"/>
                    </a:lnTo>
                    <a:lnTo>
                      <a:pt x="6" y="456"/>
                    </a:lnTo>
                    <a:lnTo>
                      <a:pt x="6" y="456"/>
                    </a:lnTo>
                    <a:lnTo>
                      <a:pt x="4" y="456"/>
                    </a:lnTo>
                    <a:lnTo>
                      <a:pt x="4" y="456"/>
                    </a:lnTo>
                    <a:lnTo>
                      <a:pt x="4" y="456"/>
                    </a:lnTo>
                    <a:lnTo>
                      <a:pt x="4" y="458"/>
                    </a:lnTo>
                    <a:lnTo>
                      <a:pt x="2" y="460"/>
                    </a:lnTo>
                    <a:lnTo>
                      <a:pt x="2" y="462"/>
                    </a:lnTo>
                    <a:lnTo>
                      <a:pt x="2" y="464"/>
                    </a:lnTo>
                    <a:lnTo>
                      <a:pt x="2" y="466"/>
                    </a:lnTo>
                    <a:lnTo>
                      <a:pt x="4" y="468"/>
                    </a:lnTo>
                    <a:lnTo>
                      <a:pt x="2" y="469"/>
                    </a:lnTo>
                    <a:lnTo>
                      <a:pt x="4" y="471"/>
                    </a:lnTo>
                    <a:lnTo>
                      <a:pt x="4" y="471"/>
                    </a:lnTo>
                    <a:lnTo>
                      <a:pt x="6" y="473"/>
                    </a:lnTo>
                    <a:lnTo>
                      <a:pt x="6" y="473"/>
                    </a:lnTo>
                    <a:lnTo>
                      <a:pt x="8" y="475"/>
                    </a:lnTo>
                    <a:lnTo>
                      <a:pt x="8" y="477"/>
                    </a:lnTo>
                    <a:lnTo>
                      <a:pt x="8" y="479"/>
                    </a:lnTo>
                    <a:lnTo>
                      <a:pt x="8" y="481"/>
                    </a:lnTo>
                    <a:lnTo>
                      <a:pt x="8" y="481"/>
                    </a:lnTo>
                    <a:lnTo>
                      <a:pt x="10" y="483"/>
                    </a:lnTo>
                    <a:lnTo>
                      <a:pt x="10" y="485"/>
                    </a:lnTo>
                    <a:lnTo>
                      <a:pt x="10" y="485"/>
                    </a:lnTo>
                    <a:lnTo>
                      <a:pt x="10" y="488"/>
                    </a:lnTo>
                    <a:lnTo>
                      <a:pt x="10" y="496"/>
                    </a:lnTo>
                    <a:lnTo>
                      <a:pt x="11" y="496"/>
                    </a:lnTo>
                    <a:lnTo>
                      <a:pt x="13" y="498"/>
                    </a:lnTo>
                    <a:lnTo>
                      <a:pt x="15" y="498"/>
                    </a:lnTo>
                    <a:lnTo>
                      <a:pt x="17" y="498"/>
                    </a:lnTo>
                    <a:lnTo>
                      <a:pt x="19" y="498"/>
                    </a:lnTo>
                    <a:lnTo>
                      <a:pt x="21" y="498"/>
                    </a:lnTo>
                    <a:lnTo>
                      <a:pt x="23" y="496"/>
                    </a:lnTo>
                    <a:lnTo>
                      <a:pt x="23" y="496"/>
                    </a:lnTo>
                    <a:lnTo>
                      <a:pt x="23" y="496"/>
                    </a:lnTo>
                    <a:lnTo>
                      <a:pt x="23" y="494"/>
                    </a:lnTo>
                    <a:lnTo>
                      <a:pt x="23" y="494"/>
                    </a:lnTo>
                    <a:lnTo>
                      <a:pt x="25" y="494"/>
                    </a:lnTo>
                    <a:lnTo>
                      <a:pt x="25" y="494"/>
                    </a:lnTo>
                    <a:lnTo>
                      <a:pt x="27" y="494"/>
                    </a:lnTo>
                    <a:lnTo>
                      <a:pt x="29" y="492"/>
                    </a:lnTo>
                    <a:lnTo>
                      <a:pt x="29" y="492"/>
                    </a:lnTo>
                    <a:lnTo>
                      <a:pt x="32" y="488"/>
                    </a:lnTo>
                    <a:lnTo>
                      <a:pt x="34" y="488"/>
                    </a:lnTo>
                    <a:lnTo>
                      <a:pt x="36" y="490"/>
                    </a:lnTo>
                    <a:lnTo>
                      <a:pt x="42" y="496"/>
                    </a:lnTo>
                    <a:lnTo>
                      <a:pt x="42" y="500"/>
                    </a:lnTo>
                    <a:lnTo>
                      <a:pt x="42" y="500"/>
                    </a:lnTo>
                    <a:lnTo>
                      <a:pt x="42" y="509"/>
                    </a:lnTo>
                    <a:lnTo>
                      <a:pt x="42" y="511"/>
                    </a:lnTo>
                    <a:lnTo>
                      <a:pt x="42" y="511"/>
                    </a:lnTo>
                    <a:lnTo>
                      <a:pt x="44" y="513"/>
                    </a:lnTo>
                    <a:lnTo>
                      <a:pt x="44" y="515"/>
                    </a:lnTo>
                    <a:lnTo>
                      <a:pt x="44" y="517"/>
                    </a:lnTo>
                    <a:lnTo>
                      <a:pt x="44" y="519"/>
                    </a:lnTo>
                    <a:lnTo>
                      <a:pt x="46" y="519"/>
                    </a:lnTo>
                    <a:lnTo>
                      <a:pt x="46" y="521"/>
                    </a:lnTo>
                    <a:lnTo>
                      <a:pt x="48" y="521"/>
                    </a:lnTo>
                    <a:lnTo>
                      <a:pt x="51" y="525"/>
                    </a:lnTo>
                    <a:lnTo>
                      <a:pt x="53" y="525"/>
                    </a:lnTo>
                    <a:lnTo>
                      <a:pt x="57" y="527"/>
                    </a:lnTo>
                    <a:lnTo>
                      <a:pt x="59" y="527"/>
                    </a:lnTo>
                    <a:lnTo>
                      <a:pt x="59" y="528"/>
                    </a:lnTo>
                    <a:lnTo>
                      <a:pt x="61" y="528"/>
                    </a:lnTo>
                    <a:lnTo>
                      <a:pt x="63" y="530"/>
                    </a:lnTo>
                    <a:lnTo>
                      <a:pt x="65" y="530"/>
                    </a:lnTo>
                    <a:lnTo>
                      <a:pt x="67" y="530"/>
                    </a:lnTo>
                    <a:lnTo>
                      <a:pt x="76" y="528"/>
                    </a:lnTo>
                    <a:lnTo>
                      <a:pt x="76" y="528"/>
                    </a:lnTo>
                    <a:lnTo>
                      <a:pt x="80" y="530"/>
                    </a:lnTo>
                    <a:lnTo>
                      <a:pt x="80" y="530"/>
                    </a:lnTo>
                    <a:lnTo>
                      <a:pt x="82" y="530"/>
                    </a:lnTo>
                    <a:lnTo>
                      <a:pt x="82" y="532"/>
                    </a:lnTo>
                    <a:lnTo>
                      <a:pt x="84" y="532"/>
                    </a:lnTo>
                    <a:lnTo>
                      <a:pt x="86" y="532"/>
                    </a:lnTo>
                    <a:lnTo>
                      <a:pt x="90" y="534"/>
                    </a:lnTo>
                    <a:lnTo>
                      <a:pt x="90" y="534"/>
                    </a:lnTo>
                    <a:lnTo>
                      <a:pt x="93" y="534"/>
                    </a:lnTo>
                    <a:lnTo>
                      <a:pt x="93" y="536"/>
                    </a:lnTo>
                    <a:lnTo>
                      <a:pt x="95" y="538"/>
                    </a:lnTo>
                    <a:lnTo>
                      <a:pt x="99" y="542"/>
                    </a:lnTo>
                    <a:lnTo>
                      <a:pt x="99" y="546"/>
                    </a:lnTo>
                    <a:lnTo>
                      <a:pt x="101" y="546"/>
                    </a:lnTo>
                    <a:lnTo>
                      <a:pt x="101" y="547"/>
                    </a:lnTo>
                    <a:lnTo>
                      <a:pt x="103" y="547"/>
                    </a:lnTo>
                    <a:lnTo>
                      <a:pt x="103" y="547"/>
                    </a:lnTo>
                    <a:lnTo>
                      <a:pt x="109" y="551"/>
                    </a:lnTo>
                    <a:lnTo>
                      <a:pt x="118" y="553"/>
                    </a:lnTo>
                    <a:lnTo>
                      <a:pt x="122" y="551"/>
                    </a:lnTo>
                    <a:lnTo>
                      <a:pt x="122" y="553"/>
                    </a:lnTo>
                    <a:lnTo>
                      <a:pt x="124" y="553"/>
                    </a:lnTo>
                    <a:lnTo>
                      <a:pt x="124" y="553"/>
                    </a:lnTo>
                    <a:lnTo>
                      <a:pt x="133" y="553"/>
                    </a:lnTo>
                    <a:lnTo>
                      <a:pt x="137" y="553"/>
                    </a:lnTo>
                    <a:lnTo>
                      <a:pt x="139" y="553"/>
                    </a:lnTo>
                    <a:lnTo>
                      <a:pt x="141" y="553"/>
                    </a:lnTo>
                    <a:lnTo>
                      <a:pt x="145" y="553"/>
                    </a:lnTo>
                    <a:lnTo>
                      <a:pt x="145" y="551"/>
                    </a:lnTo>
                    <a:lnTo>
                      <a:pt x="147" y="551"/>
                    </a:lnTo>
                    <a:lnTo>
                      <a:pt x="151" y="553"/>
                    </a:lnTo>
                    <a:lnTo>
                      <a:pt x="154" y="553"/>
                    </a:lnTo>
                    <a:lnTo>
                      <a:pt x="164" y="553"/>
                    </a:lnTo>
                    <a:lnTo>
                      <a:pt x="170" y="551"/>
                    </a:lnTo>
                    <a:lnTo>
                      <a:pt x="173" y="551"/>
                    </a:lnTo>
                    <a:lnTo>
                      <a:pt x="175" y="551"/>
                    </a:lnTo>
                    <a:lnTo>
                      <a:pt x="177" y="551"/>
                    </a:lnTo>
                    <a:lnTo>
                      <a:pt x="181" y="553"/>
                    </a:lnTo>
                    <a:lnTo>
                      <a:pt x="185" y="553"/>
                    </a:lnTo>
                    <a:lnTo>
                      <a:pt x="187" y="553"/>
                    </a:lnTo>
                    <a:lnTo>
                      <a:pt x="187" y="553"/>
                    </a:lnTo>
                    <a:lnTo>
                      <a:pt x="189" y="553"/>
                    </a:lnTo>
                    <a:lnTo>
                      <a:pt x="189" y="553"/>
                    </a:lnTo>
                    <a:lnTo>
                      <a:pt x="191" y="555"/>
                    </a:lnTo>
                    <a:lnTo>
                      <a:pt x="192" y="557"/>
                    </a:lnTo>
                    <a:lnTo>
                      <a:pt x="194" y="563"/>
                    </a:lnTo>
                    <a:lnTo>
                      <a:pt x="194" y="566"/>
                    </a:lnTo>
                    <a:lnTo>
                      <a:pt x="194" y="570"/>
                    </a:lnTo>
                    <a:lnTo>
                      <a:pt x="194" y="572"/>
                    </a:lnTo>
                    <a:lnTo>
                      <a:pt x="194" y="572"/>
                    </a:lnTo>
                    <a:lnTo>
                      <a:pt x="192" y="572"/>
                    </a:lnTo>
                    <a:lnTo>
                      <a:pt x="192" y="572"/>
                    </a:lnTo>
                    <a:lnTo>
                      <a:pt x="192" y="572"/>
                    </a:lnTo>
                    <a:lnTo>
                      <a:pt x="191" y="574"/>
                    </a:lnTo>
                    <a:lnTo>
                      <a:pt x="191" y="574"/>
                    </a:lnTo>
                    <a:lnTo>
                      <a:pt x="191" y="574"/>
                    </a:lnTo>
                    <a:lnTo>
                      <a:pt x="191" y="574"/>
                    </a:lnTo>
                    <a:lnTo>
                      <a:pt x="191" y="574"/>
                    </a:lnTo>
                    <a:lnTo>
                      <a:pt x="192" y="574"/>
                    </a:lnTo>
                    <a:lnTo>
                      <a:pt x="194" y="580"/>
                    </a:lnTo>
                    <a:lnTo>
                      <a:pt x="196" y="582"/>
                    </a:lnTo>
                    <a:lnTo>
                      <a:pt x="198" y="582"/>
                    </a:lnTo>
                    <a:lnTo>
                      <a:pt x="208" y="584"/>
                    </a:lnTo>
                    <a:lnTo>
                      <a:pt x="212" y="582"/>
                    </a:lnTo>
                    <a:lnTo>
                      <a:pt x="217" y="582"/>
                    </a:lnTo>
                    <a:lnTo>
                      <a:pt x="219" y="580"/>
                    </a:lnTo>
                    <a:lnTo>
                      <a:pt x="221" y="580"/>
                    </a:lnTo>
                    <a:lnTo>
                      <a:pt x="223" y="578"/>
                    </a:lnTo>
                    <a:lnTo>
                      <a:pt x="225" y="576"/>
                    </a:lnTo>
                    <a:lnTo>
                      <a:pt x="227" y="574"/>
                    </a:lnTo>
                    <a:lnTo>
                      <a:pt x="227" y="572"/>
                    </a:lnTo>
                    <a:lnTo>
                      <a:pt x="231" y="570"/>
                    </a:lnTo>
                    <a:lnTo>
                      <a:pt x="232" y="570"/>
                    </a:lnTo>
                    <a:lnTo>
                      <a:pt x="238" y="570"/>
                    </a:lnTo>
                    <a:lnTo>
                      <a:pt x="240" y="570"/>
                    </a:lnTo>
                    <a:lnTo>
                      <a:pt x="240" y="568"/>
                    </a:lnTo>
                    <a:lnTo>
                      <a:pt x="242" y="566"/>
                    </a:lnTo>
                    <a:lnTo>
                      <a:pt x="242" y="565"/>
                    </a:lnTo>
                    <a:lnTo>
                      <a:pt x="242" y="561"/>
                    </a:lnTo>
                    <a:lnTo>
                      <a:pt x="240" y="559"/>
                    </a:lnTo>
                    <a:lnTo>
                      <a:pt x="240" y="557"/>
                    </a:lnTo>
                    <a:lnTo>
                      <a:pt x="240" y="557"/>
                    </a:lnTo>
                    <a:lnTo>
                      <a:pt x="240" y="555"/>
                    </a:lnTo>
                    <a:lnTo>
                      <a:pt x="242" y="555"/>
                    </a:lnTo>
                    <a:lnTo>
                      <a:pt x="244" y="553"/>
                    </a:lnTo>
                    <a:lnTo>
                      <a:pt x="248" y="551"/>
                    </a:lnTo>
                    <a:lnTo>
                      <a:pt x="248" y="549"/>
                    </a:lnTo>
                    <a:lnTo>
                      <a:pt x="250" y="549"/>
                    </a:lnTo>
                    <a:lnTo>
                      <a:pt x="252" y="546"/>
                    </a:lnTo>
                    <a:lnTo>
                      <a:pt x="252" y="544"/>
                    </a:lnTo>
                    <a:lnTo>
                      <a:pt x="253" y="544"/>
                    </a:lnTo>
                    <a:lnTo>
                      <a:pt x="253" y="542"/>
                    </a:lnTo>
                    <a:lnTo>
                      <a:pt x="253" y="542"/>
                    </a:lnTo>
                    <a:lnTo>
                      <a:pt x="253" y="542"/>
                    </a:lnTo>
                    <a:lnTo>
                      <a:pt x="253" y="540"/>
                    </a:lnTo>
                    <a:lnTo>
                      <a:pt x="253" y="540"/>
                    </a:lnTo>
                    <a:lnTo>
                      <a:pt x="253" y="540"/>
                    </a:lnTo>
                    <a:lnTo>
                      <a:pt x="253" y="538"/>
                    </a:lnTo>
                    <a:lnTo>
                      <a:pt x="253" y="538"/>
                    </a:lnTo>
                    <a:lnTo>
                      <a:pt x="255" y="536"/>
                    </a:lnTo>
                    <a:lnTo>
                      <a:pt x="255" y="532"/>
                    </a:lnTo>
                    <a:lnTo>
                      <a:pt x="257" y="530"/>
                    </a:lnTo>
                    <a:lnTo>
                      <a:pt x="259" y="530"/>
                    </a:lnTo>
                    <a:lnTo>
                      <a:pt x="265" y="530"/>
                    </a:lnTo>
                    <a:lnTo>
                      <a:pt x="267" y="528"/>
                    </a:lnTo>
                    <a:lnTo>
                      <a:pt x="276" y="521"/>
                    </a:lnTo>
                    <a:lnTo>
                      <a:pt x="280" y="519"/>
                    </a:lnTo>
                    <a:lnTo>
                      <a:pt x="284" y="519"/>
                    </a:lnTo>
                    <a:lnTo>
                      <a:pt x="290" y="519"/>
                    </a:lnTo>
                    <a:lnTo>
                      <a:pt x="290" y="519"/>
                    </a:lnTo>
                    <a:lnTo>
                      <a:pt x="292" y="519"/>
                    </a:lnTo>
                    <a:lnTo>
                      <a:pt x="292" y="519"/>
                    </a:lnTo>
                    <a:lnTo>
                      <a:pt x="292" y="519"/>
                    </a:lnTo>
                    <a:lnTo>
                      <a:pt x="292" y="521"/>
                    </a:lnTo>
                    <a:lnTo>
                      <a:pt x="293" y="521"/>
                    </a:lnTo>
                    <a:lnTo>
                      <a:pt x="293" y="521"/>
                    </a:lnTo>
                    <a:lnTo>
                      <a:pt x="293" y="521"/>
                    </a:lnTo>
                    <a:lnTo>
                      <a:pt x="295" y="521"/>
                    </a:lnTo>
                    <a:lnTo>
                      <a:pt x="295" y="521"/>
                    </a:lnTo>
                    <a:lnTo>
                      <a:pt x="295" y="519"/>
                    </a:lnTo>
                    <a:lnTo>
                      <a:pt x="297" y="517"/>
                    </a:lnTo>
                    <a:lnTo>
                      <a:pt x="297" y="517"/>
                    </a:lnTo>
                    <a:lnTo>
                      <a:pt x="301" y="517"/>
                    </a:lnTo>
                    <a:lnTo>
                      <a:pt x="301" y="517"/>
                    </a:lnTo>
                    <a:lnTo>
                      <a:pt x="303" y="515"/>
                    </a:lnTo>
                    <a:lnTo>
                      <a:pt x="303" y="513"/>
                    </a:lnTo>
                    <a:lnTo>
                      <a:pt x="305" y="513"/>
                    </a:lnTo>
                    <a:lnTo>
                      <a:pt x="316" y="513"/>
                    </a:lnTo>
                    <a:lnTo>
                      <a:pt x="318" y="515"/>
                    </a:lnTo>
                    <a:lnTo>
                      <a:pt x="318" y="515"/>
                    </a:lnTo>
                    <a:lnTo>
                      <a:pt x="320" y="515"/>
                    </a:lnTo>
                    <a:lnTo>
                      <a:pt x="320" y="517"/>
                    </a:lnTo>
                    <a:lnTo>
                      <a:pt x="320" y="517"/>
                    </a:lnTo>
                    <a:lnTo>
                      <a:pt x="320" y="517"/>
                    </a:lnTo>
                    <a:lnTo>
                      <a:pt x="320" y="517"/>
                    </a:lnTo>
                    <a:lnTo>
                      <a:pt x="320" y="517"/>
                    </a:lnTo>
                    <a:lnTo>
                      <a:pt x="322" y="519"/>
                    </a:lnTo>
                    <a:lnTo>
                      <a:pt x="324" y="519"/>
                    </a:lnTo>
                    <a:lnTo>
                      <a:pt x="324" y="521"/>
                    </a:lnTo>
                    <a:lnTo>
                      <a:pt x="324" y="521"/>
                    </a:lnTo>
                    <a:lnTo>
                      <a:pt x="326" y="528"/>
                    </a:lnTo>
                    <a:lnTo>
                      <a:pt x="326" y="530"/>
                    </a:lnTo>
                    <a:lnTo>
                      <a:pt x="326" y="530"/>
                    </a:lnTo>
                    <a:lnTo>
                      <a:pt x="326" y="532"/>
                    </a:lnTo>
                    <a:lnTo>
                      <a:pt x="326" y="534"/>
                    </a:lnTo>
                    <a:lnTo>
                      <a:pt x="328" y="534"/>
                    </a:lnTo>
                    <a:lnTo>
                      <a:pt x="328" y="536"/>
                    </a:lnTo>
                    <a:lnTo>
                      <a:pt x="328" y="536"/>
                    </a:lnTo>
                    <a:lnTo>
                      <a:pt x="326" y="536"/>
                    </a:lnTo>
                    <a:lnTo>
                      <a:pt x="326" y="536"/>
                    </a:lnTo>
                    <a:lnTo>
                      <a:pt x="316" y="536"/>
                    </a:lnTo>
                    <a:lnTo>
                      <a:pt x="314" y="536"/>
                    </a:lnTo>
                    <a:lnTo>
                      <a:pt x="314" y="536"/>
                    </a:lnTo>
                    <a:lnTo>
                      <a:pt x="314" y="538"/>
                    </a:lnTo>
                    <a:lnTo>
                      <a:pt x="314" y="538"/>
                    </a:lnTo>
                    <a:lnTo>
                      <a:pt x="314" y="540"/>
                    </a:lnTo>
                    <a:lnTo>
                      <a:pt x="314" y="540"/>
                    </a:lnTo>
                    <a:lnTo>
                      <a:pt x="314" y="542"/>
                    </a:lnTo>
                    <a:lnTo>
                      <a:pt x="316" y="544"/>
                    </a:lnTo>
                    <a:lnTo>
                      <a:pt x="318" y="547"/>
                    </a:lnTo>
                    <a:lnTo>
                      <a:pt x="318" y="549"/>
                    </a:lnTo>
                    <a:lnTo>
                      <a:pt x="318" y="551"/>
                    </a:lnTo>
                    <a:lnTo>
                      <a:pt x="318" y="551"/>
                    </a:lnTo>
                    <a:lnTo>
                      <a:pt x="320" y="551"/>
                    </a:lnTo>
                    <a:lnTo>
                      <a:pt x="320" y="551"/>
                    </a:lnTo>
                    <a:lnTo>
                      <a:pt x="320" y="549"/>
                    </a:lnTo>
                    <a:lnTo>
                      <a:pt x="322" y="549"/>
                    </a:lnTo>
                    <a:lnTo>
                      <a:pt x="322" y="549"/>
                    </a:lnTo>
                    <a:lnTo>
                      <a:pt x="322" y="549"/>
                    </a:lnTo>
                    <a:lnTo>
                      <a:pt x="324" y="549"/>
                    </a:lnTo>
                    <a:lnTo>
                      <a:pt x="324" y="549"/>
                    </a:lnTo>
                    <a:lnTo>
                      <a:pt x="326" y="551"/>
                    </a:lnTo>
                    <a:lnTo>
                      <a:pt x="326" y="551"/>
                    </a:lnTo>
                    <a:lnTo>
                      <a:pt x="326" y="551"/>
                    </a:lnTo>
                    <a:lnTo>
                      <a:pt x="328" y="551"/>
                    </a:lnTo>
                    <a:lnTo>
                      <a:pt x="328" y="551"/>
                    </a:lnTo>
                    <a:lnTo>
                      <a:pt x="330" y="551"/>
                    </a:lnTo>
                    <a:lnTo>
                      <a:pt x="332" y="551"/>
                    </a:lnTo>
                    <a:lnTo>
                      <a:pt x="332" y="551"/>
                    </a:lnTo>
                    <a:lnTo>
                      <a:pt x="333" y="551"/>
                    </a:lnTo>
                    <a:lnTo>
                      <a:pt x="333" y="551"/>
                    </a:lnTo>
                    <a:lnTo>
                      <a:pt x="335" y="551"/>
                    </a:lnTo>
                    <a:lnTo>
                      <a:pt x="337" y="551"/>
                    </a:lnTo>
                    <a:lnTo>
                      <a:pt x="337" y="551"/>
                    </a:lnTo>
                    <a:lnTo>
                      <a:pt x="337" y="553"/>
                    </a:lnTo>
                    <a:lnTo>
                      <a:pt x="339" y="553"/>
                    </a:lnTo>
                    <a:lnTo>
                      <a:pt x="339" y="553"/>
                    </a:lnTo>
                    <a:lnTo>
                      <a:pt x="343" y="551"/>
                    </a:lnTo>
                    <a:lnTo>
                      <a:pt x="345" y="549"/>
                    </a:lnTo>
                    <a:lnTo>
                      <a:pt x="347" y="547"/>
                    </a:lnTo>
                    <a:lnTo>
                      <a:pt x="347" y="547"/>
                    </a:lnTo>
                    <a:lnTo>
                      <a:pt x="349" y="547"/>
                    </a:lnTo>
                    <a:lnTo>
                      <a:pt x="353" y="549"/>
                    </a:lnTo>
                    <a:lnTo>
                      <a:pt x="354" y="551"/>
                    </a:lnTo>
                    <a:lnTo>
                      <a:pt x="356" y="551"/>
                    </a:lnTo>
                    <a:lnTo>
                      <a:pt x="358" y="551"/>
                    </a:lnTo>
                    <a:lnTo>
                      <a:pt x="370" y="547"/>
                    </a:lnTo>
                    <a:lnTo>
                      <a:pt x="373" y="544"/>
                    </a:lnTo>
                    <a:lnTo>
                      <a:pt x="377" y="542"/>
                    </a:lnTo>
                    <a:lnTo>
                      <a:pt x="379" y="542"/>
                    </a:lnTo>
                    <a:lnTo>
                      <a:pt x="381" y="538"/>
                    </a:lnTo>
                    <a:lnTo>
                      <a:pt x="383" y="536"/>
                    </a:lnTo>
                    <a:lnTo>
                      <a:pt x="385" y="536"/>
                    </a:lnTo>
                    <a:lnTo>
                      <a:pt x="385" y="534"/>
                    </a:lnTo>
                    <a:lnTo>
                      <a:pt x="391" y="534"/>
                    </a:lnTo>
                    <a:lnTo>
                      <a:pt x="394" y="532"/>
                    </a:lnTo>
                    <a:lnTo>
                      <a:pt x="396" y="528"/>
                    </a:lnTo>
                    <a:lnTo>
                      <a:pt x="398" y="528"/>
                    </a:lnTo>
                    <a:lnTo>
                      <a:pt x="398" y="528"/>
                    </a:lnTo>
                    <a:lnTo>
                      <a:pt x="400" y="528"/>
                    </a:lnTo>
                    <a:lnTo>
                      <a:pt x="400" y="528"/>
                    </a:lnTo>
                    <a:lnTo>
                      <a:pt x="402" y="528"/>
                    </a:lnTo>
                    <a:lnTo>
                      <a:pt x="402" y="528"/>
                    </a:lnTo>
                    <a:lnTo>
                      <a:pt x="404" y="528"/>
                    </a:lnTo>
                    <a:lnTo>
                      <a:pt x="404" y="530"/>
                    </a:lnTo>
                    <a:lnTo>
                      <a:pt x="404" y="532"/>
                    </a:lnTo>
                    <a:lnTo>
                      <a:pt x="406" y="534"/>
                    </a:lnTo>
                    <a:lnTo>
                      <a:pt x="406" y="536"/>
                    </a:lnTo>
                    <a:lnTo>
                      <a:pt x="406" y="538"/>
                    </a:lnTo>
                    <a:lnTo>
                      <a:pt x="406" y="540"/>
                    </a:lnTo>
                    <a:lnTo>
                      <a:pt x="406" y="540"/>
                    </a:lnTo>
                    <a:lnTo>
                      <a:pt x="406" y="540"/>
                    </a:lnTo>
                    <a:lnTo>
                      <a:pt x="406" y="540"/>
                    </a:lnTo>
                    <a:lnTo>
                      <a:pt x="406" y="540"/>
                    </a:lnTo>
                    <a:lnTo>
                      <a:pt x="406" y="540"/>
                    </a:lnTo>
                    <a:lnTo>
                      <a:pt x="408" y="540"/>
                    </a:lnTo>
                    <a:lnTo>
                      <a:pt x="408" y="540"/>
                    </a:lnTo>
                    <a:lnTo>
                      <a:pt x="410" y="540"/>
                    </a:lnTo>
                    <a:lnTo>
                      <a:pt x="410" y="538"/>
                    </a:lnTo>
                    <a:lnTo>
                      <a:pt x="412" y="538"/>
                    </a:lnTo>
                    <a:lnTo>
                      <a:pt x="412" y="538"/>
                    </a:lnTo>
                    <a:lnTo>
                      <a:pt x="413" y="538"/>
                    </a:lnTo>
                    <a:lnTo>
                      <a:pt x="415" y="538"/>
                    </a:lnTo>
                    <a:lnTo>
                      <a:pt x="415" y="540"/>
                    </a:lnTo>
                    <a:lnTo>
                      <a:pt x="417" y="540"/>
                    </a:lnTo>
                    <a:lnTo>
                      <a:pt x="417" y="542"/>
                    </a:lnTo>
                    <a:lnTo>
                      <a:pt x="425" y="544"/>
                    </a:lnTo>
                    <a:lnTo>
                      <a:pt x="431" y="544"/>
                    </a:lnTo>
                    <a:lnTo>
                      <a:pt x="433" y="544"/>
                    </a:lnTo>
                    <a:lnTo>
                      <a:pt x="434" y="542"/>
                    </a:lnTo>
                    <a:lnTo>
                      <a:pt x="440" y="542"/>
                    </a:lnTo>
                    <a:lnTo>
                      <a:pt x="444" y="540"/>
                    </a:lnTo>
                    <a:lnTo>
                      <a:pt x="446" y="540"/>
                    </a:lnTo>
                    <a:lnTo>
                      <a:pt x="450" y="540"/>
                    </a:lnTo>
                    <a:lnTo>
                      <a:pt x="452" y="540"/>
                    </a:lnTo>
                    <a:lnTo>
                      <a:pt x="452" y="538"/>
                    </a:lnTo>
                    <a:lnTo>
                      <a:pt x="452" y="538"/>
                    </a:lnTo>
                    <a:lnTo>
                      <a:pt x="452" y="536"/>
                    </a:lnTo>
                    <a:lnTo>
                      <a:pt x="452" y="536"/>
                    </a:lnTo>
                    <a:lnTo>
                      <a:pt x="452" y="534"/>
                    </a:lnTo>
                    <a:lnTo>
                      <a:pt x="452" y="534"/>
                    </a:lnTo>
                    <a:lnTo>
                      <a:pt x="452" y="532"/>
                    </a:lnTo>
                    <a:lnTo>
                      <a:pt x="454" y="532"/>
                    </a:lnTo>
                    <a:lnTo>
                      <a:pt x="457" y="530"/>
                    </a:lnTo>
                    <a:lnTo>
                      <a:pt x="467" y="530"/>
                    </a:lnTo>
                    <a:lnTo>
                      <a:pt x="469" y="528"/>
                    </a:lnTo>
                    <a:lnTo>
                      <a:pt x="474" y="527"/>
                    </a:lnTo>
                    <a:lnTo>
                      <a:pt x="476" y="527"/>
                    </a:lnTo>
                    <a:lnTo>
                      <a:pt x="478" y="525"/>
                    </a:lnTo>
                    <a:lnTo>
                      <a:pt x="480" y="525"/>
                    </a:lnTo>
                    <a:lnTo>
                      <a:pt x="480" y="523"/>
                    </a:lnTo>
                    <a:lnTo>
                      <a:pt x="480" y="521"/>
                    </a:lnTo>
                    <a:lnTo>
                      <a:pt x="480" y="521"/>
                    </a:lnTo>
                    <a:lnTo>
                      <a:pt x="480" y="521"/>
                    </a:lnTo>
                    <a:lnTo>
                      <a:pt x="480" y="519"/>
                    </a:lnTo>
                    <a:lnTo>
                      <a:pt x="482" y="519"/>
                    </a:lnTo>
                    <a:lnTo>
                      <a:pt x="486" y="521"/>
                    </a:lnTo>
                    <a:lnTo>
                      <a:pt x="488" y="521"/>
                    </a:lnTo>
                    <a:lnTo>
                      <a:pt x="490" y="523"/>
                    </a:lnTo>
                    <a:lnTo>
                      <a:pt x="494" y="521"/>
                    </a:lnTo>
                    <a:lnTo>
                      <a:pt x="494" y="523"/>
                    </a:lnTo>
                    <a:lnTo>
                      <a:pt x="495" y="523"/>
                    </a:lnTo>
                    <a:lnTo>
                      <a:pt x="497" y="523"/>
                    </a:lnTo>
                    <a:lnTo>
                      <a:pt x="497" y="523"/>
                    </a:lnTo>
                    <a:lnTo>
                      <a:pt x="501" y="523"/>
                    </a:lnTo>
                    <a:lnTo>
                      <a:pt x="503" y="525"/>
                    </a:lnTo>
                    <a:lnTo>
                      <a:pt x="505" y="527"/>
                    </a:lnTo>
                    <a:lnTo>
                      <a:pt x="507" y="528"/>
                    </a:lnTo>
                    <a:lnTo>
                      <a:pt x="509" y="530"/>
                    </a:lnTo>
                    <a:lnTo>
                      <a:pt x="509" y="532"/>
                    </a:lnTo>
                    <a:lnTo>
                      <a:pt x="509" y="532"/>
                    </a:lnTo>
                    <a:lnTo>
                      <a:pt x="509" y="532"/>
                    </a:lnTo>
                    <a:lnTo>
                      <a:pt x="509" y="534"/>
                    </a:lnTo>
                    <a:lnTo>
                      <a:pt x="509" y="536"/>
                    </a:lnTo>
                    <a:lnTo>
                      <a:pt x="511" y="536"/>
                    </a:lnTo>
                    <a:lnTo>
                      <a:pt x="511" y="536"/>
                    </a:lnTo>
                    <a:lnTo>
                      <a:pt x="513" y="536"/>
                    </a:lnTo>
                    <a:lnTo>
                      <a:pt x="514" y="536"/>
                    </a:lnTo>
                    <a:lnTo>
                      <a:pt x="514" y="536"/>
                    </a:lnTo>
                    <a:lnTo>
                      <a:pt x="516" y="534"/>
                    </a:lnTo>
                    <a:lnTo>
                      <a:pt x="518" y="532"/>
                    </a:lnTo>
                    <a:lnTo>
                      <a:pt x="520" y="532"/>
                    </a:lnTo>
                    <a:lnTo>
                      <a:pt x="520" y="532"/>
                    </a:lnTo>
                    <a:lnTo>
                      <a:pt x="524" y="532"/>
                    </a:lnTo>
                    <a:lnTo>
                      <a:pt x="528" y="532"/>
                    </a:lnTo>
                    <a:lnTo>
                      <a:pt x="530" y="532"/>
                    </a:lnTo>
                    <a:lnTo>
                      <a:pt x="532" y="532"/>
                    </a:lnTo>
                    <a:lnTo>
                      <a:pt x="534" y="532"/>
                    </a:lnTo>
                    <a:lnTo>
                      <a:pt x="534" y="534"/>
                    </a:lnTo>
                    <a:lnTo>
                      <a:pt x="535" y="534"/>
                    </a:lnTo>
                    <a:lnTo>
                      <a:pt x="535" y="536"/>
                    </a:lnTo>
                    <a:lnTo>
                      <a:pt x="535" y="538"/>
                    </a:lnTo>
                    <a:lnTo>
                      <a:pt x="537" y="538"/>
                    </a:lnTo>
                    <a:lnTo>
                      <a:pt x="537" y="538"/>
                    </a:lnTo>
                    <a:lnTo>
                      <a:pt x="539" y="538"/>
                    </a:lnTo>
                    <a:lnTo>
                      <a:pt x="541" y="538"/>
                    </a:lnTo>
                    <a:lnTo>
                      <a:pt x="543" y="536"/>
                    </a:lnTo>
                    <a:lnTo>
                      <a:pt x="543" y="536"/>
                    </a:lnTo>
                    <a:lnTo>
                      <a:pt x="545" y="536"/>
                    </a:lnTo>
                    <a:lnTo>
                      <a:pt x="545" y="536"/>
                    </a:lnTo>
                    <a:lnTo>
                      <a:pt x="547" y="534"/>
                    </a:lnTo>
                    <a:lnTo>
                      <a:pt x="549" y="534"/>
                    </a:lnTo>
                    <a:lnTo>
                      <a:pt x="549" y="534"/>
                    </a:lnTo>
                    <a:lnTo>
                      <a:pt x="549" y="536"/>
                    </a:lnTo>
                    <a:lnTo>
                      <a:pt x="549" y="536"/>
                    </a:lnTo>
                    <a:lnTo>
                      <a:pt x="549" y="536"/>
                    </a:lnTo>
                    <a:lnTo>
                      <a:pt x="551" y="536"/>
                    </a:lnTo>
                    <a:lnTo>
                      <a:pt x="551" y="536"/>
                    </a:lnTo>
                    <a:lnTo>
                      <a:pt x="558" y="534"/>
                    </a:lnTo>
                    <a:lnTo>
                      <a:pt x="558" y="532"/>
                    </a:lnTo>
                    <a:lnTo>
                      <a:pt x="560" y="530"/>
                    </a:lnTo>
                    <a:lnTo>
                      <a:pt x="566" y="528"/>
                    </a:lnTo>
                    <a:lnTo>
                      <a:pt x="568" y="528"/>
                    </a:lnTo>
                    <a:lnTo>
                      <a:pt x="568" y="528"/>
                    </a:lnTo>
                    <a:lnTo>
                      <a:pt x="568" y="527"/>
                    </a:lnTo>
                    <a:lnTo>
                      <a:pt x="570" y="528"/>
                    </a:lnTo>
                    <a:lnTo>
                      <a:pt x="574" y="530"/>
                    </a:lnTo>
                    <a:lnTo>
                      <a:pt x="575" y="532"/>
                    </a:lnTo>
                    <a:lnTo>
                      <a:pt x="579" y="532"/>
                    </a:lnTo>
                    <a:lnTo>
                      <a:pt x="579" y="534"/>
                    </a:lnTo>
                    <a:lnTo>
                      <a:pt x="581" y="534"/>
                    </a:lnTo>
                    <a:lnTo>
                      <a:pt x="581" y="534"/>
                    </a:lnTo>
                    <a:lnTo>
                      <a:pt x="581" y="536"/>
                    </a:lnTo>
                    <a:lnTo>
                      <a:pt x="581" y="536"/>
                    </a:lnTo>
                    <a:lnTo>
                      <a:pt x="581" y="538"/>
                    </a:lnTo>
                    <a:lnTo>
                      <a:pt x="587" y="542"/>
                    </a:lnTo>
                    <a:lnTo>
                      <a:pt x="589" y="542"/>
                    </a:lnTo>
                    <a:lnTo>
                      <a:pt x="589" y="544"/>
                    </a:lnTo>
                    <a:lnTo>
                      <a:pt x="589" y="546"/>
                    </a:lnTo>
                    <a:lnTo>
                      <a:pt x="589" y="546"/>
                    </a:lnTo>
                    <a:lnTo>
                      <a:pt x="589" y="547"/>
                    </a:lnTo>
                    <a:lnTo>
                      <a:pt x="589" y="547"/>
                    </a:lnTo>
                    <a:lnTo>
                      <a:pt x="589" y="547"/>
                    </a:lnTo>
                    <a:lnTo>
                      <a:pt x="587" y="549"/>
                    </a:lnTo>
                    <a:lnTo>
                      <a:pt x="587" y="549"/>
                    </a:lnTo>
                    <a:lnTo>
                      <a:pt x="587" y="551"/>
                    </a:lnTo>
                    <a:lnTo>
                      <a:pt x="589" y="551"/>
                    </a:lnTo>
                    <a:lnTo>
                      <a:pt x="589" y="551"/>
                    </a:lnTo>
                    <a:lnTo>
                      <a:pt x="589" y="551"/>
                    </a:lnTo>
                    <a:lnTo>
                      <a:pt x="591" y="551"/>
                    </a:lnTo>
                    <a:lnTo>
                      <a:pt x="593" y="551"/>
                    </a:lnTo>
                    <a:lnTo>
                      <a:pt x="595" y="549"/>
                    </a:lnTo>
                    <a:lnTo>
                      <a:pt x="595" y="549"/>
                    </a:lnTo>
                    <a:lnTo>
                      <a:pt x="596" y="551"/>
                    </a:lnTo>
                    <a:lnTo>
                      <a:pt x="596" y="551"/>
                    </a:lnTo>
                    <a:lnTo>
                      <a:pt x="608" y="557"/>
                    </a:lnTo>
                    <a:lnTo>
                      <a:pt x="608" y="557"/>
                    </a:lnTo>
                    <a:lnTo>
                      <a:pt x="610" y="557"/>
                    </a:lnTo>
                    <a:lnTo>
                      <a:pt x="610" y="557"/>
                    </a:lnTo>
                    <a:lnTo>
                      <a:pt x="610" y="557"/>
                    </a:lnTo>
                    <a:lnTo>
                      <a:pt x="612" y="555"/>
                    </a:lnTo>
                    <a:lnTo>
                      <a:pt x="614" y="555"/>
                    </a:lnTo>
                    <a:lnTo>
                      <a:pt x="615" y="551"/>
                    </a:lnTo>
                    <a:lnTo>
                      <a:pt x="615" y="547"/>
                    </a:lnTo>
                    <a:lnTo>
                      <a:pt x="617" y="544"/>
                    </a:lnTo>
                    <a:lnTo>
                      <a:pt x="617" y="542"/>
                    </a:lnTo>
                    <a:lnTo>
                      <a:pt x="617" y="532"/>
                    </a:lnTo>
                    <a:lnTo>
                      <a:pt x="617" y="530"/>
                    </a:lnTo>
                    <a:lnTo>
                      <a:pt x="617" y="528"/>
                    </a:lnTo>
                    <a:lnTo>
                      <a:pt x="617" y="519"/>
                    </a:lnTo>
                    <a:lnTo>
                      <a:pt x="619" y="517"/>
                    </a:lnTo>
                    <a:lnTo>
                      <a:pt x="621" y="515"/>
                    </a:lnTo>
                    <a:lnTo>
                      <a:pt x="623" y="515"/>
                    </a:lnTo>
                    <a:lnTo>
                      <a:pt x="625" y="513"/>
                    </a:lnTo>
                    <a:lnTo>
                      <a:pt x="627" y="511"/>
                    </a:lnTo>
                    <a:lnTo>
                      <a:pt x="629" y="506"/>
                    </a:lnTo>
                    <a:lnTo>
                      <a:pt x="627" y="500"/>
                    </a:lnTo>
                    <a:lnTo>
                      <a:pt x="629" y="496"/>
                    </a:lnTo>
                    <a:lnTo>
                      <a:pt x="629" y="494"/>
                    </a:lnTo>
                    <a:lnTo>
                      <a:pt x="633" y="485"/>
                    </a:lnTo>
                    <a:lnTo>
                      <a:pt x="635" y="483"/>
                    </a:lnTo>
                    <a:lnTo>
                      <a:pt x="636" y="481"/>
                    </a:lnTo>
                    <a:lnTo>
                      <a:pt x="636" y="481"/>
                    </a:lnTo>
                    <a:lnTo>
                      <a:pt x="638" y="483"/>
                    </a:lnTo>
                    <a:lnTo>
                      <a:pt x="640" y="487"/>
                    </a:lnTo>
                    <a:lnTo>
                      <a:pt x="642" y="487"/>
                    </a:lnTo>
                    <a:lnTo>
                      <a:pt x="642" y="487"/>
                    </a:lnTo>
                    <a:lnTo>
                      <a:pt x="644" y="485"/>
                    </a:lnTo>
                    <a:lnTo>
                      <a:pt x="644" y="483"/>
                    </a:lnTo>
                    <a:lnTo>
                      <a:pt x="642" y="483"/>
                    </a:lnTo>
                    <a:lnTo>
                      <a:pt x="642" y="481"/>
                    </a:lnTo>
                    <a:lnTo>
                      <a:pt x="642" y="479"/>
                    </a:lnTo>
                    <a:lnTo>
                      <a:pt x="642" y="479"/>
                    </a:lnTo>
                    <a:lnTo>
                      <a:pt x="644" y="479"/>
                    </a:lnTo>
                    <a:lnTo>
                      <a:pt x="644" y="479"/>
                    </a:lnTo>
                    <a:lnTo>
                      <a:pt x="646" y="477"/>
                    </a:lnTo>
                    <a:lnTo>
                      <a:pt x="646" y="471"/>
                    </a:lnTo>
                    <a:lnTo>
                      <a:pt x="646" y="469"/>
                    </a:lnTo>
                    <a:lnTo>
                      <a:pt x="648" y="469"/>
                    </a:lnTo>
                    <a:lnTo>
                      <a:pt x="648" y="468"/>
                    </a:lnTo>
                    <a:lnTo>
                      <a:pt x="652" y="466"/>
                    </a:lnTo>
                    <a:lnTo>
                      <a:pt x="654" y="462"/>
                    </a:lnTo>
                    <a:lnTo>
                      <a:pt x="654" y="460"/>
                    </a:lnTo>
                    <a:lnTo>
                      <a:pt x="656" y="458"/>
                    </a:lnTo>
                    <a:lnTo>
                      <a:pt x="654" y="454"/>
                    </a:lnTo>
                    <a:lnTo>
                      <a:pt x="654" y="450"/>
                    </a:lnTo>
                    <a:lnTo>
                      <a:pt x="656" y="449"/>
                    </a:lnTo>
                    <a:lnTo>
                      <a:pt x="659" y="445"/>
                    </a:lnTo>
                    <a:lnTo>
                      <a:pt x="659" y="443"/>
                    </a:lnTo>
                    <a:lnTo>
                      <a:pt x="661" y="443"/>
                    </a:lnTo>
                    <a:lnTo>
                      <a:pt x="661" y="443"/>
                    </a:lnTo>
                    <a:lnTo>
                      <a:pt x="661" y="445"/>
                    </a:lnTo>
                    <a:lnTo>
                      <a:pt x="663" y="447"/>
                    </a:lnTo>
                    <a:lnTo>
                      <a:pt x="663" y="447"/>
                    </a:lnTo>
                    <a:lnTo>
                      <a:pt x="665" y="447"/>
                    </a:lnTo>
                    <a:lnTo>
                      <a:pt x="667" y="447"/>
                    </a:lnTo>
                    <a:lnTo>
                      <a:pt x="669" y="445"/>
                    </a:lnTo>
                    <a:lnTo>
                      <a:pt x="671" y="445"/>
                    </a:lnTo>
                    <a:lnTo>
                      <a:pt x="673" y="443"/>
                    </a:lnTo>
                    <a:lnTo>
                      <a:pt x="675" y="441"/>
                    </a:lnTo>
                    <a:lnTo>
                      <a:pt x="676" y="441"/>
                    </a:lnTo>
                    <a:lnTo>
                      <a:pt x="678" y="443"/>
                    </a:lnTo>
                    <a:lnTo>
                      <a:pt x="678" y="443"/>
                    </a:lnTo>
                    <a:lnTo>
                      <a:pt x="680" y="447"/>
                    </a:lnTo>
                    <a:lnTo>
                      <a:pt x="682" y="447"/>
                    </a:lnTo>
                    <a:lnTo>
                      <a:pt x="682" y="447"/>
                    </a:lnTo>
                    <a:lnTo>
                      <a:pt x="684" y="447"/>
                    </a:lnTo>
                    <a:lnTo>
                      <a:pt x="686" y="445"/>
                    </a:lnTo>
                    <a:lnTo>
                      <a:pt x="688" y="445"/>
                    </a:lnTo>
                    <a:lnTo>
                      <a:pt x="688" y="443"/>
                    </a:lnTo>
                    <a:lnTo>
                      <a:pt x="690" y="441"/>
                    </a:lnTo>
                    <a:lnTo>
                      <a:pt x="694" y="439"/>
                    </a:lnTo>
                    <a:lnTo>
                      <a:pt x="696" y="439"/>
                    </a:lnTo>
                    <a:lnTo>
                      <a:pt x="697" y="439"/>
                    </a:lnTo>
                    <a:lnTo>
                      <a:pt x="699" y="437"/>
                    </a:lnTo>
                    <a:lnTo>
                      <a:pt x="701" y="437"/>
                    </a:lnTo>
                    <a:lnTo>
                      <a:pt x="703" y="437"/>
                    </a:lnTo>
                    <a:lnTo>
                      <a:pt x="703" y="435"/>
                    </a:lnTo>
                    <a:lnTo>
                      <a:pt x="703" y="433"/>
                    </a:lnTo>
                    <a:lnTo>
                      <a:pt x="703" y="431"/>
                    </a:lnTo>
                    <a:lnTo>
                      <a:pt x="705" y="430"/>
                    </a:lnTo>
                    <a:lnTo>
                      <a:pt x="711" y="426"/>
                    </a:lnTo>
                    <a:lnTo>
                      <a:pt x="713" y="426"/>
                    </a:lnTo>
                    <a:lnTo>
                      <a:pt x="715" y="426"/>
                    </a:lnTo>
                    <a:lnTo>
                      <a:pt x="715" y="424"/>
                    </a:lnTo>
                    <a:lnTo>
                      <a:pt x="713" y="422"/>
                    </a:lnTo>
                    <a:lnTo>
                      <a:pt x="713" y="420"/>
                    </a:lnTo>
                    <a:lnTo>
                      <a:pt x="715" y="418"/>
                    </a:lnTo>
                    <a:lnTo>
                      <a:pt x="716" y="416"/>
                    </a:lnTo>
                    <a:lnTo>
                      <a:pt x="715" y="412"/>
                    </a:lnTo>
                    <a:lnTo>
                      <a:pt x="715" y="411"/>
                    </a:lnTo>
                    <a:lnTo>
                      <a:pt x="715" y="409"/>
                    </a:lnTo>
                    <a:lnTo>
                      <a:pt x="716" y="407"/>
                    </a:lnTo>
                    <a:lnTo>
                      <a:pt x="718" y="405"/>
                    </a:lnTo>
                    <a:lnTo>
                      <a:pt x="722" y="405"/>
                    </a:lnTo>
                    <a:lnTo>
                      <a:pt x="722" y="403"/>
                    </a:lnTo>
                    <a:lnTo>
                      <a:pt x="726" y="401"/>
                    </a:lnTo>
                    <a:lnTo>
                      <a:pt x="730" y="397"/>
                    </a:lnTo>
                    <a:lnTo>
                      <a:pt x="730" y="395"/>
                    </a:lnTo>
                    <a:lnTo>
                      <a:pt x="730" y="391"/>
                    </a:lnTo>
                    <a:lnTo>
                      <a:pt x="730" y="390"/>
                    </a:lnTo>
                    <a:lnTo>
                      <a:pt x="730" y="388"/>
                    </a:lnTo>
                    <a:lnTo>
                      <a:pt x="732" y="386"/>
                    </a:lnTo>
                    <a:lnTo>
                      <a:pt x="737" y="384"/>
                    </a:lnTo>
                    <a:lnTo>
                      <a:pt x="741" y="382"/>
                    </a:lnTo>
                    <a:lnTo>
                      <a:pt x="743" y="380"/>
                    </a:lnTo>
                    <a:lnTo>
                      <a:pt x="745" y="382"/>
                    </a:lnTo>
                    <a:lnTo>
                      <a:pt x="747" y="382"/>
                    </a:lnTo>
                    <a:lnTo>
                      <a:pt x="749" y="380"/>
                    </a:lnTo>
                    <a:lnTo>
                      <a:pt x="751" y="376"/>
                    </a:lnTo>
                    <a:lnTo>
                      <a:pt x="751" y="374"/>
                    </a:lnTo>
                    <a:lnTo>
                      <a:pt x="751" y="371"/>
                    </a:lnTo>
                    <a:lnTo>
                      <a:pt x="753" y="363"/>
                    </a:lnTo>
                    <a:lnTo>
                      <a:pt x="753" y="361"/>
                    </a:lnTo>
                    <a:lnTo>
                      <a:pt x="751" y="359"/>
                    </a:lnTo>
                    <a:lnTo>
                      <a:pt x="749" y="355"/>
                    </a:lnTo>
                    <a:lnTo>
                      <a:pt x="747" y="355"/>
                    </a:lnTo>
                    <a:lnTo>
                      <a:pt x="745" y="353"/>
                    </a:lnTo>
                    <a:lnTo>
                      <a:pt x="745" y="353"/>
                    </a:lnTo>
                    <a:lnTo>
                      <a:pt x="739" y="355"/>
                    </a:lnTo>
                    <a:lnTo>
                      <a:pt x="739" y="355"/>
                    </a:lnTo>
                    <a:lnTo>
                      <a:pt x="737" y="353"/>
                    </a:lnTo>
                    <a:lnTo>
                      <a:pt x="737" y="352"/>
                    </a:lnTo>
                    <a:lnTo>
                      <a:pt x="737" y="352"/>
                    </a:lnTo>
                    <a:lnTo>
                      <a:pt x="736" y="352"/>
                    </a:lnTo>
                    <a:lnTo>
                      <a:pt x="736" y="352"/>
                    </a:lnTo>
                    <a:lnTo>
                      <a:pt x="734" y="350"/>
                    </a:lnTo>
                    <a:lnTo>
                      <a:pt x="732" y="344"/>
                    </a:lnTo>
                    <a:lnTo>
                      <a:pt x="728" y="342"/>
                    </a:lnTo>
                    <a:lnTo>
                      <a:pt x="726" y="340"/>
                    </a:lnTo>
                    <a:lnTo>
                      <a:pt x="722" y="340"/>
                    </a:lnTo>
                    <a:lnTo>
                      <a:pt x="716" y="338"/>
                    </a:lnTo>
                    <a:lnTo>
                      <a:pt x="715" y="338"/>
                    </a:lnTo>
                    <a:lnTo>
                      <a:pt x="713" y="336"/>
                    </a:lnTo>
                    <a:lnTo>
                      <a:pt x="713" y="336"/>
                    </a:lnTo>
                    <a:lnTo>
                      <a:pt x="711" y="338"/>
                    </a:lnTo>
                    <a:lnTo>
                      <a:pt x="709" y="340"/>
                    </a:lnTo>
                    <a:lnTo>
                      <a:pt x="707" y="340"/>
                    </a:lnTo>
                    <a:lnTo>
                      <a:pt x="703" y="342"/>
                    </a:lnTo>
                    <a:lnTo>
                      <a:pt x="703" y="344"/>
                    </a:lnTo>
                    <a:lnTo>
                      <a:pt x="701" y="342"/>
                    </a:lnTo>
                    <a:lnTo>
                      <a:pt x="701" y="342"/>
                    </a:lnTo>
                    <a:lnTo>
                      <a:pt x="699" y="340"/>
                    </a:lnTo>
                    <a:lnTo>
                      <a:pt x="699" y="338"/>
                    </a:lnTo>
                    <a:lnTo>
                      <a:pt x="697" y="336"/>
                    </a:lnTo>
                    <a:lnTo>
                      <a:pt x="697" y="334"/>
                    </a:lnTo>
                    <a:lnTo>
                      <a:pt x="697" y="334"/>
                    </a:lnTo>
                    <a:lnTo>
                      <a:pt x="699" y="334"/>
                    </a:lnTo>
                    <a:lnTo>
                      <a:pt x="699" y="333"/>
                    </a:lnTo>
                    <a:lnTo>
                      <a:pt x="699" y="333"/>
                    </a:lnTo>
                    <a:lnTo>
                      <a:pt x="701" y="329"/>
                    </a:lnTo>
                    <a:lnTo>
                      <a:pt x="701" y="327"/>
                    </a:lnTo>
                    <a:lnTo>
                      <a:pt x="703" y="327"/>
                    </a:lnTo>
                    <a:lnTo>
                      <a:pt x="703" y="327"/>
                    </a:lnTo>
                    <a:lnTo>
                      <a:pt x="705" y="325"/>
                    </a:lnTo>
                    <a:lnTo>
                      <a:pt x="705" y="323"/>
                    </a:lnTo>
                    <a:lnTo>
                      <a:pt x="707" y="323"/>
                    </a:lnTo>
                    <a:lnTo>
                      <a:pt x="707" y="321"/>
                    </a:lnTo>
                    <a:lnTo>
                      <a:pt x="707" y="319"/>
                    </a:lnTo>
                    <a:lnTo>
                      <a:pt x="705" y="315"/>
                    </a:lnTo>
                    <a:lnTo>
                      <a:pt x="703" y="310"/>
                    </a:lnTo>
                    <a:lnTo>
                      <a:pt x="701" y="308"/>
                    </a:lnTo>
                    <a:lnTo>
                      <a:pt x="701" y="308"/>
                    </a:lnTo>
                    <a:lnTo>
                      <a:pt x="701" y="306"/>
                    </a:lnTo>
                    <a:lnTo>
                      <a:pt x="701" y="306"/>
                    </a:lnTo>
                    <a:lnTo>
                      <a:pt x="701" y="304"/>
                    </a:lnTo>
                    <a:lnTo>
                      <a:pt x="703" y="302"/>
                    </a:lnTo>
                    <a:lnTo>
                      <a:pt x="707" y="302"/>
                    </a:lnTo>
                    <a:lnTo>
                      <a:pt x="709" y="304"/>
                    </a:lnTo>
                    <a:lnTo>
                      <a:pt x="713" y="308"/>
                    </a:lnTo>
                    <a:lnTo>
                      <a:pt x="715" y="312"/>
                    </a:lnTo>
                    <a:lnTo>
                      <a:pt x="718" y="312"/>
                    </a:lnTo>
                    <a:lnTo>
                      <a:pt x="720" y="312"/>
                    </a:lnTo>
                    <a:lnTo>
                      <a:pt x="722" y="310"/>
                    </a:lnTo>
                    <a:lnTo>
                      <a:pt x="728" y="308"/>
                    </a:lnTo>
                    <a:lnTo>
                      <a:pt x="730" y="308"/>
                    </a:lnTo>
                    <a:lnTo>
                      <a:pt x="736" y="308"/>
                    </a:lnTo>
                    <a:lnTo>
                      <a:pt x="737" y="308"/>
                    </a:lnTo>
                    <a:lnTo>
                      <a:pt x="743" y="312"/>
                    </a:lnTo>
                    <a:lnTo>
                      <a:pt x="745" y="312"/>
                    </a:lnTo>
                    <a:lnTo>
                      <a:pt x="755" y="312"/>
                    </a:lnTo>
                    <a:lnTo>
                      <a:pt x="758" y="312"/>
                    </a:lnTo>
                    <a:lnTo>
                      <a:pt x="760" y="312"/>
                    </a:lnTo>
                    <a:lnTo>
                      <a:pt x="774" y="314"/>
                    </a:lnTo>
                    <a:lnTo>
                      <a:pt x="781" y="314"/>
                    </a:lnTo>
                    <a:lnTo>
                      <a:pt x="785" y="314"/>
                    </a:lnTo>
                    <a:lnTo>
                      <a:pt x="785" y="314"/>
                    </a:lnTo>
                    <a:lnTo>
                      <a:pt x="787" y="312"/>
                    </a:lnTo>
                    <a:lnTo>
                      <a:pt x="787" y="310"/>
                    </a:lnTo>
                    <a:lnTo>
                      <a:pt x="793" y="310"/>
                    </a:lnTo>
                    <a:lnTo>
                      <a:pt x="795" y="308"/>
                    </a:lnTo>
                    <a:lnTo>
                      <a:pt x="797" y="306"/>
                    </a:lnTo>
                    <a:lnTo>
                      <a:pt x="797" y="306"/>
                    </a:lnTo>
                    <a:lnTo>
                      <a:pt x="797" y="304"/>
                    </a:lnTo>
                    <a:lnTo>
                      <a:pt x="797" y="302"/>
                    </a:lnTo>
                    <a:lnTo>
                      <a:pt x="797" y="302"/>
                    </a:lnTo>
                    <a:lnTo>
                      <a:pt x="798" y="300"/>
                    </a:lnTo>
                    <a:lnTo>
                      <a:pt x="802" y="300"/>
                    </a:lnTo>
                    <a:lnTo>
                      <a:pt x="804" y="300"/>
                    </a:lnTo>
                    <a:lnTo>
                      <a:pt x="806" y="298"/>
                    </a:lnTo>
                    <a:lnTo>
                      <a:pt x="808" y="296"/>
                    </a:lnTo>
                    <a:lnTo>
                      <a:pt x="808" y="296"/>
                    </a:lnTo>
                    <a:lnTo>
                      <a:pt x="808" y="295"/>
                    </a:lnTo>
                    <a:lnTo>
                      <a:pt x="808" y="293"/>
                    </a:lnTo>
                    <a:lnTo>
                      <a:pt x="808" y="293"/>
                    </a:lnTo>
                    <a:lnTo>
                      <a:pt x="810" y="291"/>
                    </a:lnTo>
                    <a:lnTo>
                      <a:pt x="806" y="287"/>
                    </a:lnTo>
                    <a:lnTo>
                      <a:pt x="804" y="285"/>
                    </a:lnTo>
                    <a:lnTo>
                      <a:pt x="804" y="285"/>
                    </a:lnTo>
                    <a:lnTo>
                      <a:pt x="804" y="285"/>
                    </a:lnTo>
                    <a:lnTo>
                      <a:pt x="802" y="283"/>
                    </a:lnTo>
                    <a:lnTo>
                      <a:pt x="804" y="283"/>
                    </a:lnTo>
                    <a:lnTo>
                      <a:pt x="804" y="281"/>
                    </a:lnTo>
                    <a:lnTo>
                      <a:pt x="804" y="279"/>
                    </a:lnTo>
                    <a:lnTo>
                      <a:pt x="804" y="279"/>
                    </a:lnTo>
                    <a:lnTo>
                      <a:pt x="802" y="279"/>
                    </a:lnTo>
                    <a:lnTo>
                      <a:pt x="802" y="277"/>
                    </a:lnTo>
                    <a:lnTo>
                      <a:pt x="800" y="277"/>
                    </a:lnTo>
                    <a:lnTo>
                      <a:pt x="798" y="275"/>
                    </a:lnTo>
                    <a:lnTo>
                      <a:pt x="798" y="274"/>
                    </a:lnTo>
                    <a:lnTo>
                      <a:pt x="798" y="274"/>
                    </a:lnTo>
                    <a:lnTo>
                      <a:pt x="798" y="272"/>
                    </a:lnTo>
                    <a:lnTo>
                      <a:pt x="798" y="272"/>
                    </a:lnTo>
                    <a:lnTo>
                      <a:pt x="798" y="272"/>
                    </a:lnTo>
                    <a:lnTo>
                      <a:pt x="800" y="272"/>
                    </a:lnTo>
                    <a:lnTo>
                      <a:pt x="802" y="270"/>
                    </a:lnTo>
                    <a:lnTo>
                      <a:pt x="802" y="270"/>
                    </a:lnTo>
                    <a:lnTo>
                      <a:pt x="804" y="262"/>
                    </a:lnTo>
                    <a:lnTo>
                      <a:pt x="806" y="260"/>
                    </a:lnTo>
                    <a:lnTo>
                      <a:pt x="806" y="258"/>
                    </a:lnTo>
                    <a:lnTo>
                      <a:pt x="806" y="258"/>
                    </a:lnTo>
                    <a:lnTo>
                      <a:pt x="806" y="253"/>
                    </a:lnTo>
                    <a:lnTo>
                      <a:pt x="806" y="251"/>
                    </a:lnTo>
                    <a:lnTo>
                      <a:pt x="806" y="249"/>
                    </a:lnTo>
                    <a:lnTo>
                      <a:pt x="804" y="249"/>
                    </a:lnTo>
                    <a:lnTo>
                      <a:pt x="804" y="249"/>
                    </a:lnTo>
                    <a:lnTo>
                      <a:pt x="802" y="247"/>
                    </a:lnTo>
                    <a:lnTo>
                      <a:pt x="802" y="247"/>
                    </a:lnTo>
                    <a:lnTo>
                      <a:pt x="804" y="241"/>
                    </a:lnTo>
                    <a:lnTo>
                      <a:pt x="804" y="239"/>
                    </a:lnTo>
                    <a:lnTo>
                      <a:pt x="804" y="237"/>
                    </a:lnTo>
                    <a:lnTo>
                      <a:pt x="804" y="236"/>
                    </a:lnTo>
                    <a:lnTo>
                      <a:pt x="804" y="236"/>
                    </a:lnTo>
                    <a:lnTo>
                      <a:pt x="804" y="234"/>
                    </a:lnTo>
                    <a:lnTo>
                      <a:pt x="804" y="234"/>
                    </a:lnTo>
                    <a:lnTo>
                      <a:pt x="804" y="234"/>
                    </a:lnTo>
                    <a:lnTo>
                      <a:pt x="806" y="234"/>
                    </a:lnTo>
                    <a:lnTo>
                      <a:pt x="808" y="234"/>
                    </a:lnTo>
                    <a:lnTo>
                      <a:pt x="810" y="234"/>
                    </a:lnTo>
                    <a:lnTo>
                      <a:pt x="810" y="234"/>
                    </a:lnTo>
                    <a:lnTo>
                      <a:pt x="812" y="232"/>
                    </a:lnTo>
                    <a:lnTo>
                      <a:pt x="812" y="232"/>
                    </a:lnTo>
                    <a:lnTo>
                      <a:pt x="810" y="230"/>
                    </a:lnTo>
                    <a:close/>
                  </a:path>
                </a:pathLst>
              </a:custGeom>
              <a:solidFill>
                <a:schemeClr val="bg1"/>
              </a:solidFill>
              <a:ln w="9525">
                <a:solidFill>
                  <a:schemeClr val="tx1">
                    <a:lumMod val="50000"/>
                    <a:lumOff val="50000"/>
                  </a:schemeClr>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30" name="Freeform 39">
                <a:extLst>
                  <a:ext uri="{FF2B5EF4-FFF2-40B4-BE49-F238E27FC236}">
                    <a16:creationId xmlns:a16="http://schemas.microsoft.com/office/drawing/2014/main" id="{DBC32FC5-9CBC-4D41-8CDB-C7637A0CEB7A}"/>
                  </a:ext>
                </a:extLst>
              </p:cNvPr>
              <p:cNvSpPr>
                <a:spLocks/>
              </p:cNvSpPr>
              <p:nvPr/>
            </p:nvSpPr>
            <p:spPr bwMode="auto">
              <a:xfrm>
                <a:off x="7600816" y="2982758"/>
                <a:ext cx="1289988" cy="927567"/>
              </a:xfrm>
              <a:custGeom>
                <a:avLst/>
                <a:gdLst>
                  <a:gd name="T0" fmla="*/ 764 w 812"/>
                  <a:gd name="T1" fmla="*/ 220 h 584"/>
                  <a:gd name="T2" fmla="*/ 745 w 812"/>
                  <a:gd name="T3" fmla="*/ 209 h 584"/>
                  <a:gd name="T4" fmla="*/ 697 w 812"/>
                  <a:gd name="T5" fmla="*/ 180 h 584"/>
                  <a:gd name="T6" fmla="*/ 667 w 812"/>
                  <a:gd name="T7" fmla="*/ 173 h 584"/>
                  <a:gd name="T8" fmla="*/ 635 w 812"/>
                  <a:gd name="T9" fmla="*/ 192 h 584"/>
                  <a:gd name="T10" fmla="*/ 625 w 812"/>
                  <a:gd name="T11" fmla="*/ 169 h 584"/>
                  <a:gd name="T12" fmla="*/ 600 w 812"/>
                  <a:gd name="T13" fmla="*/ 178 h 584"/>
                  <a:gd name="T14" fmla="*/ 577 w 812"/>
                  <a:gd name="T15" fmla="*/ 188 h 584"/>
                  <a:gd name="T16" fmla="*/ 585 w 812"/>
                  <a:gd name="T17" fmla="*/ 165 h 584"/>
                  <a:gd name="T18" fmla="*/ 535 w 812"/>
                  <a:gd name="T19" fmla="*/ 165 h 584"/>
                  <a:gd name="T20" fmla="*/ 499 w 812"/>
                  <a:gd name="T21" fmla="*/ 178 h 584"/>
                  <a:gd name="T22" fmla="*/ 490 w 812"/>
                  <a:gd name="T23" fmla="*/ 163 h 584"/>
                  <a:gd name="T24" fmla="*/ 473 w 812"/>
                  <a:gd name="T25" fmla="*/ 173 h 584"/>
                  <a:gd name="T26" fmla="*/ 452 w 812"/>
                  <a:gd name="T27" fmla="*/ 169 h 584"/>
                  <a:gd name="T28" fmla="*/ 448 w 812"/>
                  <a:gd name="T29" fmla="*/ 135 h 584"/>
                  <a:gd name="T30" fmla="*/ 433 w 812"/>
                  <a:gd name="T31" fmla="*/ 154 h 584"/>
                  <a:gd name="T32" fmla="*/ 427 w 812"/>
                  <a:gd name="T33" fmla="*/ 198 h 584"/>
                  <a:gd name="T34" fmla="*/ 452 w 812"/>
                  <a:gd name="T35" fmla="*/ 243 h 584"/>
                  <a:gd name="T36" fmla="*/ 408 w 812"/>
                  <a:gd name="T37" fmla="*/ 253 h 584"/>
                  <a:gd name="T38" fmla="*/ 391 w 812"/>
                  <a:gd name="T39" fmla="*/ 226 h 584"/>
                  <a:gd name="T40" fmla="*/ 391 w 812"/>
                  <a:gd name="T41" fmla="*/ 148 h 584"/>
                  <a:gd name="T42" fmla="*/ 448 w 812"/>
                  <a:gd name="T43" fmla="*/ 89 h 584"/>
                  <a:gd name="T44" fmla="*/ 461 w 812"/>
                  <a:gd name="T45" fmla="*/ 36 h 584"/>
                  <a:gd name="T46" fmla="*/ 406 w 812"/>
                  <a:gd name="T47" fmla="*/ 4 h 584"/>
                  <a:gd name="T48" fmla="*/ 364 w 812"/>
                  <a:gd name="T49" fmla="*/ 17 h 584"/>
                  <a:gd name="T50" fmla="*/ 301 w 812"/>
                  <a:gd name="T51" fmla="*/ 57 h 584"/>
                  <a:gd name="T52" fmla="*/ 253 w 812"/>
                  <a:gd name="T53" fmla="*/ 91 h 584"/>
                  <a:gd name="T54" fmla="*/ 240 w 812"/>
                  <a:gd name="T55" fmla="*/ 150 h 584"/>
                  <a:gd name="T56" fmla="*/ 301 w 812"/>
                  <a:gd name="T57" fmla="*/ 144 h 584"/>
                  <a:gd name="T58" fmla="*/ 307 w 812"/>
                  <a:gd name="T59" fmla="*/ 177 h 584"/>
                  <a:gd name="T60" fmla="*/ 255 w 812"/>
                  <a:gd name="T61" fmla="*/ 205 h 584"/>
                  <a:gd name="T62" fmla="*/ 261 w 812"/>
                  <a:gd name="T63" fmla="*/ 234 h 584"/>
                  <a:gd name="T64" fmla="*/ 242 w 812"/>
                  <a:gd name="T65" fmla="*/ 268 h 584"/>
                  <a:gd name="T66" fmla="*/ 200 w 812"/>
                  <a:gd name="T67" fmla="*/ 256 h 584"/>
                  <a:gd name="T68" fmla="*/ 158 w 812"/>
                  <a:gd name="T69" fmla="*/ 300 h 584"/>
                  <a:gd name="T70" fmla="*/ 147 w 812"/>
                  <a:gd name="T71" fmla="*/ 291 h 584"/>
                  <a:gd name="T72" fmla="*/ 160 w 812"/>
                  <a:gd name="T73" fmla="*/ 241 h 584"/>
                  <a:gd name="T74" fmla="*/ 105 w 812"/>
                  <a:gd name="T75" fmla="*/ 215 h 584"/>
                  <a:gd name="T76" fmla="*/ 112 w 812"/>
                  <a:gd name="T77" fmla="*/ 196 h 584"/>
                  <a:gd name="T78" fmla="*/ 99 w 812"/>
                  <a:gd name="T79" fmla="*/ 199 h 584"/>
                  <a:gd name="T80" fmla="*/ 86 w 812"/>
                  <a:gd name="T81" fmla="*/ 211 h 584"/>
                  <a:gd name="T82" fmla="*/ 63 w 812"/>
                  <a:gd name="T83" fmla="*/ 241 h 584"/>
                  <a:gd name="T84" fmla="*/ 80 w 812"/>
                  <a:gd name="T85" fmla="*/ 308 h 584"/>
                  <a:gd name="T86" fmla="*/ 59 w 812"/>
                  <a:gd name="T87" fmla="*/ 369 h 584"/>
                  <a:gd name="T88" fmla="*/ 27 w 812"/>
                  <a:gd name="T89" fmla="*/ 430 h 584"/>
                  <a:gd name="T90" fmla="*/ 8 w 812"/>
                  <a:gd name="T91" fmla="*/ 458 h 584"/>
                  <a:gd name="T92" fmla="*/ 27 w 812"/>
                  <a:gd name="T93" fmla="*/ 494 h 584"/>
                  <a:gd name="T94" fmla="*/ 95 w 812"/>
                  <a:gd name="T95" fmla="*/ 538 h 584"/>
                  <a:gd name="T96" fmla="*/ 192 w 812"/>
                  <a:gd name="T97" fmla="*/ 572 h 584"/>
                  <a:gd name="T98" fmla="*/ 253 w 812"/>
                  <a:gd name="T99" fmla="*/ 544 h 584"/>
                  <a:gd name="T100" fmla="*/ 320 w 812"/>
                  <a:gd name="T101" fmla="*/ 515 h 584"/>
                  <a:gd name="T102" fmla="*/ 324 w 812"/>
                  <a:gd name="T103" fmla="*/ 549 h 584"/>
                  <a:gd name="T104" fmla="*/ 400 w 812"/>
                  <a:gd name="T105" fmla="*/ 528 h 584"/>
                  <a:gd name="T106" fmla="*/ 452 w 812"/>
                  <a:gd name="T107" fmla="*/ 534 h 584"/>
                  <a:gd name="T108" fmla="*/ 518 w 812"/>
                  <a:gd name="T109" fmla="*/ 532 h 584"/>
                  <a:gd name="T110" fmla="*/ 581 w 812"/>
                  <a:gd name="T111" fmla="*/ 534 h 584"/>
                  <a:gd name="T112" fmla="*/ 619 w 812"/>
                  <a:gd name="T113" fmla="*/ 517 h 584"/>
                  <a:gd name="T114" fmla="*/ 661 w 812"/>
                  <a:gd name="T115" fmla="*/ 443 h 584"/>
                  <a:gd name="T116" fmla="*/ 715 w 812"/>
                  <a:gd name="T117" fmla="*/ 411 h 584"/>
                  <a:gd name="T118" fmla="*/ 722 w 812"/>
                  <a:gd name="T119" fmla="*/ 340 h 584"/>
                  <a:gd name="T120" fmla="*/ 715 w 812"/>
                  <a:gd name="T121" fmla="*/ 312 h 584"/>
                  <a:gd name="T122" fmla="*/ 802 w 812"/>
                  <a:gd name="T123" fmla="*/ 283 h 584"/>
                  <a:gd name="T124" fmla="*/ 812 w 812"/>
                  <a:gd name="T125" fmla="*/ 232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12" h="584">
                    <a:moveTo>
                      <a:pt x="810" y="230"/>
                    </a:moveTo>
                    <a:lnTo>
                      <a:pt x="810" y="230"/>
                    </a:lnTo>
                    <a:lnTo>
                      <a:pt x="808" y="228"/>
                    </a:lnTo>
                    <a:lnTo>
                      <a:pt x="808" y="228"/>
                    </a:lnTo>
                    <a:lnTo>
                      <a:pt x="808" y="224"/>
                    </a:lnTo>
                    <a:lnTo>
                      <a:pt x="808" y="224"/>
                    </a:lnTo>
                    <a:lnTo>
                      <a:pt x="806" y="224"/>
                    </a:lnTo>
                    <a:lnTo>
                      <a:pt x="806" y="222"/>
                    </a:lnTo>
                    <a:lnTo>
                      <a:pt x="802" y="222"/>
                    </a:lnTo>
                    <a:lnTo>
                      <a:pt x="802" y="222"/>
                    </a:lnTo>
                    <a:lnTo>
                      <a:pt x="802" y="222"/>
                    </a:lnTo>
                    <a:lnTo>
                      <a:pt x="802" y="222"/>
                    </a:lnTo>
                    <a:lnTo>
                      <a:pt x="802" y="218"/>
                    </a:lnTo>
                    <a:lnTo>
                      <a:pt x="802" y="218"/>
                    </a:lnTo>
                    <a:lnTo>
                      <a:pt x="800" y="218"/>
                    </a:lnTo>
                    <a:lnTo>
                      <a:pt x="800" y="218"/>
                    </a:lnTo>
                    <a:lnTo>
                      <a:pt x="800" y="218"/>
                    </a:lnTo>
                    <a:lnTo>
                      <a:pt x="793" y="220"/>
                    </a:lnTo>
                    <a:lnTo>
                      <a:pt x="793" y="220"/>
                    </a:lnTo>
                    <a:lnTo>
                      <a:pt x="791" y="222"/>
                    </a:lnTo>
                    <a:lnTo>
                      <a:pt x="787" y="220"/>
                    </a:lnTo>
                    <a:lnTo>
                      <a:pt x="777" y="218"/>
                    </a:lnTo>
                    <a:lnTo>
                      <a:pt x="776" y="218"/>
                    </a:lnTo>
                    <a:lnTo>
                      <a:pt x="776" y="218"/>
                    </a:lnTo>
                    <a:lnTo>
                      <a:pt x="776" y="218"/>
                    </a:lnTo>
                    <a:lnTo>
                      <a:pt x="774" y="220"/>
                    </a:lnTo>
                    <a:lnTo>
                      <a:pt x="774" y="220"/>
                    </a:lnTo>
                    <a:lnTo>
                      <a:pt x="776" y="222"/>
                    </a:lnTo>
                    <a:lnTo>
                      <a:pt x="776" y="224"/>
                    </a:lnTo>
                    <a:lnTo>
                      <a:pt x="776" y="224"/>
                    </a:lnTo>
                    <a:lnTo>
                      <a:pt x="774" y="226"/>
                    </a:lnTo>
                    <a:lnTo>
                      <a:pt x="774" y="226"/>
                    </a:lnTo>
                    <a:lnTo>
                      <a:pt x="772" y="226"/>
                    </a:lnTo>
                    <a:lnTo>
                      <a:pt x="768" y="226"/>
                    </a:lnTo>
                    <a:lnTo>
                      <a:pt x="764" y="226"/>
                    </a:lnTo>
                    <a:lnTo>
                      <a:pt x="764" y="226"/>
                    </a:lnTo>
                    <a:lnTo>
                      <a:pt x="764" y="226"/>
                    </a:lnTo>
                    <a:lnTo>
                      <a:pt x="766" y="222"/>
                    </a:lnTo>
                    <a:lnTo>
                      <a:pt x="766" y="220"/>
                    </a:lnTo>
                    <a:lnTo>
                      <a:pt x="764" y="220"/>
                    </a:lnTo>
                    <a:lnTo>
                      <a:pt x="764" y="220"/>
                    </a:lnTo>
                    <a:lnTo>
                      <a:pt x="764" y="218"/>
                    </a:lnTo>
                    <a:lnTo>
                      <a:pt x="762" y="218"/>
                    </a:lnTo>
                    <a:lnTo>
                      <a:pt x="762" y="218"/>
                    </a:lnTo>
                    <a:lnTo>
                      <a:pt x="762" y="220"/>
                    </a:lnTo>
                    <a:lnTo>
                      <a:pt x="762" y="220"/>
                    </a:lnTo>
                    <a:lnTo>
                      <a:pt x="760" y="220"/>
                    </a:lnTo>
                    <a:lnTo>
                      <a:pt x="760" y="218"/>
                    </a:lnTo>
                    <a:lnTo>
                      <a:pt x="760" y="218"/>
                    </a:lnTo>
                    <a:lnTo>
                      <a:pt x="760" y="218"/>
                    </a:lnTo>
                    <a:lnTo>
                      <a:pt x="760" y="213"/>
                    </a:lnTo>
                    <a:lnTo>
                      <a:pt x="760" y="211"/>
                    </a:lnTo>
                    <a:lnTo>
                      <a:pt x="760" y="211"/>
                    </a:lnTo>
                    <a:lnTo>
                      <a:pt x="758" y="211"/>
                    </a:lnTo>
                    <a:lnTo>
                      <a:pt x="758" y="211"/>
                    </a:lnTo>
                    <a:lnTo>
                      <a:pt x="758" y="211"/>
                    </a:lnTo>
                    <a:lnTo>
                      <a:pt x="758" y="213"/>
                    </a:lnTo>
                    <a:lnTo>
                      <a:pt x="758" y="213"/>
                    </a:lnTo>
                    <a:lnTo>
                      <a:pt x="756" y="215"/>
                    </a:lnTo>
                    <a:lnTo>
                      <a:pt x="756" y="215"/>
                    </a:lnTo>
                    <a:lnTo>
                      <a:pt x="756" y="215"/>
                    </a:lnTo>
                    <a:lnTo>
                      <a:pt x="755" y="213"/>
                    </a:lnTo>
                    <a:lnTo>
                      <a:pt x="755" y="213"/>
                    </a:lnTo>
                    <a:lnTo>
                      <a:pt x="755" y="213"/>
                    </a:lnTo>
                    <a:lnTo>
                      <a:pt x="755" y="211"/>
                    </a:lnTo>
                    <a:lnTo>
                      <a:pt x="755" y="211"/>
                    </a:lnTo>
                    <a:lnTo>
                      <a:pt x="755" y="209"/>
                    </a:lnTo>
                    <a:lnTo>
                      <a:pt x="755" y="207"/>
                    </a:lnTo>
                    <a:lnTo>
                      <a:pt x="755" y="207"/>
                    </a:lnTo>
                    <a:lnTo>
                      <a:pt x="755" y="205"/>
                    </a:lnTo>
                    <a:lnTo>
                      <a:pt x="755" y="205"/>
                    </a:lnTo>
                    <a:lnTo>
                      <a:pt x="755" y="205"/>
                    </a:lnTo>
                    <a:lnTo>
                      <a:pt x="753" y="205"/>
                    </a:lnTo>
                    <a:lnTo>
                      <a:pt x="749" y="209"/>
                    </a:lnTo>
                    <a:lnTo>
                      <a:pt x="749" y="209"/>
                    </a:lnTo>
                    <a:lnTo>
                      <a:pt x="749" y="209"/>
                    </a:lnTo>
                    <a:lnTo>
                      <a:pt x="747" y="209"/>
                    </a:lnTo>
                    <a:lnTo>
                      <a:pt x="747" y="209"/>
                    </a:lnTo>
                    <a:lnTo>
                      <a:pt x="747" y="209"/>
                    </a:lnTo>
                    <a:lnTo>
                      <a:pt x="745" y="209"/>
                    </a:lnTo>
                    <a:lnTo>
                      <a:pt x="741" y="205"/>
                    </a:lnTo>
                    <a:lnTo>
                      <a:pt x="739" y="203"/>
                    </a:lnTo>
                    <a:lnTo>
                      <a:pt x="737" y="203"/>
                    </a:lnTo>
                    <a:lnTo>
                      <a:pt x="736" y="203"/>
                    </a:lnTo>
                    <a:lnTo>
                      <a:pt x="734" y="203"/>
                    </a:lnTo>
                    <a:lnTo>
                      <a:pt x="732" y="203"/>
                    </a:lnTo>
                    <a:lnTo>
                      <a:pt x="732" y="203"/>
                    </a:lnTo>
                    <a:lnTo>
                      <a:pt x="724" y="198"/>
                    </a:lnTo>
                    <a:lnTo>
                      <a:pt x="724" y="198"/>
                    </a:lnTo>
                    <a:lnTo>
                      <a:pt x="724" y="196"/>
                    </a:lnTo>
                    <a:lnTo>
                      <a:pt x="724" y="196"/>
                    </a:lnTo>
                    <a:lnTo>
                      <a:pt x="724" y="196"/>
                    </a:lnTo>
                    <a:lnTo>
                      <a:pt x="724" y="194"/>
                    </a:lnTo>
                    <a:lnTo>
                      <a:pt x="724" y="194"/>
                    </a:lnTo>
                    <a:lnTo>
                      <a:pt x="724" y="192"/>
                    </a:lnTo>
                    <a:lnTo>
                      <a:pt x="724" y="192"/>
                    </a:lnTo>
                    <a:lnTo>
                      <a:pt x="722" y="190"/>
                    </a:lnTo>
                    <a:lnTo>
                      <a:pt x="722" y="190"/>
                    </a:lnTo>
                    <a:lnTo>
                      <a:pt x="722" y="190"/>
                    </a:lnTo>
                    <a:lnTo>
                      <a:pt x="722" y="188"/>
                    </a:lnTo>
                    <a:lnTo>
                      <a:pt x="720" y="186"/>
                    </a:lnTo>
                    <a:lnTo>
                      <a:pt x="720" y="186"/>
                    </a:lnTo>
                    <a:lnTo>
                      <a:pt x="718" y="186"/>
                    </a:lnTo>
                    <a:lnTo>
                      <a:pt x="718" y="186"/>
                    </a:lnTo>
                    <a:lnTo>
                      <a:pt x="716" y="186"/>
                    </a:lnTo>
                    <a:lnTo>
                      <a:pt x="716" y="186"/>
                    </a:lnTo>
                    <a:lnTo>
                      <a:pt x="715" y="188"/>
                    </a:lnTo>
                    <a:lnTo>
                      <a:pt x="715" y="188"/>
                    </a:lnTo>
                    <a:lnTo>
                      <a:pt x="713" y="188"/>
                    </a:lnTo>
                    <a:lnTo>
                      <a:pt x="711" y="188"/>
                    </a:lnTo>
                    <a:lnTo>
                      <a:pt x="711" y="186"/>
                    </a:lnTo>
                    <a:lnTo>
                      <a:pt x="709" y="186"/>
                    </a:lnTo>
                    <a:lnTo>
                      <a:pt x="709" y="184"/>
                    </a:lnTo>
                    <a:lnTo>
                      <a:pt x="709" y="184"/>
                    </a:lnTo>
                    <a:lnTo>
                      <a:pt x="709" y="182"/>
                    </a:lnTo>
                    <a:lnTo>
                      <a:pt x="705" y="182"/>
                    </a:lnTo>
                    <a:lnTo>
                      <a:pt x="701" y="182"/>
                    </a:lnTo>
                    <a:lnTo>
                      <a:pt x="699" y="182"/>
                    </a:lnTo>
                    <a:lnTo>
                      <a:pt x="697" y="182"/>
                    </a:lnTo>
                    <a:lnTo>
                      <a:pt x="697" y="180"/>
                    </a:lnTo>
                    <a:lnTo>
                      <a:pt x="696" y="180"/>
                    </a:lnTo>
                    <a:lnTo>
                      <a:pt x="696" y="180"/>
                    </a:lnTo>
                    <a:lnTo>
                      <a:pt x="696" y="178"/>
                    </a:lnTo>
                    <a:lnTo>
                      <a:pt x="697" y="178"/>
                    </a:lnTo>
                    <a:lnTo>
                      <a:pt x="697" y="178"/>
                    </a:lnTo>
                    <a:lnTo>
                      <a:pt x="697" y="178"/>
                    </a:lnTo>
                    <a:lnTo>
                      <a:pt x="696" y="177"/>
                    </a:lnTo>
                    <a:lnTo>
                      <a:pt x="696" y="177"/>
                    </a:lnTo>
                    <a:lnTo>
                      <a:pt x="696" y="175"/>
                    </a:lnTo>
                    <a:lnTo>
                      <a:pt x="696" y="173"/>
                    </a:lnTo>
                    <a:lnTo>
                      <a:pt x="694" y="169"/>
                    </a:lnTo>
                    <a:lnTo>
                      <a:pt x="684" y="173"/>
                    </a:lnTo>
                    <a:lnTo>
                      <a:pt x="682" y="173"/>
                    </a:lnTo>
                    <a:lnTo>
                      <a:pt x="682" y="173"/>
                    </a:lnTo>
                    <a:lnTo>
                      <a:pt x="684" y="173"/>
                    </a:lnTo>
                    <a:lnTo>
                      <a:pt x="686" y="175"/>
                    </a:lnTo>
                    <a:lnTo>
                      <a:pt x="686" y="177"/>
                    </a:lnTo>
                    <a:lnTo>
                      <a:pt x="686" y="177"/>
                    </a:lnTo>
                    <a:lnTo>
                      <a:pt x="686" y="178"/>
                    </a:lnTo>
                    <a:lnTo>
                      <a:pt x="686" y="178"/>
                    </a:lnTo>
                    <a:lnTo>
                      <a:pt x="684" y="178"/>
                    </a:lnTo>
                    <a:lnTo>
                      <a:pt x="682" y="178"/>
                    </a:lnTo>
                    <a:lnTo>
                      <a:pt x="678" y="178"/>
                    </a:lnTo>
                    <a:lnTo>
                      <a:pt x="678" y="178"/>
                    </a:lnTo>
                    <a:lnTo>
                      <a:pt x="676" y="178"/>
                    </a:lnTo>
                    <a:lnTo>
                      <a:pt x="676" y="178"/>
                    </a:lnTo>
                    <a:lnTo>
                      <a:pt x="676" y="177"/>
                    </a:lnTo>
                    <a:lnTo>
                      <a:pt x="676" y="177"/>
                    </a:lnTo>
                    <a:lnTo>
                      <a:pt x="676" y="175"/>
                    </a:lnTo>
                    <a:lnTo>
                      <a:pt x="678" y="175"/>
                    </a:lnTo>
                    <a:lnTo>
                      <a:pt x="676" y="175"/>
                    </a:lnTo>
                    <a:lnTo>
                      <a:pt x="676" y="175"/>
                    </a:lnTo>
                    <a:lnTo>
                      <a:pt x="676" y="173"/>
                    </a:lnTo>
                    <a:lnTo>
                      <a:pt x="675" y="173"/>
                    </a:lnTo>
                    <a:lnTo>
                      <a:pt x="673" y="173"/>
                    </a:lnTo>
                    <a:lnTo>
                      <a:pt x="673" y="173"/>
                    </a:lnTo>
                    <a:lnTo>
                      <a:pt x="671" y="173"/>
                    </a:lnTo>
                    <a:lnTo>
                      <a:pt x="669" y="173"/>
                    </a:lnTo>
                    <a:lnTo>
                      <a:pt x="669" y="173"/>
                    </a:lnTo>
                    <a:lnTo>
                      <a:pt x="667" y="173"/>
                    </a:lnTo>
                    <a:lnTo>
                      <a:pt x="665" y="173"/>
                    </a:lnTo>
                    <a:lnTo>
                      <a:pt x="665" y="173"/>
                    </a:lnTo>
                    <a:lnTo>
                      <a:pt x="665" y="173"/>
                    </a:lnTo>
                    <a:lnTo>
                      <a:pt x="665" y="177"/>
                    </a:lnTo>
                    <a:lnTo>
                      <a:pt x="665" y="178"/>
                    </a:lnTo>
                    <a:lnTo>
                      <a:pt x="665" y="178"/>
                    </a:lnTo>
                    <a:lnTo>
                      <a:pt x="665" y="180"/>
                    </a:lnTo>
                    <a:lnTo>
                      <a:pt x="665" y="180"/>
                    </a:lnTo>
                    <a:lnTo>
                      <a:pt x="663" y="182"/>
                    </a:lnTo>
                    <a:lnTo>
                      <a:pt x="663" y="184"/>
                    </a:lnTo>
                    <a:lnTo>
                      <a:pt x="659" y="188"/>
                    </a:lnTo>
                    <a:lnTo>
                      <a:pt x="659" y="188"/>
                    </a:lnTo>
                    <a:lnTo>
                      <a:pt x="659" y="188"/>
                    </a:lnTo>
                    <a:lnTo>
                      <a:pt x="659" y="190"/>
                    </a:lnTo>
                    <a:lnTo>
                      <a:pt x="659" y="190"/>
                    </a:lnTo>
                    <a:lnTo>
                      <a:pt x="659" y="190"/>
                    </a:lnTo>
                    <a:lnTo>
                      <a:pt x="659" y="190"/>
                    </a:lnTo>
                    <a:lnTo>
                      <a:pt x="659" y="192"/>
                    </a:lnTo>
                    <a:lnTo>
                      <a:pt x="659" y="192"/>
                    </a:lnTo>
                    <a:lnTo>
                      <a:pt x="659" y="192"/>
                    </a:lnTo>
                    <a:lnTo>
                      <a:pt x="659" y="194"/>
                    </a:lnTo>
                    <a:lnTo>
                      <a:pt x="659" y="194"/>
                    </a:lnTo>
                    <a:lnTo>
                      <a:pt x="659" y="194"/>
                    </a:lnTo>
                    <a:lnTo>
                      <a:pt x="659" y="194"/>
                    </a:lnTo>
                    <a:lnTo>
                      <a:pt x="657" y="194"/>
                    </a:lnTo>
                    <a:lnTo>
                      <a:pt x="656" y="196"/>
                    </a:lnTo>
                    <a:lnTo>
                      <a:pt x="656" y="196"/>
                    </a:lnTo>
                    <a:lnTo>
                      <a:pt x="656" y="196"/>
                    </a:lnTo>
                    <a:lnTo>
                      <a:pt x="652" y="199"/>
                    </a:lnTo>
                    <a:lnTo>
                      <a:pt x="650" y="198"/>
                    </a:lnTo>
                    <a:lnTo>
                      <a:pt x="646" y="194"/>
                    </a:lnTo>
                    <a:lnTo>
                      <a:pt x="644" y="194"/>
                    </a:lnTo>
                    <a:lnTo>
                      <a:pt x="644" y="194"/>
                    </a:lnTo>
                    <a:lnTo>
                      <a:pt x="642" y="194"/>
                    </a:lnTo>
                    <a:lnTo>
                      <a:pt x="640" y="194"/>
                    </a:lnTo>
                    <a:lnTo>
                      <a:pt x="640" y="194"/>
                    </a:lnTo>
                    <a:lnTo>
                      <a:pt x="638" y="194"/>
                    </a:lnTo>
                    <a:lnTo>
                      <a:pt x="636" y="194"/>
                    </a:lnTo>
                    <a:lnTo>
                      <a:pt x="636" y="194"/>
                    </a:lnTo>
                    <a:lnTo>
                      <a:pt x="635" y="192"/>
                    </a:lnTo>
                    <a:lnTo>
                      <a:pt x="635" y="192"/>
                    </a:lnTo>
                    <a:lnTo>
                      <a:pt x="635" y="192"/>
                    </a:lnTo>
                    <a:lnTo>
                      <a:pt x="633" y="192"/>
                    </a:lnTo>
                    <a:lnTo>
                      <a:pt x="629" y="192"/>
                    </a:lnTo>
                    <a:lnTo>
                      <a:pt x="627" y="192"/>
                    </a:lnTo>
                    <a:lnTo>
                      <a:pt x="625" y="194"/>
                    </a:lnTo>
                    <a:lnTo>
                      <a:pt x="623" y="192"/>
                    </a:lnTo>
                    <a:lnTo>
                      <a:pt x="621" y="192"/>
                    </a:lnTo>
                    <a:lnTo>
                      <a:pt x="621" y="192"/>
                    </a:lnTo>
                    <a:lnTo>
                      <a:pt x="621" y="190"/>
                    </a:lnTo>
                    <a:lnTo>
                      <a:pt x="621" y="190"/>
                    </a:lnTo>
                    <a:lnTo>
                      <a:pt x="621" y="190"/>
                    </a:lnTo>
                    <a:lnTo>
                      <a:pt x="623" y="188"/>
                    </a:lnTo>
                    <a:lnTo>
                      <a:pt x="623" y="188"/>
                    </a:lnTo>
                    <a:lnTo>
                      <a:pt x="623" y="188"/>
                    </a:lnTo>
                    <a:lnTo>
                      <a:pt x="623" y="186"/>
                    </a:lnTo>
                    <a:lnTo>
                      <a:pt x="623" y="186"/>
                    </a:lnTo>
                    <a:lnTo>
                      <a:pt x="623" y="184"/>
                    </a:lnTo>
                    <a:lnTo>
                      <a:pt x="625" y="184"/>
                    </a:lnTo>
                    <a:lnTo>
                      <a:pt x="625" y="184"/>
                    </a:lnTo>
                    <a:lnTo>
                      <a:pt x="625" y="182"/>
                    </a:lnTo>
                    <a:lnTo>
                      <a:pt x="625" y="182"/>
                    </a:lnTo>
                    <a:lnTo>
                      <a:pt x="627" y="180"/>
                    </a:lnTo>
                    <a:lnTo>
                      <a:pt x="627" y="180"/>
                    </a:lnTo>
                    <a:lnTo>
                      <a:pt x="627" y="178"/>
                    </a:lnTo>
                    <a:lnTo>
                      <a:pt x="627" y="177"/>
                    </a:lnTo>
                    <a:lnTo>
                      <a:pt x="631" y="171"/>
                    </a:lnTo>
                    <a:lnTo>
                      <a:pt x="631" y="169"/>
                    </a:lnTo>
                    <a:lnTo>
                      <a:pt x="631" y="169"/>
                    </a:lnTo>
                    <a:lnTo>
                      <a:pt x="629" y="167"/>
                    </a:lnTo>
                    <a:lnTo>
                      <a:pt x="629" y="167"/>
                    </a:lnTo>
                    <a:lnTo>
                      <a:pt x="629" y="167"/>
                    </a:lnTo>
                    <a:lnTo>
                      <a:pt x="627" y="167"/>
                    </a:lnTo>
                    <a:lnTo>
                      <a:pt x="627" y="167"/>
                    </a:lnTo>
                    <a:lnTo>
                      <a:pt x="625" y="167"/>
                    </a:lnTo>
                    <a:lnTo>
                      <a:pt x="625" y="169"/>
                    </a:lnTo>
                    <a:lnTo>
                      <a:pt x="625" y="169"/>
                    </a:lnTo>
                    <a:lnTo>
                      <a:pt x="625" y="169"/>
                    </a:lnTo>
                    <a:lnTo>
                      <a:pt x="625" y="169"/>
                    </a:lnTo>
                    <a:lnTo>
                      <a:pt x="625" y="169"/>
                    </a:lnTo>
                    <a:lnTo>
                      <a:pt x="623" y="173"/>
                    </a:lnTo>
                    <a:lnTo>
                      <a:pt x="623" y="173"/>
                    </a:lnTo>
                    <a:lnTo>
                      <a:pt x="623" y="173"/>
                    </a:lnTo>
                    <a:lnTo>
                      <a:pt x="621" y="173"/>
                    </a:lnTo>
                    <a:lnTo>
                      <a:pt x="621" y="173"/>
                    </a:lnTo>
                    <a:lnTo>
                      <a:pt x="614" y="175"/>
                    </a:lnTo>
                    <a:lnTo>
                      <a:pt x="614" y="175"/>
                    </a:lnTo>
                    <a:lnTo>
                      <a:pt x="614" y="175"/>
                    </a:lnTo>
                    <a:lnTo>
                      <a:pt x="612" y="175"/>
                    </a:lnTo>
                    <a:lnTo>
                      <a:pt x="612" y="175"/>
                    </a:lnTo>
                    <a:lnTo>
                      <a:pt x="612" y="175"/>
                    </a:lnTo>
                    <a:lnTo>
                      <a:pt x="614" y="175"/>
                    </a:lnTo>
                    <a:lnTo>
                      <a:pt x="617" y="178"/>
                    </a:lnTo>
                    <a:lnTo>
                      <a:pt x="617" y="178"/>
                    </a:lnTo>
                    <a:lnTo>
                      <a:pt x="617" y="180"/>
                    </a:lnTo>
                    <a:lnTo>
                      <a:pt x="617" y="180"/>
                    </a:lnTo>
                    <a:lnTo>
                      <a:pt x="617" y="180"/>
                    </a:lnTo>
                    <a:lnTo>
                      <a:pt x="615" y="182"/>
                    </a:lnTo>
                    <a:lnTo>
                      <a:pt x="614" y="182"/>
                    </a:lnTo>
                    <a:lnTo>
                      <a:pt x="614" y="182"/>
                    </a:lnTo>
                    <a:lnTo>
                      <a:pt x="612" y="182"/>
                    </a:lnTo>
                    <a:lnTo>
                      <a:pt x="610" y="182"/>
                    </a:lnTo>
                    <a:lnTo>
                      <a:pt x="610" y="182"/>
                    </a:lnTo>
                    <a:lnTo>
                      <a:pt x="610" y="182"/>
                    </a:lnTo>
                    <a:lnTo>
                      <a:pt x="606" y="178"/>
                    </a:lnTo>
                    <a:lnTo>
                      <a:pt x="606" y="178"/>
                    </a:lnTo>
                    <a:lnTo>
                      <a:pt x="606" y="177"/>
                    </a:lnTo>
                    <a:lnTo>
                      <a:pt x="604" y="175"/>
                    </a:lnTo>
                    <a:lnTo>
                      <a:pt x="604" y="175"/>
                    </a:lnTo>
                    <a:lnTo>
                      <a:pt x="604" y="175"/>
                    </a:lnTo>
                    <a:lnTo>
                      <a:pt x="602" y="175"/>
                    </a:lnTo>
                    <a:lnTo>
                      <a:pt x="602" y="175"/>
                    </a:lnTo>
                    <a:lnTo>
                      <a:pt x="602" y="175"/>
                    </a:lnTo>
                    <a:lnTo>
                      <a:pt x="602" y="175"/>
                    </a:lnTo>
                    <a:lnTo>
                      <a:pt x="602" y="177"/>
                    </a:lnTo>
                    <a:lnTo>
                      <a:pt x="602" y="177"/>
                    </a:lnTo>
                    <a:lnTo>
                      <a:pt x="602" y="178"/>
                    </a:lnTo>
                    <a:lnTo>
                      <a:pt x="602" y="178"/>
                    </a:lnTo>
                    <a:lnTo>
                      <a:pt x="602" y="178"/>
                    </a:lnTo>
                    <a:lnTo>
                      <a:pt x="600" y="178"/>
                    </a:lnTo>
                    <a:lnTo>
                      <a:pt x="600" y="178"/>
                    </a:lnTo>
                    <a:lnTo>
                      <a:pt x="598" y="178"/>
                    </a:lnTo>
                    <a:lnTo>
                      <a:pt x="596" y="178"/>
                    </a:lnTo>
                    <a:lnTo>
                      <a:pt x="595" y="178"/>
                    </a:lnTo>
                    <a:lnTo>
                      <a:pt x="593" y="178"/>
                    </a:lnTo>
                    <a:lnTo>
                      <a:pt x="593" y="178"/>
                    </a:lnTo>
                    <a:lnTo>
                      <a:pt x="593" y="178"/>
                    </a:lnTo>
                    <a:lnTo>
                      <a:pt x="593" y="178"/>
                    </a:lnTo>
                    <a:lnTo>
                      <a:pt x="593" y="180"/>
                    </a:lnTo>
                    <a:lnTo>
                      <a:pt x="593" y="180"/>
                    </a:lnTo>
                    <a:lnTo>
                      <a:pt x="595" y="182"/>
                    </a:lnTo>
                    <a:lnTo>
                      <a:pt x="595" y="182"/>
                    </a:lnTo>
                    <a:lnTo>
                      <a:pt x="595" y="182"/>
                    </a:lnTo>
                    <a:lnTo>
                      <a:pt x="598" y="184"/>
                    </a:lnTo>
                    <a:lnTo>
                      <a:pt x="598" y="184"/>
                    </a:lnTo>
                    <a:lnTo>
                      <a:pt x="598" y="184"/>
                    </a:lnTo>
                    <a:lnTo>
                      <a:pt x="598" y="186"/>
                    </a:lnTo>
                    <a:lnTo>
                      <a:pt x="595" y="188"/>
                    </a:lnTo>
                    <a:lnTo>
                      <a:pt x="595" y="188"/>
                    </a:lnTo>
                    <a:lnTo>
                      <a:pt x="593" y="188"/>
                    </a:lnTo>
                    <a:lnTo>
                      <a:pt x="593" y="188"/>
                    </a:lnTo>
                    <a:lnTo>
                      <a:pt x="593" y="188"/>
                    </a:lnTo>
                    <a:lnTo>
                      <a:pt x="591" y="184"/>
                    </a:lnTo>
                    <a:lnTo>
                      <a:pt x="589" y="184"/>
                    </a:lnTo>
                    <a:lnTo>
                      <a:pt x="589" y="182"/>
                    </a:lnTo>
                    <a:lnTo>
                      <a:pt x="589" y="184"/>
                    </a:lnTo>
                    <a:lnTo>
                      <a:pt x="589" y="184"/>
                    </a:lnTo>
                    <a:lnTo>
                      <a:pt x="589" y="184"/>
                    </a:lnTo>
                    <a:lnTo>
                      <a:pt x="589" y="186"/>
                    </a:lnTo>
                    <a:lnTo>
                      <a:pt x="589" y="188"/>
                    </a:lnTo>
                    <a:lnTo>
                      <a:pt x="589" y="188"/>
                    </a:lnTo>
                    <a:lnTo>
                      <a:pt x="587" y="188"/>
                    </a:lnTo>
                    <a:lnTo>
                      <a:pt x="587" y="188"/>
                    </a:lnTo>
                    <a:lnTo>
                      <a:pt x="587" y="188"/>
                    </a:lnTo>
                    <a:lnTo>
                      <a:pt x="585" y="188"/>
                    </a:lnTo>
                    <a:lnTo>
                      <a:pt x="585" y="188"/>
                    </a:lnTo>
                    <a:lnTo>
                      <a:pt x="583" y="188"/>
                    </a:lnTo>
                    <a:lnTo>
                      <a:pt x="581" y="188"/>
                    </a:lnTo>
                    <a:lnTo>
                      <a:pt x="579" y="188"/>
                    </a:lnTo>
                    <a:lnTo>
                      <a:pt x="577" y="188"/>
                    </a:lnTo>
                    <a:lnTo>
                      <a:pt x="577" y="188"/>
                    </a:lnTo>
                    <a:lnTo>
                      <a:pt x="577" y="186"/>
                    </a:lnTo>
                    <a:lnTo>
                      <a:pt x="575" y="186"/>
                    </a:lnTo>
                    <a:lnTo>
                      <a:pt x="575" y="182"/>
                    </a:lnTo>
                    <a:lnTo>
                      <a:pt x="575" y="182"/>
                    </a:lnTo>
                    <a:lnTo>
                      <a:pt x="575" y="180"/>
                    </a:lnTo>
                    <a:lnTo>
                      <a:pt x="575" y="180"/>
                    </a:lnTo>
                    <a:lnTo>
                      <a:pt x="575" y="180"/>
                    </a:lnTo>
                    <a:lnTo>
                      <a:pt x="575" y="180"/>
                    </a:lnTo>
                    <a:lnTo>
                      <a:pt x="577" y="180"/>
                    </a:lnTo>
                    <a:lnTo>
                      <a:pt x="577" y="180"/>
                    </a:lnTo>
                    <a:lnTo>
                      <a:pt x="579" y="180"/>
                    </a:lnTo>
                    <a:lnTo>
                      <a:pt x="579" y="180"/>
                    </a:lnTo>
                    <a:lnTo>
                      <a:pt x="581" y="178"/>
                    </a:lnTo>
                    <a:lnTo>
                      <a:pt x="583" y="177"/>
                    </a:lnTo>
                    <a:lnTo>
                      <a:pt x="583" y="177"/>
                    </a:lnTo>
                    <a:lnTo>
                      <a:pt x="583" y="175"/>
                    </a:lnTo>
                    <a:lnTo>
                      <a:pt x="583" y="175"/>
                    </a:lnTo>
                    <a:lnTo>
                      <a:pt x="585" y="175"/>
                    </a:lnTo>
                    <a:lnTo>
                      <a:pt x="585" y="175"/>
                    </a:lnTo>
                    <a:lnTo>
                      <a:pt x="585" y="175"/>
                    </a:lnTo>
                    <a:lnTo>
                      <a:pt x="587" y="173"/>
                    </a:lnTo>
                    <a:lnTo>
                      <a:pt x="589" y="173"/>
                    </a:lnTo>
                    <a:lnTo>
                      <a:pt x="589" y="173"/>
                    </a:lnTo>
                    <a:lnTo>
                      <a:pt x="589" y="171"/>
                    </a:lnTo>
                    <a:lnTo>
                      <a:pt x="591" y="171"/>
                    </a:lnTo>
                    <a:lnTo>
                      <a:pt x="591" y="171"/>
                    </a:lnTo>
                    <a:lnTo>
                      <a:pt x="589" y="171"/>
                    </a:lnTo>
                    <a:lnTo>
                      <a:pt x="589" y="169"/>
                    </a:lnTo>
                    <a:lnTo>
                      <a:pt x="589" y="169"/>
                    </a:lnTo>
                    <a:lnTo>
                      <a:pt x="589" y="167"/>
                    </a:lnTo>
                    <a:lnTo>
                      <a:pt x="589" y="165"/>
                    </a:lnTo>
                    <a:lnTo>
                      <a:pt x="589" y="165"/>
                    </a:lnTo>
                    <a:lnTo>
                      <a:pt x="587" y="165"/>
                    </a:lnTo>
                    <a:lnTo>
                      <a:pt x="587" y="165"/>
                    </a:lnTo>
                    <a:lnTo>
                      <a:pt x="587" y="165"/>
                    </a:lnTo>
                    <a:lnTo>
                      <a:pt x="587" y="165"/>
                    </a:lnTo>
                    <a:lnTo>
                      <a:pt x="585" y="165"/>
                    </a:lnTo>
                    <a:lnTo>
                      <a:pt x="585" y="165"/>
                    </a:lnTo>
                    <a:lnTo>
                      <a:pt x="585" y="165"/>
                    </a:lnTo>
                    <a:lnTo>
                      <a:pt x="585" y="163"/>
                    </a:lnTo>
                    <a:lnTo>
                      <a:pt x="585" y="163"/>
                    </a:lnTo>
                    <a:lnTo>
                      <a:pt x="583" y="161"/>
                    </a:lnTo>
                    <a:lnTo>
                      <a:pt x="583" y="161"/>
                    </a:lnTo>
                    <a:lnTo>
                      <a:pt x="581" y="161"/>
                    </a:lnTo>
                    <a:lnTo>
                      <a:pt x="581" y="159"/>
                    </a:lnTo>
                    <a:lnTo>
                      <a:pt x="581" y="159"/>
                    </a:lnTo>
                    <a:lnTo>
                      <a:pt x="579" y="156"/>
                    </a:lnTo>
                    <a:lnTo>
                      <a:pt x="579" y="152"/>
                    </a:lnTo>
                    <a:lnTo>
                      <a:pt x="579" y="152"/>
                    </a:lnTo>
                    <a:lnTo>
                      <a:pt x="579" y="150"/>
                    </a:lnTo>
                    <a:lnTo>
                      <a:pt x="577" y="148"/>
                    </a:lnTo>
                    <a:lnTo>
                      <a:pt x="577" y="148"/>
                    </a:lnTo>
                    <a:lnTo>
                      <a:pt x="575" y="148"/>
                    </a:lnTo>
                    <a:lnTo>
                      <a:pt x="575" y="148"/>
                    </a:lnTo>
                    <a:lnTo>
                      <a:pt x="574" y="148"/>
                    </a:lnTo>
                    <a:lnTo>
                      <a:pt x="572" y="148"/>
                    </a:lnTo>
                    <a:lnTo>
                      <a:pt x="572" y="148"/>
                    </a:lnTo>
                    <a:lnTo>
                      <a:pt x="572" y="148"/>
                    </a:lnTo>
                    <a:lnTo>
                      <a:pt x="570" y="148"/>
                    </a:lnTo>
                    <a:lnTo>
                      <a:pt x="570" y="148"/>
                    </a:lnTo>
                    <a:lnTo>
                      <a:pt x="568" y="148"/>
                    </a:lnTo>
                    <a:lnTo>
                      <a:pt x="568" y="148"/>
                    </a:lnTo>
                    <a:lnTo>
                      <a:pt x="568" y="150"/>
                    </a:lnTo>
                    <a:lnTo>
                      <a:pt x="568" y="150"/>
                    </a:lnTo>
                    <a:lnTo>
                      <a:pt x="566" y="150"/>
                    </a:lnTo>
                    <a:lnTo>
                      <a:pt x="562" y="154"/>
                    </a:lnTo>
                    <a:lnTo>
                      <a:pt x="562" y="154"/>
                    </a:lnTo>
                    <a:lnTo>
                      <a:pt x="562" y="154"/>
                    </a:lnTo>
                    <a:lnTo>
                      <a:pt x="560" y="154"/>
                    </a:lnTo>
                    <a:lnTo>
                      <a:pt x="558" y="152"/>
                    </a:lnTo>
                    <a:lnTo>
                      <a:pt x="553" y="156"/>
                    </a:lnTo>
                    <a:lnTo>
                      <a:pt x="551" y="158"/>
                    </a:lnTo>
                    <a:lnTo>
                      <a:pt x="549" y="159"/>
                    </a:lnTo>
                    <a:lnTo>
                      <a:pt x="545" y="161"/>
                    </a:lnTo>
                    <a:lnTo>
                      <a:pt x="543" y="163"/>
                    </a:lnTo>
                    <a:lnTo>
                      <a:pt x="541" y="163"/>
                    </a:lnTo>
                    <a:lnTo>
                      <a:pt x="539" y="163"/>
                    </a:lnTo>
                    <a:lnTo>
                      <a:pt x="537" y="165"/>
                    </a:lnTo>
                    <a:lnTo>
                      <a:pt x="535" y="165"/>
                    </a:lnTo>
                    <a:lnTo>
                      <a:pt x="535" y="165"/>
                    </a:lnTo>
                    <a:lnTo>
                      <a:pt x="535" y="167"/>
                    </a:lnTo>
                    <a:lnTo>
                      <a:pt x="535" y="167"/>
                    </a:lnTo>
                    <a:lnTo>
                      <a:pt x="535" y="167"/>
                    </a:lnTo>
                    <a:lnTo>
                      <a:pt x="535" y="169"/>
                    </a:lnTo>
                    <a:lnTo>
                      <a:pt x="535" y="169"/>
                    </a:lnTo>
                    <a:lnTo>
                      <a:pt x="537" y="169"/>
                    </a:lnTo>
                    <a:lnTo>
                      <a:pt x="537" y="171"/>
                    </a:lnTo>
                    <a:lnTo>
                      <a:pt x="539" y="173"/>
                    </a:lnTo>
                    <a:lnTo>
                      <a:pt x="539" y="173"/>
                    </a:lnTo>
                    <a:lnTo>
                      <a:pt x="539" y="175"/>
                    </a:lnTo>
                    <a:lnTo>
                      <a:pt x="537" y="175"/>
                    </a:lnTo>
                    <a:lnTo>
                      <a:pt x="537" y="175"/>
                    </a:lnTo>
                    <a:lnTo>
                      <a:pt x="535" y="175"/>
                    </a:lnTo>
                    <a:lnTo>
                      <a:pt x="534" y="177"/>
                    </a:lnTo>
                    <a:lnTo>
                      <a:pt x="532" y="177"/>
                    </a:lnTo>
                    <a:lnTo>
                      <a:pt x="532" y="177"/>
                    </a:lnTo>
                    <a:lnTo>
                      <a:pt x="530" y="175"/>
                    </a:lnTo>
                    <a:lnTo>
                      <a:pt x="530" y="175"/>
                    </a:lnTo>
                    <a:lnTo>
                      <a:pt x="530" y="175"/>
                    </a:lnTo>
                    <a:lnTo>
                      <a:pt x="530" y="173"/>
                    </a:lnTo>
                    <a:lnTo>
                      <a:pt x="526" y="175"/>
                    </a:lnTo>
                    <a:lnTo>
                      <a:pt x="520" y="175"/>
                    </a:lnTo>
                    <a:lnTo>
                      <a:pt x="518" y="175"/>
                    </a:lnTo>
                    <a:lnTo>
                      <a:pt x="516" y="173"/>
                    </a:lnTo>
                    <a:lnTo>
                      <a:pt x="513" y="173"/>
                    </a:lnTo>
                    <a:lnTo>
                      <a:pt x="511" y="171"/>
                    </a:lnTo>
                    <a:lnTo>
                      <a:pt x="511" y="171"/>
                    </a:lnTo>
                    <a:lnTo>
                      <a:pt x="509" y="171"/>
                    </a:lnTo>
                    <a:lnTo>
                      <a:pt x="509" y="171"/>
                    </a:lnTo>
                    <a:lnTo>
                      <a:pt x="507" y="173"/>
                    </a:lnTo>
                    <a:lnTo>
                      <a:pt x="507" y="173"/>
                    </a:lnTo>
                    <a:lnTo>
                      <a:pt x="505" y="177"/>
                    </a:lnTo>
                    <a:lnTo>
                      <a:pt x="505" y="177"/>
                    </a:lnTo>
                    <a:lnTo>
                      <a:pt x="505" y="178"/>
                    </a:lnTo>
                    <a:lnTo>
                      <a:pt x="503" y="178"/>
                    </a:lnTo>
                    <a:lnTo>
                      <a:pt x="501" y="178"/>
                    </a:lnTo>
                    <a:lnTo>
                      <a:pt x="501" y="178"/>
                    </a:lnTo>
                    <a:lnTo>
                      <a:pt x="501" y="178"/>
                    </a:lnTo>
                    <a:lnTo>
                      <a:pt x="499" y="178"/>
                    </a:lnTo>
                    <a:lnTo>
                      <a:pt x="499" y="177"/>
                    </a:lnTo>
                    <a:lnTo>
                      <a:pt x="499" y="177"/>
                    </a:lnTo>
                    <a:lnTo>
                      <a:pt x="499" y="177"/>
                    </a:lnTo>
                    <a:lnTo>
                      <a:pt x="499" y="175"/>
                    </a:lnTo>
                    <a:lnTo>
                      <a:pt x="497" y="175"/>
                    </a:lnTo>
                    <a:lnTo>
                      <a:pt x="495" y="175"/>
                    </a:lnTo>
                    <a:lnTo>
                      <a:pt x="495" y="175"/>
                    </a:lnTo>
                    <a:lnTo>
                      <a:pt x="495" y="177"/>
                    </a:lnTo>
                    <a:lnTo>
                      <a:pt x="495" y="177"/>
                    </a:lnTo>
                    <a:lnTo>
                      <a:pt x="495" y="178"/>
                    </a:lnTo>
                    <a:lnTo>
                      <a:pt x="495" y="180"/>
                    </a:lnTo>
                    <a:lnTo>
                      <a:pt x="495" y="180"/>
                    </a:lnTo>
                    <a:lnTo>
                      <a:pt x="495" y="182"/>
                    </a:lnTo>
                    <a:lnTo>
                      <a:pt x="492" y="182"/>
                    </a:lnTo>
                    <a:lnTo>
                      <a:pt x="490" y="182"/>
                    </a:lnTo>
                    <a:lnTo>
                      <a:pt x="490" y="182"/>
                    </a:lnTo>
                    <a:lnTo>
                      <a:pt x="490" y="180"/>
                    </a:lnTo>
                    <a:lnTo>
                      <a:pt x="490" y="180"/>
                    </a:lnTo>
                    <a:lnTo>
                      <a:pt x="490" y="178"/>
                    </a:lnTo>
                    <a:lnTo>
                      <a:pt x="490" y="177"/>
                    </a:lnTo>
                    <a:lnTo>
                      <a:pt x="490" y="175"/>
                    </a:lnTo>
                    <a:lnTo>
                      <a:pt x="490" y="175"/>
                    </a:lnTo>
                    <a:lnTo>
                      <a:pt x="490" y="175"/>
                    </a:lnTo>
                    <a:lnTo>
                      <a:pt x="492" y="171"/>
                    </a:lnTo>
                    <a:lnTo>
                      <a:pt x="494" y="171"/>
                    </a:lnTo>
                    <a:lnTo>
                      <a:pt x="495" y="167"/>
                    </a:lnTo>
                    <a:lnTo>
                      <a:pt x="497" y="163"/>
                    </a:lnTo>
                    <a:lnTo>
                      <a:pt x="499" y="161"/>
                    </a:lnTo>
                    <a:lnTo>
                      <a:pt x="499" y="159"/>
                    </a:lnTo>
                    <a:lnTo>
                      <a:pt x="499" y="159"/>
                    </a:lnTo>
                    <a:lnTo>
                      <a:pt x="497" y="159"/>
                    </a:lnTo>
                    <a:lnTo>
                      <a:pt x="497" y="159"/>
                    </a:lnTo>
                    <a:lnTo>
                      <a:pt x="495" y="161"/>
                    </a:lnTo>
                    <a:lnTo>
                      <a:pt x="495" y="161"/>
                    </a:lnTo>
                    <a:lnTo>
                      <a:pt x="494" y="161"/>
                    </a:lnTo>
                    <a:lnTo>
                      <a:pt x="494" y="161"/>
                    </a:lnTo>
                    <a:lnTo>
                      <a:pt x="494" y="161"/>
                    </a:lnTo>
                    <a:lnTo>
                      <a:pt x="492" y="161"/>
                    </a:lnTo>
                    <a:lnTo>
                      <a:pt x="490" y="161"/>
                    </a:lnTo>
                    <a:lnTo>
                      <a:pt x="490" y="163"/>
                    </a:lnTo>
                    <a:lnTo>
                      <a:pt x="490" y="163"/>
                    </a:lnTo>
                    <a:lnTo>
                      <a:pt x="490" y="163"/>
                    </a:lnTo>
                    <a:lnTo>
                      <a:pt x="490" y="165"/>
                    </a:lnTo>
                    <a:lnTo>
                      <a:pt x="488" y="165"/>
                    </a:lnTo>
                    <a:lnTo>
                      <a:pt x="488" y="165"/>
                    </a:lnTo>
                    <a:lnTo>
                      <a:pt x="488" y="165"/>
                    </a:lnTo>
                    <a:lnTo>
                      <a:pt x="486" y="165"/>
                    </a:lnTo>
                    <a:lnTo>
                      <a:pt x="486" y="163"/>
                    </a:lnTo>
                    <a:lnTo>
                      <a:pt x="486" y="161"/>
                    </a:lnTo>
                    <a:lnTo>
                      <a:pt x="486" y="161"/>
                    </a:lnTo>
                    <a:lnTo>
                      <a:pt x="486" y="159"/>
                    </a:lnTo>
                    <a:lnTo>
                      <a:pt x="486" y="159"/>
                    </a:lnTo>
                    <a:lnTo>
                      <a:pt x="486" y="159"/>
                    </a:lnTo>
                    <a:lnTo>
                      <a:pt x="488" y="156"/>
                    </a:lnTo>
                    <a:lnTo>
                      <a:pt x="488" y="154"/>
                    </a:lnTo>
                    <a:lnTo>
                      <a:pt x="488" y="154"/>
                    </a:lnTo>
                    <a:lnTo>
                      <a:pt x="488" y="152"/>
                    </a:lnTo>
                    <a:lnTo>
                      <a:pt x="488" y="152"/>
                    </a:lnTo>
                    <a:lnTo>
                      <a:pt x="486" y="152"/>
                    </a:lnTo>
                    <a:lnTo>
                      <a:pt x="484" y="156"/>
                    </a:lnTo>
                    <a:lnTo>
                      <a:pt x="482" y="158"/>
                    </a:lnTo>
                    <a:lnTo>
                      <a:pt x="482" y="159"/>
                    </a:lnTo>
                    <a:lnTo>
                      <a:pt x="482" y="159"/>
                    </a:lnTo>
                    <a:lnTo>
                      <a:pt x="482" y="161"/>
                    </a:lnTo>
                    <a:lnTo>
                      <a:pt x="486" y="169"/>
                    </a:lnTo>
                    <a:lnTo>
                      <a:pt x="486" y="171"/>
                    </a:lnTo>
                    <a:lnTo>
                      <a:pt x="486" y="171"/>
                    </a:lnTo>
                    <a:lnTo>
                      <a:pt x="486" y="173"/>
                    </a:lnTo>
                    <a:lnTo>
                      <a:pt x="484" y="173"/>
                    </a:lnTo>
                    <a:lnTo>
                      <a:pt x="484" y="173"/>
                    </a:lnTo>
                    <a:lnTo>
                      <a:pt x="482" y="173"/>
                    </a:lnTo>
                    <a:lnTo>
                      <a:pt x="480" y="171"/>
                    </a:lnTo>
                    <a:lnTo>
                      <a:pt x="480" y="171"/>
                    </a:lnTo>
                    <a:lnTo>
                      <a:pt x="478" y="173"/>
                    </a:lnTo>
                    <a:lnTo>
                      <a:pt x="478" y="173"/>
                    </a:lnTo>
                    <a:lnTo>
                      <a:pt x="476" y="171"/>
                    </a:lnTo>
                    <a:lnTo>
                      <a:pt x="474" y="171"/>
                    </a:lnTo>
                    <a:lnTo>
                      <a:pt x="474" y="171"/>
                    </a:lnTo>
                    <a:lnTo>
                      <a:pt x="473" y="173"/>
                    </a:lnTo>
                    <a:lnTo>
                      <a:pt x="473" y="173"/>
                    </a:lnTo>
                    <a:lnTo>
                      <a:pt x="473" y="175"/>
                    </a:lnTo>
                    <a:lnTo>
                      <a:pt x="471" y="175"/>
                    </a:lnTo>
                    <a:lnTo>
                      <a:pt x="471" y="175"/>
                    </a:lnTo>
                    <a:lnTo>
                      <a:pt x="469" y="175"/>
                    </a:lnTo>
                    <a:lnTo>
                      <a:pt x="469" y="175"/>
                    </a:lnTo>
                    <a:lnTo>
                      <a:pt x="469" y="171"/>
                    </a:lnTo>
                    <a:lnTo>
                      <a:pt x="469" y="169"/>
                    </a:lnTo>
                    <a:lnTo>
                      <a:pt x="467" y="169"/>
                    </a:lnTo>
                    <a:lnTo>
                      <a:pt x="467" y="169"/>
                    </a:lnTo>
                    <a:lnTo>
                      <a:pt x="463" y="171"/>
                    </a:lnTo>
                    <a:lnTo>
                      <a:pt x="461" y="171"/>
                    </a:lnTo>
                    <a:lnTo>
                      <a:pt x="461" y="173"/>
                    </a:lnTo>
                    <a:lnTo>
                      <a:pt x="459" y="171"/>
                    </a:lnTo>
                    <a:lnTo>
                      <a:pt x="459" y="171"/>
                    </a:lnTo>
                    <a:lnTo>
                      <a:pt x="459" y="171"/>
                    </a:lnTo>
                    <a:lnTo>
                      <a:pt x="459" y="169"/>
                    </a:lnTo>
                    <a:lnTo>
                      <a:pt x="459" y="167"/>
                    </a:lnTo>
                    <a:lnTo>
                      <a:pt x="459" y="167"/>
                    </a:lnTo>
                    <a:lnTo>
                      <a:pt x="463" y="163"/>
                    </a:lnTo>
                    <a:lnTo>
                      <a:pt x="463" y="163"/>
                    </a:lnTo>
                    <a:lnTo>
                      <a:pt x="463" y="163"/>
                    </a:lnTo>
                    <a:lnTo>
                      <a:pt x="463" y="163"/>
                    </a:lnTo>
                    <a:lnTo>
                      <a:pt x="461" y="163"/>
                    </a:lnTo>
                    <a:lnTo>
                      <a:pt x="461" y="161"/>
                    </a:lnTo>
                    <a:lnTo>
                      <a:pt x="461" y="161"/>
                    </a:lnTo>
                    <a:lnTo>
                      <a:pt x="461" y="161"/>
                    </a:lnTo>
                    <a:lnTo>
                      <a:pt x="459" y="161"/>
                    </a:lnTo>
                    <a:lnTo>
                      <a:pt x="459" y="161"/>
                    </a:lnTo>
                    <a:lnTo>
                      <a:pt x="457" y="161"/>
                    </a:lnTo>
                    <a:lnTo>
                      <a:pt x="457" y="161"/>
                    </a:lnTo>
                    <a:lnTo>
                      <a:pt x="457" y="161"/>
                    </a:lnTo>
                    <a:lnTo>
                      <a:pt x="457" y="163"/>
                    </a:lnTo>
                    <a:lnTo>
                      <a:pt x="457" y="165"/>
                    </a:lnTo>
                    <a:lnTo>
                      <a:pt x="457" y="165"/>
                    </a:lnTo>
                    <a:lnTo>
                      <a:pt x="455" y="167"/>
                    </a:lnTo>
                    <a:lnTo>
                      <a:pt x="455" y="167"/>
                    </a:lnTo>
                    <a:lnTo>
                      <a:pt x="454" y="167"/>
                    </a:lnTo>
                    <a:lnTo>
                      <a:pt x="454" y="167"/>
                    </a:lnTo>
                    <a:lnTo>
                      <a:pt x="452" y="167"/>
                    </a:lnTo>
                    <a:lnTo>
                      <a:pt x="452" y="169"/>
                    </a:lnTo>
                    <a:lnTo>
                      <a:pt x="450" y="171"/>
                    </a:lnTo>
                    <a:lnTo>
                      <a:pt x="448" y="171"/>
                    </a:lnTo>
                    <a:lnTo>
                      <a:pt x="448" y="173"/>
                    </a:lnTo>
                    <a:lnTo>
                      <a:pt x="446" y="171"/>
                    </a:lnTo>
                    <a:lnTo>
                      <a:pt x="446" y="171"/>
                    </a:lnTo>
                    <a:lnTo>
                      <a:pt x="446" y="169"/>
                    </a:lnTo>
                    <a:lnTo>
                      <a:pt x="446" y="167"/>
                    </a:lnTo>
                    <a:lnTo>
                      <a:pt x="446" y="165"/>
                    </a:lnTo>
                    <a:lnTo>
                      <a:pt x="448" y="163"/>
                    </a:lnTo>
                    <a:lnTo>
                      <a:pt x="448" y="163"/>
                    </a:lnTo>
                    <a:lnTo>
                      <a:pt x="450" y="161"/>
                    </a:lnTo>
                    <a:lnTo>
                      <a:pt x="452" y="159"/>
                    </a:lnTo>
                    <a:lnTo>
                      <a:pt x="452" y="159"/>
                    </a:lnTo>
                    <a:lnTo>
                      <a:pt x="452" y="159"/>
                    </a:lnTo>
                    <a:lnTo>
                      <a:pt x="454" y="158"/>
                    </a:lnTo>
                    <a:lnTo>
                      <a:pt x="454" y="158"/>
                    </a:lnTo>
                    <a:lnTo>
                      <a:pt x="452" y="156"/>
                    </a:lnTo>
                    <a:lnTo>
                      <a:pt x="452" y="154"/>
                    </a:lnTo>
                    <a:lnTo>
                      <a:pt x="454" y="154"/>
                    </a:lnTo>
                    <a:lnTo>
                      <a:pt x="454" y="150"/>
                    </a:lnTo>
                    <a:lnTo>
                      <a:pt x="455" y="150"/>
                    </a:lnTo>
                    <a:lnTo>
                      <a:pt x="455" y="146"/>
                    </a:lnTo>
                    <a:lnTo>
                      <a:pt x="455" y="146"/>
                    </a:lnTo>
                    <a:lnTo>
                      <a:pt x="455" y="144"/>
                    </a:lnTo>
                    <a:lnTo>
                      <a:pt x="454" y="144"/>
                    </a:lnTo>
                    <a:lnTo>
                      <a:pt x="454" y="144"/>
                    </a:lnTo>
                    <a:lnTo>
                      <a:pt x="454" y="144"/>
                    </a:lnTo>
                    <a:lnTo>
                      <a:pt x="452" y="144"/>
                    </a:lnTo>
                    <a:lnTo>
                      <a:pt x="452" y="144"/>
                    </a:lnTo>
                    <a:lnTo>
                      <a:pt x="450" y="144"/>
                    </a:lnTo>
                    <a:lnTo>
                      <a:pt x="450" y="144"/>
                    </a:lnTo>
                    <a:lnTo>
                      <a:pt x="450" y="144"/>
                    </a:lnTo>
                    <a:lnTo>
                      <a:pt x="450" y="142"/>
                    </a:lnTo>
                    <a:lnTo>
                      <a:pt x="452" y="140"/>
                    </a:lnTo>
                    <a:lnTo>
                      <a:pt x="452" y="140"/>
                    </a:lnTo>
                    <a:lnTo>
                      <a:pt x="452" y="139"/>
                    </a:lnTo>
                    <a:lnTo>
                      <a:pt x="452" y="137"/>
                    </a:lnTo>
                    <a:lnTo>
                      <a:pt x="450" y="137"/>
                    </a:lnTo>
                    <a:lnTo>
                      <a:pt x="450" y="135"/>
                    </a:lnTo>
                    <a:lnTo>
                      <a:pt x="448" y="135"/>
                    </a:lnTo>
                    <a:lnTo>
                      <a:pt x="448" y="135"/>
                    </a:lnTo>
                    <a:lnTo>
                      <a:pt x="446" y="137"/>
                    </a:lnTo>
                    <a:lnTo>
                      <a:pt x="446" y="137"/>
                    </a:lnTo>
                    <a:lnTo>
                      <a:pt x="446" y="139"/>
                    </a:lnTo>
                    <a:lnTo>
                      <a:pt x="446" y="139"/>
                    </a:lnTo>
                    <a:lnTo>
                      <a:pt x="444" y="140"/>
                    </a:lnTo>
                    <a:lnTo>
                      <a:pt x="444" y="140"/>
                    </a:lnTo>
                    <a:lnTo>
                      <a:pt x="446" y="144"/>
                    </a:lnTo>
                    <a:lnTo>
                      <a:pt x="446" y="146"/>
                    </a:lnTo>
                    <a:lnTo>
                      <a:pt x="444" y="146"/>
                    </a:lnTo>
                    <a:lnTo>
                      <a:pt x="444" y="146"/>
                    </a:lnTo>
                    <a:lnTo>
                      <a:pt x="442" y="148"/>
                    </a:lnTo>
                    <a:lnTo>
                      <a:pt x="440" y="146"/>
                    </a:lnTo>
                    <a:lnTo>
                      <a:pt x="440" y="146"/>
                    </a:lnTo>
                    <a:lnTo>
                      <a:pt x="440" y="144"/>
                    </a:lnTo>
                    <a:lnTo>
                      <a:pt x="440" y="140"/>
                    </a:lnTo>
                    <a:lnTo>
                      <a:pt x="440" y="139"/>
                    </a:lnTo>
                    <a:lnTo>
                      <a:pt x="440" y="139"/>
                    </a:lnTo>
                    <a:lnTo>
                      <a:pt x="440" y="139"/>
                    </a:lnTo>
                    <a:lnTo>
                      <a:pt x="438" y="137"/>
                    </a:lnTo>
                    <a:lnTo>
                      <a:pt x="436" y="137"/>
                    </a:lnTo>
                    <a:lnTo>
                      <a:pt x="436" y="139"/>
                    </a:lnTo>
                    <a:lnTo>
                      <a:pt x="434" y="139"/>
                    </a:lnTo>
                    <a:lnTo>
                      <a:pt x="434" y="139"/>
                    </a:lnTo>
                    <a:lnTo>
                      <a:pt x="433" y="139"/>
                    </a:lnTo>
                    <a:lnTo>
                      <a:pt x="433" y="140"/>
                    </a:lnTo>
                    <a:lnTo>
                      <a:pt x="433" y="142"/>
                    </a:lnTo>
                    <a:lnTo>
                      <a:pt x="433" y="142"/>
                    </a:lnTo>
                    <a:lnTo>
                      <a:pt x="434" y="144"/>
                    </a:lnTo>
                    <a:lnTo>
                      <a:pt x="434" y="146"/>
                    </a:lnTo>
                    <a:lnTo>
                      <a:pt x="434" y="146"/>
                    </a:lnTo>
                    <a:lnTo>
                      <a:pt x="434" y="148"/>
                    </a:lnTo>
                    <a:lnTo>
                      <a:pt x="434" y="148"/>
                    </a:lnTo>
                    <a:lnTo>
                      <a:pt x="434" y="150"/>
                    </a:lnTo>
                    <a:lnTo>
                      <a:pt x="434" y="150"/>
                    </a:lnTo>
                    <a:lnTo>
                      <a:pt x="434" y="150"/>
                    </a:lnTo>
                    <a:lnTo>
                      <a:pt x="434" y="152"/>
                    </a:lnTo>
                    <a:lnTo>
                      <a:pt x="434" y="154"/>
                    </a:lnTo>
                    <a:lnTo>
                      <a:pt x="434" y="154"/>
                    </a:lnTo>
                    <a:lnTo>
                      <a:pt x="433" y="154"/>
                    </a:lnTo>
                    <a:lnTo>
                      <a:pt x="433" y="154"/>
                    </a:lnTo>
                    <a:lnTo>
                      <a:pt x="433" y="154"/>
                    </a:lnTo>
                    <a:lnTo>
                      <a:pt x="431" y="152"/>
                    </a:lnTo>
                    <a:lnTo>
                      <a:pt x="431" y="152"/>
                    </a:lnTo>
                    <a:lnTo>
                      <a:pt x="429" y="150"/>
                    </a:lnTo>
                    <a:lnTo>
                      <a:pt x="429" y="150"/>
                    </a:lnTo>
                    <a:lnTo>
                      <a:pt x="427" y="148"/>
                    </a:lnTo>
                    <a:lnTo>
                      <a:pt x="427" y="148"/>
                    </a:lnTo>
                    <a:lnTo>
                      <a:pt x="427" y="148"/>
                    </a:lnTo>
                    <a:lnTo>
                      <a:pt x="425" y="148"/>
                    </a:lnTo>
                    <a:lnTo>
                      <a:pt x="423" y="148"/>
                    </a:lnTo>
                    <a:lnTo>
                      <a:pt x="421" y="148"/>
                    </a:lnTo>
                    <a:lnTo>
                      <a:pt x="421" y="148"/>
                    </a:lnTo>
                    <a:lnTo>
                      <a:pt x="419" y="148"/>
                    </a:lnTo>
                    <a:lnTo>
                      <a:pt x="419" y="148"/>
                    </a:lnTo>
                    <a:lnTo>
                      <a:pt x="419" y="150"/>
                    </a:lnTo>
                    <a:lnTo>
                      <a:pt x="419" y="150"/>
                    </a:lnTo>
                    <a:lnTo>
                      <a:pt x="419" y="150"/>
                    </a:lnTo>
                    <a:lnTo>
                      <a:pt x="419" y="152"/>
                    </a:lnTo>
                    <a:lnTo>
                      <a:pt x="419" y="152"/>
                    </a:lnTo>
                    <a:lnTo>
                      <a:pt x="419" y="152"/>
                    </a:lnTo>
                    <a:lnTo>
                      <a:pt x="417" y="154"/>
                    </a:lnTo>
                    <a:lnTo>
                      <a:pt x="417" y="154"/>
                    </a:lnTo>
                    <a:lnTo>
                      <a:pt x="415" y="158"/>
                    </a:lnTo>
                    <a:lnTo>
                      <a:pt x="413" y="159"/>
                    </a:lnTo>
                    <a:lnTo>
                      <a:pt x="413" y="159"/>
                    </a:lnTo>
                    <a:lnTo>
                      <a:pt x="413" y="161"/>
                    </a:lnTo>
                    <a:lnTo>
                      <a:pt x="413" y="161"/>
                    </a:lnTo>
                    <a:lnTo>
                      <a:pt x="413" y="163"/>
                    </a:lnTo>
                    <a:lnTo>
                      <a:pt x="413" y="163"/>
                    </a:lnTo>
                    <a:lnTo>
                      <a:pt x="415" y="163"/>
                    </a:lnTo>
                    <a:lnTo>
                      <a:pt x="417" y="165"/>
                    </a:lnTo>
                    <a:lnTo>
                      <a:pt x="417" y="167"/>
                    </a:lnTo>
                    <a:lnTo>
                      <a:pt x="419" y="169"/>
                    </a:lnTo>
                    <a:lnTo>
                      <a:pt x="423" y="177"/>
                    </a:lnTo>
                    <a:lnTo>
                      <a:pt x="423" y="178"/>
                    </a:lnTo>
                    <a:lnTo>
                      <a:pt x="423" y="182"/>
                    </a:lnTo>
                    <a:lnTo>
                      <a:pt x="425" y="194"/>
                    </a:lnTo>
                    <a:lnTo>
                      <a:pt x="427" y="196"/>
                    </a:lnTo>
                    <a:lnTo>
                      <a:pt x="427" y="198"/>
                    </a:lnTo>
                    <a:lnTo>
                      <a:pt x="431" y="201"/>
                    </a:lnTo>
                    <a:lnTo>
                      <a:pt x="433" y="203"/>
                    </a:lnTo>
                    <a:lnTo>
                      <a:pt x="433" y="205"/>
                    </a:lnTo>
                    <a:lnTo>
                      <a:pt x="434" y="207"/>
                    </a:lnTo>
                    <a:lnTo>
                      <a:pt x="434" y="209"/>
                    </a:lnTo>
                    <a:lnTo>
                      <a:pt x="434" y="213"/>
                    </a:lnTo>
                    <a:lnTo>
                      <a:pt x="434" y="217"/>
                    </a:lnTo>
                    <a:lnTo>
                      <a:pt x="434" y="218"/>
                    </a:lnTo>
                    <a:lnTo>
                      <a:pt x="434" y="218"/>
                    </a:lnTo>
                    <a:lnTo>
                      <a:pt x="434" y="218"/>
                    </a:lnTo>
                    <a:lnTo>
                      <a:pt x="433" y="220"/>
                    </a:lnTo>
                    <a:lnTo>
                      <a:pt x="433" y="222"/>
                    </a:lnTo>
                    <a:lnTo>
                      <a:pt x="433" y="224"/>
                    </a:lnTo>
                    <a:lnTo>
                      <a:pt x="433" y="224"/>
                    </a:lnTo>
                    <a:lnTo>
                      <a:pt x="433" y="226"/>
                    </a:lnTo>
                    <a:lnTo>
                      <a:pt x="434" y="226"/>
                    </a:lnTo>
                    <a:lnTo>
                      <a:pt x="434" y="228"/>
                    </a:lnTo>
                    <a:lnTo>
                      <a:pt x="436" y="228"/>
                    </a:lnTo>
                    <a:lnTo>
                      <a:pt x="436" y="226"/>
                    </a:lnTo>
                    <a:lnTo>
                      <a:pt x="440" y="226"/>
                    </a:lnTo>
                    <a:lnTo>
                      <a:pt x="442" y="226"/>
                    </a:lnTo>
                    <a:lnTo>
                      <a:pt x="442" y="226"/>
                    </a:lnTo>
                    <a:lnTo>
                      <a:pt x="444" y="226"/>
                    </a:lnTo>
                    <a:lnTo>
                      <a:pt x="446" y="226"/>
                    </a:lnTo>
                    <a:lnTo>
                      <a:pt x="446" y="228"/>
                    </a:lnTo>
                    <a:lnTo>
                      <a:pt x="448" y="230"/>
                    </a:lnTo>
                    <a:lnTo>
                      <a:pt x="448" y="230"/>
                    </a:lnTo>
                    <a:lnTo>
                      <a:pt x="448" y="232"/>
                    </a:lnTo>
                    <a:lnTo>
                      <a:pt x="448" y="234"/>
                    </a:lnTo>
                    <a:lnTo>
                      <a:pt x="450" y="236"/>
                    </a:lnTo>
                    <a:lnTo>
                      <a:pt x="452" y="237"/>
                    </a:lnTo>
                    <a:lnTo>
                      <a:pt x="452" y="237"/>
                    </a:lnTo>
                    <a:lnTo>
                      <a:pt x="450" y="239"/>
                    </a:lnTo>
                    <a:lnTo>
                      <a:pt x="450" y="239"/>
                    </a:lnTo>
                    <a:lnTo>
                      <a:pt x="450" y="241"/>
                    </a:lnTo>
                    <a:lnTo>
                      <a:pt x="450" y="241"/>
                    </a:lnTo>
                    <a:lnTo>
                      <a:pt x="450" y="241"/>
                    </a:lnTo>
                    <a:lnTo>
                      <a:pt x="452" y="241"/>
                    </a:lnTo>
                    <a:lnTo>
                      <a:pt x="452" y="241"/>
                    </a:lnTo>
                    <a:lnTo>
                      <a:pt x="452" y="243"/>
                    </a:lnTo>
                    <a:lnTo>
                      <a:pt x="454" y="243"/>
                    </a:lnTo>
                    <a:lnTo>
                      <a:pt x="455" y="243"/>
                    </a:lnTo>
                    <a:lnTo>
                      <a:pt x="457" y="243"/>
                    </a:lnTo>
                    <a:lnTo>
                      <a:pt x="457" y="247"/>
                    </a:lnTo>
                    <a:lnTo>
                      <a:pt x="455" y="249"/>
                    </a:lnTo>
                    <a:lnTo>
                      <a:pt x="455" y="251"/>
                    </a:lnTo>
                    <a:lnTo>
                      <a:pt x="454" y="251"/>
                    </a:lnTo>
                    <a:lnTo>
                      <a:pt x="454" y="253"/>
                    </a:lnTo>
                    <a:lnTo>
                      <a:pt x="454" y="253"/>
                    </a:lnTo>
                    <a:lnTo>
                      <a:pt x="450" y="256"/>
                    </a:lnTo>
                    <a:lnTo>
                      <a:pt x="448" y="258"/>
                    </a:lnTo>
                    <a:lnTo>
                      <a:pt x="448" y="260"/>
                    </a:lnTo>
                    <a:lnTo>
                      <a:pt x="446" y="264"/>
                    </a:lnTo>
                    <a:lnTo>
                      <a:pt x="444" y="266"/>
                    </a:lnTo>
                    <a:lnTo>
                      <a:pt x="442" y="268"/>
                    </a:lnTo>
                    <a:lnTo>
                      <a:pt x="440" y="268"/>
                    </a:lnTo>
                    <a:lnTo>
                      <a:pt x="440" y="270"/>
                    </a:lnTo>
                    <a:lnTo>
                      <a:pt x="438" y="268"/>
                    </a:lnTo>
                    <a:lnTo>
                      <a:pt x="436" y="268"/>
                    </a:lnTo>
                    <a:lnTo>
                      <a:pt x="436" y="266"/>
                    </a:lnTo>
                    <a:lnTo>
                      <a:pt x="436" y="264"/>
                    </a:lnTo>
                    <a:lnTo>
                      <a:pt x="436" y="264"/>
                    </a:lnTo>
                    <a:lnTo>
                      <a:pt x="436" y="262"/>
                    </a:lnTo>
                    <a:lnTo>
                      <a:pt x="434" y="262"/>
                    </a:lnTo>
                    <a:lnTo>
                      <a:pt x="434" y="262"/>
                    </a:lnTo>
                    <a:lnTo>
                      <a:pt x="433" y="262"/>
                    </a:lnTo>
                    <a:lnTo>
                      <a:pt x="431" y="262"/>
                    </a:lnTo>
                    <a:lnTo>
                      <a:pt x="429" y="262"/>
                    </a:lnTo>
                    <a:lnTo>
                      <a:pt x="427" y="260"/>
                    </a:lnTo>
                    <a:lnTo>
                      <a:pt x="425" y="260"/>
                    </a:lnTo>
                    <a:lnTo>
                      <a:pt x="423" y="256"/>
                    </a:lnTo>
                    <a:lnTo>
                      <a:pt x="421" y="256"/>
                    </a:lnTo>
                    <a:lnTo>
                      <a:pt x="415" y="251"/>
                    </a:lnTo>
                    <a:lnTo>
                      <a:pt x="413" y="251"/>
                    </a:lnTo>
                    <a:lnTo>
                      <a:pt x="412" y="249"/>
                    </a:lnTo>
                    <a:lnTo>
                      <a:pt x="410" y="249"/>
                    </a:lnTo>
                    <a:lnTo>
                      <a:pt x="410" y="249"/>
                    </a:lnTo>
                    <a:lnTo>
                      <a:pt x="410" y="251"/>
                    </a:lnTo>
                    <a:lnTo>
                      <a:pt x="408" y="251"/>
                    </a:lnTo>
                    <a:lnTo>
                      <a:pt x="408" y="253"/>
                    </a:lnTo>
                    <a:lnTo>
                      <a:pt x="408" y="253"/>
                    </a:lnTo>
                    <a:lnTo>
                      <a:pt x="408" y="255"/>
                    </a:lnTo>
                    <a:lnTo>
                      <a:pt x="408" y="255"/>
                    </a:lnTo>
                    <a:lnTo>
                      <a:pt x="408" y="256"/>
                    </a:lnTo>
                    <a:lnTo>
                      <a:pt x="408" y="256"/>
                    </a:lnTo>
                    <a:lnTo>
                      <a:pt x="406" y="258"/>
                    </a:lnTo>
                    <a:lnTo>
                      <a:pt x="406" y="258"/>
                    </a:lnTo>
                    <a:lnTo>
                      <a:pt x="404" y="260"/>
                    </a:lnTo>
                    <a:lnTo>
                      <a:pt x="402" y="260"/>
                    </a:lnTo>
                    <a:lnTo>
                      <a:pt x="400" y="260"/>
                    </a:lnTo>
                    <a:lnTo>
                      <a:pt x="398" y="260"/>
                    </a:lnTo>
                    <a:lnTo>
                      <a:pt x="398" y="258"/>
                    </a:lnTo>
                    <a:lnTo>
                      <a:pt x="396" y="258"/>
                    </a:lnTo>
                    <a:lnTo>
                      <a:pt x="396" y="256"/>
                    </a:lnTo>
                    <a:lnTo>
                      <a:pt x="396" y="255"/>
                    </a:lnTo>
                    <a:lnTo>
                      <a:pt x="396" y="255"/>
                    </a:lnTo>
                    <a:lnTo>
                      <a:pt x="398" y="251"/>
                    </a:lnTo>
                    <a:lnTo>
                      <a:pt x="398" y="251"/>
                    </a:lnTo>
                    <a:lnTo>
                      <a:pt x="398" y="249"/>
                    </a:lnTo>
                    <a:lnTo>
                      <a:pt x="398" y="249"/>
                    </a:lnTo>
                    <a:lnTo>
                      <a:pt x="396" y="249"/>
                    </a:lnTo>
                    <a:lnTo>
                      <a:pt x="394" y="247"/>
                    </a:lnTo>
                    <a:lnTo>
                      <a:pt x="393" y="247"/>
                    </a:lnTo>
                    <a:lnTo>
                      <a:pt x="393" y="245"/>
                    </a:lnTo>
                    <a:lnTo>
                      <a:pt x="391" y="243"/>
                    </a:lnTo>
                    <a:lnTo>
                      <a:pt x="391" y="243"/>
                    </a:lnTo>
                    <a:lnTo>
                      <a:pt x="391" y="243"/>
                    </a:lnTo>
                    <a:lnTo>
                      <a:pt x="389" y="241"/>
                    </a:lnTo>
                    <a:lnTo>
                      <a:pt x="389" y="241"/>
                    </a:lnTo>
                    <a:lnTo>
                      <a:pt x="389" y="241"/>
                    </a:lnTo>
                    <a:lnTo>
                      <a:pt x="387" y="239"/>
                    </a:lnTo>
                    <a:lnTo>
                      <a:pt x="387" y="239"/>
                    </a:lnTo>
                    <a:lnTo>
                      <a:pt x="387" y="237"/>
                    </a:lnTo>
                    <a:lnTo>
                      <a:pt x="389" y="234"/>
                    </a:lnTo>
                    <a:lnTo>
                      <a:pt x="391" y="232"/>
                    </a:lnTo>
                    <a:lnTo>
                      <a:pt x="391" y="230"/>
                    </a:lnTo>
                    <a:lnTo>
                      <a:pt x="391" y="228"/>
                    </a:lnTo>
                    <a:lnTo>
                      <a:pt x="391" y="228"/>
                    </a:lnTo>
                    <a:lnTo>
                      <a:pt x="391" y="226"/>
                    </a:lnTo>
                    <a:lnTo>
                      <a:pt x="391" y="226"/>
                    </a:lnTo>
                    <a:lnTo>
                      <a:pt x="391" y="224"/>
                    </a:lnTo>
                    <a:lnTo>
                      <a:pt x="391" y="224"/>
                    </a:lnTo>
                    <a:lnTo>
                      <a:pt x="391" y="220"/>
                    </a:lnTo>
                    <a:lnTo>
                      <a:pt x="389" y="218"/>
                    </a:lnTo>
                    <a:lnTo>
                      <a:pt x="389" y="218"/>
                    </a:lnTo>
                    <a:lnTo>
                      <a:pt x="387" y="217"/>
                    </a:lnTo>
                    <a:lnTo>
                      <a:pt x="387" y="215"/>
                    </a:lnTo>
                    <a:lnTo>
                      <a:pt x="387" y="213"/>
                    </a:lnTo>
                    <a:lnTo>
                      <a:pt x="387" y="211"/>
                    </a:lnTo>
                    <a:lnTo>
                      <a:pt x="385" y="205"/>
                    </a:lnTo>
                    <a:lnTo>
                      <a:pt x="385" y="205"/>
                    </a:lnTo>
                    <a:lnTo>
                      <a:pt x="383" y="205"/>
                    </a:lnTo>
                    <a:lnTo>
                      <a:pt x="383" y="205"/>
                    </a:lnTo>
                    <a:lnTo>
                      <a:pt x="381" y="203"/>
                    </a:lnTo>
                    <a:lnTo>
                      <a:pt x="381" y="201"/>
                    </a:lnTo>
                    <a:lnTo>
                      <a:pt x="383" y="201"/>
                    </a:lnTo>
                    <a:lnTo>
                      <a:pt x="387" y="198"/>
                    </a:lnTo>
                    <a:lnTo>
                      <a:pt x="391" y="196"/>
                    </a:lnTo>
                    <a:lnTo>
                      <a:pt x="394" y="192"/>
                    </a:lnTo>
                    <a:lnTo>
                      <a:pt x="396" y="190"/>
                    </a:lnTo>
                    <a:lnTo>
                      <a:pt x="396" y="188"/>
                    </a:lnTo>
                    <a:lnTo>
                      <a:pt x="398" y="184"/>
                    </a:lnTo>
                    <a:lnTo>
                      <a:pt x="396" y="182"/>
                    </a:lnTo>
                    <a:lnTo>
                      <a:pt x="396" y="180"/>
                    </a:lnTo>
                    <a:lnTo>
                      <a:pt x="396" y="180"/>
                    </a:lnTo>
                    <a:lnTo>
                      <a:pt x="398" y="178"/>
                    </a:lnTo>
                    <a:lnTo>
                      <a:pt x="398" y="177"/>
                    </a:lnTo>
                    <a:lnTo>
                      <a:pt x="398" y="175"/>
                    </a:lnTo>
                    <a:lnTo>
                      <a:pt x="400" y="173"/>
                    </a:lnTo>
                    <a:lnTo>
                      <a:pt x="400" y="171"/>
                    </a:lnTo>
                    <a:lnTo>
                      <a:pt x="400" y="169"/>
                    </a:lnTo>
                    <a:lnTo>
                      <a:pt x="400" y="169"/>
                    </a:lnTo>
                    <a:lnTo>
                      <a:pt x="398" y="167"/>
                    </a:lnTo>
                    <a:lnTo>
                      <a:pt x="394" y="156"/>
                    </a:lnTo>
                    <a:lnTo>
                      <a:pt x="393" y="154"/>
                    </a:lnTo>
                    <a:lnTo>
                      <a:pt x="391" y="154"/>
                    </a:lnTo>
                    <a:lnTo>
                      <a:pt x="391" y="152"/>
                    </a:lnTo>
                    <a:lnTo>
                      <a:pt x="389" y="150"/>
                    </a:lnTo>
                    <a:lnTo>
                      <a:pt x="389" y="150"/>
                    </a:lnTo>
                    <a:lnTo>
                      <a:pt x="391" y="148"/>
                    </a:lnTo>
                    <a:lnTo>
                      <a:pt x="391" y="148"/>
                    </a:lnTo>
                    <a:lnTo>
                      <a:pt x="396" y="142"/>
                    </a:lnTo>
                    <a:lnTo>
                      <a:pt x="398" y="140"/>
                    </a:lnTo>
                    <a:lnTo>
                      <a:pt x="398" y="135"/>
                    </a:lnTo>
                    <a:lnTo>
                      <a:pt x="400" y="133"/>
                    </a:lnTo>
                    <a:lnTo>
                      <a:pt x="408" y="131"/>
                    </a:lnTo>
                    <a:lnTo>
                      <a:pt x="412" y="131"/>
                    </a:lnTo>
                    <a:lnTo>
                      <a:pt x="412" y="131"/>
                    </a:lnTo>
                    <a:lnTo>
                      <a:pt x="415" y="131"/>
                    </a:lnTo>
                    <a:lnTo>
                      <a:pt x="417" y="131"/>
                    </a:lnTo>
                    <a:lnTo>
                      <a:pt x="417" y="131"/>
                    </a:lnTo>
                    <a:lnTo>
                      <a:pt x="419" y="131"/>
                    </a:lnTo>
                    <a:lnTo>
                      <a:pt x="419" y="129"/>
                    </a:lnTo>
                    <a:lnTo>
                      <a:pt x="423" y="127"/>
                    </a:lnTo>
                    <a:lnTo>
                      <a:pt x="433" y="125"/>
                    </a:lnTo>
                    <a:lnTo>
                      <a:pt x="434" y="123"/>
                    </a:lnTo>
                    <a:lnTo>
                      <a:pt x="436" y="123"/>
                    </a:lnTo>
                    <a:lnTo>
                      <a:pt x="436" y="123"/>
                    </a:lnTo>
                    <a:lnTo>
                      <a:pt x="436" y="123"/>
                    </a:lnTo>
                    <a:lnTo>
                      <a:pt x="436" y="121"/>
                    </a:lnTo>
                    <a:lnTo>
                      <a:pt x="436" y="121"/>
                    </a:lnTo>
                    <a:lnTo>
                      <a:pt x="436" y="120"/>
                    </a:lnTo>
                    <a:lnTo>
                      <a:pt x="434" y="118"/>
                    </a:lnTo>
                    <a:lnTo>
                      <a:pt x="434" y="116"/>
                    </a:lnTo>
                    <a:lnTo>
                      <a:pt x="433" y="116"/>
                    </a:lnTo>
                    <a:lnTo>
                      <a:pt x="433" y="114"/>
                    </a:lnTo>
                    <a:lnTo>
                      <a:pt x="433" y="114"/>
                    </a:lnTo>
                    <a:lnTo>
                      <a:pt x="434" y="112"/>
                    </a:lnTo>
                    <a:lnTo>
                      <a:pt x="434" y="110"/>
                    </a:lnTo>
                    <a:lnTo>
                      <a:pt x="434" y="108"/>
                    </a:lnTo>
                    <a:lnTo>
                      <a:pt x="434" y="108"/>
                    </a:lnTo>
                    <a:lnTo>
                      <a:pt x="436" y="106"/>
                    </a:lnTo>
                    <a:lnTo>
                      <a:pt x="438" y="106"/>
                    </a:lnTo>
                    <a:lnTo>
                      <a:pt x="438" y="106"/>
                    </a:lnTo>
                    <a:lnTo>
                      <a:pt x="440" y="104"/>
                    </a:lnTo>
                    <a:lnTo>
                      <a:pt x="442" y="101"/>
                    </a:lnTo>
                    <a:lnTo>
                      <a:pt x="444" y="97"/>
                    </a:lnTo>
                    <a:lnTo>
                      <a:pt x="448" y="93"/>
                    </a:lnTo>
                    <a:lnTo>
                      <a:pt x="448" y="91"/>
                    </a:lnTo>
                    <a:lnTo>
                      <a:pt x="448" y="89"/>
                    </a:lnTo>
                    <a:lnTo>
                      <a:pt x="448" y="87"/>
                    </a:lnTo>
                    <a:lnTo>
                      <a:pt x="450" y="83"/>
                    </a:lnTo>
                    <a:lnTo>
                      <a:pt x="454" y="78"/>
                    </a:lnTo>
                    <a:lnTo>
                      <a:pt x="454" y="78"/>
                    </a:lnTo>
                    <a:lnTo>
                      <a:pt x="454" y="76"/>
                    </a:lnTo>
                    <a:lnTo>
                      <a:pt x="454" y="76"/>
                    </a:lnTo>
                    <a:lnTo>
                      <a:pt x="452" y="74"/>
                    </a:lnTo>
                    <a:lnTo>
                      <a:pt x="452" y="74"/>
                    </a:lnTo>
                    <a:lnTo>
                      <a:pt x="452" y="72"/>
                    </a:lnTo>
                    <a:lnTo>
                      <a:pt x="452" y="70"/>
                    </a:lnTo>
                    <a:lnTo>
                      <a:pt x="452" y="70"/>
                    </a:lnTo>
                    <a:lnTo>
                      <a:pt x="452" y="70"/>
                    </a:lnTo>
                    <a:lnTo>
                      <a:pt x="454" y="68"/>
                    </a:lnTo>
                    <a:lnTo>
                      <a:pt x="454" y="68"/>
                    </a:lnTo>
                    <a:lnTo>
                      <a:pt x="455" y="68"/>
                    </a:lnTo>
                    <a:lnTo>
                      <a:pt x="454" y="66"/>
                    </a:lnTo>
                    <a:lnTo>
                      <a:pt x="454" y="64"/>
                    </a:lnTo>
                    <a:lnTo>
                      <a:pt x="454" y="64"/>
                    </a:lnTo>
                    <a:lnTo>
                      <a:pt x="454" y="62"/>
                    </a:lnTo>
                    <a:lnTo>
                      <a:pt x="454" y="61"/>
                    </a:lnTo>
                    <a:lnTo>
                      <a:pt x="454" y="61"/>
                    </a:lnTo>
                    <a:lnTo>
                      <a:pt x="454" y="59"/>
                    </a:lnTo>
                    <a:lnTo>
                      <a:pt x="455" y="59"/>
                    </a:lnTo>
                    <a:lnTo>
                      <a:pt x="455" y="59"/>
                    </a:lnTo>
                    <a:lnTo>
                      <a:pt x="457" y="59"/>
                    </a:lnTo>
                    <a:lnTo>
                      <a:pt x="459" y="59"/>
                    </a:lnTo>
                    <a:lnTo>
                      <a:pt x="461" y="57"/>
                    </a:lnTo>
                    <a:lnTo>
                      <a:pt x="461" y="57"/>
                    </a:lnTo>
                    <a:lnTo>
                      <a:pt x="461" y="55"/>
                    </a:lnTo>
                    <a:lnTo>
                      <a:pt x="463" y="53"/>
                    </a:lnTo>
                    <a:lnTo>
                      <a:pt x="465" y="51"/>
                    </a:lnTo>
                    <a:lnTo>
                      <a:pt x="465" y="51"/>
                    </a:lnTo>
                    <a:lnTo>
                      <a:pt x="463" y="51"/>
                    </a:lnTo>
                    <a:lnTo>
                      <a:pt x="463" y="51"/>
                    </a:lnTo>
                    <a:lnTo>
                      <a:pt x="463" y="49"/>
                    </a:lnTo>
                    <a:lnTo>
                      <a:pt x="463" y="49"/>
                    </a:lnTo>
                    <a:lnTo>
                      <a:pt x="463" y="45"/>
                    </a:lnTo>
                    <a:lnTo>
                      <a:pt x="463" y="42"/>
                    </a:lnTo>
                    <a:lnTo>
                      <a:pt x="463" y="40"/>
                    </a:lnTo>
                    <a:lnTo>
                      <a:pt x="461" y="36"/>
                    </a:lnTo>
                    <a:lnTo>
                      <a:pt x="455" y="28"/>
                    </a:lnTo>
                    <a:lnTo>
                      <a:pt x="455" y="26"/>
                    </a:lnTo>
                    <a:lnTo>
                      <a:pt x="454" y="23"/>
                    </a:lnTo>
                    <a:lnTo>
                      <a:pt x="454" y="19"/>
                    </a:lnTo>
                    <a:lnTo>
                      <a:pt x="454" y="19"/>
                    </a:lnTo>
                    <a:lnTo>
                      <a:pt x="454" y="19"/>
                    </a:lnTo>
                    <a:lnTo>
                      <a:pt x="454" y="17"/>
                    </a:lnTo>
                    <a:lnTo>
                      <a:pt x="454" y="17"/>
                    </a:lnTo>
                    <a:lnTo>
                      <a:pt x="452" y="15"/>
                    </a:lnTo>
                    <a:lnTo>
                      <a:pt x="452" y="15"/>
                    </a:lnTo>
                    <a:lnTo>
                      <a:pt x="450" y="15"/>
                    </a:lnTo>
                    <a:lnTo>
                      <a:pt x="446" y="15"/>
                    </a:lnTo>
                    <a:lnTo>
                      <a:pt x="446" y="15"/>
                    </a:lnTo>
                    <a:lnTo>
                      <a:pt x="444" y="15"/>
                    </a:lnTo>
                    <a:lnTo>
                      <a:pt x="442" y="11"/>
                    </a:lnTo>
                    <a:lnTo>
                      <a:pt x="440" y="9"/>
                    </a:lnTo>
                    <a:lnTo>
                      <a:pt x="438" y="9"/>
                    </a:lnTo>
                    <a:lnTo>
                      <a:pt x="438" y="9"/>
                    </a:lnTo>
                    <a:lnTo>
                      <a:pt x="436" y="9"/>
                    </a:lnTo>
                    <a:lnTo>
                      <a:pt x="436" y="7"/>
                    </a:lnTo>
                    <a:lnTo>
                      <a:pt x="436" y="7"/>
                    </a:lnTo>
                    <a:lnTo>
                      <a:pt x="434" y="5"/>
                    </a:lnTo>
                    <a:lnTo>
                      <a:pt x="434" y="7"/>
                    </a:lnTo>
                    <a:lnTo>
                      <a:pt x="433" y="7"/>
                    </a:lnTo>
                    <a:lnTo>
                      <a:pt x="433" y="5"/>
                    </a:lnTo>
                    <a:lnTo>
                      <a:pt x="431" y="5"/>
                    </a:lnTo>
                    <a:lnTo>
                      <a:pt x="427" y="7"/>
                    </a:lnTo>
                    <a:lnTo>
                      <a:pt x="425" y="7"/>
                    </a:lnTo>
                    <a:lnTo>
                      <a:pt x="423" y="7"/>
                    </a:lnTo>
                    <a:lnTo>
                      <a:pt x="423" y="7"/>
                    </a:lnTo>
                    <a:lnTo>
                      <a:pt x="423" y="7"/>
                    </a:lnTo>
                    <a:lnTo>
                      <a:pt x="421" y="9"/>
                    </a:lnTo>
                    <a:lnTo>
                      <a:pt x="421" y="9"/>
                    </a:lnTo>
                    <a:lnTo>
                      <a:pt x="419" y="9"/>
                    </a:lnTo>
                    <a:lnTo>
                      <a:pt x="417" y="9"/>
                    </a:lnTo>
                    <a:lnTo>
                      <a:pt x="413" y="7"/>
                    </a:lnTo>
                    <a:lnTo>
                      <a:pt x="412" y="7"/>
                    </a:lnTo>
                    <a:lnTo>
                      <a:pt x="410" y="5"/>
                    </a:lnTo>
                    <a:lnTo>
                      <a:pt x="408" y="5"/>
                    </a:lnTo>
                    <a:lnTo>
                      <a:pt x="406" y="4"/>
                    </a:lnTo>
                    <a:lnTo>
                      <a:pt x="406" y="4"/>
                    </a:lnTo>
                    <a:lnTo>
                      <a:pt x="406" y="4"/>
                    </a:lnTo>
                    <a:lnTo>
                      <a:pt x="404" y="4"/>
                    </a:lnTo>
                    <a:lnTo>
                      <a:pt x="402" y="4"/>
                    </a:lnTo>
                    <a:lnTo>
                      <a:pt x="402" y="2"/>
                    </a:lnTo>
                    <a:lnTo>
                      <a:pt x="400" y="0"/>
                    </a:lnTo>
                    <a:lnTo>
                      <a:pt x="398" y="0"/>
                    </a:lnTo>
                    <a:lnTo>
                      <a:pt x="396" y="0"/>
                    </a:lnTo>
                    <a:lnTo>
                      <a:pt x="393" y="0"/>
                    </a:lnTo>
                    <a:lnTo>
                      <a:pt x="393" y="0"/>
                    </a:lnTo>
                    <a:lnTo>
                      <a:pt x="391" y="0"/>
                    </a:lnTo>
                    <a:lnTo>
                      <a:pt x="391" y="4"/>
                    </a:lnTo>
                    <a:lnTo>
                      <a:pt x="391" y="4"/>
                    </a:lnTo>
                    <a:lnTo>
                      <a:pt x="389" y="4"/>
                    </a:lnTo>
                    <a:lnTo>
                      <a:pt x="387" y="4"/>
                    </a:lnTo>
                    <a:lnTo>
                      <a:pt x="385" y="4"/>
                    </a:lnTo>
                    <a:lnTo>
                      <a:pt x="383" y="4"/>
                    </a:lnTo>
                    <a:lnTo>
                      <a:pt x="381" y="4"/>
                    </a:lnTo>
                    <a:lnTo>
                      <a:pt x="381" y="5"/>
                    </a:lnTo>
                    <a:lnTo>
                      <a:pt x="381" y="7"/>
                    </a:lnTo>
                    <a:lnTo>
                      <a:pt x="377" y="5"/>
                    </a:lnTo>
                    <a:lnTo>
                      <a:pt x="375" y="5"/>
                    </a:lnTo>
                    <a:lnTo>
                      <a:pt x="375" y="7"/>
                    </a:lnTo>
                    <a:lnTo>
                      <a:pt x="375" y="9"/>
                    </a:lnTo>
                    <a:lnTo>
                      <a:pt x="375" y="9"/>
                    </a:lnTo>
                    <a:lnTo>
                      <a:pt x="375" y="11"/>
                    </a:lnTo>
                    <a:lnTo>
                      <a:pt x="375" y="11"/>
                    </a:lnTo>
                    <a:lnTo>
                      <a:pt x="375" y="13"/>
                    </a:lnTo>
                    <a:lnTo>
                      <a:pt x="373" y="13"/>
                    </a:lnTo>
                    <a:lnTo>
                      <a:pt x="373" y="15"/>
                    </a:lnTo>
                    <a:lnTo>
                      <a:pt x="373" y="17"/>
                    </a:lnTo>
                    <a:lnTo>
                      <a:pt x="373" y="17"/>
                    </a:lnTo>
                    <a:lnTo>
                      <a:pt x="372" y="17"/>
                    </a:lnTo>
                    <a:lnTo>
                      <a:pt x="372" y="17"/>
                    </a:lnTo>
                    <a:lnTo>
                      <a:pt x="370" y="17"/>
                    </a:lnTo>
                    <a:lnTo>
                      <a:pt x="370" y="17"/>
                    </a:lnTo>
                    <a:lnTo>
                      <a:pt x="368" y="17"/>
                    </a:lnTo>
                    <a:lnTo>
                      <a:pt x="368" y="17"/>
                    </a:lnTo>
                    <a:lnTo>
                      <a:pt x="366" y="17"/>
                    </a:lnTo>
                    <a:lnTo>
                      <a:pt x="364" y="17"/>
                    </a:lnTo>
                    <a:lnTo>
                      <a:pt x="362" y="19"/>
                    </a:lnTo>
                    <a:lnTo>
                      <a:pt x="360" y="19"/>
                    </a:lnTo>
                    <a:lnTo>
                      <a:pt x="358" y="19"/>
                    </a:lnTo>
                    <a:lnTo>
                      <a:pt x="356" y="19"/>
                    </a:lnTo>
                    <a:lnTo>
                      <a:pt x="356" y="21"/>
                    </a:lnTo>
                    <a:lnTo>
                      <a:pt x="356" y="21"/>
                    </a:lnTo>
                    <a:lnTo>
                      <a:pt x="356" y="23"/>
                    </a:lnTo>
                    <a:lnTo>
                      <a:pt x="354" y="23"/>
                    </a:lnTo>
                    <a:lnTo>
                      <a:pt x="354" y="24"/>
                    </a:lnTo>
                    <a:lnTo>
                      <a:pt x="349" y="24"/>
                    </a:lnTo>
                    <a:lnTo>
                      <a:pt x="351" y="28"/>
                    </a:lnTo>
                    <a:lnTo>
                      <a:pt x="349" y="30"/>
                    </a:lnTo>
                    <a:lnTo>
                      <a:pt x="345" y="32"/>
                    </a:lnTo>
                    <a:lnTo>
                      <a:pt x="343" y="32"/>
                    </a:lnTo>
                    <a:lnTo>
                      <a:pt x="341" y="34"/>
                    </a:lnTo>
                    <a:lnTo>
                      <a:pt x="339" y="36"/>
                    </a:lnTo>
                    <a:lnTo>
                      <a:pt x="339" y="36"/>
                    </a:lnTo>
                    <a:lnTo>
                      <a:pt x="337" y="36"/>
                    </a:lnTo>
                    <a:lnTo>
                      <a:pt x="333" y="38"/>
                    </a:lnTo>
                    <a:lnTo>
                      <a:pt x="332" y="38"/>
                    </a:lnTo>
                    <a:lnTo>
                      <a:pt x="332" y="38"/>
                    </a:lnTo>
                    <a:lnTo>
                      <a:pt x="326" y="42"/>
                    </a:lnTo>
                    <a:lnTo>
                      <a:pt x="322" y="43"/>
                    </a:lnTo>
                    <a:lnTo>
                      <a:pt x="322" y="45"/>
                    </a:lnTo>
                    <a:lnTo>
                      <a:pt x="320" y="45"/>
                    </a:lnTo>
                    <a:lnTo>
                      <a:pt x="316" y="45"/>
                    </a:lnTo>
                    <a:lnTo>
                      <a:pt x="314" y="45"/>
                    </a:lnTo>
                    <a:lnTo>
                      <a:pt x="314" y="47"/>
                    </a:lnTo>
                    <a:lnTo>
                      <a:pt x="314" y="47"/>
                    </a:lnTo>
                    <a:lnTo>
                      <a:pt x="314" y="49"/>
                    </a:lnTo>
                    <a:lnTo>
                      <a:pt x="313" y="49"/>
                    </a:lnTo>
                    <a:lnTo>
                      <a:pt x="311" y="49"/>
                    </a:lnTo>
                    <a:lnTo>
                      <a:pt x="311" y="49"/>
                    </a:lnTo>
                    <a:lnTo>
                      <a:pt x="309" y="51"/>
                    </a:lnTo>
                    <a:lnTo>
                      <a:pt x="307" y="49"/>
                    </a:lnTo>
                    <a:lnTo>
                      <a:pt x="305" y="51"/>
                    </a:lnTo>
                    <a:lnTo>
                      <a:pt x="303" y="51"/>
                    </a:lnTo>
                    <a:lnTo>
                      <a:pt x="303" y="53"/>
                    </a:lnTo>
                    <a:lnTo>
                      <a:pt x="301" y="55"/>
                    </a:lnTo>
                    <a:lnTo>
                      <a:pt x="301" y="57"/>
                    </a:lnTo>
                    <a:lnTo>
                      <a:pt x="301" y="57"/>
                    </a:lnTo>
                    <a:lnTo>
                      <a:pt x="299" y="57"/>
                    </a:lnTo>
                    <a:lnTo>
                      <a:pt x="299" y="59"/>
                    </a:lnTo>
                    <a:lnTo>
                      <a:pt x="297" y="59"/>
                    </a:lnTo>
                    <a:lnTo>
                      <a:pt x="295" y="61"/>
                    </a:lnTo>
                    <a:lnTo>
                      <a:pt x="293" y="62"/>
                    </a:lnTo>
                    <a:lnTo>
                      <a:pt x="290" y="62"/>
                    </a:lnTo>
                    <a:lnTo>
                      <a:pt x="288" y="62"/>
                    </a:lnTo>
                    <a:lnTo>
                      <a:pt x="286" y="62"/>
                    </a:lnTo>
                    <a:lnTo>
                      <a:pt x="284" y="64"/>
                    </a:lnTo>
                    <a:lnTo>
                      <a:pt x="282" y="66"/>
                    </a:lnTo>
                    <a:lnTo>
                      <a:pt x="282" y="66"/>
                    </a:lnTo>
                    <a:lnTo>
                      <a:pt x="282" y="68"/>
                    </a:lnTo>
                    <a:lnTo>
                      <a:pt x="282" y="68"/>
                    </a:lnTo>
                    <a:lnTo>
                      <a:pt x="280" y="68"/>
                    </a:lnTo>
                    <a:lnTo>
                      <a:pt x="280" y="68"/>
                    </a:lnTo>
                    <a:lnTo>
                      <a:pt x="278" y="68"/>
                    </a:lnTo>
                    <a:lnTo>
                      <a:pt x="276" y="70"/>
                    </a:lnTo>
                    <a:lnTo>
                      <a:pt x="274" y="70"/>
                    </a:lnTo>
                    <a:lnTo>
                      <a:pt x="274" y="72"/>
                    </a:lnTo>
                    <a:lnTo>
                      <a:pt x="274" y="72"/>
                    </a:lnTo>
                    <a:lnTo>
                      <a:pt x="272" y="74"/>
                    </a:lnTo>
                    <a:lnTo>
                      <a:pt x="271" y="74"/>
                    </a:lnTo>
                    <a:lnTo>
                      <a:pt x="271" y="76"/>
                    </a:lnTo>
                    <a:lnTo>
                      <a:pt x="269" y="76"/>
                    </a:lnTo>
                    <a:lnTo>
                      <a:pt x="269" y="78"/>
                    </a:lnTo>
                    <a:lnTo>
                      <a:pt x="265" y="78"/>
                    </a:lnTo>
                    <a:lnTo>
                      <a:pt x="265" y="78"/>
                    </a:lnTo>
                    <a:lnTo>
                      <a:pt x="265" y="80"/>
                    </a:lnTo>
                    <a:lnTo>
                      <a:pt x="265" y="80"/>
                    </a:lnTo>
                    <a:lnTo>
                      <a:pt x="263" y="81"/>
                    </a:lnTo>
                    <a:lnTo>
                      <a:pt x="263" y="81"/>
                    </a:lnTo>
                    <a:lnTo>
                      <a:pt x="257" y="85"/>
                    </a:lnTo>
                    <a:lnTo>
                      <a:pt x="255" y="87"/>
                    </a:lnTo>
                    <a:lnTo>
                      <a:pt x="255" y="87"/>
                    </a:lnTo>
                    <a:lnTo>
                      <a:pt x="255" y="89"/>
                    </a:lnTo>
                    <a:lnTo>
                      <a:pt x="255" y="91"/>
                    </a:lnTo>
                    <a:lnTo>
                      <a:pt x="255" y="91"/>
                    </a:lnTo>
                    <a:lnTo>
                      <a:pt x="253" y="91"/>
                    </a:lnTo>
                    <a:lnTo>
                      <a:pt x="253" y="91"/>
                    </a:lnTo>
                    <a:lnTo>
                      <a:pt x="253" y="93"/>
                    </a:lnTo>
                    <a:lnTo>
                      <a:pt x="252" y="93"/>
                    </a:lnTo>
                    <a:lnTo>
                      <a:pt x="250" y="95"/>
                    </a:lnTo>
                    <a:lnTo>
                      <a:pt x="250" y="97"/>
                    </a:lnTo>
                    <a:lnTo>
                      <a:pt x="248" y="97"/>
                    </a:lnTo>
                    <a:lnTo>
                      <a:pt x="246" y="97"/>
                    </a:lnTo>
                    <a:lnTo>
                      <a:pt x="242" y="95"/>
                    </a:lnTo>
                    <a:lnTo>
                      <a:pt x="240" y="95"/>
                    </a:lnTo>
                    <a:lnTo>
                      <a:pt x="240" y="97"/>
                    </a:lnTo>
                    <a:lnTo>
                      <a:pt x="240" y="99"/>
                    </a:lnTo>
                    <a:lnTo>
                      <a:pt x="238" y="99"/>
                    </a:lnTo>
                    <a:lnTo>
                      <a:pt x="238" y="101"/>
                    </a:lnTo>
                    <a:lnTo>
                      <a:pt x="236" y="101"/>
                    </a:lnTo>
                    <a:lnTo>
                      <a:pt x="236" y="101"/>
                    </a:lnTo>
                    <a:lnTo>
                      <a:pt x="232" y="102"/>
                    </a:lnTo>
                    <a:lnTo>
                      <a:pt x="232" y="102"/>
                    </a:lnTo>
                    <a:lnTo>
                      <a:pt x="232" y="102"/>
                    </a:lnTo>
                    <a:lnTo>
                      <a:pt x="231" y="106"/>
                    </a:lnTo>
                    <a:lnTo>
                      <a:pt x="229" y="108"/>
                    </a:lnTo>
                    <a:lnTo>
                      <a:pt x="229" y="110"/>
                    </a:lnTo>
                    <a:lnTo>
                      <a:pt x="229" y="112"/>
                    </a:lnTo>
                    <a:lnTo>
                      <a:pt x="229" y="114"/>
                    </a:lnTo>
                    <a:lnTo>
                      <a:pt x="229" y="114"/>
                    </a:lnTo>
                    <a:lnTo>
                      <a:pt x="227" y="114"/>
                    </a:lnTo>
                    <a:lnTo>
                      <a:pt x="227" y="116"/>
                    </a:lnTo>
                    <a:lnTo>
                      <a:pt x="225" y="116"/>
                    </a:lnTo>
                    <a:lnTo>
                      <a:pt x="227" y="118"/>
                    </a:lnTo>
                    <a:lnTo>
                      <a:pt x="227" y="118"/>
                    </a:lnTo>
                    <a:lnTo>
                      <a:pt x="227" y="120"/>
                    </a:lnTo>
                    <a:lnTo>
                      <a:pt x="231" y="133"/>
                    </a:lnTo>
                    <a:lnTo>
                      <a:pt x="232" y="139"/>
                    </a:lnTo>
                    <a:lnTo>
                      <a:pt x="232" y="142"/>
                    </a:lnTo>
                    <a:lnTo>
                      <a:pt x="232" y="142"/>
                    </a:lnTo>
                    <a:lnTo>
                      <a:pt x="232" y="144"/>
                    </a:lnTo>
                    <a:lnTo>
                      <a:pt x="234" y="144"/>
                    </a:lnTo>
                    <a:lnTo>
                      <a:pt x="234" y="144"/>
                    </a:lnTo>
                    <a:lnTo>
                      <a:pt x="236" y="144"/>
                    </a:lnTo>
                    <a:lnTo>
                      <a:pt x="236" y="144"/>
                    </a:lnTo>
                    <a:lnTo>
                      <a:pt x="238" y="146"/>
                    </a:lnTo>
                    <a:lnTo>
                      <a:pt x="240" y="150"/>
                    </a:lnTo>
                    <a:lnTo>
                      <a:pt x="240" y="150"/>
                    </a:lnTo>
                    <a:lnTo>
                      <a:pt x="242" y="152"/>
                    </a:lnTo>
                    <a:lnTo>
                      <a:pt x="242" y="152"/>
                    </a:lnTo>
                    <a:lnTo>
                      <a:pt x="244" y="152"/>
                    </a:lnTo>
                    <a:lnTo>
                      <a:pt x="246" y="152"/>
                    </a:lnTo>
                    <a:lnTo>
                      <a:pt x="246" y="152"/>
                    </a:lnTo>
                    <a:lnTo>
                      <a:pt x="248" y="152"/>
                    </a:lnTo>
                    <a:lnTo>
                      <a:pt x="252" y="156"/>
                    </a:lnTo>
                    <a:lnTo>
                      <a:pt x="252" y="156"/>
                    </a:lnTo>
                    <a:lnTo>
                      <a:pt x="253" y="156"/>
                    </a:lnTo>
                    <a:lnTo>
                      <a:pt x="253" y="156"/>
                    </a:lnTo>
                    <a:lnTo>
                      <a:pt x="257" y="156"/>
                    </a:lnTo>
                    <a:lnTo>
                      <a:pt x="257" y="154"/>
                    </a:lnTo>
                    <a:lnTo>
                      <a:pt x="257" y="154"/>
                    </a:lnTo>
                    <a:lnTo>
                      <a:pt x="261" y="156"/>
                    </a:lnTo>
                    <a:lnTo>
                      <a:pt x="263" y="156"/>
                    </a:lnTo>
                    <a:lnTo>
                      <a:pt x="267" y="158"/>
                    </a:lnTo>
                    <a:lnTo>
                      <a:pt x="267" y="158"/>
                    </a:lnTo>
                    <a:lnTo>
                      <a:pt x="267" y="158"/>
                    </a:lnTo>
                    <a:lnTo>
                      <a:pt x="269" y="158"/>
                    </a:lnTo>
                    <a:lnTo>
                      <a:pt x="274" y="158"/>
                    </a:lnTo>
                    <a:lnTo>
                      <a:pt x="276" y="156"/>
                    </a:lnTo>
                    <a:lnTo>
                      <a:pt x="280" y="154"/>
                    </a:lnTo>
                    <a:lnTo>
                      <a:pt x="282" y="154"/>
                    </a:lnTo>
                    <a:lnTo>
                      <a:pt x="282" y="154"/>
                    </a:lnTo>
                    <a:lnTo>
                      <a:pt x="284" y="154"/>
                    </a:lnTo>
                    <a:lnTo>
                      <a:pt x="286" y="154"/>
                    </a:lnTo>
                    <a:lnTo>
                      <a:pt x="288" y="156"/>
                    </a:lnTo>
                    <a:lnTo>
                      <a:pt x="290" y="156"/>
                    </a:lnTo>
                    <a:lnTo>
                      <a:pt x="290" y="156"/>
                    </a:lnTo>
                    <a:lnTo>
                      <a:pt x="292" y="154"/>
                    </a:lnTo>
                    <a:lnTo>
                      <a:pt x="292" y="154"/>
                    </a:lnTo>
                    <a:lnTo>
                      <a:pt x="293" y="152"/>
                    </a:lnTo>
                    <a:lnTo>
                      <a:pt x="293" y="152"/>
                    </a:lnTo>
                    <a:lnTo>
                      <a:pt x="295" y="148"/>
                    </a:lnTo>
                    <a:lnTo>
                      <a:pt x="295" y="148"/>
                    </a:lnTo>
                    <a:lnTo>
                      <a:pt x="295" y="146"/>
                    </a:lnTo>
                    <a:lnTo>
                      <a:pt x="297" y="146"/>
                    </a:lnTo>
                    <a:lnTo>
                      <a:pt x="299" y="144"/>
                    </a:lnTo>
                    <a:lnTo>
                      <a:pt x="301" y="144"/>
                    </a:lnTo>
                    <a:lnTo>
                      <a:pt x="303" y="144"/>
                    </a:lnTo>
                    <a:lnTo>
                      <a:pt x="305" y="144"/>
                    </a:lnTo>
                    <a:lnTo>
                      <a:pt x="305" y="144"/>
                    </a:lnTo>
                    <a:lnTo>
                      <a:pt x="305" y="144"/>
                    </a:lnTo>
                    <a:lnTo>
                      <a:pt x="307" y="146"/>
                    </a:lnTo>
                    <a:lnTo>
                      <a:pt x="307" y="146"/>
                    </a:lnTo>
                    <a:lnTo>
                      <a:pt x="307" y="146"/>
                    </a:lnTo>
                    <a:lnTo>
                      <a:pt x="307" y="148"/>
                    </a:lnTo>
                    <a:lnTo>
                      <a:pt x="307" y="148"/>
                    </a:lnTo>
                    <a:lnTo>
                      <a:pt x="307" y="148"/>
                    </a:lnTo>
                    <a:lnTo>
                      <a:pt x="307" y="150"/>
                    </a:lnTo>
                    <a:lnTo>
                      <a:pt x="307" y="150"/>
                    </a:lnTo>
                    <a:lnTo>
                      <a:pt x="305" y="152"/>
                    </a:lnTo>
                    <a:lnTo>
                      <a:pt x="305" y="152"/>
                    </a:lnTo>
                    <a:lnTo>
                      <a:pt x="305" y="154"/>
                    </a:lnTo>
                    <a:lnTo>
                      <a:pt x="307" y="154"/>
                    </a:lnTo>
                    <a:lnTo>
                      <a:pt x="307" y="156"/>
                    </a:lnTo>
                    <a:lnTo>
                      <a:pt x="307" y="156"/>
                    </a:lnTo>
                    <a:lnTo>
                      <a:pt x="307" y="158"/>
                    </a:lnTo>
                    <a:lnTo>
                      <a:pt x="307" y="158"/>
                    </a:lnTo>
                    <a:lnTo>
                      <a:pt x="307" y="159"/>
                    </a:lnTo>
                    <a:lnTo>
                      <a:pt x="307" y="159"/>
                    </a:lnTo>
                    <a:lnTo>
                      <a:pt x="307" y="159"/>
                    </a:lnTo>
                    <a:lnTo>
                      <a:pt x="307" y="161"/>
                    </a:lnTo>
                    <a:lnTo>
                      <a:pt x="307" y="161"/>
                    </a:lnTo>
                    <a:lnTo>
                      <a:pt x="307" y="163"/>
                    </a:lnTo>
                    <a:lnTo>
                      <a:pt x="309" y="163"/>
                    </a:lnTo>
                    <a:lnTo>
                      <a:pt x="311" y="167"/>
                    </a:lnTo>
                    <a:lnTo>
                      <a:pt x="311" y="167"/>
                    </a:lnTo>
                    <a:lnTo>
                      <a:pt x="311" y="169"/>
                    </a:lnTo>
                    <a:lnTo>
                      <a:pt x="311" y="169"/>
                    </a:lnTo>
                    <a:lnTo>
                      <a:pt x="311" y="169"/>
                    </a:lnTo>
                    <a:lnTo>
                      <a:pt x="311" y="171"/>
                    </a:lnTo>
                    <a:lnTo>
                      <a:pt x="309" y="171"/>
                    </a:lnTo>
                    <a:lnTo>
                      <a:pt x="311" y="173"/>
                    </a:lnTo>
                    <a:lnTo>
                      <a:pt x="311" y="175"/>
                    </a:lnTo>
                    <a:lnTo>
                      <a:pt x="309" y="175"/>
                    </a:lnTo>
                    <a:lnTo>
                      <a:pt x="309" y="175"/>
                    </a:lnTo>
                    <a:lnTo>
                      <a:pt x="307" y="177"/>
                    </a:lnTo>
                    <a:lnTo>
                      <a:pt x="307" y="177"/>
                    </a:lnTo>
                    <a:lnTo>
                      <a:pt x="307" y="177"/>
                    </a:lnTo>
                    <a:lnTo>
                      <a:pt x="307" y="177"/>
                    </a:lnTo>
                    <a:lnTo>
                      <a:pt x="305" y="178"/>
                    </a:lnTo>
                    <a:lnTo>
                      <a:pt x="305" y="178"/>
                    </a:lnTo>
                    <a:lnTo>
                      <a:pt x="303" y="178"/>
                    </a:lnTo>
                    <a:lnTo>
                      <a:pt x="301" y="178"/>
                    </a:lnTo>
                    <a:lnTo>
                      <a:pt x="299" y="177"/>
                    </a:lnTo>
                    <a:lnTo>
                      <a:pt x="299" y="177"/>
                    </a:lnTo>
                    <a:lnTo>
                      <a:pt x="297" y="177"/>
                    </a:lnTo>
                    <a:lnTo>
                      <a:pt x="295" y="177"/>
                    </a:lnTo>
                    <a:lnTo>
                      <a:pt x="293" y="177"/>
                    </a:lnTo>
                    <a:lnTo>
                      <a:pt x="292" y="177"/>
                    </a:lnTo>
                    <a:lnTo>
                      <a:pt x="292" y="177"/>
                    </a:lnTo>
                    <a:lnTo>
                      <a:pt x="282" y="180"/>
                    </a:lnTo>
                    <a:lnTo>
                      <a:pt x="278" y="180"/>
                    </a:lnTo>
                    <a:lnTo>
                      <a:pt x="276" y="180"/>
                    </a:lnTo>
                    <a:lnTo>
                      <a:pt x="274" y="180"/>
                    </a:lnTo>
                    <a:lnTo>
                      <a:pt x="274" y="180"/>
                    </a:lnTo>
                    <a:lnTo>
                      <a:pt x="267" y="184"/>
                    </a:lnTo>
                    <a:lnTo>
                      <a:pt x="263" y="184"/>
                    </a:lnTo>
                    <a:lnTo>
                      <a:pt x="261" y="186"/>
                    </a:lnTo>
                    <a:lnTo>
                      <a:pt x="261" y="186"/>
                    </a:lnTo>
                    <a:lnTo>
                      <a:pt x="261" y="188"/>
                    </a:lnTo>
                    <a:lnTo>
                      <a:pt x="259" y="188"/>
                    </a:lnTo>
                    <a:lnTo>
                      <a:pt x="259" y="190"/>
                    </a:lnTo>
                    <a:lnTo>
                      <a:pt x="259" y="190"/>
                    </a:lnTo>
                    <a:lnTo>
                      <a:pt x="259" y="190"/>
                    </a:lnTo>
                    <a:lnTo>
                      <a:pt x="259" y="190"/>
                    </a:lnTo>
                    <a:lnTo>
                      <a:pt x="261" y="194"/>
                    </a:lnTo>
                    <a:lnTo>
                      <a:pt x="263" y="196"/>
                    </a:lnTo>
                    <a:lnTo>
                      <a:pt x="263" y="198"/>
                    </a:lnTo>
                    <a:lnTo>
                      <a:pt x="263" y="199"/>
                    </a:lnTo>
                    <a:lnTo>
                      <a:pt x="263" y="201"/>
                    </a:lnTo>
                    <a:lnTo>
                      <a:pt x="263" y="201"/>
                    </a:lnTo>
                    <a:lnTo>
                      <a:pt x="261" y="203"/>
                    </a:lnTo>
                    <a:lnTo>
                      <a:pt x="261" y="203"/>
                    </a:lnTo>
                    <a:lnTo>
                      <a:pt x="259" y="203"/>
                    </a:lnTo>
                    <a:lnTo>
                      <a:pt x="257" y="203"/>
                    </a:lnTo>
                    <a:lnTo>
                      <a:pt x="255" y="205"/>
                    </a:lnTo>
                    <a:lnTo>
                      <a:pt x="255" y="205"/>
                    </a:lnTo>
                    <a:lnTo>
                      <a:pt x="255" y="205"/>
                    </a:lnTo>
                    <a:lnTo>
                      <a:pt x="253" y="205"/>
                    </a:lnTo>
                    <a:lnTo>
                      <a:pt x="253" y="207"/>
                    </a:lnTo>
                    <a:lnTo>
                      <a:pt x="253" y="207"/>
                    </a:lnTo>
                    <a:lnTo>
                      <a:pt x="255" y="209"/>
                    </a:lnTo>
                    <a:lnTo>
                      <a:pt x="259" y="215"/>
                    </a:lnTo>
                    <a:lnTo>
                      <a:pt x="263" y="217"/>
                    </a:lnTo>
                    <a:lnTo>
                      <a:pt x="267" y="217"/>
                    </a:lnTo>
                    <a:lnTo>
                      <a:pt x="267" y="217"/>
                    </a:lnTo>
                    <a:lnTo>
                      <a:pt x="269" y="217"/>
                    </a:lnTo>
                    <a:lnTo>
                      <a:pt x="269" y="217"/>
                    </a:lnTo>
                    <a:lnTo>
                      <a:pt x="271" y="217"/>
                    </a:lnTo>
                    <a:lnTo>
                      <a:pt x="271" y="217"/>
                    </a:lnTo>
                    <a:lnTo>
                      <a:pt x="274" y="220"/>
                    </a:lnTo>
                    <a:lnTo>
                      <a:pt x="276" y="222"/>
                    </a:lnTo>
                    <a:lnTo>
                      <a:pt x="278" y="222"/>
                    </a:lnTo>
                    <a:lnTo>
                      <a:pt x="278" y="226"/>
                    </a:lnTo>
                    <a:lnTo>
                      <a:pt x="280" y="230"/>
                    </a:lnTo>
                    <a:lnTo>
                      <a:pt x="280" y="232"/>
                    </a:lnTo>
                    <a:lnTo>
                      <a:pt x="280" y="234"/>
                    </a:lnTo>
                    <a:lnTo>
                      <a:pt x="278" y="236"/>
                    </a:lnTo>
                    <a:lnTo>
                      <a:pt x="278" y="236"/>
                    </a:lnTo>
                    <a:lnTo>
                      <a:pt x="276" y="236"/>
                    </a:lnTo>
                    <a:lnTo>
                      <a:pt x="269" y="241"/>
                    </a:lnTo>
                    <a:lnTo>
                      <a:pt x="269" y="241"/>
                    </a:lnTo>
                    <a:lnTo>
                      <a:pt x="267" y="241"/>
                    </a:lnTo>
                    <a:lnTo>
                      <a:pt x="265" y="241"/>
                    </a:lnTo>
                    <a:lnTo>
                      <a:pt x="265" y="241"/>
                    </a:lnTo>
                    <a:lnTo>
                      <a:pt x="265" y="241"/>
                    </a:lnTo>
                    <a:lnTo>
                      <a:pt x="265" y="241"/>
                    </a:lnTo>
                    <a:lnTo>
                      <a:pt x="265" y="239"/>
                    </a:lnTo>
                    <a:lnTo>
                      <a:pt x="265" y="237"/>
                    </a:lnTo>
                    <a:lnTo>
                      <a:pt x="265" y="237"/>
                    </a:lnTo>
                    <a:lnTo>
                      <a:pt x="265" y="237"/>
                    </a:lnTo>
                    <a:lnTo>
                      <a:pt x="263" y="236"/>
                    </a:lnTo>
                    <a:lnTo>
                      <a:pt x="263" y="236"/>
                    </a:lnTo>
                    <a:lnTo>
                      <a:pt x="263" y="234"/>
                    </a:lnTo>
                    <a:lnTo>
                      <a:pt x="263" y="234"/>
                    </a:lnTo>
                    <a:lnTo>
                      <a:pt x="261" y="234"/>
                    </a:lnTo>
                    <a:lnTo>
                      <a:pt x="261" y="234"/>
                    </a:lnTo>
                    <a:lnTo>
                      <a:pt x="259" y="234"/>
                    </a:lnTo>
                    <a:lnTo>
                      <a:pt x="259" y="234"/>
                    </a:lnTo>
                    <a:lnTo>
                      <a:pt x="259" y="234"/>
                    </a:lnTo>
                    <a:lnTo>
                      <a:pt x="257" y="232"/>
                    </a:lnTo>
                    <a:lnTo>
                      <a:pt x="257" y="232"/>
                    </a:lnTo>
                    <a:lnTo>
                      <a:pt x="257" y="234"/>
                    </a:lnTo>
                    <a:lnTo>
                      <a:pt x="255" y="234"/>
                    </a:lnTo>
                    <a:lnTo>
                      <a:pt x="255" y="236"/>
                    </a:lnTo>
                    <a:lnTo>
                      <a:pt x="257" y="237"/>
                    </a:lnTo>
                    <a:lnTo>
                      <a:pt x="257" y="239"/>
                    </a:lnTo>
                    <a:lnTo>
                      <a:pt x="257" y="239"/>
                    </a:lnTo>
                    <a:lnTo>
                      <a:pt x="257" y="239"/>
                    </a:lnTo>
                    <a:lnTo>
                      <a:pt x="255" y="243"/>
                    </a:lnTo>
                    <a:lnTo>
                      <a:pt x="255" y="243"/>
                    </a:lnTo>
                    <a:lnTo>
                      <a:pt x="255" y="245"/>
                    </a:lnTo>
                    <a:lnTo>
                      <a:pt x="255" y="245"/>
                    </a:lnTo>
                    <a:lnTo>
                      <a:pt x="257" y="247"/>
                    </a:lnTo>
                    <a:lnTo>
                      <a:pt x="257" y="255"/>
                    </a:lnTo>
                    <a:lnTo>
                      <a:pt x="257" y="256"/>
                    </a:lnTo>
                    <a:lnTo>
                      <a:pt x="259" y="258"/>
                    </a:lnTo>
                    <a:lnTo>
                      <a:pt x="263" y="264"/>
                    </a:lnTo>
                    <a:lnTo>
                      <a:pt x="263" y="266"/>
                    </a:lnTo>
                    <a:lnTo>
                      <a:pt x="265" y="268"/>
                    </a:lnTo>
                    <a:lnTo>
                      <a:pt x="263" y="268"/>
                    </a:lnTo>
                    <a:lnTo>
                      <a:pt x="263" y="270"/>
                    </a:lnTo>
                    <a:lnTo>
                      <a:pt x="263" y="270"/>
                    </a:lnTo>
                    <a:lnTo>
                      <a:pt x="263" y="272"/>
                    </a:lnTo>
                    <a:lnTo>
                      <a:pt x="261" y="272"/>
                    </a:lnTo>
                    <a:lnTo>
                      <a:pt x="261" y="274"/>
                    </a:lnTo>
                    <a:lnTo>
                      <a:pt x="261" y="274"/>
                    </a:lnTo>
                    <a:lnTo>
                      <a:pt x="259" y="274"/>
                    </a:lnTo>
                    <a:lnTo>
                      <a:pt x="257" y="274"/>
                    </a:lnTo>
                    <a:lnTo>
                      <a:pt x="257" y="274"/>
                    </a:lnTo>
                    <a:lnTo>
                      <a:pt x="257" y="274"/>
                    </a:lnTo>
                    <a:lnTo>
                      <a:pt x="255" y="275"/>
                    </a:lnTo>
                    <a:lnTo>
                      <a:pt x="252" y="275"/>
                    </a:lnTo>
                    <a:lnTo>
                      <a:pt x="250" y="274"/>
                    </a:lnTo>
                    <a:lnTo>
                      <a:pt x="248" y="272"/>
                    </a:lnTo>
                    <a:lnTo>
                      <a:pt x="244" y="268"/>
                    </a:lnTo>
                    <a:lnTo>
                      <a:pt x="242" y="268"/>
                    </a:lnTo>
                    <a:lnTo>
                      <a:pt x="242" y="266"/>
                    </a:lnTo>
                    <a:lnTo>
                      <a:pt x="242" y="266"/>
                    </a:lnTo>
                    <a:lnTo>
                      <a:pt x="242" y="264"/>
                    </a:lnTo>
                    <a:lnTo>
                      <a:pt x="244" y="264"/>
                    </a:lnTo>
                    <a:lnTo>
                      <a:pt x="244" y="262"/>
                    </a:lnTo>
                    <a:lnTo>
                      <a:pt x="244" y="260"/>
                    </a:lnTo>
                    <a:lnTo>
                      <a:pt x="244" y="260"/>
                    </a:lnTo>
                    <a:lnTo>
                      <a:pt x="242" y="260"/>
                    </a:lnTo>
                    <a:lnTo>
                      <a:pt x="242" y="260"/>
                    </a:lnTo>
                    <a:lnTo>
                      <a:pt x="238" y="260"/>
                    </a:lnTo>
                    <a:lnTo>
                      <a:pt x="236" y="262"/>
                    </a:lnTo>
                    <a:lnTo>
                      <a:pt x="234" y="262"/>
                    </a:lnTo>
                    <a:lnTo>
                      <a:pt x="234" y="264"/>
                    </a:lnTo>
                    <a:lnTo>
                      <a:pt x="234" y="264"/>
                    </a:lnTo>
                    <a:lnTo>
                      <a:pt x="232" y="268"/>
                    </a:lnTo>
                    <a:lnTo>
                      <a:pt x="232" y="268"/>
                    </a:lnTo>
                    <a:lnTo>
                      <a:pt x="232" y="270"/>
                    </a:lnTo>
                    <a:lnTo>
                      <a:pt x="231" y="270"/>
                    </a:lnTo>
                    <a:lnTo>
                      <a:pt x="229" y="270"/>
                    </a:lnTo>
                    <a:lnTo>
                      <a:pt x="229" y="270"/>
                    </a:lnTo>
                    <a:lnTo>
                      <a:pt x="227" y="270"/>
                    </a:lnTo>
                    <a:lnTo>
                      <a:pt x="227" y="268"/>
                    </a:lnTo>
                    <a:lnTo>
                      <a:pt x="227" y="266"/>
                    </a:lnTo>
                    <a:lnTo>
                      <a:pt x="225" y="266"/>
                    </a:lnTo>
                    <a:lnTo>
                      <a:pt x="225" y="264"/>
                    </a:lnTo>
                    <a:lnTo>
                      <a:pt x="223" y="264"/>
                    </a:lnTo>
                    <a:lnTo>
                      <a:pt x="219" y="264"/>
                    </a:lnTo>
                    <a:lnTo>
                      <a:pt x="217" y="264"/>
                    </a:lnTo>
                    <a:lnTo>
                      <a:pt x="215" y="264"/>
                    </a:lnTo>
                    <a:lnTo>
                      <a:pt x="210" y="262"/>
                    </a:lnTo>
                    <a:lnTo>
                      <a:pt x="208" y="262"/>
                    </a:lnTo>
                    <a:lnTo>
                      <a:pt x="206" y="262"/>
                    </a:lnTo>
                    <a:lnTo>
                      <a:pt x="202" y="262"/>
                    </a:lnTo>
                    <a:lnTo>
                      <a:pt x="202" y="262"/>
                    </a:lnTo>
                    <a:lnTo>
                      <a:pt x="200" y="262"/>
                    </a:lnTo>
                    <a:lnTo>
                      <a:pt x="200" y="260"/>
                    </a:lnTo>
                    <a:lnTo>
                      <a:pt x="198" y="260"/>
                    </a:lnTo>
                    <a:lnTo>
                      <a:pt x="198" y="258"/>
                    </a:lnTo>
                    <a:lnTo>
                      <a:pt x="198" y="258"/>
                    </a:lnTo>
                    <a:lnTo>
                      <a:pt x="200" y="256"/>
                    </a:lnTo>
                    <a:lnTo>
                      <a:pt x="200" y="256"/>
                    </a:lnTo>
                    <a:lnTo>
                      <a:pt x="198" y="255"/>
                    </a:lnTo>
                    <a:lnTo>
                      <a:pt x="198" y="255"/>
                    </a:lnTo>
                    <a:lnTo>
                      <a:pt x="198" y="255"/>
                    </a:lnTo>
                    <a:lnTo>
                      <a:pt x="196" y="256"/>
                    </a:lnTo>
                    <a:lnTo>
                      <a:pt x="194" y="256"/>
                    </a:lnTo>
                    <a:lnTo>
                      <a:pt x="194" y="258"/>
                    </a:lnTo>
                    <a:lnTo>
                      <a:pt x="192" y="258"/>
                    </a:lnTo>
                    <a:lnTo>
                      <a:pt x="192" y="260"/>
                    </a:lnTo>
                    <a:lnTo>
                      <a:pt x="192" y="262"/>
                    </a:lnTo>
                    <a:lnTo>
                      <a:pt x="192" y="264"/>
                    </a:lnTo>
                    <a:lnTo>
                      <a:pt x="192" y="266"/>
                    </a:lnTo>
                    <a:lnTo>
                      <a:pt x="192" y="268"/>
                    </a:lnTo>
                    <a:lnTo>
                      <a:pt x="192" y="272"/>
                    </a:lnTo>
                    <a:lnTo>
                      <a:pt x="192" y="272"/>
                    </a:lnTo>
                    <a:lnTo>
                      <a:pt x="192" y="275"/>
                    </a:lnTo>
                    <a:lnTo>
                      <a:pt x="192" y="275"/>
                    </a:lnTo>
                    <a:lnTo>
                      <a:pt x="192" y="277"/>
                    </a:lnTo>
                    <a:lnTo>
                      <a:pt x="189" y="281"/>
                    </a:lnTo>
                    <a:lnTo>
                      <a:pt x="181" y="285"/>
                    </a:lnTo>
                    <a:lnTo>
                      <a:pt x="181" y="287"/>
                    </a:lnTo>
                    <a:lnTo>
                      <a:pt x="179" y="289"/>
                    </a:lnTo>
                    <a:lnTo>
                      <a:pt x="181" y="289"/>
                    </a:lnTo>
                    <a:lnTo>
                      <a:pt x="181" y="291"/>
                    </a:lnTo>
                    <a:lnTo>
                      <a:pt x="181" y="291"/>
                    </a:lnTo>
                    <a:lnTo>
                      <a:pt x="181" y="291"/>
                    </a:lnTo>
                    <a:lnTo>
                      <a:pt x="181" y="291"/>
                    </a:lnTo>
                    <a:lnTo>
                      <a:pt x="181" y="293"/>
                    </a:lnTo>
                    <a:lnTo>
                      <a:pt x="181" y="293"/>
                    </a:lnTo>
                    <a:lnTo>
                      <a:pt x="181" y="295"/>
                    </a:lnTo>
                    <a:lnTo>
                      <a:pt x="179" y="295"/>
                    </a:lnTo>
                    <a:lnTo>
                      <a:pt x="171" y="298"/>
                    </a:lnTo>
                    <a:lnTo>
                      <a:pt x="168" y="300"/>
                    </a:lnTo>
                    <a:lnTo>
                      <a:pt x="164" y="302"/>
                    </a:lnTo>
                    <a:lnTo>
                      <a:pt x="162" y="302"/>
                    </a:lnTo>
                    <a:lnTo>
                      <a:pt x="160" y="302"/>
                    </a:lnTo>
                    <a:lnTo>
                      <a:pt x="160" y="302"/>
                    </a:lnTo>
                    <a:lnTo>
                      <a:pt x="160" y="300"/>
                    </a:lnTo>
                    <a:lnTo>
                      <a:pt x="158" y="300"/>
                    </a:lnTo>
                    <a:lnTo>
                      <a:pt x="158" y="300"/>
                    </a:lnTo>
                    <a:lnTo>
                      <a:pt x="156" y="300"/>
                    </a:lnTo>
                    <a:lnTo>
                      <a:pt x="156" y="300"/>
                    </a:lnTo>
                    <a:lnTo>
                      <a:pt x="156" y="300"/>
                    </a:lnTo>
                    <a:lnTo>
                      <a:pt x="156" y="300"/>
                    </a:lnTo>
                    <a:lnTo>
                      <a:pt x="156" y="304"/>
                    </a:lnTo>
                    <a:lnTo>
                      <a:pt x="156" y="304"/>
                    </a:lnTo>
                    <a:lnTo>
                      <a:pt x="156" y="306"/>
                    </a:lnTo>
                    <a:lnTo>
                      <a:pt x="154" y="308"/>
                    </a:lnTo>
                    <a:lnTo>
                      <a:pt x="154" y="310"/>
                    </a:lnTo>
                    <a:lnTo>
                      <a:pt x="154" y="310"/>
                    </a:lnTo>
                    <a:lnTo>
                      <a:pt x="154" y="312"/>
                    </a:lnTo>
                    <a:lnTo>
                      <a:pt x="154" y="312"/>
                    </a:lnTo>
                    <a:lnTo>
                      <a:pt x="152" y="312"/>
                    </a:lnTo>
                    <a:lnTo>
                      <a:pt x="152" y="312"/>
                    </a:lnTo>
                    <a:lnTo>
                      <a:pt x="151" y="310"/>
                    </a:lnTo>
                    <a:lnTo>
                      <a:pt x="149" y="310"/>
                    </a:lnTo>
                    <a:lnTo>
                      <a:pt x="149" y="310"/>
                    </a:lnTo>
                    <a:lnTo>
                      <a:pt x="145" y="310"/>
                    </a:lnTo>
                    <a:lnTo>
                      <a:pt x="143" y="308"/>
                    </a:lnTo>
                    <a:lnTo>
                      <a:pt x="143" y="306"/>
                    </a:lnTo>
                    <a:lnTo>
                      <a:pt x="143" y="304"/>
                    </a:lnTo>
                    <a:lnTo>
                      <a:pt x="143" y="304"/>
                    </a:lnTo>
                    <a:lnTo>
                      <a:pt x="137" y="300"/>
                    </a:lnTo>
                    <a:lnTo>
                      <a:pt x="135" y="300"/>
                    </a:lnTo>
                    <a:lnTo>
                      <a:pt x="135" y="298"/>
                    </a:lnTo>
                    <a:lnTo>
                      <a:pt x="135" y="296"/>
                    </a:lnTo>
                    <a:lnTo>
                      <a:pt x="133" y="293"/>
                    </a:lnTo>
                    <a:lnTo>
                      <a:pt x="133" y="293"/>
                    </a:lnTo>
                    <a:lnTo>
                      <a:pt x="135" y="289"/>
                    </a:lnTo>
                    <a:lnTo>
                      <a:pt x="137" y="287"/>
                    </a:lnTo>
                    <a:lnTo>
                      <a:pt x="137" y="287"/>
                    </a:lnTo>
                    <a:lnTo>
                      <a:pt x="137" y="287"/>
                    </a:lnTo>
                    <a:lnTo>
                      <a:pt x="139" y="287"/>
                    </a:lnTo>
                    <a:lnTo>
                      <a:pt x="139" y="287"/>
                    </a:lnTo>
                    <a:lnTo>
                      <a:pt x="141" y="289"/>
                    </a:lnTo>
                    <a:lnTo>
                      <a:pt x="143" y="289"/>
                    </a:lnTo>
                    <a:lnTo>
                      <a:pt x="143" y="289"/>
                    </a:lnTo>
                    <a:lnTo>
                      <a:pt x="145" y="291"/>
                    </a:lnTo>
                    <a:lnTo>
                      <a:pt x="145" y="291"/>
                    </a:lnTo>
                    <a:lnTo>
                      <a:pt x="147" y="291"/>
                    </a:lnTo>
                    <a:lnTo>
                      <a:pt x="149" y="291"/>
                    </a:lnTo>
                    <a:lnTo>
                      <a:pt x="149" y="291"/>
                    </a:lnTo>
                    <a:lnTo>
                      <a:pt x="151" y="289"/>
                    </a:lnTo>
                    <a:lnTo>
                      <a:pt x="152" y="289"/>
                    </a:lnTo>
                    <a:lnTo>
                      <a:pt x="152" y="289"/>
                    </a:lnTo>
                    <a:lnTo>
                      <a:pt x="154" y="291"/>
                    </a:lnTo>
                    <a:lnTo>
                      <a:pt x="156" y="291"/>
                    </a:lnTo>
                    <a:lnTo>
                      <a:pt x="156" y="291"/>
                    </a:lnTo>
                    <a:lnTo>
                      <a:pt x="156" y="291"/>
                    </a:lnTo>
                    <a:lnTo>
                      <a:pt x="158" y="291"/>
                    </a:lnTo>
                    <a:lnTo>
                      <a:pt x="158" y="289"/>
                    </a:lnTo>
                    <a:lnTo>
                      <a:pt x="158" y="287"/>
                    </a:lnTo>
                    <a:lnTo>
                      <a:pt x="160" y="285"/>
                    </a:lnTo>
                    <a:lnTo>
                      <a:pt x="162" y="283"/>
                    </a:lnTo>
                    <a:lnTo>
                      <a:pt x="164" y="281"/>
                    </a:lnTo>
                    <a:lnTo>
                      <a:pt x="164" y="279"/>
                    </a:lnTo>
                    <a:lnTo>
                      <a:pt x="164" y="279"/>
                    </a:lnTo>
                    <a:lnTo>
                      <a:pt x="160" y="277"/>
                    </a:lnTo>
                    <a:lnTo>
                      <a:pt x="158" y="275"/>
                    </a:lnTo>
                    <a:lnTo>
                      <a:pt x="158" y="274"/>
                    </a:lnTo>
                    <a:lnTo>
                      <a:pt x="158" y="272"/>
                    </a:lnTo>
                    <a:lnTo>
                      <a:pt x="160" y="270"/>
                    </a:lnTo>
                    <a:lnTo>
                      <a:pt x="162" y="266"/>
                    </a:lnTo>
                    <a:lnTo>
                      <a:pt x="164" y="264"/>
                    </a:lnTo>
                    <a:lnTo>
                      <a:pt x="164" y="262"/>
                    </a:lnTo>
                    <a:lnTo>
                      <a:pt x="164" y="260"/>
                    </a:lnTo>
                    <a:lnTo>
                      <a:pt x="162" y="258"/>
                    </a:lnTo>
                    <a:lnTo>
                      <a:pt x="162" y="258"/>
                    </a:lnTo>
                    <a:lnTo>
                      <a:pt x="162" y="258"/>
                    </a:lnTo>
                    <a:lnTo>
                      <a:pt x="160" y="258"/>
                    </a:lnTo>
                    <a:lnTo>
                      <a:pt x="160" y="256"/>
                    </a:lnTo>
                    <a:lnTo>
                      <a:pt x="158" y="256"/>
                    </a:lnTo>
                    <a:lnTo>
                      <a:pt x="158" y="255"/>
                    </a:lnTo>
                    <a:lnTo>
                      <a:pt x="158" y="251"/>
                    </a:lnTo>
                    <a:lnTo>
                      <a:pt x="158" y="249"/>
                    </a:lnTo>
                    <a:lnTo>
                      <a:pt x="156" y="249"/>
                    </a:lnTo>
                    <a:lnTo>
                      <a:pt x="156" y="247"/>
                    </a:lnTo>
                    <a:lnTo>
                      <a:pt x="158" y="243"/>
                    </a:lnTo>
                    <a:lnTo>
                      <a:pt x="158" y="241"/>
                    </a:lnTo>
                    <a:lnTo>
                      <a:pt x="160" y="241"/>
                    </a:lnTo>
                    <a:lnTo>
                      <a:pt x="160" y="241"/>
                    </a:lnTo>
                    <a:lnTo>
                      <a:pt x="162" y="241"/>
                    </a:lnTo>
                    <a:lnTo>
                      <a:pt x="166" y="243"/>
                    </a:lnTo>
                    <a:lnTo>
                      <a:pt x="166" y="243"/>
                    </a:lnTo>
                    <a:lnTo>
                      <a:pt x="168" y="243"/>
                    </a:lnTo>
                    <a:lnTo>
                      <a:pt x="170" y="243"/>
                    </a:lnTo>
                    <a:lnTo>
                      <a:pt x="170" y="241"/>
                    </a:lnTo>
                    <a:lnTo>
                      <a:pt x="170" y="241"/>
                    </a:lnTo>
                    <a:lnTo>
                      <a:pt x="170" y="239"/>
                    </a:lnTo>
                    <a:lnTo>
                      <a:pt x="170" y="239"/>
                    </a:lnTo>
                    <a:lnTo>
                      <a:pt x="170" y="230"/>
                    </a:lnTo>
                    <a:lnTo>
                      <a:pt x="168" y="226"/>
                    </a:lnTo>
                    <a:lnTo>
                      <a:pt x="166" y="224"/>
                    </a:lnTo>
                    <a:lnTo>
                      <a:pt x="164" y="224"/>
                    </a:lnTo>
                    <a:lnTo>
                      <a:pt x="164" y="222"/>
                    </a:lnTo>
                    <a:lnTo>
                      <a:pt x="164" y="222"/>
                    </a:lnTo>
                    <a:lnTo>
                      <a:pt x="164" y="220"/>
                    </a:lnTo>
                    <a:lnTo>
                      <a:pt x="164" y="218"/>
                    </a:lnTo>
                    <a:lnTo>
                      <a:pt x="162" y="215"/>
                    </a:lnTo>
                    <a:lnTo>
                      <a:pt x="160" y="213"/>
                    </a:lnTo>
                    <a:lnTo>
                      <a:pt x="160" y="213"/>
                    </a:lnTo>
                    <a:lnTo>
                      <a:pt x="158" y="213"/>
                    </a:lnTo>
                    <a:lnTo>
                      <a:pt x="156" y="213"/>
                    </a:lnTo>
                    <a:lnTo>
                      <a:pt x="156" y="213"/>
                    </a:lnTo>
                    <a:lnTo>
                      <a:pt x="149" y="217"/>
                    </a:lnTo>
                    <a:lnTo>
                      <a:pt x="145" y="217"/>
                    </a:lnTo>
                    <a:lnTo>
                      <a:pt x="139" y="217"/>
                    </a:lnTo>
                    <a:lnTo>
                      <a:pt x="131" y="220"/>
                    </a:lnTo>
                    <a:lnTo>
                      <a:pt x="128" y="220"/>
                    </a:lnTo>
                    <a:lnTo>
                      <a:pt x="126" y="220"/>
                    </a:lnTo>
                    <a:lnTo>
                      <a:pt x="120" y="218"/>
                    </a:lnTo>
                    <a:lnTo>
                      <a:pt x="118" y="218"/>
                    </a:lnTo>
                    <a:lnTo>
                      <a:pt x="114" y="218"/>
                    </a:lnTo>
                    <a:lnTo>
                      <a:pt x="112" y="218"/>
                    </a:lnTo>
                    <a:lnTo>
                      <a:pt x="111" y="218"/>
                    </a:lnTo>
                    <a:lnTo>
                      <a:pt x="109" y="218"/>
                    </a:lnTo>
                    <a:lnTo>
                      <a:pt x="107" y="217"/>
                    </a:lnTo>
                    <a:lnTo>
                      <a:pt x="107" y="217"/>
                    </a:lnTo>
                    <a:lnTo>
                      <a:pt x="105" y="215"/>
                    </a:lnTo>
                    <a:lnTo>
                      <a:pt x="105" y="215"/>
                    </a:lnTo>
                    <a:lnTo>
                      <a:pt x="105" y="213"/>
                    </a:lnTo>
                    <a:lnTo>
                      <a:pt x="107" y="211"/>
                    </a:lnTo>
                    <a:lnTo>
                      <a:pt x="109" y="209"/>
                    </a:lnTo>
                    <a:lnTo>
                      <a:pt x="109" y="209"/>
                    </a:lnTo>
                    <a:lnTo>
                      <a:pt x="109" y="207"/>
                    </a:lnTo>
                    <a:lnTo>
                      <a:pt x="109" y="207"/>
                    </a:lnTo>
                    <a:lnTo>
                      <a:pt x="109" y="205"/>
                    </a:lnTo>
                    <a:lnTo>
                      <a:pt x="107" y="203"/>
                    </a:lnTo>
                    <a:lnTo>
                      <a:pt x="107" y="201"/>
                    </a:lnTo>
                    <a:lnTo>
                      <a:pt x="107" y="201"/>
                    </a:lnTo>
                    <a:lnTo>
                      <a:pt x="107" y="201"/>
                    </a:lnTo>
                    <a:lnTo>
                      <a:pt x="107" y="199"/>
                    </a:lnTo>
                    <a:lnTo>
                      <a:pt x="109" y="201"/>
                    </a:lnTo>
                    <a:lnTo>
                      <a:pt x="109" y="201"/>
                    </a:lnTo>
                    <a:lnTo>
                      <a:pt x="111" y="203"/>
                    </a:lnTo>
                    <a:lnTo>
                      <a:pt x="112" y="205"/>
                    </a:lnTo>
                    <a:lnTo>
                      <a:pt x="114" y="205"/>
                    </a:lnTo>
                    <a:lnTo>
                      <a:pt x="114" y="205"/>
                    </a:lnTo>
                    <a:lnTo>
                      <a:pt x="116" y="205"/>
                    </a:lnTo>
                    <a:lnTo>
                      <a:pt x="118" y="205"/>
                    </a:lnTo>
                    <a:lnTo>
                      <a:pt x="120" y="205"/>
                    </a:lnTo>
                    <a:lnTo>
                      <a:pt x="122" y="205"/>
                    </a:lnTo>
                    <a:lnTo>
                      <a:pt x="124" y="205"/>
                    </a:lnTo>
                    <a:lnTo>
                      <a:pt x="124" y="203"/>
                    </a:lnTo>
                    <a:lnTo>
                      <a:pt x="126" y="203"/>
                    </a:lnTo>
                    <a:lnTo>
                      <a:pt x="126" y="201"/>
                    </a:lnTo>
                    <a:lnTo>
                      <a:pt x="126" y="201"/>
                    </a:lnTo>
                    <a:lnTo>
                      <a:pt x="128" y="199"/>
                    </a:lnTo>
                    <a:lnTo>
                      <a:pt x="126" y="199"/>
                    </a:lnTo>
                    <a:lnTo>
                      <a:pt x="126" y="199"/>
                    </a:lnTo>
                    <a:lnTo>
                      <a:pt x="126" y="199"/>
                    </a:lnTo>
                    <a:lnTo>
                      <a:pt x="122" y="201"/>
                    </a:lnTo>
                    <a:lnTo>
                      <a:pt x="118" y="201"/>
                    </a:lnTo>
                    <a:lnTo>
                      <a:pt x="116" y="201"/>
                    </a:lnTo>
                    <a:lnTo>
                      <a:pt x="114" y="201"/>
                    </a:lnTo>
                    <a:lnTo>
                      <a:pt x="112" y="199"/>
                    </a:lnTo>
                    <a:lnTo>
                      <a:pt x="112" y="199"/>
                    </a:lnTo>
                    <a:lnTo>
                      <a:pt x="112" y="198"/>
                    </a:lnTo>
                    <a:lnTo>
                      <a:pt x="112" y="198"/>
                    </a:lnTo>
                    <a:lnTo>
                      <a:pt x="112" y="196"/>
                    </a:lnTo>
                    <a:lnTo>
                      <a:pt x="112" y="196"/>
                    </a:lnTo>
                    <a:lnTo>
                      <a:pt x="112" y="196"/>
                    </a:lnTo>
                    <a:lnTo>
                      <a:pt x="114" y="196"/>
                    </a:lnTo>
                    <a:lnTo>
                      <a:pt x="116" y="198"/>
                    </a:lnTo>
                    <a:lnTo>
                      <a:pt x="116" y="198"/>
                    </a:lnTo>
                    <a:lnTo>
                      <a:pt x="118" y="198"/>
                    </a:lnTo>
                    <a:lnTo>
                      <a:pt x="118" y="198"/>
                    </a:lnTo>
                    <a:lnTo>
                      <a:pt x="118" y="196"/>
                    </a:lnTo>
                    <a:lnTo>
                      <a:pt x="118" y="196"/>
                    </a:lnTo>
                    <a:lnTo>
                      <a:pt x="118" y="194"/>
                    </a:lnTo>
                    <a:lnTo>
                      <a:pt x="116" y="192"/>
                    </a:lnTo>
                    <a:lnTo>
                      <a:pt x="116" y="192"/>
                    </a:lnTo>
                    <a:lnTo>
                      <a:pt x="116" y="192"/>
                    </a:lnTo>
                    <a:lnTo>
                      <a:pt x="116" y="190"/>
                    </a:lnTo>
                    <a:lnTo>
                      <a:pt x="118" y="186"/>
                    </a:lnTo>
                    <a:lnTo>
                      <a:pt x="118" y="186"/>
                    </a:lnTo>
                    <a:lnTo>
                      <a:pt x="120" y="184"/>
                    </a:lnTo>
                    <a:lnTo>
                      <a:pt x="120" y="184"/>
                    </a:lnTo>
                    <a:lnTo>
                      <a:pt x="118" y="184"/>
                    </a:lnTo>
                    <a:lnTo>
                      <a:pt x="118" y="184"/>
                    </a:lnTo>
                    <a:lnTo>
                      <a:pt x="118" y="184"/>
                    </a:lnTo>
                    <a:lnTo>
                      <a:pt x="114" y="184"/>
                    </a:lnTo>
                    <a:lnTo>
                      <a:pt x="111" y="186"/>
                    </a:lnTo>
                    <a:lnTo>
                      <a:pt x="109" y="186"/>
                    </a:lnTo>
                    <a:lnTo>
                      <a:pt x="103" y="184"/>
                    </a:lnTo>
                    <a:lnTo>
                      <a:pt x="103" y="186"/>
                    </a:lnTo>
                    <a:lnTo>
                      <a:pt x="101" y="186"/>
                    </a:lnTo>
                    <a:lnTo>
                      <a:pt x="101" y="186"/>
                    </a:lnTo>
                    <a:lnTo>
                      <a:pt x="101" y="186"/>
                    </a:lnTo>
                    <a:lnTo>
                      <a:pt x="101" y="188"/>
                    </a:lnTo>
                    <a:lnTo>
                      <a:pt x="101" y="188"/>
                    </a:lnTo>
                    <a:lnTo>
                      <a:pt x="101" y="188"/>
                    </a:lnTo>
                    <a:lnTo>
                      <a:pt x="99" y="190"/>
                    </a:lnTo>
                    <a:lnTo>
                      <a:pt x="99" y="190"/>
                    </a:lnTo>
                    <a:lnTo>
                      <a:pt x="99" y="192"/>
                    </a:lnTo>
                    <a:lnTo>
                      <a:pt x="97" y="192"/>
                    </a:lnTo>
                    <a:lnTo>
                      <a:pt x="97" y="192"/>
                    </a:lnTo>
                    <a:lnTo>
                      <a:pt x="99" y="196"/>
                    </a:lnTo>
                    <a:lnTo>
                      <a:pt x="99" y="198"/>
                    </a:lnTo>
                    <a:lnTo>
                      <a:pt x="99" y="199"/>
                    </a:lnTo>
                    <a:lnTo>
                      <a:pt x="97" y="199"/>
                    </a:lnTo>
                    <a:lnTo>
                      <a:pt x="97" y="201"/>
                    </a:lnTo>
                    <a:lnTo>
                      <a:pt x="97" y="201"/>
                    </a:lnTo>
                    <a:lnTo>
                      <a:pt x="97" y="201"/>
                    </a:lnTo>
                    <a:lnTo>
                      <a:pt x="95" y="201"/>
                    </a:lnTo>
                    <a:lnTo>
                      <a:pt x="93" y="199"/>
                    </a:lnTo>
                    <a:lnTo>
                      <a:pt x="93" y="199"/>
                    </a:lnTo>
                    <a:lnTo>
                      <a:pt x="93" y="199"/>
                    </a:lnTo>
                    <a:lnTo>
                      <a:pt x="91" y="203"/>
                    </a:lnTo>
                    <a:lnTo>
                      <a:pt x="90" y="203"/>
                    </a:lnTo>
                    <a:lnTo>
                      <a:pt x="90" y="203"/>
                    </a:lnTo>
                    <a:lnTo>
                      <a:pt x="88" y="203"/>
                    </a:lnTo>
                    <a:lnTo>
                      <a:pt x="86" y="203"/>
                    </a:lnTo>
                    <a:lnTo>
                      <a:pt x="86" y="203"/>
                    </a:lnTo>
                    <a:lnTo>
                      <a:pt x="82" y="201"/>
                    </a:lnTo>
                    <a:lnTo>
                      <a:pt x="82" y="201"/>
                    </a:lnTo>
                    <a:lnTo>
                      <a:pt x="80" y="201"/>
                    </a:lnTo>
                    <a:lnTo>
                      <a:pt x="80" y="199"/>
                    </a:lnTo>
                    <a:lnTo>
                      <a:pt x="80" y="199"/>
                    </a:lnTo>
                    <a:lnTo>
                      <a:pt x="78" y="198"/>
                    </a:lnTo>
                    <a:lnTo>
                      <a:pt x="76" y="198"/>
                    </a:lnTo>
                    <a:lnTo>
                      <a:pt x="74" y="196"/>
                    </a:lnTo>
                    <a:lnTo>
                      <a:pt x="72" y="196"/>
                    </a:lnTo>
                    <a:lnTo>
                      <a:pt x="72" y="198"/>
                    </a:lnTo>
                    <a:lnTo>
                      <a:pt x="72" y="198"/>
                    </a:lnTo>
                    <a:lnTo>
                      <a:pt x="74" y="203"/>
                    </a:lnTo>
                    <a:lnTo>
                      <a:pt x="74" y="203"/>
                    </a:lnTo>
                    <a:lnTo>
                      <a:pt x="74" y="205"/>
                    </a:lnTo>
                    <a:lnTo>
                      <a:pt x="74" y="207"/>
                    </a:lnTo>
                    <a:lnTo>
                      <a:pt x="74" y="209"/>
                    </a:lnTo>
                    <a:lnTo>
                      <a:pt x="74" y="211"/>
                    </a:lnTo>
                    <a:lnTo>
                      <a:pt x="74" y="211"/>
                    </a:lnTo>
                    <a:lnTo>
                      <a:pt x="76" y="211"/>
                    </a:lnTo>
                    <a:lnTo>
                      <a:pt x="78" y="211"/>
                    </a:lnTo>
                    <a:lnTo>
                      <a:pt x="80" y="211"/>
                    </a:lnTo>
                    <a:lnTo>
                      <a:pt x="82" y="211"/>
                    </a:lnTo>
                    <a:lnTo>
                      <a:pt x="82" y="211"/>
                    </a:lnTo>
                    <a:lnTo>
                      <a:pt x="84" y="211"/>
                    </a:lnTo>
                    <a:lnTo>
                      <a:pt x="84" y="211"/>
                    </a:lnTo>
                    <a:lnTo>
                      <a:pt x="86" y="211"/>
                    </a:lnTo>
                    <a:lnTo>
                      <a:pt x="86" y="211"/>
                    </a:lnTo>
                    <a:lnTo>
                      <a:pt x="88" y="211"/>
                    </a:lnTo>
                    <a:lnTo>
                      <a:pt x="88" y="213"/>
                    </a:lnTo>
                    <a:lnTo>
                      <a:pt x="88" y="213"/>
                    </a:lnTo>
                    <a:lnTo>
                      <a:pt x="86" y="215"/>
                    </a:lnTo>
                    <a:lnTo>
                      <a:pt x="86" y="217"/>
                    </a:lnTo>
                    <a:lnTo>
                      <a:pt x="86" y="218"/>
                    </a:lnTo>
                    <a:lnTo>
                      <a:pt x="86" y="218"/>
                    </a:lnTo>
                    <a:lnTo>
                      <a:pt x="86" y="220"/>
                    </a:lnTo>
                    <a:lnTo>
                      <a:pt x="86" y="222"/>
                    </a:lnTo>
                    <a:lnTo>
                      <a:pt x="84" y="222"/>
                    </a:lnTo>
                    <a:lnTo>
                      <a:pt x="84" y="224"/>
                    </a:lnTo>
                    <a:lnTo>
                      <a:pt x="82" y="224"/>
                    </a:lnTo>
                    <a:lnTo>
                      <a:pt x="78" y="224"/>
                    </a:lnTo>
                    <a:lnTo>
                      <a:pt x="78" y="224"/>
                    </a:lnTo>
                    <a:lnTo>
                      <a:pt x="76" y="222"/>
                    </a:lnTo>
                    <a:lnTo>
                      <a:pt x="76" y="222"/>
                    </a:lnTo>
                    <a:lnTo>
                      <a:pt x="74" y="220"/>
                    </a:lnTo>
                    <a:lnTo>
                      <a:pt x="74" y="218"/>
                    </a:lnTo>
                    <a:lnTo>
                      <a:pt x="72" y="218"/>
                    </a:lnTo>
                    <a:lnTo>
                      <a:pt x="72" y="217"/>
                    </a:lnTo>
                    <a:lnTo>
                      <a:pt x="70" y="217"/>
                    </a:lnTo>
                    <a:lnTo>
                      <a:pt x="70" y="215"/>
                    </a:lnTo>
                    <a:lnTo>
                      <a:pt x="70" y="213"/>
                    </a:lnTo>
                    <a:lnTo>
                      <a:pt x="70" y="213"/>
                    </a:lnTo>
                    <a:lnTo>
                      <a:pt x="69" y="213"/>
                    </a:lnTo>
                    <a:lnTo>
                      <a:pt x="69" y="213"/>
                    </a:lnTo>
                    <a:lnTo>
                      <a:pt x="69" y="213"/>
                    </a:lnTo>
                    <a:lnTo>
                      <a:pt x="69" y="217"/>
                    </a:lnTo>
                    <a:lnTo>
                      <a:pt x="69" y="220"/>
                    </a:lnTo>
                    <a:lnTo>
                      <a:pt x="69" y="220"/>
                    </a:lnTo>
                    <a:lnTo>
                      <a:pt x="69" y="222"/>
                    </a:lnTo>
                    <a:lnTo>
                      <a:pt x="69" y="224"/>
                    </a:lnTo>
                    <a:lnTo>
                      <a:pt x="67" y="232"/>
                    </a:lnTo>
                    <a:lnTo>
                      <a:pt x="63" y="236"/>
                    </a:lnTo>
                    <a:lnTo>
                      <a:pt x="63" y="237"/>
                    </a:lnTo>
                    <a:lnTo>
                      <a:pt x="63" y="237"/>
                    </a:lnTo>
                    <a:lnTo>
                      <a:pt x="63" y="239"/>
                    </a:lnTo>
                    <a:lnTo>
                      <a:pt x="63" y="239"/>
                    </a:lnTo>
                    <a:lnTo>
                      <a:pt x="63" y="241"/>
                    </a:lnTo>
                    <a:lnTo>
                      <a:pt x="72" y="243"/>
                    </a:lnTo>
                    <a:lnTo>
                      <a:pt x="74" y="243"/>
                    </a:lnTo>
                    <a:lnTo>
                      <a:pt x="74" y="245"/>
                    </a:lnTo>
                    <a:lnTo>
                      <a:pt x="74" y="247"/>
                    </a:lnTo>
                    <a:lnTo>
                      <a:pt x="74" y="249"/>
                    </a:lnTo>
                    <a:lnTo>
                      <a:pt x="72" y="251"/>
                    </a:lnTo>
                    <a:lnTo>
                      <a:pt x="69" y="255"/>
                    </a:lnTo>
                    <a:lnTo>
                      <a:pt x="67" y="256"/>
                    </a:lnTo>
                    <a:lnTo>
                      <a:pt x="67" y="256"/>
                    </a:lnTo>
                    <a:lnTo>
                      <a:pt x="67" y="258"/>
                    </a:lnTo>
                    <a:lnTo>
                      <a:pt x="67" y="260"/>
                    </a:lnTo>
                    <a:lnTo>
                      <a:pt x="67" y="262"/>
                    </a:lnTo>
                    <a:lnTo>
                      <a:pt x="65" y="262"/>
                    </a:lnTo>
                    <a:lnTo>
                      <a:pt x="65" y="264"/>
                    </a:lnTo>
                    <a:lnTo>
                      <a:pt x="65" y="264"/>
                    </a:lnTo>
                    <a:lnTo>
                      <a:pt x="67" y="264"/>
                    </a:lnTo>
                    <a:lnTo>
                      <a:pt x="67" y="264"/>
                    </a:lnTo>
                    <a:lnTo>
                      <a:pt x="70" y="264"/>
                    </a:lnTo>
                    <a:lnTo>
                      <a:pt x="72" y="264"/>
                    </a:lnTo>
                    <a:lnTo>
                      <a:pt x="74" y="266"/>
                    </a:lnTo>
                    <a:lnTo>
                      <a:pt x="76" y="266"/>
                    </a:lnTo>
                    <a:lnTo>
                      <a:pt x="78" y="268"/>
                    </a:lnTo>
                    <a:lnTo>
                      <a:pt x="78" y="268"/>
                    </a:lnTo>
                    <a:lnTo>
                      <a:pt x="78" y="270"/>
                    </a:lnTo>
                    <a:lnTo>
                      <a:pt x="78" y="275"/>
                    </a:lnTo>
                    <a:lnTo>
                      <a:pt x="80" y="277"/>
                    </a:lnTo>
                    <a:lnTo>
                      <a:pt x="80" y="279"/>
                    </a:lnTo>
                    <a:lnTo>
                      <a:pt x="80" y="281"/>
                    </a:lnTo>
                    <a:lnTo>
                      <a:pt x="82" y="281"/>
                    </a:lnTo>
                    <a:lnTo>
                      <a:pt x="82" y="283"/>
                    </a:lnTo>
                    <a:lnTo>
                      <a:pt x="84" y="285"/>
                    </a:lnTo>
                    <a:lnTo>
                      <a:pt x="86" y="285"/>
                    </a:lnTo>
                    <a:lnTo>
                      <a:pt x="86" y="287"/>
                    </a:lnTo>
                    <a:lnTo>
                      <a:pt x="86" y="287"/>
                    </a:lnTo>
                    <a:lnTo>
                      <a:pt x="86" y="289"/>
                    </a:lnTo>
                    <a:lnTo>
                      <a:pt x="86" y="289"/>
                    </a:lnTo>
                    <a:lnTo>
                      <a:pt x="84" y="291"/>
                    </a:lnTo>
                    <a:lnTo>
                      <a:pt x="80" y="302"/>
                    </a:lnTo>
                    <a:lnTo>
                      <a:pt x="80" y="306"/>
                    </a:lnTo>
                    <a:lnTo>
                      <a:pt x="80" y="308"/>
                    </a:lnTo>
                    <a:lnTo>
                      <a:pt x="80" y="310"/>
                    </a:lnTo>
                    <a:lnTo>
                      <a:pt x="80" y="312"/>
                    </a:lnTo>
                    <a:lnTo>
                      <a:pt x="82" y="314"/>
                    </a:lnTo>
                    <a:lnTo>
                      <a:pt x="84" y="315"/>
                    </a:lnTo>
                    <a:lnTo>
                      <a:pt x="84" y="319"/>
                    </a:lnTo>
                    <a:lnTo>
                      <a:pt x="84" y="321"/>
                    </a:lnTo>
                    <a:lnTo>
                      <a:pt x="84" y="323"/>
                    </a:lnTo>
                    <a:lnTo>
                      <a:pt x="84" y="325"/>
                    </a:lnTo>
                    <a:lnTo>
                      <a:pt x="82" y="327"/>
                    </a:lnTo>
                    <a:lnTo>
                      <a:pt x="82" y="327"/>
                    </a:lnTo>
                    <a:lnTo>
                      <a:pt x="80" y="329"/>
                    </a:lnTo>
                    <a:lnTo>
                      <a:pt x="80" y="329"/>
                    </a:lnTo>
                    <a:lnTo>
                      <a:pt x="80" y="331"/>
                    </a:lnTo>
                    <a:lnTo>
                      <a:pt x="78" y="334"/>
                    </a:lnTo>
                    <a:lnTo>
                      <a:pt x="78" y="336"/>
                    </a:lnTo>
                    <a:lnTo>
                      <a:pt x="76" y="338"/>
                    </a:lnTo>
                    <a:lnTo>
                      <a:pt x="76" y="338"/>
                    </a:lnTo>
                    <a:lnTo>
                      <a:pt x="72" y="342"/>
                    </a:lnTo>
                    <a:lnTo>
                      <a:pt x="72" y="342"/>
                    </a:lnTo>
                    <a:lnTo>
                      <a:pt x="70" y="342"/>
                    </a:lnTo>
                    <a:lnTo>
                      <a:pt x="69" y="342"/>
                    </a:lnTo>
                    <a:lnTo>
                      <a:pt x="63" y="346"/>
                    </a:lnTo>
                    <a:lnTo>
                      <a:pt x="61" y="346"/>
                    </a:lnTo>
                    <a:lnTo>
                      <a:pt x="57" y="348"/>
                    </a:lnTo>
                    <a:lnTo>
                      <a:pt x="55" y="350"/>
                    </a:lnTo>
                    <a:lnTo>
                      <a:pt x="50" y="355"/>
                    </a:lnTo>
                    <a:lnTo>
                      <a:pt x="48" y="355"/>
                    </a:lnTo>
                    <a:lnTo>
                      <a:pt x="46" y="363"/>
                    </a:lnTo>
                    <a:lnTo>
                      <a:pt x="46" y="363"/>
                    </a:lnTo>
                    <a:lnTo>
                      <a:pt x="46" y="365"/>
                    </a:lnTo>
                    <a:lnTo>
                      <a:pt x="46" y="365"/>
                    </a:lnTo>
                    <a:lnTo>
                      <a:pt x="46" y="367"/>
                    </a:lnTo>
                    <a:lnTo>
                      <a:pt x="48" y="367"/>
                    </a:lnTo>
                    <a:lnTo>
                      <a:pt x="48" y="367"/>
                    </a:lnTo>
                    <a:lnTo>
                      <a:pt x="51" y="367"/>
                    </a:lnTo>
                    <a:lnTo>
                      <a:pt x="53" y="369"/>
                    </a:lnTo>
                    <a:lnTo>
                      <a:pt x="55" y="369"/>
                    </a:lnTo>
                    <a:lnTo>
                      <a:pt x="57" y="369"/>
                    </a:lnTo>
                    <a:lnTo>
                      <a:pt x="57" y="369"/>
                    </a:lnTo>
                    <a:lnTo>
                      <a:pt x="59" y="369"/>
                    </a:lnTo>
                    <a:lnTo>
                      <a:pt x="59" y="371"/>
                    </a:lnTo>
                    <a:lnTo>
                      <a:pt x="61" y="371"/>
                    </a:lnTo>
                    <a:lnTo>
                      <a:pt x="61" y="372"/>
                    </a:lnTo>
                    <a:lnTo>
                      <a:pt x="63" y="372"/>
                    </a:lnTo>
                    <a:lnTo>
                      <a:pt x="63" y="374"/>
                    </a:lnTo>
                    <a:lnTo>
                      <a:pt x="63" y="374"/>
                    </a:lnTo>
                    <a:lnTo>
                      <a:pt x="59" y="376"/>
                    </a:lnTo>
                    <a:lnTo>
                      <a:pt x="53" y="380"/>
                    </a:lnTo>
                    <a:lnTo>
                      <a:pt x="48" y="382"/>
                    </a:lnTo>
                    <a:lnTo>
                      <a:pt x="40" y="386"/>
                    </a:lnTo>
                    <a:lnTo>
                      <a:pt x="38" y="386"/>
                    </a:lnTo>
                    <a:lnTo>
                      <a:pt x="38" y="386"/>
                    </a:lnTo>
                    <a:lnTo>
                      <a:pt x="36" y="384"/>
                    </a:lnTo>
                    <a:lnTo>
                      <a:pt x="34" y="384"/>
                    </a:lnTo>
                    <a:lnTo>
                      <a:pt x="32" y="384"/>
                    </a:lnTo>
                    <a:lnTo>
                      <a:pt x="32" y="384"/>
                    </a:lnTo>
                    <a:lnTo>
                      <a:pt x="30" y="386"/>
                    </a:lnTo>
                    <a:lnTo>
                      <a:pt x="30" y="386"/>
                    </a:lnTo>
                    <a:lnTo>
                      <a:pt x="29" y="386"/>
                    </a:lnTo>
                    <a:lnTo>
                      <a:pt x="27" y="388"/>
                    </a:lnTo>
                    <a:lnTo>
                      <a:pt x="29" y="393"/>
                    </a:lnTo>
                    <a:lnTo>
                      <a:pt x="30" y="401"/>
                    </a:lnTo>
                    <a:lnTo>
                      <a:pt x="30" y="403"/>
                    </a:lnTo>
                    <a:lnTo>
                      <a:pt x="30" y="405"/>
                    </a:lnTo>
                    <a:lnTo>
                      <a:pt x="30" y="405"/>
                    </a:lnTo>
                    <a:lnTo>
                      <a:pt x="32" y="405"/>
                    </a:lnTo>
                    <a:lnTo>
                      <a:pt x="32" y="405"/>
                    </a:lnTo>
                    <a:lnTo>
                      <a:pt x="32" y="403"/>
                    </a:lnTo>
                    <a:lnTo>
                      <a:pt x="34" y="403"/>
                    </a:lnTo>
                    <a:lnTo>
                      <a:pt x="34" y="403"/>
                    </a:lnTo>
                    <a:lnTo>
                      <a:pt x="36" y="405"/>
                    </a:lnTo>
                    <a:lnTo>
                      <a:pt x="38" y="407"/>
                    </a:lnTo>
                    <a:lnTo>
                      <a:pt x="40" y="409"/>
                    </a:lnTo>
                    <a:lnTo>
                      <a:pt x="40" y="411"/>
                    </a:lnTo>
                    <a:lnTo>
                      <a:pt x="32" y="426"/>
                    </a:lnTo>
                    <a:lnTo>
                      <a:pt x="30" y="428"/>
                    </a:lnTo>
                    <a:lnTo>
                      <a:pt x="30" y="428"/>
                    </a:lnTo>
                    <a:lnTo>
                      <a:pt x="29" y="430"/>
                    </a:lnTo>
                    <a:lnTo>
                      <a:pt x="29" y="430"/>
                    </a:lnTo>
                    <a:lnTo>
                      <a:pt x="27" y="430"/>
                    </a:lnTo>
                    <a:lnTo>
                      <a:pt x="27" y="430"/>
                    </a:lnTo>
                    <a:lnTo>
                      <a:pt x="25" y="430"/>
                    </a:lnTo>
                    <a:lnTo>
                      <a:pt x="23" y="430"/>
                    </a:lnTo>
                    <a:lnTo>
                      <a:pt x="23" y="430"/>
                    </a:lnTo>
                    <a:lnTo>
                      <a:pt x="15" y="435"/>
                    </a:lnTo>
                    <a:lnTo>
                      <a:pt x="11" y="439"/>
                    </a:lnTo>
                    <a:lnTo>
                      <a:pt x="11" y="441"/>
                    </a:lnTo>
                    <a:lnTo>
                      <a:pt x="10" y="441"/>
                    </a:lnTo>
                    <a:lnTo>
                      <a:pt x="10" y="441"/>
                    </a:lnTo>
                    <a:lnTo>
                      <a:pt x="8" y="441"/>
                    </a:lnTo>
                    <a:lnTo>
                      <a:pt x="2" y="439"/>
                    </a:lnTo>
                    <a:lnTo>
                      <a:pt x="2" y="439"/>
                    </a:lnTo>
                    <a:lnTo>
                      <a:pt x="2" y="439"/>
                    </a:lnTo>
                    <a:lnTo>
                      <a:pt x="0" y="439"/>
                    </a:lnTo>
                    <a:lnTo>
                      <a:pt x="0" y="441"/>
                    </a:lnTo>
                    <a:lnTo>
                      <a:pt x="0" y="443"/>
                    </a:lnTo>
                    <a:lnTo>
                      <a:pt x="0" y="443"/>
                    </a:lnTo>
                    <a:lnTo>
                      <a:pt x="0" y="445"/>
                    </a:lnTo>
                    <a:lnTo>
                      <a:pt x="4" y="449"/>
                    </a:lnTo>
                    <a:lnTo>
                      <a:pt x="6" y="450"/>
                    </a:lnTo>
                    <a:lnTo>
                      <a:pt x="8" y="450"/>
                    </a:lnTo>
                    <a:lnTo>
                      <a:pt x="8" y="450"/>
                    </a:lnTo>
                    <a:lnTo>
                      <a:pt x="11" y="450"/>
                    </a:lnTo>
                    <a:lnTo>
                      <a:pt x="15" y="450"/>
                    </a:lnTo>
                    <a:lnTo>
                      <a:pt x="17" y="450"/>
                    </a:lnTo>
                    <a:lnTo>
                      <a:pt x="19" y="450"/>
                    </a:lnTo>
                    <a:lnTo>
                      <a:pt x="19" y="452"/>
                    </a:lnTo>
                    <a:lnTo>
                      <a:pt x="19" y="452"/>
                    </a:lnTo>
                    <a:lnTo>
                      <a:pt x="19" y="454"/>
                    </a:lnTo>
                    <a:lnTo>
                      <a:pt x="19" y="454"/>
                    </a:lnTo>
                    <a:lnTo>
                      <a:pt x="19" y="456"/>
                    </a:lnTo>
                    <a:lnTo>
                      <a:pt x="17" y="456"/>
                    </a:lnTo>
                    <a:lnTo>
                      <a:pt x="17" y="458"/>
                    </a:lnTo>
                    <a:lnTo>
                      <a:pt x="15" y="458"/>
                    </a:lnTo>
                    <a:lnTo>
                      <a:pt x="13" y="458"/>
                    </a:lnTo>
                    <a:lnTo>
                      <a:pt x="11" y="460"/>
                    </a:lnTo>
                    <a:lnTo>
                      <a:pt x="10" y="460"/>
                    </a:lnTo>
                    <a:lnTo>
                      <a:pt x="10" y="458"/>
                    </a:lnTo>
                    <a:lnTo>
                      <a:pt x="8" y="458"/>
                    </a:lnTo>
                    <a:lnTo>
                      <a:pt x="8" y="458"/>
                    </a:lnTo>
                    <a:lnTo>
                      <a:pt x="6" y="456"/>
                    </a:lnTo>
                    <a:lnTo>
                      <a:pt x="6" y="456"/>
                    </a:lnTo>
                    <a:lnTo>
                      <a:pt x="4" y="456"/>
                    </a:lnTo>
                    <a:lnTo>
                      <a:pt x="4" y="456"/>
                    </a:lnTo>
                    <a:lnTo>
                      <a:pt x="4" y="456"/>
                    </a:lnTo>
                    <a:lnTo>
                      <a:pt x="4" y="458"/>
                    </a:lnTo>
                    <a:lnTo>
                      <a:pt x="2" y="460"/>
                    </a:lnTo>
                    <a:lnTo>
                      <a:pt x="2" y="462"/>
                    </a:lnTo>
                    <a:lnTo>
                      <a:pt x="2" y="464"/>
                    </a:lnTo>
                    <a:lnTo>
                      <a:pt x="2" y="466"/>
                    </a:lnTo>
                    <a:lnTo>
                      <a:pt x="4" y="468"/>
                    </a:lnTo>
                    <a:lnTo>
                      <a:pt x="2" y="469"/>
                    </a:lnTo>
                    <a:lnTo>
                      <a:pt x="4" y="471"/>
                    </a:lnTo>
                    <a:lnTo>
                      <a:pt x="4" y="471"/>
                    </a:lnTo>
                    <a:lnTo>
                      <a:pt x="6" y="473"/>
                    </a:lnTo>
                    <a:lnTo>
                      <a:pt x="6" y="473"/>
                    </a:lnTo>
                    <a:lnTo>
                      <a:pt x="8" y="475"/>
                    </a:lnTo>
                    <a:lnTo>
                      <a:pt x="8" y="477"/>
                    </a:lnTo>
                    <a:lnTo>
                      <a:pt x="8" y="479"/>
                    </a:lnTo>
                    <a:lnTo>
                      <a:pt x="8" y="481"/>
                    </a:lnTo>
                    <a:lnTo>
                      <a:pt x="8" y="481"/>
                    </a:lnTo>
                    <a:lnTo>
                      <a:pt x="10" y="483"/>
                    </a:lnTo>
                    <a:lnTo>
                      <a:pt x="10" y="485"/>
                    </a:lnTo>
                    <a:lnTo>
                      <a:pt x="10" y="485"/>
                    </a:lnTo>
                    <a:lnTo>
                      <a:pt x="10" y="488"/>
                    </a:lnTo>
                    <a:lnTo>
                      <a:pt x="10" y="496"/>
                    </a:lnTo>
                    <a:lnTo>
                      <a:pt x="11" y="496"/>
                    </a:lnTo>
                    <a:lnTo>
                      <a:pt x="13" y="498"/>
                    </a:lnTo>
                    <a:lnTo>
                      <a:pt x="15" y="498"/>
                    </a:lnTo>
                    <a:lnTo>
                      <a:pt x="17" y="498"/>
                    </a:lnTo>
                    <a:lnTo>
                      <a:pt x="19" y="498"/>
                    </a:lnTo>
                    <a:lnTo>
                      <a:pt x="21" y="498"/>
                    </a:lnTo>
                    <a:lnTo>
                      <a:pt x="23" y="496"/>
                    </a:lnTo>
                    <a:lnTo>
                      <a:pt x="23" y="496"/>
                    </a:lnTo>
                    <a:lnTo>
                      <a:pt x="23" y="496"/>
                    </a:lnTo>
                    <a:lnTo>
                      <a:pt x="23" y="494"/>
                    </a:lnTo>
                    <a:lnTo>
                      <a:pt x="23" y="494"/>
                    </a:lnTo>
                    <a:lnTo>
                      <a:pt x="25" y="494"/>
                    </a:lnTo>
                    <a:lnTo>
                      <a:pt x="25" y="494"/>
                    </a:lnTo>
                    <a:lnTo>
                      <a:pt x="27" y="494"/>
                    </a:lnTo>
                    <a:lnTo>
                      <a:pt x="29" y="492"/>
                    </a:lnTo>
                    <a:lnTo>
                      <a:pt x="29" y="492"/>
                    </a:lnTo>
                    <a:lnTo>
                      <a:pt x="32" y="488"/>
                    </a:lnTo>
                    <a:lnTo>
                      <a:pt x="34" y="488"/>
                    </a:lnTo>
                    <a:lnTo>
                      <a:pt x="36" y="490"/>
                    </a:lnTo>
                    <a:lnTo>
                      <a:pt x="42" y="496"/>
                    </a:lnTo>
                    <a:lnTo>
                      <a:pt x="42" y="500"/>
                    </a:lnTo>
                    <a:lnTo>
                      <a:pt x="42" y="500"/>
                    </a:lnTo>
                    <a:lnTo>
                      <a:pt x="42" y="509"/>
                    </a:lnTo>
                    <a:lnTo>
                      <a:pt x="42" y="511"/>
                    </a:lnTo>
                    <a:lnTo>
                      <a:pt x="42" y="511"/>
                    </a:lnTo>
                    <a:lnTo>
                      <a:pt x="44" y="513"/>
                    </a:lnTo>
                    <a:lnTo>
                      <a:pt x="44" y="515"/>
                    </a:lnTo>
                    <a:lnTo>
                      <a:pt x="44" y="517"/>
                    </a:lnTo>
                    <a:lnTo>
                      <a:pt x="44" y="519"/>
                    </a:lnTo>
                    <a:lnTo>
                      <a:pt x="46" y="519"/>
                    </a:lnTo>
                    <a:lnTo>
                      <a:pt x="46" y="521"/>
                    </a:lnTo>
                    <a:lnTo>
                      <a:pt x="48" y="521"/>
                    </a:lnTo>
                    <a:lnTo>
                      <a:pt x="51" y="525"/>
                    </a:lnTo>
                    <a:lnTo>
                      <a:pt x="53" y="525"/>
                    </a:lnTo>
                    <a:lnTo>
                      <a:pt x="57" y="527"/>
                    </a:lnTo>
                    <a:lnTo>
                      <a:pt x="59" y="527"/>
                    </a:lnTo>
                    <a:lnTo>
                      <a:pt x="59" y="528"/>
                    </a:lnTo>
                    <a:lnTo>
                      <a:pt x="61" y="528"/>
                    </a:lnTo>
                    <a:lnTo>
                      <a:pt x="63" y="530"/>
                    </a:lnTo>
                    <a:lnTo>
                      <a:pt x="65" y="530"/>
                    </a:lnTo>
                    <a:lnTo>
                      <a:pt x="67" y="530"/>
                    </a:lnTo>
                    <a:lnTo>
                      <a:pt x="76" y="528"/>
                    </a:lnTo>
                    <a:lnTo>
                      <a:pt x="76" y="528"/>
                    </a:lnTo>
                    <a:lnTo>
                      <a:pt x="80" y="530"/>
                    </a:lnTo>
                    <a:lnTo>
                      <a:pt x="80" y="530"/>
                    </a:lnTo>
                    <a:lnTo>
                      <a:pt x="82" y="530"/>
                    </a:lnTo>
                    <a:lnTo>
                      <a:pt x="82" y="532"/>
                    </a:lnTo>
                    <a:lnTo>
                      <a:pt x="84" y="532"/>
                    </a:lnTo>
                    <a:lnTo>
                      <a:pt x="86" y="532"/>
                    </a:lnTo>
                    <a:lnTo>
                      <a:pt x="90" y="534"/>
                    </a:lnTo>
                    <a:lnTo>
                      <a:pt x="90" y="534"/>
                    </a:lnTo>
                    <a:lnTo>
                      <a:pt x="93" y="534"/>
                    </a:lnTo>
                    <a:lnTo>
                      <a:pt x="93" y="536"/>
                    </a:lnTo>
                    <a:lnTo>
                      <a:pt x="95" y="538"/>
                    </a:lnTo>
                    <a:lnTo>
                      <a:pt x="99" y="542"/>
                    </a:lnTo>
                    <a:lnTo>
                      <a:pt x="99" y="546"/>
                    </a:lnTo>
                    <a:lnTo>
                      <a:pt x="101" y="546"/>
                    </a:lnTo>
                    <a:lnTo>
                      <a:pt x="101" y="547"/>
                    </a:lnTo>
                    <a:lnTo>
                      <a:pt x="103" y="547"/>
                    </a:lnTo>
                    <a:lnTo>
                      <a:pt x="103" y="547"/>
                    </a:lnTo>
                    <a:lnTo>
                      <a:pt x="109" y="551"/>
                    </a:lnTo>
                    <a:lnTo>
                      <a:pt x="118" y="553"/>
                    </a:lnTo>
                    <a:lnTo>
                      <a:pt x="122" y="551"/>
                    </a:lnTo>
                    <a:lnTo>
                      <a:pt x="122" y="553"/>
                    </a:lnTo>
                    <a:lnTo>
                      <a:pt x="124" y="553"/>
                    </a:lnTo>
                    <a:lnTo>
                      <a:pt x="124" y="553"/>
                    </a:lnTo>
                    <a:lnTo>
                      <a:pt x="133" y="553"/>
                    </a:lnTo>
                    <a:lnTo>
                      <a:pt x="137" y="553"/>
                    </a:lnTo>
                    <a:lnTo>
                      <a:pt x="139" y="553"/>
                    </a:lnTo>
                    <a:lnTo>
                      <a:pt x="141" y="553"/>
                    </a:lnTo>
                    <a:lnTo>
                      <a:pt x="145" y="553"/>
                    </a:lnTo>
                    <a:lnTo>
                      <a:pt x="145" y="551"/>
                    </a:lnTo>
                    <a:lnTo>
                      <a:pt x="147" y="551"/>
                    </a:lnTo>
                    <a:lnTo>
                      <a:pt x="151" y="553"/>
                    </a:lnTo>
                    <a:lnTo>
                      <a:pt x="154" y="553"/>
                    </a:lnTo>
                    <a:lnTo>
                      <a:pt x="164" y="553"/>
                    </a:lnTo>
                    <a:lnTo>
                      <a:pt x="170" y="551"/>
                    </a:lnTo>
                    <a:lnTo>
                      <a:pt x="173" y="551"/>
                    </a:lnTo>
                    <a:lnTo>
                      <a:pt x="175" y="551"/>
                    </a:lnTo>
                    <a:lnTo>
                      <a:pt x="177" y="551"/>
                    </a:lnTo>
                    <a:lnTo>
                      <a:pt x="181" y="553"/>
                    </a:lnTo>
                    <a:lnTo>
                      <a:pt x="185" y="553"/>
                    </a:lnTo>
                    <a:lnTo>
                      <a:pt x="187" y="553"/>
                    </a:lnTo>
                    <a:lnTo>
                      <a:pt x="187" y="553"/>
                    </a:lnTo>
                    <a:lnTo>
                      <a:pt x="189" y="553"/>
                    </a:lnTo>
                    <a:lnTo>
                      <a:pt x="189" y="553"/>
                    </a:lnTo>
                    <a:lnTo>
                      <a:pt x="191" y="555"/>
                    </a:lnTo>
                    <a:lnTo>
                      <a:pt x="192" y="557"/>
                    </a:lnTo>
                    <a:lnTo>
                      <a:pt x="194" y="563"/>
                    </a:lnTo>
                    <a:lnTo>
                      <a:pt x="194" y="566"/>
                    </a:lnTo>
                    <a:lnTo>
                      <a:pt x="194" y="570"/>
                    </a:lnTo>
                    <a:lnTo>
                      <a:pt x="194" y="572"/>
                    </a:lnTo>
                    <a:lnTo>
                      <a:pt x="194" y="572"/>
                    </a:lnTo>
                    <a:lnTo>
                      <a:pt x="192" y="572"/>
                    </a:lnTo>
                    <a:lnTo>
                      <a:pt x="192" y="572"/>
                    </a:lnTo>
                    <a:lnTo>
                      <a:pt x="192" y="572"/>
                    </a:lnTo>
                    <a:lnTo>
                      <a:pt x="191" y="574"/>
                    </a:lnTo>
                    <a:lnTo>
                      <a:pt x="191" y="574"/>
                    </a:lnTo>
                    <a:lnTo>
                      <a:pt x="191" y="574"/>
                    </a:lnTo>
                    <a:lnTo>
                      <a:pt x="191" y="574"/>
                    </a:lnTo>
                    <a:lnTo>
                      <a:pt x="191" y="574"/>
                    </a:lnTo>
                    <a:lnTo>
                      <a:pt x="192" y="574"/>
                    </a:lnTo>
                    <a:lnTo>
                      <a:pt x="194" y="580"/>
                    </a:lnTo>
                    <a:lnTo>
                      <a:pt x="196" y="582"/>
                    </a:lnTo>
                    <a:lnTo>
                      <a:pt x="198" y="582"/>
                    </a:lnTo>
                    <a:lnTo>
                      <a:pt x="208" y="584"/>
                    </a:lnTo>
                    <a:lnTo>
                      <a:pt x="212" y="582"/>
                    </a:lnTo>
                    <a:lnTo>
                      <a:pt x="217" y="582"/>
                    </a:lnTo>
                    <a:lnTo>
                      <a:pt x="219" y="580"/>
                    </a:lnTo>
                    <a:lnTo>
                      <a:pt x="221" y="580"/>
                    </a:lnTo>
                    <a:lnTo>
                      <a:pt x="223" y="578"/>
                    </a:lnTo>
                    <a:lnTo>
                      <a:pt x="225" y="576"/>
                    </a:lnTo>
                    <a:lnTo>
                      <a:pt x="227" y="574"/>
                    </a:lnTo>
                    <a:lnTo>
                      <a:pt x="227" y="572"/>
                    </a:lnTo>
                    <a:lnTo>
                      <a:pt x="231" y="570"/>
                    </a:lnTo>
                    <a:lnTo>
                      <a:pt x="232" y="570"/>
                    </a:lnTo>
                    <a:lnTo>
                      <a:pt x="238" y="570"/>
                    </a:lnTo>
                    <a:lnTo>
                      <a:pt x="240" y="570"/>
                    </a:lnTo>
                    <a:lnTo>
                      <a:pt x="240" y="568"/>
                    </a:lnTo>
                    <a:lnTo>
                      <a:pt x="242" y="566"/>
                    </a:lnTo>
                    <a:lnTo>
                      <a:pt x="242" y="565"/>
                    </a:lnTo>
                    <a:lnTo>
                      <a:pt x="242" y="561"/>
                    </a:lnTo>
                    <a:lnTo>
                      <a:pt x="240" y="559"/>
                    </a:lnTo>
                    <a:lnTo>
                      <a:pt x="240" y="557"/>
                    </a:lnTo>
                    <a:lnTo>
                      <a:pt x="240" y="557"/>
                    </a:lnTo>
                    <a:lnTo>
                      <a:pt x="240" y="555"/>
                    </a:lnTo>
                    <a:lnTo>
                      <a:pt x="242" y="555"/>
                    </a:lnTo>
                    <a:lnTo>
                      <a:pt x="244" y="553"/>
                    </a:lnTo>
                    <a:lnTo>
                      <a:pt x="248" y="551"/>
                    </a:lnTo>
                    <a:lnTo>
                      <a:pt x="248" y="549"/>
                    </a:lnTo>
                    <a:lnTo>
                      <a:pt x="250" y="549"/>
                    </a:lnTo>
                    <a:lnTo>
                      <a:pt x="252" y="546"/>
                    </a:lnTo>
                    <a:lnTo>
                      <a:pt x="252" y="544"/>
                    </a:lnTo>
                    <a:lnTo>
                      <a:pt x="253" y="544"/>
                    </a:lnTo>
                    <a:lnTo>
                      <a:pt x="253" y="542"/>
                    </a:lnTo>
                    <a:lnTo>
                      <a:pt x="253" y="542"/>
                    </a:lnTo>
                    <a:lnTo>
                      <a:pt x="253" y="542"/>
                    </a:lnTo>
                    <a:lnTo>
                      <a:pt x="253" y="540"/>
                    </a:lnTo>
                    <a:lnTo>
                      <a:pt x="253" y="540"/>
                    </a:lnTo>
                    <a:lnTo>
                      <a:pt x="253" y="540"/>
                    </a:lnTo>
                    <a:lnTo>
                      <a:pt x="253" y="538"/>
                    </a:lnTo>
                    <a:lnTo>
                      <a:pt x="253" y="538"/>
                    </a:lnTo>
                    <a:lnTo>
                      <a:pt x="255" y="536"/>
                    </a:lnTo>
                    <a:lnTo>
                      <a:pt x="255" y="532"/>
                    </a:lnTo>
                    <a:lnTo>
                      <a:pt x="257" y="530"/>
                    </a:lnTo>
                    <a:lnTo>
                      <a:pt x="259" y="530"/>
                    </a:lnTo>
                    <a:lnTo>
                      <a:pt x="265" y="530"/>
                    </a:lnTo>
                    <a:lnTo>
                      <a:pt x="267" y="528"/>
                    </a:lnTo>
                    <a:lnTo>
                      <a:pt x="276" y="521"/>
                    </a:lnTo>
                    <a:lnTo>
                      <a:pt x="280" y="519"/>
                    </a:lnTo>
                    <a:lnTo>
                      <a:pt x="284" y="519"/>
                    </a:lnTo>
                    <a:lnTo>
                      <a:pt x="290" y="519"/>
                    </a:lnTo>
                    <a:lnTo>
                      <a:pt x="290" y="519"/>
                    </a:lnTo>
                    <a:lnTo>
                      <a:pt x="292" y="519"/>
                    </a:lnTo>
                    <a:lnTo>
                      <a:pt x="292" y="519"/>
                    </a:lnTo>
                    <a:lnTo>
                      <a:pt x="292" y="519"/>
                    </a:lnTo>
                    <a:lnTo>
                      <a:pt x="292" y="521"/>
                    </a:lnTo>
                    <a:lnTo>
                      <a:pt x="293" y="521"/>
                    </a:lnTo>
                    <a:lnTo>
                      <a:pt x="293" y="521"/>
                    </a:lnTo>
                    <a:lnTo>
                      <a:pt x="293" y="521"/>
                    </a:lnTo>
                    <a:lnTo>
                      <a:pt x="295" y="521"/>
                    </a:lnTo>
                    <a:lnTo>
                      <a:pt x="295" y="521"/>
                    </a:lnTo>
                    <a:lnTo>
                      <a:pt x="295" y="519"/>
                    </a:lnTo>
                    <a:lnTo>
                      <a:pt x="297" y="517"/>
                    </a:lnTo>
                    <a:lnTo>
                      <a:pt x="297" y="517"/>
                    </a:lnTo>
                    <a:lnTo>
                      <a:pt x="301" y="517"/>
                    </a:lnTo>
                    <a:lnTo>
                      <a:pt x="301" y="517"/>
                    </a:lnTo>
                    <a:lnTo>
                      <a:pt x="303" y="515"/>
                    </a:lnTo>
                    <a:lnTo>
                      <a:pt x="303" y="513"/>
                    </a:lnTo>
                    <a:lnTo>
                      <a:pt x="305" y="513"/>
                    </a:lnTo>
                    <a:lnTo>
                      <a:pt x="316" y="513"/>
                    </a:lnTo>
                    <a:lnTo>
                      <a:pt x="318" y="515"/>
                    </a:lnTo>
                    <a:lnTo>
                      <a:pt x="318" y="515"/>
                    </a:lnTo>
                    <a:lnTo>
                      <a:pt x="320" y="515"/>
                    </a:lnTo>
                    <a:lnTo>
                      <a:pt x="320" y="517"/>
                    </a:lnTo>
                    <a:lnTo>
                      <a:pt x="320" y="517"/>
                    </a:lnTo>
                    <a:lnTo>
                      <a:pt x="320" y="517"/>
                    </a:lnTo>
                    <a:lnTo>
                      <a:pt x="320" y="517"/>
                    </a:lnTo>
                    <a:lnTo>
                      <a:pt x="320" y="517"/>
                    </a:lnTo>
                    <a:lnTo>
                      <a:pt x="322" y="519"/>
                    </a:lnTo>
                    <a:lnTo>
                      <a:pt x="324" y="519"/>
                    </a:lnTo>
                    <a:lnTo>
                      <a:pt x="324" y="521"/>
                    </a:lnTo>
                    <a:lnTo>
                      <a:pt x="324" y="521"/>
                    </a:lnTo>
                    <a:lnTo>
                      <a:pt x="326" y="528"/>
                    </a:lnTo>
                    <a:lnTo>
                      <a:pt x="326" y="530"/>
                    </a:lnTo>
                    <a:lnTo>
                      <a:pt x="326" y="530"/>
                    </a:lnTo>
                    <a:lnTo>
                      <a:pt x="326" y="532"/>
                    </a:lnTo>
                    <a:lnTo>
                      <a:pt x="326" y="534"/>
                    </a:lnTo>
                    <a:lnTo>
                      <a:pt x="328" y="534"/>
                    </a:lnTo>
                    <a:lnTo>
                      <a:pt x="328" y="536"/>
                    </a:lnTo>
                    <a:lnTo>
                      <a:pt x="328" y="536"/>
                    </a:lnTo>
                    <a:lnTo>
                      <a:pt x="326" y="536"/>
                    </a:lnTo>
                    <a:lnTo>
                      <a:pt x="326" y="536"/>
                    </a:lnTo>
                    <a:lnTo>
                      <a:pt x="316" y="536"/>
                    </a:lnTo>
                    <a:lnTo>
                      <a:pt x="314" y="536"/>
                    </a:lnTo>
                    <a:lnTo>
                      <a:pt x="314" y="536"/>
                    </a:lnTo>
                    <a:lnTo>
                      <a:pt x="314" y="538"/>
                    </a:lnTo>
                    <a:lnTo>
                      <a:pt x="314" y="538"/>
                    </a:lnTo>
                    <a:lnTo>
                      <a:pt x="314" y="540"/>
                    </a:lnTo>
                    <a:lnTo>
                      <a:pt x="314" y="540"/>
                    </a:lnTo>
                    <a:lnTo>
                      <a:pt x="314" y="542"/>
                    </a:lnTo>
                    <a:lnTo>
                      <a:pt x="316" y="544"/>
                    </a:lnTo>
                    <a:lnTo>
                      <a:pt x="318" y="547"/>
                    </a:lnTo>
                    <a:lnTo>
                      <a:pt x="318" y="549"/>
                    </a:lnTo>
                    <a:lnTo>
                      <a:pt x="318" y="551"/>
                    </a:lnTo>
                    <a:lnTo>
                      <a:pt x="318" y="551"/>
                    </a:lnTo>
                    <a:lnTo>
                      <a:pt x="320" y="551"/>
                    </a:lnTo>
                    <a:lnTo>
                      <a:pt x="320" y="551"/>
                    </a:lnTo>
                    <a:lnTo>
                      <a:pt x="320" y="549"/>
                    </a:lnTo>
                    <a:lnTo>
                      <a:pt x="322" y="549"/>
                    </a:lnTo>
                    <a:lnTo>
                      <a:pt x="322" y="549"/>
                    </a:lnTo>
                    <a:lnTo>
                      <a:pt x="322" y="549"/>
                    </a:lnTo>
                    <a:lnTo>
                      <a:pt x="324" y="549"/>
                    </a:lnTo>
                    <a:lnTo>
                      <a:pt x="324" y="549"/>
                    </a:lnTo>
                    <a:lnTo>
                      <a:pt x="326" y="551"/>
                    </a:lnTo>
                    <a:lnTo>
                      <a:pt x="326" y="551"/>
                    </a:lnTo>
                    <a:lnTo>
                      <a:pt x="326" y="551"/>
                    </a:lnTo>
                    <a:lnTo>
                      <a:pt x="328" y="551"/>
                    </a:lnTo>
                    <a:lnTo>
                      <a:pt x="328" y="551"/>
                    </a:lnTo>
                    <a:lnTo>
                      <a:pt x="330" y="551"/>
                    </a:lnTo>
                    <a:lnTo>
                      <a:pt x="332" y="551"/>
                    </a:lnTo>
                    <a:lnTo>
                      <a:pt x="332" y="551"/>
                    </a:lnTo>
                    <a:lnTo>
                      <a:pt x="333" y="551"/>
                    </a:lnTo>
                    <a:lnTo>
                      <a:pt x="333" y="551"/>
                    </a:lnTo>
                    <a:lnTo>
                      <a:pt x="335" y="551"/>
                    </a:lnTo>
                    <a:lnTo>
                      <a:pt x="337" y="551"/>
                    </a:lnTo>
                    <a:lnTo>
                      <a:pt x="337" y="551"/>
                    </a:lnTo>
                    <a:lnTo>
                      <a:pt x="337" y="553"/>
                    </a:lnTo>
                    <a:lnTo>
                      <a:pt x="339" y="553"/>
                    </a:lnTo>
                    <a:lnTo>
                      <a:pt x="339" y="553"/>
                    </a:lnTo>
                    <a:lnTo>
                      <a:pt x="343" y="551"/>
                    </a:lnTo>
                    <a:lnTo>
                      <a:pt x="345" y="549"/>
                    </a:lnTo>
                    <a:lnTo>
                      <a:pt x="347" y="547"/>
                    </a:lnTo>
                    <a:lnTo>
                      <a:pt x="347" y="547"/>
                    </a:lnTo>
                    <a:lnTo>
                      <a:pt x="349" y="547"/>
                    </a:lnTo>
                    <a:lnTo>
                      <a:pt x="353" y="549"/>
                    </a:lnTo>
                    <a:lnTo>
                      <a:pt x="354" y="551"/>
                    </a:lnTo>
                    <a:lnTo>
                      <a:pt x="356" y="551"/>
                    </a:lnTo>
                    <a:lnTo>
                      <a:pt x="358" y="551"/>
                    </a:lnTo>
                    <a:lnTo>
                      <a:pt x="370" y="547"/>
                    </a:lnTo>
                    <a:lnTo>
                      <a:pt x="373" y="544"/>
                    </a:lnTo>
                    <a:lnTo>
                      <a:pt x="377" y="542"/>
                    </a:lnTo>
                    <a:lnTo>
                      <a:pt x="379" y="542"/>
                    </a:lnTo>
                    <a:lnTo>
                      <a:pt x="381" y="538"/>
                    </a:lnTo>
                    <a:lnTo>
                      <a:pt x="383" y="536"/>
                    </a:lnTo>
                    <a:lnTo>
                      <a:pt x="385" y="536"/>
                    </a:lnTo>
                    <a:lnTo>
                      <a:pt x="385" y="534"/>
                    </a:lnTo>
                    <a:lnTo>
                      <a:pt x="391" y="534"/>
                    </a:lnTo>
                    <a:lnTo>
                      <a:pt x="394" y="532"/>
                    </a:lnTo>
                    <a:lnTo>
                      <a:pt x="396" y="528"/>
                    </a:lnTo>
                    <a:lnTo>
                      <a:pt x="398" y="528"/>
                    </a:lnTo>
                    <a:lnTo>
                      <a:pt x="398" y="528"/>
                    </a:lnTo>
                    <a:lnTo>
                      <a:pt x="400" y="528"/>
                    </a:lnTo>
                    <a:lnTo>
                      <a:pt x="400" y="528"/>
                    </a:lnTo>
                    <a:lnTo>
                      <a:pt x="402" y="528"/>
                    </a:lnTo>
                    <a:lnTo>
                      <a:pt x="402" y="528"/>
                    </a:lnTo>
                    <a:lnTo>
                      <a:pt x="404" y="528"/>
                    </a:lnTo>
                    <a:lnTo>
                      <a:pt x="404" y="530"/>
                    </a:lnTo>
                    <a:lnTo>
                      <a:pt x="404" y="532"/>
                    </a:lnTo>
                    <a:lnTo>
                      <a:pt x="406" y="534"/>
                    </a:lnTo>
                    <a:lnTo>
                      <a:pt x="406" y="536"/>
                    </a:lnTo>
                    <a:lnTo>
                      <a:pt x="406" y="538"/>
                    </a:lnTo>
                    <a:lnTo>
                      <a:pt x="406" y="540"/>
                    </a:lnTo>
                    <a:lnTo>
                      <a:pt x="406" y="540"/>
                    </a:lnTo>
                    <a:lnTo>
                      <a:pt x="406" y="540"/>
                    </a:lnTo>
                    <a:lnTo>
                      <a:pt x="406" y="540"/>
                    </a:lnTo>
                    <a:lnTo>
                      <a:pt x="406" y="540"/>
                    </a:lnTo>
                    <a:lnTo>
                      <a:pt x="406" y="540"/>
                    </a:lnTo>
                    <a:lnTo>
                      <a:pt x="408" y="540"/>
                    </a:lnTo>
                    <a:lnTo>
                      <a:pt x="408" y="540"/>
                    </a:lnTo>
                    <a:lnTo>
                      <a:pt x="410" y="540"/>
                    </a:lnTo>
                    <a:lnTo>
                      <a:pt x="410" y="538"/>
                    </a:lnTo>
                    <a:lnTo>
                      <a:pt x="412" y="538"/>
                    </a:lnTo>
                    <a:lnTo>
                      <a:pt x="412" y="538"/>
                    </a:lnTo>
                    <a:lnTo>
                      <a:pt x="413" y="538"/>
                    </a:lnTo>
                    <a:lnTo>
                      <a:pt x="415" y="538"/>
                    </a:lnTo>
                    <a:lnTo>
                      <a:pt x="415" y="540"/>
                    </a:lnTo>
                    <a:lnTo>
                      <a:pt x="417" y="540"/>
                    </a:lnTo>
                    <a:lnTo>
                      <a:pt x="417" y="542"/>
                    </a:lnTo>
                    <a:lnTo>
                      <a:pt x="425" y="544"/>
                    </a:lnTo>
                    <a:lnTo>
                      <a:pt x="431" y="544"/>
                    </a:lnTo>
                    <a:lnTo>
                      <a:pt x="433" y="544"/>
                    </a:lnTo>
                    <a:lnTo>
                      <a:pt x="434" y="542"/>
                    </a:lnTo>
                    <a:lnTo>
                      <a:pt x="440" y="542"/>
                    </a:lnTo>
                    <a:lnTo>
                      <a:pt x="444" y="540"/>
                    </a:lnTo>
                    <a:lnTo>
                      <a:pt x="446" y="540"/>
                    </a:lnTo>
                    <a:lnTo>
                      <a:pt x="450" y="540"/>
                    </a:lnTo>
                    <a:lnTo>
                      <a:pt x="452" y="540"/>
                    </a:lnTo>
                    <a:lnTo>
                      <a:pt x="452" y="538"/>
                    </a:lnTo>
                    <a:lnTo>
                      <a:pt x="452" y="538"/>
                    </a:lnTo>
                    <a:lnTo>
                      <a:pt x="452" y="536"/>
                    </a:lnTo>
                    <a:lnTo>
                      <a:pt x="452" y="536"/>
                    </a:lnTo>
                    <a:lnTo>
                      <a:pt x="452" y="534"/>
                    </a:lnTo>
                    <a:lnTo>
                      <a:pt x="452" y="534"/>
                    </a:lnTo>
                    <a:lnTo>
                      <a:pt x="452" y="532"/>
                    </a:lnTo>
                    <a:lnTo>
                      <a:pt x="454" y="532"/>
                    </a:lnTo>
                    <a:lnTo>
                      <a:pt x="457" y="530"/>
                    </a:lnTo>
                    <a:lnTo>
                      <a:pt x="467" y="530"/>
                    </a:lnTo>
                    <a:lnTo>
                      <a:pt x="469" y="528"/>
                    </a:lnTo>
                    <a:lnTo>
                      <a:pt x="474" y="527"/>
                    </a:lnTo>
                    <a:lnTo>
                      <a:pt x="476" y="527"/>
                    </a:lnTo>
                    <a:lnTo>
                      <a:pt x="478" y="525"/>
                    </a:lnTo>
                    <a:lnTo>
                      <a:pt x="480" y="525"/>
                    </a:lnTo>
                    <a:lnTo>
                      <a:pt x="480" y="523"/>
                    </a:lnTo>
                    <a:lnTo>
                      <a:pt x="480" y="521"/>
                    </a:lnTo>
                    <a:lnTo>
                      <a:pt x="480" y="521"/>
                    </a:lnTo>
                    <a:lnTo>
                      <a:pt x="480" y="521"/>
                    </a:lnTo>
                    <a:lnTo>
                      <a:pt x="480" y="519"/>
                    </a:lnTo>
                    <a:lnTo>
                      <a:pt x="482" y="519"/>
                    </a:lnTo>
                    <a:lnTo>
                      <a:pt x="486" y="521"/>
                    </a:lnTo>
                    <a:lnTo>
                      <a:pt x="488" y="521"/>
                    </a:lnTo>
                    <a:lnTo>
                      <a:pt x="490" y="523"/>
                    </a:lnTo>
                    <a:lnTo>
                      <a:pt x="494" y="521"/>
                    </a:lnTo>
                    <a:lnTo>
                      <a:pt x="494" y="523"/>
                    </a:lnTo>
                    <a:lnTo>
                      <a:pt x="495" y="523"/>
                    </a:lnTo>
                    <a:lnTo>
                      <a:pt x="497" y="523"/>
                    </a:lnTo>
                    <a:lnTo>
                      <a:pt x="497" y="523"/>
                    </a:lnTo>
                    <a:lnTo>
                      <a:pt x="501" y="523"/>
                    </a:lnTo>
                    <a:lnTo>
                      <a:pt x="503" y="525"/>
                    </a:lnTo>
                    <a:lnTo>
                      <a:pt x="505" y="527"/>
                    </a:lnTo>
                    <a:lnTo>
                      <a:pt x="507" y="528"/>
                    </a:lnTo>
                    <a:lnTo>
                      <a:pt x="509" y="530"/>
                    </a:lnTo>
                    <a:lnTo>
                      <a:pt x="509" y="532"/>
                    </a:lnTo>
                    <a:lnTo>
                      <a:pt x="509" y="532"/>
                    </a:lnTo>
                    <a:lnTo>
                      <a:pt x="509" y="532"/>
                    </a:lnTo>
                    <a:lnTo>
                      <a:pt x="509" y="534"/>
                    </a:lnTo>
                    <a:lnTo>
                      <a:pt x="509" y="536"/>
                    </a:lnTo>
                    <a:lnTo>
                      <a:pt x="511" y="536"/>
                    </a:lnTo>
                    <a:lnTo>
                      <a:pt x="511" y="536"/>
                    </a:lnTo>
                    <a:lnTo>
                      <a:pt x="513" y="536"/>
                    </a:lnTo>
                    <a:lnTo>
                      <a:pt x="514" y="536"/>
                    </a:lnTo>
                    <a:lnTo>
                      <a:pt x="514" y="536"/>
                    </a:lnTo>
                    <a:lnTo>
                      <a:pt x="516" y="534"/>
                    </a:lnTo>
                    <a:lnTo>
                      <a:pt x="518" y="532"/>
                    </a:lnTo>
                    <a:lnTo>
                      <a:pt x="520" y="532"/>
                    </a:lnTo>
                    <a:lnTo>
                      <a:pt x="520" y="532"/>
                    </a:lnTo>
                    <a:lnTo>
                      <a:pt x="524" y="532"/>
                    </a:lnTo>
                    <a:lnTo>
                      <a:pt x="528" y="532"/>
                    </a:lnTo>
                    <a:lnTo>
                      <a:pt x="530" y="532"/>
                    </a:lnTo>
                    <a:lnTo>
                      <a:pt x="532" y="532"/>
                    </a:lnTo>
                    <a:lnTo>
                      <a:pt x="534" y="532"/>
                    </a:lnTo>
                    <a:lnTo>
                      <a:pt x="534" y="534"/>
                    </a:lnTo>
                    <a:lnTo>
                      <a:pt x="535" y="534"/>
                    </a:lnTo>
                    <a:lnTo>
                      <a:pt x="535" y="536"/>
                    </a:lnTo>
                    <a:lnTo>
                      <a:pt x="535" y="538"/>
                    </a:lnTo>
                    <a:lnTo>
                      <a:pt x="537" y="538"/>
                    </a:lnTo>
                    <a:lnTo>
                      <a:pt x="537" y="538"/>
                    </a:lnTo>
                    <a:lnTo>
                      <a:pt x="539" y="538"/>
                    </a:lnTo>
                    <a:lnTo>
                      <a:pt x="541" y="538"/>
                    </a:lnTo>
                    <a:lnTo>
                      <a:pt x="543" y="536"/>
                    </a:lnTo>
                    <a:lnTo>
                      <a:pt x="543" y="536"/>
                    </a:lnTo>
                    <a:lnTo>
                      <a:pt x="545" y="536"/>
                    </a:lnTo>
                    <a:lnTo>
                      <a:pt x="545" y="536"/>
                    </a:lnTo>
                    <a:lnTo>
                      <a:pt x="547" y="534"/>
                    </a:lnTo>
                    <a:lnTo>
                      <a:pt x="549" y="534"/>
                    </a:lnTo>
                    <a:lnTo>
                      <a:pt x="549" y="534"/>
                    </a:lnTo>
                    <a:lnTo>
                      <a:pt x="549" y="536"/>
                    </a:lnTo>
                    <a:lnTo>
                      <a:pt x="549" y="536"/>
                    </a:lnTo>
                    <a:lnTo>
                      <a:pt x="549" y="536"/>
                    </a:lnTo>
                    <a:lnTo>
                      <a:pt x="551" y="536"/>
                    </a:lnTo>
                    <a:lnTo>
                      <a:pt x="551" y="536"/>
                    </a:lnTo>
                    <a:lnTo>
                      <a:pt x="558" y="534"/>
                    </a:lnTo>
                    <a:lnTo>
                      <a:pt x="558" y="532"/>
                    </a:lnTo>
                    <a:lnTo>
                      <a:pt x="560" y="530"/>
                    </a:lnTo>
                    <a:lnTo>
                      <a:pt x="566" y="528"/>
                    </a:lnTo>
                    <a:lnTo>
                      <a:pt x="568" y="528"/>
                    </a:lnTo>
                    <a:lnTo>
                      <a:pt x="568" y="528"/>
                    </a:lnTo>
                    <a:lnTo>
                      <a:pt x="568" y="527"/>
                    </a:lnTo>
                    <a:lnTo>
                      <a:pt x="570" y="528"/>
                    </a:lnTo>
                    <a:lnTo>
                      <a:pt x="574" y="530"/>
                    </a:lnTo>
                    <a:lnTo>
                      <a:pt x="575" y="532"/>
                    </a:lnTo>
                    <a:lnTo>
                      <a:pt x="579" y="532"/>
                    </a:lnTo>
                    <a:lnTo>
                      <a:pt x="579" y="534"/>
                    </a:lnTo>
                    <a:lnTo>
                      <a:pt x="581" y="534"/>
                    </a:lnTo>
                    <a:lnTo>
                      <a:pt x="581" y="534"/>
                    </a:lnTo>
                    <a:lnTo>
                      <a:pt x="581" y="536"/>
                    </a:lnTo>
                    <a:lnTo>
                      <a:pt x="581" y="536"/>
                    </a:lnTo>
                    <a:lnTo>
                      <a:pt x="581" y="538"/>
                    </a:lnTo>
                    <a:lnTo>
                      <a:pt x="587" y="542"/>
                    </a:lnTo>
                    <a:lnTo>
                      <a:pt x="589" y="542"/>
                    </a:lnTo>
                    <a:lnTo>
                      <a:pt x="589" y="544"/>
                    </a:lnTo>
                    <a:lnTo>
                      <a:pt x="589" y="546"/>
                    </a:lnTo>
                    <a:lnTo>
                      <a:pt x="589" y="546"/>
                    </a:lnTo>
                    <a:lnTo>
                      <a:pt x="589" y="547"/>
                    </a:lnTo>
                    <a:lnTo>
                      <a:pt x="589" y="547"/>
                    </a:lnTo>
                    <a:lnTo>
                      <a:pt x="589" y="547"/>
                    </a:lnTo>
                    <a:lnTo>
                      <a:pt x="587" y="549"/>
                    </a:lnTo>
                    <a:lnTo>
                      <a:pt x="587" y="549"/>
                    </a:lnTo>
                    <a:lnTo>
                      <a:pt x="587" y="551"/>
                    </a:lnTo>
                    <a:lnTo>
                      <a:pt x="589" y="551"/>
                    </a:lnTo>
                    <a:lnTo>
                      <a:pt x="589" y="551"/>
                    </a:lnTo>
                    <a:lnTo>
                      <a:pt x="589" y="551"/>
                    </a:lnTo>
                    <a:lnTo>
                      <a:pt x="591" y="551"/>
                    </a:lnTo>
                    <a:lnTo>
                      <a:pt x="593" y="551"/>
                    </a:lnTo>
                    <a:lnTo>
                      <a:pt x="595" y="549"/>
                    </a:lnTo>
                    <a:lnTo>
                      <a:pt x="595" y="549"/>
                    </a:lnTo>
                    <a:lnTo>
                      <a:pt x="596" y="551"/>
                    </a:lnTo>
                    <a:lnTo>
                      <a:pt x="596" y="551"/>
                    </a:lnTo>
                    <a:lnTo>
                      <a:pt x="608" y="557"/>
                    </a:lnTo>
                    <a:lnTo>
                      <a:pt x="608" y="557"/>
                    </a:lnTo>
                    <a:lnTo>
                      <a:pt x="610" y="557"/>
                    </a:lnTo>
                    <a:lnTo>
                      <a:pt x="610" y="557"/>
                    </a:lnTo>
                    <a:lnTo>
                      <a:pt x="610" y="557"/>
                    </a:lnTo>
                    <a:lnTo>
                      <a:pt x="612" y="555"/>
                    </a:lnTo>
                    <a:lnTo>
                      <a:pt x="614" y="555"/>
                    </a:lnTo>
                    <a:lnTo>
                      <a:pt x="615" y="551"/>
                    </a:lnTo>
                    <a:lnTo>
                      <a:pt x="615" y="547"/>
                    </a:lnTo>
                    <a:lnTo>
                      <a:pt x="617" y="544"/>
                    </a:lnTo>
                    <a:lnTo>
                      <a:pt x="617" y="542"/>
                    </a:lnTo>
                    <a:lnTo>
                      <a:pt x="617" y="532"/>
                    </a:lnTo>
                    <a:lnTo>
                      <a:pt x="617" y="530"/>
                    </a:lnTo>
                    <a:lnTo>
                      <a:pt x="617" y="528"/>
                    </a:lnTo>
                    <a:lnTo>
                      <a:pt x="617" y="519"/>
                    </a:lnTo>
                    <a:lnTo>
                      <a:pt x="619" y="517"/>
                    </a:lnTo>
                    <a:lnTo>
                      <a:pt x="621" y="515"/>
                    </a:lnTo>
                    <a:lnTo>
                      <a:pt x="623" y="515"/>
                    </a:lnTo>
                    <a:lnTo>
                      <a:pt x="625" y="513"/>
                    </a:lnTo>
                    <a:lnTo>
                      <a:pt x="627" y="511"/>
                    </a:lnTo>
                    <a:lnTo>
                      <a:pt x="629" y="506"/>
                    </a:lnTo>
                    <a:lnTo>
                      <a:pt x="627" y="500"/>
                    </a:lnTo>
                    <a:lnTo>
                      <a:pt x="629" y="496"/>
                    </a:lnTo>
                    <a:lnTo>
                      <a:pt x="629" y="494"/>
                    </a:lnTo>
                    <a:lnTo>
                      <a:pt x="633" y="485"/>
                    </a:lnTo>
                    <a:lnTo>
                      <a:pt x="635" y="483"/>
                    </a:lnTo>
                    <a:lnTo>
                      <a:pt x="636" y="481"/>
                    </a:lnTo>
                    <a:lnTo>
                      <a:pt x="636" y="481"/>
                    </a:lnTo>
                    <a:lnTo>
                      <a:pt x="638" y="483"/>
                    </a:lnTo>
                    <a:lnTo>
                      <a:pt x="640" y="487"/>
                    </a:lnTo>
                    <a:lnTo>
                      <a:pt x="642" y="487"/>
                    </a:lnTo>
                    <a:lnTo>
                      <a:pt x="642" y="487"/>
                    </a:lnTo>
                    <a:lnTo>
                      <a:pt x="644" y="485"/>
                    </a:lnTo>
                    <a:lnTo>
                      <a:pt x="644" y="483"/>
                    </a:lnTo>
                    <a:lnTo>
                      <a:pt x="642" y="483"/>
                    </a:lnTo>
                    <a:lnTo>
                      <a:pt x="642" y="481"/>
                    </a:lnTo>
                    <a:lnTo>
                      <a:pt x="642" y="479"/>
                    </a:lnTo>
                    <a:lnTo>
                      <a:pt x="642" y="479"/>
                    </a:lnTo>
                    <a:lnTo>
                      <a:pt x="644" y="479"/>
                    </a:lnTo>
                    <a:lnTo>
                      <a:pt x="644" y="479"/>
                    </a:lnTo>
                    <a:lnTo>
                      <a:pt x="646" y="477"/>
                    </a:lnTo>
                    <a:lnTo>
                      <a:pt x="646" y="471"/>
                    </a:lnTo>
                    <a:lnTo>
                      <a:pt x="646" y="469"/>
                    </a:lnTo>
                    <a:lnTo>
                      <a:pt x="648" y="469"/>
                    </a:lnTo>
                    <a:lnTo>
                      <a:pt x="648" y="468"/>
                    </a:lnTo>
                    <a:lnTo>
                      <a:pt x="652" y="466"/>
                    </a:lnTo>
                    <a:lnTo>
                      <a:pt x="654" y="462"/>
                    </a:lnTo>
                    <a:lnTo>
                      <a:pt x="654" y="460"/>
                    </a:lnTo>
                    <a:lnTo>
                      <a:pt x="656" y="458"/>
                    </a:lnTo>
                    <a:lnTo>
                      <a:pt x="654" y="454"/>
                    </a:lnTo>
                    <a:lnTo>
                      <a:pt x="654" y="450"/>
                    </a:lnTo>
                    <a:lnTo>
                      <a:pt x="656" y="449"/>
                    </a:lnTo>
                    <a:lnTo>
                      <a:pt x="659" y="445"/>
                    </a:lnTo>
                    <a:lnTo>
                      <a:pt x="659" y="443"/>
                    </a:lnTo>
                    <a:lnTo>
                      <a:pt x="661" y="443"/>
                    </a:lnTo>
                    <a:lnTo>
                      <a:pt x="661" y="443"/>
                    </a:lnTo>
                    <a:lnTo>
                      <a:pt x="661" y="445"/>
                    </a:lnTo>
                    <a:lnTo>
                      <a:pt x="663" y="447"/>
                    </a:lnTo>
                    <a:lnTo>
                      <a:pt x="663" y="447"/>
                    </a:lnTo>
                    <a:lnTo>
                      <a:pt x="665" y="447"/>
                    </a:lnTo>
                    <a:lnTo>
                      <a:pt x="667" y="447"/>
                    </a:lnTo>
                    <a:lnTo>
                      <a:pt x="669" y="445"/>
                    </a:lnTo>
                    <a:lnTo>
                      <a:pt x="671" y="445"/>
                    </a:lnTo>
                    <a:lnTo>
                      <a:pt x="673" y="443"/>
                    </a:lnTo>
                    <a:lnTo>
                      <a:pt x="675" y="441"/>
                    </a:lnTo>
                    <a:lnTo>
                      <a:pt x="676" y="441"/>
                    </a:lnTo>
                    <a:lnTo>
                      <a:pt x="678" y="443"/>
                    </a:lnTo>
                    <a:lnTo>
                      <a:pt x="678" y="443"/>
                    </a:lnTo>
                    <a:lnTo>
                      <a:pt x="680" y="447"/>
                    </a:lnTo>
                    <a:lnTo>
                      <a:pt x="682" y="447"/>
                    </a:lnTo>
                    <a:lnTo>
                      <a:pt x="682" y="447"/>
                    </a:lnTo>
                    <a:lnTo>
                      <a:pt x="684" y="447"/>
                    </a:lnTo>
                    <a:lnTo>
                      <a:pt x="686" y="445"/>
                    </a:lnTo>
                    <a:lnTo>
                      <a:pt x="688" y="445"/>
                    </a:lnTo>
                    <a:lnTo>
                      <a:pt x="688" y="443"/>
                    </a:lnTo>
                    <a:lnTo>
                      <a:pt x="690" y="441"/>
                    </a:lnTo>
                    <a:lnTo>
                      <a:pt x="694" y="439"/>
                    </a:lnTo>
                    <a:lnTo>
                      <a:pt x="696" y="439"/>
                    </a:lnTo>
                    <a:lnTo>
                      <a:pt x="697" y="439"/>
                    </a:lnTo>
                    <a:lnTo>
                      <a:pt x="699" y="437"/>
                    </a:lnTo>
                    <a:lnTo>
                      <a:pt x="701" y="437"/>
                    </a:lnTo>
                    <a:lnTo>
                      <a:pt x="703" y="437"/>
                    </a:lnTo>
                    <a:lnTo>
                      <a:pt x="703" y="435"/>
                    </a:lnTo>
                    <a:lnTo>
                      <a:pt x="703" y="433"/>
                    </a:lnTo>
                    <a:lnTo>
                      <a:pt x="703" y="431"/>
                    </a:lnTo>
                    <a:lnTo>
                      <a:pt x="705" y="430"/>
                    </a:lnTo>
                    <a:lnTo>
                      <a:pt x="711" y="426"/>
                    </a:lnTo>
                    <a:lnTo>
                      <a:pt x="713" y="426"/>
                    </a:lnTo>
                    <a:lnTo>
                      <a:pt x="715" y="426"/>
                    </a:lnTo>
                    <a:lnTo>
                      <a:pt x="715" y="424"/>
                    </a:lnTo>
                    <a:lnTo>
                      <a:pt x="713" y="422"/>
                    </a:lnTo>
                    <a:lnTo>
                      <a:pt x="713" y="420"/>
                    </a:lnTo>
                    <a:lnTo>
                      <a:pt x="715" y="418"/>
                    </a:lnTo>
                    <a:lnTo>
                      <a:pt x="716" y="416"/>
                    </a:lnTo>
                    <a:lnTo>
                      <a:pt x="715" y="412"/>
                    </a:lnTo>
                    <a:lnTo>
                      <a:pt x="715" y="411"/>
                    </a:lnTo>
                    <a:lnTo>
                      <a:pt x="715" y="409"/>
                    </a:lnTo>
                    <a:lnTo>
                      <a:pt x="716" y="407"/>
                    </a:lnTo>
                    <a:lnTo>
                      <a:pt x="718" y="405"/>
                    </a:lnTo>
                    <a:lnTo>
                      <a:pt x="722" y="405"/>
                    </a:lnTo>
                    <a:lnTo>
                      <a:pt x="722" y="403"/>
                    </a:lnTo>
                    <a:lnTo>
                      <a:pt x="726" y="401"/>
                    </a:lnTo>
                    <a:lnTo>
                      <a:pt x="730" y="397"/>
                    </a:lnTo>
                    <a:lnTo>
                      <a:pt x="730" y="395"/>
                    </a:lnTo>
                    <a:lnTo>
                      <a:pt x="730" y="391"/>
                    </a:lnTo>
                    <a:lnTo>
                      <a:pt x="730" y="390"/>
                    </a:lnTo>
                    <a:lnTo>
                      <a:pt x="730" y="388"/>
                    </a:lnTo>
                    <a:lnTo>
                      <a:pt x="732" y="386"/>
                    </a:lnTo>
                    <a:lnTo>
                      <a:pt x="737" y="384"/>
                    </a:lnTo>
                    <a:lnTo>
                      <a:pt x="741" y="382"/>
                    </a:lnTo>
                    <a:lnTo>
                      <a:pt x="743" y="380"/>
                    </a:lnTo>
                    <a:lnTo>
                      <a:pt x="745" y="382"/>
                    </a:lnTo>
                    <a:lnTo>
                      <a:pt x="747" y="382"/>
                    </a:lnTo>
                    <a:lnTo>
                      <a:pt x="749" y="380"/>
                    </a:lnTo>
                    <a:lnTo>
                      <a:pt x="751" y="376"/>
                    </a:lnTo>
                    <a:lnTo>
                      <a:pt x="751" y="374"/>
                    </a:lnTo>
                    <a:lnTo>
                      <a:pt x="751" y="371"/>
                    </a:lnTo>
                    <a:lnTo>
                      <a:pt x="753" y="363"/>
                    </a:lnTo>
                    <a:lnTo>
                      <a:pt x="753" y="361"/>
                    </a:lnTo>
                    <a:lnTo>
                      <a:pt x="751" y="359"/>
                    </a:lnTo>
                    <a:lnTo>
                      <a:pt x="749" y="355"/>
                    </a:lnTo>
                    <a:lnTo>
                      <a:pt x="747" y="355"/>
                    </a:lnTo>
                    <a:lnTo>
                      <a:pt x="745" y="353"/>
                    </a:lnTo>
                    <a:lnTo>
                      <a:pt x="745" y="353"/>
                    </a:lnTo>
                    <a:lnTo>
                      <a:pt x="739" y="355"/>
                    </a:lnTo>
                    <a:lnTo>
                      <a:pt x="739" y="355"/>
                    </a:lnTo>
                    <a:lnTo>
                      <a:pt x="737" y="353"/>
                    </a:lnTo>
                    <a:lnTo>
                      <a:pt x="737" y="352"/>
                    </a:lnTo>
                    <a:lnTo>
                      <a:pt x="737" y="352"/>
                    </a:lnTo>
                    <a:lnTo>
                      <a:pt x="736" y="352"/>
                    </a:lnTo>
                    <a:lnTo>
                      <a:pt x="736" y="352"/>
                    </a:lnTo>
                    <a:lnTo>
                      <a:pt x="734" y="350"/>
                    </a:lnTo>
                    <a:lnTo>
                      <a:pt x="732" y="344"/>
                    </a:lnTo>
                    <a:lnTo>
                      <a:pt x="728" y="342"/>
                    </a:lnTo>
                    <a:lnTo>
                      <a:pt x="726" y="340"/>
                    </a:lnTo>
                    <a:lnTo>
                      <a:pt x="722" y="340"/>
                    </a:lnTo>
                    <a:lnTo>
                      <a:pt x="716" y="338"/>
                    </a:lnTo>
                    <a:lnTo>
                      <a:pt x="715" y="338"/>
                    </a:lnTo>
                    <a:lnTo>
                      <a:pt x="713" y="336"/>
                    </a:lnTo>
                    <a:lnTo>
                      <a:pt x="713" y="336"/>
                    </a:lnTo>
                    <a:lnTo>
                      <a:pt x="711" y="338"/>
                    </a:lnTo>
                    <a:lnTo>
                      <a:pt x="709" y="340"/>
                    </a:lnTo>
                    <a:lnTo>
                      <a:pt x="707" y="340"/>
                    </a:lnTo>
                    <a:lnTo>
                      <a:pt x="703" y="342"/>
                    </a:lnTo>
                    <a:lnTo>
                      <a:pt x="703" y="344"/>
                    </a:lnTo>
                    <a:lnTo>
                      <a:pt x="701" y="342"/>
                    </a:lnTo>
                    <a:lnTo>
                      <a:pt x="701" y="342"/>
                    </a:lnTo>
                    <a:lnTo>
                      <a:pt x="699" y="340"/>
                    </a:lnTo>
                    <a:lnTo>
                      <a:pt x="699" y="338"/>
                    </a:lnTo>
                    <a:lnTo>
                      <a:pt x="697" y="336"/>
                    </a:lnTo>
                    <a:lnTo>
                      <a:pt x="697" y="334"/>
                    </a:lnTo>
                    <a:lnTo>
                      <a:pt x="697" y="334"/>
                    </a:lnTo>
                    <a:lnTo>
                      <a:pt x="699" y="334"/>
                    </a:lnTo>
                    <a:lnTo>
                      <a:pt x="699" y="333"/>
                    </a:lnTo>
                    <a:lnTo>
                      <a:pt x="699" y="333"/>
                    </a:lnTo>
                    <a:lnTo>
                      <a:pt x="701" y="329"/>
                    </a:lnTo>
                    <a:lnTo>
                      <a:pt x="701" y="327"/>
                    </a:lnTo>
                    <a:lnTo>
                      <a:pt x="703" y="327"/>
                    </a:lnTo>
                    <a:lnTo>
                      <a:pt x="703" y="327"/>
                    </a:lnTo>
                    <a:lnTo>
                      <a:pt x="705" y="325"/>
                    </a:lnTo>
                    <a:lnTo>
                      <a:pt x="705" y="323"/>
                    </a:lnTo>
                    <a:lnTo>
                      <a:pt x="707" y="323"/>
                    </a:lnTo>
                    <a:lnTo>
                      <a:pt x="707" y="321"/>
                    </a:lnTo>
                    <a:lnTo>
                      <a:pt x="707" y="319"/>
                    </a:lnTo>
                    <a:lnTo>
                      <a:pt x="705" y="315"/>
                    </a:lnTo>
                    <a:lnTo>
                      <a:pt x="703" y="310"/>
                    </a:lnTo>
                    <a:lnTo>
                      <a:pt x="701" y="308"/>
                    </a:lnTo>
                    <a:lnTo>
                      <a:pt x="701" y="308"/>
                    </a:lnTo>
                    <a:lnTo>
                      <a:pt x="701" y="306"/>
                    </a:lnTo>
                    <a:lnTo>
                      <a:pt x="701" y="306"/>
                    </a:lnTo>
                    <a:lnTo>
                      <a:pt x="701" y="304"/>
                    </a:lnTo>
                    <a:lnTo>
                      <a:pt x="703" y="302"/>
                    </a:lnTo>
                    <a:lnTo>
                      <a:pt x="707" y="302"/>
                    </a:lnTo>
                    <a:lnTo>
                      <a:pt x="709" y="304"/>
                    </a:lnTo>
                    <a:lnTo>
                      <a:pt x="713" y="308"/>
                    </a:lnTo>
                    <a:lnTo>
                      <a:pt x="715" y="312"/>
                    </a:lnTo>
                    <a:lnTo>
                      <a:pt x="718" y="312"/>
                    </a:lnTo>
                    <a:lnTo>
                      <a:pt x="720" y="312"/>
                    </a:lnTo>
                    <a:lnTo>
                      <a:pt x="722" y="310"/>
                    </a:lnTo>
                    <a:lnTo>
                      <a:pt x="728" y="308"/>
                    </a:lnTo>
                    <a:lnTo>
                      <a:pt x="730" y="308"/>
                    </a:lnTo>
                    <a:lnTo>
                      <a:pt x="736" y="308"/>
                    </a:lnTo>
                    <a:lnTo>
                      <a:pt x="737" y="308"/>
                    </a:lnTo>
                    <a:lnTo>
                      <a:pt x="743" y="312"/>
                    </a:lnTo>
                    <a:lnTo>
                      <a:pt x="745" y="312"/>
                    </a:lnTo>
                    <a:lnTo>
                      <a:pt x="755" y="312"/>
                    </a:lnTo>
                    <a:lnTo>
                      <a:pt x="758" y="312"/>
                    </a:lnTo>
                    <a:lnTo>
                      <a:pt x="760" y="312"/>
                    </a:lnTo>
                    <a:lnTo>
                      <a:pt x="774" y="314"/>
                    </a:lnTo>
                    <a:lnTo>
                      <a:pt x="781" y="314"/>
                    </a:lnTo>
                    <a:lnTo>
                      <a:pt x="785" y="314"/>
                    </a:lnTo>
                    <a:lnTo>
                      <a:pt x="785" y="314"/>
                    </a:lnTo>
                    <a:lnTo>
                      <a:pt x="787" y="312"/>
                    </a:lnTo>
                    <a:lnTo>
                      <a:pt x="787" y="310"/>
                    </a:lnTo>
                    <a:lnTo>
                      <a:pt x="793" y="310"/>
                    </a:lnTo>
                    <a:lnTo>
                      <a:pt x="795" y="308"/>
                    </a:lnTo>
                    <a:lnTo>
                      <a:pt x="797" y="306"/>
                    </a:lnTo>
                    <a:lnTo>
                      <a:pt x="797" y="306"/>
                    </a:lnTo>
                    <a:lnTo>
                      <a:pt x="797" y="304"/>
                    </a:lnTo>
                    <a:lnTo>
                      <a:pt x="797" y="302"/>
                    </a:lnTo>
                    <a:lnTo>
                      <a:pt x="797" y="302"/>
                    </a:lnTo>
                    <a:lnTo>
                      <a:pt x="798" y="300"/>
                    </a:lnTo>
                    <a:lnTo>
                      <a:pt x="802" y="300"/>
                    </a:lnTo>
                    <a:lnTo>
                      <a:pt x="804" y="300"/>
                    </a:lnTo>
                    <a:lnTo>
                      <a:pt x="806" y="298"/>
                    </a:lnTo>
                    <a:lnTo>
                      <a:pt x="808" y="296"/>
                    </a:lnTo>
                    <a:lnTo>
                      <a:pt x="808" y="296"/>
                    </a:lnTo>
                    <a:lnTo>
                      <a:pt x="808" y="295"/>
                    </a:lnTo>
                    <a:lnTo>
                      <a:pt x="808" y="293"/>
                    </a:lnTo>
                    <a:lnTo>
                      <a:pt x="808" y="293"/>
                    </a:lnTo>
                    <a:lnTo>
                      <a:pt x="810" y="291"/>
                    </a:lnTo>
                    <a:lnTo>
                      <a:pt x="806" y="287"/>
                    </a:lnTo>
                    <a:lnTo>
                      <a:pt x="804" y="285"/>
                    </a:lnTo>
                    <a:lnTo>
                      <a:pt x="804" y="285"/>
                    </a:lnTo>
                    <a:lnTo>
                      <a:pt x="804" y="285"/>
                    </a:lnTo>
                    <a:lnTo>
                      <a:pt x="802" y="283"/>
                    </a:lnTo>
                    <a:lnTo>
                      <a:pt x="804" y="283"/>
                    </a:lnTo>
                    <a:lnTo>
                      <a:pt x="804" y="281"/>
                    </a:lnTo>
                    <a:lnTo>
                      <a:pt x="804" y="279"/>
                    </a:lnTo>
                    <a:lnTo>
                      <a:pt x="804" y="279"/>
                    </a:lnTo>
                    <a:lnTo>
                      <a:pt x="802" y="279"/>
                    </a:lnTo>
                    <a:lnTo>
                      <a:pt x="802" y="277"/>
                    </a:lnTo>
                    <a:lnTo>
                      <a:pt x="800" y="277"/>
                    </a:lnTo>
                    <a:lnTo>
                      <a:pt x="798" y="275"/>
                    </a:lnTo>
                    <a:lnTo>
                      <a:pt x="798" y="274"/>
                    </a:lnTo>
                    <a:lnTo>
                      <a:pt x="798" y="274"/>
                    </a:lnTo>
                    <a:lnTo>
                      <a:pt x="798" y="272"/>
                    </a:lnTo>
                    <a:lnTo>
                      <a:pt x="798" y="272"/>
                    </a:lnTo>
                    <a:lnTo>
                      <a:pt x="798" y="272"/>
                    </a:lnTo>
                    <a:lnTo>
                      <a:pt x="800" y="272"/>
                    </a:lnTo>
                    <a:lnTo>
                      <a:pt x="802" y="270"/>
                    </a:lnTo>
                    <a:lnTo>
                      <a:pt x="802" y="270"/>
                    </a:lnTo>
                    <a:lnTo>
                      <a:pt x="804" y="262"/>
                    </a:lnTo>
                    <a:lnTo>
                      <a:pt x="806" y="260"/>
                    </a:lnTo>
                    <a:lnTo>
                      <a:pt x="806" y="258"/>
                    </a:lnTo>
                    <a:lnTo>
                      <a:pt x="806" y="258"/>
                    </a:lnTo>
                    <a:lnTo>
                      <a:pt x="806" y="253"/>
                    </a:lnTo>
                    <a:lnTo>
                      <a:pt x="806" y="251"/>
                    </a:lnTo>
                    <a:lnTo>
                      <a:pt x="806" y="249"/>
                    </a:lnTo>
                    <a:lnTo>
                      <a:pt x="804" y="249"/>
                    </a:lnTo>
                    <a:lnTo>
                      <a:pt x="804" y="249"/>
                    </a:lnTo>
                    <a:lnTo>
                      <a:pt x="802" y="247"/>
                    </a:lnTo>
                    <a:lnTo>
                      <a:pt x="802" y="247"/>
                    </a:lnTo>
                    <a:lnTo>
                      <a:pt x="804" y="241"/>
                    </a:lnTo>
                    <a:lnTo>
                      <a:pt x="804" y="239"/>
                    </a:lnTo>
                    <a:lnTo>
                      <a:pt x="804" y="237"/>
                    </a:lnTo>
                    <a:lnTo>
                      <a:pt x="804" y="236"/>
                    </a:lnTo>
                    <a:lnTo>
                      <a:pt x="804" y="236"/>
                    </a:lnTo>
                    <a:lnTo>
                      <a:pt x="804" y="234"/>
                    </a:lnTo>
                    <a:lnTo>
                      <a:pt x="804" y="234"/>
                    </a:lnTo>
                    <a:lnTo>
                      <a:pt x="804" y="234"/>
                    </a:lnTo>
                    <a:lnTo>
                      <a:pt x="806" y="234"/>
                    </a:lnTo>
                    <a:lnTo>
                      <a:pt x="808" y="234"/>
                    </a:lnTo>
                    <a:lnTo>
                      <a:pt x="810" y="234"/>
                    </a:lnTo>
                    <a:lnTo>
                      <a:pt x="810" y="234"/>
                    </a:lnTo>
                    <a:lnTo>
                      <a:pt x="812" y="232"/>
                    </a:lnTo>
                    <a:lnTo>
                      <a:pt x="812" y="232"/>
                    </a:lnTo>
                    <a:lnTo>
                      <a:pt x="810" y="230"/>
                    </a:lnTo>
                    <a:close/>
                  </a:path>
                </a:pathLst>
              </a:custGeom>
              <a:solidFill>
                <a:schemeClr val="accent5"/>
              </a:solidFill>
              <a:ln w="3175" cap="rnd">
                <a:solidFill>
                  <a:schemeClr val="tx1">
                    <a:lumMod val="50000"/>
                    <a:lumOff val="50000"/>
                  </a:schemeClr>
                </a:solidFill>
                <a:prstDash val="solid"/>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31" name="Freeform 40">
                <a:extLst>
                  <a:ext uri="{FF2B5EF4-FFF2-40B4-BE49-F238E27FC236}">
                    <a16:creationId xmlns:a16="http://schemas.microsoft.com/office/drawing/2014/main" id="{B17AA97B-F0FF-4A4F-AB35-BBACEE6B8563}"/>
                  </a:ext>
                </a:extLst>
              </p:cNvPr>
              <p:cNvSpPr>
                <a:spLocks/>
              </p:cNvSpPr>
              <p:nvPr/>
            </p:nvSpPr>
            <p:spPr bwMode="auto">
              <a:xfrm>
                <a:off x="8012635" y="2648467"/>
                <a:ext cx="73337" cy="73471"/>
              </a:xfrm>
              <a:custGeom>
                <a:avLst/>
                <a:gdLst>
                  <a:gd name="T0" fmla="*/ 46 w 46"/>
                  <a:gd name="T1" fmla="*/ 24 h 47"/>
                  <a:gd name="T2" fmla="*/ 44 w 46"/>
                  <a:gd name="T3" fmla="*/ 21 h 47"/>
                  <a:gd name="T4" fmla="*/ 44 w 46"/>
                  <a:gd name="T5" fmla="*/ 17 h 47"/>
                  <a:gd name="T6" fmla="*/ 36 w 46"/>
                  <a:gd name="T7" fmla="*/ 9 h 47"/>
                  <a:gd name="T8" fmla="*/ 34 w 46"/>
                  <a:gd name="T9" fmla="*/ 5 h 47"/>
                  <a:gd name="T10" fmla="*/ 33 w 46"/>
                  <a:gd name="T11" fmla="*/ 0 h 47"/>
                  <a:gd name="T12" fmla="*/ 29 w 46"/>
                  <a:gd name="T13" fmla="*/ 2 h 47"/>
                  <a:gd name="T14" fmla="*/ 27 w 46"/>
                  <a:gd name="T15" fmla="*/ 0 h 47"/>
                  <a:gd name="T16" fmla="*/ 21 w 46"/>
                  <a:gd name="T17" fmla="*/ 0 h 47"/>
                  <a:gd name="T18" fmla="*/ 19 w 46"/>
                  <a:gd name="T19" fmla="*/ 2 h 47"/>
                  <a:gd name="T20" fmla="*/ 15 w 46"/>
                  <a:gd name="T21" fmla="*/ 2 h 47"/>
                  <a:gd name="T22" fmla="*/ 12 w 46"/>
                  <a:gd name="T23" fmla="*/ 3 h 47"/>
                  <a:gd name="T24" fmla="*/ 10 w 46"/>
                  <a:gd name="T25" fmla="*/ 7 h 47"/>
                  <a:gd name="T26" fmla="*/ 10 w 46"/>
                  <a:gd name="T27" fmla="*/ 9 h 47"/>
                  <a:gd name="T28" fmla="*/ 10 w 46"/>
                  <a:gd name="T29" fmla="*/ 15 h 47"/>
                  <a:gd name="T30" fmla="*/ 10 w 46"/>
                  <a:gd name="T31" fmla="*/ 17 h 47"/>
                  <a:gd name="T32" fmla="*/ 10 w 46"/>
                  <a:gd name="T33" fmla="*/ 21 h 47"/>
                  <a:gd name="T34" fmla="*/ 8 w 46"/>
                  <a:gd name="T35" fmla="*/ 22 h 47"/>
                  <a:gd name="T36" fmla="*/ 6 w 46"/>
                  <a:gd name="T37" fmla="*/ 24 h 47"/>
                  <a:gd name="T38" fmla="*/ 4 w 46"/>
                  <a:gd name="T39" fmla="*/ 26 h 47"/>
                  <a:gd name="T40" fmla="*/ 2 w 46"/>
                  <a:gd name="T41" fmla="*/ 26 h 47"/>
                  <a:gd name="T42" fmla="*/ 0 w 46"/>
                  <a:gd name="T43" fmla="*/ 30 h 47"/>
                  <a:gd name="T44" fmla="*/ 0 w 46"/>
                  <a:gd name="T45" fmla="*/ 32 h 47"/>
                  <a:gd name="T46" fmla="*/ 2 w 46"/>
                  <a:gd name="T47" fmla="*/ 34 h 47"/>
                  <a:gd name="T48" fmla="*/ 2 w 46"/>
                  <a:gd name="T49" fmla="*/ 36 h 47"/>
                  <a:gd name="T50" fmla="*/ 2 w 46"/>
                  <a:gd name="T51" fmla="*/ 36 h 47"/>
                  <a:gd name="T52" fmla="*/ 6 w 46"/>
                  <a:gd name="T53" fmla="*/ 36 h 47"/>
                  <a:gd name="T54" fmla="*/ 13 w 46"/>
                  <a:gd name="T55" fmla="*/ 36 h 47"/>
                  <a:gd name="T56" fmla="*/ 13 w 46"/>
                  <a:gd name="T57" fmla="*/ 34 h 47"/>
                  <a:gd name="T58" fmla="*/ 15 w 46"/>
                  <a:gd name="T59" fmla="*/ 34 h 47"/>
                  <a:gd name="T60" fmla="*/ 21 w 46"/>
                  <a:gd name="T61" fmla="*/ 36 h 47"/>
                  <a:gd name="T62" fmla="*/ 23 w 46"/>
                  <a:gd name="T63" fmla="*/ 38 h 47"/>
                  <a:gd name="T64" fmla="*/ 23 w 46"/>
                  <a:gd name="T65" fmla="*/ 41 h 47"/>
                  <a:gd name="T66" fmla="*/ 25 w 46"/>
                  <a:gd name="T67" fmla="*/ 43 h 47"/>
                  <a:gd name="T68" fmla="*/ 29 w 46"/>
                  <a:gd name="T69" fmla="*/ 45 h 47"/>
                  <a:gd name="T70" fmla="*/ 36 w 46"/>
                  <a:gd name="T71" fmla="*/ 45 h 47"/>
                  <a:gd name="T72" fmla="*/ 36 w 46"/>
                  <a:gd name="T73" fmla="*/ 45 h 47"/>
                  <a:gd name="T74" fmla="*/ 36 w 46"/>
                  <a:gd name="T75" fmla="*/ 43 h 47"/>
                  <a:gd name="T76" fmla="*/ 36 w 46"/>
                  <a:gd name="T77" fmla="*/ 43 h 47"/>
                  <a:gd name="T78" fmla="*/ 36 w 46"/>
                  <a:gd name="T79" fmla="*/ 41 h 47"/>
                  <a:gd name="T80" fmla="*/ 38 w 46"/>
                  <a:gd name="T81" fmla="*/ 40 h 47"/>
                  <a:gd name="T82" fmla="*/ 46 w 46"/>
                  <a:gd name="T83" fmla="*/ 38 h 47"/>
                  <a:gd name="T84" fmla="*/ 42 w 46"/>
                  <a:gd name="T85" fmla="*/ 32 h 47"/>
                  <a:gd name="T86" fmla="*/ 44 w 46"/>
                  <a:gd name="T87" fmla="*/ 30 h 47"/>
                  <a:gd name="T88" fmla="*/ 46 w 46"/>
                  <a:gd name="T89" fmla="*/ 28 h 47"/>
                  <a:gd name="T90" fmla="*/ 46 w 46"/>
                  <a:gd name="T91" fmla="*/ 26 h 47"/>
                  <a:gd name="T92" fmla="*/ 46 w 46"/>
                  <a:gd name="T93" fmla="*/ 2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 h="47">
                    <a:moveTo>
                      <a:pt x="46" y="26"/>
                    </a:moveTo>
                    <a:lnTo>
                      <a:pt x="46" y="24"/>
                    </a:lnTo>
                    <a:lnTo>
                      <a:pt x="44" y="21"/>
                    </a:lnTo>
                    <a:lnTo>
                      <a:pt x="44" y="21"/>
                    </a:lnTo>
                    <a:lnTo>
                      <a:pt x="44" y="19"/>
                    </a:lnTo>
                    <a:lnTo>
                      <a:pt x="44" y="17"/>
                    </a:lnTo>
                    <a:lnTo>
                      <a:pt x="44" y="17"/>
                    </a:lnTo>
                    <a:lnTo>
                      <a:pt x="36" y="9"/>
                    </a:lnTo>
                    <a:lnTo>
                      <a:pt x="34" y="7"/>
                    </a:lnTo>
                    <a:lnTo>
                      <a:pt x="34" y="5"/>
                    </a:lnTo>
                    <a:lnTo>
                      <a:pt x="34" y="3"/>
                    </a:lnTo>
                    <a:lnTo>
                      <a:pt x="33" y="0"/>
                    </a:lnTo>
                    <a:lnTo>
                      <a:pt x="29" y="2"/>
                    </a:lnTo>
                    <a:lnTo>
                      <a:pt x="29" y="2"/>
                    </a:lnTo>
                    <a:lnTo>
                      <a:pt x="27" y="2"/>
                    </a:lnTo>
                    <a:lnTo>
                      <a:pt x="27" y="0"/>
                    </a:lnTo>
                    <a:lnTo>
                      <a:pt x="21" y="0"/>
                    </a:lnTo>
                    <a:lnTo>
                      <a:pt x="21" y="0"/>
                    </a:lnTo>
                    <a:lnTo>
                      <a:pt x="21" y="0"/>
                    </a:lnTo>
                    <a:lnTo>
                      <a:pt x="19" y="2"/>
                    </a:lnTo>
                    <a:lnTo>
                      <a:pt x="17" y="2"/>
                    </a:lnTo>
                    <a:lnTo>
                      <a:pt x="15" y="2"/>
                    </a:lnTo>
                    <a:lnTo>
                      <a:pt x="13" y="3"/>
                    </a:lnTo>
                    <a:lnTo>
                      <a:pt x="12" y="3"/>
                    </a:lnTo>
                    <a:lnTo>
                      <a:pt x="10" y="5"/>
                    </a:lnTo>
                    <a:lnTo>
                      <a:pt x="10" y="7"/>
                    </a:lnTo>
                    <a:lnTo>
                      <a:pt x="10" y="7"/>
                    </a:lnTo>
                    <a:lnTo>
                      <a:pt x="10" y="9"/>
                    </a:lnTo>
                    <a:lnTo>
                      <a:pt x="10" y="15"/>
                    </a:lnTo>
                    <a:lnTo>
                      <a:pt x="10" y="15"/>
                    </a:lnTo>
                    <a:lnTo>
                      <a:pt x="10" y="17"/>
                    </a:lnTo>
                    <a:lnTo>
                      <a:pt x="10" y="17"/>
                    </a:lnTo>
                    <a:lnTo>
                      <a:pt x="10" y="19"/>
                    </a:lnTo>
                    <a:lnTo>
                      <a:pt x="10" y="21"/>
                    </a:lnTo>
                    <a:lnTo>
                      <a:pt x="8" y="21"/>
                    </a:lnTo>
                    <a:lnTo>
                      <a:pt x="8" y="22"/>
                    </a:lnTo>
                    <a:lnTo>
                      <a:pt x="8" y="24"/>
                    </a:lnTo>
                    <a:lnTo>
                      <a:pt x="6" y="24"/>
                    </a:lnTo>
                    <a:lnTo>
                      <a:pt x="6" y="24"/>
                    </a:lnTo>
                    <a:lnTo>
                      <a:pt x="4" y="26"/>
                    </a:lnTo>
                    <a:lnTo>
                      <a:pt x="4" y="26"/>
                    </a:lnTo>
                    <a:lnTo>
                      <a:pt x="2" y="26"/>
                    </a:lnTo>
                    <a:lnTo>
                      <a:pt x="2" y="28"/>
                    </a:lnTo>
                    <a:lnTo>
                      <a:pt x="0" y="30"/>
                    </a:lnTo>
                    <a:lnTo>
                      <a:pt x="0" y="32"/>
                    </a:lnTo>
                    <a:lnTo>
                      <a:pt x="0" y="32"/>
                    </a:lnTo>
                    <a:lnTo>
                      <a:pt x="0" y="32"/>
                    </a:lnTo>
                    <a:lnTo>
                      <a:pt x="2" y="34"/>
                    </a:lnTo>
                    <a:lnTo>
                      <a:pt x="2" y="34"/>
                    </a:lnTo>
                    <a:lnTo>
                      <a:pt x="2" y="36"/>
                    </a:lnTo>
                    <a:lnTo>
                      <a:pt x="2" y="36"/>
                    </a:lnTo>
                    <a:lnTo>
                      <a:pt x="2" y="36"/>
                    </a:lnTo>
                    <a:lnTo>
                      <a:pt x="4" y="38"/>
                    </a:lnTo>
                    <a:lnTo>
                      <a:pt x="6" y="36"/>
                    </a:lnTo>
                    <a:lnTo>
                      <a:pt x="12" y="36"/>
                    </a:lnTo>
                    <a:lnTo>
                      <a:pt x="13" y="36"/>
                    </a:lnTo>
                    <a:lnTo>
                      <a:pt x="13" y="36"/>
                    </a:lnTo>
                    <a:lnTo>
                      <a:pt x="13" y="34"/>
                    </a:lnTo>
                    <a:lnTo>
                      <a:pt x="13" y="34"/>
                    </a:lnTo>
                    <a:lnTo>
                      <a:pt x="15" y="34"/>
                    </a:lnTo>
                    <a:lnTo>
                      <a:pt x="15" y="34"/>
                    </a:lnTo>
                    <a:lnTo>
                      <a:pt x="21" y="36"/>
                    </a:lnTo>
                    <a:lnTo>
                      <a:pt x="21" y="38"/>
                    </a:lnTo>
                    <a:lnTo>
                      <a:pt x="23" y="38"/>
                    </a:lnTo>
                    <a:lnTo>
                      <a:pt x="23" y="40"/>
                    </a:lnTo>
                    <a:lnTo>
                      <a:pt x="23" y="41"/>
                    </a:lnTo>
                    <a:lnTo>
                      <a:pt x="25" y="41"/>
                    </a:lnTo>
                    <a:lnTo>
                      <a:pt x="25" y="43"/>
                    </a:lnTo>
                    <a:lnTo>
                      <a:pt x="27" y="43"/>
                    </a:lnTo>
                    <a:lnTo>
                      <a:pt x="29" y="45"/>
                    </a:lnTo>
                    <a:lnTo>
                      <a:pt x="33" y="47"/>
                    </a:lnTo>
                    <a:lnTo>
                      <a:pt x="36" y="45"/>
                    </a:lnTo>
                    <a:lnTo>
                      <a:pt x="36" y="45"/>
                    </a:lnTo>
                    <a:lnTo>
                      <a:pt x="36" y="45"/>
                    </a:lnTo>
                    <a:lnTo>
                      <a:pt x="36" y="45"/>
                    </a:lnTo>
                    <a:lnTo>
                      <a:pt x="36" y="43"/>
                    </a:lnTo>
                    <a:lnTo>
                      <a:pt x="36" y="43"/>
                    </a:lnTo>
                    <a:lnTo>
                      <a:pt x="36" y="43"/>
                    </a:lnTo>
                    <a:lnTo>
                      <a:pt x="36" y="41"/>
                    </a:lnTo>
                    <a:lnTo>
                      <a:pt x="36" y="41"/>
                    </a:lnTo>
                    <a:lnTo>
                      <a:pt x="36" y="40"/>
                    </a:lnTo>
                    <a:lnTo>
                      <a:pt x="38" y="40"/>
                    </a:lnTo>
                    <a:lnTo>
                      <a:pt x="40" y="38"/>
                    </a:lnTo>
                    <a:lnTo>
                      <a:pt x="46" y="38"/>
                    </a:lnTo>
                    <a:lnTo>
                      <a:pt x="42" y="32"/>
                    </a:lnTo>
                    <a:lnTo>
                      <a:pt x="42" y="32"/>
                    </a:lnTo>
                    <a:lnTo>
                      <a:pt x="42" y="30"/>
                    </a:lnTo>
                    <a:lnTo>
                      <a:pt x="44" y="30"/>
                    </a:lnTo>
                    <a:lnTo>
                      <a:pt x="44" y="30"/>
                    </a:lnTo>
                    <a:lnTo>
                      <a:pt x="46" y="28"/>
                    </a:lnTo>
                    <a:lnTo>
                      <a:pt x="46" y="28"/>
                    </a:lnTo>
                    <a:lnTo>
                      <a:pt x="46" y="26"/>
                    </a:lnTo>
                    <a:lnTo>
                      <a:pt x="46" y="26"/>
                    </a:lnTo>
                    <a:lnTo>
                      <a:pt x="46" y="26"/>
                    </a:lnTo>
                    <a:close/>
                  </a:path>
                </a:pathLst>
              </a:custGeom>
              <a:solidFill>
                <a:schemeClr val="bg1"/>
              </a:solidFill>
              <a:ln w="9525">
                <a:solidFill>
                  <a:schemeClr val="tx1">
                    <a:lumMod val="50000"/>
                    <a:lumOff val="50000"/>
                  </a:schemeClr>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32" name="Freeform 41">
                <a:extLst>
                  <a:ext uri="{FF2B5EF4-FFF2-40B4-BE49-F238E27FC236}">
                    <a16:creationId xmlns:a16="http://schemas.microsoft.com/office/drawing/2014/main" id="{4ECDF417-7599-4562-B935-D81C6C4ED80D}"/>
                  </a:ext>
                </a:extLst>
              </p:cNvPr>
              <p:cNvSpPr>
                <a:spLocks/>
              </p:cNvSpPr>
              <p:nvPr/>
            </p:nvSpPr>
            <p:spPr bwMode="auto">
              <a:xfrm>
                <a:off x="8012635" y="2648467"/>
                <a:ext cx="73337" cy="73471"/>
              </a:xfrm>
              <a:custGeom>
                <a:avLst/>
                <a:gdLst>
                  <a:gd name="T0" fmla="*/ 46 w 46"/>
                  <a:gd name="T1" fmla="*/ 24 h 47"/>
                  <a:gd name="T2" fmla="*/ 44 w 46"/>
                  <a:gd name="T3" fmla="*/ 21 h 47"/>
                  <a:gd name="T4" fmla="*/ 44 w 46"/>
                  <a:gd name="T5" fmla="*/ 17 h 47"/>
                  <a:gd name="T6" fmla="*/ 36 w 46"/>
                  <a:gd name="T7" fmla="*/ 9 h 47"/>
                  <a:gd name="T8" fmla="*/ 34 w 46"/>
                  <a:gd name="T9" fmla="*/ 5 h 47"/>
                  <a:gd name="T10" fmla="*/ 33 w 46"/>
                  <a:gd name="T11" fmla="*/ 0 h 47"/>
                  <a:gd name="T12" fmla="*/ 29 w 46"/>
                  <a:gd name="T13" fmla="*/ 2 h 47"/>
                  <a:gd name="T14" fmla="*/ 27 w 46"/>
                  <a:gd name="T15" fmla="*/ 0 h 47"/>
                  <a:gd name="T16" fmla="*/ 21 w 46"/>
                  <a:gd name="T17" fmla="*/ 0 h 47"/>
                  <a:gd name="T18" fmla="*/ 19 w 46"/>
                  <a:gd name="T19" fmla="*/ 2 h 47"/>
                  <a:gd name="T20" fmla="*/ 15 w 46"/>
                  <a:gd name="T21" fmla="*/ 2 h 47"/>
                  <a:gd name="T22" fmla="*/ 12 w 46"/>
                  <a:gd name="T23" fmla="*/ 3 h 47"/>
                  <a:gd name="T24" fmla="*/ 10 w 46"/>
                  <a:gd name="T25" fmla="*/ 7 h 47"/>
                  <a:gd name="T26" fmla="*/ 10 w 46"/>
                  <a:gd name="T27" fmla="*/ 9 h 47"/>
                  <a:gd name="T28" fmla="*/ 10 w 46"/>
                  <a:gd name="T29" fmla="*/ 15 h 47"/>
                  <a:gd name="T30" fmla="*/ 10 w 46"/>
                  <a:gd name="T31" fmla="*/ 17 h 47"/>
                  <a:gd name="T32" fmla="*/ 10 w 46"/>
                  <a:gd name="T33" fmla="*/ 21 h 47"/>
                  <a:gd name="T34" fmla="*/ 8 w 46"/>
                  <a:gd name="T35" fmla="*/ 22 h 47"/>
                  <a:gd name="T36" fmla="*/ 6 w 46"/>
                  <a:gd name="T37" fmla="*/ 24 h 47"/>
                  <a:gd name="T38" fmla="*/ 4 w 46"/>
                  <a:gd name="T39" fmla="*/ 26 h 47"/>
                  <a:gd name="T40" fmla="*/ 2 w 46"/>
                  <a:gd name="T41" fmla="*/ 26 h 47"/>
                  <a:gd name="T42" fmla="*/ 0 w 46"/>
                  <a:gd name="T43" fmla="*/ 30 h 47"/>
                  <a:gd name="T44" fmla="*/ 0 w 46"/>
                  <a:gd name="T45" fmla="*/ 32 h 47"/>
                  <a:gd name="T46" fmla="*/ 2 w 46"/>
                  <a:gd name="T47" fmla="*/ 34 h 47"/>
                  <a:gd name="T48" fmla="*/ 2 w 46"/>
                  <a:gd name="T49" fmla="*/ 36 h 47"/>
                  <a:gd name="T50" fmla="*/ 2 w 46"/>
                  <a:gd name="T51" fmla="*/ 36 h 47"/>
                  <a:gd name="T52" fmla="*/ 6 w 46"/>
                  <a:gd name="T53" fmla="*/ 36 h 47"/>
                  <a:gd name="T54" fmla="*/ 13 w 46"/>
                  <a:gd name="T55" fmla="*/ 36 h 47"/>
                  <a:gd name="T56" fmla="*/ 13 w 46"/>
                  <a:gd name="T57" fmla="*/ 34 h 47"/>
                  <a:gd name="T58" fmla="*/ 15 w 46"/>
                  <a:gd name="T59" fmla="*/ 34 h 47"/>
                  <a:gd name="T60" fmla="*/ 21 w 46"/>
                  <a:gd name="T61" fmla="*/ 36 h 47"/>
                  <a:gd name="T62" fmla="*/ 23 w 46"/>
                  <a:gd name="T63" fmla="*/ 38 h 47"/>
                  <a:gd name="T64" fmla="*/ 23 w 46"/>
                  <a:gd name="T65" fmla="*/ 41 h 47"/>
                  <a:gd name="T66" fmla="*/ 25 w 46"/>
                  <a:gd name="T67" fmla="*/ 43 h 47"/>
                  <a:gd name="T68" fmla="*/ 29 w 46"/>
                  <a:gd name="T69" fmla="*/ 45 h 47"/>
                  <a:gd name="T70" fmla="*/ 36 w 46"/>
                  <a:gd name="T71" fmla="*/ 45 h 47"/>
                  <a:gd name="T72" fmla="*/ 36 w 46"/>
                  <a:gd name="T73" fmla="*/ 45 h 47"/>
                  <a:gd name="T74" fmla="*/ 36 w 46"/>
                  <a:gd name="T75" fmla="*/ 43 h 47"/>
                  <a:gd name="T76" fmla="*/ 36 w 46"/>
                  <a:gd name="T77" fmla="*/ 43 h 47"/>
                  <a:gd name="T78" fmla="*/ 36 w 46"/>
                  <a:gd name="T79" fmla="*/ 41 h 47"/>
                  <a:gd name="T80" fmla="*/ 38 w 46"/>
                  <a:gd name="T81" fmla="*/ 40 h 47"/>
                  <a:gd name="T82" fmla="*/ 46 w 46"/>
                  <a:gd name="T83" fmla="*/ 38 h 47"/>
                  <a:gd name="T84" fmla="*/ 42 w 46"/>
                  <a:gd name="T85" fmla="*/ 32 h 47"/>
                  <a:gd name="T86" fmla="*/ 44 w 46"/>
                  <a:gd name="T87" fmla="*/ 30 h 47"/>
                  <a:gd name="T88" fmla="*/ 46 w 46"/>
                  <a:gd name="T89" fmla="*/ 28 h 47"/>
                  <a:gd name="T90" fmla="*/ 46 w 46"/>
                  <a:gd name="T91" fmla="*/ 26 h 47"/>
                  <a:gd name="T92" fmla="*/ 46 w 46"/>
                  <a:gd name="T93" fmla="*/ 2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 h="47">
                    <a:moveTo>
                      <a:pt x="46" y="26"/>
                    </a:moveTo>
                    <a:lnTo>
                      <a:pt x="46" y="24"/>
                    </a:lnTo>
                    <a:lnTo>
                      <a:pt x="44" y="21"/>
                    </a:lnTo>
                    <a:lnTo>
                      <a:pt x="44" y="21"/>
                    </a:lnTo>
                    <a:lnTo>
                      <a:pt x="44" y="19"/>
                    </a:lnTo>
                    <a:lnTo>
                      <a:pt x="44" y="17"/>
                    </a:lnTo>
                    <a:lnTo>
                      <a:pt x="44" y="17"/>
                    </a:lnTo>
                    <a:lnTo>
                      <a:pt x="36" y="9"/>
                    </a:lnTo>
                    <a:lnTo>
                      <a:pt x="34" y="7"/>
                    </a:lnTo>
                    <a:lnTo>
                      <a:pt x="34" y="5"/>
                    </a:lnTo>
                    <a:lnTo>
                      <a:pt x="34" y="3"/>
                    </a:lnTo>
                    <a:lnTo>
                      <a:pt x="33" y="0"/>
                    </a:lnTo>
                    <a:lnTo>
                      <a:pt x="29" y="2"/>
                    </a:lnTo>
                    <a:lnTo>
                      <a:pt x="29" y="2"/>
                    </a:lnTo>
                    <a:lnTo>
                      <a:pt x="27" y="2"/>
                    </a:lnTo>
                    <a:lnTo>
                      <a:pt x="27" y="0"/>
                    </a:lnTo>
                    <a:lnTo>
                      <a:pt x="21" y="0"/>
                    </a:lnTo>
                    <a:lnTo>
                      <a:pt x="21" y="0"/>
                    </a:lnTo>
                    <a:lnTo>
                      <a:pt x="21" y="0"/>
                    </a:lnTo>
                    <a:lnTo>
                      <a:pt x="19" y="2"/>
                    </a:lnTo>
                    <a:lnTo>
                      <a:pt x="17" y="2"/>
                    </a:lnTo>
                    <a:lnTo>
                      <a:pt x="15" y="2"/>
                    </a:lnTo>
                    <a:lnTo>
                      <a:pt x="13" y="3"/>
                    </a:lnTo>
                    <a:lnTo>
                      <a:pt x="12" y="3"/>
                    </a:lnTo>
                    <a:lnTo>
                      <a:pt x="10" y="5"/>
                    </a:lnTo>
                    <a:lnTo>
                      <a:pt x="10" y="7"/>
                    </a:lnTo>
                    <a:lnTo>
                      <a:pt x="10" y="7"/>
                    </a:lnTo>
                    <a:lnTo>
                      <a:pt x="10" y="9"/>
                    </a:lnTo>
                    <a:lnTo>
                      <a:pt x="10" y="15"/>
                    </a:lnTo>
                    <a:lnTo>
                      <a:pt x="10" y="15"/>
                    </a:lnTo>
                    <a:lnTo>
                      <a:pt x="10" y="17"/>
                    </a:lnTo>
                    <a:lnTo>
                      <a:pt x="10" y="17"/>
                    </a:lnTo>
                    <a:lnTo>
                      <a:pt x="10" y="19"/>
                    </a:lnTo>
                    <a:lnTo>
                      <a:pt x="10" y="21"/>
                    </a:lnTo>
                    <a:lnTo>
                      <a:pt x="8" y="21"/>
                    </a:lnTo>
                    <a:lnTo>
                      <a:pt x="8" y="22"/>
                    </a:lnTo>
                    <a:lnTo>
                      <a:pt x="8" y="24"/>
                    </a:lnTo>
                    <a:lnTo>
                      <a:pt x="6" y="24"/>
                    </a:lnTo>
                    <a:lnTo>
                      <a:pt x="6" y="24"/>
                    </a:lnTo>
                    <a:lnTo>
                      <a:pt x="4" y="26"/>
                    </a:lnTo>
                    <a:lnTo>
                      <a:pt x="4" y="26"/>
                    </a:lnTo>
                    <a:lnTo>
                      <a:pt x="2" y="26"/>
                    </a:lnTo>
                    <a:lnTo>
                      <a:pt x="2" y="28"/>
                    </a:lnTo>
                    <a:lnTo>
                      <a:pt x="0" y="30"/>
                    </a:lnTo>
                    <a:lnTo>
                      <a:pt x="0" y="32"/>
                    </a:lnTo>
                    <a:lnTo>
                      <a:pt x="0" y="32"/>
                    </a:lnTo>
                    <a:lnTo>
                      <a:pt x="0" y="32"/>
                    </a:lnTo>
                    <a:lnTo>
                      <a:pt x="2" y="34"/>
                    </a:lnTo>
                    <a:lnTo>
                      <a:pt x="2" y="34"/>
                    </a:lnTo>
                    <a:lnTo>
                      <a:pt x="2" y="36"/>
                    </a:lnTo>
                    <a:lnTo>
                      <a:pt x="2" y="36"/>
                    </a:lnTo>
                    <a:lnTo>
                      <a:pt x="2" y="36"/>
                    </a:lnTo>
                    <a:lnTo>
                      <a:pt x="4" y="38"/>
                    </a:lnTo>
                    <a:lnTo>
                      <a:pt x="6" y="36"/>
                    </a:lnTo>
                    <a:lnTo>
                      <a:pt x="12" y="36"/>
                    </a:lnTo>
                    <a:lnTo>
                      <a:pt x="13" y="36"/>
                    </a:lnTo>
                    <a:lnTo>
                      <a:pt x="13" y="36"/>
                    </a:lnTo>
                    <a:lnTo>
                      <a:pt x="13" y="34"/>
                    </a:lnTo>
                    <a:lnTo>
                      <a:pt x="13" y="34"/>
                    </a:lnTo>
                    <a:lnTo>
                      <a:pt x="15" y="34"/>
                    </a:lnTo>
                    <a:lnTo>
                      <a:pt x="15" y="34"/>
                    </a:lnTo>
                    <a:lnTo>
                      <a:pt x="21" y="36"/>
                    </a:lnTo>
                    <a:lnTo>
                      <a:pt x="21" y="38"/>
                    </a:lnTo>
                    <a:lnTo>
                      <a:pt x="23" y="38"/>
                    </a:lnTo>
                    <a:lnTo>
                      <a:pt x="23" y="40"/>
                    </a:lnTo>
                    <a:lnTo>
                      <a:pt x="23" y="41"/>
                    </a:lnTo>
                    <a:lnTo>
                      <a:pt x="25" y="41"/>
                    </a:lnTo>
                    <a:lnTo>
                      <a:pt x="25" y="43"/>
                    </a:lnTo>
                    <a:lnTo>
                      <a:pt x="27" y="43"/>
                    </a:lnTo>
                    <a:lnTo>
                      <a:pt x="29" y="45"/>
                    </a:lnTo>
                    <a:lnTo>
                      <a:pt x="33" y="47"/>
                    </a:lnTo>
                    <a:lnTo>
                      <a:pt x="36" y="45"/>
                    </a:lnTo>
                    <a:lnTo>
                      <a:pt x="36" y="45"/>
                    </a:lnTo>
                    <a:lnTo>
                      <a:pt x="36" y="45"/>
                    </a:lnTo>
                    <a:lnTo>
                      <a:pt x="36" y="45"/>
                    </a:lnTo>
                    <a:lnTo>
                      <a:pt x="36" y="43"/>
                    </a:lnTo>
                    <a:lnTo>
                      <a:pt x="36" y="43"/>
                    </a:lnTo>
                    <a:lnTo>
                      <a:pt x="36" y="43"/>
                    </a:lnTo>
                    <a:lnTo>
                      <a:pt x="36" y="41"/>
                    </a:lnTo>
                    <a:lnTo>
                      <a:pt x="36" y="41"/>
                    </a:lnTo>
                    <a:lnTo>
                      <a:pt x="36" y="40"/>
                    </a:lnTo>
                    <a:lnTo>
                      <a:pt x="38" y="40"/>
                    </a:lnTo>
                    <a:lnTo>
                      <a:pt x="40" y="38"/>
                    </a:lnTo>
                    <a:lnTo>
                      <a:pt x="46" y="38"/>
                    </a:lnTo>
                    <a:lnTo>
                      <a:pt x="42" y="32"/>
                    </a:lnTo>
                    <a:lnTo>
                      <a:pt x="42" y="32"/>
                    </a:lnTo>
                    <a:lnTo>
                      <a:pt x="42" y="30"/>
                    </a:lnTo>
                    <a:lnTo>
                      <a:pt x="44" y="30"/>
                    </a:lnTo>
                    <a:lnTo>
                      <a:pt x="44" y="30"/>
                    </a:lnTo>
                    <a:lnTo>
                      <a:pt x="46" y="28"/>
                    </a:lnTo>
                    <a:lnTo>
                      <a:pt x="46" y="28"/>
                    </a:lnTo>
                    <a:lnTo>
                      <a:pt x="46" y="26"/>
                    </a:lnTo>
                    <a:lnTo>
                      <a:pt x="46" y="26"/>
                    </a:lnTo>
                    <a:lnTo>
                      <a:pt x="46" y="26"/>
                    </a:lnTo>
                    <a:close/>
                  </a:path>
                </a:pathLst>
              </a:custGeom>
              <a:solidFill>
                <a:schemeClr val="bg1"/>
              </a:solidFill>
              <a:ln w="3175" cap="rnd">
                <a:solidFill>
                  <a:schemeClr val="tx1">
                    <a:lumMod val="50000"/>
                    <a:lumOff val="50000"/>
                  </a:schemeClr>
                </a:solidFill>
                <a:prstDash val="solid"/>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33" name="Freeform 42">
                <a:extLst>
                  <a:ext uri="{FF2B5EF4-FFF2-40B4-BE49-F238E27FC236}">
                    <a16:creationId xmlns:a16="http://schemas.microsoft.com/office/drawing/2014/main" id="{46765023-C64E-4959-BFC5-3D130FC29DC0}"/>
                  </a:ext>
                </a:extLst>
              </p:cNvPr>
              <p:cNvSpPr>
                <a:spLocks noEditPoints="1"/>
              </p:cNvSpPr>
              <p:nvPr/>
            </p:nvSpPr>
            <p:spPr bwMode="auto">
              <a:xfrm>
                <a:off x="7328152" y="5341167"/>
                <a:ext cx="221893" cy="508784"/>
              </a:xfrm>
              <a:custGeom>
                <a:avLst/>
                <a:gdLst>
                  <a:gd name="T0" fmla="*/ 84 w 140"/>
                  <a:gd name="T1" fmla="*/ 316 h 321"/>
                  <a:gd name="T2" fmla="*/ 82 w 140"/>
                  <a:gd name="T3" fmla="*/ 318 h 321"/>
                  <a:gd name="T4" fmla="*/ 81 w 140"/>
                  <a:gd name="T5" fmla="*/ 320 h 321"/>
                  <a:gd name="T6" fmla="*/ 79 w 140"/>
                  <a:gd name="T7" fmla="*/ 321 h 321"/>
                  <a:gd name="T8" fmla="*/ 79 w 140"/>
                  <a:gd name="T9" fmla="*/ 320 h 321"/>
                  <a:gd name="T10" fmla="*/ 79 w 140"/>
                  <a:gd name="T11" fmla="*/ 321 h 321"/>
                  <a:gd name="T12" fmla="*/ 81 w 140"/>
                  <a:gd name="T13" fmla="*/ 321 h 321"/>
                  <a:gd name="T14" fmla="*/ 82 w 140"/>
                  <a:gd name="T15" fmla="*/ 320 h 321"/>
                  <a:gd name="T16" fmla="*/ 84 w 140"/>
                  <a:gd name="T17" fmla="*/ 316 h 321"/>
                  <a:gd name="T18" fmla="*/ 84 w 140"/>
                  <a:gd name="T19" fmla="*/ 316 h 321"/>
                  <a:gd name="T20" fmla="*/ 136 w 140"/>
                  <a:gd name="T21" fmla="*/ 150 h 321"/>
                  <a:gd name="T22" fmla="*/ 136 w 140"/>
                  <a:gd name="T23" fmla="*/ 152 h 321"/>
                  <a:gd name="T24" fmla="*/ 136 w 140"/>
                  <a:gd name="T25" fmla="*/ 154 h 321"/>
                  <a:gd name="T26" fmla="*/ 136 w 140"/>
                  <a:gd name="T27" fmla="*/ 152 h 321"/>
                  <a:gd name="T28" fmla="*/ 136 w 140"/>
                  <a:gd name="T29" fmla="*/ 150 h 321"/>
                  <a:gd name="T30" fmla="*/ 136 w 140"/>
                  <a:gd name="T31" fmla="*/ 150 h 321"/>
                  <a:gd name="T32" fmla="*/ 138 w 140"/>
                  <a:gd name="T33" fmla="*/ 145 h 321"/>
                  <a:gd name="T34" fmla="*/ 138 w 140"/>
                  <a:gd name="T35" fmla="*/ 147 h 321"/>
                  <a:gd name="T36" fmla="*/ 138 w 140"/>
                  <a:gd name="T37" fmla="*/ 145 h 321"/>
                  <a:gd name="T38" fmla="*/ 138 w 140"/>
                  <a:gd name="T39" fmla="*/ 145 h 321"/>
                  <a:gd name="T40" fmla="*/ 138 w 140"/>
                  <a:gd name="T41" fmla="*/ 145 h 321"/>
                  <a:gd name="T42" fmla="*/ 42 w 140"/>
                  <a:gd name="T43" fmla="*/ 107 h 321"/>
                  <a:gd name="T44" fmla="*/ 42 w 140"/>
                  <a:gd name="T45" fmla="*/ 107 h 321"/>
                  <a:gd name="T46" fmla="*/ 42 w 140"/>
                  <a:gd name="T47" fmla="*/ 107 h 321"/>
                  <a:gd name="T48" fmla="*/ 44 w 140"/>
                  <a:gd name="T49" fmla="*/ 107 h 321"/>
                  <a:gd name="T50" fmla="*/ 44 w 140"/>
                  <a:gd name="T51" fmla="*/ 105 h 321"/>
                  <a:gd name="T52" fmla="*/ 44 w 140"/>
                  <a:gd name="T53" fmla="*/ 105 h 321"/>
                  <a:gd name="T54" fmla="*/ 35 w 140"/>
                  <a:gd name="T55" fmla="*/ 86 h 321"/>
                  <a:gd name="T56" fmla="*/ 35 w 140"/>
                  <a:gd name="T57" fmla="*/ 86 h 321"/>
                  <a:gd name="T58" fmla="*/ 35 w 140"/>
                  <a:gd name="T59" fmla="*/ 86 h 321"/>
                  <a:gd name="T60" fmla="*/ 35 w 140"/>
                  <a:gd name="T61" fmla="*/ 86 h 321"/>
                  <a:gd name="T62" fmla="*/ 138 w 140"/>
                  <a:gd name="T63" fmla="*/ 82 h 321"/>
                  <a:gd name="T64" fmla="*/ 138 w 140"/>
                  <a:gd name="T65" fmla="*/ 82 h 321"/>
                  <a:gd name="T66" fmla="*/ 140 w 140"/>
                  <a:gd name="T67" fmla="*/ 82 h 321"/>
                  <a:gd name="T68" fmla="*/ 140 w 140"/>
                  <a:gd name="T69" fmla="*/ 82 h 321"/>
                  <a:gd name="T70" fmla="*/ 0 w 140"/>
                  <a:gd name="T71" fmla="*/ 78 h 321"/>
                  <a:gd name="T72" fmla="*/ 0 w 140"/>
                  <a:gd name="T73" fmla="*/ 82 h 321"/>
                  <a:gd name="T74" fmla="*/ 2 w 140"/>
                  <a:gd name="T75" fmla="*/ 80 h 321"/>
                  <a:gd name="T76" fmla="*/ 2 w 140"/>
                  <a:gd name="T77" fmla="*/ 76 h 321"/>
                  <a:gd name="T78" fmla="*/ 2 w 140"/>
                  <a:gd name="T79" fmla="*/ 78 h 321"/>
                  <a:gd name="T80" fmla="*/ 52 w 140"/>
                  <a:gd name="T81" fmla="*/ 55 h 321"/>
                  <a:gd name="T82" fmla="*/ 54 w 140"/>
                  <a:gd name="T83" fmla="*/ 55 h 321"/>
                  <a:gd name="T84" fmla="*/ 54 w 140"/>
                  <a:gd name="T85" fmla="*/ 55 h 321"/>
                  <a:gd name="T86" fmla="*/ 54 w 140"/>
                  <a:gd name="T87" fmla="*/ 53 h 321"/>
                  <a:gd name="T88" fmla="*/ 56 w 140"/>
                  <a:gd name="T89" fmla="*/ 44 h 321"/>
                  <a:gd name="T90" fmla="*/ 56 w 140"/>
                  <a:gd name="T91" fmla="*/ 46 h 321"/>
                  <a:gd name="T92" fmla="*/ 56 w 140"/>
                  <a:gd name="T93" fmla="*/ 48 h 321"/>
                  <a:gd name="T94" fmla="*/ 58 w 140"/>
                  <a:gd name="T95" fmla="*/ 46 h 321"/>
                  <a:gd name="T96" fmla="*/ 58 w 140"/>
                  <a:gd name="T97" fmla="*/ 42 h 321"/>
                  <a:gd name="T98" fmla="*/ 58 w 140"/>
                  <a:gd name="T99" fmla="*/ 42 h 321"/>
                  <a:gd name="T100" fmla="*/ 58 w 140"/>
                  <a:gd name="T101" fmla="*/ 40 h 321"/>
                  <a:gd name="T102" fmla="*/ 56 w 140"/>
                  <a:gd name="T103" fmla="*/ 44 h 321"/>
                  <a:gd name="T104" fmla="*/ 77 w 140"/>
                  <a:gd name="T105" fmla="*/ 19 h 321"/>
                  <a:gd name="T106" fmla="*/ 77 w 140"/>
                  <a:gd name="T107" fmla="*/ 19 h 321"/>
                  <a:gd name="T108" fmla="*/ 79 w 140"/>
                  <a:gd name="T109" fmla="*/ 17 h 321"/>
                  <a:gd name="T110" fmla="*/ 77 w 140"/>
                  <a:gd name="T111" fmla="*/ 19 h 321"/>
                  <a:gd name="T112" fmla="*/ 48 w 140"/>
                  <a:gd name="T113" fmla="*/ 0 h 321"/>
                  <a:gd name="T114" fmla="*/ 50 w 140"/>
                  <a:gd name="T115" fmla="*/ 0 h 321"/>
                  <a:gd name="T116" fmla="*/ 50 w 140"/>
                  <a:gd name="T117" fmla="*/ 0 h 321"/>
                  <a:gd name="T118" fmla="*/ 50 w 140"/>
                  <a:gd name="T119" fmla="*/ 0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0" h="321">
                    <a:moveTo>
                      <a:pt x="84" y="316"/>
                    </a:moveTo>
                    <a:lnTo>
                      <a:pt x="84" y="316"/>
                    </a:lnTo>
                    <a:lnTo>
                      <a:pt x="84" y="316"/>
                    </a:lnTo>
                    <a:lnTo>
                      <a:pt x="82" y="318"/>
                    </a:lnTo>
                    <a:lnTo>
                      <a:pt x="82" y="320"/>
                    </a:lnTo>
                    <a:lnTo>
                      <a:pt x="81" y="320"/>
                    </a:lnTo>
                    <a:lnTo>
                      <a:pt x="79" y="321"/>
                    </a:lnTo>
                    <a:lnTo>
                      <a:pt x="79" y="321"/>
                    </a:lnTo>
                    <a:lnTo>
                      <a:pt x="79" y="320"/>
                    </a:lnTo>
                    <a:lnTo>
                      <a:pt x="79" y="320"/>
                    </a:lnTo>
                    <a:lnTo>
                      <a:pt x="79" y="320"/>
                    </a:lnTo>
                    <a:lnTo>
                      <a:pt x="79" y="321"/>
                    </a:lnTo>
                    <a:lnTo>
                      <a:pt x="81" y="321"/>
                    </a:lnTo>
                    <a:lnTo>
                      <a:pt x="81" y="321"/>
                    </a:lnTo>
                    <a:lnTo>
                      <a:pt x="82" y="321"/>
                    </a:lnTo>
                    <a:lnTo>
                      <a:pt x="82" y="320"/>
                    </a:lnTo>
                    <a:lnTo>
                      <a:pt x="84" y="316"/>
                    </a:lnTo>
                    <a:lnTo>
                      <a:pt x="84" y="316"/>
                    </a:lnTo>
                    <a:lnTo>
                      <a:pt x="84" y="316"/>
                    </a:lnTo>
                    <a:lnTo>
                      <a:pt x="84" y="316"/>
                    </a:lnTo>
                    <a:close/>
                    <a:moveTo>
                      <a:pt x="136" y="150"/>
                    </a:moveTo>
                    <a:lnTo>
                      <a:pt x="136" y="150"/>
                    </a:lnTo>
                    <a:lnTo>
                      <a:pt x="136" y="150"/>
                    </a:lnTo>
                    <a:lnTo>
                      <a:pt x="136" y="152"/>
                    </a:lnTo>
                    <a:lnTo>
                      <a:pt x="136" y="152"/>
                    </a:lnTo>
                    <a:lnTo>
                      <a:pt x="136" y="154"/>
                    </a:lnTo>
                    <a:lnTo>
                      <a:pt x="136" y="152"/>
                    </a:lnTo>
                    <a:lnTo>
                      <a:pt x="136" y="152"/>
                    </a:lnTo>
                    <a:lnTo>
                      <a:pt x="136" y="152"/>
                    </a:lnTo>
                    <a:lnTo>
                      <a:pt x="136" y="150"/>
                    </a:lnTo>
                    <a:lnTo>
                      <a:pt x="136" y="150"/>
                    </a:lnTo>
                    <a:lnTo>
                      <a:pt x="136" y="150"/>
                    </a:lnTo>
                    <a:close/>
                    <a:moveTo>
                      <a:pt x="138" y="145"/>
                    </a:moveTo>
                    <a:lnTo>
                      <a:pt x="138" y="145"/>
                    </a:lnTo>
                    <a:lnTo>
                      <a:pt x="138" y="147"/>
                    </a:lnTo>
                    <a:lnTo>
                      <a:pt x="138" y="147"/>
                    </a:lnTo>
                    <a:lnTo>
                      <a:pt x="138" y="147"/>
                    </a:lnTo>
                    <a:lnTo>
                      <a:pt x="138" y="145"/>
                    </a:lnTo>
                    <a:lnTo>
                      <a:pt x="138" y="145"/>
                    </a:lnTo>
                    <a:lnTo>
                      <a:pt x="138" y="145"/>
                    </a:lnTo>
                    <a:lnTo>
                      <a:pt x="138" y="145"/>
                    </a:lnTo>
                    <a:lnTo>
                      <a:pt x="138" y="145"/>
                    </a:lnTo>
                    <a:close/>
                    <a:moveTo>
                      <a:pt x="44" y="105"/>
                    </a:moveTo>
                    <a:lnTo>
                      <a:pt x="42" y="107"/>
                    </a:lnTo>
                    <a:lnTo>
                      <a:pt x="42" y="107"/>
                    </a:lnTo>
                    <a:lnTo>
                      <a:pt x="42" y="107"/>
                    </a:lnTo>
                    <a:lnTo>
                      <a:pt x="42" y="107"/>
                    </a:lnTo>
                    <a:lnTo>
                      <a:pt x="42" y="107"/>
                    </a:lnTo>
                    <a:lnTo>
                      <a:pt x="44" y="107"/>
                    </a:lnTo>
                    <a:lnTo>
                      <a:pt x="44" y="107"/>
                    </a:lnTo>
                    <a:lnTo>
                      <a:pt x="44" y="105"/>
                    </a:lnTo>
                    <a:lnTo>
                      <a:pt x="44" y="105"/>
                    </a:lnTo>
                    <a:lnTo>
                      <a:pt x="44" y="105"/>
                    </a:lnTo>
                    <a:lnTo>
                      <a:pt x="44" y="105"/>
                    </a:lnTo>
                    <a:lnTo>
                      <a:pt x="44" y="105"/>
                    </a:lnTo>
                    <a:close/>
                    <a:moveTo>
                      <a:pt x="35" y="86"/>
                    </a:moveTo>
                    <a:lnTo>
                      <a:pt x="35" y="86"/>
                    </a:lnTo>
                    <a:lnTo>
                      <a:pt x="35" y="86"/>
                    </a:lnTo>
                    <a:lnTo>
                      <a:pt x="35" y="86"/>
                    </a:lnTo>
                    <a:lnTo>
                      <a:pt x="35" y="86"/>
                    </a:lnTo>
                    <a:lnTo>
                      <a:pt x="35" y="86"/>
                    </a:lnTo>
                    <a:lnTo>
                      <a:pt x="35" y="86"/>
                    </a:lnTo>
                    <a:close/>
                    <a:moveTo>
                      <a:pt x="140" y="82"/>
                    </a:moveTo>
                    <a:lnTo>
                      <a:pt x="138" y="82"/>
                    </a:lnTo>
                    <a:lnTo>
                      <a:pt x="138" y="82"/>
                    </a:lnTo>
                    <a:lnTo>
                      <a:pt x="138" y="82"/>
                    </a:lnTo>
                    <a:lnTo>
                      <a:pt x="140" y="82"/>
                    </a:lnTo>
                    <a:lnTo>
                      <a:pt x="140" y="82"/>
                    </a:lnTo>
                    <a:lnTo>
                      <a:pt x="140" y="82"/>
                    </a:lnTo>
                    <a:lnTo>
                      <a:pt x="140" y="82"/>
                    </a:lnTo>
                    <a:close/>
                    <a:moveTo>
                      <a:pt x="2" y="78"/>
                    </a:moveTo>
                    <a:lnTo>
                      <a:pt x="0" y="78"/>
                    </a:lnTo>
                    <a:lnTo>
                      <a:pt x="0" y="80"/>
                    </a:lnTo>
                    <a:lnTo>
                      <a:pt x="0" y="82"/>
                    </a:lnTo>
                    <a:lnTo>
                      <a:pt x="0" y="84"/>
                    </a:lnTo>
                    <a:lnTo>
                      <a:pt x="2" y="80"/>
                    </a:lnTo>
                    <a:lnTo>
                      <a:pt x="2" y="78"/>
                    </a:lnTo>
                    <a:lnTo>
                      <a:pt x="2" y="76"/>
                    </a:lnTo>
                    <a:lnTo>
                      <a:pt x="2" y="76"/>
                    </a:lnTo>
                    <a:lnTo>
                      <a:pt x="2" y="78"/>
                    </a:lnTo>
                    <a:close/>
                    <a:moveTo>
                      <a:pt x="52" y="53"/>
                    </a:moveTo>
                    <a:lnTo>
                      <a:pt x="52" y="55"/>
                    </a:lnTo>
                    <a:lnTo>
                      <a:pt x="52" y="55"/>
                    </a:lnTo>
                    <a:lnTo>
                      <a:pt x="54" y="55"/>
                    </a:lnTo>
                    <a:lnTo>
                      <a:pt x="54" y="55"/>
                    </a:lnTo>
                    <a:lnTo>
                      <a:pt x="54" y="55"/>
                    </a:lnTo>
                    <a:lnTo>
                      <a:pt x="54" y="53"/>
                    </a:lnTo>
                    <a:lnTo>
                      <a:pt x="54" y="53"/>
                    </a:lnTo>
                    <a:lnTo>
                      <a:pt x="52" y="53"/>
                    </a:lnTo>
                    <a:close/>
                    <a:moveTo>
                      <a:pt x="56" y="44"/>
                    </a:moveTo>
                    <a:lnTo>
                      <a:pt x="56" y="46"/>
                    </a:lnTo>
                    <a:lnTo>
                      <a:pt x="56" y="46"/>
                    </a:lnTo>
                    <a:lnTo>
                      <a:pt x="56" y="46"/>
                    </a:lnTo>
                    <a:lnTo>
                      <a:pt x="56" y="48"/>
                    </a:lnTo>
                    <a:lnTo>
                      <a:pt x="56" y="48"/>
                    </a:lnTo>
                    <a:lnTo>
                      <a:pt x="58" y="46"/>
                    </a:lnTo>
                    <a:lnTo>
                      <a:pt x="58" y="44"/>
                    </a:lnTo>
                    <a:lnTo>
                      <a:pt x="58" y="42"/>
                    </a:lnTo>
                    <a:lnTo>
                      <a:pt x="58" y="42"/>
                    </a:lnTo>
                    <a:lnTo>
                      <a:pt x="58" y="42"/>
                    </a:lnTo>
                    <a:lnTo>
                      <a:pt x="58" y="42"/>
                    </a:lnTo>
                    <a:lnTo>
                      <a:pt x="58" y="40"/>
                    </a:lnTo>
                    <a:lnTo>
                      <a:pt x="58" y="40"/>
                    </a:lnTo>
                    <a:lnTo>
                      <a:pt x="56" y="44"/>
                    </a:lnTo>
                    <a:close/>
                    <a:moveTo>
                      <a:pt x="77" y="19"/>
                    </a:moveTo>
                    <a:lnTo>
                      <a:pt x="77" y="19"/>
                    </a:lnTo>
                    <a:lnTo>
                      <a:pt x="77" y="21"/>
                    </a:lnTo>
                    <a:lnTo>
                      <a:pt x="77" y="19"/>
                    </a:lnTo>
                    <a:lnTo>
                      <a:pt x="77" y="19"/>
                    </a:lnTo>
                    <a:lnTo>
                      <a:pt x="79" y="17"/>
                    </a:lnTo>
                    <a:lnTo>
                      <a:pt x="77" y="17"/>
                    </a:lnTo>
                    <a:lnTo>
                      <a:pt x="77" y="19"/>
                    </a:lnTo>
                    <a:close/>
                    <a:moveTo>
                      <a:pt x="50" y="0"/>
                    </a:moveTo>
                    <a:lnTo>
                      <a:pt x="48" y="0"/>
                    </a:lnTo>
                    <a:lnTo>
                      <a:pt x="48" y="0"/>
                    </a:lnTo>
                    <a:lnTo>
                      <a:pt x="50" y="0"/>
                    </a:lnTo>
                    <a:lnTo>
                      <a:pt x="50" y="0"/>
                    </a:lnTo>
                    <a:lnTo>
                      <a:pt x="50" y="0"/>
                    </a:lnTo>
                    <a:lnTo>
                      <a:pt x="50" y="0"/>
                    </a:lnTo>
                    <a:lnTo>
                      <a:pt x="50" y="0"/>
                    </a:lnTo>
                    <a:lnTo>
                      <a:pt x="50" y="0"/>
                    </a:lnTo>
                    <a:close/>
                  </a:path>
                </a:pathLst>
              </a:custGeom>
              <a:solidFill>
                <a:schemeClr val="bg1"/>
              </a:solidFill>
              <a:ln w="9525">
                <a:solidFill>
                  <a:schemeClr val="tx1">
                    <a:lumMod val="50000"/>
                    <a:lumOff val="50000"/>
                  </a:schemeClr>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34" name="Freeform 43">
                <a:extLst>
                  <a:ext uri="{FF2B5EF4-FFF2-40B4-BE49-F238E27FC236}">
                    <a16:creationId xmlns:a16="http://schemas.microsoft.com/office/drawing/2014/main" id="{B3116112-A7DB-4D6E-A411-380204A956B4}"/>
                  </a:ext>
                </a:extLst>
              </p:cNvPr>
              <p:cNvSpPr>
                <a:spLocks noEditPoints="1"/>
              </p:cNvSpPr>
              <p:nvPr/>
            </p:nvSpPr>
            <p:spPr bwMode="auto">
              <a:xfrm>
                <a:off x="7328152" y="5341167"/>
                <a:ext cx="221893" cy="508784"/>
              </a:xfrm>
              <a:custGeom>
                <a:avLst/>
                <a:gdLst>
                  <a:gd name="T0" fmla="*/ 84 w 140"/>
                  <a:gd name="T1" fmla="*/ 316 h 321"/>
                  <a:gd name="T2" fmla="*/ 82 w 140"/>
                  <a:gd name="T3" fmla="*/ 318 h 321"/>
                  <a:gd name="T4" fmla="*/ 81 w 140"/>
                  <a:gd name="T5" fmla="*/ 320 h 321"/>
                  <a:gd name="T6" fmla="*/ 79 w 140"/>
                  <a:gd name="T7" fmla="*/ 321 h 321"/>
                  <a:gd name="T8" fmla="*/ 79 w 140"/>
                  <a:gd name="T9" fmla="*/ 320 h 321"/>
                  <a:gd name="T10" fmla="*/ 79 w 140"/>
                  <a:gd name="T11" fmla="*/ 321 h 321"/>
                  <a:gd name="T12" fmla="*/ 81 w 140"/>
                  <a:gd name="T13" fmla="*/ 321 h 321"/>
                  <a:gd name="T14" fmla="*/ 82 w 140"/>
                  <a:gd name="T15" fmla="*/ 320 h 321"/>
                  <a:gd name="T16" fmla="*/ 84 w 140"/>
                  <a:gd name="T17" fmla="*/ 316 h 321"/>
                  <a:gd name="T18" fmla="*/ 84 w 140"/>
                  <a:gd name="T19" fmla="*/ 316 h 321"/>
                  <a:gd name="T20" fmla="*/ 136 w 140"/>
                  <a:gd name="T21" fmla="*/ 150 h 321"/>
                  <a:gd name="T22" fmla="*/ 136 w 140"/>
                  <a:gd name="T23" fmla="*/ 152 h 321"/>
                  <a:gd name="T24" fmla="*/ 136 w 140"/>
                  <a:gd name="T25" fmla="*/ 154 h 321"/>
                  <a:gd name="T26" fmla="*/ 136 w 140"/>
                  <a:gd name="T27" fmla="*/ 152 h 321"/>
                  <a:gd name="T28" fmla="*/ 136 w 140"/>
                  <a:gd name="T29" fmla="*/ 150 h 321"/>
                  <a:gd name="T30" fmla="*/ 136 w 140"/>
                  <a:gd name="T31" fmla="*/ 150 h 321"/>
                  <a:gd name="T32" fmla="*/ 138 w 140"/>
                  <a:gd name="T33" fmla="*/ 145 h 321"/>
                  <a:gd name="T34" fmla="*/ 138 w 140"/>
                  <a:gd name="T35" fmla="*/ 147 h 321"/>
                  <a:gd name="T36" fmla="*/ 138 w 140"/>
                  <a:gd name="T37" fmla="*/ 145 h 321"/>
                  <a:gd name="T38" fmla="*/ 138 w 140"/>
                  <a:gd name="T39" fmla="*/ 145 h 321"/>
                  <a:gd name="T40" fmla="*/ 138 w 140"/>
                  <a:gd name="T41" fmla="*/ 145 h 321"/>
                  <a:gd name="T42" fmla="*/ 42 w 140"/>
                  <a:gd name="T43" fmla="*/ 107 h 321"/>
                  <a:gd name="T44" fmla="*/ 42 w 140"/>
                  <a:gd name="T45" fmla="*/ 107 h 321"/>
                  <a:gd name="T46" fmla="*/ 42 w 140"/>
                  <a:gd name="T47" fmla="*/ 107 h 321"/>
                  <a:gd name="T48" fmla="*/ 44 w 140"/>
                  <a:gd name="T49" fmla="*/ 107 h 321"/>
                  <a:gd name="T50" fmla="*/ 44 w 140"/>
                  <a:gd name="T51" fmla="*/ 105 h 321"/>
                  <a:gd name="T52" fmla="*/ 44 w 140"/>
                  <a:gd name="T53" fmla="*/ 105 h 321"/>
                  <a:gd name="T54" fmla="*/ 35 w 140"/>
                  <a:gd name="T55" fmla="*/ 86 h 321"/>
                  <a:gd name="T56" fmla="*/ 35 w 140"/>
                  <a:gd name="T57" fmla="*/ 86 h 321"/>
                  <a:gd name="T58" fmla="*/ 35 w 140"/>
                  <a:gd name="T59" fmla="*/ 86 h 321"/>
                  <a:gd name="T60" fmla="*/ 35 w 140"/>
                  <a:gd name="T61" fmla="*/ 86 h 321"/>
                  <a:gd name="T62" fmla="*/ 138 w 140"/>
                  <a:gd name="T63" fmla="*/ 82 h 321"/>
                  <a:gd name="T64" fmla="*/ 138 w 140"/>
                  <a:gd name="T65" fmla="*/ 82 h 321"/>
                  <a:gd name="T66" fmla="*/ 140 w 140"/>
                  <a:gd name="T67" fmla="*/ 82 h 321"/>
                  <a:gd name="T68" fmla="*/ 140 w 140"/>
                  <a:gd name="T69" fmla="*/ 82 h 321"/>
                  <a:gd name="T70" fmla="*/ 0 w 140"/>
                  <a:gd name="T71" fmla="*/ 78 h 321"/>
                  <a:gd name="T72" fmla="*/ 0 w 140"/>
                  <a:gd name="T73" fmla="*/ 82 h 321"/>
                  <a:gd name="T74" fmla="*/ 2 w 140"/>
                  <a:gd name="T75" fmla="*/ 80 h 321"/>
                  <a:gd name="T76" fmla="*/ 2 w 140"/>
                  <a:gd name="T77" fmla="*/ 76 h 321"/>
                  <a:gd name="T78" fmla="*/ 2 w 140"/>
                  <a:gd name="T79" fmla="*/ 78 h 321"/>
                  <a:gd name="T80" fmla="*/ 52 w 140"/>
                  <a:gd name="T81" fmla="*/ 55 h 321"/>
                  <a:gd name="T82" fmla="*/ 54 w 140"/>
                  <a:gd name="T83" fmla="*/ 55 h 321"/>
                  <a:gd name="T84" fmla="*/ 54 w 140"/>
                  <a:gd name="T85" fmla="*/ 55 h 321"/>
                  <a:gd name="T86" fmla="*/ 54 w 140"/>
                  <a:gd name="T87" fmla="*/ 53 h 321"/>
                  <a:gd name="T88" fmla="*/ 56 w 140"/>
                  <a:gd name="T89" fmla="*/ 44 h 321"/>
                  <a:gd name="T90" fmla="*/ 56 w 140"/>
                  <a:gd name="T91" fmla="*/ 46 h 321"/>
                  <a:gd name="T92" fmla="*/ 56 w 140"/>
                  <a:gd name="T93" fmla="*/ 48 h 321"/>
                  <a:gd name="T94" fmla="*/ 58 w 140"/>
                  <a:gd name="T95" fmla="*/ 46 h 321"/>
                  <a:gd name="T96" fmla="*/ 58 w 140"/>
                  <a:gd name="T97" fmla="*/ 42 h 321"/>
                  <a:gd name="T98" fmla="*/ 58 w 140"/>
                  <a:gd name="T99" fmla="*/ 42 h 321"/>
                  <a:gd name="T100" fmla="*/ 58 w 140"/>
                  <a:gd name="T101" fmla="*/ 40 h 321"/>
                  <a:gd name="T102" fmla="*/ 56 w 140"/>
                  <a:gd name="T103" fmla="*/ 44 h 321"/>
                  <a:gd name="T104" fmla="*/ 77 w 140"/>
                  <a:gd name="T105" fmla="*/ 19 h 321"/>
                  <a:gd name="T106" fmla="*/ 77 w 140"/>
                  <a:gd name="T107" fmla="*/ 19 h 321"/>
                  <a:gd name="T108" fmla="*/ 79 w 140"/>
                  <a:gd name="T109" fmla="*/ 17 h 321"/>
                  <a:gd name="T110" fmla="*/ 77 w 140"/>
                  <a:gd name="T111" fmla="*/ 19 h 321"/>
                  <a:gd name="T112" fmla="*/ 48 w 140"/>
                  <a:gd name="T113" fmla="*/ 0 h 321"/>
                  <a:gd name="T114" fmla="*/ 50 w 140"/>
                  <a:gd name="T115" fmla="*/ 0 h 321"/>
                  <a:gd name="T116" fmla="*/ 50 w 140"/>
                  <a:gd name="T117" fmla="*/ 0 h 321"/>
                  <a:gd name="T118" fmla="*/ 50 w 140"/>
                  <a:gd name="T119" fmla="*/ 0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0" h="321">
                    <a:moveTo>
                      <a:pt x="84" y="316"/>
                    </a:moveTo>
                    <a:lnTo>
                      <a:pt x="84" y="316"/>
                    </a:lnTo>
                    <a:lnTo>
                      <a:pt x="84" y="316"/>
                    </a:lnTo>
                    <a:lnTo>
                      <a:pt x="82" y="318"/>
                    </a:lnTo>
                    <a:lnTo>
                      <a:pt x="82" y="320"/>
                    </a:lnTo>
                    <a:lnTo>
                      <a:pt x="81" y="320"/>
                    </a:lnTo>
                    <a:lnTo>
                      <a:pt x="79" y="321"/>
                    </a:lnTo>
                    <a:lnTo>
                      <a:pt x="79" y="321"/>
                    </a:lnTo>
                    <a:lnTo>
                      <a:pt x="79" y="320"/>
                    </a:lnTo>
                    <a:lnTo>
                      <a:pt x="79" y="320"/>
                    </a:lnTo>
                    <a:lnTo>
                      <a:pt x="79" y="320"/>
                    </a:lnTo>
                    <a:lnTo>
                      <a:pt x="79" y="321"/>
                    </a:lnTo>
                    <a:lnTo>
                      <a:pt x="81" y="321"/>
                    </a:lnTo>
                    <a:lnTo>
                      <a:pt x="81" y="321"/>
                    </a:lnTo>
                    <a:lnTo>
                      <a:pt x="82" y="321"/>
                    </a:lnTo>
                    <a:lnTo>
                      <a:pt x="82" y="320"/>
                    </a:lnTo>
                    <a:lnTo>
                      <a:pt x="84" y="316"/>
                    </a:lnTo>
                    <a:lnTo>
                      <a:pt x="84" y="316"/>
                    </a:lnTo>
                    <a:lnTo>
                      <a:pt x="84" y="316"/>
                    </a:lnTo>
                    <a:lnTo>
                      <a:pt x="84" y="316"/>
                    </a:lnTo>
                    <a:close/>
                    <a:moveTo>
                      <a:pt x="136" y="150"/>
                    </a:moveTo>
                    <a:lnTo>
                      <a:pt x="136" y="150"/>
                    </a:lnTo>
                    <a:lnTo>
                      <a:pt x="136" y="150"/>
                    </a:lnTo>
                    <a:lnTo>
                      <a:pt x="136" y="152"/>
                    </a:lnTo>
                    <a:lnTo>
                      <a:pt x="136" y="152"/>
                    </a:lnTo>
                    <a:lnTo>
                      <a:pt x="136" y="154"/>
                    </a:lnTo>
                    <a:lnTo>
                      <a:pt x="136" y="152"/>
                    </a:lnTo>
                    <a:lnTo>
                      <a:pt x="136" y="152"/>
                    </a:lnTo>
                    <a:lnTo>
                      <a:pt x="136" y="152"/>
                    </a:lnTo>
                    <a:lnTo>
                      <a:pt x="136" y="150"/>
                    </a:lnTo>
                    <a:lnTo>
                      <a:pt x="136" y="150"/>
                    </a:lnTo>
                    <a:lnTo>
                      <a:pt x="136" y="150"/>
                    </a:lnTo>
                    <a:close/>
                    <a:moveTo>
                      <a:pt x="138" y="145"/>
                    </a:moveTo>
                    <a:lnTo>
                      <a:pt x="138" y="145"/>
                    </a:lnTo>
                    <a:lnTo>
                      <a:pt x="138" y="147"/>
                    </a:lnTo>
                    <a:lnTo>
                      <a:pt x="138" y="147"/>
                    </a:lnTo>
                    <a:lnTo>
                      <a:pt x="138" y="147"/>
                    </a:lnTo>
                    <a:lnTo>
                      <a:pt x="138" y="145"/>
                    </a:lnTo>
                    <a:lnTo>
                      <a:pt x="138" y="145"/>
                    </a:lnTo>
                    <a:lnTo>
                      <a:pt x="138" y="145"/>
                    </a:lnTo>
                    <a:lnTo>
                      <a:pt x="138" y="145"/>
                    </a:lnTo>
                    <a:lnTo>
                      <a:pt x="138" y="145"/>
                    </a:lnTo>
                    <a:close/>
                    <a:moveTo>
                      <a:pt x="44" y="105"/>
                    </a:moveTo>
                    <a:lnTo>
                      <a:pt x="42" y="107"/>
                    </a:lnTo>
                    <a:lnTo>
                      <a:pt x="42" y="107"/>
                    </a:lnTo>
                    <a:lnTo>
                      <a:pt x="42" y="107"/>
                    </a:lnTo>
                    <a:lnTo>
                      <a:pt x="42" y="107"/>
                    </a:lnTo>
                    <a:lnTo>
                      <a:pt x="42" y="107"/>
                    </a:lnTo>
                    <a:lnTo>
                      <a:pt x="44" y="107"/>
                    </a:lnTo>
                    <a:lnTo>
                      <a:pt x="44" y="107"/>
                    </a:lnTo>
                    <a:lnTo>
                      <a:pt x="44" y="105"/>
                    </a:lnTo>
                    <a:lnTo>
                      <a:pt x="44" y="105"/>
                    </a:lnTo>
                    <a:lnTo>
                      <a:pt x="44" y="105"/>
                    </a:lnTo>
                    <a:lnTo>
                      <a:pt x="44" y="105"/>
                    </a:lnTo>
                    <a:lnTo>
                      <a:pt x="44" y="105"/>
                    </a:lnTo>
                    <a:close/>
                    <a:moveTo>
                      <a:pt x="35" y="86"/>
                    </a:moveTo>
                    <a:lnTo>
                      <a:pt x="35" y="86"/>
                    </a:lnTo>
                    <a:lnTo>
                      <a:pt x="35" y="86"/>
                    </a:lnTo>
                    <a:lnTo>
                      <a:pt x="35" y="86"/>
                    </a:lnTo>
                    <a:lnTo>
                      <a:pt x="35" y="86"/>
                    </a:lnTo>
                    <a:lnTo>
                      <a:pt x="35" y="86"/>
                    </a:lnTo>
                    <a:lnTo>
                      <a:pt x="35" y="86"/>
                    </a:lnTo>
                    <a:close/>
                    <a:moveTo>
                      <a:pt x="140" y="82"/>
                    </a:moveTo>
                    <a:lnTo>
                      <a:pt x="138" y="82"/>
                    </a:lnTo>
                    <a:lnTo>
                      <a:pt x="138" y="82"/>
                    </a:lnTo>
                    <a:lnTo>
                      <a:pt x="138" y="82"/>
                    </a:lnTo>
                    <a:lnTo>
                      <a:pt x="140" y="82"/>
                    </a:lnTo>
                    <a:lnTo>
                      <a:pt x="140" y="82"/>
                    </a:lnTo>
                    <a:lnTo>
                      <a:pt x="140" y="82"/>
                    </a:lnTo>
                    <a:lnTo>
                      <a:pt x="140" y="82"/>
                    </a:lnTo>
                    <a:close/>
                    <a:moveTo>
                      <a:pt x="2" y="78"/>
                    </a:moveTo>
                    <a:lnTo>
                      <a:pt x="0" y="78"/>
                    </a:lnTo>
                    <a:lnTo>
                      <a:pt x="0" y="80"/>
                    </a:lnTo>
                    <a:lnTo>
                      <a:pt x="0" y="82"/>
                    </a:lnTo>
                    <a:lnTo>
                      <a:pt x="0" y="84"/>
                    </a:lnTo>
                    <a:lnTo>
                      <a:pt x="2" y="80"/>
                    </a:lnTo>
                    <a:lnTo>
                      <a:pt x="2" y="78"/>
                    </a:lnTo>
                    <a:lnTo>
                      <a:pt x="2" y="76"/>
                    </a:lnTo>
                    <a:lnTo>
                      <a:pt x="2" y="76"/>
                    </a:lnTo>
                    <a:lnTo>
                      <a:pt x="2" y="78"/>
                    </a:lnTo>
                    <a:close/>
                    <a:moveTo>
                      <a:pt x="52" y="53"/>
                    </a:moveTo>
                    <a:lnTo>
                      <a:pt x="52" y="55"/>
                    </a:lnTo>
                    <a:lnTo>
                      <a:pt x="52" y="55"/>
                    </a:lnTo>
                    <a:lnTo>
                      <a:pt x="54" y="55"/>
                    </a:lnTo>
                    <a:lnTo>
                      <a:pt x="54" y="55"/>
                    </a:lnTo>
                    <a:lnTo>
                      <a:pt x="54" y="55"/>
                    </a:lnTo>
                    <a:lnTo>
                      <a:pt x="54" y="53"/>
                    </a:lnTo>
                    <a:lnTo>
                      <a:pt x="54" y="53"/>
                    </a:lnTo>
                    <a:lnTo>
                      <a:pt x="52" y="53"/>
                    </a:lnTo>
                    <a:close/>
                    <a:moveTo>
                      <a:pt x="56" y="44"/>
                    </a:moveTo>
                    <a:lnTo>
                      <a:pt x="56" y="46"/>
                    </a:lnTo>
                    <a:lnTo>
                      <a:pt x="56" y="46"/>
                    </a:lnTo>
                    <a:lnTo>
                      <a:pt x="56" y="46"/>
                    </a:lnTo>
                    <a:lnTo>
                      <a:pt x="56" y="48"/>
                    </a:lnTo>
                    <a:lnTo>
                      <a:pt x="56" y="48"/>
                    </a:lnTo>
                    <a:lnTo>
                      <a:pt x="58" y="46"/>
                    </a:lnTo>
                    <a:lnTo>
                      <a:pt x="58" y="44"/>
                    </a:lnTo>
                    <a:lnTo>
                      <a:pt x="58" y="42"/>
                    </a:lnTo>
                    <a:lnTo>
                      <a:pt x="58" y="42"/>
                    </a:lnTo>
                    <a:lnTo>
                      <a:pt x="58" y="42"/>
                    </a:lnTo>
                    <a:lnTo>
                      <a:pt x="58" y="42"/>
                    </a:lnTo>
                    <a:lnTo>
                      <a:pt x="58" y="40"/>
                    </a:lnTo>
                    <a:lnTo>
                      <a:pt x="58" y="40"/>
                    </a:lnTo>
                    <a:lnTo>
                      <a:pt x="56" y="44"/>
                    </a:lnTo>
                    <a:close/>
                    <a:moveTo>
                      <a:pt x="77" y="19"/>
                    </a:moveTo>
                    <a:lnTo>
                      <a:pt x="77" y="19"/>
                    </a:lnTo>
                    <a:lnTo>
                      <a:pt x="77" y="21"/>
                    </a:lnTo>
                    <a:lnTo>
                      <a:pt x="77" y="19"/>
                    </a:lnTo>
                    <a:lnTo>
                      <a:pt x="77" y="19"/>
                    </a:lnTo>
                    <a:lnTo>
                      <a:pt x="79" y="17"/>
                    </a:lnTo>
                    <a:lnTo>
                      <a:pt x="77" y="17"/>
                    </a:lnTo>
                    <a:lnTo>
                      <a:pt x="77" y="19"/>
                    </a:lnTo>
                    <a:close/>
                    <a:moveTo>
                      <a:pt x="50" y="0"/>
                    </a:moveTo>
                    <a:lnTo>
                      <a:pt x="48" y="0"/>
                    </a:lnTo>
                    <a:lnTo>
                      <a:pt x="48" y="0"/>
                    </a:lnTo>
                    <a:lnTo>
                      <a:pt x="50" y="0"/>
                    </a:lnTo>
                    <a:lnTo>
                      <a:pt x="50" y="0"/>
                    </a:lnTo>
                    <a:lnTo>
                      <a:pt x="50" y="0"/>
                    </a:lnTo>
                    <a:lnTo>
                      <a:pt x="50" y="0"/>
                    </a:lnTo>
                    <a:lnTo>
                      <a:pt x="50" y="0"/>
                    </a:lnTo>
                    <a:lnTo>
                      <a:pt x="50" y="0"/>
                    </a:lnTo>
                    <a:close/>
                  </a:path>
                </a:pathLst>
              </a:custGeom>
              <a:solidFill>
                <a:schemeClr val="bg1"/>
              </a:solidFill>
              <a:ln w="3175" cap="rnd">
                <a:solidFill>
                  <a:schemeClr val="tx1">
                    <a:lumMod val="50000"/>
                    <a:lumOff val="50000"/>
                  </a:schemeClr>
                </a:solidFill>
                <a:prstDash val="solid"/>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35" name="Freeform 44">
                <a:extLst>
                  <a:ext uri="{FF2B5EF4-FFF2-40B4-BE49-F238E27FC236}">
                    <a16:creationId xmlns:a16="http://schemas.microsoft.com/office/drawing/2014/main" id="{A8EE1B68-0E85-4053-BCC3-C6F1836EA0E3}"/>
                  </a:ext>
                </a:extLst>
              </p:cNvPr>
              <p:cNvSpPr>
                <a:spLocks/>
              </p:cNvSpPr>
              <p:nvPr/>
            </p:nvSpPr>
            <p:spPr bwMode="auto">
              <a:xfrm>
                <a:off x="7723046" y="5177695"/>
                <a:ext cx="372329" cy="670421"/>
              </a:xfrm>
              <a:custGeom>
                <a:avLst/>
                <a:gdLst>
                  <a:gd name="T0" fmla="*/ 219 w 235"/>
                  <a:gd name="T1" fmla="*/ 303 h 423"/>
                  <a:gd name="T2" fmla="*/ 219 w 235"/>
                  <a:gd name="T3" fmla="*/ 282 h 423"/>
                  <a:gd name="T4" fmla="*/ 223 w 235"/>
                  <a:gd name="T5" fmla="*/ 246 h 423"/>
                  <a:gd name="T6" fmla="*/ 216 w 235"/>
                  <a:gd name="T7" fmla="*/ 229 h 423"/>
                  <a:gd name="T8" fmla="*/ 191 w 235"/>
                  <a:gd name="T9" fmla="*/ 240 h 423"/>
                  <a:gd name="T10" fmla="*/ 181 w 235"/>
                  <a:gd name="T11" fmla="*/ 223 h 423"/>
                  <a:gd name="T12" fmla="*/ 185 w 235"/>
                  <a:gd name="T13" fmla="*/ 200 h 423"/>
                  <a:gd name="T14" fmla="*/ 185 w 235"/>
                  <a:gd name="T15" fmla="*/ 185 h 423"/>
                  <a:gd name="T16" fmla="*/ 168 w 235"/>
                  <a:gd name="T17" fmla="*/ 170 h 423"/>
                  <a:gd name="T18" fmla="*/ 176 w 235"/>
                  <a:gd name="T19" fmla="*/ 164 h 423"/>
                  <a:gd name="T20" fmla="*/ 170 w 235"/>
                  <a:gd name="T21" fmla="*/ 151 h 423"/>
                  <a:gd name="T22" fmla="*/ 155 w 235"/>
                  <a:gd name="T23" fmla="*/ 149 h 423"/>
                  <a:gd name="T24" fmla="*/ 155 w 235"/>
                  <a:gd name="T25" fmla="*/ 139 h 423"/>
                  <a:gd name="T26" fmla="*/ 128 w 235"/>
                  <a:gd name="T27" fmla="*/ 122 h 423"/>
                  <a:gd name="T28" fmla="*/ 128 w 235"/>
                  <a:gd name="T29" fmla="*/ 113 h 423"/>
                  <a:gd name="T30" fmla="*/ 143 w 235"/>
                  <a:gd name="T31" fmla="*/ 107 h 423"/>
                  <a:gd name="T32" fmla="*/ 139 w 235"/>
                  <a:gd name="T33" fmla="*/ 97 h 423"/>
                  <a:gd name="T34" fmla="*/ 128 w 235"/>
                  <a:gd name="T35" fmla="*/ 92 h 423"/>
                  <a:gd name="T36" fmla="*/ 116 w 235"/>
                  <a:gd name="T37" fmla="*/ 88 h 423"/>
                  <a:gd name="T38" fmla="*/ 103 w 235"/>
                  <a:gd name="T39" fmla="*/ 80 h 423"/>
                  <a:gd name="T40" fmla="*/ 84 w 235"/>
                  <a:gd name="T41" fmla="*/ 67 h 423"/>
                  <a:gd name="T42" fmla="*/ 73 w 235"/>
                  <a:gd name="T43" fmla="*/ 65 h 423"/>
                  <a:gd name="T44" fmla="*/ 52 w 235"/>
                  <a:gd name="T45" fmla="*/ 46 h 423"/>
                  <a:gd name="T46" fmla="*/ 44 w 235"/>
                  <a:gd name="T47" fmla="*/ 36 h 423"/>
                  <a:gd name="T48" fmla="*/ 46 w 235"/>
                  <a:gd name="T49" fmla="*/ 29 h 423"/>
                  <a:gd name="T50" fmla="*/ 38 w 235"/>
                  <a:gd name="T51" fmla="*/ 25 h 423"/>
                  <a:gd name="T52" fmla="*/ 31 w 235"/>
                  <a:gd name="T53" fmla="*/ 17 h 423"/>
                  <a:gd name="T54" fmla="*/ 23 w 235"/>
                  <a:gd name="T55" fmla="*/ 12 h 423"/>
                  <a:gd name="T56" fmla="*/ 15 w 235"/>
                  <a:gd name="T57" fmla="*/ 10 h 423"/>
                  <a:gd name="T58" fmla="*/ 10 w 235"/>
                  <a:gd name="T59" fmla="*/ 6 h 423"/>
                  <a:gd name="T60" fmla="*/ 0 w 235"/>
                  <a:gd name="T61" fmla="*/ 2 h 423"/>
                  <a:gd name="T62" fmla="*/ 21 w 235"/>
                  <a:gd name="T63" fmla="*/ 46 h 423"/>
                  <a:gd name="T64" fmla="*/ 31 w 235"/>
                  <a:gd name="T65" fmla="*/ 71 h 423"/>
                  <a:gd name="T66" fmla="*/ 40 w 235"/>
                  <a:gd name="T67" fmla="*/ 63 h 423"/>
                  <a:gd name="T68" fmla="*/ 46 w 235"/>
                  <a:gd name="T69" fmla="*/ 65 h 423"/>
                  <a:gd name="T70" fmla="*/ 38 w 235"/>
                  <a:gd name="T71" fmla="*/ 75 h 423"/>
                  <a:gd name="T72" fmla="*/ 50 w 235"/>
                  <a:gd name="T73" fmla="*/ 82 h 423"/>
                  <a:gd name="T74" fmla="*/ 69 w 235"/>
                  <a:gd name="T75" fmla="*/ 118 h 423"/>
                  <a:gd name="T76" fmla="*/ 82 w 235"/>
                  <a:gd name="T77" fmla="*/ 135 h 423"/>
                  <a:gd name="T78" fmla="*/ 97 w 235"/>
                  <a:gd name="T79" fmla="*/ 189 h 423"/>
                  <a:gd name="T80" fmla="*/ 113 w 235"/>
                  <a:gd name="T81" fmla="*/ 221 h 423"/>
                  <a:gd name="T82" fmla="*/ 126 w 235"/>
                  <a:gd name="T83" fmla="*/ 238 h 423"/>
                  <a:gd name="T84" fmla="*/ 122 w 235"/>
                  <a:gd name="T85" fmla="*/ 250 h 423"/>
                  <a:gd name="T86" fmla="*/ 126 w 235"/>
                  <a:gd name="T87" fmla="*/ 251 h 423"/>
                  <a:gd name="T88" fmla="*/ 141 w 235"/>
                  <a:gd name="T89" fmla="*/ 274 h 423"/>
                  <a:gd name="T90" fmla="*/ 143 w 235"/>
                  <a:gd name="T91" fmla="*/ 289 h 423"/>
                  <a:gd name="T92" fmla="*/ 149 w 235"/>
                  <a:gd name="T93" fmla="*/ 308 h 423"/>
                  <a:gd name="T94" fmla="*/ 139 w 235"/>
                  <a:gd name="T95" fmla="*/ 284 h 423"/>
                  <a:gd name="T96" fmla="*/ 137 w 235"/>
                  <a:gd name="T97" fmla="*/ 289 h 423"/>
                  <a:gd name="T98" fmla="*/ 132 w 235"/>
                  <a:gd name="T99" fmla="*/ 274 h 423"/>
                  <a:gd name="T100" fmla="*/ 128 w 235"/>
                  <a:gd name="T101" fmla="*/ 272 h 423"/>
                  <a:gd name="T102" fmla="*/ 147 w 235"/>
                  <a:gd name="T103" fmla="*/ 335 h 423"/>
                  <a:gd name="T104" fmla="*/ 149 w 235"/>
                  <a:gd name="T105" fmla="*/ 345 h 423"/>
                  <a:gd name="T106" fmla="*/ 156 w 235"/>
                  <a:gd name="T107" fmla="*/ 358 h 423"/>
                  <a:gd name="T108" fmla="*/ 168 w 235"/>
                  <a:gd name="T109" fmla="*/ 354 h 423"/>
                  <a:gd name="T110" fmla="*/ 158 w 235"/>
                  <a:gd name="T111" fmla="*/ 362 h 423"/>
                  <a:gd name="T112" fmla="*/ 166 w 235"/>
                  <a:gd name="T113" fmla="*/ 373 h 423"/>
                  <a:gd name="T114" fmla="*/ 212 w 235"/>
                  <a:gd name="T115" fmla="*/ 421 h 423"/>
                  <a:gd name="T116" fmla="*/ 217 w 235"/>
                  <a:gd name="T117" fmla="*/ 409 h 423"/>
                  <a:gd name="T118" fmla="*/ 223 w 235"/>
                  <a:gd name="T119" fmla="*/ 402 h 423"/>
                  <a:gd name="T120" fmla="*/ 214 w 235"/>
                  <a:gd name="T121" fmla="*/ 385 h 423"/>
                  <a:gd name="T122" fmla="*/ 216 w 235"/>
                  <a:gd name="T123" fmla="*/ 362 h 423"/>
                  <a:gd name="T124" fmla="*/ 235 w 235"/>
                  <a:gd name="T125" fmla="*/ 312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5" h="423">
                    <a:moveTo>
                      <a:pt x="235" y="308"/>
                    </a:moveTo>
                    <a:lnTo>
                      <a:pt x="233" y="305"/>
                    </a:lnTo>
                    <a:lnTo>
                      <a:pt x="231" y="305"/>
                    </a:lnTo>
                    <a:lnTo>
                      <a:pt x="231" y="303"/>
                    </a:lnTo>
                    <a:lnTo>
                      <a:pt x="231" y="301"/>
                    </a:lnTo>
                    <a:lnTo>
                      <a:pt x="229" y="301"/>
                    </a:lnTo>
                    <a:lnTo>
                      <a:pt x="229" y="301"/>
                    </a:lnTo>
                    <a:lnTo>
                      <a:pt x="227" y="301"/>
                    </a:lnTo>
                    <a:lnTo>
                      <a:pt x="227" y="301"/>
                    </a:lnTo>
                    <a:lnTo>
                      <a:pt x="221" y="303"/>
                    </a:lnTo>
                    <a:lnTo>
                      <a:pt x="221" y="303"/>
                    </a:lnTo>
                    <a:lnTo>
                      <a:pt x="221" y="303"/>
                    </a:lnTo>
                    <a:lnTo>
                      <a:pt x="219" y="303"/>
                    </a:lnTo>
                    <a:lnTo>
                      <a:pt x="219" y="303"/>
                    </a:lnTo>
                    <a:lnTo>
                      <a:pt x="219" y="301"/>
                    </a:lnTo>
                    <a:lnTo>
                      <a:pt x="217" y="301"/>
                    </a:lnTo>
                    <a:lnTo>
                      <a:pt x="217" y="301"/>
                    </a:lnTo>
                    <a:lnTo>
                      <a:pt x="217" y="301"/>
                    </a:lnTo>
                    <a:lnTo>
                      <a:pt x="216" y="301"/>
                    </a:lnTo>
                    <a:lnTo>
                      <a:pt x="216" y="301"/>
                    </a:lnTo>
                    <a:lnTo>
                      <a:pt x="216" y="301"/>
                    </a:lnTo>
                    <a:lnTo>
                      <a:pt x="216" y="299"/>
                    </a:lnTo>
                    <a:lnTo>
                      <a:pt x="216" y="299"/>
                    </a:lnTo>
                    <a:lnTo>
                      <a:pt x="216" y="299"/>
                    </a:lnTo>
                    <a:lnTo>
                      <a:pt x="219" y="284"/>
                    </a:lnTo>
                    <a:lnTo>
                      <a:pt x="219" y="282"/>
                    </a:lnTo>
                    <a:lnTo>
                      <a:pt x="219" y="280"/>
                    </a:lnTo>
                    <a:lnTo>
                      <a:pt x="219" y="278"/>
                    </a:lnTo>
                    <a:lnTo>
                      <a:pt x="219" y="274"/>
                    </a:lnTo>
                    <a:lnTo>
                      <a:pt x="219" y="274"/>
                    </a:lnTo>
                    <a:lnTo>
                      <a:pt x="219" y="272"/>
                    </a:lnTo>
                    <a:lnTo>
                      <a:pt x="221" y="269"/>
                    </a:lnTo>
                    <a:lnTo>
                      <a:pt x="221" y="267"/>
                    </a:lnTo>
                    <a:lnTo>
                      <a:pt x="221" y="265"/>
                    </a:lnTo>
                    <a:lnTo>
                      <a:pt x="219" y="259"/>
                    </a:lnTo>
                    <a:lnTo>
                      <a:pt x="219" y="257"/>
                    </a:lnTo>
                    <a:lnTo>
                      <a:pt x="219" y="255"/>
                    </a:lnTo>
                    <a:lnTo>
                      <a:pt x="219" y="255"/>
                    </a:lnTo>
                    <a:lnTo>
                      <a:pt x="223" y="246"/>
                    </a:lnTo>
                    <a:lnTo>
                      <a:pt x="223" y="244"/>
                    </a:lnTo>
                    <a:lnTo>
                      <a:pt x="223" y="242"/>
                    </a:lnTo>
                    <a:lnTo>
                      <a:pt x="223" y="242"/>
                    </a:lnTo>
                    <a:lnTo>
                      <a:pt x="223" y="242"/>
                    </a:lnTo>
                    <a:lnTo>
                      <a:pt x="221" y="242"/>
                    </a:lnTo>
                    <a:lnTo>
                      <a:pt x="221" y="240"/>
                    </a:lnTo>
                    <a:lnTo>
                      <a:pt x="221" y="238"/>
                    </a:lnTo>
                    <a:lnTo>
                      <a:pt x="221" y="236"/>
                    </a:lnTo>
                    <a:lnTo>
                      <a:pt x="219" y="234"/>
                    </a:lnTo>
                    <a:lnTo>
                      <a:pt x="219" y="234"/>
                    </a:lnTo>
                    <a:lnTo>
                      <a:pt x="217" y="230"/>
                    </a:lnTo>
                    <a:lnTo>
                      <a:pt x="217" y="230"/>
                    </a:lnTo>
                    <a:lnTo>
                      <a:pt x="216" y="229"/>
                    </a:lnTo>
                    <a:lnTo>
                      <a:pt x="214" y="230"/>
                    </a:lnTo>
                    <a:lnTo>
                      <a:pt x="210" y="230"/>
                    </a:lnTo>
                    <a:lnTo>
                      <a:pt x="206" y="232"/>
                    </a:lnTo>
                    <a:lnTo>
                      <a:pt x="204" y="234"/>
                    </a:lnTo>
                    <a:lnTo>
                      <a:pt x="204" y="234"/>
                    </a:lnTo>
                    <a:lnTo>
                      <a:pt x="200" y="238"/>
                    </a:lnTo>
                    <a:lnTo>
                      <a:pt x="196" y="240"/>
                    </a:lnTo>
                    <a:lnTo>
                      <a:pt x="195" y="240"/>
                    </a:lnTo>
                    <a:lnTo>
                      <a:pt x="195" y="240"/>
                    </a:lnTo>
                    <a:lnTo>
                      <a:pt x="193" y="240"/>
                    </a:lnTo>
                    <a:lnTo>
                      <a:pt x="193" y="240"/>
                    </a:lnTo>
                    <a:lnTo>
                      <a:pt x="191" y="240"/>
                    </a:lnTo>
                    <a:lnTo>
                      <a:pt x="191" y="240"/>
                    </a:lnTo>
                    <a:lnTo>
                      <a:pt x="191" y="238"/>
                    </a:lnTo>
                    <a:lnTo>
                      <a:pt x="189" y="236"/>
                    </a:lnTo>
                    <a:lnTo>
                      <a:pt x="187" y="236"/>
                    </a:lnTo>
                    <a:lnTo>
                      <a:pt x="185" y="234"/>
                    </a:lnTo>
                    <a:lnTo>
                      <a:pt x="183" y="234"/>
                    </a:lnTo>
                    <a:lnTo>
                      <a:pt x="183" y="232"/>
                    </a:lnTo>
                    <a:lnTo>
                      <a:pt x="183" y="232"/>
                    </a:lnTo>
                    <a:lnTo>
                      <a:pt x="183" y="230"/>
                    </a:lnTo>
                    <a:lnTo>
                      <a:pt x="183" y="229"/>
                    </a:lnTo>
                    <a:lnTo>
                      <a:pt x="183" y="227"/>
                    </a:lnTo>
                    <a:lnTo>
                      <a:pt x="183" y="227"/>
                    </a:lnTo>
                    <a:lnTo>
                      <a:pt x="181" y="225"/>
                    </a:lnTo>
                    <a:lnTo>
                      <a:pt x="181" y="223"/>
                    </a:lnTo>
                    <a:lnTo>
                      <a:pt x="181" y="223"/>
                    </a:lnTo>
                    <a:lnTo>
                      <a:pt x="179" y="221"/>
                    </a:lnTo>
                    <a:lnTo>
                      <a:pt x="181" y="217"/>
                    </a:lnTo>
                    <a:lnTo>
                      <a:pt x="181" y="215"/>
                    </a:lnTo>
                    <a:lnTo>
                      <a:pt x="181" y="215"/>
                    </a:lnTo>
                    <a:lnTo>
                      <a:pt x="181" y="215"/>
                    </a:lnTo>
                    <a:lnTo>
                      <a:pt x="181" y="210"/>
                    </a:lnTo>
                    <a:lnTo>
                      <a:pt x="181" y="202"/>
                    </a:lnTo>
                    <a:lnTo>
                      <a:pt x="181" y="202"/>
                    </a:lnTo>
                    <a:lnTo>
                      <a:pt x="181" y="200"/>
                    </a:lnTo>
                    <a:lnTo>
                      <a:pt x="183" y="200"/>
                    </a:lnTo>
                    <a:lnTo>
                      <a:pt x="185" y="200"/>
                    </a:lnTo>
                    <a:lnTo>
                      <a:pt x="185" y="200"/>
                    </a:lnTo>
                    <a:lnTo>
                      <a:pt x="187" y="198"/>
                    </a:lnTo>
                    <a:lnTo>
                      <a:pt x="187" y="196"/>
                    </a:lnTo>
                    <a:lnTo>
                      <a:pt x="187" y="194"/>
                    </a:lnTo>
                    <a:lnTo>
                      <a:pt x="187" y="192"/>
                    </a:lnTo>
                    <a:lnTo>
                      <a:pt x="187" y="191"/>
                    </a:lnTo>
                    <a:lnTo>
                      <a:pt x="187" y="191"/>
                    </a:lnTo>
                    <a:lnTo>
                      <a:pt x="187" y="189"/>
                    </a:lnTo>
                    <a:lnTo>
                      <a:pt x="187" y="187"/>
                    </a:lnTo>
                    <a:lnTo>
                      <a:pt x="187" y="187"/>
                    </a:lnTo>
                    <a:lnTo>
                      <a:pt x="187" y="187"/>
                    </a:lnTo>
                    <a:lnTo>
                      <a:pt x="185" y="187"/>
                    </a:lnTo>
                    <a:lnTo>
                      <a:pt x="185" y="187"/>
                    </a:lnTo>
                    <a:lnTo>
                      <a:pt x="185" y="185"/>
                    </a:lnTo>
                    <a:lnTo>
                      <a:pt x="183" y="185"/>
                    </a:lnTo>
                    <a:lnTo>
                      <a:pt x="183" y="183"/>
                    </a:lnTo>
                    <a:lnTo>
                      <a:pt x="183" y="183"/>
                    </a:lnTo>
                    <a:lnTo>
                      <a:pt x="183" y="181"/>
                    </a:lnTo>
                    <a:lnTo>
                      <a:pt x="181" y="181"/>
                    </a:lnTo>
                    <a:lnTo>
                      <a:pt x="181" y="179"/>
                    </a:lnTo>
                    <a:lnTo>
                      <a:pt x="177" y="177"/>
                    </a:lnTo>
                    <a:lnTo>
                      <a:pt x="172" y="175"/>
                    </a:lnTo>
                    <a:lnTo>
                      <a:pt x="170" y="175"/>
                    </a:lnTo>
                    <a:lnTo>
                      <a:pt x="170" y="173"/>
                    </a:lnTo>
                    <a:lnTo>
                      <a:pt x="168" y="172"/>
                    </a:lnTo>
                    <a:lnTo>
                      <a:pt x="168" y="170"/>
                    </a:lnTo>
                    <a:lnTo>
                      <a:pt x="168" y="170"/>
                    </a:lnTo>
                    <a:lnTo>
                      <a:pt x="168" y="168"/>
                    </a:lnTo>
                    <a:lnTo>
                      <a:pt x="168" y="166"/>
                    </a:lnTo>
                    <a:lnTo>
                      <a:pt x="168" y="166"/>
                    </a:lnTo>
                    <a:lnTo>
                      <a:pt x="170" y="166"/>
                    </a:lnTo>
                    <a:lnTo>
                      <a:pt x="170" y="164"/>
                    </a:lnTo>
                    <a:lnTo>
                      <a:pt x="170" y="164"/>
                    </a:lnTo>
                    <a:lnTo>
                      <a:pt x="172" y="164"/>
                    </a:lnTo>
                    <a:lnTo>
                      <a:pt x="172" y="164"/>
                    </a:lnTo>
                    <a:lnTo>
                      <a:pt x="174" y="166"/>
                    </a:lnTo>
                    <a:lnTo>
                      <a:pt x="174" y="166"/>
                    </a:lnTo>
                    <a:lnTo>
                      <a:pt x="176" y="166"/>
                    </a:lnTo>
                    <a:lnTo>
                      <a:pt x="176" y="164"/>
                    </a:lnTo>
                    <a:lnTo>
                      <a:pt x="176" y="164"/>
                    </a:lnTo>
                    <a:lnTo>
                      <a:pt x="176" y="164"/>
                    </a:lnTo>
                    <a:lnTo>
                      <a:pt x="176" y="162"/>
                    </a:lnTo>
                    <a:lnTo>
                      <a:pt x="176" y="162"/>
                    </a:lnTo>
                    <a:lnTo>
                      <a:pt x="174" y="162"/>
                    </a:lnTo>
                    <a:lnTo>
                      <a:pt x="174" y="160"/>
                    </a:lnTo>
                    <a:lnTo>
                      <a:pt x="172" y="156"/>
                    </a:lnTo>
                    <a:lnTo>
                      <a:pt x="172" y="154"/>
                    </a:lnTo>
                    <a:lnTo>
                      <a:pt x="172" y="154"/>
                    </a:lnTo>
                    <a:lnTo>
                      <a:pt x="170" y="154"/>
                    </a:lnTo>
                    <a:lnTo>
                      <a:pt x="170" y="153"/>
                    </a:lnTo>
                    <a:lnTo>
                      <a:pt x="170" y="153"/>
                    </a:lnTo>
                    <a:lnTo>
                      <a:pt x="170" y="151"/>
                    </a:lnTo>
                    <a:lnTo>
                      <a:pt x="170" y="151"/>
                    </a:lnTo>
                    <a:lnTo>
                      <a:pt x="170" y="149"/>
                    </a:lnTo>
                    <a:lnTo>
                      <a:pt x="170" y="149"/>
                    </a:lnTo>
                    <a:lnTo>
                      <a:pt x="170" y="147"/>
                    </a:lnTo>
                    <a:lnTo>
                      <a:pt x="170" y="145"/>
                    </a:lnTo>
                    <a:lnTo>
                      <a:pt x="170" y="145"/>
                    </a:lnTo>
                    <a:lnTo>
                      <a:pt x="170" y="147"/>
                    </a:lnTo>
                    <a:lnTo>
                      <a:pt x="166" y="149"/>
                    </a:lnTo>
                    <a:lnTo>
                      <a:pt x="166" y="149"/>
                    </a:lnTo>
                    <a:lnTo>
                      <a:pt x="164" y="149"/>
                    </a:lnTo>
                    <a:lnTo>
                      <a:pt x="158" y="149"/>
                    </a:lnTo>
                    <a:lnTo>
                      <a:pt x="156" y="149"/>
                    </a:lnTo>
                    <a:lnTo>
                      <a:pt x="155" y="149"/>
                    </a:lnTo>
                    <a:lnTo>
                      <a:pt x="155" y="149"/>
                    </a:lnTo>
                    <a:lnTo>
                      <a:pt x="153" y="149"/>
                    </a:lnTo>
                    <a:lnTo>
                      <a:pt x="153" y="149"/>
                    </a:lnTo>
                    <a:lnTo>
                      <a:pt x="151" y="149"/>
                    </a:lnTo>
                    <a:lnTo>
                      <a:pt x="151" y="149"/>
                    </a:lnTo>
                    <a:lnTo>
                      <a:pt x="149" y="149"/>
                    </a:lnTo>
                    <a:lnTo>
                      <a:pt x="147" y="149"/>
                    </a:lnTo>
                    <a:lnTo>
                      <a:pt x="147" y="149"/>
                    </a:lnTo>
                    <a:lnTo>
                      <a:pt x="147" y="149"/>
                    </a:lnTo>
                    <a:lnTo>
                      <a:pt x="147" y="147"/>
                    </a:lnTo>
                    <a:lnTo>
                      <a:pt x="147" y="147"/>
                    </a:lnTo>
                    <a:lnTo>
                      <a:pt x="149" y="143"/>
                    </a:lnTo>
                    <a:lnTo>
                      <a:pt x="149" y="143"/>
                    </a:lnTo>
                    <a:lnTo>
                      <a:pt x="155" y="139"/>
                    </a:lnTo>
                    <a:lnTo>
                      <a:pt x="156" y="137"/>
                    </a:lnTo>
                    <a:lnTo>
                      <a:pt x="153" y="135"/>
                    </a:lnTo>
                    <a:lnTo>
                      <a:pt x="151" y="132"/>
                    </a:lnTo>
                    <a:lnTo>
                      <a:pt x="151" y="132"/>
                    </a:lnTo>
                    <a:lnTo>
                      <a:pt x="149" y="132"/>
                    </a:lnTo>
                    <a:lnTo>
                      <a:pt x="149" y="130"/>
                    </a:lnTo>
                    <a:lnTo>
                      <a:pt x="147" y="130"/>
                    </a:lnTo>
                    <a:lnTo>
                      <a:pt x="147" y="130"/>
                    </a:lnTo>
                    <a:lnTo>
                      <a:pt x="145" y="128"/>
                    </a:lnTo>
                    <a:lnTo>
                      <a:pt x="143" y="128"/>
                    </a:lnTo>
                    <a:lnTo>
                      <a:pt x="134" y="124"/>
                    </a:lnTo>
                    <a:lnTo>
                      <a:pt x="130" y="124"/>
                    </a:lnTo>
                    <a:lnTo>
                      <a:pt x="128" y="122"/>
                    </a:lnTo>
                    <a:lnTo>
                      <a:pt x="128" y="122"/>
                    </a:lnTo>
                    <a:lnTo>
                      <a:pt x="128" y="122"/>
                    </a:lnTo>
                    <a:lnTo>
                      <a:pt x="128" y="120"/>
                    </a:lnTo>
                    <a:lnTo>
                      <a:pt x="128" y="120"/>
                    </a:lnTo>
                    <a:lnTo>
                      <a:pt x="128" y="120"/>
                    </a:lnTo>
                    <a:lnTo>
                      <a:pt x="128" y="120"/>
                    </a:lnTo>
                    <a:lnTo>
                      <a:pt x="128" y="118"/>
                    </a:lnTo>
                    <a:lnTo>
                      <a:pt x="126" y="118"/>
                    </a:lnTo>
                    <a:lnTo>
                      <a:pt x="126" y="118"/>
                    </a:lnTo>
                    <a:lnTo>
                      <a:pt x="128" y="116"/>
                    </a:lnTo>
                    <a:lnTo>
                      <a:pt x="128" y="116"/>
                    </a:lnTo>
                    <a:lnTo>
                      <a:pt x="128" y="114"/>
                    </a:lnTo>
                    <a:lnTo>
                      <a:pt x="128" y="113"/>
                    </a:lnTo>
                    <a:lnTo>
                      <a:pt x="128" y="113"/>
                    </a:lnTo>
                    <a:lnTo>
                      <a:pt x="128" y="111"/>
                    </a:lnTo>
                    <a:lnTo>
                      <a:pt x="130" y="113"/>
                    </a:lnTo>
                    <a:lnTo>
                      <a:pt x="132" y="113"/>
                    </a:lnTo>
                    <a:lnTo>
                      <a:pt x="134" y="113"/>
                    </a:lnTo>
                    <a:lnTo>
                      <a:pt x="136" y="113"/>
                    </a:lnTo>
                    <a:lnTo>
                      <a:pt x="137" y="113"/>
                    </a:lnTo>
                    <a:lnTo>
                      <a:pt x="137" y="113"/>
                    </a:lnTo>
                    <a:lnTo>
                      <a:pt x="139" y="111"/>
                    </a:lnTo>
                    <a:lnTo>
                      <a:pt x="139" y="109"/>
                    </a:lnTo>
                    <a:lnTo>
                      <a:pt x="139" y="109"/>
                    </a:lnTo>
                    <a:lnTo>
                      <a:pt x="141" y="109"/>
                    </a:lnTo>
                    <a:lnTo>
                      <a:pt x="143" y="107"/>
                    </a:lnTo>
                    <a:lnTo>
                      <a:pt x="143" y="107"/>
                    </a:lnTo>
                    <a:lnTo>
                      <a:pt x="143" y="107"/>
                    </a:lnTo>
                    <a:lnTo>
                      <a:pt x="145" y="107"/>
                    </a:lnTo>
                    <a:lnTo>
                      <a:pt x="145" y="107"/>
                    </a:lnTo>
                    <a:lnTo>
                      <a:pt x="145" y="107"/>
                    </a:lnTo>
                    <a:lnTo>
                      <a:pt x="143" y="105"/>
                    </a:lnTo>
                    <a:lnTo>
                      <a:pt x="143" y="103"/>
                    </a:lnTo>
                    <a:lnTo>
                      <a:pt x="143" y="101"/>
                    </a:lnTo>
                    <a:lnTo>
                      <a:pt x="141" y="99"/>
                    </a:lnTo>
                    <a:lnTo>
                      <a:pt x="141" y="99"/>
                    </a:lnTo>
                    <a:lnTo>
                      <a:pt x="141" y="97"/>
                    </a:lnTo>
                    <a:lnTo>
                      <a:pt x="141" y="97"/>
                    </a:lnTo>
                    <a:lnTo>
                      <a:pt x="139" y="97"/>
                    </a:lnTo>
                    <a:lnTo>
                      <a:pt x="139" y="97"/>
                    </a:lnTo>
                    <a:lnTo>
                      <a:pt x="137" y="97"/>
                    </a:lnTo>
                    <a:lnTo>
                      <a:pt x="137" y="99"/>
                    </a:lnTo>
                    <a:lnTo>
                      <a:pt x="137" y="97"/>
                    </a:lnTo>
                    <a:lnTo>
                      <a:pt x="136" y="97"/>
                    </a:lnTo>
                    <a:lnTo>
                      <a:pt x="134" y="97"/>
                    </a:lnTo>
                    <a:lnTo>
                      <a:pt x="134" y="97"/>
                    </a:lnTo>
                    <a:lnTo>
                      <a:pt x="132" y="95"/>
                    </a:lnTo>
                    <a:lnTo>
                      <a:pt x="130" y="94"/>
                    </a:lnTo>
                    <a:lnTo>
                      <a:pt x="130" y="92"/>
                    </a:lnTo>
                    <a:lnTo>
                      <a:pt x="128" y="92"/>
                    </a:lnTo>
                    <a:lnTo>
                      <a:pt x="128" y="92"/>
                    </a:lnTo>
                    <a:lnTo>
                      <a:pt x="128" y="92"/>
                    </a:lnTo>
                    <a:lnTo>
                      <a:pt x="126" y="92"/>
                    </a:lnTo>
                    <a:lnTo>
                      <a:pt x="126" y="92"/>
                    </a:lnTo>
                    <a:lnTo>
                      <a:pt x="126" y="92"/>
                    </a:lnTo>
                    <a:lnTo>
                      <a:pt x="124" y="92"/>
                    </a:lnTo>
                    <a:lnTo>
                      <a:pt x="124" y="92"/>
                    </a:lnTo>
                    <a:lnTo>
                      <a:pt x="124" y="90"/>
                    </a:lnTo>
                    <a:lnTo>
                      <a:pt x="122" y="88"/>
                    </a:lnTo>
                    <a:lnTo>
                      <a:pt x="122" y="88"/>
                    </a:lnTo>
                    <a:lnTo>
                      <a:pt x="120" y="88"/>
                    </a:lnTo>
                    <a:lnTo>
                      <a:pt x="120" y="86"/>
                    </a:lnTo>
                    <a:lnTo>
                      <a:pt x="118" y="86"/>
                    </a:lnTo>
                    <a:lnTo>
                      <a:pt x="118" y="86"/>
                    </a:lnTo>
                    <a:lnTo>
                      <a:pt x="116" y="88"/>
                    </a:lnTo>
                    <a:lnTo>
                      <a:pt x="116" y="88"/>
                    </a:lnTo>
                    <a:lnTo>
                      <a:pt x="115" y="88"/>
                    </a:lnTo>
                    <a:lnTo>
                      <a:pt x="115" y="88"/>
                    </a:lnTo>
                    <a:lnTo>
                      <a:pt x="113" y="86"/>
                    </a:lnTo>
                    <a:lnTo>
                      <a:pt x="113" y="86"/>
                    </a:lnTo>
                    <a:lnTo>
                      <a:pt x="113" y="84"/>
                    </a:lnTo>
                    <a:lnTo>
                      <a:pt x="113" y="80"/>
                    </a:lnTo>
                    <a:lnTo>
                      <a:pt x="113" y="78"/>
                    </a:lnTo>
                    <a:lnTo>
                      <a:pt x="113" y="78"/>
                    </a:lnTo>
                    <a:lnTo>
                      <a:pt x="113" y="78"/>
                    </a:lnTo>
                    <a:lnTo>
                      <a:pt x="111" y="78"/>
                    </a:lnTo>
                    <a:lnTo>
                      <a:pt x="107" y="78"/>
                    </a:lnTo>
                    <a:lnTo>
                      <a:pt x="103" y="80"/>
                    </a:lnTo>
                    <a:lnTo>
                      <a:pt x="101" y="80"/>
                    </a:lnTo>
                    <a:lnTo>
                      <a:pt x="97" y="80"/>
                    </a:lnTo>
                    <a:lnTo>
                      <a:pt x="95" y="80"/>
                    </a:lnTo>
                    <a:lnTo>
                      <a:pt x="94" y="78"/>
                    </a:lnTo>
                    <a:lnTo>
                      <a:pt x="92" y="78"/>
                    </a:lnTo>
                    <a:lnTo>
                      <a:pt x="90" y="78"/>
                    </a:lnTo>
                    <a:lnTo>
                      <a:pt x="88" y="76"/>
                    </a:lnTo>
                    <a:lnTo>
                      <a:pt x="86" y="76"/>
                    </a:lnTo>
                    <a:lnTo>
                      <a:pt x="86" y="75"/>
                    </a:lnTo>
                    <a:lnTo>
                      <a:pt x="84" y="73"/>
                    </a:lnTo>
                    <a:lnTo>
                      <a:pt x="84" y="71"/>
                    </a:lnTo>
                    <a:lnTo>
                      <a:pt x="84" y="69"/>
                    </a:lnTo>
                    <a:lnTo>
                      <a:pt x="84" y="67"/>
                    </a:lnTo>
                    <a:lnTo>
                      <a:pt x="82" y="67"/>
                    </a:lnTo>
                    <a:lnTo>
                      <a:pt x="82" y="67"/>
                    </a:lnTo>
                    <a:lnTo>
                      <a:pt x="82" y="67"/>
                    </a:lnTo>
                    <a:lnTo>
                      <a:pt x="80" y="67"/>
                    </a:lnTo>
                    <a:lnTo>
                      <a:pt x="80" y="67"/>
                    </a:lnTo>
                    <a:lnTo>
                      <a:pt x="80" y="67"/>
                    </a:lnTo>
                    <a:lnTo>
                      <a:pt x="78" y="67"/>
                    </a:lnTo>
                    <a:lnTo>
                      <a:pt x="78" y="67"/>
                    </a:lnTo>
                    <a:lnTo>
                      <a:pt x="76" y="67"/>
                    </a:lnTo>
                    <a:lnTo>
                      <a:pt x="75" y="65"/>
                    </a:lnTo>
                    <a:lnTo>
                      <a:pt x="75" y="65"/>
                    </a:lnTo>
                    <a:lnTo>
                      <a:pt x="75" y="65"/>
                    </a:lnTo>
                    <a:lnTo>
                      <a:pt x="73" y="65"/>
                    </a:lnTo>
                    <a:lnTo>
                      <a:pt x="73" y="65"/>
                    </a:lnTo>
                    <a:lnTo>
                      <a:pt x="71" y="65"/>
                    </a:lnTo>
                    <a:lnTo>
                      <a:pt x="71" y="63"/>
                    </a:lnTo>
                    <a:lnTo>
                      <a:pt x="71" y="63"/>
                    </a:lnTo>
                    <a:lnTo>
                      <a:pt x="71" y="61"/>
                    </a:lnTo>
                    <a:lnTo>
                      <a:pt x="69" y="61"/>
                    </a:lnTo>
                    <a:lnTo>
                      <a:pt x="69" y="61"/>
                    </a:lnTo>
                    <a:lnTo>
                      <a:pt x="67" y="59"/>
                    </a:lnTo>
                    <a:lnTo>
                      <a:pt x="65" y="59"/>
                    </a:lnTo>
                    <a:lnTo>
                      <a:pt x="63" y="57"/>
                    </a:lnTo>
                    <a:lnTo>
                      <a:pt x="54" y="48"/>
                    </a:lnTo>
                    <a:lnTo>
                      <a:pt x="52" y="46"/>
                    </a:lnTo>
                    <a:lnTo>
                      <a:pt x="52" y="46"/>
                    </a:lnTo>
                    <a:lnTo>
                      <a:pt x="52" y="46"/>
                    </a:lnTo>
                    <a:lnTo>
                      <a:pt x="50" y="46"/>
                    </a:lnTo>
                    <a:lnTo>
                      <a:pt x="50" y="46"/>
                    </a:lnTo>
                    <a:lnTo>
                      <a:pt x="50" y="46"/>
                    </a:lnTo>
                    <a:lnTo>
                      <a:pt x="50" y="46"/>
                    </a:lnTo>
                    <a:lnTo>
                      <a:pt x="50" y="46"/>
                    </a:lnTo>
                    <a:lnTo>
                      <a:pt x="48" y="44"/>
                    </a:lnTo>
                    <a:lnTo>
                      <a:pt x="48" y="42"/>
                    </a:lnTo>
                    <a:lnTo>
                      <a:pt x="48" y="40"/>
                    </a:lnTo>
                    <a:lnTo>
                      <a:pt x="46" y="38"/>
                    </a:lnTo>
                    <a:lnTo>
                      <a:pt x="46" y="36"/>
                    </a:lnTo>
                    <a:lnTo>
                      <a:pt x="44" y="36"/>
                    </a:lnTo>
                    <a:lnTo>
                      <a:pt x="44" y="36"/>
                    </a:lnTo>
                    <a:lnTo>
                      <a:pt x="44" y="35"/>
                    </a:lnTo>
                    <a:lnTo>
                      <a:pt x="44" y="35"/>
                    </a:lnTo>
                    <a:lnTo>
                      <a:pt x="44" y="33"/>
                    </a:lnTo>
                    <a:lnTo>
                      <a:pt x="46" y="33"/>
                    </a:lnTo>
                    <a:lnTo>
                      <a:pt x="46" y="31"/>
                    </a:lnTo>
                    <a:lnTo>
                      <a:pt x="48" y="31"/>
                    </a:lnTo>
                    <a:lnTo>
                      <a:pt x="48" y="31"/>
                    </a:lnTo>
                    <a:lnTo>
                      <a:pt x="48" y="31"/>
                    </a:lnTo>
                    <a:lnTo>
                      <a:pt x="48" y="29"/>
                    </a:lnTo>
                    <a:lnTo>
                      <a:pt x="48" y="29"/>
                    </a:lnTo>
                    <a:lnTo>
                      <a:pt x="46" y="29"/>
                    </a:lnTo>
                    <a:lnTo>
                      <a:pt x="46" y="29"/>
                    </a:lnTo>
                    <a:lnTo>
                      <a:pt x="46" y="29"/>
                    </a:lnTo>
                    <a:lnTo>
                      <a:pt x="42" y="29"/>
                    </a:lnTo>
                    <a:lnTo>
                      <a:pt x="42" y="29"/>
                    </a:lnTo>
                    <a:lnTo>
                      <a:pt x="42" y="29"/>
                    </a:lnTo>
                    <a:lnTo>
                      <a:pt x="42" y="29"/>
                    </a:lnTo>
                    <a:lnTo>
                      <a:pt x="42" y="29"/>
                    </a:lnTo>
                    <a:lnTo>
                      <a:pt x="42" y="29"/>
                    </a:lnTo>
                    <a:lnTo>
                      <a:pt x="40" y="27"/>
                    </a:lnTo>
                    <a:lnTo>
                      <a:pt x="40" y="27"/>
                    </a:lnTo>
                    <a:lnTo>
                      <a:pt x="40" y="27"/>
                    </a:lnTo>
                    <a:lnTo>
                      <a:pt x="40" y="27"/>
                    </a:lnTo>
                    <a:lnTo>
                      <a:pt x="38" y="27"/>
                    </a:lnTo>
                    <a:lnTo>
                      <a:pt x="38" y="27"/>
                    </a:lnTo>
                    <a:lnTo>
                      <a:pt x="38" y="25"/>
                    </a:lnTo>
                    <a:lnTo>
                      <a:pt x="38" y="25"/>
                    </a:lnTo>
                    <a:lnTo>
                      <a:pt x="36" y="23"/>
                    </a:lnTo>
                    <a:lnTo>
                      <a:pt x="36" y="23"/>
                    </a:lnTo>
                    <a:lnTo>
                      <a:pt x="36" y="21"/>
                    </a:lnTo>
                    <a:lnTo>
                      <a:pt x="36" y="21"/>
                    </a:lnTo>
                    <a:lnTo>
                      <a:pt x="38" y="19"/>
                    </a:lnTo>
                    <a:lnTo>
                      <a:pt x="38" y="17"/>
                    </a:lnTo>
                    <a:lnTo>
                      <a:pt x="35" y="16"/>
                    </a:lnTo>
                    <a:lnTo>
                      <a:pt x="33" y="16"/>
                    </a:lnTo>
                    <a:lnTo>
                      <a:pt x="33" y="17"/>
                    </a:lnTo>
                    <a:lnTo>
                      <a:pt x="33" y="17"/>
                    </a:lnTo>
                    <a:lnTo>
                      <a:pt x="31" y="17"/>
                    </a:lnTo>
                    <a:lnTo>
                      <a:pt x="31" y="17"/>
                    </a:lnTo>
                    <a:lnTo>
                      <a:pt x="31" y="17"/>
                    </a:lnTo>
                    <a:lnTo>
                      <a:pt x="29" y="17"/>
                    </a:lnTo>
                    <a:lnTo>
                      <a:pt x="29" y="17"/>
                    </a:lnTo>
                    <a:lnTo>
                      <a:pt x="27" y="16"/>
                    </a:lnTo>
                    <a:lnTo>
                      <a:pt x="27" y="14"/>
                    </a:lnTo>
                    <a:lnTo>
                      <a:pt x="27" y="14"/>
                    </a:lnTo>
                    <a:lnTo>
                      <a:pt x="25" y="14"/>
                    </a:lnTo>
                    <a:lnTo>
                      <a:pt x="25" y="16"/>
                    </a:lnTo>
                    <a:lnTo>
                      <a:pt x="25" y="16"/>
                    </a:lnTo>
                    <a:lnTo>
                      <a:pt x="23" y="16"/>
                    </a:lnTo>
                    <a:lnTo>
                      <a:pt x="23" y="14"/>
                    </a:lnTo>
                    <a:lnTo>
                      <a:pt x="23" y="14"/>
                    </a:lnTo>
                    <a:lnTo>
                      <a:pt x="23" y="12"/>
                    </a:lnTo>
                    <a:lnTo>
                      <a:pt x="23" y="12"/>
                    </a:lnTo>
                    <a:lnTo>
                      <a:pt x="23" y="12"/>
                    </a:lnTo>
                    <a:lnTo>
                      <a:pt x="23" y="10"/>
                    </a:lnTo>
                    <a:lnTo>
                      <a:pt x="23" y="10"/>
                    </a:lnTo>
                    <a:lnTo>
                      <a:pt x="23" y="10"/>
                    </a:lnTo>
                    <a:lnTo>
                      <a:pt x="21" y="10"/>
                    </a:lnTo>
                    <a:lnTo>
                      <a:pt x="19" y="8"/>
                    </a:lnTo>
                    <a:lnTo>
                      <a:pt x="19" y="8"/>
                    </a:lnTo>
                    <a:lnTo>
                      <a:pt x="17" y="8"/>
                    </a:lnTo>
                    <a:lnTo>
                      <a:pt x="17" y="8"/>
                    </a:lnTo>
                    <a:lnTo>
                      <a:pt x="15" y="10"/>
                    </a:lnTo>
                    <a:lnTo>
                      <a:pt x="15" y="10"/>
                    </a:lnTo>
                    <a:lnTo>
                      <a:pt x="15" y="10"/>
                    </a:lnTo>
                    <a:lnTo>
                      <a:pt x="15" y="10"/>
                    </a:lnTo>
                    <a:lnTo>
                      <a:pt x="14" y="10"/>
                    </a:lnTo>
                    <a:lnTo>
                      <a:pt x="14" y="8"/>
                    </a:lnTo>
                    <a:lnTo>
                      <a:pt x="14" y="8"/>
                    </a:lnTo>
                    <a:lnTo>
                      <a:pt x="14" y="8"/>
                    </a:lnTo>
                    <a:lnTo>
                      <a:pt x="14" y="6"/>
                    </a:lnTo>
                    <a:lnTo>
                      <a:pt x="14" y="6"/>
                    </a:lnTo>
                    <a:lnTo>
                      <a:pt x="14" y="6"/>
                    </a:lnTo>
                    <a:lnTo>
                      <a:pt x="14" y="6"/>
                    </a:lnTo>
                    <a:lnTo>
                      <a:pt x="14" y="6"/>
                    </a:lnTo>
                    <a:lnTo>
                      <a:pt x="12" y="6"/>
                    </a:lnTo>
                    <a:lnTo>
                      <a:pt x="10" y="6"/>
                    </a:lnTo>
                    <a:lnTo>
                      <a:pt x="10" y="6"/>
                    </a:lnTo>
                    <a:lnTo>
                      <a:pt x="10" y="4"/>
                    </a:lnTo>
                    <a:lnTo>
                      <a:pt x="10" y="4"/>
                    </a:lnTo>
                    <a:lnTo>
                      <a:pt x="10" y="4"/>
                    </a:lnTo>
                    <a:lnTo>
                      <a:pt x="8" y="2"/>
                    </a:lnTo>
                    <a:lnTo>
                      <a:pt x="8" y="2"/>
                    </a:lnTo>
                    <a:lnTo>
                      <a:pt x="8" y="2"/>
                    </a:lnTo>
                    <a:lnTo>
                      <a:pt x="8" y="0"/>
                    </a:lnTo>
                    <a:lnTo>
                      <a:pt x="8" y="0"/>
                    </a:lnTo>
                    <a:lnTo>
                      <a:pt x="8" y="0"/>
                    </a:lnTo>
                    <a:lnTo>
                      <a:pt x="6" y="0"/>
                    </a:lnTo>
                    <a:lnTo>
                      <a:pt x="4" y="0"/>
                    </a:lnTo>
                    <a:lnTo>
                      <a:pt x="0" y="2"/>
                    </a:lnTo>
                    <a:lnTo>
                      <a:pt x="0" y="2"/>
                    </a:lnTo>
                    <a:lnTo>
                      <a:pt x="2" y="4"/>
                    </a:lnTo>
                    <a:lnTo>
                      <a:pt x="2" y="6"/>
                    </a:lnTo>
                    <a:lnTo>
                      <a:pt x="10" y="23"/>
                    </a:lnTo>
                    <a:lnTo>
                      <a:pt x="12" y="27"/>
                    </a:lnTo>
                    <a:lnTo>
                      <a:pt x="12" y="27"/>
                    </a:lnTo>
                    <a:lnTo>
                      <a:pt x="12" y="29"/>
                    </a:lnTo>
                    <a:lnTo>
                      <a:pt x="12" y="31"/>
                    </a:lnTo>
                    <a:lnTo>
                      <a:pt x="14" y="31"/>
                    </a:lnTo>
                    <a:lnTo>
                      <a:pt x="14" y="31"/>
                    </a:lnTo>
                    <a:lnTo>
                      <a:pt x="14" y="33"/>
                    </a:lnTo>
                    <a:lnTo>
                      <a:pt x="14" y="33"/>
                    </a:lnTo>
                    <a:lnTo>
                      <a:pt x="15" y="35"/>
                    </a:lnTo>
                    <a:lnTo>
                      <a:pt x="21" y="46"/>
                    </a:lnTo>
                    <a:lnTo>
                      <a:pt x="23" y="48"/>
                    </a:lnTo>
                    <a:lnTo>
                      <a:pt x="23" y="52"/>
                    </a:lnTo>
                    <a:lnTo>
                      <a:pt x="23" y="52"/>
                    </a:lnTo>
                    <a:lnTo>
                      <a:pt x="23" y="54"/>
                    </a:lnTo>
                    <a:lnTo>
                      <a:pt x="23" y="52"/>
                    </a:lnTo>
                    <a:lnTo>
                      <a:pt x="25" y="52"/>
                    </a:lnTo>
                    <a:lnTo>
                      <a:pt x="25" y="52"/>
                    </a:lnTo>
                    <a:lnTo>
                      <a:pt x="27" y="50"/>
                    </a:lnTo>
                    <a:lnTo>
                      <a:pt x="27" y="52"/>
                    </a:lnTo>
                    <a:lnTo>
                      <a:pt x="25" y="54"/>
                    </a:lnTo>
                    <a:lnTo>
                      <a:pt x="27" y="59"/>
                    </a:lnTo>
                    <a:lnTo>
                      <a:pt x="31" y="67"/>
                    </a:lnTo>
                    <a:lnTo>
                      <a:pt x="31" y="71"/>
                    </a:lnTo>
                    <a:lnTo>
                      <a:pt x="31" y="73"/>
                    </a:lnTo>
                    <a:lnTo>
                      <a:pt x="33" y="73"/>
                    </a:lnTo>
                    <a:lnTo>
                      <a:pt x="33" y="73"/>
                    </a:lnTo>
                    <a:lnTo>
                      <a:pt x="33" y="73"/>
                    </a:lnTo>
                    <a:lnTo>
                      <a:pt x="33" y="73"/>
                    </a:lnTo>
                    <a:lnTo>
                      <a:pt x="35" y="73"/>
                    </a:lnTo>
                    <a:lnTo>
                      <a:pt x="35" y="71"/>
                    </a:lnTo>
                    <a:lnTo>
                      <a:pt x="35" y="65"/>
                    </a:lnTo>
                    <a:lnTo>
                      <a:pt x="35" y="63"/>
                    </a:lnTo>
                    <a:lnTo>
                      <a:pt x="36" y="65"/>
                    </a:lnTo>
                    <a:lnTo>
                      <a:pt x="38" y="65"/>
                    </a:lnTo>
                    <a:lnTo>
                      <a:pt x="38" y="63"/>
                    </a:lnTo>
                    <a:lnTo>
                      <a:pt x="40" y="63"/>
                    </a:lnTo>
                    <a:lnTo>
                      <a:pt x="40" y="63"/>
                    </a:lnTo>
                    <a:lnTo>
                      <a:pt x="42" y="61"/>
                    </a:lnTo>
                    <a:lnTo>
                      <a:pt x="42" y="61"/>
                    </a:lnTo>
                    <a:lnTo>
                      <a:pt x="44" y="61"/>
                    </a:lnTo>
                    <a:lnTo>
                      <a:pt x="46" y="61"/>
                    </a:lnTo>
                    <a:lnTo>
                      <a:pt x="48" y="61"/>
                    </a:lnTo>
                    <a:lnTo>
                      <a:pt x="48" y="59"/>
                    </a:lnTo>
                    <a:lnTo>
                      <a:pt x="50" y="61"/>
                    </a:lnTo>
                    <a:lnTo>
                      <a:pt x="50" y="61"/>
                    </a:lnTo>
                    <a:lnTo>
                      <a:pt x="48" y="61"/>
                    </a:lnTo>
                    <a:lnTo>
                      <a:pt x="48" y="63"/>
                    </a:lnTo>
                    <a:lnTo>
                      <a:pt x="46" y="63"/>
                    </a:lnTo>
                    <a:lnTo>
                      <a:pt x="46" y="65"/>
                    </a:lnTo>
                    <a:lnTo>
                      <a:pt x="44" y="65"/>
                    </a:lnTo>
                    <a:lnTo>
                      <a:pt x="44" y="65"/>
                    </a:lnTo>
                    <a:lnTo>
                      <a:pt x="44" y="63"/>
                    </a:lnTo>
                    <a:lnTo>
                      <a:pt x="42" y="65"/>
                    </a:lnTo>
                    <a:lnTo>
                      <a:pt x="40" y="67"/>
                    </a:lnTo>
                    <a:lnTo>
                      <a:pt x="42" y="69"/>
                    </a:lnTo>
                    <a:lnTo>
                      <a:pt x="42" y="71"/>
                    </a:lnTo>
                    <a:lnTo>
                      <a:pt x="42" y="71"/>
                    </a:lnTo>
                    <a:lnTo>
                      <a:pt x="44" y="73"/>
                    </a:lnTo>
                    <a:lnTo>
                      <a:pt x="44" y="73"/>
                    </a:lnTo>
                    <a:lnTo>
                      <a:pt x="42" y="73"/>
                    </a:lnTo>
                    <a:lnTo>
                      <a:pt x="38" y="73"/>
                    </a:lnTo>
                    <a:lnTo>
                      <a:pt x="38" y="75"/>
                    </a:lnTo>
                    <a:lnTo>
                      <a:pt x="40" y="76"/>
                    </a:lnTo>
                    <a:lnTo>
                      <a:pt x="40" y="76"/>
                    </a:lnTo>
                    <a:lnTo>
                      <a:pt x="42" y="78"/>
                    </a:lnTo>
                    <a:lnTo>
                      <a:pt x="44" y="78"/>
                    </a:lnTo>
                    <a:lnTo>
                      <a:pt x="46" y="78"/>
                    </a:lnTo>
                    <a:lnTo>
                      <a:pt x="46" y="78"/>
                    </a:lnTo>
                    <a:lnTo>
                      <a:pt x="48" y="76"/>
                    </a:lnTo>
                    <a:lnTo>
                      <a:pt x="50" y="76"/>
                    </a:lnTo>
                    <a:lnTo>
                      <a:pt x="50" y="78"/>
                    </a:lnTo>
                    <a:lnTo>
                      <a:pt x="48" y="78"/>
                    </a:lnTo>
                    <a:lnTo>
                      <a:pt x="50" y="80"/>
                    </a:lnTo>
                    <a:lnTo>
                      <a:pt x="50" y="80"/>
                    </a:lnTo>
                    <a:lnTo>
                      <a:pt x="50" y="82"/>
                    </a:lnTo>
                    <a:lnTo>
                      <a:pt x="44" y="80"/>
                    </a:lnTo>
                    <a:lnTo>
                      <a:pt x="42" y="80"/>
                    </a:lnTo>
                    <a:lnTo>
                      <a:pt x="44" y="84"/>
                    </a:lnTo>
                    <a:lnTo>
                      <a:pt x="46" y="86"/>
                    </a:lnTo>
                    <a:lnTo>
                      <a:pt x="46" y="88"/>
                    </a:lnTo>
                    <a:lnTo>
                      <a:pt x="46" y="88"/>
                    </a:lnTo>
                    <a:lnTo>
                      <a:pt x="48" y="86"/>
                    </a:lnTo>
                    <a:lnTo>
                      <a:pt x="48" y="86"/>
                    </a:lnTo>
                    <a:lnTo>
                      <a:pt x="59" y="99"/>
                    </a:lnTo>
                    <a:lnTo>
                      <a:pt x="63" y="103"/>
                    </a:lnTo>
                    <a:lnTo>
                      <a:pt x="67" y="114"/>
                    </a:lnTo>
                    <a:lnTo>
                      <a:pt x="67" y="116"/>
                    </a:lnTo>
                    <a:lnTo>
                      <a:pt x="69" y="118"/>
                    </a:lnTo>
                    <a:lnTo>
                      <a:pt x="69" y="120"/>
                    </a:lnTo>
                    <a:lnTo>
                      <a:pt x="69" y="122"/>
                    </a:lnTo>
                    <a:lnTo>
                      <a:pt x="71" y="124"/>
                    </a:lnTo>
                    <a:lnTo>
                      <a:pt x="71" y="124"/>
                    </a:lnTo>
                    <a:lnTo>
                      <a:pt x="73" y="124"/>
                    </a:lnTo>
                    <a:lnTo>
                      <a:pt x="75" y="124"/>
                    </a:lnTo>
                    <a:lnTo>
                      <a:pt x="76" y="126"/>
                    </a:lnTo>
                    <a:lnTo>
                      <a:pt x="78" y="128"/>
                    </a:lnTo>
                    <a:lnTo>
                      <a:pt x="78" y="132"/>
                    </a:lnTo>
                    <a:lnTo>
                      <a:pt x="80" y="133"/>
                    </a:lnTo>
                    <a:lnTo>
                      <a:pt x="80" y="133"/>
                    </a:lnTo>
                    <a:lnTo>
                      <a:pt x="82" y="133"/>
                    </a:lnTo>
                    <a:lnTo>
                      <a:pt x="82" y="135"/>
                    </a:lnTo>
                    <a:lnTo>
                      <a:pt x="80" y="135"/>
                    </a:lnTo>
                    <a:lnTo>
                      <a:pt x="80" y="137"/>
                    </a:lnTo>
                    <a:lnTo>
                      <a:pt x="80" y="137"/>
                    </a:lnTo>
                    <a:lnTo>
                      <a:pt x="82" y="137"/>
                    </a:lnTo>
                    <a:lnTo>
                      <a:pt x="82" y="139"/>
                    </a:lnTo>
                    <a:lnTo>
                      <a:pt x="90" y="158"/>
                    </a:lnTo>
                    <a:lnTo>
                      <a:pt x="94" y="175"/>
                    </a:lnTo>
                    <a:lnTo>
                      <a:pt x="95" y="183"/>
                    </a:lnTo>
                    <a:lnTo>
                      <a:pt x="97" y="187"/>
                    </a:lnTo>
                    <a:lnTo>
                      <a:pt x="99" y="187"/>
                    </a:lnTo>
                    <a:lnTo>
                      <a:pt x="99" y="189"/>
                    </a:lnTo>
                    <a:lnTo>
                      <a:pt x="99" y="189"/>
                    </a:lnTo>
                    <a:lnTo>
                      <a:pt x="97" y="189"/>
                    </a:lnTo>
                    <a:lnTo>
                      <a:pt x="99" y="191"/>
                    </a:lnTo>
                    <a:lnTo>
                      <a:pt x="99" y="191"/>
                    </a:lnTo>
                    <a:lnTo>
                      <a:pt x="99" y="191"/>
                    </a:lnTo>
                    <a:lnTo>
                      <a:pt x="99" y="192"/>
                    </a:lnTo>
                    <a:lnTo>
                      <a:pt x="99" y="194"/>
                    </a:lnTo>
                    <a:lnTo>
                      <a:pt x="105" y="206"/>
                    </a:lnTo>
                    <a:lnTo>
                      <a:pt x="107" y="210"/>
                    </a:lnTo>
                    <a:lnTo>
                      <a:pt x="107" y="210"/>
                    </a:lnTo>
                    <a:lnTo>
                      <a:pt x="109" y="211"/>
                    </a:lnTo>
                    <a:lnTo>
                      <a:pt x="111" y="213"/>
                    </a:lnTo>
                    <a:lnTo>
                      <a:pt x="111" y="217"/>
                    </a:lnTo>
                    <a:lnTo>
                      <a:pt x="111" y="219"/>
                    </a:lnTo>
                    <a:lnTo>
                      <a:pt x="113" y="221"/>
                    </a:lnTo>
                    <a:lnTo>
                      <a:pt x="115" y="227"/>
                    </a:lnTo>
                    <a:lnTo>
                      <a:pt x="116" y="230"/>
                    </a:lnTo>
                    <a:lnTo>
                      <a:pt x="118" y="238"/>
                    </a:lnTo>
                    <a:lnTo>
                      <a:pt x="120" y="242"/>
                    </a:lnTo>
                    <a:lnTo>
                      <a:pt x="120" y="242"/>
                    </a:lnTo>
                    <a:lnTo>
                      <a:pt x="122" y="244"/>
                    </a:lnTo>
                    <a:lnTo>
                      <a:pt x="122" y="244"/>
                    </a:lnTo>
                    <a:lnTo>
                      <a:pt x="124" y="244"/>
                    </a:lnTo>
                    <a:lnTo>
                      <a:pt x="124" y="242"/>
                    </a:lnTo>
                    <a:lnTo>
                      <a:pt x="124" y="240"/>
                    </a:lnTo>
                    <a:lnTo>
                      <a:pt x="124" y="236"/>
                    </a:lnTo>
                    <a:lnTo>
                      <a:pt x="124" y="238"/>
                    </a:lnTo>
                    <a:lnTo>
                      <a:pt x="126" y="238"/>
                    </a:lnTo>
                    <a:lnTo>
                      <a:pt x="126" y="240"/>
                    </a:lnTo>
                    <a:lnTo>
                      <a:pt x="126" y="240"/>
                    </a:lnTo>
                    <a:lnTo>
                      <a:pt x="128" y="240"/>
                    </a:lnTo>
                    <a:lnTo>
                      <a:pt x="128" y="240"/>
                    </a:lnTo>
                    <a:lnTo>
                      <a:pt x="128" y="240"/>
                    </a:lnTo>
                    <a:lnTo>
                      <a:pt x="128" y="240"/>
                    </a:lnTo>
                    <a:lnTo>
                      <a:pt x="128" y="242"/>
                    </a:lnTo>
                    <a:lnTo>
                      <a:pt x="128" y="242"/>
                    </a:lnTo>
                    <a:lnTo>
                      <a:pt x="126" y="244"/>
                    </a:lnTo>
                    <a:lnTo>
                      <a:pt x="122" y="246"/>
                    </a:lnTo>
                    <a:lnTo>
                      <a:pt x="122" y="248"/>
                    </a:lnTo>
                    <a:lnTo>
                      <a:pt x="122" y="248"/>
                    </a:lnTo>
                    <a:lnTo>
                      <a:pt x="122" y="250"/>
                    </a:lnTo>
                    <a:lnTo>
                      <a:pt x="122" y="251"/>
                    </a:lnTo>
                    <a:lnTo>
                      <a:pt x="122" y="251"/>
                    </a:lnTo>
                    <a:lnTo>
                      <a:pt x="126" y="259"/>
                    </a:lnTo>
                    <a:lnTo>
                      <a:pt x="126" y="261"/>
                    </a:lnTo>
                    <a:lnTo>
                      <a:pt x="128" y="263"/>
                    </a:lnTo>
                    <a:lnTo>
                      <a:pt x="128" y="261"/>
                    </a:lnTo>
                    <a:lnTo>
                      <a:pt x="126" y="259"/>
                    </a:lnTo>
                    <a:lnTo>
                      <a:pt x="126" y="255"/>
                    </a:lnTo>
                    <a:lnTo>
                      <a:pt x="126" y="253"/>
                    </a:lnTo>
                    <a:lnTo>
                      <a:pt x="126" y="253"/>
                    </a:lnTo>
                    <a:lnTo>
                      <a:pt x="124" y="251"/>
                    </a:lnTo>
                    <a:lnTo>
                      <a:pt x="126" y="250"/>
                    </a:lnTo>
                    <a:lnTo>
                      <a:pt x="126" y="251"/>
                    </a:lnTo>
                    <a:lnTo>
                      <a:pt x="126" y="251"/>
                    </a:lnTo>
                    <a:lnTo>
                      <a:pt x="128" y="251"/>
                    </a:lnTo>
                    <a:lnTo>
                      <a:pt x="128" y="251"/>
                    </a:lnTo>
                    <a:lnTo>
                      <a:pt x="130" y="257"/>
                    </a:lnTo>
                    <a:lnTo>
                      <a:pt x="132" y="259"/>
                    </a:lnTo>
                    <a:lnTo>
                      <a:pt x="130" y="261"/>
                    </a:lnTo>
                    <a:lnTo>
                      <a:pt x="132" y="265"/>
                    </a:lnTo>
                    <a:lnTo>
                      <a:pt x="134" y="267"/>
                    </a:lnTo>
                    <a:lnTo>
                      <a:pt x="134" y="265"/>
                    </a:lnTo>
                    <a:lnTo>
                      <a:pt x="136" y="267"/>
                    </a:lnTo>
                    <a:lnTo>
                      <a:pt x="139" y="270"/>
                    </a:lnTo>
                    <a:lnTo>
                      <a:pt x="139" y="270"/>
                    </a:lnTo>
                    <a:lnTo>
                      <a:pt x="141" y="274"/>
                    </a:lnTo>
                    <a:lnTo>
                      <a:pt x="141" y="276"/>
                    </a:lnTo>
                    <a:lnTo>
                      <a:pt x="141" y="278"/>
                    </a:lnTo>
                    <a:lnTo>
                      <a:pt x="141" y="280"/>
                    </a:lnTo>
                    <a:lnTo>
                      <a:pt x="141" y="280"/>
                    </a:lnTo>
                    <a:lnTo>
                      <a:pt x="141" y="282"/>
                    </a:lnTo>
                    <a:lnTo>
                      <a:pt x="141" y="284"/>
                    </a:lnTo>
                    <a:lnTo>
                      <a:pt x="141" y="284"/>
                    </a:lnTo>
                    <a:lnTo>
                      <a:pt x="141" y="286"/>
                    </a:lnTo>
                    <a:lnTo>
                      <a:pt x="141" y="288"/>
                    </a:lnTo>
                    <a:lnTo>
                      <a:pt x="141" y="288"/>
                    </a:lnTo>
                    <a:lnTo>
                      <a:pt x="141" y="289"/>
                    </a:lnTo>
                    <a:lnTo>
                      <a:pt x="143" y="289"/>
                    </a:lnTo>
                    <a:lnTo>
                      <a:pt x="143" y="289"/>
                    </a:lnTo>
                    <a:lnTo>
                      <a:pt x="143" y="291"/>
                    </a:lnTo>
                    <a:lnTo>
                      <a:pt x="143" y="295"/>
                    </a:lnTo>
                    <a:lnTo>
                      <a:pt x="145" y="297"/>
                    </a:lnTo>
                    <a:lnTo>
                      <a:pt x="145" y="299"/>
                    </a:lnTo>
                    <a:lnTo>
                      <a:pt x="143" y="303"/>
                    </a:lnTo>
                    <a:lnTo>
                      <a:pt x="143" y="303"/>
                    </a:lnTo>
                    <a:lnTo>
                      <a:pt x="145" y="303"/>
                    </a:lnTo>
                    <a:lnTo>
                      <a:pt x="147" y="303"/>
                    </a:lnTo>
                    <a:lnTo>
                      <a:pt x="149" y="303"/>
                    </a:lnTo>
                    <a:lnTo>
                      <a:pt x="151" y="305"/>
                    </a:lnTo>
                    <a:lnTo>
                      <a:pt x="153" y="305"/>
                    </a:lnTo>
                    <a:lnTo>
                      <a:pt x="149" y="308"/>
                    </a:lnTo>
                    <a:lnTo>
                      <a:pt x="149" y="308"/>
                    </a:lnTo>
                    <a:lnTo>
                      <a:pt x="145" y="308"/>
                    </a:lnTo>
                    <a:lnTo>
                      <a:pt x="145" y="308"/>
                    </a:lnTo>
                    <a:lnTo>
                      <a:pt x="141" y="307"/>
                    </a:lnTo>
                    <a:lnTo>
                      <a:pt x="139" y="307"/>
                    </a:lnTo>
                    <a:lnTo>
                      <a:pt x="137" y="305"/>
                    </a:lnTo>
                    <a:lnTo>
                      <a:pt x="139" y="297"/>
                    </a:lnTo>
                    <a:lnTo>
                      <a:pt x="141" y="295"/>
                    </a:lnTo>
                    <a:lnTo>
                      <a:pt x="141" y="295"/>
                    </a:lnTo>
                    <a:lnTo>
                      <a:pt x="141" y="293"/>
                    </a:lnTo>
                    <a:lnTo>
                      <a:pt x="141" y="291"/>
                    </a:lnTo>
                    <a:lnTo>
                      <a:pt x="141" y="289"/>
                    </a:lnTo>
                    <a:lnTo>
                      <a:pt x="139" y="288"/>
                    </a:lnTo>
                    <a:lnTo>
                      <a:pt x="139" y="284"/>
                    </a:lnTo>
                    <a:lnTo>
                      <a:pt x="139" y="282"/>
                    </a:lnTo>
                    <a:lnTo>
                      <a:pt x="139" y="280"/>
                    </a:lnTo>
                    <a:lnTo>
                      <a:pt x="139" y="280"/>
                    </a:lnTo>
                    <a:lnTo>
                      <a:pt x="137" y="278"/>
                    </a:lnTo>
                    <a:lnTo>
                      <a:pt x="137" y="276"/>
                    </a:lnTo>
                    <a:lnTo>
                      <a:pt x="136" y="274"/>
                    </a:lnTo>
                    <a:lnTo>
                      <a:pt x="136" y="274"/>
                    </a:lnTo>
                    <a:lnTo>
                      <a:pt x="136" y="276"/>
                    </a:lnTo>
                    <a:lnTo>
                      <a:pt x="137" y="280"/>
                    </a:lnTo>
                    <a:lnTo>
                      <a:pt x="137" y="282"/>
                    </a:lnTo>
                    <a:lnTo>
                      <a:pt x="137" y="288"/>
                    </a:lnTo>
                    <a:lnTo>
                      <a:pt x="137" y="289"/>
                    </a:lnTo>
                    <a:lnTo>
                      <a:pt x="137" y="289"/>
                    </a:lnTo>
                    <a:lnTo>
                      <a:pt x="134" y="274"/>
                    </a:lnTo>
                    <a:lnTo>
                      <a:pt x="134" y="272"/>
                    </a:lnTo>
                    <a:lnTo>
                      <a:pt x="134" y="274"/>
                    </a:lnTo>
                    <a:lnTo>
                      <a:pt x="134" y="276"/>
                    </a:lnTo>
                    <a:lnTo>
                      <a:pt x="134" y="276"/>
                    </a:lnTo>
                    <a:lnTo>
                      <a:pt x="132" y="276"/>
                    </a:lnTo>
                    <a:lnTo>
                      <a:pt x="132" y="276"/>
                    </a:lnTo>
                    <a:lnTo>
                      <a:pt x="132" y="276"/>
                    </a:lnTo>
                    <a:lnTo>
                      <a:pt x="132" y="274"/>
                    </a:lnTo>
                    <a:lnTo>
                      <a:pt x="132" y="274"/>
                    </a:lnTo>
                    <a:lnTo>
                      <a:pt x="132" y="272"/>
                    </a:lnTo>
                    <a:lnTo>
                      <a:pt x="132" y="274"/>
                    </a:lnTo>
                    <a:lnTo>
                      <a:pt x="132" y="274"/>
                    </a:lnTo>
                    <a:lnTo>
                      <a:pt x="130" y="274"/>
                    </a:lnTo>
                    <a:lnTo>
                      <a:pt x="130" y="272"/>
                    </a:lnTo>
                    <a:lnTo>
                      <a:pt x="130" y="272"/>
                    </a:lnTo>
                    <a:lnTo>
                      <a:pt x="130" y="270"/>
                    </a:lnTo>
                    <a:lnTo>
                      <a:pt x="130" y="270"/>
                    </a:lnTo>
                    <a:lnTo>
                      <a:pt x="132" y="270"/>
                    </a:lnTo>
                    <a:lnTo>
                      <a:pt x="132" y="270"/>
                    </a:lnTo>
                    <a:lnTo>
                      <a:pt x="132" y="269"/>
                    </a:lnTo>
                    <a:lnTo>
                      <a:pt x="130" y="267"/>
                    </a:lnTo>
                    <a:lnTo>
                      <a:pt x="128" y="265"/>
                    </a:lnTo>
                    <a:lnTo>
                      <a:pt x="128" y="267"/>
                    </a:lnTo>
                    <a:lnTo>
                      <a:pt x="128" y="267"/>
                    </a:lnTo>
                    <a:lnTo>
                      <a:pt x="128" y="272"/>
                    </a:lnTo>
                    <a:lnTo>
                      <a:pt x="130" y="272"/>
                    </a:lnTo>
                    <a:lnTo>
                      <a:pt x="132" y="280"/>
                    </a:lnTo>
                    <a:lnTo>
                      <a:pt x="134" y="293"/>
                    </a:lnTo>
                    <a:lnTo>
                      <a:pt x="132" y="297"/>
                    </a:lnTo>
                    <a:lnTo>
                      <a:pt x="134" y="308"/>
                    </a:lnTo>
                    <a:lnTo>
                      <a:pt x="139" y="326"/>
                    </a:lnTo>
                    <a:lnTo>
                      <a:pt x="147" y="341"/>
                    </a:lnTo>
                    <a:lnTo>
                      <a:pt x="147" y="341"/>
                    </a:lnTo>
                    <a:lnTo>
                      <a:pt x="147" y="341"/>
                    </a:lnTo>
                    <a:lnTo>
                      <a:pt x="143" y="333"/>
                    </a:lnTo>
                    <a:lnTo>
                      <a:pt x="143" y="331"/>
                    </a:lnTo>
                    <a:lnTo>
                      <a:pt x="145" y="333"/>
                    </a:lnTo>
                    <a:lnTo>
                      <a:pt x="147" y="335"/>
                    </a:lnTo>
                    <a:lnTo>
                      <a:pt x="149" y="341"/>
                    </a:lnTo>
                    <a:lnTo>
                      <a:pt x="149" y="341"/>
                    </a:lnTo>
                    <a:lnTo>
                      <a:pt x="149" y="341"/>
                    </a:lnTo>
                    <a:lnTo>
                      <a:pt x="149" y="341"/>
                    </a:lnTo>
                    <a:lnTo>
                      <a:pt x="151" y="339"/>
                    </a:lnTo>
                    <a:lnTo>
                      <a:pt x="149" y="343"/>
                    </a:lnTo>
                    <a:lnTo>
                      <a:pt x="149" y="345"/>
                    </a:lnTo>
                    <a:lnTo>
                      <a:pt x="149" y="345"/>
                    </a:lnTo>
                    <a:lnTo>
                      <a:pt x="149" y="343"/>
                    </a:lnTo>
                    <a:lnTo>
                      <a:pt x="149" y="343"/>
                    </a:lnTo>
                    <a:lnTo>
                      <a:pt x="149" y="343"/>
                    </a:lnTo>
                    <a:lnTo>
                      <a:pt x="149" y="343"/>
                    </a:lnTo>
                    <a:lnTo>
                      <a:pt x="149" y="345"/>
                    </a:lnTo>
                    <a:lnTo>
                      <a:pt x="151" y="350"/>
                    </a:lnTo>
                    <a:lnTo>
                      <a:pt x="153" y="354"/>
                    </a:lnTo>
                    <a:lnTo>
                      <a:pt x="153" y="356"/>
                    </a:lnTo>
                    <a:lnTo>
                      <a:pt x="153" y="356"/>
                    </a:lnTo>
                    <a:lnTo>
                      <a:pt x="153" y="358"/>
                    </a:lnTo>
                    <a:lnTo>
                      <a:pt x="155" y="360"/>
                    </a:lnTo>
                    <a:lnTo>
                      <a:pt x="155" y="360"/>
                    </a:lnTo>
                    <a:lnTo>
                      <a:pt x="155" y="362"/>
                    </a:lnTo>
                    <a:lnTo>
                      <a:pt x="155" y="360"/>
                    </a:lnTo>
                    <a:lnTo>
                      <a:pt x="155" y="358"/>
                    </a:lnTo>
                    <a:lnTo>
                      <a:pt x="156" y="356"/>
                    </a:lnTo>
                    <a:lnTo>
                      <a:pt x="158" y="356"/>
                    </a:lnTo>
                    <a:lnTo>
                      <a:pt x="156" y="358"/>
                    </a:lnTo>
                    <a:lnTo>
                      <a:pt x="156" y="358"/>
                    </a:lnTo>
                    <a:lnTo>
                      <a:pt x="156" y="358"/>
                    </a:lnTo>
                    <a:lnTo>
                      <a:pt x="156" y="360"/>
                    </a:lnTo>
                    <a:lnTo>
                      <a:pt x="158" y="358"/>
                    </a:lnTo>
                    <a:lnTo>
                      <a:pt x="158" y="356"/>
                    </a:lnTo>
                    <a:lnTo>
                      <a:pt x="160" y="356"/>
                    </a:lnTo>
                    <a:lnTo>
                      <a:pt x="162" y="356"/>
                    </a:lnTo>
                    <a:lnTo>
                      <a:pt x="162" y="356"/>
                    </a:lnTo>
                    <a:lnTo>
                      <a:pt x="164" y="356"/>
                    </a:lnTo>
                    <a:lnTo>
                      <a:pt x="164" y="354"/>
                    </a:lnTo>
                    <a:lnTo>
                      <a:pt x="164" y="354"/>
                    </a:lnTo>
                    <a:lnTo>
                      <a:pt x="166" y="354"/>
                    </a:lnTo>
                    <a:lnTo>
                      <a:pt x="168" y="354"/>
                    </a:lnTo>
                    <a:lnTo>
                      <a:pt x="168" y="356"/>
                    </a:lnTo>
                    <a:lnTo>
                      <a:pt x="166" y="356"/>
                    </a:lnTo>
                    <a:lnTo>
                      <a:pt x="164" y="356"/>
                    </a:lnTo>
                    <a:lnTo>
                      <a:pt x="164" y="356"/>
                    </a:lnTo>
                    <a:lnTo>
                      <a:pt x="164" y="356"/>
                    </a:lnTo>
                    <a:lnTo>
                      <a:pt x="166" y="358"/>
                    </a:lnTo>
                    <a:lnTo>
                      <a:pt x="166" y="358"/>
                    </a:lnTo>
                    <a:lnTo>
                      <a:pt x="166" y="358"/>
                    </a:lnTo>
                    <a:lnTo>
                      <a:pt x="162" y="358"/>
                    </a:lnTo>
                    <a:lnTo>
                      <a:pt x="160" y="358"/>
                    </a:lnTo>
                    <a:lnTo>
                      <a:pt x="158" y="360"/>
                    </a:lnTo>
                    <a:lnTo>
                      <a:pt x="158" y="360"/>
                    </a:lnTo>
                    <a:lnTo>
                      <a:pt x="158" y="362"/>
                    </a:lnTo>
                    <a:lnTo>
                      <a:pt x="158" y="364"/>
                    </a:lnTo>
                    <a:lnTo>
                      <a:pt x="160" y="362"/>
                    </a:lnTo>
                    <a:lnTo>
                      <a:pt x="162" y="362"/>
                    </a:lnTo>
                    <a:lnTo>
                      <a:pt x="162" y="362"/>
                    </a:lnTo>
                    <a:lnTo>
                      <a:pt x="162" y="364"/>
                    </a:lnTo>
                    <a:lnTo>
                      <a:pt x="160" y="364"/>
                    </a:lnTo>
                    <a:lnTo>
                      <a:pt x="158" y="364"/>
                    </a:lnTo>
                    <a:lnTo>
                      <a:pt x="156" y="362"/>
                    </a:lnTo>
                    <a:lnTo>
                      <a:pt x="156" y="362"/>
                    </a:lnTo>
                    <a:lnTo>
                      <a:pt x="156" y="364"/>
                    </a:lnTo>
                    <a:lnTo>
                      <a:pt x="156" y="366"/>
                    </a:lnTo>
                    <a:lnTo>
                      <a:pt x="166" y="371"/>
                    </a:lnTo>
                    <a:lnTo>
                      <a:pt x="166" y="373"/>
                    </a:lnTo>
                    <a:lnTo>
                      <a:pt x="170" y="379"/>
                    </a:lnTo>
                    <a:lnTo>
                      <a:pt x="174" y="383"/>
                    </a:lnTo>
                    <a:lnTo>
                      <a:pt x="174" y="385"/>
                    </a:lnTo>
                    <a:lnTo>
                      <a:pt x="181" y="392"/>
                    </a:lnTo>
                    <a:lnTo>
                      <a:pt x="181" y="396"/>
                    </a:lnTo>
                    <a:lnTo>
                      <a:pt x="187" y="400"/>
                    </a:lnTo>
                    <a:lnTo>
                      <a:pt x="195" y="411"/>
                    </a:lnTo>
                    <a:lnTo>
                      <a:pt x="198" y="415"/>
                    </a:lnTo>
                    <a:lnTo>
                      <a:pt x="208" y="423"/>
                    </a:lnTo>
                    <a:lnTo>
                      <a:pt x="208" y="421"/>
                    </a:lnTo>
                    <a:lnTo>
                      <a:pt x="210" y="421"/>
                    </a:lnTo>
                    <a:lnTo>
                      <a:pt x="210" y="421"/>
                    </a:lnTo>
                    <a:lnTo>
                      <a:pt x="212" y="421"/>
                    </a:lnTo>
                    <a:lnTo>
                      <a:pt x="212" y="421"/>
                    </a:lnTo>
                    <a:lnTo>
                      <a:pt x="214" y="421"/>
                    </a:lnTo>
                    <a:lnTo>
                      <a:pt x="214" y="421"/>
                    </a:lnTo>
                    <a:lnTo>
                      <a:pt x="214" y="419"/>
                    </a:lnTo>
                    <a:lnTo>
                      <a:pt x="214" y="419"/>
                    </a:lnTo>
                    <a:lnTo>
                      <a:pt x="214" y="417"/>
                    </a:lnTo>
                    <a:lnTo>
                      <a:pt x="214" y="417"/>
                    </a:lnTo>
                    <a:lnTo>
                      <a:pt x="214" y="417"/>
                    </a:lnTo>
                    <a:lnTo>
                      <a:pt x="216" y="415"/>
                    </a:lnTo>
                    <a:lnTo>
                      <a:pt x="217" y="411"/>
                    </a:lnTo>
                    <a:lnTo>
                      <a:pt x="217" y="411"/>
                    </a:lnTo>
                    <a:lnTo>
                      <a:pt x="217" y="409"/>
                    </a:lnTo>
                    <a:lnTo>
                      <a:pt x="217" y="409"/>
                    </a:lnTo>
                    <a:lnTo>
                      <a:pt x="217" y="405"/>
                    </a:lnTo>
                    <a:lnTo>
                      <a:pt x="217" y="405"/>
                    </a:lnTo>
                    <a:lnTo>
                      <a:pt x="217" y="404"/>
                    </a:lnTo>
                    <a:lnTo>
                      <a:pt x="217" y="404"/>
                    </a:lnTo>
                    <a:lnTo>
                      <a:pt x="217" y="404"/>
                    </a:lnTo>
                    <a:lnTo>
                      <a:pt x="217" y="404"/>
                    </a:lnTo>
                    <a:lnTo>
                      <a:pt x="217" y="404"/>
                    </a:lnTo>
                    <a:lnTo>
                      <a:pt x="217" y="405"/>
                    </a:lnTo>
                    <a:lnTo>
                      <a:pt x="219" y="405"/>
                    </a:lnTo>
                    <a:lnTo>
                      <a:pt x="219" y="405"/>
                    </a:lnTo>
                    <a:lnTo>
                      <a:pt x="221" y="404"/>
                    </a:lnTo>
                    <a:lnTo>
                      <a:pt x="221" y="402"/>
                    </a:lnTo>
                    <a:lnTo>
                      <a:pt x="223" y="402"/>
                    </a:lnTo>
                    <a:lnTo>
                      <a:pt x="223" y="400"/>
                    </a:lnTo>
                    <a:lnTo>
                      <a:pt x="223" y="398"/>
                    </a:lnTo>
                    <a:lnTo>
                      <a:pt x="223" y="398"/>
                    </a:lnTo>
                    <a:lnTo>
                      <a:pt x="223" y="396"/>
                    </a:lnTo>
                    <a:lnTo>
                      <a:pt x="221" y="394"/>
                    </a:lnTo>
                    <a:lnTo>
                      <a:pt x="217" y="392"/>
                    </a:lnTo>
                    <a:lnTo>
                      <a:pt x="216" y="390"/>
                    </a:lnTo>
                    <a:lnTo>
                      <a:pt x="216" y="390"/>
                    </a:lnTo>
                    <a:lnTo>
                      <a:pt x="216" y="388"/>
                    </a:lnTo>
                    <a:lnTo>
                      <a:pt x="216" y="388"/>
                    </a:lnTo>
                    <a:lnTo>
                      <a:pt x="216" y="386"/>
                    </a:lnTo>
                    <a:lnTo>
                      <a:pt x="216" y="386"/>
                    </a:lnTo>
                    <a:lnTo>
                      <a:pt x="214" y="385"/>
                    </a:lnTo>
                    <a:lnTo>
                      <a:pt x="214" y="385"/>
                    </a:lnTo>
                    <a:lnTo>
                      <a:pt x="214" y="383"/>
                    </a:lnTo>
                    <a:lnTo>
                      <a:pt x="216" y="381"/>
                    </a:lnTo>
                    <a:lnTo>
                      <a:pt x="219" y="375"/>
                    </a:lnTo>
                    <a:lnTo>
                      <a:pt x="221" y="369"/>
                    </a:lnTo>
                    <a:lnTo>
                      <a:pt x="221" y="369"/>
                    </a:lnTo>
                    <a:lnTo>
                      <a:pt x="221" y="369"/>
                    </a:lnTo>
                    <a:lnTo>
                      <a:pt x="221" y="369"/>
                    </a:lnTo>
                    <a:lnTo>
                      <a:pt x="221" y="367"/>
                    </a:lnTo>
                    <a:lnTo>
                      <a:pt x="219" y="367"/>
                    </a:lnTo>
                    <a:lnTo>
                      <a:pt x="217" y="366"/>
                    </a:lnTo>
                    <a:lnTo>
                      <a:pt x="217" y="366"/>
                    </a:lnTo>
                    <a:lnTo>
                      <a:pt x="216" y="362"/>
                    </a:lnTo>
                    <a:lnTo>
                      <a:pt x="214" y="356"/>
                    </a:lnTo>
                    <a:lnTo>
                      <a:pt x="214" y="356"/>
                    </a:lnTo>
                    <a:lnTo>
                      <a:pt x="214" y="354"/>
                    </a:lnTo>
                    <a:lnTo>
                      <a:pt x="214" y="354"/>
                    </a:lnTo>
                    <a:lnTo>
                      <a:pt x="217" y="352"/>
                    </a:lnTo>
                    <a:lnTo>
                      <a:pt x="219" y="348"/>
                    </a:lnTo>
                    <a:lnTo>
                      <a:pt x="221" y="345"/>
                    </a:lnTo>
                    <a:lnTo>
                      <a:pt x="227" y="327"/>
                    </a:lnTo>
                    <a:lnTo>
                      <a:pt x="229" y="324"/>
                    </a:lnTo>
                    <a:lnTo>
                      <a:pt x="231" y="316"/>
                    </a:lnTo>
                    <a:lnTo>
                      <a:pt x="233" y="316"/>
                    </a:lnTo>
                    <a:lnTo>
                      <a:pt x="233" y="314"/>
                    </a:lnTo>
                    <a:lnTo>
                      <a:pt x="235" y="312"/>
                    </a:lnTo>
                    <a:lnTo>
                      <a:pt x="235" y="310"/>
                    </a:lnTo>
                    <a:lnTo>
                      <a:pt x="235" y="308"/>
                    </a:lnTo>
                    <a:close/>
                  </a:path>
                </a:pathLst>
              </a:custGeom>
              <a:solidFill>
                <a:schemeClr val="bg1"/>
              </a:solidFill>
              <a:ln w="9525">
                <a:solidFill>
                  <a:schemeClr val="tx1">
                    <a:lumMod val="50000"/>
                    <a:lumOff val="50000"/>
                  </a:schemeClr>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36" name="Freeform 45">
                <a:extLst>
                  <a:ext uri="{FF2B5EF4-FFF2-40B4-BE49-F238E27FC236}">
                    <a16:creationId xmlns:a16="http://schemas.microsoft.com/office/drawing/2014/main" id="{A0D688A1-2B0A-48C7-9D9E-886E4D401B72}"/>
                  </a:ext>
                </a:extLst>
              </p:cNvPr>
              <p:cNvSpPr>
                <a:spLocks/>
              </p:cNvSpPr>
              <p:nvPr/>
            </p:nvSpPr>
            <p:spPr bwMode="auto">
              <a:xfrm>
                <a:off x="7723046" y="5177695"/>
                <a:ext cx="372329" cy="670421"/>
              </a:xfrm>
              <a:custGeom>
                <a:avLst/>
                <a:gdLst>
                  <a:gd name="T0" fmla="*/ 219 w 235"/>
                  <a:gd name="T1" fmla="*/ 303 h 423"/>
                  <a:gd name="T2" fmla="*/ 219 w 235"/>
                  <a:gd name="T3" fmla="*/ 282 h 423"/>
                  <a:gd name="T4" fmla="*/ 223 w 235"/>
                  <a:gd name="T5" fmla="*/ 246 h 423"/>
                  <a:gd name="T6" fmla="*/ 216 w 235"/>
                  <a:gd name="T7" fmla="*/ 229 h 423"/>
                  <a:gd name="T8" fmla="*/ 191 w 235"/>
                  <a:gd name="T9" fmla="*/ 240 h 423"/>
                  <a:gd name="T10" fmla="*/ 181 w 235"/>
                  <a:gd name="T11" fmla="*/ 223 h 423"/>
                  <a:gd name="T12" fmla="*/ 185 w 235"/>
                  <a:gd name="T13" fmla="*/ 200 h 423"/>
                  <a:gd name="T14" fmla="*/ 185 w 235"/>
                  <a:gd name="T15" fmla="*/ 185 h 423"/>
                  <a:gd name="T16" fmla="*/ 168 w 235"/>
                  <a:gd name="T17" fmla="*/ 170 h 423"/>
                  <a:gd name="T18" fmla="*/ 176 w 235"/>
                  <a:gd name="T19" fmla="*/ 164 h 423"/>
                  <a:gd name="T20" fmla="*/ 170 w 235"/>
                  <a:gd name="T21" fmla="*/ 151 h 423"/>
                  <a:gd name="T22" fmla="*/ 155 w 235"/>
                  <a:gd name="T23" fmla="*/ 149 h 423"/>
                  <a:gd name="T24" fmla="*/ 155 w 235"/>
                  <a:gd name="T25" fmla="*/ 139 h 423"/>
                  <a:gd name="T26" fmla="*/ 128 w 235"/>
                  <a:gd name="T27" fmla="*/ 122 h 423"/>
                  <a:gd name="T28" fmla="*/ 128 w 235"/>
                  <a:gd name="T29" fmla="*/ 113 h 423"/>
                  <a:gd name="T30" fmla="*/ 143 w 235"/>
                  <a:gd name="T31" fmla="*/ 107 h 423"/>
                  <a:gd name="T32" fmla="*/ 139 w 235"/>
                  <a:gd name="T33" fmla="*/ 97 h 423"/>
                  <a:gd name="T34" fmla="*/ 128 w 235"/>
                  <a:gd name="T35" fmla="*/ 92 h 423"/>
                  <a:gd name="T36" fmla="*/ 116 w 235"/>
                  <a:gd name="T37" fmla="*/ 88 h 423"/>
                  <a:gd name="T38" fmla="*/ 103 w 235"/>
                  <a:gd name="T39" fmla="*/ 80 h 423"/>
                  <a:gd name="T40" fmla="*/ 84 w 235"/>
                  <a:gd name="T41" fmla="*/ 67 h 423"/>
                  <a:gd name="T42" fmla="*/ 73 w 235"/>
                  <a:gd name="T43" fmla="*/ 65 h 423"/>
                  <a:gd name="T44" fmla="*/ 52 w 235"/>
                  <a:gd name="T45" fmla="*/ 46 h 423"/>
                  <a:gd name="T46" fmla="*/ 44 w 235"/>
                  <a:gd name="T47" fmla="*/ 36 h 423"/>
                  <a:gd name="T48" fmla="*/ 46 w 235"/>
                  <a:gd name="T49" fmla="*/ 29 h 423"/>
                  <a:gd name="T50" fmla="*/ 38 w 235"/>
                  <a:gd name="T51" fmla="*/ 25 h 423"/>
                  <a:gd name="T52" fmla="*/ 31 w 235"/>
                  <a:gd name="T53" fmla="*/ 17 h 423"/>
                  <a:gd name="T54" fmla="*/ 23 w 235"/>
                  <a:gd name="T55" fmla="*/ 12 h 423"/>
                  <a:gd name="T56" fmla="*/ 15 w 235"/>
                  <a:gd name="T57" fmla="*/ 10 h 423"/>
                  <a:gd name="T58" fmla="*/ 10 w 235"/>
                  <a:gd name="T59" fmla="*/ 6 h 423"/>
                  <a:gd name="T60" fmla="*/ 0 w 235"/>
                  <a:gd name="T61" fmla="*/ 2 h 423"/>
                  <a:gd name="T62" fmla="*/ 21 w 235"/>
                  <a:gd name="T63" fmla="*/ 46 h 423"/>
                  <a:gd name="T64" fmla="*/ 31 w 235"/>
                  <a:gd name="T65" fmla="*/ 71 h 423"/>
                  <a:gd name="T66" fmla="*/ 40 w 235"/>
                  <a:gd name="T67" fmla="*/ 63 h 423"/>
                  <a:gd name="T68" fmla="*/ 46 w 235"/>
                  <a:gd name="T69" fmla="*/ 65 h 423"/>
                  <a:gd name="T70" fmla="*/ 38 w 235"/>
                  <a:gd name="T71" fmla="*/ 75 h 423"/>
                  <a:gd name="T72" fmla="*/ 50 w 235"/>
                  <a:gd name="T73" fmla="*/ 82 h 423"/>
                  <a:gd name="T74" fmla="*/ 69 w 235"/>
                  <a:gd name="T75" fmla="*/ 118 h 423"/>
                  <a:gd name="T76" fmla="*/ 82 w 235"/>
                  <a:gd name="T77" fmla="*/ 135 h 423"/>
                  <a:gd name="T78" fmla="*/ 97 w 235"/>
                  <a:gd name="T79" fmla="*/ 189 h 423"/>
                  <a:gd name="T80" fmla="*/ 113 w 235"/>
                  <a:gd name="T81" fmla="*/ 221 h 423"/>
                  <a:gd name="T82" fmla="*/ 126 w 235"/>
                  <a:gd name="T83" fmla="*/ 238 h 423"/>
                  <a:gd name="T84" fmla="*/ 122 w 235"/>
                  <a:gd name="T85" fmla="*/ 250 h 423"/>
                  <a:gd name="T86" fmla="*/ 126 w 235"/>
                  <a:gd name="T87" fmla="*/ 251 h 423"/>
                  <a:gd name="T88" fmla="*/ 141 w 235"/>
                  <a:gd name="T89" fmla="*/ 274 h 423"/>
                  <a:gd name="T90" fmla="*/ 143 w 235"/>
                  <a:gd name="T91" fmla="*/ 289 h 423"/>
                  <a:gd name="T92" fmla="*/ 149 w 235"/>
                  <a:gd name="T93" fmla="*/ 308 h 423"/>
                  <a:gd name="T94" fmla="*/ 139 w 235"/>
                  <a:gd name="T95" fmla="*/ 284 h 423"/>
                  <a:gd name="T96" fmla="*/ 137 w 235"/>
                  <a:gd name="T97" fmla="*/ 289 h 423"/>
                  <a:gd name="T98" fmla="*/ 132 w 235"/>
                  <a:gd name="T99" fmla="*/ 274 h 423"/>
                  <a:gd name="T100" fmla="*/ 128 w 235"/>
                  <a:gd name="T101" fmla="*/ 272 h 423"/>
                  <a:gd name="T102" fmla="*/ 147 w 235"/>
                  <a:gd name="T103" fmla="*/ 335 h 423"/>
                  <a:gd name="T104" fmla="*/ 149 w 235"/>
                  <a:gd name="T105" fmla="*/ 345 h 423"/>
                  <a:gd name="T106" fmla="*/ 156 w 235"/>
                  <a:gd name="T107" fmla="*/ 358 h 423"/>
                  <a:gd name="T108" fmla="*/ 168 w 235"/>
                  <a:gd name="T109" fmla="*/ 354 h 423"/>
                  <a:gd name="T110" fmla="*/ 158 w 235"/>
                  <a:gd name="T111" fmla="*/ 362 h 423"/>
                  <a:gd name="T112" fmla="*/ 166 w 235"/>
                  <a:gd name="T113" fmla="*/ 373 h 423"/>
                  <a:gd name="T114" fmla="*/ 212 w 235"/>
                  <a:gd name="T115" fmla="*/ 421 h 423"/>
                  <a:gd name="T116" fmla="*/ 217 w 235"/>
                  <a:gd name="T117" fmla="*/ 409 h 423"/>
                  <a:gd name="T118" fmla="*/ 223 w 235"/>
                  <a:gd name="T119" fmla="*/ 402 h 423"/>
                  <a:gd name="T120" fmla="*/ 214 w 235"/>
                  <a:gd name="T121" fmla="*/ 385 h 423"/>
                  <a:gd name="T122" fmla="*/ 216 w 235"/>
                  <a:gd name="T123" fmla="*/ 362 h 423"/>
                  <a:gd name="T124" fmla="*/ 235 w 235"/>
                  <a:gd name="T125" fmla="*/ 312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5" h="423">
                    <a:moveTo>
                      <a:pt x="235" y="308"/>
                    </a:moveTo>
                    <a:lnTo>
                      <a:pt x="233" y="305"/>
                    </a:lnTo>
                    <a:lnTo>
                      <a:pt x="231" y="305"/>
                    </a:lnTo>
                    <a:lnTo>
                      <a:pt x="231" y="303"/>
                    </a:lnTo>
                    <a:lnTo>
                      <a:pt x="231" y="301"/>
                    </a:lnTo>
                    <a:lnTo>
                      <a:pt x="229" y="301"/>
                    </a:lnTo>
                    <a:lnTo>
                      <a:pt x="229" y="301"/>
                    </a:lnTo>
                    <a:lnTo>
                      <a:pt x="227" y="301"/>
                    </a:lnTo>
                    <a:lnTo>
                      <a:pt x="227" y="301"/>
                    </a:lnTo>
                    <a:lnTo>
                      <a:pt x="221" y="303"/>
                    </a:lnTo>
                    <a:lnTo>
                      <a:pt x="221" y="303"/>
                    </a:lnTo>
                    <a:lnTo>
                      <a:pt x="221" y="303"/>
                    </a:lnTo>
                    <a:lnTo>
                      <a:pt x="219" y="303"/>
                    </a:lnTo>
                    <a:lnTo>
                      <a:pt x="219" y="303"/>
                    </a:lnTo>
                    <a:lnTo>
                      <a:pt x="219" y="301"/>
                    </a:lnTo>
                    <a:lnTo>
                      <a:pt x="217" y="301"/>
                    </a:lnTo>
                    <a:lnTo>
                      <a:pt x="217" y="301"/>
                    </a:lnTo>
                    <a:lnTo>
                      <a:pt x="217" y="301"/>
                    </a:lnTo>
                    <a:lnTo>
                      <a:pt x="216" y="301"/>
                    </a:lnTo>
                    <a:lnTo>
                      <a:pt x="216" y="301"/>
                    </a:lnTo>
                    <a:lnTo>
                      <a:pt x="216" y="301"/>
                    </a:lnTo>
                    <a:lnTo>
                      <a:pt x="216" y="299"/>
                    </a:lnTo>
                    <a:lnTo>
                      <a:pt x="216" y="299"/>
                    </a:lnTo>
                    <a:lnTo>
                      <a:pt x="216" y="299"/>
                    </a:lnTo>
                    <a:lnTo>
                      <a:pt x="219" y="284"/>
                    </a:lnTo>
                    <a:lnTo>
                      <a:pt x="219" y="282"/>
                    </a:lnTo>
                    <a:lnTo>
                      <a:pt x="219" y="280"/>
                    </a:lnTo>
                    <a:lnTo>
                      <a:pt x="219" y="278"/>
                    </a:lnTo>
                    <a:lnTo>
                      <a:pt x="219" y="274"/>
                    </a:lnTo>
                    <a:lnTo>
                      <a:pt x="219" y="274"/>
                    </a:lnTo>
                    <a:lnTo>
                      <a:pt x="219" y="272"/>
                    </a:lnTo>
                    <a:lnTo>
                      <a:pt x="221" y="269"/>
                    </a:lnTo>
                    <a:lnTo>
                      <a:pt x="221" y="267"/>
                    </a:lnTo>
                    <a:lnTo>
                      <a:pt x="221" y="265"/>
                    </a:lnTo>
                    <a:lnTo>
                      <a:pt x="219" y="259"/>
                    </a:lnTo>
                    <a:lnTo>
                      <a:pt x="219" y="257"/>
                    </a:lnTo>
                    <a:lnTo>
                      <a:pt x="219" y="255"/>
                    </a:lnTo>
                    <a:lnTo>
                      <a:pt x="219" y="255"/>
                    </a:lnTo>
                    <a:lnTo>
                      <a:pt x="223" y="246"/>
                    </a:lnTo>
                    <a:lnTo>
                      <a:pt x="223" y="244"/>
                    </a:lnTo>
                    <a:lnTo>
                      <a:pt x="223" y="242"/>
                    </a:lnTo>
                    <a:lnTo>
                      <a:pt x="223" y="242"/>
                    </a:lnTo>
                    <a:lnTo>
                      <a:pt x="223" y="242"/>
                    </a:lnTo>
                    <a:lnTo>
                      <a:pt x="221" y="242"/>
                    </a:lnTo>
                    <a:lnTo>
                      <a:pt x="221" y="240"/>
                    </a:lnTo>
                    <a:lnTo>
                      <a:pt x="221" y="238"/>
                    </a:lnTo>
                    <a:lnTo>
                      <a:pt x="221" y="236"/>
                    </a:lnTo>
                    <a:lnTo>
                      <a:pt x="219" y="234"/>
                    </a:lnTo>
                    <a:lnTo>
                      <a:pt x="219" y="234"/>
                    </a:lnTo>
                    <a:lnTo>
                      <a:pt x="217" y="230"/>
                    </a:lnTo>
                    <a:lnTo>
                      <a:pt x="217" y="230"/>
                    </a:lnTo>
                    <a:lnTo>
                      <a:pt x="216" y="229"/>
                    </a:lnTo>
                    <a:lnTo>
                      <a:pt x="214" y="230"/>
                    </a:lnTo>
                    <a:lnTo>
                      <a:pt x="210" y="230"/>
                    </a:lnTo>
                    <a:lnTo>
                      <a:pt x="206" y="232"/>
                    </a:lnTo>
                    <a:lnTo>
                      <a:pt x="204" y="234"/>
                    </a:lnTo>
                    <a:lnTo>
                      <a:pt x="204" y="234"/>
                    </a:lnTo>
                    <a:lnTo>
                      <a:pt x="200" y="238"/>
                    </a:lnTo>
                    <a:lnTo>
                      <a:pt x="196" y="240"/>
                    </a:lnTo>
                    <a:lnTo>
                      <a:pt x="195" y="240"/>
                    </a:lnTo>
                    <a:lnTo>
                      <a:pt x="195" y="240"/>
                    </a:lnTo>
                    <a:lnTo>
                      <a:pt x="193" y="240"/>
                    </a:lnTo>
                    <a:lnTo>
                      <a:pt x="193" y="240"/>
                    </a:lnTo>
                    <a:lnTo>
                      <a:pt x="191" y="240"/>
                    </a:lnTo>
                    <a:lnTo>
                      <a:pt x="191" y="240"/>
                    </a:lnTo>
                    <a:lnTo>
                      <a:pt x="191" y="238"/>
                    </a:lnTo>
                    <a:lnTo>
                      <a:pt x="189" y="236"/>
                    </a:lnTo>
                    <a:lnTo>
                      <a:pt x="187" y="236"/>
                    </a:lnTo>
                    <a:lnTo>
                      <a:pt x="185" y="234"/>
                    </a:lnTo>
                    <a:lnTo>
                      <a:pt x="183" y="234"/>
                    </a:lnTo>
                    <a:lnTo>
                      <a:pt x="183" y="232"/>
                    </a:lnTo>
                    <a:lnTo>
                      <a:pt x="183" y="232"/>
                    </a:lnTo>
                    <a:lnTo>
                      <a:pt x="183" y="230"/>
                    </a:lnTo>
                    <a:lnTo>
                      <a:pt x="183" y="229"/>
                    </a:lnTo>
                    <a:lnTo>
                      <a:pt x="183" y="227"/>
                    </a:lnTo>
                    <a:lnTo>
                      <a:pt x="183" y="227"/>
                    </a:lnTo>
                    <a:lnTo>
                      <a:pt x="181" y="225"/>
                    </a:lnTo>
                    <a:lnTo>
                      <a:pt x="181" y="223"/>
                    </a:lnTo>
                    <a:lnTo>
                      <a:pt x="181" y="223"/>
                    </a:lnTo>
                    <a:lnTo>
                      <a:pt x="179" y="221"/>
                    </a:lnTo>
                    <a:lnTo>
                      <a:pt x="181" y="217"/>
                    </a:lnTo>
                    <a:lnTo>
                      <a:pt x="181" y="215"/>
                    </a:lnTo>
                    <a:lnTo>
                      <a:pt x="181" y="215"/>
                    </a:lnTo>
                    <a:lnTo>
                      <a:pt x="181" y="215"/>
                    </a:lnTo>
                    <a:lnTo>
                      <a:pt x="181" y="210"/>
                    </a:lnTo>
                    <a:lnTo>
                      <a:pt x="181" y="202"/>
                    </a:lnTo>
                    <a:lnTo>
                      <a:pt x="181" y="202"/>
                    </a:lnTo>
                    <a:lnTo>
                      <a:pt x="181" y="200"/>
                    </a:lnTo>
                    <a:lnTo>
                      <a:pt x="183" y="200"/>
                    </a:lnTo>
                    <a:lnTo>
                      <a:pt x="185" y="200"/>
                    </a:lnTo>
                    <a:lnTo>
                      <a:pt x="185" y="200"/>
                    </a:lnTo>
                    <a:lnTo>
                      <a:pt x="187" y="198"/>
                    </a:lnTo>
                    <a:lnTo>
                      <a:pt x="187" y="196"/>
                    </a:lnTo>
                    <a:lnTo>
                      <a:pt x="187" y="194"/>
                    </a:lnTo>
                    <a:lnTo>
                      <a:pt x="187" y="192"/>
                    </a:lnTo>
                    <a:lnTo>
                      <a:pt x="187" y="191"/>
                    </a:lnTo>
                    <a:lnTo>
                      <a:pt x="187" y="191"/>
                    </a:lnTo>
                    <a:lnTo>
                      <a:pt x="187" y="189"/>
                    </a:lnTo>
                    <a:lnTo>
                      <a:pt x="187" y="187"/>
                    </a:lnTo>
                    <a:lnTo>
                      <a:pt x="187" y="187"/>
                    </a:lnTo>
                    <a:lnTo>
                      <a:pt x="187" y="187"/>
                    </a:lnTo>
                    <a:lnTo>
                      <a:pt x="185" y="187"/>
                    </a:lnTo>
                    <a:lnTo>
                      <a:pt x="185" y="187"/>
                    </a:lnTo>
                    <a:lnTo>
                      <a:pt x="185" y="185"/>
                    </a:lnTo>
                    <a:lnTo>
                      <a:pt x="183" y="185"/>
                    </a:lnTo>
                    <a:lnTo>
                      <a:pt x="183" y="183"/>
                    </a:lnTo>
                    <a:lnTo>
                      <a:pt x="183" y="183"/>
                    </a:lnTo>
                    <a:lnTo>
                      <a:pt x="183" y="181"/>
                    </a:lnTo>
                    <a:lnTo>
                      <a:pt x="181" y="181"/>
                    </a:lnTo>
                    <a:lnTo>
                      <a:pt x="181" y="179"/>
                    </a:lnTo>
                    <a:lnTo>
                      <a:pt x="177" y="177"/>
                    </a:lnTo>
                    <a:lnTo>
                      <a:pt x="172" y="175"/>
                    </a:lnTo>
                    <a:lnTo>
                      <a:pt x="170" y="175"/>
                    </a:lnTo>
                    <a:lnTo>
                      <a:pt x="170" y="173"/>
                    </a:lnTo>
                    <a:lnTo>
                      <a:pt x="168" y="172"/>
                    </a:lnTo>
                    <a:lnTo>
                      <a:pt x="168" y="170"/>
                    </a:lnTo>
                    <a:lnTo>
                      <a:pt x="168" y="170"/>
                    </a:lnTo>
                    <a:lnTo>
                      <a:pt x="168" y="168"/>
                    </a:lnTo>
                    <a:lnTo>
                      <a:pt x="168" y="166"/>
                    </a:lnTo>
                    <a:lnTo>
                      <a:pt x="168" y="166"/>
                    </a:lnTo>
                    <a:lnTo>
                      <a:pt x="170" y="166"/>
                    </a:lnTo>
                    <a:lnTo>
                      <a:pt x="170" y="164"/>
                    </a:lnTo>
                    <a:lnTo>
                      <a:pt x="170" y="164"/>
                    </a:lnTo>
                    <a:lnTo>
                      <a:pt x="172" y="164"/>
                    </a:lnTo>
                    <a:lnTo>
                      <a:pt x="172" y="164"/>
                    </a:lnTo>
                    <a:lnTo>
                      <a:pt x="174" y="166"/>
                    </a:lnTo>
                    <a:lnTo>
                      <a:pt x="174" y="166"/>
                    </a:lnTo>
                    <a:lnTo>
                      <a:pt x="176" y="166"/>
                    </a:lnTo>
                    <a:lnTo>
                      <a:pt x="176" y="164"/>
                    </a:lnTo>
                    <a:lnTo>
                      <a:pt x="176" y="164"/>
                    </a:lnTo>
                    <a:lnTo>
                      <a:pt x="176" y="164"/>
                    </a:lnTo>
                    <a:lnTo>
                      <a:pt x="176" y="162"/>
                    </a:lnTo>
                    <a:lnTo>
                      <a:pt x="176" y="162"/>
                    </a:lnTo>
                    <a:lnTo>
                      <a:pt x="174" y="162"/>
                    </a:lnTo>
                    <a:lnTo>
                      <a:pt x="174" y="160"/>
                    </a:lnTo>
                    <a:lnTo>
                      <a:pt x="172" y="156"/>
                    </a:lnTo>
                    <a:lnTo>
                      <a:pt x="172" y="154"/>
                    </a:lnTo>
                    <a:lnTo>
                      <a:pt x="172" y="154"/>
                    </a:lnTo>
                    <a:lnTo>
                      <a:pt x="170" y="154"/>
                    </a:lnTo>
                    <a:lnTo>
                      <a:pt x="170" y="153"/>
                    </a:lnTo>
                    <a:lnTo>
                      <a:pt x="170" y="153"/>
                    </a:lnTo>
                    <a:lnTo>
                      <a:pt x="170" y="151"/>
                    </a:lnTo>
                    <a:lnTo>
                      <a:pt x="170" y="151"/>
                    </a:lnTo>
                    <a:lnTo>
                      <a:pt x="170" y="149"/>
                    </a:lnTo>
                    <a:lnTo>
                      <a:pt x="170" y="149"/>
                    </a:lnTo>
                    <a:lnTo>
                      <a:pt x="170" y="147"/>
                    </a:lnTo>
                    <a:lnTo>
                      <a:pt x="170" y="145"/>
                    </a:lnTo>
                    <a:lnTo>
                      <a:pt x="170" y="145"/>
                    </a:lnTo>
                    <a:lnTo>
                      <a:pt x="170" y="147"/>
                    </a:lnTo>
                    <a:lnTo>
                      <a:pt x="166" y="149"/>
                    </a:lnTo>
                    <a:lnTo>
                      <a:pt x="166" y="149"/>
                    </a:lnTo>
                    <a:lnTo>
                      <a:pt x="164" y="149"/>
                    </a:lnTo>
                    <a:lnTo>
                      <a:pt x="158" y="149"/>
                    </a:lnTo>
                    <a:lnTo>
                      <a:pt x="156" y="149"/>
                    </a:lnTo>
                    <a:lnTo>
                      <a:pt x="155" y="149"/>
                    </a:lnTo>
                    <a:lnTo>
                      <a:pt x="155" y="149"/>
                    </a:lnTo>
                    <a:lnTo>
                      <a:pt x="153" y="149"/>
                    </a:lnTo>
                    <a:lnTo>
                      <a:pt x="153" y="149"/>
                    </a:lnTo>
                    <a:lnTo>
                      <a:pt x="151" y="149"/>
                    </a:lnTo>
                    <a:lnTo>
                      <a:pt x="151" y="149"/>
                    </a:lnTo>
                    <a:lnTo>
                      <a:pt x="149" y="149"/>
                    </a:lnTo>
                    <a:lnTo>
                      <a:pt x="147" y="149"/>
                    </a:lnTo>
                    <a:lnTo>
                      <a:pt x="147" y="149"/>
                    </a:lnTo>
                    <a:lnTo>
                      <a:pt x="147" y="149"/>
                    </a:lnTo>
                    <a:lnTo>
                      <a:pt x="147" y="147"/>
                    </a:lnTo>
                    <a:lnTo>
                      <a:pt x="147" y="147"/>
                    </a:lnTo>
                    <a:lnTo>
                      <a:pt x="149" y="143"/>
                    </a:lnTo>
                    <a:lnTo>
                      <a:pt x="149" y="143"/>
                    </a:lnTo>
                    <a:lnTo>
                      <a:pt x="155" y="139"/>
                    </a:lnTo>
                    <a:lnTo>
                      <a:pt x="156" y="137"/>
                    </a:lnTo>
                    <a:lnTo>
                      <a:pt x="153" y="135"/>
                    </a:lnTo>
                    <a:lnTo>
                      <a:pt x="151" y="132"/>
                    </a:lnTo>
                    <a:lnTo>
                      <a:pt x="151" y="132"/>
                    </a:lnTo>
                    <a:lnTo>
                      <a:pt x="149" y="132"/>
                    </a:lnTo>
                    <a:lnTo>
                      <a:pt x="149" y="130"/>
                    </a:lnTo>
                    <a:lnTo>
                      <a:pt x="147" y="130"/>
                    </a:lnTo>
                    <a:lnTo>
                      <a:pt x="147" y="130"/>
                    </a:lnTo>
                    <a:lnTo>
                      <a:pt x="145" y="128"/>
                    </a:lnTo>
                    <a:lnTo>
                      <a:pt x="143" y="128"/>
                    </a:lnTo>
                    <a:lnTo>
                      <a:pt x="134" y="124"/>
                    </a:lnTo>
                    <a:lnTo>
                      <a:pt x="130" y="124"/>
                    </a:lnTo>
                    <a:lnTo>
                      <a:pt x="128" y="122"/>
                    </a:lnTo>
                    <a:lnTo>
                      <a:pt x="128" y="122"/>
                    </a:lnTo>
                    <a:lnTo>
                      <a:pt x="128" y="122"/>
                    </a:lnTo>
                    <a:lnTo>
                      <a:pt x="128" y="120"/>
                    </a:lnTo>
                    <a:lnTo>
                      <a:pt x="128" y="120"/>
                    </a:lnTo>
                    <a:lnTo>
                      <a:pt x="128" y="120"/>
                    </a:lnTo>
                    <a:lnTo>
                      <a:pt x="128" y="120"/>
                    </a:lnTo>
                    <a:lnTo>
                      <a:pt x="128" y="118"/>
                    </a:lnTo>
                    <a:lnTo>
                      <a:pt x="126" y="118"/>
                    </a:lnTo>
                    <a:lnTo>
                      <a:pt x="126" y="118"/>
                    </a:lnTo>
                    <a:lnTo>
                      <a:pt x="128" y="116"/>
                    </a:lnTo>
                    <a:lnTo>
                      <a:pt x="128" y="116"/>
                    </a:lnTo>
                    <a:lnTo>
                      <a:pt x="128" y="114"/>
                    </a:lnTo>
                    <a:lnTo>
                      <a:pt x="128" y="113"/>
                    </a:lnTo>
                    <a:lnTo>
                      <a:pt x="128" y="113"/>
                    </a:lnTo>
                    <a:lnTo>
                      <a:pt x="128" y="111"/>
                    </a:lnTo>
                    <a:lnTo>
                      <a:pt x="130" y="113"/>
                    </a:lnTo>
                    <a:lnTo>
                      <a:pt x="132" y="113"/>
                    </a:lnTo>
                    <a:lnTo>
                      <a:pt x="134" y="113"/>
                    </a:lnTo>
                    <a:lnTo>
                      <a:pt x="136" y="113"/>
                    </a:lnTo>
                    <a:lnTo>
                      <a:pt x="137" y="113"/>
                    </a:lnTo>
                    <a:lnTo>
                      <a:pt x="137" y="113"/>
                    </a:lnTo>
                    <a:lnTo>
                      <a:pt x="139" y="111"/>
                    </a:lnTo>
                    <a:lnTo>
                      <a:pt x="139" y="109"/>
                    </a:lnTo>
                    <a:lnTo>
                      <a:pt x="139" y="109"/>
                    </a:lnTo>
                    <a:lnTo>
                      <a:pt x="141" y="109"/>
                    </a:lnTo>
                    <a:lnTo>
                      <a:pt x="143" y="107"/>
                    </a:lnTo>
                    <a:lnTo>
                      <a:pt x="143" y="107"/>
                    </a:lnTo>
                    <a:lnTo>
                      <a:pt x="143" y="107"/>
                    </a:lnTo>
                    <a:lnTo>
                      <a:pt x="145" y="107"/>
                    </a:lnTo>
                    <a:lnTo>
                      <a:pt x="145" y="107"/>
                    </a:lnTo>
                    <a:lnTo>
                      <a:pt x="145" y="107"/>
                    </a:lnTo>
                    <a:lnTo>
                      <a:pt x="143" y="105"/>
                    </a:lnTo>
                    <a:lnTo>
                      <a:pt x="143" y="103"/>
                    </a:lnTo>
                    <a:lnTo>
                      <a:pt x="143" y="101"/>
                    </a:lnTo>
                    <a:lnTo>
                      <a:pt x="141" y="99"/>
                    </a:lnTo>
                    <a:lnTo>
                      <a:pt x="141" y="99"/>
                    </a:lnTo>
                    <a:lnTo>
                      <a:pt x="141" y="97"/>
                    </a:lnTo>
                    <a:lnTo>
                      <a:pt x="141" y="97"/>
                    </a:lnTo>
                    <a:lnTo>
                      <a:pt x="139" y="97"/>
                    </a:lnTo>
                    <a:lnTo>
                      <a:pt x="139" y="97"/>
                    </a:lnTo>
                    <a:lnTo>
                      <a:pt x="137" y="97"/>
                    </a:lnTo>
                    <a:lnTo>
                      <a:pt x="137" y="99"/>
                    </a:lnTo>
                    <a:lnTo>
                      <a:pt x="137" y="97"/>
                    </a:lnTo>
                    <a:lnTo>
                      <a:pt x="136" y="97"/>
                    </a:lnTo>
                    <a:lnTo>
                      <a:pt x="134" y="97"/>
                    </a:lnTo>
                    <a:lnTo>
                      <a:pt x="134" y="97"/>
                    </a:lnTo>
                    <a:lnTo>
                      <a:pt x="132" y="95"/>
                    </a:lnTo>
                    <a:lnTo>
                      <a:pt x="130" y="94"/>
                    </a:lnTo>
                    <a:lnTo>
                      <a:pt x="130" y="92"/>
                    </a:lnTo>
                    <a:lnTo>
                      <a:pt x="128" y="92"/>
                    </a:lnTo>
                    <a:lnTo>
                      <a:pt x="128" y="92"/>
                    </a:lnTo>
                    <a:lnTo>
                      <a:pt x="128" y="92"/>
                    </a:lnTo>
                    <a:lnTo>
                      <a:pt x="126" y="92"/>
                    </a:lnTo>
                    <a:lnTo>
                      <a:pt x="126" y="92"/>
                    </a:lnTo>
                    <a:lnTo>
                      <a:pt x="126" y="92"/>
                    </a:lnTo>
                    <a:lnTo>
                      <a:pt x="124" y="92"/>
                    </a:lnTo>
                    <a:lnTo>
                      <a:pt x="124" y="92"/>
                    </a:lnTo>
                    <a:lnTo>
                      <a:pt x="124" y="90"/>
                    </a:lnTo>
                    <a:lnTo>
                      <a:pt x="122" y="88"/>
                    </a:lnTo>
                    <a:lnTo>
                      <a:pt x="122" y="88"/>
                    </a:lnTo>
                    <a:lnTo>
                      <a:pt x="120" y="88"/>
                    </a:lnTo>
                    <a:lnTo>
                      <a:pt x="120" y="86"/>
                    </a:lnTo>
                    <a:lnTo>
                      <a:pt x="118" y="86"/>
                    </a:lnTo>
                    <a:lnTo>
                      <a:pt x="118" y="86"/>
                    </a:lnTo>
                    <a:lnTo>
                      <a:pt x="116" y="88"/>
                    </a:lnTo>
                    <a:lnTo>
                      <a:pt x="116" y="88"/>
                    </a:lnTo>
                    <a:lnTo>
                      <a:pt x="115" y="88"/>
                    </a:lnTo>
                    <a:lnTo>
                      <a:pt x="115" y="88"/>
                    </a:lnTo>
                    <a:lnTo>
                      <a:pt x="113" y="86"/>
                    </a:lnTo>
                    <a:lnTo>
                      <a:pt x="113" y="86"/>
                    </a:lnTo>
                    <a:lnTo>
                      <a:pt x="113" y="84"/>
                    </a:lnTo>
                    <a:lnTo>
                      <a:pt x="113" y="80"/>
                    </a:lnTo>
                    <a:lnTo>
                      <a:pt x="113" y="78"/>
                    </a:lnTo>
                    <a:lnTo>
                      <a:pt x="113" y="78"/>
                    </a:lnTo>
                    <a:lnTo>
                      <a:pt x="113" y="78"/>
                    </a:lnTo>
                    <a:lnTo>
                      <a:pt x="111" y="78"/>
                    </a:lnTo>
                    <a:lnTo>
                      <a:pt x="107" y="78"/>
                    </a:lnTo>
                    <a:lnTo>
                      <a:pt x="103" y="80"/>
                    </a:lnTo>
                    <a:lnTo>
                      <a:pt x="101" y="80"/>
                    </a:lnTo>
                    <a:lnTo>
                      <a:pt x="97" y="80"/>
                    </a:lnTo>
                    <a:lnTo>
                      <a:pt x="95" y="80"/>
                    </a:lnTo>
                    <a:lnTo>
                      <a:pt x="94" y="78"/>
                    </a:lnTo>
                    <a:lnTo>
                      <a:pt x="92" y="78"/>
                    </a:lnTo>
                    <a:lnTo>
                      <a:pt x="90" y="78"/>
                    </a:lnTo>
                    <a:lnTo>
                      <a:pt x="88" y="76"/>
                    </a:lnTo>
                    <a:lnTo>
                      <a:pt x="86" y="76"/>
                    </a:lnTo>
                    <a:lnTo>
                      <a:pt x="86" y="75"/>
                    </a:lnTo>
                    <a:lnTo>
                      <a:pt x="84" y="73"/>
                    </a:lnTo>
                    <a:lnTo>
                      <a:pt x="84" y="71"/>
                    </a:lnTo>
                    <a:lnTo>
                      <a:pt x="84" y="69"/>
                    </a:lnTo>
                    <a:lnTo>
                      <a:pt x="84" y="67"/>
                    </a:lnTo>
                    <a:lnTo>
                      <a:pt x="82" y="67"/>
                    </a:lnTo>
                    <a:lnTo>
                      <a:pt x="82" y="67"/>
                    </a:lnTo>
                    <a:lnTo>
                      <a:pt x="82" y="67"/>
                    </a:lnTo>
                    <a:lnTo>
                      <a:pt x="80" y="67"/>
                    </a:lnTo>
                    <a:lnTo>
                      <a:pt x="80" y="67"/>
                    </a:lnTo>
                    <a:lnTo>
                      <a:pt x="80" y="67"/>
                    </a:lnTo>
                    <a:lnTo>
                      <a:pt x="78" y="67"/>
                    </a:lnTo>
                    <a:lnTo>
                      <a:pt x="78" y="67"/>
                    </a:lnTo>
                    <a:lnTo>
                      <a:pt x="76" y="67"/>
                    </a:lnTo>
                    <a:lnTo>
                      <a:pt x="75" y="65"/>
                    </a:lnTo>
                    <a:lnTo>
                      <a:pt x="75" y="65"/>
                    </a:lnTo>
                    <a:lnTo>
                      <a:pt x="75" y="65"/>
                    </a:lnTo>
                    <a:lnTo>
                      <a:pt x="73" y="65"/>
                    </a:lnTo>
                    <a:lnTo>
                      <a:pt x="73" y="65"/>
                    </a:lnTo>
                    <a:lnTo>
                      <a:pt x="71" y="65"/>
                    </a:lnTo>
                    <a:lnTo>
                      <a:pt x="71" y="63"/>
                    </a:lnTo>
                    <a:lnTo>
                      <a:pt x="71" y="63"/>
                    </a:lnTo>
                    <a:lnTo>
                      <a:pt x="71" y="61"/>
                    </a:lnTo>
                    <a:lnTo>
                      <a:pt x="69" y="61"/>
                    </a:lnTo>
                    <a:lnTo>
                      <a:pt x="69" y="61"/>
                    </a:lnTo>
                    <a:lnTo>
                      <a:pt x="67" y="59"/>
                    </a:lnTo>
                    <a:lnTo>
                      <a:pt x="65" y="59"/>
                    </a:lnTo>
                    <a:lnTo>
                      <a:pt x="63" y="57"/>
                    </a:lnTo>
                    <a:lnTo>
                      <a:pt x="54" y="48"/>
                    </a:lnTo>
                    <a:lnTo>
                      <a:pt x="52" y="46"/>
                    </a:lnTo>
                    <a:lnTo>
                      <a:pt x="52" y="46"/>
                    </a:lnTo>
                    <a:lnTo>
                      <a:pt x="52" y="46"/>
                    </a:lnTo>
                    <a:lnTo>
                      <a:pt x="50" y="46"/>
                    </a:lnTo>
                    <a:lnTo>
                      <a:pt x="50" y="46"/>
                    </a:lnTo>
                    <a:lnTo>
                      <a:pt x="50" y="46"/>
                    </a:lnTo>
                    <a:lnTo>
                      <a:pt x="50" y="46"/>
                    </a:lnTo>
                    <a:lnTo>
                      <a:pt x="50" y="46"/>
                    </a:lnTo>
                    <a:lnTo>
                      <a:pt x="48" y="44"/>
                    </a:lnTo>
                    <a:lnTo>
                      <a:pt x="48" y="42"/>
                    </a:lnTo>
                    <a:lnTo>
                      <a:pt x="48" y="40"/>
                    </a:lnTo>
                    <a:lnTo>
                      <a:pt x="46" y="38"/>
                    </a:lnTo>
                    <a:lnTo>
                      <a:pt x="46" y="36"/>
                    </a:lnTo>
                    <a:lnTo>
                      <a:pt x="44" y="36"/>
                    </a:lnTo>
                    <a:lnTo>
                      <a:pt x="44" y="36"/>
                    </a:lnTo>
                    <a:lnTo>
                      <a:pt x="44" y="35"/>
                    </a:lnTo>
                    <a:lnTo>
                      <a:pt x="44" y="35"/>
                    </a:lnTo>
                    <a:lnTo>
                      <a:pt x="44" y="33"/>
                    </a:lnTo>
                    <a:lnTo>
                      <a:pt x="46" y="33"/>
                    </a:lnTo>
                    <a:lnTo>
                      <a:pt x="46" y="31"/>
                    </a:lnTo>
                    <a:lnTo>
                      <a:pt x="48" y="31"/>
                    </a:lnTo>
                    <a:lnTo>
                      <a:pt x="48" y="31"/>
                    </a:lnTo>
                    <a:lnTo>
                      <a:pt x="48" y="31"/>
                    </a:lnTo>
                    <a:lnTo>
                      <a:pt x="48" y="29"/>
                    </a:lnTo>
                    <a:lnTo>
                      <a:pt x="48" y="29"/>
                    </a:lnTo>
                    <a:lnTo>
                      <a:pt x="46" y="29"/>
                    </a:lnTo>
                    <a:lnTo>
                      <a:pt x="46" y="29"/>
                    </a:lnTo>
                    <a:lnTo>
                      <a:pt x="46" y="29"/>
                    </a:lnTo>
                    <a:lnTo>
                      <a:pt x="42" y="29"/>
                    </a:lnTo>
                    <a:lnTo>
                      <a:pt x="42" y="29"/>
                    </a:lnTo>
                    <a:lnTo>
                      <a:pt x="42" y="29"/>
                    </a:lnTo>
                    <a:lnTo>
                      <a:pt x="42" y="29"/>
                    </a:lnTo>
                    <a:lnTo>
                      <a:pt x="42" y="29"/>
                    </a:lnTo>
                    <a:lnTo>
                      <a:pt x="42" y="29"/>
                    </a:lnTo>
                    <a:lnTo>
                      <a:pt x="40" y="27"/>
                    </a:lnTo>
                    <a:lnTo>
                      <a:pt x="40" y="27"/>
                    </a:lnTo>
                    <a:lnTo>
                      <a:pt x="40" y="27"/>
                    </a:lnTo>
                    <a:lnTo>
                      <a:pt x="40" y="27"/>
                    </a:lnTo>
                    <a:lnTo>
                      <a:pt x="38" y="27"/>
                    </a:lnTo>
                    <a:lnTo>
                      <a:pt x="38" y="27"/>
                    </a:lnTo>
                    <a:lnTo>
                      <a:pt x="38" y="25"/>
                    </a:lnTo>
                    <a:lnTo>
                      <a:pt x="38" y="25"/>
                    </a:lnTo>
                    <a:lnTo>
                      <a:pt x="36" y="23"/>
                    </a:lnTo>
                    <a:lnTo>
                      <a:pt x="36" y="23"/>
                    </a:lnTo>
                    <a:lnTo>
                      <a:pt x="36" y="21"/>
                    </a:lnTo>
                    <a:lnTo>
                      <a:pt x="36" y="21"/>
                    </a:lnTo>
                    <a:lnTo>
                      <a:pt x="38" y="19"/>
                    </a:lnTo>
                    <a:lnTo>
                      <a:pt x="38" y="17"/>
                    </a:lnTo>
                    <a:lnTo>
                      <a:pt x="35" y="16"/>
                    </a:lnTo>
                    <a:lnTo>
                      <a:pt x="33" y="16"/>
                    </a:lnTo>
                    <a:lnTo>
                      <a:pt x="33" y="17"/>
                    </a:lnTo>
                    <a:lnTo>
                      <a:pt x="33" y="17"/>
                    </a:lnTo>
                    <a:lnTo>
                      <a:pt x="31" y="17"/>
                    </a:lnTo>
                    <a:lnTo>
                      <a:pt x="31" y="17"/>
                    </a:lnTo>
                    <a:lnTo>
                      <a:pt x="31" y="17"/>
                    </a:lnTo>
                    <a:lnTo>
                      <a:pt x="29" y="17"/>
                    </a:lnTo>
                    <a:lnTo>
                      <a:pt x="29" y="17"/>
                    </a:lnTo>
                    <a:lnTo>
                      <a:pt x="27" y="16"/>
                    </a:lnTo>
                    <a:lnTo>
                      <a:pt x="27" y="14"/>
                    </a:lnTo>
                    <a:lnTo>
                      <a:pt x="27" y="14"/>
                    </a:lnTo>
                    <a:lnTo>
                      <a:pt x="25" y="14"/>
                    </a:lnTo>
                    <a:lnTo>
                      <a:pt x="25" y="16"/>
                    </a:lnTo>
                    <a:lnTo>
                      <a:pt x="25" y="16"/>
                    </a:lnTo>
                    <a:lnTo>
                      <a:pt x="23" y="16"/>
                    </a:lnTo>
                    <a:lnTo>
                      <a:pt x="23" y="14"/>
                    </a:lnTo>
                    <a:lnTo>
                      <a:pt x="23" y="14"/>
                    </a:lnTo>
                    <a:lnTo>
                      <a:pt x="23" y="12"/>
                    </a:lnTo>
                    <a:lnTo>
                      <a:pt x="23" y="12"/>
                    </a:lnTo>
                    <a:lnTo>
                      <a:pt x="23" y="12"/>
                    </a:lnTo>
                    <a:lnTo>
                      <a:pt x="23" y="10"/>
                    </a:lnTo>
                    <a:lnTo>
                      <a:pt x="23" y="10"/>
                    </a:lnTo>
                    <a:lnTo>
                      <a:pt x="23" y="10"/>
                    </a:lnTo>
                    <a:lnTo>
                      <a:pt x="21" y="10"/>
                    </a:lnTo>
                    <a:lnTo>
                      <a:pt x="19" y="8"/>
                    </a:lnTo>
                    <a:lnTo>
                      <a:pt x="19" y="8"/>
                    </a:lnTo>
                    <a:lnTo>
                      <a:pt x="17" y="8"/>
                    </a:lnTo>
                    <a:lnTo>
                      <a:pt x="17" y="8"/>
                    </a:lnTo>
                    <a:lnTo>
                      <a:pt x="15" y="10"/>
                    </a:lnTo>
                    <a:lnTo>
                      <a:pt x="15" y="10"/>
                    </a:lnTo>
                    <a:lnTo>
                      <a:pt x="15" y="10"/>
                    </a:lnTo>
                    <a:lnTo>
                      <a:pt x="15" y="10"/>
                    </a:lnTo>
                    <a:lnTo>
                      <a:pt x="14" y="10"/>
                    </a:lnTo>
                    <a:lnTo>
                      <a:pt x="14" y="8"/>
                    </a:lnTo>
                    <a:lnTo>
                      <a:pt x="14" y="8"/>
                    </a:lnTo>
                    <a:lnTo>
                      <a:pt x="14" y="8"/>
                    </a:lnTo>
                    <a:lnTo>
                      <a:pt x="14" y="6"/>
                    </a:lnTo>
                    <a:lnTo>
                      <a:pt x="14" y="6"/>
                    </a:lnTo>
                    <a:lnTo>
                      <a:pt x="14" y="6"/>
                    </a:lnTo>
                    <a:lnTo>
                      <a:pt x="14" y="6"/>
                    </a:lnTo>
                    <a:lnTo>
                      <a:pt x="14" y="6"/>
                    </a:lnTo>
                    <a:lnTo>
                      <a:pt x="12" y="6"/>
                    </a:lnTo>
                    <a:lnTo>
                      <a:pt x="10" y="6"/>
                    </a:lnTo>
                    <a:lnTo>
                      <a:pt x="10" y="6"/>
                    </a:lnTo>
                    <a:lnTo>
                      <a:pt x="10" y="4"/>
                    </a:lnTo>
                    <a:lnTo>
                      <a:pt x="10" y="4"/>
                    </a:lnTo>
                    <a:lnTo>
                      <a:pt x="10" y="4"/>
                    </a:lnTo>
                    <a:lnTo>
                      <a:pt x="8" y="2"/>
                    </a:lnTo>
                    <a:lnTo>
                      <a:pt x="8" y="2"/>
                    </a:lnTo>
                    <a:lnTo>
                      <a:pt x="8" y="2"/>
                    </a:lnTo>
                    <a:lnTo>
                      <a:pt x="8" y="0"/>
                    </a:lnTo>
                    <a:lnTo>
                      <a:pt x="8" y="0"/>
                    </a:lnTo>
                    <a:lnTo>
                      <a:pt x="8" y="0"/>
                    </a:lnTo>
                    <a:lnTo>
                      <a:pt x="6" y="0"/>
                    </a:lnTo>
                    <a:lnTo>
                      <a:pt x="4" y="0"/>
                    </a:lnTo>
                    <a:lnTo>
                      <a:pt x="0" y="2"/>
                    </a:lnTo>
                    <a:lnTo>
                      <a:pt x="0" y="2"/>
                    </a:lnTo>
                    <a:lnTo>
                      <a:pt x="2" y="4"/>
                    </a:lnTo>
                    <a:lnTo>
                      <a:pt x="2" y="6"/>
                    </a:lnTo>
                    <a:lnTo>
                      <a:pt x="10" y="23"/>
                    </a:lnTo>
                    <a:lnTo>
                      <a:pt x="12" y="27"/>
                    </a:lnTo>
                    <a:lnTo>
                      <a:pt x="12" y="27"/>
                    </a:lnTo>
                    <a:lnTo>
                      <a:pt x="12" y="29"/>
                    </a:lnTo>
                    <a:lnTo>
                      <a:pt x="12" y="31"/>
                    </a:lnTo>
                    <a:lnTo>
                      <a:pt x="14" y="31"/>
                    </a:lnTo>
                    <a:lnTo>
                      <a:pt x="14" y="31"/>
                    </a:lnTo>
                    <a:lnTo>
                      <a:pt x="14" y="33"/>
                    </a:lnTo>
                    <a:lnTo>
                      <a:pt x="14" y="33"/>
                    </a:lnTo>
                    <a:lnTo>
                      <a:pt x="15" y="35"/>
                    </a:lnTo>
                    <a:lnTo>
                      <a:pt x="21" y="46"/>
                    </a:lnTo>
                    <a:lnTo>
                      <a:pt x="23" y="48"/>
                    </a:lnTo>
                    <a:lnTo>
                      <a:pt x="23" y="52"/>
                    </a:lnTo>
                    <a:lnTo>
                      <a:pt x="23" y="52"/>
                    </a:lnTo>
                    <a:lnTo>
                      <a:pt x="23" y="54"/>
                    </a:lnTo>
                    <a:lnTo>
                      <a:pt x="23" y="52"/>
                    </a:lnTo>
                    <a:lnTo>
                      <a:pt x="25" y="52"/>
                    </a:lnTo>
                    <a:lnTo>
                      <a:pt x="25" y="52"/>
                    </a:lnTo>
                    <a:lnTo>
                      <a:pt x="27" y="50"/>
                    </a:lnTo>
                    <a:lnTo>
                      <a:pt x="27" y="52"/>
                    </a:lnTo>
                    <a:lnTo>
                      <a:pt x="25" y="54"/>
                    </a:lnTo>
                    <a:lnTo>
                      <a:pt x="27" y="59"/>
                    </a:lnTo>
                    <a:lnTo>
                      <a:pt x="31" y="67"/>
                    </a:lnTo>
                    <a:lnTo>
                      <a:pt x="31" y="71"/>
                    </a:lnTo>
                    <a:lnTo>
                      <a:pt x="31" y="73"/>
                    </a:lnTo>
                    <a:lnTo>
                      <a:pt x="33" y="73"/>
                    </a:lnTo>
                    <a:lnTo>
                      <a:pt x="33" y="73"/>
                    </a:lnTo>
                    <a:lnTo>
                      <a:pt x="33" y="73"/>
                    </a:lnTo>
                    <a:lnTo>
                      <a:pt x="33" y="73"/>
                    </a:lnTo>
                    <a:lnTo>
                      <a:pt x="35" y="73"/>
                    </a:lnTo>
                    <a:lnTo>
                      <a:pt x="35" y="71"/>
                    </a:lnTo>
                    <a:lnTo>
                      <a:pt x="35" y="65"/>
                    </a:lnTo>
                    <a:lnTo>
                      <a:pt x="35" y="63"/>
                    </a:lnTo>
                    <a:lnTo>
                      <a:pt x="36" y="65"/>
                    </a:lnTo>
                    <a:lnTo>
                      <a:pt x="38" y="65"/>
                    </a:lnTo>
                    <a:lnTo>
                      <a:pt x="38" y="63"/>
                    </a:lnTo>
                    <a:lnTo>
                      <a:pt x="40" y="63"/>
                    </a:lnTo>
                    <a:lnTo>
                      <a:pt x="40" y="63"/>
                    </a:lnTo>
                    <a:lnTo>
                      <a:pt x="42" y="61"/>
                    </a:lnTo>
                    <a:lnTo>
                      <a:pt x="42" y="61"/>
                    </a:lnTo>
                    <a:lnTo>
                      <a:pt x="44" y="61"/>
                    </a:lnTo>
                    <a:lnTo>
                      <a:pt x="46" y="61"/>
                    </a:lnTo>
                    <a:lnTo>
                      <a:pt x="48" y="61"/>
                    </a:lnTo>
                    <a:lnTo>
                      <a:pt x="48" y="59"/>
                    </a:lnTo>
                    <a:lnTo>
                      <a:pt x="50" y="61"/>
                    </a:lnTo>
                    <a:lnTo>
                      <a:pt x="50" y="61"/>
                    </a:lnTo>
                    <a:lnTo>
                      <a:pt x="48" y="61"/>
                    </a:lnTo>
                    <a:lnTo>
                      <a:pt x="48" y="63"/>
                    </a:lnTo>
                    <a:lnTo>
                      <a:pt x="46" y="63"/>
                    </a:lnTo>
                    <a:lnTo>
                      <a:pt x="46" y="65"/>
                    </a:lnTo>
                    <a:lnTo>
                      <a:pt x="44" y="65"/>
                    </a:lnTo>
                    <a:lnTo>
                      <a:pt x="44" y="65"/>
                    </a:lnTo>
                    <a:lnTo>
                      <a:pt x="44" y="63"/>
                    </a:lnTo>
                    <a:lnTo>
                      <a:pt x="42" y="65"/>
                    </a:lnTo>
                    <a:lnTo>
                      <a:pt x="40" y="67"/>
                    </a:lnTo>
                    <a:lnTo>
                      <a:pt x="42" y="69"/>
                    </a:lnTo>
                    <a:lnTo>
                      <a:pt x="42" y="71"/>
                    </a:lnTo>
                    <a:lnTo>
                      <a:pt x="42" y="71"/>
                    </a:lnTo>
                    <a:lnTo>
                      <a:pt x="44" y="73"/>
                    </a:lnTo>
                    <a:lnTo>
                      <a:pt x="44" y="73"/>
                    </a:lnTo>
                    <a:lnTo>
                      <a:pt x="42" y="73"/>
                    </a:lnTo>
                    <a:lnTo>
                      <a:pt x="38" y="73"/>
                    </a:lnTo>
                    <a:lnTo>
                      <a:pt x="38" y="75"/>
                    </a:lnTo>
                    <a:lnTo>
                      <a:pt x="40" y="76"/>
                    </a:lnTo>
                    <a:lnTo>
                      <a:pt x="40" y="76"/>
                    </a:lnTo>
                    <a:lnTo>
                      <a:pt x="42" y="78"/>
                    </a:lnTo>
                    <a:lnTo>
                      <a:pt x="44" y="78"/>
                    </a:lnTo>
                    <a:lnTo>
                      <a:pt x="46" y="78"/>
                    </a:lnTo>
                    <a:lnTo>
                      <a:pt x="46" y="78"/>
                    </a:lnTo>
                    <a:lnTo>
                      <a:pt x="48" y="76"/>
                    </a:lnTo>
                    <a:lnTo>
                      <a:pt x="50" y="76"/>
                    </a:lnTo>
                    <a:lnTo>
                      <a:pt x="50" y="78"/>
                    </a:lnTo>
                    <a:lnTo>
                      <a:pt x="48" y="78"/>
                    </a:lnTo>
                    <a:lnTo>
                      <a:pt x="50" y="80"/>
                    </a:lnTo>
                    <a:lnTo>
                      <a:pt x="50" y="80"/>
                    </a:lnTo>
                    <a:lnTo>
                      <a:pt x="50" y="82"/>
                    </a:lnTo>
                    <a:lnTo>
                      <a:pt x="44" y="80"/>
                    </a:lnTo>
                    <a:lnTo>
                      <a:pt x="42" y="80"/>
                    </a:lnTo>
                    <a:lnTo>
                      <a:pt x="44" y="84"/>
                    </a:lnTo>
                    <a:lnTo>
                      <a:pt x="46" y="86"/>
                    </a:lnTo>
                    <a:lnTo>
                      <a:pt x="46" y="88"/>
                    </a:lnTo>
                    <a:lnTo>
                      <a:pt x="46" y="88"/>
                    </a:lnTo>
                    <a:lnTo>
                      <a:pt x="48" y="86"/>
                    </a:lnTo>
                    <a:lnTo>
                      <a:pt x="48" y="86"/>
                    </a:lnTo>
                    <a:lnTo>
                      <a:pt x="59" y="99"/>
                    </a:lnTo>
                    <a:lnTo>
                      <a:pt x="63" y="103"/>
                    </a:lnTo>
                    <a:lnTo>
                      <a:pt x="67" y="114"/>
                    </a:lnTo>
                    <a:lnTo>
                      <a:pt x="67" y="116"/>
                    </a:lnTo>
                    <a:lnTo>
                      <a:pt x="69" y="118"/>
                    </a:lnTo>
                    <a:lnTo>
                      <a:pt x="69" y="120"/>
                    </a:lnTo>
                    <a:lnTo>
                      <a:pt x="69" y="122"/>
                    </a:lnTo>
                    <a:lnTo>
                      <a:pt x="71" y="124"/>
                    </a:lnTo>
                    <a:lnTo>
                      <a:pt x="71" y="124"/>
                    </a:lnTo>
                    <a:lnTo>
                      <a:pt x="73" y="124"/>
                    </a:lnTo>
                    <a:lnTo>
                      <a:pt x="75" y="124"/>
                    </a:lnTo>
                    <a:lnTo>
                      <a:pt x="76" y="126"/>
                    </a:lnTo>
                    <a:lnTo>
                      <a:pt x="78" y="128"/>
                    </a:lnTo>
                    <a:lnTo>
                      <a:pt x="78" y="132"/>
                    </a:lnTo>
                    <a:lnTo>
                      <a:pt x="80" y="133"/>
                    </a:lnTo>
                    <a:lnTo>
                      <a:pt x="80" y="133"/>
                    </a:lnTo>
                    <a:lnTo>
                      <a:pt x="82" y="133"/>
                    </a:lnTo>
                    <a:lnTo>
                      <a:pt x="82" y="135"/>
                    </a:lnTo>
                    <a:lnTo>
                      <a:pt x="80" y="135"/>
                    </a:lnTo>
                    <a:lnTo>
                      <a:pt x="80" y="137"/>
                    </a:lnTo>
                    <a:lnTo>
                      <a:pt x="80" y="137"/>
                    </a:lnTo>
                    <a:lnTo>
                      <a:pt x="82" y="137"/>
                    </a:lnTo>
                    <a:lnTo>
                      <a:pt x="82" y="139"/>
                    </a:lnTo>
                    <a:lnTo>
                      <a:pt x="90" y="158"/>
                    </a:lnTo>
                    <a:lnTo>
                      <a:pt x="94" y="175"/>
                    </a:lnTo>
                    <a:lnTo>
                      <a:pt x="95" y="183"/>
                    </a:lnTo>
                    <a:lnTo>
                      <a:pt x="97" y="187"/>
                    </a:lnTo>
                    <a:lnTo>
                      <a:pt x="99" y="187"/>
                    </a:lnTo>
                    <a:lnTo>
                      <a:pt x="99" y="189"/>
                    </a:lnTo>
                    <a:lnTo>
                      <a:pt x="99" y="189"/>
                    </a:lnTo>
                    <a:lnTo>
                      <a:pt x="97" y="189"/>
                    </a:lnTo>
                    <a:lnTo>
                      <a:pt x="99" y="191"/>
                    </a:lnTo>
                    <a:lnTo>
                      <a:pt x="99" y="191"/>
                    </a:lnTo>
                    <a:lnTo>
                      <a:pt x="99" y="191"/>
                    </a:lnTo>
                    <a:lnTo>
                      <a:pt x="99" y="192"/>
                    </a:lnTo>
                    <a:lnTo>
                      <a:pt x="99" y="194"/>
                    </a:lnTo>
                    <a:lnTo>
                      <a:pt x="105" y="206"/>
                    </a:lnTo>
                    <a:lnTo>
                      <a:pt x="107" y="210"/>
                    </a:lnTo>
                    <a:lnTo>
                      <a:pt x="107" y="210"/>
                    </a:lnTo>
                    <a:lnTo>
                      <a:pt x="109" y="211"/>
                    </a:lnTo>
                    <a:lnTo>
                      <a:pt x="111" y="213"/>
                    </a:lnTo>
                    <a:lnTo>
                      <a:pt x="111" y="217"/>
                    </a:lnTo>
                    <a:lnTo>
                      <a:pt x="111" y="219"/>
                    </a:lnTo>
                    <a:lnTo>
                      <a:pt x="113" y="221"/>
                    </a:lnTo>
                    <a:lnTo>
                      <a:pt x="115" y="227"/>
                    </a:lnTo>
                    <a:lnTo>
                      <a:pt x="116" y="230"/>
                    </a:lnTo>
                    <a:lnTo>
                      <a:pt x="118" y="238"/>
                    </a:lnTo>
                    <a:lnTo>
                      <a:pt x="120" y="242"/>
                    </a:lnTo>
                    <a:lnTo>
                      <a:pt x="120" y="242"/>
                    </a:lnTo>
                    <a:lnTo>
                      <a:pt x="122" y="244"/>
                    </a:lnTo>
                    <a:lnTo>
                      <a:pt x="122" y="244"/>
                    </a:lnTo>
                    <a:lnTo>
                      <a:pt x="124" y="244"/>
                    </a:lnTo>
                    <a:lnTo>
                      <a:pt x="124" y="242"/>
                    </a:lnTo>
                    <a:lnTo>
                      <a:pt x="124" y="240"/>
                    </a:lnTo>
                    <a:lnTo>
                      <a:pt x="124" y="236"/>
                    </a:lnTo>
                    <a:lnTo>
                      <a:pt x="124" y="238"/>
                    </a:lnTo>
                    <a:lnTo>
                      <a:pt x="126" y="238"/>
                    </a:lnTo>
                    <a:lnTo>
                      <a:pt x="126" y="240"/>
                    </a:lnTo>
                    <a:lnTo>
                      <a:pt x="126" y="240"/>
                    </a:lnTo>
                    <a:lnTo>
                      <a:pt x="128" y="240"/>
                    </a:lnTo>
                    <a:lnTo>
                      <a:pt x="128" y="240"/>
                    </a:lnTo>
                    <a:lnTo>
                      <a:pt x="128" y="240"/>
                    </a:lnTo>
                    <a:lnTo>
                      <a:pt x="128" y="240"/>
                    </a:lnTo>
                    <a:lnTo>
                      <a:pt x="128" y="242"/>
                    </a:lnTo>
                    <a:lnTo>
                      <a:pt x="128" y="242"/>
                    </a:lnTo>
                    <a:lnTo>
                      <a:pt x="126" y="244"/>
                    </a:lnTo>
                    <a:lnTo>
                      <a:pt x="122" y="246"/>
                    </a:lnTo>
                    <a:lnTo>
                      <a:pt x="122" y="248"/>
                    </a:lnTo>
                    <a:lnTo>
                      <a:pt x="122" y="248"/>
                    </a:lnTo>
                    <a:lnTo>
                      <a:pt x="122" y="250"/>
                    </a:lnTo>
                    <a:lnTo>
                      <a:pt x="122" y="251"/>
                    </a:lnTo>
                    <a:lnTo>
                      <a:pt x="122" y="251"/>
                    </a:lnTo>
                    <a:lnTo>
                      <a:pt x="126" y="259"/>
                    </a:lnTo>
                    <a:lnTo>
                      <a:pt x="126" y="261"/>
                    </a:lnTo>
                    <a:lnTo>
                      <a:pt x="128" y="263"/>
                    </a:lnTo>
                    <a:lnTo>
                      <a:pt x="128" y="261"/>
                    </a:lnTo>
                    <a:lnTo>
                      <a:pt x="126" y="259"/>
                    </a:lnTo>
                    <a:lnTo>
                      <a:pt x="126" y="255"/>
                    </a:lnTo>
                    <a:lnTo>
                      <a:pt x="126" y="253"/>
                    </a:lnTo>
                    <a:lnTo>
                      <a:pt x="126" y="253"/>
                    </a:lnTo>
                    <a:lnTo>
                      <a:pt x="124" y="251"/>
                    </a:lnTo>
                    <a:lnTo>
                      <a:pt x="126" y="250"/>
                    </a:lnTo>
                    <a:lnTo>
                      <a:pt x="126" y="251"/>
                    </a:lnTo>
                    <a:lnTo>
                      <a:pt x="126" y="251"/>
                    </a:lnTo>
                    <a:lnTo>
                      <a:pt x="128" y="251"/>
                    </a:lnTo>
                    <a:lnTo>
                      <a:pt x="128" y="251"/>
                    </a:lnTo>
                    <a:lnTo>
                      <a:pt x="130" y="257"/>
                    </a:lnTo>
                    <a:lnTo>
                      <a:pt x="132" y="259"/>
                    </a:lnTo>
                    <a:lnTo>
                      <a:pt x="130" y="261"/>
                    </a:lnTo>
                    <a:lnTo>
                      <a:pt x="132" y="265"/>
                    </a:lnTo>
                    <a:lnTo>
                      <a:pt x="134" y="267"/>
                    </a:lnTo>
                    <a:lnTo>
                      <a:pt x="134" y="265"/>
                    </a:lnTo>
                    <a:lnTo>
                      <a:pt x="136" y="267"/>
                    </a:lnTo>
                    <a:lnTo>
                      <a:pt x="139" y="270"/>
                    </a:lnTo>
                    <a:lnTo>
                      <a:pt x="139" y="270"/>
                    </a:lnTo>
                    <a:lnTo>
                      <a:pt x="141" y="274"/>
                    </a:lnTo>
                    <a:lnTo>
                      <a:pt x="141" y="276"/>
                    </a:lnTo>
                    <a:lnTo>
                      <a:pt x="141" y="278"/>
                    </a:lnTo>
                    <a:lnTo>
                      <a:pt x="141" y="280"/>
                    </a:lnTo>
                    <a:lnTo>
                      <a:pt x="141" y="280"/>
                    </a:lnTo>
                    <a:lnTo>
                      <a:pt x="141" y="282"/>
                    </a:lnTo>
                    <a:lnTo>
                      <a:pt x="141" y="284"/>
                    </a:lnTo>
                    <a:lnTo>
                      <a:pt x="141" y="284"/>
                    </a:lnTo>
                    <a:lnTo>
                      <a:pt x="141" y="286"/>
                    </a:lnTo>
                    <a:lnTo>
                      <a:pt x="141" y="288"/>
                    </a:lnTo>
                    <a:lnTo>
                      <a:pt x="141" y="288"/>
                    </a:lnTo>
                    <a:lnTo>
                      <a:pt x="141" y="289"/>
                    </a:lnTo>
                    <a:lnTo>
                      <a:pt x="143" y="289"/>
                    </a:lnTo>
                    <a:lnTo>
                      <a:pt x="143" y="289"/>
                    </a:lnTo>
                    <a:lnTo>
                      <a:pt x="143" y="291"/>
                    </a:lnTo>
                    <a:lnTo>
                      <a:pt x="143" y="295"/>
                    </a:lnTo>
                    <a:lnTo>
                      <a:pt x="145" y="297"/>
                    </a:lnTo>
                    <a:lnTo>
                      <a:pt x="145" y="299"/>
                    </a:lnTo>
                    <a:lnTo>
                      <a:pt x="143" y="303"/>
                    </a:lnTo>
                    <a:lnTo>
                      <a:pt x="143" y="303"/>
                    </a:lnTo>
                    <a:lnTo>
                      <a:pt x="145" y="303"/>
                    </a:lnTo>
                    <a:lnTo>
                      <a:pt x="147" y="303"/>
                    </a:lnTo>
                    <a:lnTo>
                      <a:pt x="149" y="303"/>
                    </a:lnTo>
                    <a:lnTo>
                      <a:pt x="151" y="305"/>
                    </a:lnTo>
                    <a:lnTo>
                      <a:pt x="153" y="305"/>
                    </a:lnTo>
                    <a:lnTo>
                      <a:pt x="149" y="308"/>
                    </a:lnTo>
                    <a:lnTo>
                      <a:pt x="149" y="308"/>
                    </a:lnTo>
                    <a:lnTo>
                      <a:pt x="145" y="308"/>
                    </a:lnTo>
                    <a:lnTo>
                      <a:pt x="145" y="308"/>
                    </a:lnTo>
                    <a:lnTo>
                      <a:pt x="141" y="307"/>
                    </a:lnTo>
                    <a:lnTo>
                      <a:pt x="139" y="307"/>
                    </a:lnTo>
                    <a:lnTo>
                      <a:pt x="137" y="305"/>
                    </a:lnTo>
                    <a:lnTo>
                      <a:pt x="139" y="297"/>
                    </a:lnTo>
                    <a:lnTo>
                      <a:pt x="141" y="295"/>
                    </a:lnTo>
                    <a:lnTo>
                      <a:pt x="141" y="295"/>
                    </a:lnTo>
                    <a:lnTo>
                      <a:pt x="141" y="293"/>
                    </a:lnTo>
                    <a:lnTo>
                      <a:pt x="141" y="291"/>
                    </a:lnTo>
                    <a:lnTo>
                      <a:pt x="141" y="289"/>
                    </a:lnTo>
                    <a:lnTo>
                      <a:pt x="139" y="288"/>
                    </a:lnTo>
                    <a:lnTo>
                      <a:pt x="139" y="284"/>
                    </a:lnTo>
                    <a:lnTo>
                      <a:pt x="139" y="282"/>
                    </a:lnTo>
                    <a:lnTo>
                      <a:pt x="139" y="280"/>
                    </a:lnTo>
                    <a:lnTo>
                      <a:pt x="139" y="280"/>
                    </a:lnTo>
                    <a:lnTo>
                      <a:pt x="137" y="278"/>
                    </a:lnTo>
                    <a:lnTo>
                      <a:pt x="137" y="276"/>
                    </a:lnTo>
                    <a:lnTo>
                      <a:pt x="136" y="274"/>
                    </a:lnTo>
                    <a:lnTo>
                      <a:pt x="136" y="274"/>
                    </a:lnTo>
                    <a:lnTo>
                      <a:pt x="136" y="276"/>
                    </a:lnTo>
                    <a:lnTo>
                      <a:pt x="137" y="280"/>
                    </a:lnTo>
                    <a:lnTo>
                      <a:pt x="137" y="282"/>
                    </a:lnTo>
                    <a:lnTo>
                      <a:pt x="137" y="288"/>
                    </a:lnTo>
                    <a:lnTo>
                      <a:pt x="137" y="289"/>
                    </a:lnTo>
                    <a:lnTo>
                      <a:pt x="137" y="289"/>
                    </a:lnTo>
                    <a:lnTo>
                      <a:pt x="134" y="274"/>
                    </a:lnTo>
                    <a:lnTo>
                      <a:pt x="134" y="272"/>
                    </a:lnTo>
                    <a:lnTo>
                      <a:pt x="134" y="274"/>
                    </a:lnTo>
                    <a:lnTo>
                      <a:pt x="134" y="276"/>
                    </a:lnTo>
                    <a:lnTo>
                      <a:pt x="134" y="276"/>
                    </a:lnTo>
                    <a:lnTo>
                      <a:pt x="132" y="276"/>
                    </a:lnTo>
                    <a:lnTo>
                      <a:pt x="132" y="276"/>
                    </a:lnTo>
                    <a:lnTo>
                      <a:pt x="132" y="276"/>
                    </a:lnTo>
                    <a:lnTo>
                      <a:pt x="132" y="274"/>
                    </a:lnTo>
                    <a:lnTo>
                      <a:pt x="132" y="274"/>
                    </a:lnTo>
                    <a:lnTo>
                      <a:pt x="132" y="272"/>
                    </a:lnTo>
                    <a:lnTo>
                      <a:pt x="132" y="274"/>
                    </a:lnTo>
                    <a:lnTo>
                      <a:pt x="132" y="274"/>
                    </a:lnTo>
                    <a:lnTo>
                      <a:pt x="130" y="274"/>
                    </a:lnTo>
                    <a:lnTo>
                      <a:pt x="130" y="272"/>
                    </a:lnTo>
                    <a:lnTo>
                      <a:pt x="130" y="272"/>
                    </a:lnTo>
                    <a:lnTo>
                      <a:pt x="130" y="270"/>
                    </a:lnTo>
                    <a:lnTo>
                      <a:pt x="130" y="270"/>
                    </a:lnTo>
                    <a:lnTo>
                      <a:pt x="132" y="270"/>
                    </a:lnTo>
                    <a:lnTo>
                      <a:pt x="132" y="270"/>
                    </a:lnTo>
                    <a:lnTo>
                      <a:pt x="132" y="269"/>
                    </a:lnTo>
                    <a:lnTo>
                      <a:pt x="130" y="267"/>
                    </a:lnTo>
                    <a:lnTo>
                      <a:pt x="128" y="265"/>
                    </a:lnTo>
                    <a:lnTo>
                      <a:pt x="128" y="267"/>
                    </a:lnTo>
                    <a:lnTo>
                      <a:pt x="128" y="267"/>
                    </a:lnTo>
                    <a:lnTo>
                      <a:pt x="128" y="272"/>
                    </a:lnTo>
                    <a:lnTo>
                      <a:pt x="130" y="272"/>
                    </a:lnTo>
                    <a:lnTo>
                      <a:pt x="132" y="280"/>
                    </a:lnTo>
                    <a:lnTo>
                      <a:pt x="134" y="293"/>
                    </a:lnTo>
                    <a:lnTo>
                      <a:pt x="132" y="297"/>
                    </a:lnTo>
                    <a:lnTo>
                      <a:pt x="134" y="308"/>
                    </a:lnTo>
                    <a:lnTo>
                      <a:pt x="139" y="326"/>
                    </a:lnTo>
                    <a:lnTo>
                      <a:pt x="147" y="341"/>
                    </a:lnTo>
                    <a:lnTo>
                      <a:pt x="147" y="341"/>
                    </a:lnTo>
                    <a:lnTo>
                      <a:pt x="147" y="341"/>
                    </a:lnTo>
                    <a:lnTo>
                      <a:pt x="143" y="333"/>
                    </a:lnTo>
                    <a:lnTo>
                      <a:pt x="143" y="331"/>
                    </a:lnTo>
                    <a:lnTo>
                      <a:pt x="145" y="333"/>
                    </a:lnTo>
                    <a:lnTo>
                      <a:pt x="147" y="335"/>
                    </a:lnTo>
                    <a:lnTo>
                      <a:pt x="149" y="341"/>
                    </a:lnTo>
                    <a:lnTo>
                      <a:pt x="149" y="341"/>
                    </a:lnTo>
                    <a:lnTo>
                      <a:pt x="149" y="341"/>
                    </a:lnTo>
                    <a:lnTo>
                      <a:pt x="149" y="341"/>
                    </a:lnTo>
                    <a:lnTo>
                      <a:pt x="151" y="339"/>
                    </a:lnTo>
                    <a:lnTo>
                      <a:pt x="149" y="343"/>
                    </a:lnTo>
                    <a:lnTo>
                      <a:pt x="149" y="345"/>
                    </a:lnTo>
                    <a:lnTo>
                      <a:pt x="149" y="345"/>
                    </a:lnTo>
                    <a:lnTo>
                      <a:pt x="149" y="343"/>
                    </a:lnTo>
                    <a:lnTo>
                      <a:pt x="149" y="343"/>
                    </a:lnTo>
                    <a:lnTo>
                      <a:pt x="149" y="343"/>
                    </a:lnTo>
                    <a:lnTo>
                      <a:pt x="149" y="343"/>
                    </a:lnTo>
                    <a:lnTo>
                      <a:pt x="149" y="345"/>
                    </a:lnTo>
                    <a:lnTo>
                      <a:pt x="151" y="350"/>
                    </a:lnTo>
                    <a:lnTo>
                      <a:pt x="153" y="354"/>
                    </a:lnTo>
                    <a:lnTo>
                      <a:pt x="153" y="356"/>
                    </a:lnTo>
                    <a:lnTo>
                      <a:pt x="153" y="356"/>
                    </a:lnTo>
                    <a:lnTo>
                      <a:pt x="153" y="358"/>
                    </a:lnTo>
                    <a:lnTo>
                      <a:pt x="155" y="360"/>
                    </a:lnTo>
                    <a:lnTo>
                      <a:pt x="155" y="360"/>
                    </a:lnTo>
                    <a:lnTo>
                      <a:pt x="155" y="362"/>
                    </a:lnTo>
                    <a:lnTo>
                      <a:pt x="155" y="360"/>
                    </a:lnTo>
                    <a:lnTo>
                      <a:pt x="155" y="358"/>
                    </a:lnTo>
                    <a:lnTo>
                      <a:pt x="156" y="356"/>
                    </a:lnTo>
                    <a:lnTo>
                      <a:pt x="158" y="356"/>
                    </a:lnTo>
                    <a:lnTo>
                      <a:pt x="156" y="358"/>
                    </a:lnTo>
                    <a:lnTo>
                      <a:pt x="156" y="358"/>
                    </a:lnTo>
                    <a:lnTo>
                      <a:pt x="156" y="358"/>
                    </a:lnTo>
                    <a:lnTo>
                      <a:pt x="156" y="360"/>
                    </a:lnTo>
                    <a:lnTo>
                      <a:pt x="158" y="358"/>
                    </a:lnTo>
                    <a:lnTo>
                      <a:pt x="158" y="356"/>
                    </a:lnTo>
                    <a:lnTo>
                      <a:pt x="160" y="356"/>
                    </a:lnTo>
                    <a:lnTo>
                      <a:pt x="162" y="356"/>
                    </a:lnTo>
                    <a:lnTo>
                      <a:pt x="162" y="356"/>
                    </a:lnTo>
                    <a:lnTo>
                      <a:pt x="164" y="356"/>
                    </a:lnTo>
                    <a:lnTo>
                      <a:pt x="164" y="354"/>
                    </a:lnTo>
                    <a:lnTo>
                      <a:pt x="164" y="354"/>
                    </a:lnTo>
                    <a:lnTo>
                      <a:pt x="166" y="354"/>
                    </a:lnTo>
                    <a:lnTo>
                      <a:pt x="168" y="354"/>
                    </a:lnTo>
                    <a:lnTo>
                      <a:pt x="168" y="356"/>
                    </a:lnTo>
                    <a:lnTo>
                      <a:pt x="166" y="356"/>
                    </a:lnTo>
                    <a:lnTo>
                      <a:pt x="164" y="356"/>
                    </a:lnTo>
                    <a:lnTo>
                      <a:pt x="164" y="356"/>
                    </a:lnTo>
                    <a:lnTo>
                      <a:pt x="164" y="356"/>
                    </a:lnTo>
                    <a:lnTo>
                      <a:pt x="166" y="358"/>
                    </a:lnTo>
                    <a:lnTo>
                      <a:pt x="166" y="358"/>
                    </a:lnTo>
                    <a:lnTo>
                      <a:pt x="166" y="358"/>
                    </a:lnTo>
                    <a:lnTo>
                      <a:pt x="162" y="358"/>
                    </a:lnTo>
                    <a:lnTo>
                      <a:pt x="160" y="358"/>
                    </a:lnTo>
                    <a:lnTo>
                      <a:pt x="158" y="360"/>
                    </a:lnTo>
                    <a:lnTo>
                      <a:pt x="158" y="360"/>
                    </a:lnTo>
                    <a:lnTo>
                      <a:pt x="158" y="362"/>
                    </a:lnTo>
                    <a:lnTo>
                      <a:pt x="158" y="364"/>
                    </a:lnTo>
                    <a:lnTo>
                      <a:pt x="160" y="362"/>
                    </a:lnTo>
                    <a:lnTo>
                      <a:pt x="162" y="362"/>
                    </a:lnTo>
                    <a:lnTo>
                      <a:pt x="162" y="362"/>
                    </a:lnTo>
                    <a:lnTo>
                      <a:pt x="162" y="364"/>
                    </a:lnTo>
                    <a:lnTo>
                      <a:pt x="160" y="364"/>
                    </a:lnTo>
                    <a:lnTo>
                      <a:pt x="158" y="364"/>
                    </a:lnTo>
                    <a:lnTo>
                      <a:pt x="156" y="362"/>
                    </a:lnTo>
                    <a:lnTo>
                      <a:pt x="156" y="362"/>
                    </a:lnTo>
                    <a:lnTo>
                      <a:pt x="156" y="364"/>
                    </a:lnTo>
                    <a:lnTo>
                      <a:pt x="156" y="366"/>
                    </a:lnTo>
                    <a:lnTo>
                      <a:pt x="166" y="371"/>
                    </a:lnTo>
                    <a:lnTo>
                      <a:pt x="166" y="373"/>
                    </a:lnTo>
                    <a:lnTo>
                      <a:pt x="170" y="379"/>
                    </a:lnTo>
                    <a:lnTo>
                      <a:pt x="174" y="383"/>
                    </a:lnTo>
                    <a:lnTo>
                      <a:pt x="174" y="385"/>
                    </a:lnTo>
                    <a:lnTo>
                      <a:pt x="181" y="392"/>
                    </a:lnTo>
                    <a:lnTo>
                      <a:pt x="181" y="396"/>
                    </a:lnTo>
                    <a:lnTo>
                      <a:pt x="187" y="400"/>
                    </a:lnTo>
                    <a:lnTo>
                      <a:pt x="195" y="411"/>
                    </a:lnTo>
                    <a:lnTo>
                      <a:pt x="198" y="415"/>
                    </a:lnTo>
                    <a:lnTo>
                      <a:pt x="208" y="423"/>
                    </a:lnTo>
                    <a:lnTo>
                      <a:pt x="208" y="421"/>
                    </a:lnTo>
                    <a:lnTo>
                      <a:pt x="210" y="421"/>
                    </a:lnTo>
                    <a:lnTo>
                      <a:pt x="210" y="421"/>
                    </a:lnTo>
                    <a:lnTo>
                      <a:pt x="212" y="421"/>
                    </a:lnTo>
                    <a:lnTo>
                      <a:pt x="212" y="421"/>
                    </a:lnTo>
                    <a:lnTo>
                      <a:pt x="214" y="421"/>
                    </a:lnTo>
                    <a:lnTo>
                      <a:pt x="214" y="421"/>
                    </a:lnTo>
                    <a:lnTo>
                      <a:pt x="214" y="419"/>
                    </a:lnTo>
                    <a:lnTo>
                      <a:pt x="214" y="419"/>
                    </a:lnTo>
                    <a:lnTo>
                      <a:pt x="214" y="417"/>
                    </a:lnTo>
                    <a:lnTo>
                      <a:pt x="214" y="417"/>
                    </a:lnTo>
                    <a:lnTo>
                      <a:pt x="214" y="417"/>
                    </a:lnTo>
                    <a:lnTo>
                      <a:pt x="216" y="415"/>
                    </a:lnTo>
                    <a:lnTo>
                      <a:pt x="217" y="411"/>
                    </a:lnTo>
                    <a:lnTo>
                      <a:pt x="217" y="411"/>
                    </a:lnTo>
                    <a:lnTo>
                      <a:pt x="217" y="409"/>
                    </a:lnTo>
                    <a:lnTo>
                      <a:pt x="217" y="409"/>
                    </a:lnTo>
                    <a:lnTo>
                      <a:pt x="217" y="405"/>
                    </a:lnTo>
                    <a:lnTo>
                      <a:pt x="217" y="405"/>
                    </a:lnTo>
                    <a:lnTo>
                      <a:pt x="217" y="404"/>
                    </a:lnTo>
                    <a:lnTo>
                      <a:pt x="217" y="404"/>
                    </a:lnTo>
                    <a:lnTo>
                      <a:pt x="217" y="404"/>
                    </a:lnTo>
                    <a:lnTo>
                      <a:pt x="217" y="404"/>
                    </a:lnTo>
                    <a:lnTo>
                      <a:pt x="217" y="404"/>
                    </a:lnTo>
                    <a:lnTo>
                      <a:pt x="217" y="405"/>
                    </a:lnTo>
                    <a:lnTo>
                      <a:pt x="219" y="405"/>
                    </a:lnTo>
                    <a:lnTo>
                      <a:pt x="219" y="405"/>
                    </a:lnTo>
                    <a:lnTo>
                      <a:pt x="221" y="404"/>
                    </a:lnTo>
                    <a:lnTo>
                      <a:pt x="221" y="402"/>
                    </a:lnTo>
                    <a:lnTo>
                      <a:pt x="223" y="402"/>
                    </a:lnTo>
                    <a:lnTo>
                      <a:pt x="223" y="400"/>
                    </a:lnTo>
                    <a:lnTo>
                      <a:pt x="223" y="398"/>
                    </a:lnTo>
                    <a:lnTo>
                      <a:pt x="223" y="398"/>
                    </a:lnTo>
                    <a:lnTo>
                      <a:pt x="223" y="396"/>
                    </a:lnTo>
                    <a:lnTo>
                      <a:pt x="221" y="394"/>
                    </a:lnTo>
                    <a:lnTo>
                      <a:pt x="217" y="392"/>
                    </a:lnTo>
                    <a:lnTo>
                      <a:pt x="216" y="390"/>
                    </a:lnTo>
                    <a:lnTo>
                      <a:pt x="216" y="390"/>
                    </a:lnTo>
                    <a:lnTo>
                      <a:pt x="216" y="388"/>
                    </a:lnTo>
                    <a:lnTo>
                      <a:pt x="216" y="388"/>
                    </a:lnTo>
                    <a:lnTo>
                      <a:pt x="216" y="386"/>
                    </a:lnTo>
                    <a:lnTo>
                      <a:pt x="216" y="386"/>
                    </a:lnTo>
                    <a:lnTo>
                      <a:pt x="214" y="385"/>
                    </a:lnTo>
                    <a:lnTo>
                      <a:pt x="214" y="385"/>
                    </a:lnTo>
                    <a:lnTo>
                      <a:pt x="214" y="383"/>
                    </a:lnTo>
                    <a:lnTo>
                      <a:pt x="216" y="381"/>
                    </a:lnTo>
                    <a:lnTo>
                      <a:pt x="219" y="375"/>
                    </a:lnTo>
                    <a:lnTo>
                      <a:pt x="221" y="369"/>
                    </a:lnTo>
                    <a:lnTo>
                      <a:pt x="221" y="369"/>
                    </a:lnTo>
                    <a:lnTo>
                      <a:pt x="221" y="369"/>
                    </a:lnTo>
                    <a:lnTo>
                      <a:pt x="221" y="369"/>
                    </a:lnTo>
                    <a:lnTo>
                      <a:pt x="221" y="367"/>
                    </a:lnTo>
                    <a:lnTo>
                      <a:pt x="219" y="367"/>
                    </a:lnTo>
                    <a:lnTo>
                      <a:pt x="217" y="366"/>
                    </a:lnTo>
                    <a:lnTo>
                      <a:pt x="217" y="366"/>
                    </a:lnTo>
                    <a:lnTo>
                      <a:pt x="216" y="362"/>
                    </a:lnTo>
                    <a:lnTo>
                      <a:pt x="214" y="356"/>
                    </a:lnTo>
                    <a:lnTo>
                      <a:pt x="214" y="356"/>
                    </a:lnTo>
                    <a:lnTo>
                      <a:pt x="214" y="354"/>
                    </a:lnTo>
                    <a:lnTo>
                      <a:pt x="214" y="354"/>
                    </a:lnTo>
                    <a:lnTo>
                      <a:pt x="217" y="352"/>
                    </a:lnTo>
                    <a:lnTo>
                      <a:pt x="219" y="348"/>
                    </a:lnTo>
                    <a:lnTo>
                      <a:pt x="221" y="345"/>
                    </a:lnTo>
                    <a:lnTo>
                      <a:pt x="227" y="327"/>
                    </a:lnTo>
                    <a:lnTo>
                      <a:pt x="229" y="324"/>
                    </a:lnTo>
                    <a:lnTo>
                      <a:pt x="231" y="316"/>
                    </a:lnTo>
                    <a:lnTo>
                      <a:pt x="233" y="316"/>
                    </a:lnTo>
                    <a:lnTo>
                      <a:pt x="233" y="314"/>
                    </a:lnTo>
                    <a:lnTo>
                      <a:pt x="235" y="312"/>
                    </a:lnTo>
                    <a:lnTo>
                      <a:pt x="235" y="310"/>
                    </a:lnTo>
                    <a:lnTo>
                      <a:pt x="235" y="308"/>
                    </a:lnTo>
                    <a:close/>
                  </a:path>
                </a:pathLst>
              </a:custGeom>
              <a:solidFill>
                <a:schemeClr val="accent6"/>
              </a:solidFill>
              <a:ln w="3175" cap="rnd">
                <a:solidFill>
                  <a:schemeClr val="tx1">
                    <a:lumMod val="50000"/>
                    <a:lumOff val="50000"/>
                  </a:schemeClr>
                </a:solidFill>
                <a:prstDash val="solid"/>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37" name="Freeform 46">
                <a:extLst>
                  <a:ext uri="{FF2B5EF4-FFF2-40B4-BE49-F238E27FC236}">
                    <a16:creationId xmlns:a16="http://schemas.microsoft.com/office/drawing/2014/main" id="{6ADB8C19-A0AB-445A-A686-F0FE163EBCBC}"/>
                  </a:ext>
                </a:extLst>
              </p:cNvPr>
              <p:cNvSpPr>
                <a:spLocks/>
              </p:cNvSpPr>
              <p:nvPr/>
            </p:nvSpPr>
            <p:spPr bwMode="auto">
              <a:xfrm>
                <a:off x="7610219" y="4314414"/>
                <a:ext cx="656276" cy="1035937"/>
              </a:xfrm>
              <a:custGeom>
                <a:avLst/>
                <a:gdLst>
                  <a:gd name="T0" fmla="*/ 392 w 413"/>
                  <a:gd name="T1" fmla="*/ 487 h 653"/>
                  <a:gd name="T2" fmla="*/ 379 w 413"/>
                  <a:gd name="T3" fmla="*/ 466 h 653"/>
                  <a:gd name="T4" fmla="*/ 367 w 413"/>
                  <a:gd name="T5" fmla="*/ 442 h 653"/>
                  <a:gd name="T6" fmla="*/ 350 w 413"/>
                  <a:gd name="T7" fmla="*/ 436 h 653"/>
                  <a:gd name="T8" fmla="*/ 331 w 413"/>
                  <a:gd name="T9" fmla="*/ 449 h 653"/>
                  <a:gd name="T10" fmla="*/ 307 w 413"/>
                  <a:gd name="T11" fmla="*/ 449 h 653"/>
                  <a:gd name="T12" fmla="*/ 280 w 413"/>
                  <a:gd name="T13" fmla="*/ 438 h 653"/>
                  <a:gd name="T14" fmla="*/ 272 w 413"/>
                  <a:gd name="T15" fmla="*/ 453 h 653"/>
                  <a:gd name="T16" fmla="*/ 268 w 413"/>
                  <a:gd name="T17" fmla="*/ 438 h 653"/>
                  <a:gd name="T18" fmla="*/ 265 w 413"/>
                  <a:gd name="T19" fmla="*/ 413 h 653"/>
                  <a:gd name="T20" fmla="*/ 297 w 413"/>
                  <a:gd name="T21" fmla="*/ 432 h 653"/>
                  <a:gd name="T22" fmla="*/ 301 w 413"/>
                  <a:gd name="T23" fmla="*/ 421 h 653"/>
                  <a:gd name="T24" fmla="*/ 307 w 413"/>
                  <a:gd name="T25" fmla="*/ 400 h 653"/>
                  <a:gd name="T26" fmla="*/ 287 w 413"/>
                  <a:gd name="T27" fmla="*/ 398 h 653"/>
                  <a:gd name="T28" fmla="*/ 255 w 413"/>
                  <a:gd name="T29" fmla="*/ 394 h 653"/>
                  <a:gd name="T30" fmla="*/ 249 w 413"/>
                  <a:gd name="T31" fmla="*/ 379 h 653"/>
                  <a:gd name="T32" fmla="*/ 247 w 413"/>
                  <a:gd name="T33" fmla="*/ 337 h 653"/>
                  <a:gd name="T34" fmla="*/ 272 w 413"/>
                  <a:gd name="T35" fmla="*/ 333 h 653"/>
                  <a:gd name="T36" fmla="*/ 265 w 413"/>
                  <a:gd name="T37" fmla="*/ 286 h 653"/>
                  <a:gd name="T38" fmla="*/ 270 w 413"/>
                  <a:gd name="T39" fmla="*/ 259 h 653"/>
                  <a:gd name="T40" fmla="*/ 316 w 413"/>
                  <a:gd name="T41" fmla="*/ 210 h 653"/>
                  <a:gd name="T42" fmla="*/ 308 w 413"/>
                  <a:gd name="T43" fmla="*/ 175 h 653"/>
                  <a:gd name="T44" fmla="*/ 305 w 413"/>
                  <a:gd name="T45" fmla="*/ 128 h 653"/>
                  <a:gd name="T46" fmla="*/ 322 w 413"/>
                  <a:gd name="T47" fmla="*/ 86 h 653"/>
                  <a:gd name="T48" fmla="*/ 318 w 413"/>
                  <a:gd name="T49" fmla="*/ 59 h 653"/>
                  <a:gd name="T50" fmla="*/ 312 w 413"/>
                  <a:gd name="T51" fmla="*/ 18 h 653"/>
                  <a:gd name="T52" fmla="*/ 278 w 413"/>
                  <a:gd name="T53" fmla="*/ 21 h 653"/>
                  <a:gd name="T54" fmla="*/ 246 w 413"/>
                  <a:gd name="T55" fmla="*/ 56 h 653"/>
                  <a:gd name="T56" fmla="*/ 219 w 413"/>
                  <a:gd name="T57" fmla="*/ 73 h 653"/>
                  <a:gd name="T58" fmla="*/ 209 w 413"/>
                  <a:gd name="T59" fmla="*/ 103 h 653"/>
                  <a:gd name="T60" fmla="*/ 167 w 413"/>
                  <a:gd name="T61" fmla="*/ 109 h 653"/>
                  <a:gd name="T62" fmla="*/ 135 w 413"/>
                  <a:gd name="T63" fmla="*/ 105 h 653"/>
                  <a:gd name="T64" fmla="*/ 143 w 413"/>
                  <a:gd name="T65" fmla="*/ 143 h 653"/>
                  <a:gd name="T66" fmla="*/ 101 w 413"/>
                  <a:gd name="T67" fmla="*/ 154 h 653"/>
                  <a:gd name="T68" fmla="*/ 70 w 413"/>
                  <a:gd name="T69" fmla="*/ 158 h 653"/>
                  <a:gd name="T70" fmla="*/ 53 w 413"/>
                  <a:gd name="T71" fmla="*/ 179 h 653"/>
                  <a:gd name="T72" fmla="*/ 30 w 413"/>
                  <a:gd name="T73" fmla="*/ 181 h 653"/>
                  <a:gd name="T74" fmla="*/ 13 w 413"/>
                  <a:gd name="T75" fmla="*/ 193 h 653"/>
                  <a:gd name="T76" fmla="*/ 23 w 413"/>
                  <a:gd name="T77" fmla="*/ 200 h 653"/>
                  <a:gd name="T78" fmla="*/ 34 w 413"/>
                  <a:gd name="T79" fmla="*/ 227 h 653"/>
                  <a:gd name="T80" fmla="*/ 19 w 413"/>
                  <a:gd name="T81" fmla="*/ 263 h 653"/>
                  <a:gd name="T82" fmla="*/ 7 w 413"/>
                  <a:gd name="T83" fmla="*/ 272 h 653"/>
                  <a:gd name="T84" fmla="*/ 13 w 413"/>
                  <a:gd name="T85" fmla="*/ 310 h 653"/>
                  <a:gd name="T86" fmla="*/ 2 w 413"/>
                  <a:gd name="T87" fmla="*/ 343 h 653"/>
                  <a:gd name="T88" fmla="*/ 4 w 413"/>
                  <a:gd name="T89" fmla="*/ 356 h 653"/>
                  <a:gd name="T90" fmla="*/ 23 w 413"/>
                  <a:gd name="T91" fmla="*/ 377 h 653"/>
                  <a:gd name="T92" fmla="*/ 32 w 413"/>
                  <a:gd name="T93" fmla="*/ 402 h 653"/>
                  <a:gd name="T94" fmla="*/ 57 w 413"/>
                  <a:gd name="T95" fmla="*/ 461 h 653"/>
                  <a:gd name="T96" fmla="*/ 59 w 413"/>
                  <a:gd name="T97" fmla="*/ 499 h 653"/>
                  <a:gd name="T98" fmla="*/ 78 w 413"/>
                  <a:gd name="T99" fmla="*/ 544 h 653"/>
                  <a:gd name="T100" fmla="*/ 93 w 413"/>
                  <a:gd name="T101" fmla="*/ 556 h 653"/>
                  <a:gd name="T102" fmla="*/ 110 w 413"/>
                  <a:gd name="T103" fmla="*/ 571 h 653"/>
                  <a:gd name="T104" fmla="*/ 122 w 413"/>
                  <a:gd name="T105" fmla="*/ 590 h 653"/>
                  <a:gd name="T106" fmla="*/ 160 w 413"/>
                  <a:gd name="T107" fmla="*/ 622 h 653"/>
                  <a:gd name="T108" fmla="*/ 198 w 413"/>
                  <a:gd name="T109" fmla="*/ 636 h 653"/>
                  <a:gd name="T110" fmla="*/ 226 w 413"/>
                  <a:gd name="T111" fmla="*/ 651 h 653"/>
                  <a:gd name="T112" fmla="*/ 291 w 413"/>
                  <a:gd name="T113" fmla="*/ 636 h 653"/>
                  <a:gd name="T114" fmla="*/ 339 w 413"/>
                  <a:gd name="T115" fmla="*/ 609 h 653"/>
                  <a:gd name="T116" fmla="*/ 322 w 413"/>
                  <a:gd name="T117" fmla="*/ 571 h 653"/>
                  <a:gd name="T118" fmla="*/ 343 w 413"/>
                  <a:gd name="T119" fmla="*/ 537 h 653"/>
                  <a:gd name="T120" fmla="*/ 383 w 413"/>
                  <a:gd name="T121" fmla="*/ 537 h 653"/>
                  <a:gd name="T122" fmla="*/ 398 w 413"/>
                  <a:gd name="T123" fmla="*/ 531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13" h="653">
                    <a:moveTo>
                      <a:pt x="413" y="497"/>
                    </a:moveTo>
                    <a:lnTo>
                      <a:pt x="413" y="497"/>
                    </a:lnTo>
                    <a:lnTo>
                      <a:pt x="411" y="497"/>
                    </a:lnTo>
                    <a:lnTo>
                      <a:pt x="411" y="495"/>
                    </a:lnTo>
                    <a:lnTo>
                      <a:pt x="411" y="495"/>
                    </a:lnTo>
                    <a:lnTo>
                      <a:pt x="409" y="497"/>
                    </a:lnTo>
                    <a:lnTo>
                      <a:pt x="409" y="497"/>
                    </a:lnTo>
                    <a:lnTo>
                      <a:pt x="409" y="497"/>
                    </a:lnTo>
                    <a:lnTo>
                      <a:pt x="409" y="497"/>
                    </a:lnTo>
                    <a:lnTo>
                      <a:pt x="407" y="497"/>
                    </a:lnTo>
                    <a:lnTo>
                      <a:pt x="407" y="497"/>
                    </a:lnTo>
                    <a:lnTo>
                      <a:pt x="407" y="497"/>
                    </a:lnTo>
                    <a:lnTo>
                      <a:pt x="404" y="495"/>
                    </a:lnTo>
                    <a:lnTo>
                      <a:pt x="402" y="493"/>
                    </a:lnTo>
                    <a:lnTo>
                      <a:pt x="402" y="493"/>
                    </a:lnTo>
                    <a:lnTo>
                      <a:pt x="402" y="493"/>
                    </a:lnTo>
                    <a:lnTo>
                      <a:pt x="402" y="493"/>
                    </a:lnTo>
                    <a:lnTo>
                      <a:pt x="400" y="493"/>
                    </a:lnTo>
                    <a:lnTo>
                      <a:pt x="400" y="493"/>
                    </a:lnTo>
                    <a:lnTo>
                      <a:pt x="400" y="493"/>
                    </a:lnTo>
                    <a:lnTo>
                      <a:pt x="398" y="493"/>
                    </a:lnTo>
                    <a:lnTo>
                      <a:pt x="398" y="493"/>
                    </a:lnTo>
                    <a:lnTo>
                      <a:pt x="396" y="493"/>
                    </a:lnTo>
                    <a:lnTo>
                      <a:pt x="396" y="493"/>
                    </a:lnTo>
                    <a:lnTo>
                      <a:pt x="396" y="493"/>
                    </a:lnTo>
                    <a:lnTo>
                      <a:pt x="394" y="491"/>
                    </a:lnTo>
                    <a:lnTo>
                      <a:pt x="394" y="491"/>
                    </a:lnTo>
                    <a:lnTo>
                      <a:pt x="394" y="489"/>
                    </a:lnTo>
                    <a:lnTo>
                      <a:pt x="394" y="489"/>
                    </a:lnTo>
                    <a:lnTo>
                      <a:pt x="392" y="489"/>
                    </a:lnTo>
                    <a:lnTo>
                      <a:pt x="392" y="487"/>
                    </a:lnTo>
                    <a:lnTo>
                      <a:pt x="392" y="487"/>
                    </a:lnTo>
                    <a:lnTo>
                      <a:pt x="392" y="487"/>
                    </a:lnTo>
                    <a:lnTo>
                      <a:pt x="392" y="485"/>
                    </a:lnTo>
                    <a:lnTo>
                      <a:pt x="394" y="485"/>
                    </a:lnTo>
                    <a:lnTo>
                      <a:pt x="394" y="485"/>
                    </a:lnTo>
                    <a:lnTo>
                      <a:pt x="394" y="485"/>
                    </a:lnTo>
                    <a:lnTo>
                      <a:pt x="394" y="480"/>
                    </a:lnTo>
                    <a:lnTo>
                      <a:pt x="394" y="480"/>
                    </a:lnTo>
                    <a:lnTo>
                      <a:pt x="394" y="478"/>
                    </a:lnTo>
                    <a:lnTo>
                      <a:pt x="394" y="478"/>
                    </a:lnTo>
                    <a:lnTo>
                      <a:pt x="394" y="476"/>
                    </a:lnTo>
                    <a:lnTo>
                      <a:pt x="394" y="476"/>
                    </a:lnTo>
                    <a:lnTo>
                      <a:pt x="394" y="474"/>
                    </a:lnTo>
                    <a:lnTo>
                      <a:pt x="394" y="472"/>
                    </a:lnTo>
                    <a:lnTo>
                      <a:pt x="394" y="472"/>
                    </a:lnTo>
                    <a:lnTo>
                      <a:pt x="394" y="470"/>
                    </a:lnTo>
                    <a:lnTo>
                      <a:pt x="394" y="468"/>
                    </a:lnTo>
                    <a:lnTo>
                      <a:pt x="394" y="468"/>
                    </a:lnTo>
                    <a:lnTo>
                      <a:pt x="394" y="468"/>
                    </a:lnTo>
                    <a:lnTo>
                      <a:pt x="394" y="468"/>
                    </a:lnTo>
                    <a:lnTo>
                      <a:pt x="392" y="468"/>
                    </a:lnTo>
                    <a:lnTo>
                      <a:pt x="392" y="468"/>
                    </a:lnTo>
                    <a:lnTo>
                      <a:pt x="390" y="468"/>
                    </a:lnTo>
                    <a:lnTo>
                      <a:pt x="390" y="468"/>
                    </a:lnTo>
                    <a:lnTo>
                      <a:pt x="390" y="468"/>
                    </a:lnTo>
                    <a:lnTo>
                      <a:pt x="388" y="466"/>
                    </a:lnTo>
                    <a:lnTo>
                      <a:pt x="388" y="466"/>
                    </a:lnTo>
                    <a:lnTo>
                      <a:pt x="388" y="466"/>
                    </a:lnTo>
                    <a:lnTo>
                      <a:pt x="387" y="466"/>
                    </a:lnTo>
                    <a:lnTo>
                      <a:pt x="387" y="468"/>
                    </a:lnTo>
                    <a:lnTo>
                      <a:pt x="385" y="468"/>
                    </a:lnTo>
                    <a:lnTo>
                      <a:pt x="385" y="468"/>
                    </a:lnTo>
                    <a:lnTo>
                      <a:pt x="383" y="468"/>
                    </a:lnTo>
                    <a:lnTo>
                      <a:pt x="381" y="468"/>
                    </a:lnTo>
                    <a:lnTo>
                      <a:pt x="379" y="466"/>
                    </a:lnTo>
                    <a:lnTo>
                      <a:pt x="379" y="466"/>
                    </a:lnTo>
                    <a:lnTo>
                      <a:pt x="377" y="466"/>
                    </a:lnTo>
                    <a:lnTo>
                      <a:pt x="377" y="466"/>
                    </a:lnTo>
                    <a:lnTo>
                      <a:pt x="377" y="466"/>
                    </a:lnTo>
                    <a:lnTo>
                      <a:pt x="375" y="466"/>
                    </a:lnTo>
                    <a:lnTo>
                      <a:pt x="373" y="463"/>
                    </a:lnTo>
                    <a:lnTo>
                      <a:pt x="371" y="461"/>
                    </a:lnTo>
                    <a:lnTo>
                      <a:pt x="371" y="461"/>
                    </a:lnTo>
                    <a:lnTo>
                      <a:pt x="369" y="461"/>
                    </a:lnTo>
                    <a:lnTo>
                      <a:pt x="369" y="461"/>
                    </a:lnTo>
                    <a:lnTo>
                      <a:pt x="367" y="463"/>
                    </a:lnTo>
                    <a:lnTo>
                      <a:pt x="367" y="463"/>
                    </a:lnTo>
                    <a:lnTo>
                      <a:pt x="366" y="461"/>
                    </a:lnTo>
                    <a:lnTo>
                      <a:pt x="366" y="461"/>
                    </a:lnTo>
                    <a:lnTo>
                      <a:pt x="366" y="459"/>
                    </a:lnTo>
                    <a:lnTo>
                      <a:pt x="366" y="459"/>
                    </a:lnTo>
                    <a:lnTo>
                      <a:pt x="366" y="457"/>
                    </a:lnTo>
                    <a:lnTo>
                      <a:pt x="366" y="457"/>
                    </a:lnTo>
                    <a:lnTo>
                      <a:pt x="367" y="459"/>
                    </a:lnTo>
                    <a:lnTo>
                      <a:pt x="369" y="459"/>
                    </a:lnTo>
                    <a:lnTo>
                      <a:pt x="369" y="457"/>
                    </a:lnTo>
                    <a:lnTo>
                      <a:pt x="369" y="457"/>
                    </a:lnTo>
                    <a:lnTo>
                      <a:pt x="369" y="457"/>
                    </a:lnTo>
                    <a:lnTo>
                      <a:pt x="369" y="455"/>
                    </a:lnTo>
                    <a:lnTo>
                      <a:pt x="369" y="455"/>
                    </a:lnTo>
                    <a:lnTo>
                      <a:pt x="367" y="453"/>
                    </a:lnTo>
                    <a:lnTo>
                      <a:pt x="367" y="453"/>
                    </a:lnTo>
                    <a:lnTo>
                      <a:pt x="367" y="451"/>
                    </a:lnTo>
                    <a:lnTo>
                      <a:pt x="369" y="449"/>
                    </a:lnTo>
                    <a:lnTo>
                      <a:pt x="369" y="447"/>
                    </a:lnTo>
                    <a:lnTo>
                      <a:pt x="369" y="447"/>
                    </a:lnTo>
                    <a:lnTo>
                      <a:pt x="369" y="445"/>
                    </a:lnTo>
                    <a:lnTo>
                      <a:pt x="367" y="442"/>
                    </a:lnTo>
                    <a:lnTo>
                      <a:pt x="364" y="440"/>
                    </a:lnTo>
                    <a:lnTo>
                      <a:pt x="360" y="442"/>
                    </a:lnTo>
                    <a:lnTo>
                      <a:pt x="360" y="442"/>
                    </a:lnTo>
                    <a:lnTo>
                      <a:pt x="360" y="442"/>
                    </a:lnTo>
                    <a:lnTo>
                      <a:pt x="358" y="442"/>
                    </a:lnTo>
                    <a:lnTo>
                      <a:pt x="358" y="442"/>
                    </a:lnTo>
                    <a:lnTo>
                      <a:pt x="356" y="442"/>
                    </a:lnTo>
                    <a:lnTo>
                      <a:pt x="356" y="442"/>
                    </a:lnTo>
                    <a:lnTo>
                      <a:pt x="354" y="444"/>
                    </a:lnTo>
                    <a:lnTo>
                      <a:pt x="354" y="445"/>
                    </a:lnTo>
                    <a:lnTo>
                      <a:pt x="352" y="445"/>
                    </a:lnTo>
                    <a:lnTo>
                      <a:pt x="352" y="445"/>
                    </a:lnTo>
                    <a:lnTo>
                      <a:pt x="352" y="444"/>
                    </a:lnTo>
                    <a:lnTo>
                      <a:pt x="352" y="444"/>
                    </a:lnTo>
                    <a:lnTo>
                      <a:pt x="352" y="442"/>
                    </a:lnTo>
                    <a:lnTo>
                      <a:pt x="352" y="440"/>
                    </a:lnTo>
                    <a:lnTo>
                      <a:pt x="352" y="440"/>
                    </a:lnTo>
                    <a:lnTo>
                      <a:pt x="352" y="440"/>
                    </a:lnTo>
                    <a:lnTo>
                      <a:pt x="354" y="438"/>
                    </a:lnTo>
                    <a:lnTo>
                      <a:pt x="354" y="438"/>
                    </a:lnTo>
                    <a:lnTo>
                      <a:pt x="354" y="436"/>
                    </a:lnTo>
                    <a:lnTo>
                      <a:pt x="354" y="436"/>
                    </a:lnTo>
                    <a:lnTo>
                      <a:pt x="354" y="434"/>
                    </a:lnTo>
                    <a:lnTo>
                      <a:pt x="354" y="434"/>
                    </a:lnTo>
                    <a:lnTo>
                      <a:pt x="354" y="432"/>
                    </a:lnTo>
                    <a:lnTo>
                      <a:pt x="354" y="432"/>
                    </a:lnTo>
                    <a:lnTo>
                      <a:pt x="354" y="432"/>
                    </a:lnTo>
                    <a:lnTo>
                      <a:pt x="354" y="432"/>
                    </a:lnTo>
                    <a:lnTo>
                      <a:pt x="352" y="434"/>
                    </a:lnTo>
                    <a:lnTo>
                      <a:pt x="352" y="434"/>
                    </a:lnTo>
                    <a:lnTo>
                      <a:pt x="352" y="434"/>
                    </a:lnTo>
                    <a:lnTo>
                      <a:pt x="350" y="436"/>
                    </a:lnTo>
                    <a:lnTo>
                      <a:pt x="350" y="436"/>
                    </a:lnTo>
                    <a:lnTo>
                      <a:pt x="350" y="436"/>
                    </a:lnTo>
                    <a:lnTo>
                      <a:pt x="348" y="436"/>
                    </a:lnTo>
                    <a:lnTo>
                      <a:pt x="348" y="436"/>
                    </a:lnTo>
                    <a:lnTo>
                      <a:pt x="347" y="436"/>
                    </a:lnTo>
                    <a:lnTo>
                      <a:pt x="347" y="436"/>
                    </a:lnTo>
                    <a:lnTo>
                      <a:pt x="347" y="436"/>
                    </a:lnTo>
                    <a:lnTo>
                      <a:pt x="345" y="436"/>
                    </a:lnTo>
                    <a:lnTo>
                      <a:pt x="343" y="436"/>
                    </a:lnTo>
                    <a:lnTo>
                      <a:pt x="341" y="434"/>
                    </a:lnTo>
                    <a:lnTo>
                      <a:pt x="341" y="434"/>
                    </a:lnTo>
                    <a:lnTo>
                      <a:pt x="341" y="434"/>
                    </a:lnTo>
                    <a:lnTo>
                      <a:pt x="339" y="436"/>
                    </a:lnTo>
                    <a:lnTo>
                      <a:pt x="339" y="436"/>
                    </a:lnTo>
                    <a:lnTo>
                      <a:pt x="339" y="436"/>
                    </a:lnTo>
                    <a:lnTo>
                      <a:pt x="339" y="438"/>
                    </a:lnTo>
                    <a:lnTo>
                      <a:pt x="339" y="438"/>
                    </a:lnTo>
                    <a:lnTo>
                      <a:pt x="341" y="438"/>
                    </a:lnTo>
                    <a:lnTo>
                      <a:pt x="341" y="440"/>
                    </a:lnTo>
                    <a:lnTo>
                      <a:pt x="341" y="440"/>
                    </a:lnTo>
                    <a:lnTo>
                      <a:pt x="341" y="440"/>
                    </a:lnTo>
                    <a:lnTo>
                      <a:pt x="341" y="442"/>
                    </a:lnTo>
                    <a:lnTo>
                      <a:pt x="341" y="442"/>
                    </a:lnTo>
                    <a:lnTo>
                      <a:pt x="339" y="442"/>
                    </a:lnTo>
                    <a:lnTo>
                      <a:pt x="337" y="444"/>
                    </a:lnTo>
                    <a:lnTo>
                      <a:pt x="337" y="444"/>
                    </a:lnTo>
                    <a:lnTo>
                      <a:pt x="335" y="445"/>
                    </a:lnTo>
                    <a:lnTo>
                      <a:pt x="335" y="445"/>
                    </a:lnTo>
                    <a:lnTo>
                      <a:pt x="335" y="445"/>
                    </a:lnTo>
                    <a:lnTo>
                      <a:pt x="333" y="447"/>
                    </a:lnTo>
                    <a:lnTo>
                      <a:pt x="331" y="447"/>
                    </a:lnTo>
                    <a:lnTo>
                      <a:pt x="331" y="447"/>
                    </a:lnTo>
                    <a:lnTo>
                      <a:pt x="331" y="449"/>
                    </a:lnTo>
                    <a:lnTo>
                      <a:pt x="331" y="449"/>
                    </a:lnTo>
                    <a:lnTo>
                      <a:pt x="329" y="451"/>
                    </a:lnTo>
                    <a:lnTo>
                      <a:pt x="329" y="451"/>
                    </a:lnTo>
                    <a:lnTo>
                      <a:pt x="329" y="451"/>
                    </a:lnTo>
                    <a:lnTo>
                      <a:pt x="329" y="451"/>
                    </a:lnTo>
                    <a:lnTo>
                      <a:pt x="327" y="451"/>
                    </a:lnTo>
                    <a:lnTo>
                      <a:pt x="327" y="449"/>
                    </a:lnTo>
                    <a:lnTo>
                      <a:pt x="327" y="449"/>
                    </a:lnTo>
                    <a:lnTo>
                      <a:pt x="326" y="449"/>
                    </a:lnTo>
                    <a:lnTo>
                      <a:pt x="324" y="449"/>
                    </a:lnTo>
                    <a:lnTo>
                      <a:pt x="324" y="449"/>
                    </a:lnTo>
                    <a:lnTo>
                      <a:pt x="324" y="451"/>
                    </a:lnTo>
                    <a:lnTo>
                      <a:pt x="322" y="451"/>
                    </a:lnTo>
                    <a:lnTo>
                      <a:pt x="322" y="451"/>
                    </a:lnTo>
                    <a:lnTo>
                      <a:pt x="322" y="453"/>
                    </a:lnTo>
                    <a:lnTo>
                      <a:pt x="324" y="453"/>
                    </a:lnTo>
                    <a:lnTo>
                      <a:pt x="322" y="453"/>
                    </a:lnTo>
                    <a:lnTo>
                      <a:pt x="322" y="453"/>
                    </a:lnTo>
                    <a:lnTo>
                      <a:pt x="320" y="453"/>
                    </a:lnTo>
                    <a:lnTo>
                      <a:pt x="318" y="453"/>
                    </a:lnTo>
                    <a:lnTo>
                      <a:pt x="316" y="455"/>
                    </a:lnTo>
                    <a:lnTo>
                      <a:pt x="314" y="457"/>
                    </a:lnTo>
                    <a:lnTo>
                      <a:pt x="314" y="457"/>
                    </a:lnTo>
                    <a:lnTo>
                      <a:pt x="312" y="457"/>
                    </a:lnTo>
                    <a:lnTo>
                      <a:pt x="310" y="457"/>
                    </a:lnTo>
                    <a:lnTo>
                      <a:pt x="310" y="457"/>
                    </a:lnTo>
                    <a:lnTo>
                      <a:pt x="310" y="457"/>
                    </a:lnTo>
                    <a:lnTo>
                      <a:pt x="308" y="457"/>
                    </a:lnTo>
                    <a:lnTo>
                      <a:pt x="308" y="457"/>
                    </a:lnTo>
                    <a:lnTo>
                      <a:pt x="308" y="455"/>
                    </a:lnTo>
                    <a:lnTo>
                      <a:pt x="308" y="453"/>
                    </a:lnTo>
                    <a:lnTo>
                      <a:pt x="308" y="453"/>
                    </a:lnTo>
                    <a:lnTo>
                      <a:pt x="308" y="449"/>
                    </a:lnTo>
                    <a:lnTo>
                      <a:pt x="307" y="449"/>
                    </a:lnTo>
                    <a:lnTo>
                      <a:pt x="307" y="447"/>
                    </a:lnTo>
                    <a:lnTo>
                      <a:pt x="307" y="447"/>
                    </a:lnTo>
                    <a:lnTo>
                      <a:pt x="305" y="447"/>
                    </a:lnTo>
                    <a:lnTo>
                      <a:pt x="305" y="445"/>
                    </a:lnTo>
                    <a:lnTo>
                      <a:pt x="305" y="445"/>
                    </a:lnTo>
                    <a:lnTo>
                      <a:pt x="305" y="444"/>
                    </a:lnTo>
                    <a:lnTo>
                      <a:pt x="305" y="444"/>
                    </a:lnTo>
                    <a:lnTo>
                      <a:pt x="303" y="444"/>
                    </a:lnTo>
                    <a:lnTo>
                      <a:pt x="301" y="444"/>
                    </a:lnTo>
                    <a:lnTo>
                      <a:pt x="299" y="444"/>
                    </a:lnTo>
                    <a:lnTo>
                      <a:pt x="297" y="444"/>
                    </a:lnTo>
                    <a:lnTo>
                      <a:pt x="297" y="444"/>
                    </a:lnTo>
                    <a:lnTo>
                      <a:pt x="295" y="444"/>
                    </a:lnTo>
                    <a:lnTo>
                      <a:pt x="295" y="444"/>
                    </a:lnTo>
                    <a:lnTo>
                      <a:pt x="293" y="444"/>
                    </a:lnTo>
                    <a:lnTo>
                      <a:pt x="293" y="442"/>
                    </a:lnTo>
                    <a:lnTo>
                      <a:pt x="291" y="442"/>
                    </a:lnTo>
                    <a:lnTo>
                      <a:pt x="291" y="442"/>
                    </a:lnTo>
                    <a:lnTo>
                      <a:pt x="289" y="442"/>
                    </a:lnTo>
                    <a:lnTo>
                      <a:pt x="287" y="442"/>
                    </a:lnTo>
                    <a:lnTo>
                      <a:pt x="287" y="440"/>
                    </a:lnTo>
                    <a:lnTo>
                      <a:pt x="286" y="440"/>
                    </a:lnTo>
                    <a:lnTo>
                      <a:pt x="286" y="440"/>
                    </a:lnTo>
                    <a:lnTo>
                      <a:pt x="286" y="440"/>
                    </a:lnTo>
                    <a:lnTo>
                      <a:pt x="284" y="442"/>
                    </a:lnTo>
                    <a:lnTo>
                      <a:pt x="282" y="442"/>
                    </a:lnTo>
                    <a:lnTo>
                      <a:pt x="282" y="440"/>
                    </a:lnTo>
                    <a:lnTo>
                      <a:pt x="282" y="440"/>
                    </a:lnTo>
                    <a:lnTo>
                      <a:pt x="282" y="438"/>
                    </a:lnTo>
                    <a:lnTo>
                      <a:pt x="282" y="438"/>
                    </a:lnTo>
                    <a:lnTo>
                      <a:pt x="282" y="438"/>
                    </a:lnTo>
                    <a:lnTo>
                      <a:pt x="282" y="438"/>
                    </a:lnTo>
                    <a:lnTo>
                      <a:pt x="280" y="438"/>
                    </a:lnTo>
                    <a:lnTo>
                      <a:pt x="280" y="438"/>
                    </a:lnTo>
                    <a:lnTo>
                      <a:pt x="280" y="438"/>
                    </a:lnTo>
                    <a:lnTo>
                      <a:pt x="280" y="440"/>
                    </a:lnTo>
                    <a:lnTo>
                      <a:pt x="280" y="440"/>
                    </a:lnTo>
                    <a:lnTo>
                      <a:pt x="280" y="440"/>
                    </a:lnTo>
                    <a:lnTo>
                      <a:pt x="280" y="440"/>
                    </a:lnTo>
                    <a:lnTo>
                      <a:pt x="280" y="440"/>
                    </a:lnTo>
                    <a:lnTo>
                      <a:pt x="280" y="442"/>
                    </a:lnTo>
                    <a:lnTo>
                      <a:pt x="280" y="442"/>
                    </a:lnTo>
                    <a:lnTo>
                      <a:pt x="280" y="442"/>
                    </a:lnTo>
                    <a:lnTo>
                      <a:pt x="278" y="442"/>
                    </a:lnTo>
                    <a:lnTo>
                      <a:pt x="278" y="442"/>
                    </a:lnTo>
                    <a:lnTo>
                      <a:pt x="278" y="444"/>
                    </a:lnTo>
                    <a:lnTo>
                      <a:pt x="278" y="444"/>
                    </a:lnTo>
                    <a:lnTo>
                      <a:pt x="278" y="444"/>
                    </a:lnTo>
                    <a:lnTo>
                      <a:pt x="278" y="444"/>
                    </a:lnTo>
                    <a:lnTo>
                      <a:pt x="280" y="444"/>
                    </a:lnTo>
                    <a:lnTo>
                      <a:pt x="280" y="445"/>
                    </a:lnTo>
                    <a:lnTo>
                      <a:pt x="280" y="445"/>
                    </a:lnTo>
                    <a:lnTo>
                      <a:pt x="280" y="447"/>
                    </a:lnTo>
                    <a:lnTo>
                      <a:pt x="280" y="447"/>
                    </a:lnTo>
                    <a:lnTo>
                      <a:pt x="280" y="449"/>
                    </a:lnTo>
                    <a:lnTo>
                      <a:pt x="280" y="449"/>
                    </a:lnTo>
                    <a:lnTo>
                      <a:pt x="280" y="451"/>
                    </a:lnTo>
                    <a:lnTo>
                      <a:pt x="280" y="451"/>
                    </a:lnTo>
                    <a:lnTo>
                      <a:pt x="278" y="451"/>
                    </a:lnTo>
                    <a:lnTo>
                      <a:pt x="278" y="451"/>
                    </a:lnTo>
                    <a:lnTo>
                      <a:pt x="276" y="451"/>
                    </a:lnTo>
                    <a:lnTo>
                      <a:pt x="274" y="451"/>
                    </a:lnTo>
                    <a:lnTo>
                      <a:pt x="274" y="451"/>
                    </a:lnTo>
                    <a:lnTo>
                      <a:pt x="274" y="451"/>
                    </a:lnTo>
                    <a:lnTo>
                      <a:pt x="272" y="451"/>
                    </a:lnTo>
                    <a:lnTo>
                      <a:pt x="272" y="453"/>
                    </a:lnTo>
                    <a:lnTo>
                      <a:pt x="272" y="453"/>
                    </a:lnTo>
                    <a:lnTo>
                      <a:pt x="272" y="453"/>
                    </a:lnTo>
                    <a:lnTo>
                      <a:pt x="270" y="453"/>
                    </a:lnTo>
                    <a:lnTo>
                      <a:pt x="270" y="453"/>
                    </a:lnTo>
                    <a:lnTo>
                      <a:pt x="268" y="451"/>
                    </a:lnTo>
                    <a:lnTo>
                      <a:pt x="268" y="451"/>
                    </a:lnTo>
                    <a:lnTo>
                      <a:pt x="268" y="449"/>
                    </a:lnTo>
                    <a:lnTo>
                      <a:pt x="268" y="449"/>
                    </a:lnTo>
                    <a:lnTo>
                      <a:pt x="266" y="449"/>
                    </a:lnTo>
                    <a:lnTo>
                      <a:pt x="266" y="449"/>
                    </a:lnTo>
                    <a:lnTo>
                      <a:pt x="266" y="449"/>
                    </a:lnTo>
                    <a:lnTo>
                      <a:pt x="266" y="451"/>
                    </a:lnTo>
                    <a:lnTo>
                      <a:pt x="266" y="451"/>
                    </a:lnTo>
                    <a:lnTo>
                      <a:pt x="266" y="453"/>
                    </a:lnTo>
                    <a:lnTo>
                      <a:pt x="265" y="453"/>
                    </a:lnTo>
                    <a:lnTo>
                      <a:pt x="265" y="453"/>
                    </a:lnTo>
                    <a:lnTo>
                      <a:pt x="265" y="451"/>
                    </a:lnTo>
                    <a:lnTo>
                      <a:pt x="265" y="449"/>
                    </a:lnTo>
                    <a:lnTo>
                      <a:pt x="265" y="447"/>
                    </a:lnTo>
                    <a:lnTo>
                      <a:pt x="265" y="445"/>
                    </a:lnTo>
                    <a:lnTo>
                      <a:pt x="265" y="445"/>
                    </a:lnTo>
                    <a:lnTo>
                      <a:pt x="265" y="444"/>
                    </a:lnTo>
                    <a:lnTo>
                      <a:pt x="266" y="444"/>
                    </a:lnTo>
                    <a:lnTo>
                      <a:pt x="266" y="442"/>
                    </a:lnTo>
                    <a:lnTo>
                      <a:pt x="266" y="442"/>
                    </a:lnTo>
                    <a:lnTo>
                      <a:pt x="266" y="442"/>
                    </a:lnTo>
                    <a:lnTo>
                      <a:pt x="266" y="440"/>
                    </a:lnTo>
                    <a:lnTo>
                      <a:pt x="268" y="440"/>
                    </a:lnTo>
                    <a:lnTo>
                      <a:pt x="268" y="440"/>
                    </a:lnTo>
                    <a:lnTo>
                      <a:pt x="268" y="440"/>
                    </a:lnTo>
                    <a:lnTo>
                      <a:pt x="268" y="438"/>
                    </a:lnTo>
                    <a:lnTo>
                      <a:pt x="268" y="438"/>
                    </a:lnTo>
                    <a:lnTo>
                      <a:pt x="268" y="438"/>
                    </a:lnTo>
                    <a:lnTo>
                      <a:pt x="268" y="436"/>
                    </a:lnTo>
                    <a:lnTo>
                      <a:pt x="268" y="436"/>
                    </a:lnTo>
                    <a:lnTo>
                      <a:pt x="266" y="434"/>
                    </a:lnTo>
                    <a:lnTo>
                      <a:pt x="266" y="432"/>
                    </a:lnTo>
                    <a:lnTo>
                      <a:pt x="265" y="430"/>
                    </a:lnTo>
                    <a:lnTo>
                      <a:pt x="263" y="430"/>
                    </a:lnTo>
                    <a:lnTo>
                      <a:pt x="263" y="428"/>
                    </a:lnTo>
                    <a:lnTo>
                      <a:pt x="263" y="428"/>
                    </a:lnTo>
                    <a:lnTo>
                      <a:pt x="263" y="428"/>
                    </a:lnTo>
                    <a:lnTo>
                      <a:pt x="261" y="426"/>
                    </a:lnTo>
                    <a:lnTo>
                      <a:pt x="263" y="425"/>
                    </a:lnTo>
                    <a:lnTo>
                      <a:pt x="263" y="425"/>
                    </a:lnTo>
                    <a:lnTo>
                      <a:pt x="263" y="423"/>
                    </a:lnTo>
                    <a:lnTo>
                      <a:pt x="263" y="423"/>
                    </a:lnTo>
                    <a:lnTo>
                      <a:pt x="263" y="423"/>
                    </a:lnTo>
                    <a:lnTo>
                      <a:pt x="261" y="421"/>
                    </a:lnTo>
                    <a:lnTo>
                      <a:pt x="257" y="415"/>
                    </a:lnTo>
                    <a:lnTo>
                      <a:pt x="255" y="415"/>
                    </a:lnTo>
                    <a:lnTo>
                      <a:pt x="255" y="415"/>
                    </a:lnTo>
                    <a:lnTo>
                      <a:pt x="257" y="413"/>
                    </a:lnTo>
                    <a:lnTo>
                      <a:pt x="257" y="413"/>
                    </a:lnTo>
                    <a:lnTo>
                      <a:pt x="259" y="413"/>
                    </a:lnTo>
                    <a:lnTo>
                      <a:pt x="259" y="413"/>
                    </a:lnTo>
                    <a:lnTo>
                      <a:pt x="259" y="411"/>
                    </a:lnTo>
                    <a:lnTo>
                      <a:pt x="259" y="411"/>
                    </a:lnTo>
                    <a:lnTo>
                      <a:pt x="261" y="411"/>
                    </a:lnTo>
                    <a:lnTo>
                      <a:pt x="261" y="411"/>
                    </a:lnTo>
                    <a:lnTo>
                      <a:pt x="261" y="411"/>
                    </a:lnTo>
                    <a:lnTo>
                      <a:pt x="261" y="411"/>
                    </a:lnTo>
                    <a:lnTo>
                      <a:pt x="263" y="413"/>
                    </a:lnTo>
                    <a:lnTo>
                      <a:pt x="263" y="413"/>
                    </a:lnTo>
                    <a:lnTo>
                      <a:pt x="265" y="413"/>
                    </a:lnTo>
                    <a:lnTo>
                      <a:pt x="265" y="413"/>
                    </a:lnTo>
                    <a:lnTo>
                      <a:pt x="265" y="413"/>
                    </a:lnTo>
                    <a:lnTo>
                      <a:pt x="265" y="413"/>
                    </a:lnTo>
                    <a:lnTo>
                      <a:pt x="265" y="413"/>
                    </a:lnTo>
                    <a:lnTo>
                      <a:pt x="265" y="415"/>
                    </a:lnTo>
                    <a:lnTo>
                      <a:pt x="266" y="419"/>
                    </a:lnTo>
                    <a:lnTo>
                      <a:pt x="266" y="421"/>
                    </a:lnTo>
                    <a:lnTo>
                      <a:pt x="266" y="423"/>
                    </a:lnTo>
                    <a:lnTo>
                      <a:pt x="268" y="423"/>
                    </a:lnTo>
                    <a:lnTo>
                      <a:pt x="268" y="423"/>
                    </a:lnTo>
                    <a:lnTo>
                      <a:pt x="268" y="423"/>
                    </a:lnTo>
                    <a:lnTo>
                      <a:pt x="270" y="425"/>
                    </a:lnTo>
                    <a:lnTo>
                      <a:pt x="270" y="425"/>
                    </a:lnTo>
                    <a:lnTo>
                      <a:pt x="274" y="425"/>
                    </a:lnTo>
                    <a:lnTo>
                      <a:pt x="274" y="425"/>
                    </a:lnTo>
                    <a:lnTo>
                      <a:pt x="276" y="426"/>
                    </a:lnTo>
                    <a:lnTo>
                      <a:pt x="276" y="426"/>
                    </a:lnTo>
                    <a:lnTo>
                      <a:pt x="276" y="428"/>
                    </a:lnTo>
                    <a:lnTo>
                      <a:pt x="278" y="428"/>
                    </a:lnTo>
                    <a:lnTo>
                      <a:pt x="278" y="428"/>
                    </a:lnTo>
                    <a:lnTo>
                      <a:pt x="280" y="428"/>
                    </a:lnTo>
                    <a:lnTo>
                      <a:pt x="282" y="428"/>
                    </a:lnTo>
                    <a:lnTo>
                      <a:pt x="284" y="428"/>
                    </a:lnTo>
                    <a:lnTo>
                      <a:pt x="284" y="428"/>
                    </a:lnTo>
                    <a:lnTo>
                      <a:pt x="291" y="426"/>
                    </a:lnTo>
                    <a:lnTo>
                      <a:pt x="291" y="426"/>
                    </a:lnTo>
                    <a:lnTo>
                      <a:pt x="291" y="426"/>
                    </a:lnTo>
                    <a:lnTo>
                      <a:pt x="293" y="426"/>
                    </a:lnTo>
                    <a:lnTo>
                      <a:pt x="293" y="428"/>
                    </a:lnTo>
                    <a:lnTo>
                      <a:pt x="295" y="428"/>
                    </a:lnTo>
                    <a:lnTo>
                      <a:pt x="295" y="428"/>
                    </a:lnTo>
                    <a:lnTo>
                      <a:pt x="295" y="428"/>
                    </a:lnTo>
                    <a:lnTo>
                      <a:pt x="295" y="428"/>
                    </a:lnTo>
                    <a:lnTo>
                      <a:pt x="297" y="432"/>
                    </a:lnTo>
                    <a:lnTo>
                      <a:pt x="299" y="434"/>
                    </a:lnTo>
                    <a:lnTo>
                      <a:pt x="299" y="434"/>
                    </a:lnTo>
                    <a:lnTo>
                      <a:pt x="299" y="436"/>
                    </a:lnTo>
                    <a:lnTo>
                      <a:pt x="299" y="436"/>
                    </a:lnTo>
                    <a:lnTo>
                      <a:pt x="299" y="438"/>
                    </a:lnTo>
                    <a:lnTo>
                      <a:pt x="299" y="438"/>
                    </a:lnTo>
                    <a:lnTo>
                      <a:pt x="299" y="438"/>
                    </a:lnTo>
                    <a:lnTo>
                      <a:pt x="301" y="438"/>
                    </a:lnTo>
                    <a:lnTo>
                      <a:pt x="303" y="440"/>
                    </a:lnTo>
                    <a:lnTo>
                      <a:pt x="303" y="440"/>
                    </a:lnTo>
                    <a:lnTo>
                      <a:pt x="305" y="440"/>
                    </a:lnTo>
                    <a:lnTo>
                      <a:pt x="305" y="438"/>
                    </a:lnTo>
                    <a:lnTo>
                      <a:pt x="305" y="438"/>
                    </a:lnTo>
                    <a:lnTo>
                      <a:pt x="305" y="438"/>
                    </a:lnTo>
                    <a:lnTo>
                      <a:pt x="303" y="436"/>
                    </a:lnTo>
                    <a:lnTo>
                      <a:pt x="303" y="434"/>
                    </a:lnTo>
                    <a:lnTo>
                      <a:pt x="303" y="434"/>
                    </a:lnTo>
                    <a:lnTo>
                      <a:pt x="305" y="432"/>
                    </a:lnTo>
                    <a:lnTo>
                      <a:pt x="303" y="432"/>
                    </a:lnTo>
                    <a:lnTo>
                      <a:pt x="303" y="432"/>
                    </a:lnTo>
                    <a:lnTo>
                      <a:pt x="303" y="430"/>
                    </a:lnTo>
                    <a:lnTo>
                      <a:pt x="301" y="430"/>
                    </a:lnTo>
                    <a:lnTo>
                      <a:pt x="301" y="430"/>
                    </a:lnTo>
                    <a:lnTo>
                      <a:pt x="301" y="428"/>
                    </a:lnTo>
                    <a:lnTo>
                      <a:pt x="301" y="428"/>
                    </a:lnTo>
                    <a:lnTo>
                      <a:pt x="301" y="426"/>
                    </a:lnTo>
                    <a:lnTo>
                      <a:pt x="301" y="426"/>
                    </a:lnTo>
                    <a:lnTo>
                      <a:pt x="299" y="425"/>
                    </a:lnTo>
                    <a:lnTo>
                      <a:pt x="299" y="425"/>
                    </a:lnTo>
                    <a:lnTo>
                      <a:pt x="299" y="425"/>
                    </a:lnTo>
                    <a:lnTo>
                      <a:pt x="299" y="423"/>
                    </a:lnTo>
                    <a:lnTo>
                      <a:pt x="299" y="423"/>
                    </a:lnTo>
                    <a:lnTo>
                      <a:pt x="301" y="421"/>
                    </a:lnTo>
                    <a:lnTo>
                      <a:pt x="301" y="419"/>
                    </a:lnTo>
                    <a:lnTo>
                      <a:pt x="301" y="419"/>
                    </a:lnTo>
                    <a:lnTo>
                      <a:pt x="301" y="419"/>
                    </a:lnTo>
                    <a:lnTo>
                      <a:pt x="301" y="419"/>
                    </a:lnTo>
                    <a:lnTo>
                      <a:pt x="299" y="417"/>
                    </a:lnTo>
                    <a:lnTo>
                      <a:pt x="299" y="417"/>
                    </a:lnTo>
                    <a:lnTo>
                      <a:pt x="299" y="417"/>
                    </a:lnTo>
                    <a:lnTo>
                      <a:pt x="299" y="417"/>
                    </a:lnTo>
                    <a:lnTo>
                      <a:pt x="299" y="417"/>
                    </a:lnTo>
                    <a:lnTo>
                      <a:pt x="301" y="415"/>
                    </a:lnTo>
                    <a:lnTo>
                      <a:pt x="303" y="413"/>
                    </a:lnTo>
                    <a:lnTo>
                      <a:pt x="303" y="413"/>
                    </a:lnTo>
                    <a:lnTo>
                      <a:pt x="303" y="413"/>
                    </a:lnTo>
                    <a:lnTo>
                      <a:pt x="305" y="413"/>
                    </a:lnTo>
                    <a:lnTo>
                      <a:pt x="308" y="413"/>
                    </a:lnTo>
                    <a:lnTo>
                      <a:pt x="310" y="411"/>
                    </a:lnTo>
                    <a:lnTo>
                      <a:pt x="310" y="411"/>
                    </a:lnTo>
                    <a:lnTo>
                      <a:pt x="310" y="411"/>
                    </a:lnTo>
                    <a:lnTo>
                      <a:pt x="310" y="411"/>
                    </a:lnTo>
                    <a:lnTo>
                      <a:pt x="310" y="409"/>
                    </a:lnTo>
                    <a:lnTo>
                      <a:pt x="310" y="409"/>
                    </a:lnTo>
                    <a:lnTo>
                      <a:pt x="310" y="407"/>
                    </a:lnTo>
                    <a:lnTo>
                      <a:pt x="310" y="406"/>
                    </a:lnTo>
                    <a:lnTo>
                      <a:pt x="310" y="406"/>
                    </a:lnTo>
                    <a:lnTo>
                      <a:pt x="310" y="404"/>
                    </a:lnTo>
                    <a:lnTo>
                      <a:pt x="310" y="402"/>
                    </a:lnTo>
                    <a:lnTo>
                      <a:pt x="310" y="402"/>
                    </a:lnTo>
                    <a:lnTo>
                      <a:pt x="310" y="402"/>
                    </a:lnTo>
                    <a:lnTo>
                      <a:pt x="310" y="402"/>
                    </a:lnTo>
                    <a:lnTo>
                      <a:pt x="307" y="400"/>
                    </a:lnTo>
                    <a:lnTo>
                      <a:pt x="307" y="400"/>
                    </a:lnTo>
                    <a:lnTo>
                      <a:pt x="307" y="400"/>
                    </a:lnTo>
                    <a:lnTo>
                      <a:pt x="307" y="400"/>
                    </a:lnTo>
                    <a:lnTo>
                      <a:pt x="307" y="400"/>
                    </a:lnTo>
                    <a:lnTo>
                      <a:pt x="307" y="398"/>
                    </a:lnTo>
                    <a:lnTo>
                      <a:pt x="305" y="398"/>
                    </a:lnTo>
                    <a:lnTo>
                      <a:pt x="305" y="398"/>
                    </a:lnTo>
                    <a:lnTo>
                      <a:pt x="305" y="398"/>
                    </a:lnTo>
                    <a:lnTo>
                      <a:pt x="303" y="398"/>
                    </a:lnTo>
                    <a:lnTo>
                      <a:pt x="303" y="398"/>
                    </a:lnTo>
                    <a:lnTo>
                      <a:pt x="301" y="398"/>
                    </a:lnTo>
                    <a:lnTo>
                      <a:pt x="301" y="398"/>
                    </a:lnTo>
                    <a:lnTo>
                      <a:pt x="301" y="400"/>
                    </a:lnTo>
                    <a:lnTo>
                      <a:pt x="301" y="400"/>
                    </a:lnTo>
                    <a:lnTo>
                      <a:pt x="301" y="402"/>
                    </a:lnTo>
                    <a:lnTo>
                      <a:pt x="301" y="402"/>
                    </a:lnTo>
                    <a:lnTo>
                      <a:pt x="303" y="404"/>
                    </a:lnTo>
                    <a:lnTo>
                      <a:pt x="305" y="406"/>
                    </a:lnTo>
                    <a:lnTo>
                      <a:pt x="303" y="406"/>
                    </a:lnTo>
                    <a:lnTo>
                      <a:pt x="303" y="406"/>
                    </a:lnTo>
                    <a:lnTo>
                      <a:pt x="303" y="406"/>
                    </a:lnTo>
                    <a:lnTo>
                      <a:pt x="301" y="406"/>
                    </a:lnTo>
                    <a:lnTo>
                      <a:pt x="299" y="404"/>
                    </a:lnTo>
                    <a:lnTo>
                      <a:pt x="299" y="402"/>
                    </a:lnTo>
                    <a:lnTo>
                      <a:pt x="297" y="402"/>
                    </a:lnTo>
                    <a:lnTo>
                      <a:pt x="297" y="402"/>
                    </a:lnTo>
                    <a:lnTo>
                      <a:pt x="293" y="402"/>
                    </a:lnTo>
                    <a:lnTo>
                      <a:pt x="293" y="400"/>
                    </a:lnTo>
                    <a:lnTo>
                      <a:pt x="291" y="400"/>
                    </a:lnTo>
                    <a:lnTo>
                      <a:pt x="291" y="398"/>
                    </a:lnTo>
                    <a:lnTo>
                      <a:pt x="291" y="398"/>
                    </a:lnTo>
                    <a:lnTo>
                      <a:pt x="291" y="398"/>
                    </a:lnTo>
                    <a:lnTo>
                      <a:pt x="291" y="398"/>
                    </a:lnTo>
                    <a:lnTo>
                      <a:pt x="291" y="398"/>
                    </a:lnTo>
                    <a:lnTo>
                      <a:pt x="289" y="398"/>
                    </a:lnTo>
                    <a:lnTo>
                      <a:pt x="287" y="398"/>
                    </a:lnTo>
                    <a:lnTo>
                      <a:pt x="286" y="398"/>
                    </a:lnTo>
                    <a:lnTo>
                      <a:pt x="284" y="398"/>
                    </a:lnTo>
                    <a:lnTo>
                      <a:pt x="282" y="398"/>
                    </a:lnTo>
                    <a:lnTo>
                      <a:pt x="282" y="396"/>
                    </a:lnTo>
                    <a:lnTo>
                      <a:pt x="280" y="396"/>
                    </a:lnTo>
                    <a:lnTo>
                      <a:pt x="280" y="396"/>
                    </a:lnTo>
                    <a:lnTo>
                      <a:pt x="278" y="398"/>
                    </a:lnTo>
                    <a:lnTo>
                      <a:pt x="278" y="400"/>
                    </a:lnTo>
                    <a:lnTo>
                      <a:pt x="276" y="402"/>
                    </a:lnTo>
                    <a:lnTo>
                      <a:pt x="276" y="402"/>
                    </a:lnTo>
                    <a:lnTo>
                      <a:pt x="276" y="402"/>
                    </a:lnTo>
                    <a:lnTo>
                      <a:pt x="276" y="406"/>
                    </a:lnTo>
                    <a:lnTo>
                      <a:pt x="276" y="406"/>
                    </a:lnTo>
                    <a:lnTo>
                      <a:pt x="276" y="406"/>
                    </a:lnTo>
                    <a:lnTo>
                      <a:pt x="274" y="407"/>
                    </a:lnTo>
                    <a:lnTo>
                      <a:pt x="274" y="407"/>
                    </a:lnTo>
                    <a:lnTo>
                      <a:pt x="272" y="407"/>
                    </a:lnTo>
                    <a:lnTo>
                      <a:pt x="270" y="406"/>
                    </a:lnTo>
                    <a:lnTo>
                      <a:pt x="268" y="406"/>
                    </a:lnTo>
                    <a:lnTo>
                      <a:pt x="265" y="406"/>
                    </a:lnTo>
                    <a:lnTo>
                      <a:pt x="259" y="404"/>
                    </a:lnTo>
                    <a:lnTo>
                      <a:pt x="259" y="404"/>
                    </a:lnTo>
                    <a:lnTo>
                      <a:pt x="259" y="402"/>
                    </a:lnTo>
                    <a:lnTo>
                      <a:pt x="261" y="402"/>
                    </a:lnTo>
                    <a:lnTo>
                      <a:pt x="261" y="402"/>
                    </a:lnTo>
                    <a:lnTo>
                      <a:pt x="261" y="400"/>
                    </a:lnTo>
                    <a:lnTo>
                      <a:pt x="261" y="400"/>
                    </a:lnTo>
                    <a:lnTo>
                      <a:pt x="261" y="400"/>
                    </a:lnTo>
                    <a:lnTo>
                      <a:pt x="257" y="398"/>
                    </a:lnTo>
                    <a:lnTo>
                      <a:pt x="257" y="398"/>
                    </a:lnTo>
                    <a:lnTo>
                      <a:pt x="255" y="396"/>
                    </a:lnTo>
                    <a:lnTo>
                      <a:pt x="255" y="396"/>
                    </a:lnTo>
                    <a:lnTo>
                      <a:pt x="255" y="394"/>
                    </a:lnTo>
                    <a:lnTo>
                      <a:pt x="255" y="394"/>
                    </a:lnTo>
                    <a:lnTo>
                      <a:pt x="255" y="392"/>
                    </a:lnTo>
                    <a:lnTo>
                      <a:pt x="255" y="392"/>
                    </a:lnTo>
                    <a:lnTo>
                      <a:pt x="255" y="390"/>
                    </a:lnTo>
                    <a:lnTo>
                      <a:pt x="255" y="390"/>
                    </a:lnTo>
                    <a:lnTo>
                      <a:pt x="257" y="390"/>
                    </a:lnTo>
                    <a:lnTo>
                      <a:pt x="257" y="390"/>
                    </a:lnTo>
                    <a:lnTo>
                      <a:pt x="257" y="390"/>
                    </a:lnTo>
                    <a:lnTo>
                      <a:pt x="257" y="390"/>
                    </a:lnTo>
                    <a:lnTo>
                      <a:pt x="259" y="390"/>
                    </a:lnTo>
                    <a:lnTo>
                      <a:pt x="259" y="390"/>
                    </a:lnTo>
                    <a:lnTo>
                      <a:pt x="259" y="390"/>
                    </a:lnTo>
                    <a:lnTo>
                      <a:pt x="259" y="390"/>
                    </a:lnTo>
                    <a:lnTo>
                      <a:pt x="261" y="388"/>
                    </a:lnTo>
                    <a:lnTo>
                      <a:pt x="261" y="388"/>
                    </a:lnTo>
                    <a:lnTo>
                      <a:pt x="261" y="387"/>
                    </a:lnTo>
                    <a:lnTo>
                      <a:pt x="261" y="387"/>
                    </a:lnTo>
                    <a:lnTo>
                      <a:pt x="261" y="385"/>
                    </a:lnTo>
                    <a:lnTo>
                      <a:pt x="261" y="385"/>
                    </a:lnTo>
                    <a:lnTo>
                      <a:pt x="261" y="383"/>
                    </a:lnTo>
                    <a:lnTo>
                      <a:pt x="261" y="383"/>
                    </a:lnTo>
                    <a:lnTo>
                      <a:pt x="259" y="383"/>
                    </a:lnTo>
                    <a:lnTo>
                      <a:pt x="257" y="383"/>
                    </a:lnTo>
                    <a:lnTo>
                      <a:pt x="255" y="383"/>
                    </a:lnTo>
                    <a:lnTo>
                      <a:pt x="255" y="383"/>
                    </a:lnTo>
                    <a:lnTo>
                      <a:pt x="255" y="383"/>
                    </a:lnTo>
                    <a:lnTo>
                      <a:pt x="253" y="383"/>
                    </a:lnTo>
                    <a:lnTo>
                      <a:pt x="253" y="383"/>
                    </a:lnTo>
                    <a:lnTo>
                      <a:pt x="251" y="383"/>
                    </a:lnTo>
                    <a:lnTo>
                      <a:pt x="251" y="383"/>
                    </a:lnTo>
                    <a:lnTo>
                      <a:pt x="251" y="383"/>
                    </a:lnTo>
                    <a:lnTo>
                      <a:pt x="251" y="381"/>
                    </a:lnTo>
                    <a:lnTo>
                      <a:pt x="249" y="379"/>
                    </a:lnTo>
                    <a:lnTo>
                      <a:pt x="249" y="379"/>
                    </a:lnTo>
                    <a:lnTo>
                      <a:pt x="249" y="377"/>
                    </a:lnTo>
                    <a:lnTo>
                      <a:pt x="247" y="377"/>
                    </a:lnTo>
                    <a:lnTo>
                      <a:pt x="247" y="377"/>
                    </a:lnTo>
                    <a:lnTo>
                      <a:pt x="246" y="377"/>
                    </a:lnTo>
                    <a:lnTo>
                      <a:pt x="246" y="375"/>
                    </a:lnTo>
                    <a:lnTo>
                      <a:pt x="246" y="375"/>
                    </a:lnTo>
                    <a:lnTo>
                      <a:pt x="244" y="371"/>
                    </a:lnTo>
                    <a:lnTo>
                      <a:pt x="244" y="369"/>
                    </a:lnTo>
                    <a:lnTo>
                      <a:pt x="244" y="367"/>
                    </a:lnTo>
                    <a:lnTo>
                      <a:pt x="244" y="366"/>
                    </a:lnTo>
                    <a:lnTo>
                      <a:pt x="246" y="364"/>
                    </a:lnTo>
                    <a:lnTo>
                      <a:pt x="246" y="362"/>
                    </a:lnTo>
                    <a:lnTo>
                      <a:pt x="246" y="360"/>
                    </a:lnTo>
                    <a:lnTo>
                      <a:pt x="246" y="360"/>
                    </a:lnTo>
                    <a:lnTo>
                      <a:pt x="246" y="356"/>
                    </a:lnTo>
                    <a:lnTo>
                      <a:pt x="246" y="356"/>
                    </a:lnTo>
                    <a:lnTo>
                      <a:pt x="247" y="356"/>
                    </a:lnTo>
                    <a:lnTo>
                      <a:pt x="249" y="354"/>
                    </a:lnTo>
                    <a:lnTo>
                      <a:pt x="249" y="354"/>
                    </a:lnTo>
                    <a:lnTo>
                      <a:pt x="249" y="354"/>
                    </a:lnTo>
                    <a:lnTo>
                      <a:pt x="249" y="354"/>
                    </a:lnTo>
                    <a:lnTo>
                      <a:pt x="251" y="347"/>
                    </a:lnTo>
                    <a:lnTo>
                      <a:pt x="251" y="345"/>
                    </a:lnTo>
                    <a:lnTo>
                      <a:pt x="251" y="343"/>
                    </a:lnTo>
                    <a:lnTo>
                      <a:pt x="251" y="341"/>
                    </a:lnTo>
                    <a:lnTo>
                      <a:pt x="251" y="341"/>
                    </a:lnTo>
                    <a:lnTo>
                      <a:pt x="251" y="339"/>
                    </a:lnTo>
                    <a:lnTo>
                      <a:pt x="251" y="339"/>
                    </a:lnTo>
                    <a:lnTo>
                      <a:pt x="249" y="339"/>
                    </a:lnTo>
                    <a:lnTo>
                      <a:pt x="249" y="339"/>
                    </a:lnTo>
                    <a:lnTo>
                      <a:pt x="249" y="337"/>
                    </a:lnTo>
                    <a:lnTo>
                      <a:pt x="247" y="337"/>
                    </a:lnTo>
                    <a:lnTo>
                      <a:pt x="246" y="337"/>
                    </a:lnTo>
                    <a:lnTo>
                      <a:pt x="246" y="337"/>
                    </a:lnTo>
                    <a:lnTo>
                      <a:pt x="244" y="335"/>
                    </a:lnTo>
                    <a:lnTo>
                      <a:pt x="242" y="335"/>
                    </a:lnTo>
                    <a:lnTo>
                      <a:pt x="242" y="335"/>
                    </a:lnTo>
                    <a:lnTo>
                      <a:pt x="242" y="335"/>
                    </a:lnTo>
                    <a:lnTo>
                      <a:pt x="242" y="333"/>
                    </a:lnTo>
                    <a:lnTo>
                      <a:pt x="244" y="333"/>
                    </a:lnTo>
                    <a:lnTo>
                      <a:pt x="244" y="333"/>
                    </a:lnTo>
                    <a:lnTo>
                      <a:pt x="244" y="331"/>
                    </a:lnTo>
                    <a:lnTo>
                      <a:pt x="244" y="331"/>
                    </a:lnTo>
                    <a:lnTo>
                      <a:pt x="244" y="329"/>
                    </a:lnTo>
                    <a:lnTo>
                      <a:pt x="244" y="328"/>
                    </a:lnTo>
                    <a:lnTo>
                      <a:pt x="246" y="326"/>
                    </a:lnTo>
                    <a:lnTo>
                      <a:pt x="247" y="326"/>
                    </a:lnTo>
                    <a:lnTo>
                      <a:pt x="255" y="329"/>
                    </a:lnTo>
                    <a:lnTo>
                      <a:pt x="257" y="329"/>
                    </a:lnTo>
                    <a:lnTo>
                      <a:pt x="259" y="329"/>
                    </a:lnTo>
                    <a:lnTo>
                      <a:pt x="261" y="331"/>
                    </a:lnTo>
                    <a:lnTo>
                      <a:pt x="263" y="331"/>
                    </a:lnTo>
                    <a:lnTo>
                      <a:pt x="263" y="331"/>
                    </a:lnTo>
                    <a:lnTo>
                      <a:pt x="265" y="331"/>
                    </a:lnTo>
                    <a:lnTo>
                      <a:pt x="265" y="331"/>
                    </a:lnTo>
                    <a:lnTo>
                      <a:pt x="266" y="331"/>
                    </a:lnTo>
                    <a:lnTo>
                      <a:pt x="266" y="331"/>
                    </a:lnTo>
                    <a:lnTo>
                      <a:pt x="268" y="331"/>
                    </a:lnTo>
                    <a:lnTo>
                      <a:pt x="268" y="331"/>
                    </a:lnTo>
                    <a:lnTo>
                      <a:pt x="268" y="331"/>
                    </a:lnTo>
                    <a:lnTo>
                      <a:pt x="270" y="331"/>
                    </a:lnTo>
                    <a:lnTo>
                      <a:pt x="270" y="333"/>
                    </a:lnTo>
                    <a:lnTo>
                      <a:pt x="270" y="333"/>
                    </a:lnTo>
                    <a:lnTo>
                      <a:pt x="270" y="333"/>
                    </a:lnTo>
                    <a:lnTo>
                      <a:pt x="272" y="333"/>
                    </a:lnTo>
                    <a:lnTo>
                      <a:pt x="272" y="333"/>
                    </a:lnTo>
                    <a:lnTo>
                      <a:pt x="272" y="333"/>
                    </a:lnTo>
                    <a:lnTo>
                      <a:pt x="276" y="329"/>
                    </a:lnTo>
                    <a:lnTo>
                      <a:pt x="276" y="329"/>
                    </a:lnTo>
                    <a:lnTo>
                      <a:pt x="276" y="328"/>
                    </a:lnTo>
                    <a:lnTo>
                      <a:pt x="278" y="326"/>
                    </a:lnTo>
                    <a:lnTo>
                      <a:pt x="278" y="324"/>
                    </a:lnTo>
                    <a:lnTo>
                      <a:pt x="278" y="324"/>
                    </a:lnTo>
                    <a:lnTo>
                      <a:pt x="280" y="324"/>
                    </a:lnTo>
                    <a:lnTo>
                      <a:pt x="280" y="322"/>
                    </a:lnTo>
                    <a:lnTo>
                      <a:pt x="280" y="322"/>
                    </a:lnTo>
                    <a:lnTo>
                      <a:pt x="280" y="320"/>
                    </a:lnTo>
                    <a:lnTo>
                      <a:pt x="280" y="320"/>
                    </a:lnTo>
                    <a:lnTo>
                      <a:pt x="280" y="316"/>
                    </a:lnTo>
                    <a:lnTo>
                      <a:pt x="280" y="316"/>
                    </a:lnTo>
                    <a:lnTo>
                      <a:pt x="278" y="310"/>
                    </a:lnTo>
                    <a:lnTo>
                      <a:pt x="278" y="305"/>
                    </a:lnTo>
                    <a:lnTo>
                      <a:pt x="276" y="303"/>
                    </a:lnTo>
                    <a:lnTo>
                      <a:pt x="276" y="303"/>
                    </a:lnTo>
                    <a:lnTo>
                      <a:pt x="274" y="303"/>
                    </a:lnTo>
                    <a:lnTo>
                      <a:pt x="272" y="301"/>
                    </a:lnTo>
                    <a:lnTo>
                      <a:pt x="270" y="301"/>
                    </a:lnTo>
                    <a:lnTo>
                      <a:pt x="270" y="301"/>
                    </a:lnTo>
                    <a:lnTo>
                      <a:pt x="270" y="299"/>
                    </a:lnTo>
                    <a:lnTo>
                      <a:pt x="268" y="293"/>
                    </a:lnTo>
                    <a:lnTo>
                      <a:pt x="268" y="293"/>
                    </a:lnTo>
                    <a:lnTo>
                      <a:pt x="268" y="291"/>
                    </a:lnTo>
                    <a:lnTo>
                      <a:pt x="268" y="291"/>
                    </a:lnTo>
                    <a:lnTo>
                      <a:pt x="266" y="291"/>
                    </a:lnTo>
                    <a:lnTo>
                      <a:pt x="266" y="290"/>
                    </a:lnTo>
                    <a:lnTo>
                      <a:pt x="266" y="288"/>
                    </a:lnTo>
                    <a:lnTo>
                      <a:pt x="265" y="286"/>
                    </a:lnTo>
                    <a:lnTo>
                      <a:pt x="265" y="286"/>
                    </a:lnTo>
                    <a:lnTo>
                      <a:pt x="265" y="286"/>
                    </a:lnTo>
                    <a:lnTo>
                      <a:pt x="265" y="284"/>
                    </a:lnTo>
                    <a:lnTo>
                      <a:pt x="265" y="284"/>
                    </a:lnTo>
                    <a:lnTo>
                      <a:pt x="266" y="284"/>
                    </a:lnTo>
                    <a:lnTo>
                      <a:pt x="268" y="286"/>
                    </a:lnTo>
                    <a:lnTo>
                      <a:pt x="268" y="286"/>
                    </a:lnTo>
                    <a:lnTo>
                      <a:pt x="268" y="286"/>
                    </a:lnTo>
                    <a:lnTo>
                      <a:pt x="268" y="286"/>
                    </a:lnTo>
                    <a:lnTo>
                      <a:pt x="268" y="284"/>
                    </a:lnTo>
                    <a:lnTo>
                      <a:pt x="268" y="280"/>
                    </a:lnTo>
                    <a:lnTo>
                      <a:pt x="268" y="274"/>
                    </a:lnTo>
                    <a:lnTo>
                      <a:pt x="268" y="274"/>
                    </a:lnTo>
                    <a:lnTo>
                      <a:pt x="268" y="274"/>
                    </a:lnTo>
                    <a:lnTo>
                      <a:pt x="268" y="274"/>
                    </a:lnTo>
                    <a:lnTo>
                      <a:pt x="268" y="272"/>
                    </a:lnTo>
                    <a:lnTo>
                      <a:pt x="270" y="270"/>
                    </a:lnTo>
                    <a:lnTo>
                      <a:pt x="270" y="270"/>
                    </a:lnTo>
                    <a:lnTo>
                      <a:pt x="272" y="270"/>
                    </a:lnTo>
                    <a:lnTo>
                      <a:pt x="272" y="270"/>
                    </a:lnTo>
                    <a:lnTo>
                      <a:pt x="272" y="270"/>
                    </a:lnTo>
                    <a:lnTo>
                      <a:pt x="274" y="270"/>
                    </a:lnTo>
                    <a:lnTo>
                      <a:pt x="274" y="270"/>
                    </a:lnTo>
                    <a:lnTo>
                      <a:pt x="276" y="270"/>
                    </a:lnTo>
                    <a:lnTo>
                      <a:pt x="276" y="270"/>
                    </a:lnTo>
                    <a:lnTo>
                      <a:pt x="274" y="269"/>
                    </a:lnTo>
                    <a:lnTo>
                      <a:pt x="274" y="265"/>
                    </a:lnTo>
                    <a:lnTo>
                      <a:pt x="272" y="263"/>
                    </a:lnTo>
                    <a:lnTo>
                      <a:pt x="272" y="263"/>
                    </a:lnTo>
                    <a:lnTo>
                      <a:pt x="272" y="263"/>
                    </a:lnTo>
                    <a:lnTo>
                      <a:pt x="272" y="263"/>
                    </a:lnTo>
                    <a:lnTo>
                      <a:pt x="270" y="263"/>
                    </a:lnTo>
                    <a:lnTo>
                      <a:pt x="270" y="261"/>
                    </a:lnTo>
                    <a:lnTo>
                      <a:pt x="270" y="259"/>
                    </a:lnTo>
                    <a:lnTo>
                      <a:pt x="270" y="255"/>
                    </a:lnTo>
                    <a:lnTo>
                      <a:pt x="270" y="253"/>
                    </a:lnTo>
                    <a:lnTo>
                      <a:pt x="270" y="251"/>
                    </a:lnTo>
                    <a:lnTo>
                      <a:pt x="270" y="250"/>
                    </a:lnTo>
                    <a:lnTo>
                      <a:pt x="274" y="246"/>
                    </a:lnTo>
                    <a:lnTo>
                      <a:pt x="282" y="242"/>
                    </a:lnTo>
                    <a:lnTo>
                      <a:pt x="284" y="242"/>
                    </a:lnTo>
                    <a:lnTo>
                      <a:pt x="289" y="240"/>
                    </a:lnTo>
                    <a:lnTo>
                      <a:pt x="289" y="240"/>
                    </a:lnTo>
                    <a:lnTo>
                      <a:pt x="291" y="242"/>
                    </a:lnTo>
                    <a:lnTo>
                      <a:pt x="293" y="242"/>
                    </a:lnTo>
                    <a:lnTo>
                      <a:pt x="297" y="242"/>
                    </a:lnTo>
                    <a:lnTo>
                      <a:pt x="308" y="242"/>
                    </a:lnTo>
                    <a:lnTo>
                      <a:pt x="308" y="242"/>
                    </a:lnTo>
                    <a:lnTo>
                      <a:pt x="308" y="242"/>
                    </a:lnTo>
                    <a:lnTo>
                      <a:pt x="310" y="242"/>
                    </a:lnTo>
                    <a:lnTo>
                      <a:pt x="312" y="240"/>
                    </a:lnTo>
                    <a:lnTo>
                      <a:pt x="312" y="238"/>
                    </a:lnTo>
                    <a:lnTo>
                      <a:pt x="312" y="238"/>
                    </a:lnTo>
                    <a:lnTo>
                      <a:pt x="312" y="234"/>
                    </a:lnTo>
                    <a:lnTo>
                      <a:pt x="312" y="232"/>
                    </a:lnTo>
                    <a:lnTo>
                      <a:pt x="312" y="229"/>
                    </a:lnTo>
                    <a:lnTo>
                      <a:pt x="312" y="227"/>
                    </a:lnTo>
                    <a:lnTo>
                      <a:pt x="312" y="223"/>
                    </a:lnTo>
                    <a:lnTo>
                      <a:pt x="312" y="221"/>
                    </a:lnTo>
                    <a:lnTo>
                      <a:pt x="312" y="219"/>
                    </a:lnTo>
                    <a:lnTo>
                      <a:pt x="312" y="217"/>
                    </a:lnTo>
                    <a:lnTo>
                      <a:pt x="312" y="217"/>
                    </a:lnTo>
                    <a:lnTo>
                      <a:pt x="312" y="213"/>
                    </a:lnTo>
                    <a:lnTo>
                      <a:pt x="314" y="213"/>
                    </a:lnTo>
                    <a:lnTo>
                      <a:pt x="314" y="212"/>
                    </a:lnTo>
                    <a:lnTo>
                      <a:pt x="314" y="212"/>
                    </a:lnTo>
                    <a:lnTo>
                      <a:pt x="316" y="210"/>
                    </a:lnTo>
                    <a:lnTo>
                      <a:pt x="318" y="210"/>
                    </a:lnTo>
                    <a:lnTo>
                      <a:pt x="318" y="208"/>
                    </a:lnTo>
                    <a:lnTo>
                      <a:pt x="318" y="208"/>
                    </a:lnTo>
                    <a:lnTo>
                      <a:pt x="320" y="206"/>
                    </a:lnTo>
                    <a:lnTo>
                      <a:pt x="318" y="206"/>
                    </a:lnTo>
                    <a:lnTo>
                      <a:pt x="318" y="204"/>
                    </a:lnTo>
                    <a:lnTo>
                      <a:pt x="318" y="204"/>
                    </a:lnTo>
                    <a:lnTo>
                      <a:pt x="314" y="202"/>
                    </a:lnTo>
                    <a:lnTo>
                      <a:pt x="312" y="202"/>
                    </a:lnTo>
                    <a:lnTo>
                      <a:pt x="307" y="202"/>
                    </a:lnTo>
                    <a:lnTo>
                      <a:pt x="305" y="202"/>
                    </a:lnTo>
                    <a:lnTo>
                      <a:pt x="295" y="198"/>
                    </a:lnTo>
                    <a:lnTo>
                      <a:pt x="295" y="198"/>
                    </a:lnTo>
                    <a:lnTo>
                      <a:pt x="291" y="194"/>
                    </a:lnTo>
                    <a:lnTo>
                      <a:pt x="291" y="194"/>
                    </a:lnTo>
                    <a:lnTo>
                      <a:pt x="293" y="194"/>
                    </a:lnTo>
                    <a:lnTo>
                      <a:pt x="297" y="191"/>
                    </a:lnTo>
                    <a:lnTo>
                      <a:pt x="299" y="189"/>
                    </a:lnTo>
                    <a:lnTo>
                      <a:pt x="303" y="189"/>
                    </a:lnTo>
                    <a:lnTo>
                      <a:pt x="303" y="187"/>
                    </a:lnTo>
                    <a:lnTo>
                      <a:pt x="303" y="187"/>
                    </a:lnTo>
                    <a:lnTo>
                      <a:pt x="303" y="185"/>
                    </a:lnTo>
                    <a:lnTo>
                      <a:pt x="305" y="183"/>
                    </a:lnTo>
                    <a:lnTo>
                      <a:pt x="305" y="183"/>
                    </a:lnTo>
                    <a:lnTo>
                      <a:pt x="307" y="183"/>
                    </a:lnTo>
                    <a:lnTo>
                      <a:pt x="307" y="181"/>
                    </a:lnTo>
                    <a:lnTo>
                      <a:pt x="308" y="181"/>
                    </a:lnTo>
                    <a:lnTo>
                      <a:pt x="308" y="179"/>
                    </a:lnTo>
                    <a:lnTo>
                      <a:pt x="308" y="179"/>
                    </a:lnTo>
                    <a:lnTo>
                      <a:pt x="308" y="177"/>
                    </a:lnTo>
                    <a:lnTo>
                      <a:pt x="308" y="177"/>
                    </a:lnTo>
                    <a:lnTo>
                      <a:pt x="308" y="175"/>
                    </a:lnTo>
                    <a:lnTo>
                      <a:pt x="308" y="175"/>
                    </a:lnTo>
                    <a:lnTo>
                      <a:pt x="308" y="175"/>
                    </a:lnTo>
                    <a:lnTo>
                      <a:pt x="307" y="175"/>
                    </a:lnTo>
                    <a:lnTo>
                      <a:pt x="307" y="175"/>
                    </a:lnTo>
                    <a:lnTo>
                      <a:pt x="307" y="175"/>
                    </a:lnTo>
                    <a:lnTo>
                      <a:pt x="307" y="175"/>
                    </a:lnTo>
                    <a:lnTo>
                      <a:pt x="307" y="174"/>
                    </a:lnTo>
                    <a:lnTo>
                      <a:pt x="307" y="174"/>
                    </a:lnTo>
                    <a:lnTo>
                      <a:pt x="308" y="172"/>
                    </a:lnTo>
                    <a:lnTo>
                      <a:pt x="308" y="172"/>
                    </a:lnTo>
                    <a:lnTo>
                      <a:pt x="308" y="172"/>
                    </a:lnTo>
                    <a:lnTo>
                      <a:pt x="308" y="170"/>
                    </a:lnTo>
                    <a:lnTo>
                      <a:pt x="307" y="170"/>
                    </a:lnTo>
                    <a:lnTo>
                      <a:pt x="307" y="170"/>
                    </a:lnTo>
                    <a:lnTo>
                      <a:pt x="307" y="168"/>
                    </a:lnTo>
                    <a:lnTo>
                      <a:pt x="307" y="168"/>
                    </a:lnTo>
                    <a:lnTo>
                      <a:pt x="307" y="164"/>
                    </a:lnTo>
                    <a:lnTo>
                      <a:pt x="307" y="162"/>
                    </a:lnTo>
                    <a:lnTo>
                      <a:pt x="307" y="162"/>
                    </a:lnTo>
                    <a:lnTo>
                      <a:pt x="308" y="162"/>
                    </a:lnTo>
                    <a:lnTo>
                      <a:pt x="308" y="160"/>
                    </a:lnTo>
                    <a:lnTo>
                      <a:pt x="308" y="149"/>
                    </a:lnTo>
                    <a:lnTo>
                      <a:pt x="308" y="147"/>
                    </a:lnTo>
                    <a:lnTo>
                      <a:pt x="308" y="145"/>
                    </a:lnTo>
                    <a:lnTo>
                      <a:pt x="310" y="143"/>
                    </a:lnTo>
                    <a:lnTo>
                      <a:pt x="310" y="141"/>
                    </a:lnTo>
                    <a:lnTo>
                      <a:pt x="310" y="139"/>
                    </a:lnTo>
                    <a:lnTo>
                      <a:pt x="310" y="137"/>
                    </a:lnTo>
                    <a:lnTo>
                      <a:pt x="308" y="134"/>
                    </a:lnTo>
                    <a:lnTo>
                      <a:pt x="308" y="134"/>
                    </a:lnTo>
                    <a:lnTo>
                      <a:pt x="307" y="130"/>
                    </a:lnTo>
                    <a:lnTo>
                      <a:pt x="307" y="128"/>
                    </a:lnTo>
                    <a:lnTo>
                      <a:pt x="307" y="128"/>
                    </a:lnTo>
                    <a:lnTo>
                      <a:pt x="305" y="128"/>
                    </a:lnTo>
                    <a:lnTo>
                      <a:pt x="303" y="126"/>
                    </a:lnTo>
                    <a:lnTo>
                      <a:pt x="303" y="126"/>
                    </a:lnTo>
                    <a:lnTo>
                      <a:pt x="303" y="126"/>
                    </a:lnTo>
                    <a:lnTo>
                      <a:pt x="301" y="124"/>
                    </a:lnTo>
                    <a:lnTo>
                      <a:pt x="301" y="124"/>
                    </a:lnTo>
                    <a:lnTo>
                      <a:pt x="303" y="120"/>
                    </a:lnTo>
                    <a:lnTo>
                      <a:pt x="314" y="105"/>
                    </a:lnTo>
                    <a:lnTo>
                      <a:pt x="314" y="103"/>
                    </a:lnTo>
                    <a:lnTo>
                      <a:pt x="316" y="101"/>
                    </a:lnTo>
                    <a:lnTo>
                      <a:pt x="316" y="101"/>
                    </a:lnTo>
                    <a:lnTo>
                      <a:pt x="318" y="99"/>
                    </a:lnTo>
                    <a:lnTo>
                      <a:pt x="318" y="99"/>
                    </a:lnTo>
                    <a:lnTo>
                      <a:pt x="320" y="99"/>
                    </a:lnTo>
                    <a:lnTo>
                      <a:pt x="320" y="99"/>
                    </a:lnTo>
                    <a:lnTo>
                      <a:pt x="322" y="97"/>
                    </a:lnTo>
                    <a:lnTo>
                      <a:pt x="322" y="97"/>
                    </a:lnTo>
                    <a:lnTo>
                      <a:pt x="322" y="96"/>
                    </a:lnTo>
                    <a:lnTo>
                      <a:pt x="324" y="96"/>
                    </a:lnTo>
                    <a:lnTo>
                      <a:pt x="327" y="94"/>
                    </a:lnTo>
                    <a:lnTo>
                      <a:pt x="327" y="94"/>
                    </a:lnTo>
                    <a:lnTo>
                      <a:pt x="327" y="94"/>
                    </a:lnTo>
                    <a:lnTo>
                      <a:pt x="331" y="88"/>
                    </a:lnTo>
                    <a:lnTo>
                      <a:pt x="331" y="88"/>
                    </a:lnTo>
                    <a:lnTo>
                      <a:pt x="331" y="86"/>
                    </a:lnTo>
                    <a:lnTo>
                      <a:pt x="329" y="86"/>
                    </a:lnTo>
                    <a:lnTo>
                      <a:pt x="327" y="86"/>
                    </a:lnTo>
                    <a:lnTo>
                      <a:pt x="327" y="88"/>
                    </a:lnTo>
                    <a:lnTo>
                      <a:pt x="326" y="88"/>
                    </a:lnTo>
                    <a:lnTo>
                      <a:pt x="324" y="90"/>
                    </a:lnTo>
                    <a:lnTo>
                      <a:pt x="324" y="90"/>
                    </a:lnTo>
                    <a:lnTo>
                      <a:pt x="322" y="90"/>
                    </a:lnTo>
                    <a:lnTo>
                      <a:pt x="322" y="88"/>
                    </a:lnTo>
                    <a:lnTo>
                      <a:pt x="322" y="86"/>
                    </a:lnTo>
                    <a:lnTo>
                      <a:pt x="318" y="86"/>
                    </a:lnTo>
                    <a:lnTo>
                      <a:pt x="318" y="86"/>
                    </a:lnTo>
                    <a:lnTo>
                      <a:pt x="316" y="86"/>
                    </a:lnTo>
                    <a:lnTo>
                      <a:pt x="314" y="86"/>
                    </a:lnTo>
                    <a:lnTo>
                      <a:pt x="314" y="86"/>
                    </a:lnTo>
                    <a:lnTo>
                      <a:pt x="312" y="86"/>
                    </a:lnTo>
                    <a:lnTo>
                      <a:pt x="310" y="84"/>
                    </a:lnTo>
                    <a:lnTo>
                      <a:pt x="310" y="84"/>
                    </a:lnTo>
                    <a:lnTo>
                      <a:pt x="307" y="82"/>
                    </a:lnTo>
                    <a:lnTo>
                      <a:pt x="307" y="80"/>
                    </a:lnTo>
                    <a:lnTo>
                      <a:pt x="307" y="78"/>
                    </a:lnTo>
                    <a:lnTo>
                      <a:pt x="310" y="75"/>
                    </a:lnTo>
                    <a:lnTo>
                      <a:pt x="310" y="73"/>
                    </a:lnTo>
                    <a:lnTo>
                      <a:pt x="312" y="73"/>
                    </a:lnTo>
                    <a:lnTo>
                      <a:pt x="312" y="73"/>
                    </a:lnTo>
                    <a:lnTo>
                      <a:pt x="316" y="71"/>
                    </a:lnTo>
                    <a:lnTo>
                      <a:pt x="316" y="71"/>
                    </a:lnTo>
                    <a:lnTo>
                      <a:pt x="316" y="69"/>
                    </a:lnTo>
                    <a:lnTo>
                      <a:pt x="318" y="69"/>
                    </a:lnTo>
                    <a:lnTo>
                      <a:pt x="316" y="67"/>
                    </a:lnTo>
                    <a:lnTo>
                      <a:pt x="316" y="67"/>
                    </a:lnTo>
                    <a:lnTo>
                      <a:pt x="316" y="65"/>
                    </a:lnTo>
                    <a:lnTo>
                      <a:pt x="314" y="65"/>
                    </a:lnTo>
                    <a:lnTo>
                      <a:pt x="314" y="63"/>
                    </a:lnTo>
                    <a:lnTo>
                      <a:pt x="314" y="63"/>
                    </a:lnTo>
                    <a:lnTo>
                      <a:pt x="314" y="63"/>
                    </a:lnTo>
                    <a:lnTo>
                      <a:pt x="314" y="63"/>
                    </a:lnTo>
                    <a:lnTo>
                      <a:pt x="314" y="61"/>
                    </a:lnTo>
                    <a:lnTo>
                      <a:pt x="316" y="61"/>
                    </a:lnTo>
                    <a:lnTo>
                      <a:pt x="316" y="59"/>
                    </a:lnTo>
                    <a:lnTo>
                      <a:pt x="316" y="59"/>
                    </a:lnTo>
                    <a:lnTo>
                      <a:pt x="318" y="59"/>
                    </a:lnTo>
                    <a:lnTo>
                      <a:pt x="318" y="59"/>
                    </a:lnTo>
                    <a:lnTo>
                      <a:pt x="320" y="57"/>
                    </a:lnTo>
                    <a:lnTo>
                      <a:pt x="326" y="52"/>
                    </a:lnTo>
                    <a:lnTo>
                      <a:pt x="326" y="52"/>
                    </a:lnTo>
                    <a:lnTo>
                      <a:pt x="326" y="52"/>
                    </a:lnTo>
                    <a:lnTo>
                      <a:pt x="326" y="50"/>
                    </a:lnTo>
                    <a:lnTo>
                      <a:pt x="326" y="46"/>
                    </a:lnTo>
                    <a:lnTo>
                      <a:pt x="324" y="44"/>
                    </a:lnTo>
                    <a:lnTo>
                      <a:pt x="324" y="42"/>
                    </a:lnTo>
                    <a:lnTo>
                      <a:pt x="324" y="40"/>
                    </a:lnTo>
                    <a:lnTo>
                      <a:pt x="320" y="38"/>
                    </a:lnTo>
                    <a:lnTo>
                      <a:pt x="320" y="38"/>
                    </a:lnTo>
                    <a:lnTo>
                      <a:pt x="320" y="37"/>
                    </a:lnTo>
                    <a:lnTo>
                      <a:pt x="320" y="37"/>
                    </a:lnTo>
                    <a:lnTo>
                      <a:pt x="320" y="37"/>
                    </a:lnTo>
                    <a:lnTo>
                      <a:pt x="320" y="35"/>
                    </a:lnTo>
                    <a:lnTo>
                      <a:pt x="322" y="35"/>
                    </a:lnTo>
                    <a:lnTo>
                      <a:pt x="322" y="35"/>
                    </a:lnTo>
                    <a:lnTo>
                      <a:pt x="324" y="35"/>
                    </a:lnTo>
                    <a:lnTo>
                      <a:pt x="324" y="35"/>
                    </a:lnTo>
                    <a:lnTo>
                      <a:pt x="324" y="33"/>
                    </a:lnTo>
                    <a:lnTo>
                      <a:pt x="322" y="29"/>
                    </a:lnTo>
                    <a:lnTo>
                      <a:pt x="320" y="23"/>
                    </a:lnTo>
                    <a:lnTo>
                      <a:pt x="320" y="23"/>
                    </a:lnTo>
                    <a:lnTo>
                      <a:pt x="320" y="21"/>
                    </a:lnTo>
                    <a:lnTo>
                      <a:pt x="322" y="19"/>
                    </a:lnTo>
                    <a:lnTo>
                      <a:pt x="322" y="19"/>
                    </a:lnTo>
                    <a:lnTo>
                      <a:pt x="322" y="18"/>
                    </a:lnTo>
                    <a:lnTo>
                      <a:pt x="322" y="18"/>
                    </a:lnTo>
                    <a:lnTo>
                      <a:pt x="318" y="16"/>
                    </a:lnTo>
                    <a:lnTo>
                      <a:pt x="314" y="16"/>
                    </a:lnTo>
                    <a:lnTo>
                      <a:pt x="314" y="16"/>
                    </a:lnTo>
                    <a:lnTo>
                      <a:pt x="314" y="16"/>
                    </a:lnTo>
                    <a:lnTo>
                      <a:pt x="312" y="18"/>
                    </a:lnTo>
                    <a:lnTo>
                      <a:pt x="310" y="18"/>
                    </a:lnTo>
                    <a:lnTo>
                      <a:pt x="308" y="18"/>
                    </a:lnTo>
                    <a:lnTo>
                      <a:pt x="308" y="18"/>
                    </a:lnTo>
                    <a:lnTo>
                      <a:pt x="308" y="18"/>
                    </a:lnTo>
                    <a:lnTo>
                      <a:pt x="308" y="18"/>
                    </a:lnTo>
                    <a:lnTo>
                      <a:pt x="307" y="16"/>
                    </a:lnTo>
                    <a:lnTo>
                      <a:pt x="307" y="14"/>
                    </a:lnTo>
                    <a:lnTo>
                      <a:pt x="305" y="14"/>
                    </a:lnTo>
                    <a:lnTo>
                      <a:pt x="303" y="12"/>
                    </a:lnTo>
                    <a:lnTo>
                      <a:pt x="301" y="12"/>
                    </a:lnTo>
                    <a:lnTo>
                      <a:pt x="301" y="12"/>
                    </a:lnTo>
                    <a:lnTo>
                      <a:pt x="299" y="10"/>
                    </a:lnTo>
                    <a:lnTo>
                      <a:pt x="299" y="10"/>
                    </a:lnTo>
                    <a:lnTo>
                      <a:pt x="299" y="4"/>
                    </a:lnTo>
                    <a:lnTo>
                      <a:pt x="299" y="4"/>
                    </a:lnTo>
                    <a:lnTo>
                      <a:pt x="299" y="2"/>
                    </a:lnTo>
                    <a:lnTo>
                      <a:pt x="297" y="2"/>
                    </a:lnTo>
                    <a:lnTo>
                      <a:pt x="297" y="0"/>
                    </a:lnTo>
                    <a:lnTo>
                      <a:pt x="295" y="0"/>
                    </a:lnTo>
                    <a:lnTo>
                      <a:pt x="295" y="0"/>
                    </a:lnTo>
                    <a:lnTo>
                      <a:pt x="293" y="0"/>
                    </a:lnTo>
                    <a:lnTo>
                      <a:pt x="293" y="2"/>
                    </a:lnTo>
                    <a:lnTo>
                      <a:pt x="289" y="6"/>
                    </a:lnTo>
                    <a:lnTo>
                      <a:pt x="289" y="6"/>
                    </a:lnTo>
                    <a:lnTo>
                      <a:pt x="289" y="8"/>
                    </a:lnTo>
                    <a:lnTo>
                      <a:pt x="289" y="12"/>
                    </a:lnTo>
                    <a:lnTo>
                      <a:pt x="289" y="14"/>
                    </a:lnTo>
                    <a:lnTo>
                      <a:pt x="289" y="14"/>
                    </a:lnTo>
                    <a:lnTo>
                      <a:pt x="287" y="16"/>
                    </a:lnTo>
                    <a:lnTo>
                      <a:pt x="287" y="16"/>
                    </a:lnTo>
                    <a:lnTo>
                      <a:pt x="287" y="16"/>
                    </a:lnTo>
                    <a:lnTo>
                      <a:pt x="284" y="18"/>
                    </a:lnTo>
                    <a:lnTo>
                      <a:pt x="278" y="21"/>
                    </a:lnTo>
                    <a:lnTo>
                      <a:pt x="278" y="21"/>
                    </a:lnTo>
                    <a:lnTo>
                      <a:pt x="276" y="23"/>
                    </a:lnTo>
                    <a:lnTo>
                      <a:pt x="276" y="23"/>
                    </a:lnTo>
                    <a:lnTo>
                      <a:pt x="276" y="25"/>
                    </a:lnTo>
                    <a:lnTo>
                      <a:pt x="276" y="27"/>
                    </a:lnTo>
                    <a:lnTo>
                      <a:pt x="276" y="27"/>
                    </a:lnTo>
                    <a:lnTo>
                      <a:pt x="274" y="27"/>
                    </a:lnTo>
                    <a:lnTo>
                      <a:pt x="272" y="27"/>
                    </a:lnTo>
                    <a:lnTo>
                      <a:pt x="272" y="27"/>
                    </a:lnTo>
                    <a:lnTo>
                      <a:pt x="270" y="27"/>
                    </a:lnTo>
                    <a:lnTo>
                      <a:pt x="268" y="27"/>
                    </a:lnTo>
                    <a:lnTo>
                      <a:pt x="268" y="29"/>
                    </a:lnTo>
                    <a:lnTo>
                      <a:pt x="268" y="29"/>
                    </a:lnTo>
                    <a:lnTo>
                      <a:pt x="265" y="27"/>
                    </a:lnTo>
                    <a:lnTo>
                      <a:pt x="263" y="27"/>
                    </a:lnTo>
                    <a:lnTo>
                      <a:pt x="261" y="29"/>
                    </a:lnTo>
                    <a:lnTo>
                      <a:pt x="259" y="31"/>
                    </a:lnTo>
                    <a:lnTo>
                      <a:pt x="259" y="31"/>
                    </a:lnTo>
                    <a:lnTo>
                      <a:pt x="259" y="35"/>
                    </a:lnTo>
                    <a:lnTo>
                      <a:pt x="259" y="37"/>
                    </a:lnTo>
                    <a:lnTo>
                      <a:pt x="259" y="38"/>
                    </a:lnTo>
                    <a:lnTo>
                      <a:pt x="257" y="42"/>
                    </a:lnTo>
                    <a:lnTo>
                      <a:pt x="257" y="44"/>
                    </a:lnTo>
                    <a:lnTo>
                      <a:pt x="257" y="46"/>
                    </a:lnTo>
                    <a:lnTo>
                      <a:pt x="257" y="48"/>
                    </a:lnTo>
                    <a:lnTo>
                      <a:pt x="257" y="50"/>
                    </a:lnTo>
                    <a:lnTo>
                      <a:pt x="257" y="52"/>
                    </a:lnTo>
                    <a:lnTo>
                      <a:pt x="255" y="56"/>
                    </a:lnTo>
                    <a:lnTo>
                      <a:pt x="255" y="56"/>
                    </a:lnTo>
                    <a:lnTo>
                      <a:pt x="253" y="57"/>
                    </a:lnTo>
                    <a:lnTo>
                      <a:pt x="251" y="57"/>
                    </a:lnTo>
                    <a:lnTo>
                      <a:pt x="247" y="56"/>
                    </a:lnTo>
                    <a:lnTo>
                      <a:pt x="246" y="56"/>
                    </a:lnTo>
                    <a:lnTo>
                      <a:pt x="246" y="56"/>
                    </a:lnTo>
                    <a:lnTo>
                      <a:pt x="244" y="56"/>
                    </a:lnTo>
                    <a:lnTo>
                      <a:pt x="244" y="57"/>
                    </a:lnTo>
                    <a:lnTo>
                      <a:pt x="246" y="59"/>
                    </a:lnTo>
                    <a:lnTo>
                      <a:pt x="246" y="61"/>
                    </a:lnTo>
                    <a:lnTo>
                      <a:pt x="246" y="63"/>
                    </a:lnTo>
                    <a:lnTo>
                      <a:pt x="246" y="63"/>
                    </a:lnTo>
                    <a:lnTo>
                      <a:pt x="244" y="63"/>
                    </a:lnTo>
                    <a:lnTo>
                      <a:pt x="244" y="63"/>
                    </a:lnTo>
                    <a:lnTo>
                      <a:pt x="242" y="65"/>
                    </a:lnTo>
                    <a:lnTo>
                      <a:pt x="240" y="65"/>
                    </a:lnTo>
                    <a:lnTo>
                      <a:pt x="240" y="67"/>
                    </a:lnTo>
                    <a:lnTo>
                      <a:pt x="240" y="69"/>
                    </a:lnTo>
                    <a:lnTo>
                      <a:pt x="238" y="75"/>
                    </a:lnTo>
                    <a:lnTo>
                      <a:pt x="236" y="73"/>
                    </a:lnTo>
                    <a:lnTo>
                      <a:pt x="234" y="71"/>
                    </a:lnTo>
                    <a:lnTo>
                      <a:pt x="234" y="71"/>
                    </a:lnTo>
                    <a:lnTo>
                      <a:pt x="232" y="71"/>
                    </a:lnTo>
                    <a:lnTo>
                      <a:pt x="230" y="69"/>
                    </a:lnTo>
                    <a:lnTo>
                      <a:pt x="230" y="67"/>
                    </a:lnTo>
                    <a:lnTo>
                      <a:pt x="230" y="67"/>
                    </a:lnTo>
                    <a:lnTo>
                      <a:pt x="228" y="69"/>
                    </a:lnTo>
                    <a:lnTo>
                      <a:pt x="226" y="69"/>
                    </a:lnTo>
                    <a:lnTo>
                      <a:pt x="225" y="67"/>
                    </a:lnTo>
                    <a:lnTo>
                      <a:pt x="225" y="67"/>
                    </a:lnTo>
                    <a:lnTo>
                      <a:pt x="223" y="67"/>
                    </a:lnTo>
                    <a:lnTo>
                      <a:pt x="223" y="69"/>
                    </a:lnTo>
                    <a:lnTo>
                      <a:pt x="223" y="69"/>
                    </a:lnTo>
                    <a:lnTo>
                      <a:pt x="221" y="71"/>
                    </a:lnTo>
                    <a:lnTo>
                      <a:pt x="221" y="71"/>
                    </a:lnTo>
                    <a:lnTo>
                      <a:pt x="219" y="71"/>
                    </a:lnTo>
                    <a:lnTo>
                      <a:pt x="219" y="71"/>
                    </a:lnTo>
                    <a:lnTo>
                      <a:pt x="219" y="73"/>
                    </a:lnTo>
                    <a:lnTo>
                      <a:pt x="219" y="73"/>
                    </a:lnTo>
                    <a:lnTo>
                      <a:pt x="219" y="73"/>
                    </a:lnTo>
                    <a:lnTo>
                      <a:pt x="219" y="75"/>
                    </a:lnTo>
                    <a:lnTo>
                      <a:pt x="219" y="75"/>
                    </a:lnTo>
                    <a:lnTo>
                      <a:pt x="217" y="75"/>
                    </a:lnTo>
                    <a:lnTo>
                      <a:pt x="215" y="77"/>
                    </a:lnTo>
                    <a:lnTo>
                      <a:pt x="215" y="77"/>
                    </a:lnTo>
                    <a:lnTo>
                      <a:pt x="213" y="77"/>
                    </a:lnTo>
                    <a:lnTo>
                      <a:pt x="213" y="78"/>
                    </a:lnTo>
                    <a:lnTo>
                      <a:pt x="213" y="78"/>
                    </a:lnTo>
                    <a:lnTo>
                      <a:pt x="211" y="80"/>
                    </a:lnTo>
                    <a:lnTo>
                      <a:pt x="206" y="82"/>
                    </a:lnTo>
                    <a:lnTo>
                      <a:pt x="204" y="84"/>
                    </a:lnTo>
                    <a:lnTo>
                      <a:pt x="204" y="84"/>
                    </a:lnTo>
                    <a:lnTo>
                      <a:pt x="206" y="84"/>
                    </a:lnTo>
                    <a:lnTo>
                      <a:pt x="206" y="86"/>
                    </a:lnTo>
                    <a:lnTo>
                      <a:pt x="207" y="88"/>
                    </a:lnTo>
                    <a:lnTo>
                      <a:pt x="207" y="88"/>
                    </a:lnTo>
                    <a:lnTo>
                      <a:pt x="207" y="88"/>
                    </a:lnTo>
                    <a:lnTo>
                      <a:pt x="206" y="90"/>
                    </a:lnTo>
                    <a:lnTo>
                      <a:pt x="206" y="90"/>
                    </a:lnTo>
                    <a:lnTo>
                      <a:pt x="207" y="92"/>
                    </a:lnTo>
                    <a:lnTo>
                      <a:pt x="207" y="92"/>
                    </a:lnTo>
                    <a:lnTo>
                      <a:pt x="207" y="94"/>
                    </a:lnTo>
                    <a:lnTo>
                      <a:pt x="206" y="94"/>
                    </a:lnTo>
                    <a:lnTo>
                      <a:pt x="206" y="96"/>
                    </a:lnTo>
                    <a:lnTo>
                      <a:pt x="206" y="96"/>
                    </a:lnTo>
                    <a:lnTo>
                      <a:pt x="206" y="97"/>
                    </a:lnTo>
                    <a:lnTo>
                      <a:pt x="206" y="97"/>
                    </a:lnTo>
                    <a:lnTo>
                      <a:pt x="207" y="99"/>
                    </a:lnTo>
                    <a:lnTo>
                      <a:pt x="207" y="101"/>
                    </a:lnTo>
                    <a:lnTo>
                      <a:pt x="207" y="101"/>
                    </a:lnTo>
                    <a:lnTo>
                      <a:pt x="209" y="103"/>
                    </a:lnTo>
                    <a:lnTo>
                      <a:pt x="211" y="105"/>
                    </a:lnTo>
                    <a:lnTo>
                      <a:pt x="211" y="105"/>
                    </a:lnTo>
                    <a:lnTo>
                      <a:pt x="209" y="107"/>
                    </a:lnTo>
                    <a:lnTo>
                      <a:pt x="207" y="107"/>
                    </a:lnTo>
                    <a:lnTo>
                      <a:pt x="207" y="109"/>
                    </a:lnTo>
                    <a:lnTo>
                      <a:pt x="206" y="109"/>
                    </a:lnTo>
                    <a:lnTo>
                      <a:pt x="204" y="107"/>
                    </a:lnTo>
                    <a:lnTo>
                      <a:pt x="202" y="107"/>
                    </a:lnTo>
                    <a:lnTo>
                      <a:pt x="200" y="107"/>
                    </a:lnTo>
                    <a:lnTo>
                      <a:pt x="200" y="107"/>
                    </a:lnTo>
                    <a:lnTo>
                      <a:pt x="198" y="107"/>
                    </a:lnTo>
                    <a:lnTo>
                      <a:pt x="196" y="105"/>
                    </a:lnTo>
                    <a:lnTo>
                      <a:pt x="196" y="105"/>
                    </a:lnTo>
                    <a:lnTo>
                      <a:pt x="194" y="105"/>
                    </a:lnTo>
                    <a:lnTo>
                      <a:pt x="194" y="105"/>
                    </a:lnTo>
                    <a:lnTo>
                      <a:pt x="192" y="105"/>
                    </a:lnTo>
                    <a:lnTo>
                      <a:pt x="190" y="105"/>
                    </a:lnTo>
                    <a:lnTo>
                      <a:pt x="190" y="107"/>
                    </a:lnTo>
                    <a:lnTo>
                      <a:pt x="188" y="107"/>
                    </a:lnTo>
                    <a:lnTo>
                      <a:pt x="186" y="105"/>
                    </a:lnTo>
                    <a:lnTo>
                      <a:pt x="186" y="105"/>
                    </a:lnTo>
                    <a:lnTo>
                      <a:pt x="185" y="105"/>
                    </a:lnTo>
                    <a:lnTo>
                      <a:pt x="181" y="107"/>
                    </a:lnTo>
                    <a:lnTo>
                      <a:pt x="179" y="109"/>
                    </a:lnTo>
                    <a:lnTo>
                      <a:pt x="179" y="109"/>
                    </a:lnTo>
                    <a:lnTo>
                      <a:pt x="177" y="109"/>
                    </a:lnTo>
                    <a:lnTo>
                      <a:pt x="177" y="109"/>
                    </a:lnTo>
                    <a:lnTo>
                      <a:pt x="175" y="109"/>
                    </a:lnTo>
                    <a:lnTo>
                      <a:pt x="171" y="109"/>
                    </a:lnTo>
                    <a:lnTo>
                      <a:pt x="171" y="109"/>
                    </a:lnTo>
                    <a:lnTo>
                      <a:pt x="169" y="111"/>
                    </a:lnTo>
                    <a:lnTo>
                      <a:pt x="169" y="111"/>
                    </a:lnTo>
                    <a:lnTo>
                      <a:pt x="167" y="109"/>
                    </a:lnTo>
                    <a:lnTo>
                      <a:pt x="167" y="109"/>
                    </a:lnTo>
                    <a:lnTo>
                      <a:pt x="165" y="109"/>
                    </a:lnTo>
                    <a:lnTo>
                      <a:pt x="165" y="107"/>
                    </a:lnTo>
                    <a:lnTo>
                      <a:pt x="165" y="105"/>
                    </a:lnTo>
                    <a:lnTo>
                      <a:pt x="165" y="103"/>
                    </a:lnTo>
                    <a:lnTo>
                      <a:pt x="164" y="103"/>
                    </a:lnTo>
                    <a:lnTo>
                      <a:pt x="164" y="101"/>
                    </a:lnTo>
                    <a:lnTo>
                      <a:pt x="162" y="103"/>
                    </a:lnTo>
                    <a:lnTo>
                      <a:pt x="160" y="101"/>
                    </a:lnTo>
                    <a:lnTo>
                      <a:pt x="158" y="103"/>
                    </a:lnTo>
                    <a:lnTo>
                      <a:pt x="158" y="105"/>
                    </a:lnTo>
                    <a:lnTo>
                      <a:pt x="156" y="105"/>
                    </a:lnTo>
                    <a:lnTo>
                      <a:pt x="154" y="105"/>
                    </a:lnTo>
                    <a:lnTo>
                      <a:pt x="154" y="105"/>
                    </a:lnTo>
                    <a:lnTo>
                      <a:pt x="154" y="103"/>
                    </a:lnTo>
                    <a:lnTo>
                      <a:pt x="152" y="103"/>
                    </a:lnTo>
                    <a:lnTo>
                      <a:pt x="152" y="101"/>
                    </a:lnTo>
                    <a:lnTo>
                      <a:pt x="150" y="101"/>
                    </a:lnTo>
                    <a:lnTo>
                      <a:pt x="148" y="101"/>
                    </a:lnTo>
                    <a:lnTo>
                      <a:pt x="146" y="101"/>
                    </a:lnTo>
                    <a:lnTo>
                      <a:pt x="145" y="99"/>
                    </a:lnTo>
                    <a:lnTo>
                      <a:pt x="145" y="97"/>
                    </a:lnTo>
                    <a:lnTo>
                      <a:pt x="143" y="96"/>
                    </a:lnTo>
                    <a:lnTo>
                      <a:pt x="143" y="96"/>
                    </a:lnTo>
                    <a:lnTo>
                      <a:pt x="141" y="96"/>
                    </a:lnTo>
                    <a:lnTo>
                      <a:pt x="141" y="97"/>
                    </a:lnTo>
                    <a:lnTo>
                      <a:pt x="139" y="97"/>
                    </a:lnTo>
                    <a:lnTo>
                      <a:pt x="139" y="97"/>
                    </a:lnTo>
                    <a:lnTo>
                      <a:pt x="137" y="101"/>
                    </a:lnTo>
                    <a:lnTo>
                      <a:pt x="137" y="101"/>
                    </a:lnTo>
                    <a:lnTo>
                      <a:pt x="137" y="103"/>
                    </a:lnTo>
                    <a:lnTo>
                      <a:pt x="135" y="103"/>
                    </a:lnTo>
                    <a:lnTo>
                      <a:pt x="135" y="105"/>
                    </a:lnTo>
                    <a:lnTo>
                      <a:pt x="135" y="107"/>
                    </a:lnTo>
                    <a:lnTo>
                      <a:pt x="135" y="111"/>
                    </a:lnTo>
                    <a:lnTo>
                      <a:pt x="137" y="111"/>
                    </a:lnTo>
                    <a:lnTo>
                      <a:pt x="137" y="113"/>
                    </a:lnTo>
                    <a:lnTo>
                      <a:pt x="137" y="115"/>
                    </a:lnTo>
                    <a:lnTo>
                      <a:pt x="137" y="115"/>
                    </a:lnTo>
                    <a:lnTo>
                      <a:pt x="139" y="115"/>
                    </a:lnTo>
                    <a:lnTo>
                      <a:pt x="139" y="116"/>
                    </a:lnTo>
                    <a:lnTo>
                      <a:pt x="141" y="116"/>
                    </a:lnTo>
                    <a:lnTo>
                      <a:pt x="141" y="118"/>
                    </a:lnTo>
                    <a:lnTo>
                      <a:pt x="141" y="120"/>
                    </a:lnTo>
                    <a:lnTo>
                      <a:pt x="141" y="120"/>
                    </a:lnTo>
                    <a:lnTo>
                      <a:pt x="141" y="122"/>
                    </a:lnTo>
                    <a:lnTo>
                      <a:pt x="141" y="122"/>
                    </a:lnTo>
                    <a:lnTo>
                      <a:pt x="139" y="124"/>
                    </a:lnTo>
                    <a:lnTo>
                      <a:pt x="139" y="124"/>
                    </a:lnTo>
                    <a:lnTo>
                      <a:pt x="139" y="126"/>
                    </a:lnTo>
                    <a:lnTo>
                      <a:pt x="139" y="128"/>
                    </a:lnTo>
                    <a:lnTo>
                      <a:pt x="141" y="128"/>
                    </a:lnTo>
                    <a:lnTo>
                      <a:pt x="141" y="130"/>
                    </a:lnTo>
                    <a:lnTo>
                      <a:pt x="143" y="130"/>
                    </a:lnTo>
                    <a:lnTo>
                      <a:pt x="143" y="132"/>
                    </a:lnTo>
                    <a:lnTo>
                      <a:pt x="143" y="134"/>
                    </a:lnTo>
                    <a:lnTo>
                      <a:pt x="143" y="134"/>
                    </a:lnTo>
                    <a:lnTo>
                      <a:pt x="143" y="135"/>
                    </a:lnTo>
                    <a:lnTo>
                      <a:pt x="141" y="135"/>
                    </a:lnTo>
                    <a:lnTo>
                      <a:pt x="141" y="135"/>
                    </a:lnTo>
                    <a:lnTo>
                      <a:pt x="141" y="137"/>
                    </a:lnTo>
                    <a:lnTo>
                      <a:pt x="141" y="137"/>
                    </a:lnTo>
                    <a:lnTo>
                      <a:pt x="143" y="139"/>
                    </a:lnTo>
                    <a:lnTo>
                      <a:pt x="143" y="141"/>
                    </a:lnTo>
                    <a:lnTo>
                      <a:pt x="143" y="141"/>
                    </a:lnTo>
                    <a:lnTo>
                      <a:pt x="143" y="143"/>
                    </a:lnTo>
                    <a:lnTo>
                      <a:pt x="143" y="143"/>
                    </a:lnTo>
                    <a:lnTo>
                      <a:pt x="143" y="143"/>
                    </a:lnTo>
                    <a:lnTo>
                      <a:pt x="141" y="145"/>
                    </a:lnTo>
                    <a:lnTo>
                      <a:pt x="141" y="145"/>
                    </a:lnTo>
                    <a:lnTo>
                      <a:pt x="139" y="145"/>
                    </a:lnTo>
                    <a:lnTo>
                      <a:pt x="137" y="143"/>
                    </a:lnTo>
                    <a:lnTo>
                      <a:pt x="135" y="141"/>
                    </a:lnTo>
                    <a:lnTo>
                      <a:pt x="135" y="141"/>
                    </a:lnTo>
                    <a:lnTo>
                      <a:pt x="133" y="141"/>
                    </a:lnTo>
                    <a:lnTo>
                      <a:pt x="133" y="141"/>
                    </a:lnTo>
                    <a:lnTo>
                      <a:pt x="133" y="143"/>
                    </a:lnTo>
                    <a:lnTo>
                      <a:pt x="131" y="143"/>
                    </a:lnTo>
                    <a:lnTo>
                      <a:pt x="131" y="143"/>
                    </a:lnTo>
                    <a:lnTo>
                      <a:pt x="129" y="145"/>
                    </a:lnTo>
                    <a:lnTo>
                      <a:pt x="127" y="145"/>
                    </a:lnTo>
                    <a:lnTo>
                      <a:pt x="125" y="145"/>
                    </a:lnTo>
                    <a:lnTo>
                      <a:pt x="125" y="145"/>
                    </a:lnTo>
                    <a:lnTo>
                      <a:pt x="124" y="145"/>
                    </a:lnTo>
                    <a:lnTo>
                      <a:pt x="124" y="145"/>
                    </a:lnTo>
                    <a:lnTo>
                      <a:pt x="124" y="143"/>
                    </a:lnTo>
                    <a:lnTo>
                      <a:pt x="122" y="143"/>
                    </a:lnTo>
                    <a:lnTo>
                      <a:pt x="118" y="143"/>
                    </a:lnTo>
                    <a:lnTo>
                      <a:pt x="116" y="143"/>
                    </a:lnTo>
                    <a:lnTo>
                      <a:pt x="114" y="145"/>
                    </a:lnTo>
                    <a:lnTo>
                      <a:pt x="114" y="145"/>
                    </a:lnTo>
                    <a:lnTo>
                      <a:pt x="112" y="145"/>
                    </a:lnTo>
                    <a:lnTo>
                      <a:pt x="106" y="147"/>
                    </a:lnTo>
                    <a:lnTo>
                      <a:pt x="106" y="147"/>
                    </a:lnTo>
                    <a:lnTo>
                      <a:pt x="106" y="147"/>
                    </a:lnTo>
                    <a:lnTo>
                      <a:pt x="106" y="149"/>
                    </a:lnTo>
                    <a:lnTo>
                      <a:pt x="106" y="151"/>
                    </a:lnTo>
                    <a:lnTo>
                      <a:pt x="106" y="151"/>
                    </a:lnTo>
                    <a:lnTo>
                      <a:pt x="101" y="154"/>
                    </a:lnTo>
                    <a:lnTo>
                      <a:pt x="99" y="154"/>
                    </a:lnTo>
                    <a:lnTo>
                      <a:pt x="97" y="154"/>
                    </a:lnTo>
                    <a:lnTo>
                      <a:pt x="97" y="154"/>
                    </a:lnTo>
                    <a:lnTo>
                      <a:pt x="95" y="154"/>
                    </a:lnTo>
                    <a:lnTo>
                      <a:pt x="95" y="153"/>
                    </a:lnTo>
                    <a:lnTo>
                      <a:pt x="93" y="153"/>
                    </a:lnTo>
                    <a:lnTo>
                      <a:pt x="93" y="153"/>
                    </a:lnTo>
                    <a:lnTo>
                      <a:pt x="93" y="151"/>
                    </a:lnTo>
                    <a:lnTo>
                      <a:pt x="91" y="151"/>
                    </a:lnTo>
                    <a:lnTo>
                      <a:pt x="89" y="151"/>
                    </a:lnTo>
                    <a:lnTo>
                      <a:pt x="89" y="149"/>
                    </a:lnTo>
                    <a:lnTo>
                      <a:pt x="89" y="149"/>
                    </a:lnTo>
                    <a:lnTo>
                      <a:pt x="89" y="147"/>
                    </a:lnTo>
                    <a:lnTo>
                      <a:pt x="87" y="147"/>
                    </a:lnTo>
                    <a:lnTo>
                      <a:pt x="87" y="147"/>
                    </a:lnTo>
                    <a:lnTo>
                      <a:pt x="87" y="147"/>
                    </a:lnTo>
                    <a:lnTo>
                      <a:pt x="84" y="147"/>
                    </a:lnTo>
                    <a:lnTo>
                      <a:pt x="80" y="147"/>
                    </a:lnTo>
                    <a:lnTo>
                      <a:pt x="80" y="147"/>
                    </a:lnTo>
                    <a:lnTo>
                      <a:pt x="80" y="147"/>
                    </a:lnTo>
                    <a:lnTo>
                      <a:pt x="78" y="149"/>
                    </a:lnTo>
                    <a:lnTo>
                      <a:pt x="78" y="151"/>
                    </a:lnTo>
                    <a:lnTo>
                      <a:pt x="78" y="151"/>
                    </a:lnTo>
                    <a:lnTo>
                      <a:pt x="76" y="153"/>
                    </a:lnTo>
                    <a:lnTo>
                      <a:pt x="76" y="153"/>
                    </a:lnTo>
                    <a:lnTo>
                      <a:pt x="76" y="153"/>
                    </a:lnTo>
                    <a:lnTo>
                      <a:pt x="74" y="154"/>
                    </a:lnTo>
                    <a:lnTo>
                      <a:pt x="70" y="154"/>
                    </a:lnTo>
                    <a:lnTo>
                      <a:pt x="68" y="154"/>
                    </a:lnTo>
                    <a:lnTo>
                      <a:pt x="68" y="156"/>
                    </a:lnTo>
                    <a:lnTo>
                      <a:pt x="68" y="156"/>
                    </a:lnTo>
                    <a:lnTo>
                      <a:pt x="68" y="156"/>
                    </a:lnTo>
                    <a:lnTo>
                      <a:pt x="70" y="158"/>
                    </a:lnTo>
                    <a:lnTo>
                      <a:pt x="70" y="158"/>
                    </a:lnTo>
                    <a:lnTo>
                      <a:pt x="70" y="160"/>
                    </a:lnTo>
                    <a:lnTo>
                      <a:pt x="70" y="164"/>
                    </a:lnTo>
                    <a:lnTo>
                      <a:pt x="70" y="164"/>
                    </a:lnTo>
                    <a:lnTo>
                      <a:pt x="70" y="164"/>
                    </a:lnTo>
                    <a:lnTo>
                      <a:pt x="70" y="164"/>
                    </a:lnTo>
                    <a:lnTo>
                      <a:pt x="70" y="166"/>
                    </a:lnTo>
                    <a:lnTo>
                      <a:pt x="70" y="166"/>
                    </a:lnTo>
                    <a:lnTo>
                      <a:pt x="68" y="166"/>
                    </a:lnTo>
                    <a:lnTo>
                      <a:pt x="66" y="164"/>
                    </a:lnTo>
                    <a:lnTo>
                      <a:pt x="64" y="164"/>
                    </a:lnTo>
                    <a:lnTo>
                      <a:pt x="64" y="164"/>
                    </a:lnTo>
                    <a:lnTo>
                      <a:pt x="64" y="164"/>
                    </a:lnTo>
                    <a:lnTo>
                      <a:pt x="63" y="166"/>
                    </a:lnTo>
                    <a:lnTo>
                      <a:pt x="61" y="166"/>
                    </a:lnTo>
                    <a:lnTo>
                      <a:pt x="59" y="166"/>
                    </a:lnTo>
                    <a:lnTo>
                      <a:pt x="59" y="168"/>
                    </a:lnTo>
                    <a:lnTo>
                      <a:pt x="59" y="168"/>
                    </a:lnTo>
                    <a:lnTo>
                      <a:pt x="59" y="168"/>
                    </a:lnTo>
                    <a:lnTo>
                      <a:pt x="57" y="170"/>
                    </a:lnTo>
                    <a:lnTo>
                      <a:pt x="57" y="170"/>
                    </a:lnTo>
                    <a:lnTo>
                      <a:pt x="57" y="170"/>
                    </a:lnTo>
                    <a:lnTo>
                      <a:pt x="55" y="170"/>
                    </a:lnTo>
                    <a:lnTo>
                      <a:pt x="55" y="170"/>
                    </a:lnTo>
                    <a:lnTo>
                      <a:pt x="55" y="170"/>
                    </a:lnTo>
                    <a:lnTo>
                      <a:pt x="53" y="174"/>
                    </a:lnTo>
                    <a:lnTo>
                      <a:pt x="53" y="174"/>
                    </a:lnTo>
                    <a:lnTo>
                      <a:pt x="53" y="174"/>
                    </a:lnTo>
                    <a:lnTo>
                      <a:pt x="51" y="174"/>
                    </a:lnTo>
                    <a:lnTo>
                      <a:pt x="51" y="175"/>
                    </a:lnTo>
                    <a:lnTo>
                      <a:pt x="53" y="177"/>
                    </a:lnTo>
                    <a:lnTo>
                      <a:pt x="53" y="179"/>
                    </a:lnTo>
                    <a:lnTo>
                      <a:pt x="53" y="179"/>
                    </a:lnTo>
                    <a:lnTo>
                      <a:pt x="51" y="181"/>
                    </a:lnTo>
                    <a:lnTo>
                      <a:pt x="49" y="181"/>
                    </a:lnTo>
                    <a:lnTo>
                      <a:pt x="49" y="181"/>
                    </a:lnTo>
                    <a:lnTo>
                      <a:pt x="49" y="181"/>
                    </a:lnTo>
                    <a:lnTo>
                      <a:pt x="47" y="181"/>
                    </a:lnTo>
                    <a:lnTo>
                      <a:pt x="45" y="185"/>
                    </a:lnTo>
                    <a:lnTo>
                      <a:pt x="44" y="185"/>
                    </a:lnTo>
                    <a:lnTo>
                      <a:pt x="44" y="185"/>
                    </a:lnTo>
                    <a:lnTo>
                      <a:pt x="42" y="185"/>
                    </a:lnTo>
                    <a:lnTo>
                      <a:pt x="42" y="185"/>
                    </a:lnTo>
                    <a:lnTo>
                      <a:pt x="42" y="185"/>
                    </a:lnTo>
                    <a:lnTo>
                      <a:pt x="42" y="185"/>
                    </a:lnTo>
                    <a:lnTo>
                      <a:pt x="42" y="185"/>
                    </a:lnTo>
                    <a:lnTo>
                      <a:pt x="42" y="185"/>
                    </a:lnTo>
                    <a:lnTo>
                      <a:pt x="42" y="183"/>
                    </a:lnTo>
                    <a:lnTo>
                      <a:pt x="42" y="183"/>
                    </a:lnTo>
                    <a:lnTo>
                      <a:pt x="42" y="183"/>
                    </a:lnTo>
                    <a:lnTo>
                      <a:pt x="42" y="183"/>
                    </a:lnTo>
                    <a:lnTo>
                      <a:pt x="40" y="181"/>
                    </a:lnTo>
                    <a:lnTo>
                      <a:pt x="40" y="181"/>
                    </a:lnTo>
                    <a:lnTo>
                      <a:pt x="40" y="179"/>
                    </a:lnTo>
                    <a:lnTo>
                      <a:pt x="40" y="177"/>
                    </a:lnTo>
                    <a:lnTo>
                      <a:pt x="40" y="177"/>
                    </a:lnTo>
                    <a:lnTo>
                      <a:pt x="38" y="177"/>
                    </a:lnTo>
                    <a:lnTo>
                      <a:pt x="36" y="177"/>
                    </a:lnTo>
                    <a:lnTo>
                      <a:pt x="34" y="177"/>
                    </a:lnTo>
                    <a:lnTo>
                      <a:pt x="32" y="177"/>
                    </a:lnTo>
                    <a:lnTo>
                      <a:pt x="32" y="175"/>
                    </a:lnTo>
                    <a:lnTo>
                      <a:pt x="30" y="175"/>
                    </a:lnTo>
                    <a:lnTo>
                      <a:pt x="30" y="175"/>
                    </a:lnTo>
                    <a:lnTo>
                      <a:pt x="30" y="177"/>
                    </a:lnTo>
                    <a:lnTo>
                      <a:pt x="30" y="179"/>
                    </a:lnTo>
                    <a:lnTo>
                      <a:pt x="30" y="181"/>
                    </a:lnTo>
                    <a:lnTo>
                      <a:pt x="28" y="181"/>
                    </a:lnTo>
                    <a:lnTo>
                      <a:pt x="28" y="181"/>
                    </a:lnTo>
                    <a:lnTo>
                      <a:pt x="28" y="183"/>
                    </a:lnTo>
                    <a:lnTo>
                      <a:pt x="26" y="183"/>
                    </a:lnTo>
                    <a:lnTo>
                      <a:pt x="26" y="183"/>
                    </a:lnTo>
                    <a:lnTo>
                      <a:pt x="26" y="183"/>
                    </a:lnTo>
                    <a:lnTo>
                      <a:pt x="24" y="185"/>
                    </a:lnTo>
                    <a:lnTo>
                      <a:pt x="23" y="187"/>
                    </a:lnTo>
                    <a:lnTo>
                      <a:pt x="23" y="187"/>
                    </a:lnTo>
                    <a:lnTo>
                      <a:pt x="23" y="187"/>
                    </a:lnTo>
                    <a:lnTo>
                      <a:pt x="23" y="185"/>
                    </a:lnTo>
                    <a:lnTo>
                      <a:pt x="21" y="185"/>
                    </a:lnTo>
                    <a:lnTo>
                      <a:pt x="21" y="185"/>
                    </a:lnTo>
                    <a:lnTo>
                      <a:pt x="21" y="185"/>
                    </a:lnTo>
                    <a:lnTo>
                      <a:pt x="21" y="183"/>
                    </a:lnTo>
                    <a:lnTo>
                      <a:pt x="19" y="185"/>
                    </a:lnTo>
                    <a:lnTo>
                      <a:pt x="19" y="185"/>
                    </a:lnTo>
                    <a:lnTo>
                      <a:pt x="19" y="187"/>
                    </a:lnTo>
                    <a:lnTo>
                      <a:pt x="19" y="187"/>
                    </a:lnTo>
                    <a:lnTo>
                      <a:pt x="19" y="187"/>
                    </a:lnTo>
                    <a:lnTo>
                      <a:pt x="17" y="187"/>
                    </a:lnTo>
                    <a:lnTo>
                      <a:pt x="17" y="187"/>
                    </a:lnTo>
                    <a:lnTo>
                      <a:pt x="17" y="187"/>
                    </a:lnTo>
                    <a:lnTo>
                      <a:pt x="15" y="187"/>
                    </a:lnTo>
                    <a:lnTo>
                      <a:pt x="15" y="187"/>
                    </a:lnTo>
                    <a:lnTo>
                      <a:pt x="13" y="185"/>
                    </a:lnTo>
                    <a:lnTo>
                      <a:pt x="13" y="187"/>
                    </a:lnTo>
                    <a:lnTo>
                      <a:pt x="13" y="189"/>
                    </a:lnTo>
                    <a:lnTo>
                      <a:pt x="11" y="191"/>
                    </a:lnTo>
                    <a:lnTo>
                      <a:pt x="11" y="191"/>
                    </a:lnTo>
                    <a:lnTo>
                      <a:pt x="11" y="191"/>
                    </a:lnTo>
                    <a:lnTo>
                      <a:pt x="11" y="193"/>
                    </a:lnTo>
                    <a:lnTo>
                      <a:pt x="13" y="193"/>
                    </a:lnTo>
                    <a:lnTo>
                      <a:pt x="13" y="193"/>
                    </a:lnTo>
                    <a:lnTo>
                      <a:pt x="13" y="193"/>
                    </a:lnTo>
                    <a:lnTo>
                      <a:pt x="13" y="193"/>
                    </a:lnTo>
                    <a:lnTo>
                      <a:pt x="15" y="191"/>
                    </a:lnTo>
                    <a:lnTo>
                      <a:pt x="15" y="191"/>
                    </a:lnTo>
                    <a:lnTo>
                      <a:pt x="15" y="191"/>
                    </a:lnTo>
                    <a:lnTo>
                      <a:pt x="15" y="191"/>
                    </a:lnTo>
                    <a:lnTo>
                      <a:pt x="15" y="191"/>
                    </a:lnTo>
                    <a:lnTo>
                      <a:pt x="17" y="191"/>
                    </a:lnTo>
                    <a:lnTo>
                      <a:pt x="17" y="193"/>
                    </a:lnTo>
                    <a:lnTo>
                      <a:pt x="17" y="193"/>
                    </a:lnTo>
                    <a:lnTo>
                      <a:pt x="17" y="193"/>
                    </a:lnTo>
                    <a:lnTo>
                      <a:pt x="17" y="193"/>
                    </a:lnTo>
                    <a:lnTo>
                      <a:pt x="17" y="194"/>
                    </a:lnTo>
                    <a:lnTo>
                      <a:pt x="17" y="194"/>
                    </a:lnTo>
                    <a:lnTo>
                      <a:pt x="17" y="194"/>
                    </a:lnTo>
                    <a:lnTo>
                      <a:pt x="19" y="194"/>
                    </a:lnTo>
                    <a:lnTo>
                      <a:pt x="19" y="194"/>
                    </a:lnTo>
                    <a:lnTo>
                      <a:pt x="19" y="194"/>
                    </a:lnTo>
                    <a:lnTo>
                      <a:pt x="21" y="194"/>
                    </a:lnTo>
                    <a:lnTo>
                      <a:pt x="21" y="194"/>
                    </a:lnTo>
                    <a:lnTo>
                      <a:pt x="21" y="196"/>
                    </a:lnTo>
                    <a:lnTo>
                      <a:pt x="21" y="196"/>
                    </a:lnTo>
                    <a:lnTo>
                      <a:pt x="21" y="196"/>
                    </a:lnTo>
                    <a:lnTo>
                      <a:pt x="21" y="198"/>
                    </a:lnTo>
                    <a:lnTo>
                      <a:pt x="21" y="198"/>
                    </a:lnTo>
                    <a:lnTo>
                      <a:pt x="21" y="198"/>
                    </a:lnTo>
                    <a:lnTo>
                      <a:pt x="23" y="198"/>
                    </a:lnTo>
                    <a:lnTo>
                      <a:pt x="23" y="198"/>
                    </a:lnTo>
                    <a:lnTo>
                      <a:pt x="24" y="200"/>
                    </a:lnTo>
                    <a:lnTo>
                      <a:pt x="24" y="200"/>
                    </a:lnTo>
                    <a:lnTo>
                      <a:pt x="24" y="200"/>
                    </a:lnTo>
                    <a:lnTo>
                      <a:pt x="23" y="200"/>
                    </a:lnTo>
                    <a:lnTo>
                      <a:pt x="23" y="200"/>
                    </a:lnTo>
                    <a:lnTo>
                      <a:pt x="23" y="200"/>
                    </a:lnTo>
                    <a:lnTo>
                      <a:pt x="21" y="202"/>
                    </a:lnTo>
                    <a:lnTo>
                      <a:pt x="19" y="202"/>
                    </a:lnTo>
                    <a:lnTo>
                      <a:pt x="19" y="202"/>
                    </a:lnTo>
                    <a:lnTo>
                      <a:pt x="19" y="202"/>
                    </a:lnTo>
                    <a:lnTo>
                      <a:pt x="19" y="204"/>
                    </a:lnTo>
                    <a:lnTo>
                      <a:pt x="19" y="206"/>
                    </a:lnTo>
                    <a:lnTo>
                      <a:pt x="21" y="206"/>
                    </a:lnTo>
                    <a:lnTo>
                      <a:pt x="21" y="208"/>
                    </a:lnTo>
                    <a:lnTo>
                      <a:pt x="21" y="208"/>
                    </a:lnTo>
                    <a:lnTo>
                      <a:pt x="21" y="208"/>
                    </a:lnTo>
                    <a:lnTo>
                      <a:pt x="21" y="210"/>
                    </a:lnTo>
                    <a:lnTo>
                      <a:pt x="21" y="210"/>
                    </a:lnTo>
                    <a:lnTo>
                      <a:pt x="21" y="212"/>
                    </a:lnTo>
                    <a:lnTo>
                      <a:pt x="21" y="212"/>
                    </a:lnTo>
                    <a:lnTo>
                      <a:pt x="21" y="212"/>
                    </a:lnTo>
                    <a:lnTo>
                      <a:pt x="23" y="212"/>
                    </a:lnTo>
                    <a:lnTo>
                      <a:pt x="23" y="212"/>
                    </a:lnTo>
                    <a:lnTo>
                      <a:pt x="23" y="210"/>
                    </a:lnTo>
                    <a:lnTo>
                      <a:pt x="24" y="210"/>
                    </a:lnTo>
                    <a:lnTo>
                      <a:pt x="24" y="210"/>
                    </a:lnTo>
                    <a:lnTo>
                      <a:pt x="24" y="210"/>
                    </a:lnTo>
                    <a:lnTo>
                      <a:pt x="32" y="213"/>
                    </a:lnTo>
                    <a:lnTo>
                      <a:pt x="34" y="213"/>
                    </a:lnTo>
                    <a:lnTo>
                      <a:pt x="34" y="215"/>
                    </a:lnTo>
                    <a:lnTo>
                      <a:pt x="34" y="215"/>
                    </a:lnTo>
                    <a:lnTo>
                      <a:pt x="34" y="215"/>
                    </a:lnTo>
                    <a:lnTo>
                      <a:pt x="34" y="217"/>
                    </a:lnTo>
                    <a:lnTo>
                      <a:pt x="34" y="219"/>
                    </a:lnTo>
                    <a:lnTo>
                      <a:pt x="34" y="223"/>
                    </a:lnTo>
                    <a:lnTo>
                      <a:pt x="34" y="227"/>
                    </a:lnTo>
                    <a:lnTo>
                      <a:pt x="34" y="227"/>
                    </a:lnTo>
                    <a:lnTo>
                      <a:pt x="34" y="229"/>
                    </a:lnTo>
                    <a:lnTo>
                      <a:pt x="34" y="229"/>
                    </a:lnTo>
                    <a:lnTo>
                      <a:pt x="30" y="229"/>
                    </a:lnTo>
                    <a:lnTo>
                      <a:pt x="28" y="229"/>
                    </a:lnTo>
                    <a:lnTo>
                      <a:pt x="28" y="231"/>
                    </a:lnTo>
                    <a:lnTo>
                      <a:pt x="26" y="231"/>
                    </a:lnTo>
                    <a:lnTo>
                      <a:pt x="26" y="231"/>
                    </a:lnTo>
                    <a:lnTo>
                      <a:pt x="26" y="232"/>
                    </a:lnTo>
                    <a:lnTo>
                      <a:pt x="26" y="232"/>
                    </a:lnTo>
                    <a:lnTo>
                      <a:pt x="28" y="232"/>
                    </a:lnTo>
                    <a:lnTo>
                      <a:pt x="30" y="232"/>
                    </a:lnTo>
                    <a:lnTo>
                      <a:pt x="30" y="234"/>
                    </a:lnTo>
                    <a:lnTo>
                      <a:pt x="30" y="234"/>
                    </a:lnTo>
                    <a:lnTo>
                      <a:pt x="30" y="234"/>
                    </a:lnTo>
                    <a:lnTo>
                      <a:pt x="30" y="234"/>
                    </a:lnTo>
                    <a:lnTo>
                      <a:pt x="30" y="236"/>
                    </a:lnTo>
                    <a:lnTo>
                      <a:pt x="30" y="238"/>
                    </a:lnTo>
                    <a:lnTo>
                      <a:pt x="30" y="240"/>
                    </a:lnTo>
                    <a:lnTo>
                      <a:pt x="28" y="242"/>
                    </a:lnTo>
                    <a:lnTo>
                      <a:pt x="28" y="244"/>
                    </a:lnTo>
                    <a:lnTo>
                      <a:pt x="26" y="248"/>
                    </a:lnTo>
                    <a:lnTo>
                      <a:pt x="24" y="250"/>
                    </a:lnTo>
                    <a:lnTo>
                      <a:pt x="23" y="251"/>
                    </a:lnTo>
                    <a:lnTo>
                      <a:pt x="23" y="251"/>
                    </a:lnTo>
                    <a:lnTo>
                      <a:pt x="24" y="251"/>
                    </a:lnTo>
                    <a:lnTo>
                      <a:pt x="24" y="253"/>
                    </a:lnTo>
                    <a:lnTo>
                      <a:pt x="24" y="253"/>
                    </a:lnTo>
                    <a:lnTo>
                      <a:pt x="24" y="255"/>
                    </a:lnTo>
                    <a:lnTo>
                      <a:pt x="23" y="259"/>
                    </a:lnTo>
                    <a:lnTo>
                      <a:pt x="21" y="261"/>
                    </a:lnTo>
                    <a:lnTo>
                      <a:pt x="21" y="261"/>
                    </a:lnTo>
                    <a:lnTo>
                      <a:pt x="19" y="263"/>
                    </a:lnTo>
                    <a:lnTo>
                      <a:pt x="19" y="263"/>
                    </a:lnTo>
                    <a:lnTo>
                      <a:pt x="17" y="265"/>
                    </a:lnTo>
                    <a:lnTo>
                      <a:pt x="15" y="265"/>
                    </a:lnTo>
                    <a:lnTo>
                      <a:pt x="11" y="265"/>
                    </a:lnTo>
                    <a:lnTo>
                      <a:pt x="11" y="265"/>
                    </a:lnTo>
                    <a:lnTo>
                      <a:pt x="11" y="265"/>
                    </a:lnTo>
                    <a:lnTo>
                      <a:pt x="11" y="265"/>
                    </a:lnTo>
                    <a:lnTo>
                      <a:pt x="11" y="263"/>
                    </a:lnTo>
                    <a:lnTo>
                      <a:pt x="11" y="263"/>
                    </a:lnTo>
                    <a:lnTo>
                      <a:pt x="11" y="263"/>
                    </a:lnTo>
                    <a:lnTo>
                      <a:pt x="11" y="261"/>
                    </a:lnTo>
                    <a:lnTo>
                      <a:pt x="11" y="261"/>
                    </a:lnTo>
                    <a:lnTo>
                      <a:pt x="11" y="261"/>
                    </a:lnTo>
                    <a:lnTo>
                      <a:pt x="9" y="261"/>
                    </a:lnTo>
                    <a:lnTo>
                      <a:pt x="9" y="261"/>
                    </a:lnTo>
                    <a:lnTo>
                      <a:pt x="7" y="261"/>
                    </a:lnTo>
                    <a:lnTo>
                      <a:pt x="4" y="265"/>
                    </a:lnTo>
                    <a:lnTo>
                      <a:pt x="2" y="265"/>
                    </a:lnTo>
                    <a:lnTo>
                      <a:pt x="2" y="269"/>
                    </a:lnTo>
                    <a:lnTo>
                      <a:pt x="2" y="269"/>
                    </a:lnTo>
                    <a:lnTo>
                      <a:pt x="2" y="269"/>
                    </a:lnTo>
                    <a:lnTo>
                      <a:pt x="0" y="269"/>
                    </a:lnTo>
                    <a:lnTo>
                      <a:pt x="0" y="270"/>
                    </a:lnTo>
                    <a:lnTo>
                      <a:pt x="0" y="270"/>
                    </a:lnTo>
                    <a:lnTo>
                      <a:pt x="0" y="270"/>
                    </a:lnTo>
                    <a:lnTo>
                      <a:pt x="0" y="272"/>
                    </a:lnTo>
                    <a:lnTo>
                      <a:pt x="2" y="272"/>
                    </a:lnTo>
                    <a:lnTo>
                      <a:pt x="4" y="272"/>
                    </a:lnTo>
                    <a:lnTo>
                      <a:pt x="4" y="272"/>
                    </a:lnTo>
                    <a:lnTo>
                      <a:pt x="5" y="272"/>
                    </a:lnTo>
                    <a:lnTo>
                      <a:pt x="5" y="272"/>
                    </a:lnTo>
                    <a:lnTo>
                      <a:pt x="5" y="270"/>
                    </a:lnTo>
                    <a:lnTo>
                      <a:pt x="7" y="270"/>
                    </a:lnTo>
                    <a:lnTo>
                      <a:pt x="7" y="272"/>
                    </a:lnTo>
                    <a:lnTo>
                      <a:pt x="9" y="272"/>
                    </a:lnTo>
                    <a:lnTo>
                      <a:pt x="11" y="274"/>
                    </a:lnTo>
                    <a:lnTo>
                      <a:pt x="13" y="274"/>
                    </a:lnTo>
                    <a:lnTo>
                      <a:pt x="13" y="274"/>
                    </a:lnTo>
                    <a:lnTo>
                      <a:pt x="13" y="278"/>
                    </a:lnTo>
                    <a:lnTo>
                      <a:pt x="15" y="284"/>
                    </a:lnTo>
                    <a:lnTo>
                      <a:pt x="15" y="284"/>
                    </a:lnTo>
                    <a:lnTo>
                      <a:pt x="15" y="286"/>
                    </a:lnTo>
                    <a:lnTo>
                      <a:pt x="13" y="288"/>
                    </a:lnTo>
                    <a:lnTo>
                      <a:pt x="13" y="290"/>
                    </a:lnTo>
                    <a:lnTo>
                      <a:pt x="13" y="290"/>
                    </a:lnTo>
                    <a:lnTo>
                      <a:pt x="15" y="291"/>
                    </a:lnTo>
                    <a:lnTo>
                      <a:pt x="15" y="291"/>
                    </a:lnTo>
                    <a:lnTo>
                      <a:pt x="15" y="293"/>
                    </a:lnTo>
                    <a:lnTo>
                      <a:pt x="15" y="293"/>
                    </a:lnTo>
                    <a:lnTo>
                      <a:pt x="15" y="293"/>
                    </a:lnTo>
                    <a:lnTo>
                      <a:pt x="15" y="295"/>
                    </a:lnTo>
                    <a:lnTo>
                      <a:pt x="15" y="295"/>
                    </a:lnTo>
                    <a:lnTo>
                      <a:pt x="15" y="297"/>
                    </a:lnTo>
                    <a:lnTo>
                      <a:pt x="15" y="297"/>
                    </a:lnTo>
                    <a:lnTo>
                      <a:pt x="19" y="301"/>
                    </a:lnTo>
                    <a:lnTo>
                      <a:pt x="19" y="301"/>
                    </a:lnTo>
                    <a:lnTo>
                      <a:pt x="19" y="301"/>
                    </a:lnTo>
                    <a:lnTo>
                      <a:pt x="19" y="303"/>
                    </a:lnTo>
                    <a:lnTo>
                      <a:pt x="19" y="307"/>
                    </a:lnTo>
                    <a:lnTo>
                      <a:pt x="19" y="307"/>
                    </a:lnTo>
                    <a:lnTo>
                      <a:pt x="19" y="309"/>
                    </a:lnTo>
                    <a:lnTo>
                      <a:pt x="17" y="309"/>
                    </a:lnTo>
                    <a:lnTo>
                      <a:pt x="17" y="309"/>
                    </a:lnTo>
                    <a:lnTo>
                      <a:pt x="15" y="309"/>
                    </a:lnTo>
                    <a:lnTo>
                      <a:pt x="13" y="309"/>
                    </a:lnTo>
                    <a:lnTo>
                      <a:pt x="13" y="310"/>
                    </a:lnTo>
                    <a:lnTo>
                      <a:pt x="13" y="310"/>
                    </a:lnTo>
                    <a:lnTo>
                      <a:pt x="13" y="310"/>
                    </a:lnTo>
                    <a:lnTo>
                      <a:pt x="13" y="312"/>
                    </a:lnTo>
                    <a:lnTo>
                      <a:pt x="13" y="312"/>
                    </a:lnTo>
                    <a:lnTo>
                      <a:pt x="17" y="314"/>
                    </a:lnTo>
                    <a:lnTo>
                      <a:pt x="17" y="314"/>
                    </a:lnTo>
                    <a:lnTo>
                      <a:pt x="17" y="314"/>
                    </a:lnTo>
                    <a:lnTo>
                      <a:pt x="17" y="314"/>
                    </a:lnTo>
                    <a:lnTo>
                      <a:pt x="19" y="316"/>
                    </a:lnTo>
                    <a:lnTo>
                      <a:pt x="19" y="316"/>
                    </a:lnTo>
                    <a:lnTo>
                      <a:pt x="17" y="318"/>
                    </a:lnTo>
                    <a:lnTo>
                      <a:pt x="15" y="322"/>
                    </a:lnTo>
                    <a:lnTo>
                      <a:pt x="15" y="324"/>
                    </a:lnTo>
                    <a:lnTo>
                      <a:pt x="15" y="324"/>
                    </a:lnTo>
                    <a:lnTo>
                      <a:pt x="15" y="326"/>
                    </a:lnTo>
                    <a:lnTo>
                      <a:pt x="15" y="326"/>
                    </a:lnTo>
                    <a:lnTo>
                      <a:pt x="15" y="329"/>
                    </a:lnTo>
                    <a:lnTo>
                      <a:pt x="15" y="329"/>
                    </a:lnTo>
                    <a:lnTo>
                      <a:pt x="15" y="331"/>
                    </a:lnTo>
                    <a:lnTo>
                      <a:pt x="15" y="331"/>
                    </a:lnTo>
                    <a:lnTo>
                      <a:pt x="15" y="333"/>
                    </a:lnTo>
                    <a:lnTo>
                      <a:pt x="15" y="333"/>
                    </a:lnTo>
                    <a:lnTo>
                      <a:pt x="13" y="335"/>
                    </a:lnTo>
                    <a:lnTo>
                      <a:pt x="13" y="337"/>
                    </a:lnTo>
                    <a:lnTo>
                      <a:pt x="13" y="337"/>
                    </a:lnTo>
                    <a:lnTo>
                      <a:pt x="13" y="337"/>
                    </a:lnTo>
                    <a:lnTo>
                      <a:pt x="11" y="339"/>
                    </a:lnTo>
                    <a:lnTo>
                      <a:pt x="11" y="341"/>
                    </a:lnTo>
                    <a:lnTo>
                      <a:pt x="9" y="341"/>
                    </a:lnTo>
                    <a:lnTo>
                      <a:pt x="7" y="341"/>
                    </a:lnTo>
                    <a:lnTo>
                      <a:pt x="5" y="341"/>
                    </a:lnTo>
                    <a:lnTo>
                      <a:pt x="5" y="341"/>
                    </a:lnTo>
                    <a:lnTo>
                      <a:pt x="5" y="341"/>
                    </a:lnTo>
                    <a:lnTo>
                      <a:pt x="2" y="343"/>
                    </a:lnTo>
                    <a:lnTo>
                      <a:pt x="0" y="345"/>
                    </a:lnTo>
                    <a:lnTo>
                      <a:pt x="0" y="347"/>
                    </a:lnTo>
                    <a:lnTo>
                      <a:pt x="2" y="348"/>
                    </a:lnTo>
                    <a:lnTo>
                      <a:pt x="2" y="348"/>
                    </a:lnTo>
                    <a:lnTo>
                      <a:pt x="4" y="348"/>
                    </a:lnTo>
                    <a:lnTo>
                      <a:pt x="5" y="347"/>
                    </a:lnTo>
                    <a:lnTo>
                      <a:pt x="5" y="347"/>
                    </a:lnTo>
                    <a:lnTo>
                      <a:pt x="5" y="345"/>
                    </a:lnTo>
                    <a:lnTo>
                      <a:pt x="9" y="345"/>
                    </a:lnTo>
                    <a:lnTo>
                      <a:pt x="9" y="343"/>
                    </a:lnTo>
                    <a:lnTo>
                      <a:pt x="11" y="345"/>
                    </a:lnTo>
                    <a:lnTo>
                      <a:pt x="11" y="345"/>
                    </a:lnTo>
                    <a:lnTo>
                      <a:pt x="13" y="345"/>
                    </a:lnTo>
                    <a:lnTo>
                      <a:pt x="13" y="345"/>
                    </a:lnTo>
                    <a:lnTo>
                      <a:pt x="13" y="347"/>
                    </a:lnTo>
                    <a:lnTo>
                      <a:pt x="11" y="347"/>
                    </a:lnTo>
                    <a:lnTo>
                      <a:pt x="11" y="347"/>
                    </a:lnTo>
                    <a:lnTo>
                      <a:pt x="9" y="347"/>
                    </a:lnTo>
                    <a:lnTo>
                      <a:pt x="9" y="347"/>
                    </a:lnTo>
                    <a:lnTo>
                      <a:pt x="7" y="347"/>
                    </a:lnTo>
                    <a:lnTo>
                      <a:pt x="7" y="348"/>
                    </a:lnTo>
                    <a:lnTo>
                      <a:pt x="5" y="350"/>
                    </a:lnTo>
                    <a:lnTo>
                      <a:pt x="5" y="350"/>
                    </a:lnTo>
                    <a:lnTo>
                      <a:pt x="4" y="348"/>
                    </a:lnTo>
                    <a:lnTo>
                      <a:pt x="4" y="348"/>
                    </a:lnTo>
                    <a:lnTo>
                      <a:pt x="2" y="350"/>
                    </a:lnTo>
                    <a:lnTo>
                      <a:pt x="2" y="350"/>
                    </a:lnTo>
                    <a:lnTo>
                      <a:pt x="2" y="352"/>
                    </a:lnTo>
                    <a:lnTo>
                      <a:pt x="2" y="352"/>
                    </a:lnTo>
                    <a:lnTo>
                      <a:pt x="0" y="352"/>
                    </a:lnTo>
                    <a:lnTo>
                      <a:pt x="0" y="354"/>
                    </a:lnTo>
                    <a:lnTo>
                      <a:pt x="2" y="354"/>
                    </a:lnTo>
                    <a:lnTo>
                      <a:pt x="4" y="356"/>
                    </a:lnTo>
                    <a:lnTo>
                      <a:pt x="4" y="356"/>
                    </a:lnTo>
                    <a:lnTo>
                      <a:pt x="5" y="358"/>
                    </a:lnTo>
                    <a:lnTo>
                      <a:pt x="5" y="358"/>
                    </a:lnTo>
                    <a:lnTo>
                      <a:pt x="7" y="358"/>
                    </a:lnTo>
                    <a:lnTo>
                      <a:pt x="7" y="358"/>
                    </a:lnTo>
                    <a:lnTo>
                      <a:pt x="7" y="358"/>
                    </a:lnTo>
                    <a:lnTo>
                      <a:pt x="9" y="362"/>
                    </a:lnTo>
                    <a:lnTo>
                      <a:pt x="9" y="360"/>
                    </a:lnTo>
                    <a:lnTo>
                      <a:pt x="11" y="358"/>
                    </a:lnTo>
                    <a:lnTo>
                      <a:pt x="13" y="360"/>
                    </a:lnTo>
                    <a:lnTo>
                      <a:pt x="15" y="360"/>
                    </a:lnTo>
                    <a:lnTo>
                      <a:pt x="15" y="362"/>
                    </a:lnTo>
                    <a:lnTo>
                      <a:pt x="15" y="366"/>
                    </a:lnTo>
                    <a:lnTo>
                      <a:pt x="17" y="367"/>
                    </a:lnTo>
                    <a:lnTo>
                      <a:pt x="15" y="369"/>
                    </a:lnTo>
                    <a:lnTo>
                      <a:pt x="15" y="369"/>
                    </a:lnTo>
                    <a:lnTo>
                      <a:pt x="17" y="371"/>
                    </a:lnTo>
                    <a:lnTo>
                      <a:pt x="17" y="371"/>
                    </a:lnTo>
                    <a:lnTo>
                      <a:pt x="19" y="371"/>
                    </a:lnTo>
                    <a:lnTo>
                      <a:pt x="21" y="371"/>
                    </a:lnTo>
                    <a:lnTo>
                      <a:pt x="21" y="369"/>
                    </a:lnTo>
                    <a:lnTo>
                      <a:pt x="23" y="371"/>
                    </a:lnTo>
                    <a:lnTo>
                      <a:pt x="23" y="371"/>
                    </a:lnTo>
                    <a:lnTo>
                      <a:pt x="19" y="371"/>
                    </a:lnTo>
                    <a:lnTo>
                      <a:pt x="19" y="373"/>
                    </a:lnTo>
                    <a:lnTo>
                      <a:pt x="19" y="375"/>
                    </a:lnTo>
                    <a:lnTo>
                      <a:pt x="19" y="377"/>
                    </a:lnTo>
                    <a:lnTo>
                      <a:pt x="19" y="379"/>
                    </a:lnTo>
                    <a:lnTo>
                      <a:pt x="19" y="379"/>
                    </a:lnTo>
                    <a:lnTo>
                      <a:pt x="21" y="379"/>
                    </a:lnTo>
                    <a:lnTo>
                      <a:pt x="23" y="379"/>
                    </a:lnTo>
                    <a:lnTo>
                      <a:pt x="23" y="377"/>
                    </a:lnTo>
                    <a:lnTo>
                      <a:pt x="23" y="377"/>
                    </a:lnTo>
                    <a:lnTo>
                      <a:pt x="23" y="375"/>
                    </a:lnTo>
                    <a:lnTo>
                      <a:pt x="24" y="375"/>
                    </a:lnTo>
                    <a:lnTo>
                      <a:pt x="24" y="375"/>
                    </a:lnTo>
                    <a:lnTo>
                      <a:pt x="24" y="375"/>
                    </a:lnTo>
                    <a:lnTo>
                      <a:pt x="24" y="377"/>
                    </a:lnTo>
                    <a:lnTo>
                      <a:pt x="24" y="377"/>
                    </a:lnTo>
                    <a:lnTo>
                      <a:pt x="24" y="377"/>
                    </a:lnTo>
                    <a:lnTo>
                      <a:pt x="26" y="377"/>
                    </a:lnTo>
                    <a:lnTo>
                      <a:pt x="26" y="377"/>
                    </a:lnTo>
                    <a:lnTo>
                      <a:pt x="26" y="379"/>
                    </a:lnTo>
                    <a:lnTo>
                      <a:pt x="24" y="379"/>
                    </a:lnTo>
                    <a:lnTo>
                      <a:pt x="26" y="379"/>
                    </a:lnTo>
                    <a:lnTo>
                      <a:pt x="30" y="385"/>
                    </a:lnTo>
                    <a:lnTo>
                      <a:pt x="28" y="383"/>
                    </a:lnTo>
                    <a:lnTo>
                      <a:pt x="28" y="385"/>
                    </a:lnTo>
                    <a:lnTo>
                      <a:pt x="28" y="385"/>
                    </a:lnTo>
                    <a:lnTo>
                      <a:pt x="26" y="385"/>
                    </a:lnTo>
                    <a:lnTo>
                      <a:pt x="26" y="383"/>
                    </a:lnTo>
                    <a:lnTo>
                      <a:pt x="24" y="381"/>
                    </a:lnTo>
                    <a:lnTo>
                      <a:pt x="23" y="379"/>
                    </a:lnTo>
                    <a:lnTo>
                      <a:pt x="24" y="381"/>
                    </a:lnTo>
                    <a:lnTo>
                      <a:pt x="26" y="385"/>
                    </a:lnTo>
                    <a:lnTo>
                      <a:pt x="26" y="388"/>
                    </a:lnTo>
                    <a:lnTo>
                      <a:pt x="26" y="388"/>
                    </a:lnTo>
                    <a:lnTo>
                      <a:pt x="26" y="388"/>
                    </a:lnTo>
                    <a:lnTo>
                      <a:pt x="26" y="390"/>
                    </a:lnTo>
                    <a:lnTo>
                      <a:pt x="26" y="392"/>
                    </a:lnTo>
                    <a:lnTo>
                      <a:pt x="28" y="394"/>
                    </a:lnTo>
                    <a:lnTo>
                      <a:pt x="28" y="394"/>
                    </a:lnTo>
                    <a:lnTo>
                      <a:pt x="28" y="396"/>
                    </a:lnTo>
                    <a:lnTo>
                      <a:pt x="30" y="400"/>
                    </a:lnTo>
                    <a:lnTo>
                      <a:pt x="30" y="402"/>
                    </a:lnTo>
                    <a:lnTo>
                      <a:pt x="32" y="402"/>
                    </a:lnTo>
                    <a:lnTo>
                      <a:pt x="38" y="404"/>
                    </a:lnTo>
                    <a:lnTo>
                      <a:pt x="38" y="406"/>
                    </a:lnTo>
                    <a:lnTo>
                      <a:pt x="36" y="406"/>
                    </a:lnTo>
                    <a:lnTo>
                      <a:pt x="34" y="406"/>
                    </a:lnTo>
                    <a:lnTo>
                      <a:pt x="32" y="406"/>
                    </a:lnTo>
                    <a:lnTo>
                      <a:pt x="30" y="404"/>
                    </a:lnTo>
                    <a:lnTo>
                      <a:pt x="30" y="406"/>
                    </a:lnTo>
                    <a:lnTo>
                      <a:pt x="32" y="407"/>
                    </a:lnTo>
                    <a:lnTo>
                      <a:pt x="34" y="411"/>
                    </a:lnTo>
                    <a:lnTo>
                      <a:pt x="34" y="413"/>
                    </a:lnTo>
                    <a:lnTo>
                      <a:pt x="34" y="419"/>
                    </a:lnTo>
                    <a:lnTo>
                      <a:pt x="36" y="421"/>
                    </a:lnTo>
                    <a:lnTo>
                      <a:pt x="36" y="421"/>
                    </a:lnTo>
                    <a:lnTo>
                      <a:pt x="36" y="423"/>
                    </a:lnTo>
                    <a:lnTo>
                      <a:pt x="36" y="423"/>
                    </a:lnTo>
                    <a:lnTo>
                      <a:pt x="36" y="425"/>
                    </a:lnTo>
                    <a:lnTo>
                      <a:pt x="36" y="426"/>
                    </a:lnTo>
                    <a:lnTo>
                      <a:pt x="38" y="428"/>
                    </a:lnTo>
                    <a:lnTo>
                      <a:pt x="40" y="432"/>
                    </a:lnTo>
                    <a:lnTo>
                      <a:pt x="42" y="434"/>
                    </a:lnTo>
                    <a:lnTo>
                      <a:pt x="45" y="438"/>
                    </a:lnTo>
                    <a:lnTo>
                      <a:pt x="45" y="442"/>
                    </a:lnTo>
                    <a:lnTo>
                      <a:pt x="47" y="445"/>
                    </a:lnTo>
                    <a:lnTo>
                      <a:pt x="49" y="451"/>
                    </a:lnTo>
                    <a:lnTo>
                      <a:pt x="51" y="459"/>
                    </a:lnTo>
                    <a:lnTo>
                      <a:pt x="51" y="461"/>
                    </a:lnTo>
                    <a:lnTo>
                      <a:pt x="53" y="457"/>
                    </a:lnTo>
                    <a:lnTo>
                      <a:pt x="55" y="457"/>
                    </a:lnTo>
                    <a:lnTo>
                      <a:pt x="55" y="459"/>
                    </a:lnTo>
                    <a:lnTo>
                      <a:pt x="55" y="459"/>
                    </a:lnTo>
                    <a:lnTo>
                      <a:pt x="55" y="459"/>
                    </a:lnTo>
                    <a:lnTo>
                      <a:pt x="55" y="461"/>
                    </a:lnTo>
                    <a:lnTo>
                      <a:pt x="57" y="461"/>
                    </a:lnTo>
                    <a:lnTo>
                      <a:pt x="57" y="463"/>
                    </a:lnTo>
                    <a:lnTo>
                      <a:pt x="59" y="463"/>
                    </a:lnTo>
                    <a:lnTo>
                      <a:pt x="57" y="463"/>
                    </a:lnTo>
                    <a:lnTo>
                      <a:pt x="57" y="463"/>
                    </a:lnTo>
                    <a:lnTo>
                      <a:pt x="55" y="463"/>
                    </a:lnTo>
                    <a:lnTo>
                      <a:pt x="55" y="463"/>
                    </a:lnTo>
                    <a:lnTo>
                      <a:pt x="53" y="463"/>
                    </a:lnTo>
                    <a:lnTo>
                      <a:pt x="53" y="463"/>
                    </a:lnTo>
                    <a:lnTo>
                      <a:pt x="53" y="464"/>
                    </a:lnTo>
                    <a:lnTo>
                      <a:pt x="53" y="464"/>
                    </a:lnTo>
                    <a:lnTo>
                      <a:pt x="53" y="464"/>
                    </a:lnTo>
                    <a:lnTo>
                      <a:pt x="53" y="464"/>
                    </a:lnTo>
                    <a:lnTo>
                      <a:pt x="53" y="464"/>
                    </a:lnTo>
                    <a:lnTo>
                      <a:pt x="53" y="464"/>
                    </a:lnTo>
                    <a:lnTo>
                      <a:pt x="53" y="464"/>
                    </a:lnTo>
                    <a:lnTo>
                      <a:pt x="53" y="466"/>
                    </a:lnTo>
                    <a:lnTo>
                      <a:pt x="53" y="472"/>
                    </a:lnTo>
                    <a:lnTo>
                      <a:pt x="53" y="474"/>
                    </a:lnTo>
                    <a:lnTo>
                      <a:pt x="55" y="480"/>
                    </a:lnTo>
                    <a:lnTo>
                      <a:pt x="55" y="482"/>
                    </a:lnTo>
                    <a:lnTo>
                      <a:pt x="55" y="484"/>
                    </a:lnTo>
                    <a:lnTo>
                      <a:pt x="57" y="485"/>
                    </a:lnTo>
                    <a:lnTo>
                      <a:pt x="55" y="484"/>
                    </a:lnTo>
                    <a:lnTo>
                      <a:pt x="55" y="482"/>
                    </a:lnTo>
                    <a:lnTo>
                      <a:pt x="53" y="480"/>
                    </a:lnTo>
                    <a:lnTo>
                      <a:pt x="53" y="482"/>
                    </a:lnTo>
                    <a:lnTo>
                      <a:pt x="55" y="485"/>
                    </a:lnTo>
                    <a:lnTo>
                      <a:pt x="55" y="487"/>
                    </a:lnTo>
                    <a:lnTo>
                      <a:pt x="55" y="487"/>
                    </a:lnTo>
                    <a:lnTo>
                      <a:pt x="55" y="489"/>
                    </a:lnTo>
                    <a:lnTo>
                      <a:pt x="57" y="491"/>
                    </a:lnTo>
                    <a:lnTo>
                      <a:pt x="57" y="493"/>
                    </a:lnTo>
                    <a:lnTo>
                      <a:pt x="59" y="499"/>
                    </a:lnTo>
                    <a:lnTo>
                      <a:pt x="59" y="503"/>
                    </a:lnTo>
                    <a:lnTo>
                      <a:pt x="61" y="508"/>
                    </a:lnTo>
                    <a:lnTo>
                      <a:pt x="61" y="508"/>
                    </a:lnTo>
                    <a:lnTo>
                      <a:pt x="61" y="508"/>
                    </a:lnTo>
                    <a:lnTo>
                      <a:pt x="61" y="510"/>
                    </a:lnTo>
                    <a:lnTo>
                      <a:pt x="61" y="512"/>
                    </a:lnTo>
                    <a:lnTo>
                      <a:pt x="63" y="514"/>
                    </a:lnTo>
                    <a:lnTo>
                      <a:pt x="63" y="514"/>
                    </a:lnTo>
                    <a:lnTo>
                      <a:pt x="63" y="516"/>
                    </a:lnTo>
                    <a:lnTo>
                      <a:pt x="63" y="520"/>
                    </a:lnTo>
                    <a:lnTo>
                      <a:pt x="66" y="537"/>
                    </a:lnTo>
                    <a:lnTo>
                      <a:pt x="70" y="537"/>
                    </a:lnTo>
                    <a:lnTo>
                      <a:pt x="74" y="537"/>
                    </a:lnTo>
                    <a:lnTo>
                      <a:pt x="78" y="535"/>
                    </a:lnTo>
                    <a:lnTo>
                      <a:pt x="78" y="537"/>
                    </a:lnTo>
                    <a:lnTo>
                      <a:pt x="76" y="537"/>
                    </a:lnTo>
                    <a:lnTo>
                      <a:pt x="74" y="537"/>
                    </a:lnTo>
                    <a:lnTo>
                      <a:pt x="72" y="539"/>
                    </a:lnTo>
                    <a:lnTo>
                      <a:pt x="72" y="539"/>
                    </a:lnTo>
                    <a:lnTo>
                      <a:pt x="70" y="541"/>
                    </a:lnTo>
                    <a:lnTo>
                      <a:pt x="70" y="541"/>
                    </a:lnTo>
                    <a:lnTo>
                      <a:pt x="70" y="541"/>
                    </a:lnTo>
                    <a:lnTo>
                      <a:pt x="66" y="539"/>
                    </a:lnTo>
                    <a:lnTo>
                      <a:pt x="66" y="541"/>
                    </a:lnTo>
                    <a:lnTo>
                      <a:pt x="68" y="541"/>
                    </a:lnTo>
                    <a:lnTo>
                      <a:pt x="68" y="542"/>
                    </a:lnTo>
                    <a:lnTo>
                      <a:pt x="70" y="542"/>
                    </a:lnTo>
                    <a:lnTo>
                      <a:pt x="70" y="544"/>
                    </a:lnTo>
                    <a:lnTo>
                      <a:pt x="70" y="546"/>
                    </a:lnTo>
                    <a:lnTo>
                      <a:pt x="74" y="544"/>
                    </a:lnTo>
                    <a:lnTo>
                      <a:pt x="76" y="544"/>
                    </a:lnTo>
                    <a:lnTo>
                      <a:pt x="78" y="544"/>
                    </a:lnTo>
                    <a:lnTo>
                      <a:pt x="78" y="544"/>
                    </a:lnTo>
                    <a:lnTo>
                      <a:pt x="78" y="544"/>
                    </a:lnTo>
                    <a:lnTo>
                      <a:pt x="78" y="546"/>
                    </a:lnTo>
                    <a:lnTo>
                      <a:pt x="78" y="546"/>
                    </a:lnTo>
                    <a:lnTo>
                      <a:pt x="78" y="546"/>
                    </a:lnTo>
                    <a:lnTo>
                      <a:pt x="80" y="548"/>
                    </a:lnTo>
                    <a:lnTo>
                      <a:pt x="80" y="548"/>
                    </a:lnTo>
                    <a:lnTo>
                      <a:pt x="80" y="548"/>
                    </a:lnTo>
                    <a:lnTo>
                      <a:pt x="80" y="550"/>
                    </a:lnTo>
                    <a:lnTo>
                      <a:pt x="80" y="550"/>
                    </a:lnTo>
                    <a:lnTo>
                      <a:pt x="82" y="550"/>
                    </a:lnTo>
                    <a:lnTo>
                      <a:pt x="84" y="550"/>
                    </a:lnTo>
                    <a:lnTo>
                      <a:pt x="84" y="550"/>
                    </a:lnTo>
                    <a:lnTo>
                      <a:pt x="84" y="550"/>
                    </a:lnTo>
                    <a:lnTo>
                      <a:pt x="84" y="550"/>
                    </a:lnTo>
                    <a:lnTo>
                      <a:pt x="84" y="550"/>
                    </a:lnTo>
                    <a:lnTo>
                      <a:pt x="84" y="552"/>
                    </a:lnTo>
                    <a:lnTo>
                      <a:pt x="84" y="552"/>
                    </a:lnTo>
                    <a:lnTo>
                      <a:pt x="84" y="552"/>
                    </a:lnTo>
                    <a:lnTo>
                      <a:pt x="84" y="554"/>
                    </a:lnTo>
                    <a:lnTo>
                      <a:pt x="85" y="554"/>
                    </a:lnTo>
                    <a:lnTo>
                      <a:pt x="85" y="554"/>
                    </a:lnTo>
                    <a:lnTo>
                      <a:pt x="85" y="554"/>
                    </a:lnTo>
                    <a:lnTo>
                      <a:pt x="85" y="554"/>
                    </a:lnTo>
                    <a:lnTo>
                      <a:pt x="87" y="552"/>
                    </a:lnTo>
                    <a:lnTo>
                      <a:pt x="87" y="552"/>
                    </a:lnTo>
                    <a:lnTo>
                      <a:pt x="89" y="552"/>
                    </a:lnTo>
                    <a:lnTo>
                      <a:pt x="89" y="552"/>
                    </a:lnTo>
                    <a:lnTo>
                      <a:pt x="91" y="554"/>
                    </a:lnTo>
                    <a:lnTo>
                      <a:pt x="93" y="554"/>
                    </a:lnTo>
                    <a:lnTo>
                      <a:pt x="93" y="554"/>
                    </a:lnTo>
                    <a:lnTo>
                      <a:pt x="93" y="554"/>
                    </a:lnTo>
                    <a:lnTo>
                      <a:pt x="93" y="556"/>
                    </a:lnTo>
                    <a:lnTo>
                      <a:pt x="93" y="556"/>
                    </a:lnTo>
                    <a:lnTo>
                      <a:pt x="93" y="556"/>
                    </a:lnTo>
                    <a:lnTo>
                      <a:pt x="93" y="558"/>
                    </a:lnTo>
                    <a:lnTo>
                      <a:pt x="93" y="558"/>
                    </a:lnTo>
                    <a:lnTo>
                      <a:pt x="93" y="560"/>
                    </a:lnTo>
                    <a:lnTo>
                      <a:pt x="95" y="560"/>
                    </a:lnTo>
                    <a:lnTo>
                      <a:pt x="95" y="560"/>
                    </a:lnTo>
                    <a:lnTo>
                      <a:pt x="95" y="558"/>
                    </a:lnTo>
                    <a:lnTo>
                      <a:pt x="97" y="558"/>
                    </a:lnTo>
                    <a:lnTo>
                      <a:pt x="97" y="558"/>
                    </a:lnTo>
                    <a:lnTo>
                      <a:pt x="97" y="560"/>
                    </a:lnTo>
                    <a:lnTo>
                      <a:pt x="99" y="561"/>
                    </a:lnTo>
                    <a:lnTo>
                      <a:pt x="99" y="561"/>
                    </a:lnTo>
                    <a:lnTo>
                      <a:pt x="101" y="561"/>
                    </a:lnTo>
                    <a:lnTo>
                      <a:pt x="101" y="561"/>
                    </a:lnTo>
                    <a:lnTo>
                      <a:pt x="101" y="561"/>
                    </a:lnTo>
                    <a:lnTo>
                      <a:pt x="103" y="561"/>
                    </a:lnTo>
                    <a:lnTo>
                      <a:pt x="103" y="561"/>
                    </a:lnTo>
                    <a:lnTo>
                      <a:pt x="103" y="560"/>
                    </a:lnTo>
                    <a:lnTo>
                      <a:pt x="105" y="560"/>
                    </a:lnTo>
                    <a:lnTo>
                      <a:pt x="108" y="561"/>
                    </a:lnTo>
                    <a:lnTo>
                      <a:pt x="108" y="563"/>
                    </a:lnTo>
                    <a:lnTo>
                      <a:pt x="106" y="565"/>
                    </a:lnTo>
                    <a:lnTo>
                      <a:pt x="106" y="565"/>
                    </a:lnTo>
                    <a:lnTo>
                      <a:pt x="106" y="567"/>
                    </a:lnTo>
                    <a:lnTo>
                      <a:pt x="106" y="567"/>
                    </a:lnTo>
                    <a:lnTo>
                      <a:pt x="108" y="569"/>
                    </a:lnTo>
                    <a:lnTo>
                      <a:pt x="108" y="569"/>
                    </a:lnTo>
                    <a:lnTo>
                      <a:pt x="108" y="571"/>
                    </a:lnTo>
                    <a:lnTo>
                      <a:pt x="108" y="571"/>
                    </a:lnTo>
                    <a:lnTo>
                      <a:pt x="110" y="571"/>
                    </a:lnTo>
                    <a:lnTo>
                      <a:pt x="110" y="571"/>
                    </a:lnTo>
                    <a:lnTo>
                      <a:pt x="110" y="571"/>
                    </a:lnTo>
                    <a:lnTo>
                      <a:pt x="110" y="571"/>
                    </a:lnTo>
                    <a:lnTo>
                      <a:pt x="112" y="573"/>
                    </a:lnTo>
                    <a:lnTo>
                      <a:pt x="112" y="573"/>
                    </a:lnTo>
                    <a:lnTo>
                      <a:pt x="112" y="573"/>
                    </a:lnTo>
                    <a:lnTo>
                      <a:pt x="112" y="573"/>
                    </a:lnTo>
                    <a:lnTo>
                      <a:pt x="112" y="573"/>
                    </a:lnTo>
                    <a:lnTo>
                      <a:pt x="112" y="573"/>
                    </a:lnTo>
                    <a:lnTo>
                      <a:pt x="116" y="573"/>
                    </a:lnTo>
                    <a:lnTo>
                      <a:pt x="116" y="573"/>
                    </a:lnTo>
                    <a:lnTo>
                      <a:pt x="116" y="573"/>
                    </a:lnTo>
                    <a:lnTo>
                      <a:pt x="118" y="573"/>
                    </a:lnTo>
                    <a:lnTo>
                      <a:pt x="118" y="573"/>
                    </a:lnTo>
                    <a:lnTo>
                      <a:pt x="118" y="575"/>
                    </a:lnTo>
                    <a:lnTo>
                      <a:pt x="118" y="575"/>
                    </a:lnTo>
                    <a:lnTo>
                      <a:pt x="118" y="575"/>
                    </a:lnTo>
                    <a:lnTo>
                      <a:pt x="116" y="575"/>
                    </a:lnTo>
                    <a:lnTo>
                      <a:pt x="116" y="577"/>
                    </a:lnTo>
                    <a:lnTo>
                      <a:pt x="114" y="577"/>
                    </a:lnTo>
                    <a:lnTo>
                      <a:pt x="114" y="579"/>
                    </a:lnTo>
                    <a:lnTo>
                      <a:pt x="114" y="579"/>
                    </a:lnTo>
                    <a:lnTo>
                      <a:pt x="114" y="580"/>
                    </a:lnTo>
                    <a:lnTo>
                      <a:pt x="114" y="580"/>
                    </a:lnTo>
                    <a:lnTo>
                      <a:pt x="116" y="580"/>
                    </a:lnTo>
                    <a:lnTo>
                      <a:pt x="116" y="582"/>
                    </a:lnTo>
                    <a:lnTo>
                      <a:pt x="118" y="584"/>
                    </a:lnTo>
                    <a:lnTo>
                      <a:pt x="118" y="586"/>
                    </a:lnTo>
                    <a:lnTo>
                      <a:pt x="118" y="588"/>
                    </a:lnTo>
                    <a:lnTo>
                      <a:pt x="120" y="590"/>
                    </a:lnTo>
                    <a:lnTo>
                      <a:pt x="120" y="590"/>
                    </a:lnTo>
                    <a:lnTo>
                      <a:pt x="120" y="590"/>
                    </a:lnTo>
                    <a:lnTo>
                      <a:pt x="120" y="590"/>
                    </a:lnTo>
                    <a:lnTo>
                      <a:pt x="120" y="590"/>
                    </a:lnTo>
                    <a:lnTo>
                      <a:pt x="122" y="590"/>
                    </a:lnTo>
                    <a:lnTo>
                      <a:pt x="122" y="590"/>
                    </a:lnTo>
                    <a:lnTo>
                      <a:pt x="122" y="590"/>
                    </a:lnTo>
                    <a:lnTo>
                      <a:pt x="124" y="592"/>
                    </a:lnTo>
                    <a:lnTo>
                      <a:pt x="133" y="601"/>
                    </a:lnTo>
                    <a:lnTo>
                      <a:pt x="135" y="603"/>
                    </a:lnTo>
                    <a:lnTo>
                      <a:pt x="137" y="603"/>
                    </a:lnTo>
                    <a:lnTo>
                      <a:pt x="139" y="605"/>
                    </a:lnTo>
                    <a:lnTo>
                      <a:pt x="139" y="605"/>
                    </a:lnTo>
                    <a:lnTo>
                      <a:pt x="141" y="605"/>
                    </a:lnTo>
                    <a:lnTo>
                      <a:pt x="141" y="607"/>
                    </a:lnTo>
                    <a:lnTo>
                      <a:pt x="141" y="607"/>
                    </a:lnTo>
                    <a:lnTo>
                      <a:pt x="141" y="609"/>
                    </a:lnTo>
                    <a:lnTo>
                      <a:pt x="143" y="609"/>
                    </a:lnTo>
                    <a:lnTo>
                      <a:pt x="143" y="609"/>
                    </a:lnTo>
                    <a:lnTo>
                      <a:pt x="145" y="609"/>
                    </a:lnTo>
                    <a:lnTo>
                      <a:pt x="145" y="609"/>
                    </a:lnTo>
                    <a:lnTo>
                      <a:pt x="145" y="609"/>
                    </a:lnTo>
                    <a:lnTo>
                      <a:pt x="146" y="611"/>
                    </a:lnTo>
                    <a:lnTo>
                      <a:pt x="148" y="611"/>
                    </a:lnTo>
                    <a:lnTo>
                      <a:pt x="148" y="611"/>
                    </a:lnTo>
                    <a:lnTo>
                      <a:pt x="150" y="611"/>
                    </a:lnTo>
                    <a:lnTo>
                      <a:pt x="150" y="611"/>
                    </a:lnTo>
                    <a:lnTo>
                      <a:pt x="150" y="611"/>
                    </a:lnTo>
                    <a:lnTo>
                      <a:pt x="152" y="611"/>
                    </a:lnTo>
                    <a:lnTo>
                      <a:pt x="152" y="611"/>
                    </a:lnTo>
                    <a:lnTo>
                      <a:pt x="152" y="611"/>
                    </a:lnTo>
                    <a:lnTo>
                      <a:pt x="154" y="611"/>
                    </a:lnTo>
                    <a:lnTo>
                      <a:pt x="154" y="613"/>
                    </a:lnTo>
                    <a:lnTo>
                      <a:pt x="154" y="615"/>
                    </a:lnTo>
                    <a:lnTo>
                      <a:pt x="154" y="617"/>
                    </a:lnTo>
                    <a:lnTo>
                      <a:pt x="156" y="619"/>
                    </a:lnTo>
                    <a:lnTo>
                      <a:pt x="156" y="620"/>
                    </a:lnTo>
                    <a:lnTo>
                      <a:pt x="158" y="620"/>
                    </a:lnTo>
                    <a:lnTo>
                      <a:pt x="160" y="622"/>
                    </a:lnTo>
                    <a:lnTo>
                      <a:pt x="162" y="622"/>
                    </a:lnTo>
                    <a:lnTo>
                      <a:pt x="164" y="622"/>
                    </a:lnTo>
                    <a:lnTo>
                      <a:pt x="165" y="624"/>
                    </a:lnTo>
                    <a:lnTo>
                      <a:pt x="167" y="624"/>
                    </a:lnTo>
                    <a:lnTo>
                      <a:pt x="171" y="624"/>
                    </a:lnTo>
                    <a:lnTo>
                      <a:pt x="173" y="624"/>
                    </a:lnTo>
                    <a:lnTo>
                      <a:pt x="177" y="622"/>
                    </a:lnTo>
                    <a:lnTo>
                      <a:pt x="181" y="622"/>
                    </a:lnTo>
                    <a:lnTo>
                      <a:pt x="183" y="622"/>
                    </a:lnTo>
                    <a:lnTo>
                      <a:pt x="183" y="622"/>
                    </a:lnTo>
                    <a:lnTo>
                      <a:pt x="183" y="622"/>
                    </a:lnTo>
                    <a:lnTo>
                      <a:pt x="183" y="624"/>
                    </a:lnTo>
                    <a:lnTo>
                      <a:pt x="183" y="628"/>
                    </a:lnTo>
                    <a:lnTo>
                      <a:pt x="183" y="630"/>
                    </a:lnTo>
                    <a:lnTo>
                      <a:pt x="183" y="630"/>
                    </a:lnTo>
                    <a:lnTo>
                      <a:pt x="185" y="632"/>
                    </a:lnTo>
                    <a:lnTo>
                      <a:pt x="185" y="632"/>
                    </a:lnTo>
                    <a:lnTo>
                      <a:pt x="186" y="632"/>
                    </a:lnTo>
                    <a:lnTo>
                      <a:pt x="186" y="632"/>
                    </a:lnTo>
                    <a:lnTo>
                      <a:pt x="188" y="630"/>
                    </a:lnTo>
                    <a:lnTo>
                      <a:pt x="188" y="630"/>
                    </a:lnTo>
                    <a:lnTo>
                      <a:pt x="190" y="630"/>
                    </a:lnTo>
                    <a:lnTo>
                      <a:pt x="190" y="632"/>
                    </a:lnTo>
                    <a:lnTo>
                      <a:pt x="192" y="632"/>
                    </a:lnTo>
                    <a:lnTo>
                      <a:pt x="192" y="632"/>
                    </a:lnTo>
                    <a:lnTo>
                      <a:pt x="192" y="634"/>
                    </a:lnTo>
                    <a:lnTo>
                      <a:pt x="194" y="636"/>
                    </a:lnTo>
                    <a:lnTo>
                      <a:pt x="194" y="636"/>
                    </a:lnTo>
                    <a:lnTo>
                      <a:pt x="196" y="636"/>
                    </a:lnTo>
                    <a:lnTo>
                      <a:pt x="196" y="636"/>
                    </a:lnTo>
                    <a:lnTo>
                      <a:pt x="196" y="636"/>
                    </a:lnTo>
                    <a:lnTo>
                      <a:pt x="198" y="636"/>
                    </a:lnTo>
                    <a:lnTo>
                      <a:pt x="198" y="636"/>
                    </a:lnTo>
                    <a:lnTo>
                      <a:pt x="198" y="636"/>
                    </a:lnTo>
                    <a:lnTo>
                      <a:pt x="200" y="636"/>
                    </a:lnTo>
                    <a:lnTo>
                      <a:pt x="200" y="638"/>
                    </a:lnTo>
                    <a:lnTo>
                      <a:pt x="202" y="639"/>
                    </a:lnTo>
                    <a:lnTo>
                      <a:pt x="204" y="641"/>
                    </a:lnTo>
                    <a:lnTo>
                      <a:pt x="204" y="641"/>
                    </a:lnTo>
                    <a:lnTo>
                      <a:pt x="206" y="641"/>
                    </a:lnTo>
                    <a:lnTo>
                      <a:pt x="207" y="641"/>
                    </a:lnTo>
                    <a:lnTo>
                      <a:pt x="207" y="643"/>
                    </a:lnTo>
                    <a:lnTo>
                      <a:pt x="207" y="641"/>
                    </a:lnTo>
                    <a:lnTo>
                      <a:pt x="209" y="641"/>
                    </a:lnTo>
                    <a:lnTo>
                      <a:pt x="209" y="641"/>
                    </a:lnTo>
                    <a:lnTo>
                      <a:pt x="211" y="641"/>
                    </a:lnTo>
                    <a:lnTo>
                      <a:pt x="211" y="641"/>
                    </a:lnTo>
                    <a:lnTo>
                      <a:pt x="211" y="643"/>
                    </a:lnTo>
                    <a:lnTo>
                      <a:pt x="211" y="643"/>
                    </a:lnTo>
                    <a:lnTo>
                      <a:pt x="213" y="645"/>
                    </a:lnTo>
                    <a:lnTo>
                      <a:pt x="213" y="647"/>
                    </a:lnTo>
                    <a:lnTo>
                      <a:pt x="213" y="649"/>
                    </a:lnTo>
                    <a:lnTo>
                      <a:pt x="215" y="649"/>
                    </a:lnTo>
                    <a:lnTo>
                      <a:pt x="215" y="647"/>
                    </a:lnTo>
                    <a:lnTo>
                      <a:pt x="215" y="647"/>
                    </a:lnTo>
                    <a:lnTo>
                      <a:pt x="217" y="647"/>
                    </a:lnTo>
                    <a:lnTo>
                      <a:pt x="217" y="645"/>
                    </a:lnTo>
                    <a:lnTo>
                      <a:pt x="219" y="645"/>
                    </a:lnTo>
                    <a:lnTo>
                      <a:pt x="221" y="645"/>
                    </a:lnTo>
                    <a:lnTo>
                      <a:pt x="223" y="645"/>
                    </a:lnTo>
                    <a:lnTo>
                      <a:pt x="225" y="645"/>
                    </a:lnTo>
                    <a:lnTo>
                      <a:pt x="226" y="647"/>
                    </a:lnTo>
                    <a:lnTo>
                      <a:pt x="226" y="647"/>
                    </a:lnTo>
                    <a:lnTo>
                      <a:pt x="226" y="649"/>
                    </a:lnTo>
                    <a:lnTo>
                      <a:pt x="226" y="651"/>
                    </a:lnTo>
                    <a:lnTo>
                      <a:pt x="226" y="651"/>
                    </a:lnTo>
                    <a:lnTo>
                      <a:pt x="226" y="653"/>
                    </a:lnTo>
                    <a:lnTo>
                      <a:pt x="228" y="653"/>
                    </a:lnTo>
                    <a:lnTo>
                      <a:pt x="230" y="653"/>
                    </a:lnTo>
                    <a:lnTo>
                      <a:pt x="232" y="653"/>
                    </a:lnTo>
                    <a:lnTo>
                      <a:pt x="246" y="651"/>
                    </a:lnTo>
                    <a:lnTo>
                      <a:pt x="246" y="653"/>
                    </a:lnTo>
                    <a:lnTo>
                      <a:pt x="251" y="653"/>
                    </a:lnTo>
                    <a:lnTo>
                      <a:pt x="251" y="653"/>
                    </a:lnTo>
                    <a:lnTo>
                      <a:pt x="253" y="651"/>
                    </a:lnTo>
                    <a:lnTo>
                      <a:pt x="253" y="645"/>
                    </a:lnTo>
                    <a:lnTo>
                      <a:pt x="255" y="641"/>
                    </a:lnTo>
                    <a:lnTo>
                      <a:pt x="259" y="638"/>
                    </a:lnTo>
                    <a:lnTo>
                      <a:pt x="261" y="636"/>
                    </a:lnTo>
                    <a:lnTo>
                      <a:pt x="261" y="636"/>
                    </a:lnTo>
                    <a:lnTo>
                      <a:pt x="263" y="636"/>
                    </a:lnTo>
                    <a:lnTo>
                      <a:pt x="265" y="636"/>
                    </a:lnTo>
                    <a:lnTo>
                      <a:pt x="266" y="636"/>
                    </a:lnTo>
                    <a:lnTo>
                      <a:pt x="268" y="634"/>
                    </a:lnTo>
                    <a:lnTo>
                      <a:pt x="268" y="636"/>
                    </a:lnTo>
                    <a:lnTo>
                      <a:pt x="270" y="636"/>
                    </a:lnTo>
                    <a:lnTo>
                      <a:pt x="276" y="641"/>
                    </a:lnTo>
                    <a:lnTo>
                      <a:pt x="276" y="641"/>
                    </a:lnTo>
                    <a:lnTo>
                      <a:pt x="278" y="641"/>
                    </a:lnTo>
                    <a:lnTo>
                      <a:pt x="278" y="639"/>
                    </a:lnTo>
                    <a:lnTo>
                      <a:pt x="278" y="638"/>
                    </a:lnTo>
                    <a:lnTo>
                      <a:pt x="280" y="638"/>
                    </a:lnTo>
                    <a:lnTo>
                      <a:pt x="280" y="638"/>
                    </a:lnTo>
                    <a:lnTo>
                      <a:pt x="282" y="638"/>
                    </a:lnTo>
                    <a:lnTo>
                      <a:pt x="284" y="636"/>
                    </a:lnTo>
                    <a:lnTo>
                      <a:pt x="287" y="638"/>
                    </a:lnTo>
                    <a:lnTo>
                      <a:pt x="289" y="636"/>
                    </a:lnTo>
                    <a:lnTo>
                      <a:pt x="291" y="636"/>
                    </a:lnTo>
                    <a:lnTo>
                      <a:pt x="291" y="636"/>
                    </a:lnTo>
                    <a:lnTo>
                      <a:pt x="293" y="636"/>
                    </a:lnTo>
                    <a:lnTo>
                      <a:pt x="293" y="636"/>
                    </a:lnTo>
                    <a:lnTo>
                      <a:pt x="295" y="636"/>
                    </a:lnTo>
                    <a:lnTo>
                      <a:pt x="297" y="638"/>
                    </a:lnTo>
                    <a:lnTo>
                      <a:pt x="297" y="638"/>
                    </a:lnTo>
                    <a:lnTo>
                      <a:pt x="299" y="638"/>
                    </a:lnTo>
                    <a:lnTo>
                      <a:pt x="301" y="638"/>
                    </a:lnTo>
                    <a:lnTo>
                      <a:pt x="303" y="638"/>
                    </a:lnTo>
                    <a:lnTo>
                      <a:pt x="307" y="638"/>
                    </a:lnTo>
                    <a:lnTo>
                      <a:pt x="307" y="638"/>
                    </a:lnTo>
                    <a:lnTo>
                      <a:pt x="308" y="636"/>
                    </a:lnTo>
                    <a:lnTo>
                      <a:pt x="308" y="634"/>
                    </a:lnTo>
                    <a:lnTo>
                      <a:pt x="310" y="630"/>
                    </a:lnTo>
                    <a:lnTo>
                      <a:pt x="310" y="628"/>
                    </a:lnTo>
                    <a:lnTo>
                      <a:pt x="312" y="626"/>
                    </a:lnTo>
                    <a:lnTo>
                      <a:pt x="312" y="624"/>
                    </a:lnTo>
                    <a:lnTo>
                      <a:pt x="314" y="624"/>
                    </a:lnTo>
                    <a:lnTo>
                      <a:pt x="316" y="624"/>
                    </a:lnTo>
                    <a:lnTo>
                      <a:pt x="326" y="622"/>
                    </a:lnTo>
                    <a:lnTo>
                      <a:pt x="327" y="622"/>
                    </a:lnTo>
                    <a:lnTo>
                      <a:pt x="327" y="622"/>
                    </a:lnTo>
                    <a:lnTo>
                      <a:pt x="329" y="622"/>
                    </a:lnTo>
                    <a:lnTo>
                      <a:pt x="329" y="620"/>
                    </a:lnTo>
                    <a:lnTo>
                      <a:pt x="331" y="619"/>
                    </a:lnTo>
                    <a:lnTo>
                      <a:pt x="333" y="615"/>
                    </a:lnTo>
                    <a:lnTo>
                      <a:pt x="335" y="613"/>
                    </a:lnTo>
                    <a:lnTo>
                      <a:pt x="335" y="613"/>
                    </a:lnTo>
                    <a:lnTo>
                      <a:pt x="337" y="611"/>
                    </a:lnTo>
                    <a:lnTo>
                      <a:pt x="337" y="611"/>
                    </a:lnTo>
                    <a:lnTo>
                      <a:pt x="337" y="611"/>
                    </a:lnTo>
                    <a:lnTo>
                      <a:pt x="339" y="609"/>
                    </a:lnTo>
                    <a:lnTo>
                      <a:pt x="339" y="609"/>
                    </a:lnTo>
                    <a:lnTo>
                      <a:pt x="339" y="609"/>
                    </a:lnTo>
                    <a:lnTo>
                      <a:pt x="339" y="609"/>
                    </a:lnTo>
                    <a:lnTo>
                      <a:pt x="339" y="607"/>
                    </a:lnTo>
                    <a:lnTo>
                      <a:pt x="339" y="607"/>
                    </a:lnTo>
                    <a:lnTo>
                      <a:pt x="339" y="607"/>
                    </a:lnTo>
                    <a:lnTo>
                      <a:pt x="339" y="605"/>
                    </a:lnTo>
                    <a:lnTo>
                      <a:pt x="335" y="601"/>
                    </a:lnTo>
                    <a:lnTo>
                      <a:pt x="335" y="601"/>
                    </a:lnTo>
                    <a:lnTo>
                      <a:pt x="335" y="601"/>
                    </a:lnTo>
                    <a:lnTo>
                      <a:pt x="333" y="600"/>
                    </a:lnTo>
                    <a:lnTo>
                      <a:pt x="329" y="600"/>
                    </a:lnTo>
                    <a:lnTo>
                      <a:pt x="314" y="600"/>
                    </a:lnTo>
                    <a:lnTo>
                      <a:pt x="312" y="598"/>
                    </a:lnTo>
                    <a:lnTo>
                      <a:pt x="312" y="598"/>
                    </a:lnTo>
                    <a:lnTo>
                      <a:pt x="312" y="596"/>
                    </a:lnTo>
                    <a:lnTo>
                      <a:pt x="312" y="596"/>
                    </a:lnTo>
                    <a:lnTo>
                      <a:pt x="310" y="594"/>
                    </a:lnTo>
                    <a:lnTo>
                      <a:pt x="310" y="594"/>
                    </a:lnTo>
                    <a:lnTo>
                      <a:pt x="310" y="594"/>
                    </a:lnTo>
                    <a:lnTo>
                      <a:pt x="312" y="592"/>
                    </a:lnTo>
                    <a:lnTo>
                      <a:pt x="312" y="592"/>
                    </a:lnTo>
                    <a:lnTo>
                      <a:pt x="312" y="590"/>
                    </a:lnTo>
                    <a:lnTo>
                      <a:pt x="316" y="588"/>
                    </a:lnTo>
                    <a:lnTo>
                      <a:pt x="320" y="586"/>
                    </a:lnTo>
                    <a:lnTo>
                      <a:pt x="320" y="584"/>
                    </a:lnTo>
                    <a:lnTo>
                      <a:pt x="322" y="582"/>
                    </a:lnTo>
                    <a:lnTo>
                      <a:pt x="324" y="580"/>
                    </a:lnTo>
                    <a:lnTo>
                      <a:pt x="324" y="580"/>
                    </a:lnTo>
                    <a:lnTo>
                      <a:pt x="326" y="575"/>
                    </a:lnTo>
                    <a:lnTo>
                      <a:pt x="326" y="573"/>
                    </a:lnTo>
                    <a:lnTo>
                      <a:pt x="326" y="571"/>
                    </a:lnTo>
                    <a:lnTo>
                      <a:pt x="324" y="571"/>
                    </a:lnTo>
                    <a:lnTo>
                      <a:pt x="324" y="571"/>
                    </a:lnTo>
                    <a:lnTo>
                      <a:pt x="322" y="571"/>
                    </a:lnTo>
                    <a:lnTo>
                      <a:pt x="322" y="571"/>
                    </a:lnTo>
                    <a:lnTo>
                      <a:pt x="322" y="571"/>
                    </a:lnTo>
                    <a:lnTo>
                      <a:pt x="322" y="571"/>
                    </a:lnTo>
                    <a:lnTo>
                      <a:pt x="322" y="571"/>
                    </a:lnTo>
                    <a:lnTo>
                      <a:pt x="322" y="571"/>
                    </a:lnTo>
                    <a:lnTo>
                      <a:pt x="322" y="569"/>
                    </a:lnTo>
                    <a:lnTo>
                      <a:pt x="322" y="569"/>
                    </a:lnTo>
                    <a:lnTo>
                      <a:pt x="322" y="567"/>
                    </a:lnTo>
                    <a:lnTo>
                      <a:pt x="320" y="567"/>
                    </a:lnTo>
                    <a:lnTo>
                      <a:pt x="320" y="565"/>
                    </a:lnTo>
                    <a:lnTo>
                      <a:pt x="320" y="563"/>
                    </a:lnTo>
                    <a:lnTo>
                      <a:pt x="322" y="560"/>
                    </a:lnTo>
                    <a:lnTo>
                      <a:pt x="324" y="554"/>
                    </a:lnTo>
                    <a:lnTo>
                      <a:pt x="326" y="554"/>
                    </a:lnTo>
                    <a:lnTo>
                      <a:pt x="327" y="554"/>
                    </a:lnTo>
                    <a:lnTo>
                      <a:pt x="327" y="554"/>
                    </a:lnTo>
                    <a:lnTo>
                      <a:pt x="329" y="554"/>
                    </a:lnTo>
                    <a:lnTo>
                      <a:pt x="331" y="554"/>
                    </a:lnTo>
                    <a:lnTo>
                      <a:pt x="331" y="554"/>
                    </a:lnTo>
                    <a:lnTo>
                      <a:pt x="333" y="554"/>
                    </a:lnTo>
                    <a:lnTo>
                      <a:pt x="337" y="552"/>
                    </a:lnTo>
                    <a:lnTo>
                      <a:pt x="337" y="552"/>
                    </a:lnTo>
                    <a:lnTo>
                      <a:pt x="339" y="550"/>
                    </a:lnTo>
                    <a:lnTo>
                      <a:pt x="339" y="550"/>
                    </a:lnTo>
                    <a:lnTo>
                      <a:pt x="339" y="550"/>
                    </a:lnTo>
                    <a:lnTo>
                      <a:pt x="339" y="548"/>
                    </a:lnTo>
                    <a:lnTo>
                      <a:pt x="337" y="548"/>
                    </a:lnTo>
                    <a:lnTo>
                      <a:pt x="337" y="548"/>
                    </a:lnTo>
                    <a:lnTo>
                      <a:pt x="337" y="546"/>
                    </a:lnTo>
                    <a:lnTo>
                      <a:pt x="339" y="546"/>
                    </a:lnTo>
                    <a:lnTo>
                      <a:pt x="339" y="544"/>
                    </a:lnTo>
                    <a:lnTo>
                      <a:pt x="341" y="542"/>
                    </a:lnTo>
                    <a:lnTo>
                      <a:pt x="343" y="537"/>
                    </a:lnTo>
                    <a:lnTo>
                      <a:pt x="347" y="537"/>
                    </a:lnTo>
                    <a:lnTo>
                      <a:pt x="350" y="535"/>
                    </a:lnTo>
                    <a:lnTo>
                      <a:pt x="352" y="537"/>
                    </a:lnTo>
                    <a:lnTo>
                      <a:pt x="352" y="537"/>
                    </a:lnTo>
                    <a:lnTo>
                      <a:pt x="354" y="537"/>
                    </a:lnTo>
                    <a:lnTo>
                      <a:pt x="354" y="537"/>
                    </a:lnTo>
                    <a:lnTo>
                      <a:pt x="354" y="539"/>
                    </a:lnTo>
                    <a:lnTo>
                      <a:pt x="356" y="539"/>
                    </a:lnTo>
                    <a:lnTo>
                      <a:pt x="356" y="541"/>
                    </a:lnTo>
                    <a:lnTo>
                      <a:pt x="358" y="542"/>
                    </a:lnTo>
                    <a:lnTo>
                      <a:pt x="360" y="542"/>
                    </a:lnTo>
                    <a:lnTo>
                      <a:pt x="360" y="542"/>
                    </a:lnTo>
                    <a:lnTo>
                      <a:pt x="362" y="542"/>
                    </a:lnTo>
                    <a:lnTo>
                      <a:pt x="362" y="541"/>
                    </a:lnTo>
                    <a:lnTo>
                      <a:pt x="362" y="541"/>
                    </a:lnTo>
                    <a:lnTo>
                      <a:pt x="362" y="541"/>
                    </a:lnTo>
                    <a:lnTo>
                      <a:pt x="364" y="539"/>
                    </a:lnTo>
                    <a:lnTo>
                      <a:pt x="364" y="539"/>
                    </a:lnTo>
                    <a:lnTo>
                      <a:pt x="366" y="539"/>
                    </a:lnTo>
                    <a:lnTo>
                      <a:pt x="367" y="541"/>
                    </a:lnTo>
                    <a:lnTo>
                      <a:pt x="373" y="544"/>
                    </a:lnTo>
                    <a:lnTo>
                      <a:pt x="375" y="544"/>
                    </a:lnTo>
                    <a:lnTo>
                      <a:pt x="381" y="546"/>
                    </a:lnTo>
                    <a:lnTo>
                      <a:pt x="383" y="546"/>
                    </a:lnTo>
                    <a:lnTo>
                      <a:pt x="383" y="544"/>
                    </a:lnTo>
                    <a:lnTo>
                      <a:pt x="383" y="542"/>
                    </a:lnTo>
                    <a:lnTo>
                      <a:pt x="383" y="542"/>
                    </a:lnTo>
                    <a:lnTo>
                      <a:pt x="383" y="541"/>
                    </a:lnTo>
                    <a:lnTo>
                      <a:pt x="383" y="539"/>
                    </a:lnTo>
                    <a:lnTo>
                      <a:pt x="383" y="539"/>
                    </a:lnTo>
                    <a:lnTo>
                      <a:pt x="383" y="537"/>
                    </a:lnTo>
                    <a:lnTo>
                      <a:pt x="383" y="537"/>
                    </a:lnTo>
                    <a:lnTo>
                      <a:pt x="383" y="537"/>
                    </a:lnTo>
                    <a:lnTo>
                      <a:pt x="385" y="537"/>
                    </a:lnTo>
                    <a:lnTo>
                      <a:pt x="385" y="537"/>
                    </a:lnTo>
                    <a:lnTo>
                      <a:pt x="385" y="539"/>
                    </a:lnTo>
                    <a:lnTo>
                      <a:pt x="387" y="539"/>
                    </a:lnTo>
                    <a:lnTo>
                      <a:pt x="387" y="539"/>
                    </a:lnTo>
                    <a:lnTo>
                      <a:pt x="387" y="539"/>
                    </a:lnTo>
                    <a:lnTo>
                      <a:pt x="387" y="539"/>
                    </a:lnTo>
                    <a:lnTo>
                      <a:pt x="388" y="537"/>
                    </a:lnTo>
                    <a:lnTo>
                      <a:pt x="388" y="537"/>
                    </a:lnTo>
                    <a:lnTo>
                      <a:pt x="388" y="537"/>
                    </a:lnTo>
                    <a:lnTo>
                      <a:pt x="390" y="537"/>
                    </a:lnTo>
                    <a:lnTo>
                      <a:pt x="390" y="537"/>
                    </a:lnTo>
                    <a:lnTo>
                      <a:pt x="390" y="537"/>
                    </a:lnTo>
                    <a:lnTo>
                      <a:pt x="392" y="537"/>
                    </a:lnTo>
                    <a:lnTo>
                      <a:pt x="392" y="535"/>
                    </a:lnTo>
                    <a:lnTo>
                      <a:pt x="392" y="533"/>
                    </a:lnTo>
                    <a:lnTo>
                      <a:pt x="392" y="533"/>
                    </a:lnTo>
                    <a:lnTo>
                      <a:pt x="392" y="531"/>
                    </a:lnTo>
                    <a:lnTo>
                      <a:pt x="392" y="531"/>
                    </a:lnTo>
                    <a:lnTo>
                      <a:pt x="394" y="531"/>
                    </a:lnTo>
                    <a:lnTo>
                      <a:pt x="394" y="531"/>
                    </a:lnTo>
                    <a:lnTo>
                      <a:pt x="394" y="531"/>
                    </a:lnTo>
                    <a:lnTo>
                      <a:pt x="394" y="533"/>
                    </a:lnTo>
                    <a:lnTo>
                      <a:pt x="400" y="537"/>
                    </a:lnTo>
                    <a:lnTo>
                      <a:pt x="402" y="537"/>
                    </a:lnTo>
                    <a:lnTo>
                      <a:pt x="404" y="537"/>
                    </a:lnTo>
                    <a:lnTo>
                      <a:pt x="404" y="537"/>
                    </a:lnTo>
                    <a:lnTo>
                      <a:pt x="404" y="535"/>
                    </a:lnTo>
                    <a:lnTo>
                      <a:pt x="404" y="535"/>
                    </a:lnTo>
                    <a:lnTo>
                      <a:pt x="402" y="533"/>
                    </a:lnTo>
                    <a:lnTo>
                      <a:pt x="400" y="531"/>
                    </a:lnTo>
                    <a:lnTo>
                      <a:pt x="400" y="531"/>
                    </a:lnTo>
                    <a:lnTo>
                      <a:pt x="398" y="531"/>
                    </a:lnTo>
                    <a:lnTo>
                      <a:pt x="398" y="531"/>
                    </a:lnTo>
                    <a:lnTo>
                      <a:pt x="398" y="529"/>
                    </a:lnTo>
                    <a:lnTo>
                      <a:pt x="398" y="529"/>
                    </a:lnTo>
                    <a:lnTo>
                      <a:pt x="402" y="525"/>
                    </a:lnTo>
                    <a:lnTo>
                      <a:pt x="402" y="523"/>
                    </a:lnTo>
                    <a:lnTo>
                      <a:pt x="402" y="523"/>
                    </a:lnTo>
                    <a:lnTo>
                      <a:pt x="402" y="523"/>
                    </a:lnTo>
                    <a:lnTo>
                      <a:pt x="404" y="522"/>
                    </a:lnTo>
                    <a:lnTo>
                      <a:pt x="404" y="520"/>
                    </a:lnTo>
                    <a:lnTo>
                      <a:pt x="404" y="520"/>
                    </a:lnTo>
                    <a:lnTo>
                      <a:pt x="404" y="520"/>
                    </a:lnTo>
                    <a:lnTo>
                      <a:pt x="406" y="518"/>
                    </a:lnTo>
                    <a:lnTo>
                      <a:pt x="407" y="518"/>
                    </a:lnTo>
                    <a:lnTo>
                      <a:pt x="407" y="516"/>
                    </a:lnTo>
                    <a:lnTo>
                      <a:pt x="407" y="516"/>
                    </a:lnTo>
                    <a:lnTo>
                      <a:pt x="407" y="514"/>
                    </a:lnTo>
                    <a:lnTo>
                      <a:pt x="407" y="512"/>
                    </a:lnTo>
                    <a:lnTo>
                      <a:pt x="409" y="510"/>
                    </a:lnTo>
                    <a:lnTo>
                      <a:pt x="409" y="510"/>
                    </a:lnTo>
                    <a:lnTo>
                      <a:pt x="411" y="508"/>
                    </a:lnTo>
                    <a:lnTo>
                      <a:pt x="411" y="506"/>
                    </a:lnTo>
                    <a:lnTo>
                      <a:pt x="411" y="506"/>
                    </a:lnTo>
                    <a:lnTo>
                      <a:pt x="411" y="504"/>
                    </a:lnTo>
                    <a:lnTo>
                      <a:pt x="411" y="504"/>
                    </a:lnTo>
                    <a:lnTo>
                      <a:pt x="413" y="503"/>
                    </a:lnTo>
                    <a:lnTo>
                      <a:pt x="413" y="503"/>
                    </a:lnTo>
                    <a:lnTo>
                      <a:pt x="413" y="503"/>
                    </a:lnTo>
                    <a:lnTo>
                      <a:pt x="413" y="501"/>
                    </a:lnTo>
                    <a:lnTo>
                      <a:pt x="413" y="499"/>
                    </a:lnTo>
                    <a:lnTo>
                      <a:pt x="413" y="499"/>
                    </a:lnTo>
                    <a:lnTo>
                      <a:pt x="413" y="497"/>
                    </a:lnTo>
                    <a:close/>
                  </a:path>
                </a:pathLst>
              </a:custGeom>
              <a:solidFill>
                <a:schemeClr val="bg1"/>
              </a:solidFill>
              <a:ln w="9525">
                <a:solidFill>
                  <a:schemeClr val="tx1">
                    <a:lumMod val="50000"/>
                    <a:lumOff val="50000"/>
                  </a:schemeClr>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38" name="Freeform 47">
                <a:extLst>
                  <a:ext uri="{FF2B5EF4-FFF2-40B4-BE49-F238E27FC236}">
                    <a16:creationId xmlns:a16="http://schemas.microsoft.com/office/drawing/2014/main" id="{36B0A361-E32D-4854-9D76-F01C38143234}"/>
                  </a:ext>
                </a:extLst>
              </p:cNvPr>
              <p:cNvSpPr>
                <a:spLocks/>
              </p:cNvSpPr>
              <p:nvPr/>
            </p:nvSpPr>
            <p:spPr bwMode="auto">
              <a:xfrm>
                <a:off x="7610219" y="4314414"/>
                <a:ext cx="656276" cy="1035937"/>
              </a:xfrm>
              <a:custGeom>
                <a:avLst/>
                <a:gdLst>
                  <a:gd name="T0" fmla="*/ 392 w 413"/>
                  <a:gd name="T1" fmla="*/ 487 h 653"/>
                  <a:gd name="T2" fmla="*/ 379 w 413"/>
                  <a:gd name="T3" fmla="*/ 466 h 653"/>
                  <a:gd name="T4" fmla="*/ 367 w 413"/>
                  <a:gd name="T5" fmla="*/ 442 h 653"/>
                  <a:gd name="T6" fmla="*/ 350 w 413"/>
                  <a:gd name="T7" fmla="*/ 436 h 653"/>
                  <a:gd name="T8" fmla="*/ 331 w 413"/>
                  <a:gd name="T9" fmla="*/ 449 h 653"/>
                  <a:gd name="T10" fmla="*/ 307 w 413"/>
                  <a:gd name="T11" fmla="*/ 449 h 653"/>
                  <a:gd name="T12" fmla="*/ 280 w 413"/>
                  <a:gd name="T13" fmla="*/ 438 h 653"/>
                  <a:gd name="T14" fmla="*/ 272 w 413"/>
                  <a:gd name="T15" fmla="*/ 453 h 653"/>
                  <a:gd name="T16" fmla="*/ 268 w 413"/>
                  <a:gd name="T17" fmla="*/ 438 h 653"/>
                  <a:gd name="T18" fmla="*/ 265 w 413"/>
                  <a:gd name="T19" fmla="*/ 413 h 653"/>
                  <a:gd name="T20" fmla="*/ 297 w 413"/>
                  <a:gd name="T21" fmla="*/ 432 h 653"/>
                  <a:gd name="T22" fmla="*/ 301 w 413"/>
                  <a:gd name="T23" fmla="*/ 421 h 653"/>
                  <a:gd name="T24" fmla="*/ 307 w 413"/>
                  <a:gd name="T25" fmla="*/ 400 h 653"/>
                  <a:gd name="T26" fmla="*/ 287 w 413"/>
                  <a:gd name="T27" fmla="*/ 398 h 653"/>
                  <a:gd name="T28" fmla="*/ 255 w 413"/>
                  <a:gd name="T29" fmla="*/ 394 h 653"/>
                  <a:gd name="T30" fmla="*/ 249 w 413"/>
                  <a:gd name="T31" fmla="*/ 379 h 653"/>
                  <a:gd name="T32" fmla="*/ 247 w 413"/>
                  <a:gd name="T33" fmla="*/ 337 h 653"/>
                  <a:gd name="T34" fmla="*/ 272 w 413"/>
                  <a:gd name="T35" fmla="*/ 333 h 653"/>
                  <a:gd name="T36" fmla="*/ 265 w 413"/>
                  <a:gd name="T37" fmla="*/ 286 h 653"/>
                  <a:gd name="T38" fmla="*/ 270 w 413"/>
                  <a:gd name="T39" fmla="*/ 259 h 653"/>
                  <a:gd name="T40" fmla="*/ 316 w 413"/>
                  <a:gd name="T41" fmla="*/ 210 h 653"/>
                  <a:gd name="T42" fmla="*/ 308 w 413"/>
                  <a:gd name="T43" fmla="*/ 175 h 653"/>
                  <a:gd name="T44" fmla="*/ 305 w 413"/>
                  <a:gd name="T45" fmla="*/ 128 h 653"/>
                  <a:gd name="T46" fmla="*/ 322 w 413"/>
                  <a:gd name="T47" fmla="*/ 86 h 653"/>
                  <a:gd name="T48" fmla="*/ 318 w 413"/>
                  <a:gd name="T49" fmla="*/ 59 h 653"/>
                  <a:gd name="T50" fmla="*/ 312 w 413"/>
                  <a:gd name="T51" fmla="*/ 18 h 653"/>
                  <a:gd name="T52" fmla="*/ 278 w 413"/>
                  <a:gd name="T53" fmla="*/ 21 h 653"/>
                  <a:gd name="T54" fmla="*/ 246 w 413"/>
                  <a:gd name="T55" fmla="*/ 56 h 653"/>
                  <a:gd name="T56" fmla="*/ 219 w 413"/>
                  <a:gd name="T57" fmla="*/ 73 h 653"/>
                  <a:gd name="T58" fmla="*/ 209 w 413"/>
                  <a:gd name="T59" fmla="*/ 103 h 653"/>
                  <a:gd name="T60" fmla="*/ 167 w 413"/>
                  <a:gd name="T61" fmla="*/ 109 h 653"/>
                  <a:gd name="T62" fmla="*/ 135 w 413"/>
                  <a:gd name="T63" fmla="*/ 105 h 653"/>
                  <a:gd name="T64" fmla="*/ 143 w 413"/>
                  <a:gd name="T65" fmla="*/ 143 h 653"/>
                  <a:gd name="T66" fmla="*/ 101 w 413"/>
                  <a:gd name="T67" fmla="*/ 154 h 653"/>
                  <a:gd name="T68" fmla="*/ 70 w 413"/>
                  <a:gd name="T69" fmla="*/ 158 h 653"/>
                  <a:gd name="T70" fmla="*/ 53 w 413"/>
                  <a:gd name="T71" fmla="*/ 179 h 653"/>
                  <a:gd name="T72" fmla="*/ 30 w 413"/>
                  <a:gd name="T73" fmla="*/ 181 h 653"/>
                  <a:gd name="T74" fmla="*/ 13 w 413"/>
                  <a:gd name="T75" fmla="*/ 193 h 653"/>
                  <a:gd name="T76" fmla="*/ 23 w 413"/>
                  <a:gd name="T77" fmla="*/ 200 h 653"/>
                  <a:gd name="T78" fmla="*/ 34 w 413"/>
                  <a:gd name="T79" fmla="*/ 227 h 653"/>
                  <a:gd name="T80" fmla="*/ 19 w 413"/>
                  <a:gd name="T81" fmla="*/ 263 h 653"/>
                  <a:gd name="T82" fmla="*/ 7 w 413"/>
                  <a:gd name="T83" fmla="*/ 272 h 653"/>
                  <a:gd name="T84" fmla="*/ 13 w 413"/>
                  <a:gd name="T85" fmla="*/ 310 h 653"/>
                  <a:gd name="T86" fmla="*/ 2 w 413"/>
                  <a:gd name="T87" fmla="*/ 343 h 653"/>
                  <a:gd name="T88" fmla="*/ 4 w 413"/>
                  <a:gd name="T89" fmla="*/ 356 h 653"/>
                  <a:gd name="T90" fmla="*/ 23 w 413"/>
                  <a:gd name="T91" fmla="*/ 377 h 653"/>
                  <a:gd name="T92" fmla="*/ 32 w 413"/>
                  <a:gd name="T93" fmla="*/ 402 h 653"/>
                  <a:gd name="T94" fmla="*/ 57 w 413"/>
                  <a:gd name="T95" fmla="*/ 461 h 653"/>
                  <a:gd name="T96" fmla="*/ 59 w 413"/>
                  <a:gd name="T97" fmla="*/ 499 h 653"/>
                  <a:gd name="T98" fmla="*/ 78 w 413"/>
                  <a:gd name="T99" fmla="*/ 544 h 653"/>
                  <a:gd name="T100" fmla="*/ 93 w 413"/>
                  <a:gd name="T101" fmla="*/ 556 h 653"/>
                  <a:gd name="T102" fmla="*/ 110 w 413"/>
                  <a:gd name="T103" fmla="*/ 571 h 653"/>
                  <a:gd name="T104" fmla="*/ 122 w 413"/>
                  <a:gd name="T105" fmla="*/ 590 h 653"/>
                  <a:gd name="T106" fmla="*/ 160 w 413"/>
                  <a:gd name="T107" fmla="*/ 622 h 653"/>
                  <a:gd name="T108" fmla="*/ 198 w 413"/>
                  <a:gd name="T109" fmla="*/ 636 h 653"/>
                  <a:gd name="T110" fmla="*/ 226 w 413"/>
                  <a:gd name="T111" fmla="*/ 651 h 653"/>
                  <a:gd name="T112" fmla="*/ 291 w 413"/>
                  <a:gd name="T113" fmla="*/ 636 h 653"/>
                  <a:gd name="T114" fmla="*/ 339 w 413"/>
                  <a:gd name="T115" fmla="*/ 609 h 653"/>
                  <a:gd name="T116" fmla="*/ 322 w 413"/>
                  <a:gd name="T117" fmla="*/ 571 h 653"/>
                  <a:gd name="T118" fmla="*/ 343 w 413"/>
                  <a:gd name="T119" fmla="*/ 537 h 653"/>
                  <a:gd name="T120" fmla="*/ 383 w 413"/>
                  <a:gd name="T121" fmla="*/ 537 h 653"/>
                  <a:gd name="T122" fmla="*/ 398 w 413"/>
                  <a:gd name="T123" fmla="*/ 531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13" h="653">
                    <a:moveTo>
                      <a:pt x="413" y="497"/>
                    </a:moveTo>
                    <a:lnTo>
                      <a:pt x="413" y="497"/>
                    </a:lnTo>
                    <a:lnTo>
                      <a:pt x="411" y="497"/>
                    </a:lnTo>
                    <a:lnTo>
                      <a:pt x="411" y="495"/>
                    </a:lnTo>
                    <a:lnTo>
                      <a:pt x="411" y="495"/>
                    </a:lnTo>
                    <a:lnTo>
                      <a:pt x="409" y="497"/>
                    </a:lnTo>
                    <a:lnTo>
                      <a:pt x="409" y="497"/>
                    </a:lnTo>
                    <a:lnTo>
                      <a:pt x="409" y="497"/>
                    </a:lnTo>
                    <a:lnTo>
                      <a:pt x="409" y="497"/>
                    </a:lnTo>
                    <a:lnTo>
                      <a:pt x="407" y="497"/>
                    </a:lnTo>
                    <a:lnTo>
                      <a:pt x="407" y="497"/>
                    </a:lnTo>
                    <a:lnTo>
                      <a:pt x="407" y="497"/>
                    </a:lnTo>
                    <a:lnTo>
                      <a:pt x="404" y="495"/>
                    </a:lnTo>
                    <a:lnTo>
                      <a:pt x="402" y="493"/>
                    </a:lnTo>
                    <a:lnTo>
                      <a:pt x="402" y="493"/>
                    </a:lnTo>
                    <a:lnTo>
                      <a:pt x="402" y="493"/>
                    </a:lnTo>
                    <a:lnTo>
                      <a:pt x="402" y="493"/>
                    </a:lnTo>
                    <a:lnTo>
                      <a:pt x="400" y="493"/>
                    </a:lnTo>
                    <a:lnTo>
                      <a:pt x="400" y="493"/>
                    </a:lnTo>
                    <a:lnTo>
                      <a:pt x="400" y="493"/>
                    </a:lnTo>
                    <a:lnTo>
                      <a:pt x="398" y="493"/>
                    </a:lnTo>
                    <a:lnTo>
                      <a:pt x="398" y="493"/>
                    </a:lnTo>
                    <a:lnTo>
                      <a:pt x="396" y="493"/>
                    </a:lnTo>
                    <a:lnTo>
                      <a:pt x="396" y="493"/>
                    </a:lnTo>
                    <a:lnTo>
                      <a:pt x="396" y="493"/>
                    </a:lnTo>
                    <a:lnTo>
                      <a:pt x="394" y="491"/>
                    </a:lnTo>
                    <a:lnTo>
                      <a:pt x="394" y="491"/>
                    </a:lnTo>
                    <a:lnTo>
                      <a:pt x="394" y="489"/>
                    </a:lnTo>
                    <a:lnTo>
                      <a:pt x="394" y="489"/>
                    </a:lnTo>
                    <a:lnTo>
                      <a:pt x="392" y="489"/>
                    </a:lnTo>
                    <a:lnTo>
                      <a:pt x="392" y="487"/>
                    </a:lnTo>
                    <a:lnTo>
                      <a:pt x="392" y="487"/>
                    </a:lnTo>
                    <a:lnTo>
                      <a:pt x="392" y="487"/>
                    </a:lnTo>
                    <a:lnTo>
                      <a:pt x="392" y="485"/>
                    </a:lnTo>
                    <a:lnTo>
                      <a:pt x="394" y="485"/>
                    </a:lnTo>
                    <a:lnTo>
                      <a:pt x="394" y="485"/>
                    </a:lnTo>
                    <a:lnTo>
                      <a:pt x="394" y="485"/>
                    </a:lnTo>
                    <a:lnTo>
                      <a:pt x="394" y="480"/>
                    </a:lnTo>
                    <a:lnTo>
                      <a:pt x="394" y="480"/>
                    </a:lnTo>
                    <a:lnTo>
                      <a:pt x="394" y="478"/>
                    </a:lnTo>
                    <a:lnTo>
                      <a:pt x="394" y="478"/>
                    </a:lnTo>
                    <a:lnTo>
                      <a:pt x="394" y="476"/>
                    </a:lnTo>
                    <a:lnTo>
                      <a:pt x="394" y="476"/>
                    </a:lnTo>
                    <a:lnTo>
                      <a:pt x="394" y="474"/>
                    </a:lnTo>
                    <a:lnTo>
                      <a:pt x="394" y="472"/>
                    </a:lnTo>
                    <a:lnTo>
                      <a:pt x="394" y="472"/>
                    </a:lnTo>
                    <a:lnTo>
                      <a:pt x="394" y="470"/>
                    </a:lnTo>
                    <a:lnTo>
                      <a:pt x="394" y="468"/>
                    </a:lnTo>
                    <a:lnTo>
                      <a:pt x="394" y="468"/>
                    </a:lnTo>
                    <a:lnTo>
                      <a:pt x="394" y="468"/>
                    </a:lnTo>
                    <a:lnTo>
                      <a:pt x="394" y="468"/>
                    </a:lnTo>
                    <a:lnTo>
                      <a:pt x="392" y="468"/>
                    </a:lnTo>
                    <a:lnTo>
                      <a:pt x="392" y="468"/>
                    </a:lnTo>
                    <a:lnTo>
                      <a:pt x="390" y="468"/>
                    </a:lnTo>
                    <a:lnTo>
                      <a:pt x="390" y="468"/>
                    </a:lnTo>
                    <a:lnTo>
                      <a:pt x="390" y="468"/>
                    </a:lnTo>
                    <a:lnTo>
                      <a:pt x="388" y="466"/>
                    </a:lnTo>
                    <a:lnTo>
                      <a:pt x="388" y="466"/>
                    </a:lnTo>
                    <a:lnTo>
                      <a:pt x="388" y="466"/>
                    </a:lnTo>
                    <a:lnTo>
                      <a:pt x="387" y="466"/>
                    </a:lnTo>
                    <a:lnTo>
                      <a:pt x="387" y="468"/>
                    </a:lnTo>
                    <a:lnTo>
                      <a:pt x="385" y="468"/>
                    </a:lnTo>
                    <a:lnTo>
                      <a:pt x="385" y="468"/>
                    </a:lnTo>
                    <a:lnTo>
                      <a:pt x="383" y="468"/>
                    </a:lnTo>
                    <a:lnTo>
                      <a:pt x="381" y="468"/>
                    </a:lnTo>
                    <a:lnTo>
                      <a:pt x="379" y="466"/>
                    </a:lnTo>
                    <a:lnTo>
                      <a:pt x="379" y="466"/>
                    </a:lnTo>
                    <a:lnTo>
                      <a:pt x="377" y="466"/>
                    </a:lnTo>
                    <a:lnTo>
                      <a:pt x="377" y="466"/>
                    </a:lnTo>
                    <a:lnTo>
                      <a:pt x="377" y="466"/>
                    </a:lnTo>
                    <a:lnTo>
                      <a:pt x="375" y="466"/>
                    </a:lnTo>
                    <a:lnTo>
                      <a:pt x="373" y="463"/>
                    </a:lnTo>
                    <a:lnTo>
                      <a:pt x="371" y="461"/>
                    </a:lnTo>
                    <a:lnTo>
                      <a:pt x="371" y="461"/>
                    </a:lnTo>
                    <a:lnTo>
                      <a:pt x="369" y="461"/>
                    </a:lnTo>
                    <a:lnTo>
                      <a:pt x="369" y="461"/>
                    </a:lnTo>
                    <a:lnTo>
                      <a:pt x="367" y="463"/>
                    </a:lnTo>
                    <a:lnTo>
                      <a:pt x="367" y="463"/>
                    </a:lnTo>
                    <a:lnTo>
                      <a:pt x="366" y="461"/>
                    </a:lnTo>
                    <a:lnTo>
                      <a:pt x="366" y="461"/>
                    </a:lnTo>
                    <a:lnTo>
                      <a:pt x="366" y="459"/>
                    </a:lnTo>
                    <a:lnTo>
                      <a:pt x="366" y="459"/>
                    </a:lnTo>
                    <a:lnTo>
                      <a:pt x="366" y="457"/>
                    </a:lnTo>
                    <a:lnTo>
                      <a:pt x="366" y="457"/>
                    </a:lnTo>
                    <a:lnTo>
                      <a:pt x="367" y="459"/>
                    </a:lnTo>
                    <a:lnTo>
                      <a:pt x="369" y="459"/>
                    </a:lnTo>
                    <a:lnTo>
                      <a:pt x="369" y="457"/>
                    </a:lnTo>
                    <a:lnTo>
                      <a:pt x="369" y="457"/>
                    </a:lnTo>
                    <a:lnTo>
                      <a:pt x="369" y="457"/>
                    </a:lnTo>
                    <a:lnTo>
                      <a:pt x="369" y="455"/>
                    </a:lnTo>
                    <a:lnTo>
                      <a:pt x="369" y="455"/>
                    </a:lnTo>
                    <a:lnTo>
                      <a:pt x="367" y="453"/>
                    </a:lnTo>
                    <a:lnTo>
                      <a:pt x="367" y="453"/>
                    </a:lnTo>
                    <a:lnTo>
                      <a:pt x="367" y="451"/>
                    </a:lnTo>
                    <a:lnTo>
                      <a:pt x="369" y="449"/>
                    </a:lnTo>
                    <a:lnTo>
                      <a:pt x="369" y="447"/>
                    </a:lnTo>
                    <a:lnTo>
                      <a:pt x="369" y="447"/>
                    </a:lnTo>
                    <a:lnTo>
                      <a:pt x="369" y="445"/>
                    </a:lnTo>
                    <a:lnTo>
                      <a:pt x="367" y="442"/>
                    </a:lnTo>
                    <a:lnTo>
                      <a:pt x="364" y="440"/>
                    </a:lnTo>
                    <a:lnTo>
                      <a:pt x="360" y="442"/>
                    </a:lnTo>
                    <a:lnTo>
                      <a:pt x="360" y="442"/>
                    </a:lnTo>
                    <a:lnTo>
                      <a:pt x="360" y="442"/>
                    </a:lnTo>
                    <a:lnTo>
                      <a:pt x="358" y="442"/>
                    </a:lnTo>
                    <a:lnTo>
                      <a:pt x="358" y="442"/>
                    </a:lnTo>
                    <a:lnTo>
                      <a:pt x="356" y="442"/>
                    </a:lnTo>
                    <a:lnTo>
                      <a:pt x="356" y="442"/>
                    </a:lnTo>
                    <a:lnTo>
                      <a:pt x="354" y="444"/>
                    </a:lnTo>
                    <a:lnTo>
                      <a:pt x="354" y="445"/>
                    </a:lnTo>
                    <a:lnTo>
                      <a:pt x="352" y="445"/>
                    </a:lnTo>
                    <a:lnTo>
                      <a:pt x="352" y="445"/>
                    </a:lnTo>
                    <a:lnTo>
                      <a:pt x="352" y="444"/>
                    </a:lnTo>
                    <a:lnTo>
                      <a:pt x="352" y="444"/>
                    </a:lnTo>
                    <a:lnTo>
                      <a:pt x="352" y="442"/>
                    </a:lnTo>
                    <a:lnTo>
                      <a:pt x="352" y="440"/>
                    </a:lnTo>
                    <a:lnTo>
                      <a:pt x="352" y="440"/>
                    </a:lnTo>
                    <a:lnTo>
                      <a:pt x="352" y="440"/>
                    </a:lnTo>
                    <a:lnTo>
                      <a:pt x="354" y="438"/>
                    </a:lnTo>
                    <a:lnTo>
                      <a:pt x="354" y="438"/>
                    </a:lnTo>
                    <a:lnTo>
                      <a:pt x="354" y="436"/>
                    </a:lnTo>
                    <a:lnTo>
                      <a:pt x="354" y="436"/>
                    </a:lnTo>
                    <a:lnTo>
                      <a:pt x="354" y="434"/>
                    </a:lnTo>
                    <a:lnTo>
                      <a:pt x="354" y="434"/>
                    </a:lnTo>
                    <a:lnTo>
                      <a:pt x="354" y="432"/>
                    </a:lnTo>
                    <a:lnTo>
                      <a:pt x="354" y="432"/>
                    </a:lnTo>
                    <a:lnTo>
                      <a:pt x="354" y="432"/>
                    </a:lnTo>
                    <a:lnTo>
                      <a:pt x="354" y="432"/>
                    </a:lnTo>
                    <a:lnTo>
                      <a:pt x="352" y="434"/>
                    </a:lnTo>
                    <a:lnTo>
                      <a:pt x="352" y="434"/>
                    </a:lnTo>
                    <a:lnTo>
                      <a:pt x="352" y="434"/>
                    </a:lnTo>
                    <a:lnTo>
                      <a:pt x="350" y="436"/>
                    </a:lnTo>
                    <a:lnTo>
                      <a:pt x="350" y="436"/>
                    </a:lnTo>
                    <a:lnTo>
                      <a:pt x="350" y="436"/>
                    </a:lnTo>
                    <a:lnTo>
                      <a:pt x="348" y="436"/>
                    </a:lnTo>
                    <a:lnTo>
                      <a:pt x="348" y="436"/>
                    </a:lnTo>
                    <a:lnTo>
                      <a:pt x="347" y="436"/>
                    </a:lnTo>
                    <a:lnTo>
                      <a:pt x="347" y="436"/>
                    </a:lnTo>
                    <a:lnTo>
                      <a:pt x="347" y="436"/>
                    </a:lnTo>
                    <a:lnTo>
                      <a:pt x="345" y="436"/>
                    </a:lnTo>
                    <a:lnTo>
                      <a:pt x="343" y="436"/>
                    </a:lnTo>
                    <a:lnTo>
                      <a:pt x="341" y="434"/>
                    </a:lnTo>
                    <a:lnTo>
                      <a:pt x="341" y="434"/>
                    </a:lnTo>
                    <a:lnTo>
                      <a:pt x="341" y="434"/>
                    </a:lnTo>
                    <a:lnTo>
                      <a:pt x="339" y="436"/>
                    </a:lnTo>
                    <a:lnTo>
                      <a:pt x="339" y="436"/>
                    </a:lnTo>
                    <a:lnTo>
                      <a:pt x="339" y="436"/>
                    </a:lnTo>
                    <a:lnTo>
                      <a:pt x="339" y="438"/>
                    </a:lnTo>
                    <a:lnTo>
                      <a:pt x="339" y="438"/>
                    </a:lnTo>
                    <a:lnTo>
                      <a:pt x="341" y="438"/>
                    </a:lnTo>
                    <a:lnTo>
                      <a:pt x="341" y="440"/>
                    </a:lnTo>
                    <a:lnTo>
                      <a:pt x="341" y="440"/>
                    </a:lnTo>
                    <a:lnTo>
                      <a:pt x="341" y="440"/>
                    </a:lnTo>
                    <a:lnTo>
                      <a:pt x="341" y="442"/>
                    </a:lnTo>
                    <a:lnTo>
                      <a:pt x="341" y="442"/>
                    </a:lnTo>
                    <a:lnTo>
                      <a:pt x="339" y="442"/>
                    </a:lnTo>
                    <a:lnTo>
                      <a:pt x="337" y="444"/>
                    </a:lnTo>
                    <a:lnTo>
                      <a:pt x="337" y="444"/>
                    </a:lnTo>
                    <a:lnTo>
                      <a:pt x="335" y="445"/>
                    </a:lnTo>
                    <a:lnTo>
                      <a:pt x="335" y="445"/>
                    </a:lnTo>
                    <a:lnTo>
                      <a:pt x="335" y="445"/>
                    </a:lnTo>
                    <a:lnTo>
                      <a:pt x="333" y="447"/>
                    </a:lnTo>
                    <a:lnTo>
                      <a:pt x="331" y="447"/>
                    </a:lnTo>
                    <a:lnTo>
                      <a:pt x="331" y="447"/>
                    </a:lnTo>
                    <a:lnTo>
                      <a:pt x="331" y="449"/>
                    </a:lnTo>
                    <a:lnTo>
                      <a:pt x="331" y="449"/>
                    </a:lnTo>
                    <a:lnTo>
                      <a:pt x="329" y="451"/>
                    </a:lnTo>
                    <a:lnTo>
                      <a:pt x="329" y="451"/>
                    </a:lnTo>
                    <a:lnTo>
                      <a:pt x="329" y="451"/>
                    </a:lnTo>
                    <a:lnTo>
                      <a:pt x="329" y="451"/>
                    </a:lnTo>
                    <a:lnTo>
                      <a:pt x="327" y="451"/>
                    </a:lnTo>
                    <a:lnTo>
                      <a:pt x="327" y="449"/>
                    </a:lnTo>
                    <a:lnTo>
                      <a:pt x="327" y="449"/>
                    </a:lnTo>
                    <a:lnTo>
                      <a:pt x="326" y="449"/>
                    </a:lnTo>
                    <a:lnTo>
                      <a:pt x="324" y="449"/>
                    </a:lnTo>
                    <a:lnTo>
                      <a:pt x="324" y="449"/>
                    </a:lnTo>
                    <a:lnTo>
                      <a:pt x="324" y="451"/>
                    </a:lnTo>
                    <a:lnTo>
                      <a:pt x="322" y="451"/>
                    </a:lnTo>
                    <a:lnTo>
                      <a:pt x="322" y="451"/>
                    </a:lnTo>
                    <a:lnTo>
                      <a:pt x="322" y="453"/>
                    </a:lnTo>
                    <a:lnTo>
                      <a:pt x="324" y="453"/>
                    </a:lnTo>
                    <a:lnTo>
                      <a:pt x="322" y="453"/>
                    </a:lnTo>
                    <a:lnTo>
                      <a:pt x="322" y="453"/>
                    </a:lnTo>
                    <a:lnTo>
                      <a:pt x="320" y="453"/>
                    </a:lnTo>
                    <a:lnTo>
                      <a:pt x="318" y="453"/>
                    </a:lnTo>
                    <a:lnTo>
                      <a:pt x="316" y="455"/>
                    </a:lnTo>
                    <a:lnTo>
                      <a:pt x="314" y="457"/>
                    </a:lnTo>
                    <a:lnTo>
                      <a:pt x="314" y="457"/>
                    </a:lnTo>
                    <a:lnTo>
                      <a:pt x="312" y="457"/>
                    </a:lnTo>
                    <a:lnTo>
                      <a:pt x="310" y="457"/>
                    </a:lnTo>
                    <a:lnTo>
                      <a:pt x="310" y="457"/>
                    </a:lnTo>
                    <a:lnTo>
                      <a:pt x="310" y="457"/>
                    </a:lnTo>
                    <a:lnTo>
                      <a:pt x="308" y="457"/>
                    </a:lnTo>
                    <a:lnTo>
                      <a:pt x="308" y="457"/>
                    </a:lnTo>
                    <a:lnTo>
                      <a:pt x="308" y="455"/>
                    </a:lnTo>
                    <a:lnTo>
                      <a:pt x="308" y="453"/>
                    </a:lnTo>
                    <a:lnTo>
                      <a:pt x="308" y="453"/>
                    </a:lnTo>
                    <a:lnTo>
                      <a:pt x="308" y="449"/>
                    </a:lnTo>
                    <a:lnTo>
                      <a:pt x="307" y="449"/>
                    </a:lnTo>
                    <a:lnTo>
                      <a:pt x="307" y="447"/>
                    </a:lnTo>
                    <a:lnTo>
                      <a:pt x="307" y="447"/>
                    </a:lnTo>
                    <a:lnTo>
                      <a:pt x="305" y="447"/>
                    </a:lnTo>
                    <a:lnTo>
                      <a:pt x="305" y="445"/>
                    </a:lnTo>
                    <a:lnTo>
                      <a:pt x="305" y="445"/>
                    </a:lnTo>
                    <a:lnTo>
                      <a:pt x="305" y="444"/>
                    </a:lnTo>
                    <a:lnTo>
                      <a:pt x="305" y="444"/>
                    </a:lnTo>
                    <a:lnTo>
                      <a:pt x="303" y="444"/>
                    </a:lnTo>
                    <a:lnTo>
                      <a:pt x="301" y="444"/>
                    </a:lnTo>
                    <a:lnTo>
                      <a:pt x="299" y="444"/>
                    </a:lnTo>
                    <a:lnTo>
                      <a:pt x="297" y="444"/>
                    </a:lnTo>
                    <a:lnTo>
                      <a:pt x="297" y="444"/>
                    </a:lnTo>
                    <a:lnTo>
                      <a:pt x="295" y="444"/>
                    </a:lnTo>
                    <a:lnTo>
                      <a:pt x="295" y="444"/>
                    </a:lnTo>
                    <a:lnTo>
                      <a:pt x="293" y="444"/>
                    </a:lnTo>
                    <a:lnTo>
                      <a:pt x="293" y="442"/>
                    </a:lnTo>
                    <a:lnTo>
                      <a:pt x="291" y="442"/>
                    </a:lnTo>
                    <a:lnTo>
                      <a:pt x="291" y="442"/>
                    </a:lnTo>
                    <a:lnTo>
                      <a:pt x="289" y="442"/>
                    </a:lnTo>
                    <a:lnTo>
                      <a:pt x="287" y="442"/>
                    </a:lnTo>
                    <a:lnTo>
                      <a:pt x="287" y="440"/>
                    </a:lnTo>
                    <a:lnTo>
                      <a:pt x="286" y="440"/>
                    </a:lnTo>
                    <a:lnTo>
                      <a:pt x="286" y="440"/>
                    </a:lnTo>
                    <a:lnTo>
                      <a:pt x="286" y="440"/>
                    </a:lnTo>
                    <a:lnTo>
                      <a:pt x="284" y="442"/>
                    </a:lnTo>
                    <a:lnTo>
                      <a:pt x="282" y="442"/>
                    </a:lnTo>
                    <a:lnTo>
                      <a:pt x="282" y="440"/>
                    </a:lnTo>
                    <a:lnTo>
                      <a:pt x="282" y="440"/>
                    </a:lnTo>
                    <a:lnTo>
                      <a:pt x="282" y="438"/>
                    </a:lnTo>
                    <a:lnTo>
                      <a:pt x="282" y="438"/>
                    </a:lnTo>
                    <a:lnTo>
                      <a:pt x="282" y="438"/>
                    </a:lnTo>
                    <a:lnTo>
                      <a:pt x="282" y="438"/>
                    </a:lnTo>
                    <a:lnTo>
                      <a:pt x="280" y="438"/>
                    </a:lnTo>
                    <a:lnTo>
                      <a:pt x="280" y="438"/>
                    </a:lnTo>
                    <a:lnTo>
                      <a:pt x="280" y="438"/>
                    </a:lnTo>
                    <a:lnTo>
                      <a:pt x="280" y="440"/>
                    </a:lnTo>
                    <a:lnTo>
                      <a:pt x="280" y="440"/>
                    </a:lnTo>
                    <a:lnTo>
                      <a:pt x="280" y="440"/>
                    </a:lnTo>
                    <a:lnTo>
                      <a:pt x="280" y="440"/>
                    </a:lnTo>
                    <a:lnTo>
                      <a:pt x="280" y="440"/>
                    </a:lnTo>
                    <a:lnTo>
                      <a:pt x="280" y="442"/>
                    </a:lnTo>
                    <a:lnTo>
                      <a:pt x="280" y="442"/>
                    </a:lnTo>
                    <a:lnTo>
                      <a:pt x="280" y="442"/>
                    </a:lnTo>
                    <a:lnTo>
                      <a:pt x="278" y="442"/>
                    </a:lnTo>
                    <a:lnTo>
                      <a:pt x="278" y="442"/>
                    </a:lnTo>
                    <a:lnTo>
                      <a:pt x="278" y="444"/>
                    </a:lnTo>
                    <a:lnTo>
                      <a:pt x="278" y="444"/>
                    </a:lnTo>
                    <a:lnTo>
                      <a:pt x="278" y="444"/>
                    </a:lnTo>
                    <a:lnTo>
                      <a:pt x="278" y="444"/>
                    </a:lnTo>
                    <a:lnTo>
                      <a:pt x="280" y="444"/>
                    </a:lnTo>
                    <a:lnTo>
                      <a:pt x="280" y="445"/>
                    </a:lnTo>
                    <a:lnTo>
                      <a:pt x="280" y="445"/>
                    </a:lnTo>
                    <a:lnTo>
                      <a:pt x="280" y="447"/>
                    </a:lnTo>
                    <a:lnTo>
                      <a:pt x="280" y="447"/>
                    </a:lnTo>
                    <a:lnTo>
                      <a:pt x="280" y="449"/>
                    </a:lnTo>
                    <a:lnTo>
                      <a:pt x="280" y="449"/>
                    </a:lnTo>
                    <a:lnTo>
                      <a:pt x="280" y="451"/>
                    </a:lnTo>
                    <a:lnTo>
                      <a:pt x="280" y="451"/>
                    </a:lnTo>
                    <a:lnTo>
                      <a:pt x="278" y="451"/>
                    </a:lnTo>
                    <a:lnTo>
                      <a:pt x="278" y="451"/>
                    </a:lnTo>
                    <a:lnTo>
                      <a:pt x="276" y="451"/>
                    </a:lnTo>
                    <a:lnTo>
                      <a:pt x="274" y="451"/>
                    </a:lnTo>
                    <a:lnTo>
                      <a:pt x="274" y="451"/>
                    </a:lnTo>
                    <a:lnTo>
                      <a:pt x="274" y="451"/>
                    </a:lnTo>
                    <a:lnTo>
                      <a:pt x="272" y="451"/>
                    </a:lnTo>
                    <a:lnTo>
                      <a:pt x="272" y="453"/>
                    </a:lnTo>
                    <a:lnTo>
                      <a:pt x="272" y="453"/>
                    </a:lnTo>
                    <a:lnTo>
                      <a:pt x="272" y="453"/>
                    </a:lnTo>
                    <a:lnTo>
                      <a:pt x="270" y="453"/>
                    </a:lnTo>
                    <a:lnTo>
                      <a:pt x="270" y="453"/>
                    </a:lnTo>
                    <a:lnTo>
                      <a:pt x="268" y="451"/>
                    </a:lnTo>
                    <a:lnTo>
                      <a:pt x="268" y="451"/>
                    </a:lnTo>
                    <a:lnTo>
                      <a:pt x="268" y="449"/>
                    </a:lnTo>
                    <a:lnTo>
                      <a:pt x="268" y="449"/>
                    </a:lnTo>
                    <a:lnTo>
                      <a:pt x="266" y="449"/>
                    </a:lnTo>
                    <a:lnTo>
                      <a:pt x="266" y="449"/>
                    </a:lnTo>
                    <a:lnTo>
                      <a:pt x="266" y="449"/>
                    </a:lnTo>
                    <a:lnTo>
                      <a:pt x="266" y="451"/>
                    </a:lnTo>
                    <a:lnTo>
                      <a:pt x="266" y="451"/>
                    </a:lnTo>
                    <a:lnTo>
                      <a:pt x="266" y="453"/>
                    </a:lnTo>
                    <a:lnTo>
                      <a:pt x="265" y="453"/>
                    </a:lnTo>
                    <a:lnTo>
                      <a:pt x="265" y="453"/>
                    </a:lnTo>
                    <a:lnTo>
                      <a:pt x="265" y="451"/>
                    </a:lnTo>
                    <a:lnTo>
                      <a:pt x="265" y="449"/>
                    </a:lnTo>
                    <a:lnTo>
                      <a:pt x="265" y="447"/>
                    </a:lnTo>
                    <a:lnTo>
                      <a:pt x="265" y="445"/>
                    </a:lnTo>
                    <a:lnTo>
                      <a:pt x="265" y="445"/>
                    </a:lnTo>
                    <a:lnTo>
                      <a:pt x="265" y="444"/>
                    </a:lnTo>
                    <a:lnTo>
                      <a:pt x="266" y="444"/>
                    </a:lnTo>
                    <a:lnTo>
                      <a:pt x="266" y="442"/>
                    </a:lnTo>
                    <a:lnTo>
                      <a:pt x="266" y="442"/>
                    </a:lnTo>
                    <a:lnTo>
                      <a:pt x="266" y="442"/>
                    </a:lnTo>
                    <a:lnTo>
                      <a:pt x="266" y="440"/>
                    </a:lnTo>
                    <a:lnTo>
                      <a:pt x="268" y="440"/>
                    </a:lnTo>
                    <a:lnTo>
                      <a:pt x="268" y="440"/>
                    </a:lnTo>
                    <a:lnTo>
                      <a:pt x="268" y="440"/>
                    </a:lnTo>
                    <a:lnTo>
                      <a:pt x="268" y="438"/>
                    </a:lnTo>
                    <a:lnTo>
                      <a:pt x="268" y="438"/>
                    </a:lnTo>
                    <a:lnTo>
                      <a:pt x="268" y="438"/>
                    </a:lnTo>
                    <a:lnTo>
                      <a:pt x="268" y="436"/>
                    </a:lnTo>
                    <a:lnTo>
                      <a:pt x="268" y="436"/>
                    </a:lnTo>
                    <a:lnTo>
                      <a:pt x="266" y="434"/>
                    </a:lnTo>
                    <a:lnTo>
                      <a:pt x="266" y="432"/>
                    </a:lnTo>
                    <a:lnTo>
                      <a:pt x="265" y="430"/>
                    </a:lnTo>
                    <a:lnTo>
                      <a:pt x="263" y="430"/>
                    </a:lnTo>
                    <a:lnTo>
                      <a:pt x="263" y="428"/>
                    </a:lnTo>
                    <a:lnTo>
                      <a:pt x="263" y="428"/>
                    </a:lnTo>
                    <a:lnTo>
                      <a:pt x="263" y="428"/>
                    </a:lnTo>
                    <a:lnTo>
                      <a:pt x="261" y="426"/>
                    </a:lnTo>
                    <a:lnTo>
                      <a:pt x="263" y="425"/>
                    </a:lnTo>
                    <a:lnTo>
                      <a:pt x="263" y="425"/>
                    </a:lnTo>
                    <a:lnTo>
                      <a:pt x="263" y="423"/>
                    </a:lnTo>
                    <a:lnTo>
                      <a:pt x="263" y="423"/>
                    </a:lnTo>
                    <a:lnTo>
                      <a:pt x="263" y="423"/>
                    </a:lnTo>
                    <a:lnTo>
                      <a:pt x="261" y="421"/>
                    </a:lnTo>
                    <a:lnTo>
                      <a:pt x="257" y="415"/>
                    </a:lnTo>
                    <a:lnTo>
                      <a:pt x="255" y="415"/>
                    </a:lnTo>
                    <a:lnTo>
                      <a:pt x="255" y="415"/>
                    </a:lnTo>
                    <a:lnTo>
                      <a:pt x="257" y="413"/>
                    </a:lnTo>
                    <a:lnTo>
                      <a:pt x="257" y="413"/>
                    </a:lnTo>
                    <a:lnTo>
                      <a:pt x="259" y="413"/>
                    </a:lnTo>
                    <a:lnTo>
                      <a:pt x="259" y="413"/>
                    </a:lnTo>
                    <a:lnTo>
                      <a:pt x="259" y="411"/>
                    </a:lnTo>
                    <a:lnTo>
                      <a:pt x="259" y="411"/>
                    </a:lnTo>
                    <a:lnTo>
                      <a:pt x="261" y="411"/>
                    </a:lnTo>
                    <a:lnTo>
                      <a:pt x="261" y="411"/>
                    </a:lnTo>
                    <a:lnTo>
                      <a:pt x="261" y="411"/>
                    </a:lnTo>
                    <a:lnTo>
                      <a:pt x="261" y="411"/>
                    </a:lnTo>
                    <a:lnTo>
                      <a:pt x="263" y="413"/>
                    </a:lnTo>
                    <a:lnTo>
                      <a:pt x="263" y="413"/>
                    </a:lnTo>
                    <a:lnTo>
                      <a:pt x="265" y="413"/>
                    </a:lnTo>
                    <a:lnTo>
                      <a:pt x="265" y="413"/>
                    </a:lnTo>
                    <a:lnTo>
                      <a:pt x="265" y="413"/>
                    </a:lnTo>
                    <a:lnTo>
                      <a:pt x="265" y="413"/>
                    </a:lnTo>
                    <a:lnTo>
                      <a:pt x="265" y="413"/>
                    </a:lnTo>
                    <a:lnTo>
                      <a:pt x="265" y="415"/>
                    </a:lnTo>
                    <a:lnTo>
                      <a:pt x="266" y="419"/>
                    </a:lnTo>
                    <a:lnTo>
                      <a:pt x="266" y="421"/>
                    </a:lnTo>
                    <a:lnTo>
                      <a:pt x="266" y="423"/>
                    </a:lnTo>
                    <a:lnTo>
                      <a:pt x="268" y="423"/>
                    </a:lnTo>
                    <a:lnTo>
                      <a:pt x="268" y="423"/>
                    </a:lnTo>
                    <a:lnTo>
                      <a:pt x="268" y="423"/>
                    </a:lnTo>
                    <a:lnTo>
                      <a:pt x="270" y="425"/>
                    </a:lnTo>
                    <a:lnTo>
                      <a:pt x="270" y="425"/>
                    </a:lnTo>
                    <a:lnTo>
                      <a:pt x="274" y="425"/>
                    </a:lnTo>
                    <a:lnTo>
                      <a:pt x="274" y="425"/>
                    </a:lnTo>
                    <a:lnTo>
                      <a:pt x="276" y="426"/>
                    </a:lnTo>
                    <a:lnTo>
                      <a:pt x="276" y="426"/>
                    </a:lnTo>
                    <a:lnTo>
                      <a:pt x="276" y="428"/>
                    </a:lnTo>
                    <a:lnTo>
                      <a:pt x="278" y="428"/>
                    </a:lnTo>
                    <a:lnTo>
                      <a:pt x="278" y="428"/>
                    </a:lnTo>
                    <a:lnTo>
                      <a:pt x="280" y="428"/>
                    </a:lnTo>
                    <a:lnTo>
                      <a:pt x="282" y="428"/>
                    </a:lnTo>
                    <a:lnTo>
                      <a:pt x="284" y="428"/>
                    </a:lnTo>
                    <a:lnTo>
                      <a:pt x="284" y="428"/>
                    </a:lnTo>
                    <a:lnTo>
                      <a:pt x="291" y="426"/>
                    </a:lnTo>
                    <a:lnTo>
                      <a:pt x="291" y="426"/>
                    </a:lnTo>
                    <a:lnTo>
                      <a:pt x="291" y="426"/>
                    </a:lnTo>
                    <a:lnTo>
                      <a:pt x="293" y="426"/>
                    </a:lnTo>
                    <a:lnTo>
                      <a:pt x="293" y="428"/>
                    </a:lnTo>
                    <a:lnTo>
                      <a:pt x="295" y="428"/>
                    </a:lnTo>
                    <a:lnTo>
                      <a:pt x="295" y="428"/>
                    </a:lnTo>
                    <a:lnTo>
                      <a:pt x="295" y="428"/>
                    </a:lnTo>
                    <a:lnTo>
                      <a:pt x="295" y="428"/>
                    </a:lnTo>
                    <a:lnTo>
                      <a:pt x="297" y="432"/>
                    </a:lnTo>
                    <a:lnTo>
                      <a:pt x="299" y="434"/>
                    </a:lnTo>
                    <a:lnTo>
                      <a:pt x="299" y="434"/>
                    </a:lnTo>
                    <a:lnTo>
                      <a:pt x="299" y="436"/>
                    </a:lnTo>
                    <a:lnTo>
                      <a:pt x="299" y="436"/>
                    </a:lnTo>
                    <a:lnTo>
                      <a:pt x="299" y="438"/>
                    </a:lnTo>
                    <a:lnTo>
                      <a:pt x="299" y="438"/>
                    </a:lnTo>
                    <a:lnTo>
                      <a:pt x="299" y="438"/>
                    </a:lnTo>
                    <a:lnTo>
                      <a:pt x="301" y="438"/>
                    </a:lnTo>
                    <a:lnTo>
                      <a:pt x="303" y="440"/>
                    </a:lnTo>
                    <a:lnTo>
                      <a:pt x="303" y="440"/>
                    </a:lnTo>
                    <a:lnTo>
                      <a:pt x="305" y="440"/>
                    </a:lnTo>
                    <a:lnTo>
                      <a:pt x="305" y="438"/>
                    </a:lnTo>
                    <a:lnTo>
                      <a:pt x="305" y="438"/>
                    </a:lnTo>
                    <a:lnTo>
                      <a:pt x="305" y="438"/>
                    </a:lnTo>
                    <a:lnTo>
                      <a:pt x="303" y="436"/>
                    </a:lnTo>
                    <a:lnTo>
                      <a:pt x="303" y="434"/>
                    </a:lnTo>
                    <a:lnTo>
                      <a:pt x="303" y="434"/>
                    </a:lnTo>
                    <a:lnTo>
                      <a:pt x="305" y="432"/>
                    </a:lnTo>
                    <a:lnTo>
                      <a:pt x="303" y="432"/>
                    </a:lnTo>
                    <a:lnTo>
                      <a:pt x="303" y="432"/>
                    </a:lnTo>
                    <a:lnTo>
                      <a:pt x="303" y="430"/>
                    </a:lnTo>
                    <a:lnTo>
                      <a:pt x="301" y="430"/>
                    </a:lnTo>
                    <a:lnTo>
                      <a:pt x="301" y="430"/>
                    </a:lnTo>
                    <a:lnTo>
                      <a:pt x="301" y="428"/>
                    </a:lnTo>
                    <a:lnTo>
                      <a:pt x="301" y="428"/>
                    </a:lnTo>
                    <a:lnTo>
                      <a:pt x="301" y="426"/>
                    </a:lnTo>
                    <a:lnTo>
                      <a:pt x="301" y="426"/>
                    </a:lnTo>
                    <a:lnTo>
                      <a:pt x="299" y="425"/>
                    </a:lnTo>
                    <a:lnTo>
                      <a:pt x="299" y="425"/>
                    </a:lnTo>
                    <a:lnTo>
                      <a:pt x="299" y="425"/>
                    </a:lnTo>
                    <a:lnTo>
                      <a:pt x="299" y="423"/>
                    </a:lnTo>
                    <a:lnTo>
                      <a:pt x="299" y="423"/>
                    </a:lnTo>
                    <a:lnTo>
                      <a:pt x="301" y="421"/>
                    </a:lnTo>
                    <a:lnTo>
                      <a:pt x="301" y="419"/>
                    </a:lnTo>
                    <a:lnTo>
                      <a:pt x="301" y="419"/>
                    </a:lnTo>
                    <a:lnTo>
                      <a:pt x="301" y="419"/>
                    </a:lnTo>
                    <a:lnTo>
                      <a:pt x="301" y="419"/>
                    </a:lnTo>
                    <a:lnTo>
                      <a:pt x="299" y="417"/>
                    </a:lnTo>
                    <a:lnTo>
                      <a:pt x="299" y="417"/>
                    </a:lnTo>
                    <a:lnTo>
                      <a:pt x="299" y="417"/>
                    </a:lnTo>
                    <a:lnTo>
                      <a:pt x="299" y="417"/>
                    </a:lnTo>
                    <a:lnTo>
                      <a:pt x="299" y="417"/>
                    </a:lnTo>
                    <a:lnTo>
                      <a:pt x="301" y="415"/>
                    </a:lnTo>
                    <a:lnTo>
                      <a:pt x="303" y="413"/>
                    </a:lnTo>
                    <a:lnTo>
                      <a:pt x="303" y="413"/>
                    </a:lnTo>
                    <a:lnTo>
                      <a:pt x="303" y="413"/>
                    </a:lnTo>
                    <a:lnTo>
                      <a:pt x="305" y="413"/>
                    </a:lnTo>
                    <a:lnTo>
                      <a:pt x="308" y="413"/>
                    </a:lnTo>
                    <a:lnTo>
                      <a:pt x="310" y="411"/>
                    </a:lnTo>
                    <a:lnTo>
                      <a:pt x="310" y="411"/>
                    </a:lnTo>
                    <a:lnTo>
                      <a:pt x="310" y="411"/>
                    </a:lnTo>
                    <a:lnTo>
                      <a:pt x="310" y="411"/>
                    </a:lnTo>
                    <a:lnTo>
                      <a:pt x="310" y="409"/>
                    </a:lnTo>
                    <a:lnTo>
                      <a:pt x="310" y="409"/>
                    </a:lnTo>
                    <a:lnTo>
                      <a:pt x="310" y="407"/>
                    </a:lnTo>
                    <a:lnTo>
                      <a:pt x="310" y="406"/>
                    </a:lnTo>
                    <a:lnTo>
                      <a:pt x="310" y="406"/>
                    </a:lnTo>
                    <a:lnTo>
                      <a:pt x="310" y="404"/>
                    </a:lnTo>
                    <a:lnTo>
                      <a:pt x="310" y="402"/>
                    </a:lnTo>
                    <a:lnTo>
                      <a:pt x="310" y="402"/>
                    </a:lnTo>
                    <a:lnTo>
                      <a:pt x="310" y="402"/>
                    </a:lnTo>
                    <a:lnTo>
                      <a:pt x="310" y="402"/>
                    </a:lnTo>
                    <a:lnTo>
                      <a:pt x="307" y="400"/>
                    </a:lnTo>
                    <a:lnTo>
                      <a:pt x="307" y="400"/>
                    </a:lnTo>
                    <a:lnTo>
                      <a:pt x="307" y="400"/>
                    </a:lnTo>
                    <a:lnTo>
                      <a:pt x="307" y="400"/>
                    </a:lnTo>
                    <a:lnTo>
                      <a:pt x="307" y="400"/>
                    </a:lnTo>
                    <a:lnTo>
                      <a:pt x="307" y="398"/>
                    </a:lnTo>
                    <a:lnTo>
                      <a:pt x="305" y="398"/>
                    </a:lnTo>
                    <a:lnTo>
                      <a:pt x="305" y="398"/>
                    </a:lnTo>
                    <a:lnTo>
                      <a:pt x="305" y="398"/>
                    </a:lnTo>
                    <a:lnTo>
                      <a:pt x="303" y="398"/>
                    </a:lnTo>
                    <a:lnTo>
                      <a:pt x="303" y="398"/>
                    </a:lnTo>
                    <a:lnTo>
                      <a:pt x="301" y="398"/>
                    </a:lnTo>
                    <a:lnTo>
                      <a:pt x="301" y="398"/>
                    </a:lnTo>
                    <a:lnTo>
                      <a:pt x="301" y="400"/>
                    </a:lnTo>
                    <a:lnTo>
                      <a:pt x="301" y="400"/>
                    </a:lnTo>
                    <a:lnTo>
                      <a:pt x="301" y="402"/>
                    </a:lnTo>
                    <a:lnTo>
                      <a:pt x="301" y="402"/>
                    </a:lnTo>
                    <a:lnTo>
                      <a:pt x="303" y="404"/>
                    </a:lnTo>
                    <a:lnTo>
                      <a:pt x="305" y="406"/>
                    </a:lnTo>
                    <a:lnTo>
                      <a:pt x="303" y="406"/>
                    </a:lnTo>
                    <a:lnTo>
                      <a:pt x="303" y="406"/>
                    </a:lnTo>
                    <a:lnTo>
                      <a:pt x="303" y="406"/>
                    </a:lnTo>
                    <a:lnTo>
                      <a:pt x="301" y="406"/>
                    </a:lnTo>
                    <a:lnTo>
                      <a:pt x="299" y="404"/>
                    </a:lnTo>
                    <a:lnTo>
                      <a:pt x="299" y="402"/>
                    </a:lnTo>
                    <a:lnTo>
                      <a:pt x="297" y="402"/>
                    </a:lnTo>
                    <a:lnTo>
                      <a:pt x="297" y="402"/>
                    </a:lnTo>
                    <a:lnTo>
                      <a:pt x="293" y="402"/>
                    </a:lnTo>
                    <a:lnTo>
                      <a:pt x="293" y="400"/>
                    </a:lnTo>
                    <a:lnTo>
                      <a:pt x="291" y="400"/>
                    </a:lnTo>
                    <a:lnTo>
                      <a:pt x="291" y="398"/>
                    </a:lnTo>
                    <a:lnTo>
                      <a:pt x="291" y="398"/>
                    </a:lnTo>
                    <a:lnTo>
                      <a:pt x="291" y="398"/>
                    </a:lnTo>
                    <a:lnTo>
                      <a:pt x="291" y="398"/>
                    </a:lnTo>
                    <a:lnTo>
                      <a:pt x="291" y="398"/>
                    </a:lnTo>
                    <a:lnTo>
                      <a:pt x="289" y="398"/>
                    </a:lnTo>
                    <a:lnTo>
                      <a:pt x="287" y="398"/>
                    </a:lnTo>
                    <a:lnTo>
                      <a:pt x="286" y="398"/>
                    </a:lnTo>
                    <a:lnTo>
                      <a:pt x="284" y="398"/>
                    </a:lnTo>
                    <a:lnTo>
                      <a:pt x="282" y="398"/>
                    </a:lnTo>
                    <a:lnTo>
                      <a:pt x="282" y="396"/>
                    </a:lnTo>
                    <a:lnTo>
                      <a:pt x="280" y="396"/>
                    </a:lnTo>
                    <a:lnTo>
                      <a:pt x="280" y="396"/>
                    </a:lnTo>
                    <a:lnTo>
                      <a:pt x="278" y="398"/>
                    </a:lnTo>
                    <a:lnTo>
                      <a:pt x="278" y="400"/>
                    </a:lnTo>
                    <a:lnTo>
                      <a:pt x="276" y="402"/>
                    </a:lnTo>
                    <a:lnTo>
                      <a:pt x="276" y="402"/>
                    </a:lnTo>
                    <a:lnTo>
                      <a:pt x="276" y="402"/>
                    </a:lnTo>
                    <a:lnTo>
                      <a:pt x="276" y="406"/>
                    </a:lnTo>
                    <a:lnTo>
                      <a:pt x="276" y="406"/>
                    </a:lnTo>
                    <a:lnTo>
                      <a:pt x="276" y="406"/>
                    </a:lnTo>
                    <a:lnTo>
                      <a:pt x="274" y="407"/>
                    </a:lnTo>
                    <a:lnTo>
                      <a:pt x="274" y="407"/>
                    </a:lnTo>
                    <a:lnTo>
                      <a:pt x="272" y="407"/>
                    </a:lnTo>
                    <a:lnTo>
                      <a:pt x="270" y="406"/>
                    </a:lnTo>
                    <a:lnTo>
                      <a:pt x="268" y="406"/>
                    </a:lnTo>
                    <a:lnTo>
                      <a:pt x="265" y="406"/>
                    </a:lnTo>
                    <a:lnTo>
                      <a:pt x="259" y="404"/>
                    </a:lnTo>
                    <a:lnTo>
                      <a:pt x="259" y="404"/>
                    </a:lnTo>
                    <a:lnTo>
                      <a:pt x="259" y="402"/>
                    </a:lnTo>
                    <a:lnTo>
                      <a:pt x="261" y="402"/>
                    </a:lnTo>
                    <a:lnTo>
                      <a:pt x="261" y="402"/>
                    </a:lnTo>
                    <a:lnTo>
                      <a:pt x="261" y="400"/>
                    </a:lnTo>
                    <a:lnTo>
                      <a:pt x="261" y="400"/>
                    </a:lnTo>
                    <a:lnTo>
                      <a:pt x="261" y="400"/>
                    </a:lnTo>
                    <a:lnTo>
                      <a:pt x="257" y="398"/>
                    </a:lnTo>
                    <a:lnTo>
                      <a:pt x="257" y="398"/>
                    </a:lnTo>
                    <a:lnTo>
                      <a:pt x="255" y="396"/>
                    </a:lnTo>
                    <a:lnTo>
                      <a:pt x="255" y="396"/>
                    </a:lnTo>
                    <a:lnTo>
                      <a:pt x="255" y="394"/>
                    </a:lnTo>
                    <a:lnTo>
                      <a:pt x="255" y="394"/>
                    </a:lnTo>
                    <a:lnTo>
                      <a:pt x="255" y="392"/>
                    </a:lnTo>
                    <a:lnTo>
                      <a:pt x="255" y="392"/>
                    </a:lnTo>
                    <a:lnTo>
                      <a:pt x="255" y="390"/>
                    </a:lnTo>
                    <a:lnTo>
                      <a:pt x="255" y="390"/>
                    </a:lnTo>
                    <a:lnTo>
                      <a:pt x="257" y="390"/>
                    </a:lnTo>
                    <a:lnTo>
                      <a:pt x="257" y="390"/>
                    </a:lnTo>
                    <a:lnTo>
                      <a:pt x="257" y="390"/>
                    </a:lnTo>
                    <a:lnTo>
                      <a:pt x="257" y="390"/>
                    </a:lnTo>
                    <a:lnTo>
                      <a:pt x="259" y="390"/>
                    </a:lnTo>
                    <a:lnTo>
                      <a:pt x="259" y="390"/>
                    </a:lnTo>
                    <a:lnTo>
                      <a:pt x="259" y="390"/>
                    </a:lnTo>
                    <a:lnTo>
                      <a:pt x="259" y="390"/>
                    </a:lnTo>
                    <a:lnTo>
                      <a:pt x="261" y="388"/>
                    </a:lnTo>
                    <a:lnTo>
                      <a:pt x="261" y="388"/>
                    </a:lnTo>
                    <a:lnTo>
                      <a:pt x="261" y="387"/>
                    </a:lnTo>
                    <a:lnTo>
                      <a:pt x="261" y="387"/>
                    </a:lnTo>
                    <a:lnTo>
                      <a:pt x="261" y="385"/>
                    </a:lnTo>
                    <a:lnTo>
                      <a:pt x="261" y="385"/>
                    </a:lnTo>
                    <a:lnTo>
                      <a:pt x="261" y="383"/>
                    </a:lnTo>
                    <a:lnTo>
                      <a:pt x="261" y="383"/>
                    </a:lnTo>
                    <a:lnTo>
                      <a:pt x="259" y="383"/>
                    </a:lnTo>
                    <a:lnTo>
                      <a:pt x="257" y="383"/>
                    </a:lnTo>
                    <a:lnTo>
                      <a:pt x="255" y="383"/>
                    </a:lnTo>
                    <a:lnTo>
                      <a:pt x="255" y="383"/>
                    </a:lnTo>
                    <a:lnTo>
                      <a:pt x="255" y="383"/>
                    </a:lnTo>
                    <a:lnTo>
                      <a:pt x="253" y="383"/>
                    </a:lnTo>
                    <a:lnTo>
                      <a:pt x="253" y="383"/>
                    </a:lnTo>
                    <a:lnTo>
                      <a:pt x="251" y="383"/>
                    </a:lnTo>
                    <a:lnTo>
                      <a:pt x="251" y="383"/>
                    </a:lnTo>
                    <a:lnTo>
                      <a:pt x="251" y="383"/>
                    </a:lnTo>
                    <a:lnTo>
                      <a:pt x="251" y="381"/>
                    </a:lnTo>
                    <a:lnTo>
                      <a:pt x="249" y="379"/>
                    </a:lnTo>
                    <a:lnTo>
                      <a:pt x="249" y="379"/>
                    </a:lnTo>
                    <a:lnTo>
                      <a:pt x="249" y="377"/>
                    </a:lnTo>
                    <a:lnTo>
                      <a:pt x="247" y="377"/>
                    </a:lnTo>
                    <a:lnTo>
                      <a:pt x="247" y="377"/>
                    </a:lnTo>
                    <a:lnTo>
                      <a:pt x="246" y="377"/>
                    </a:lnTo>
                    <a:lnTo>
                      <a:pt x="246" y="375"/>
                    </a:lnTo>
                    <a:lnTo>
                      <a:pt x="246" y="375"/>
                    </a:lnTo>
                    <a:lnTo>
                      <a:pt x="244" y="371"/>
                    </a:lnTo>
                    <a:lnTo>
                      <a:pt x="244" y="369"/>
                    </a:lnTo>
                    <a:lnTo>
                      <a:pt x="244" y="367"/>
                    </a:lnTo>
                    <a:lnTo>
                      <a:pt x="244" y="366"/>
                    </a:lnTo>
                    <a:lnTo>
                      <a:pt x="246" y="364"/>
                    </a:lnTo>
                    <a:lnTo>
                      <a:pt x="246" y="362"/>
                    </a:lnTo>
                    <a:lnTo>
                      <a:pt x="246" y="360"/>
                    </a:lnTo>
                    <a:lnTo>
                      <a:pt x="246" y="360"/>
                    </a:lnTo>
                    <a:lnTo>
                      <a:pt x="246" y="356"/>
                    </a:lnTo>
                    <a:lnTo>
                      <a:pt x="246" y="356"/>
                    </a:lnTo>
                    <a:lnTo>
                      <a:pt x="247" y="356"/>
                    </a:lnTo>
                    <a:lnTo>
                      <a:pt x="249" y="354"/>
                    </a:lnTo>
                    <a:lnTo>
                      <a:pt x="249" y="354"/>
                    </a:lnTo>
                    <a:lnTo>
                      <a:pt x="249" y="354"/>
                    </a:lnTo>
                    <a:lnTo>
                      <a:pt x="249" y="354"/>
                    </a:lnTo>
                    <a:lnTo>
                      <a:pt x="251" y="347"/>
                    </a:lnTo>
                    <a:lnTo>
                      <a:pt x="251" y="345"/>
                    </a:lnTo>
                    <a:lnTo>
                      <a:pt x="251" y="343"/>
                    </a:lnTo>
                    <a:lnTo>
                      <a:pt x="251" y="341"/>
                    </a:lnTo>
                    <a:lnTo>
                      <a:pt x="251" y="341"/>
                    </a:lnTo>
                    <a:lnTo>
                      <a:pt x="251" y="339"/>
                    </a:lnTo>
                    <a:lnTo>
                      <a:pt x="251" y="339"/>
                    </a:lnTo>
                    <a:lnTo>
                      <a:pt x="249" y="339"/>
                    </a:lnTo>
                    <a:lnTo>
                      <a:pt x="249" y="339"/>
                    </a:lnTo>
                    <a:lnTo>
                      <a:pt x="249" y="337"/>
                    </a:lnTo>
                    <a:lnTo>
                      <a:pt x="247" y="337"/>
                    </a:lnTo>
                    <a:lnTo>
                      <a:pt x="246" y="337"/>
                    </a:lnTo>
                    <a:lnTo>
                      <a:pt x="246" y="337"/>
                    </a:lnTo>
                    <a:lnTo>
                      <a:pt x="244" y="335"/>
                    </a:lnTo>
                    <a:lnTo>
                      <a:pt x="242" y="335"/>
                    </a:lnTo>
                    <a:lnTo>
                      <a:pt x="242" y="335"/>
                    </a:lnTo>
                    <a:lnTo>
                      <a:pt x="242" y="335"/>
                    </a:lnTo>
                    <a:lnTo>
                      <a:pt x="242" y="333"/>
                    </a:lnTo>
                    <a:lnTo>
                      <a:pt x="244" y="333"/>
                    </a:lnTo>
                    <a:lnTo>
                      <a:pt x="244" y="333"/>
                    </a:lnTo>
                    <a:lnTo>
                      <a:pt x="244" y="331"/>
                    </a:lnTo>
                    <a:lnTo>
                      <a:pt x="244" y="331"/>
                    </a:lnTo>
                    <a:lnTo>
                      <a:pt x="244" y="329"/>
                    </a:lnTo>
                    <a:lnTo>
                      <a:pt x="244" y="328"/>
                    </a:lnTo>
                    <a:lnTo>
                      <a:pt x="246" y="326"/>
                    </a:lnTo>
                    <a:lnTo>
                      <a:pt x="247" y="326"/>
                    </a:lnTo>
                    <a:lnTo>
                      <a:pt x="255" y="329"/>
                    </a:lnTo>
                    <a:lnTo>
                      <a:pt x="257" y="329"/>
                    </a:lnTo>
                    <a:lnTo>
                      <a:pt x="259" y="329"/>
                    </a:lnTo>
                    <a:lnTo>
                      <a:pt x="261" y="331"/>
                    </a:lnTo>
                    <a:lnTo>
                      <a:pt x="263" y="331"/>
                    </a:lnTo>
                    <a:lnTo>
                      <a:pt x="263" y="331"/>
                    </a:lnTo>
                    <a:lnTo>
                      <a:pt x="265" y="331"/>
                    </a:lnTo>
                    <a:lnTo>
                      <a:pt x="265" y="331"/>
                    </a:lnTo>
                    <a:lnTo>
                      <a:pt x="266" y="331"/>
                    </a:lnTo>
                    <a:lnTo>
                      <a:pt x="266" y="331"/>
                    </a:lnTo>
                    <a:lnTo>
                      <a:pt x="268" y="331"/>
                    </a:lnTo>
                    <a:lnTo>
                      <a:pt x="268" y="331"/>
                    </a:lnTo>
                    <a:lnTo>
                      <a:pt x="268" y="331"/>
                    </a:lnTo>
                    <a:lnTo>
                      <a:pt x="270" y="331"/>
                    </a:lnTo>
                    <a:lnTo>
                      <a:pt x="270" y="333"/>
                    </a:lnTo>
                    <a:lnTo>
                      <a:pt x="270" y="333"/>
                    </a:lnTo>
                    <a:lnTo>
                      <a:pt x="270" y="333"/>
                    </a:lnTo>
                    <a:lnTo>
                      <a:pt x="272" y="333"/>
                    </a:lnTo>
                    <a:lnTo>
                      <a:pt x="272" y="333"/>
                    </a:lnTo>
                    <a:lnTo>
                      <a:pt x="272" y="333"/>
                    </a:lnTo>
                    <a:lnTo>
                      <a:pt x="276" y="329"/>
                    </a:lnTo>
                    <a:lnTo>
                      <a:pt x="276" y="329"/>
                    </a:lnTo>
                    <a:lnTo>
                      <a:pt x="276" y="328"/>
                    </a:lnTo>
                    <a:lnTo>
                      <a:pt x="278" y="326"/>
                    </a:lnTo>
                    <a:lnTo>
                      <a:pt x="278" y="324"/>
                    </a:lnTo>
                    <a:lnTo>
                      <a:pt x="278" y="324"/>
                    </a:lnTo>
                    <a:lnTo>
                      <a:pt x="280" y="324"/>
                    </a:lnTo>
                    <a:lnTo>
                      <a:pt x="280" y="322"/>
                    </a:lnTo>
                    <a:lnTo>
                      <a:pt x="280" y="322"/>
                    </a:lnTo>
                    <a:lnTo>
                      <a:pt x="280" y="320"/>
                    </a:lnTo>
                    <a:lnTo>
                      <a:pt x="280" y="320"/>
                    </a:lnTo>
                    <a:lnTo>
                      <a:pt x="280" y="316"/>
                    </a:lnTo>
                    <a:lnTo>
                      <a:pt x="280" y="316"/>
                    </a:lnTo>
                    <a:lnTo>
                      <a:pt x="278" y="310"/>
                    </a:lnTo>
                    <a:lnTo>
                      <a:pt x="278" y="305"/>
                    </a:lnTo>
                    <a:lnTo>
                      <a:pt x="276" y="303"/>
                    </a:lnTo>
                    <a:lnTo>
                      <a:pt x="276" y="303"/>
                    </a:lnTo>
                    <a:lnTo>
                      <a:pt x="274" y="303"/>
                    </a:lnTo>
                    <a:lnTo>
                      <a:pt x="272" y="301"/>
                    </a:lnTo>
                    <a:lnTo>
                      <a:pt x="270" y="301"/>
                    </a:lnTo>
                    <a:lnTo>
                      <a:pt x="270" y="301"/>
                    </a:lnTo>
                    <a:lnTo>
                      <a:pt x="270" y="299"/>
                    </a:lnTo>
                    <a:lnTo>
                      <a:pt x="268" y="293"/>
                    </a:lnTo>
                    <a:lnTo>
                      <a:pt x="268" y="293"/>
                    </a:lnTo>
                    <a:lnTo>
                      <a:pt x="268" y="291"/>
                    </a:lnTo>
                    <a:lnTo>
                      <a:pt x="268" y="291"/>
                    </a:lnTo>
                    <a:lnTo>
                      <a:pt x="266" y="291"/>
                    </a:lnTo>
                    <a:lnTo>
                      <a:pt x="266" y="290"/>
                    </a:lnTo>
                    <a:lnTo>
                      <a:pt x="266" y="288"/>
                    </a:lnTo>
                    <a:lnTo>
                      <a:pt x="265" y="286"/>
                    </a:lnTo>
                    <a:lnTo>
                      <a:pt x="265" y="286"/>
                    </a:lnTo>
                    <a:lnTo>
                      <a:pt x="265" y="286"/>
                    </a:lnTo>
                    <a:lnTo>
                      <a:pt x="265" y="284"/>
                    </a:lnTo>
                    <a:lnTo>
                      <a:pt x="265" y="284"/>
                    </a:lnTo>
                    <a:lnTo>
                      <a:pt x="266" y="284"/>
                    </a:lnTo>
                    <a:lnTo>
                      <a:pt x="268" y="286"/>
                    </a:lnTo>
                    <a:lnTo>
                      <a:pt x="268" y="286"/>
                    </a:lnTo>
                    <a:lnTo>
                      <a:pt x="268" y="286"/>
                    </a:lnTo>
                    <a:lnTo>
                      <a:pt x="268" y="286"/>
                    </a:lnTo>
                    <a:lnTo>
                      <a:pt x="268" y="284"/>
                    </a:lnTo>
                    <a:lnTo>
                      <a:pt x="268" y="280"/>
                    </a:lnTo>
                    <a:lnTo>
                      <a:pt x="268" y="274"/>
                    </a:lnTo>
                    <a:lnTo>
                      <a:pt x="268" y="274"/>
                    </a:lnTo>
                    <a:lnTo>
                      <a:pt x="268" y="274"/>
                    </a:lnTo>
                    <a:lnTo>
                      <a:pt x="268" y="274"/>
                    </a:lnTo>
                    <a:lnTo>
                      <a:pt x="268" y="272"/>
                    </a:lnTo>
                    <a:lnTo>
                      <a:pt x="270" y="270"/>
                    </a:lnTo>
                    <a:lnTo>
                      <a:pt x="270" y="270"/>
                    </a:lnTo>
                    <a:lnTo>
                      <a:pt x="272" y="270"/>
                    </a:lnTo>
                    <a:lnTo>
                      <a:pt x="272" y="270"/>
                    </a:lnTo>
                    <a:lnTo>
                      <a:pt x="272" y="270"/>
                    </a:lnTo>
                    <a:lnTo>
                      <a:pt x="274" y="270"/>
                    </a:lnTo>
                    <a:lnTo>
                      <a:pt x="274" y="270"/>
                    </a:lnTo>
                    <a:lnTo>
                      <a:pt x="276" y="270"/>
                    </a:lnTo>
                    <a:lnTo>
                      <a:pt x="276" y="270"/>
                    </a:lnTo>
                    <a:lnTo>
                      <a:pt x="274" y="269"/>
                    </a:lnTo>
                    <a:lnTo>
                      <a:pt x="274" y="265"/>
                    </a:lnTo>
                    <a:lnTo>
                      <a:pt x="272" y="263"/>
                    </a:lnTo>
                    <a:lnTo>
                      <a:pt x="272" y="263"/>
                    </a:lnTo>
                    <a:lnTo>
                      <a:pt x="272" y="263"/>
                    </a:lnTo>
                    <a:lnTo>
                      <a:pt x="272" y="263"/>
                    </a:lnTo>
                    <a:lnTo>
                      <a:pt x="270" y="263"/>
                    </a:lnTo>
                    <a:lnTo>
                      <a:pt x="270" y="261"/>
                    </a:lnTo>
                    <a:lnTo>
                      <a:pt x="270" y="259"/>
                    </a:lnTo>
                    <a:lnTo>
                      <a:pt x="270" y="255"/>
                    </a:lnTo>
                    <a:lnTo>
                      <a:pt x="270" y="253"/>
                    </a:lnTo>
                    <a:lnTo>
                      <a:pt x="270" y="251"/>
                    </a:lnTo>
                    <a:lnTo>
                      <a:pt x="270" y="250"/>
                    </a:lnTo>
                    <a:lnTo>
                      <a:pt x="274" y="246"/>
                    </a:lnTo>
                    <a:lnTo>
                      <a:pt x="282" y="242"/>
                    </a:lnTo>
                    <a:lnTo>
                      <a:pt x="284" y="242"/>
                    </a:lnTo>
                    <a:lnTo>
                      <a:pt x="289" y="240"/>
                    </a:lnTo>
                    <a:lnTo>
                      <a:pt x="289" y="240"/>
                    </a:lnTo>
                    <a:lnTo>
                      <a:pt x="291" y="242"/>
                    </a:lnTo>
                    <a:lnTo>
                      <a:pt x="293" y="242"/>
                    </a:lnTo>
                    <a:lnTo>
                      <a:pt x="297" y="242"/>
                    </a:lnTo>
                    <a:lnTo>
                      <a:pt x="308" y="242"/>
                    </a:lnTo>
                    <a:lnTo>
                      <a:pt x="308" y="242"/>
                    </a:lnTo>
                    <a:lnTo>
                      <a:pt x="308" y="242"/>
                    </a:lnTo>
                    <a:lnTo>
                      <a:pt x="310" y="242"/>
                    </a:lnTo>
                    <a:lnTo>
                      <a:pt x="312" y="240"/>
                    </a:lnTo>
                    <a:lnTo>
                      <a:pt x="312" y="238"/>
                    </a:lnTo>
                    <a:lnTo>
                      <a:pt x="312" y="238"/>
                    </a:lnTo>
                    <a:lnTo>
                      <a:pt x="312" y="234"/>
                    </a:lnTo>
                    <a:lnTo>
                      <a:pt x="312" y="232"/>
                    </a:lnTo>
                    <a:lnTo>
                      <a:pt x="312" y="229"/>
                    </a:lnTo>
                    <a:lnTo>
                      <a:pt x="312" y="227"/>
                    </a:lnTo>
                    <a:lnTo>
                      <a:pt x="312" y="223"/>
                    </a:lnTo>
                    <a:lnTo>
                      <a:pt x="312" y="221"/>
                    </a:lnTo>
                    <a:lnTo>
                      <a:pt x="312" y="219"/>
                    </a:lnTo>
                    <a:lnTo>
                      <a:pt x="312" y="217"/>
                    </a:lnTo>
                    <a:lnTo>
                      <a:pt x="312" y="217"/>
                    </a:lnTo>
                    <a:lnTo>
                      <a:pt x="312" y="213"/>
                    </a:lnTo>
                    <a:lnTo>
                      <a:pt x="314" y="213"/>
                    </a:lnTo>
                    <a:lnTo>
                      <a:pt x="314" y="212"/>
                    </a:lnTo>
                    <a:lnTo>
                      <a:pt x="314" y="212"/>
                    </a:lnTo>
                    <a:lnTo>
                      <a:pt x="316" y="210"/>
                    </a:lnTo>
                    <a:lnTo>
                      <a:pt x="318" y="210"/>
                    </a:lnTo>
                    <a:lnTo>
                      <a:pt x="318" y="208"/>
                    </a:lnTo>
                    <a:lnTo>
                      <a:pt x="318" y="208"/>
                    </a:lnTo>
                    <a:lnTo>
                      <a:pt x="320" y="206"/>
                    </a:lnTo>
                    <a:lnTo>
                      <a:pt x="318" y="206"/>
                    </a:lnTo>
                    <a:lnTo>
                      <a:pt x="318" y="204"/>
                    </a:lnTo>
                    <a:lnTo>
                      <a:pt x="318" y="204"/>
                    </a:lnTo>
                    <a:lnTo>
                      <a:pt x="314" y="202"/>
                    </a:lnTo>
                    <a:lnTo>
                      <a:pt x="312" y="202"/>
                    </a:lnTo>
                    <a:lnTo>
                      <a:pt x="307" y="202"/>
                    </a:lnTo>
                    <a:lnTo>
                      <a:pt x="305" y="202"/>
                    </a:lnTo>
                    <a:lnTo>
                      <a:pt x="295" y="198"/>
                    </a:lnTo>
                    <a:lnTo>
                      <a:pt x="295" y="198"/>
                    </a:lnTo>
                    <a:lnTo>
                      <a:pt x="291" y="194"/>
                    </a:lnTo>
                    <a:lnTo>
                      <a:pt x="291" y="194"/>
                    </a:lnTo>
                    <a:lnTo>
                      <a:pt x="293" y="194"/>
                    </a:lnTo>
                    <a:lnTo>
                      <a:pt x="297" y="191"/>
                    </a:lnTo>
                    <a:lnTo>
                      <a:pt x="299" y="189"/>
                    </a:lnTo>
                    <a:lnTo>
                      <a:pt x="303" y="189"/>
                    </a:lnTo>
                    <a:lnTo>
                      <a:pt x="303" y="187"/>
                    </a:lnTo>
                    <a:lnTo>
                      <a:pt x="303" y="187"/>
                    </a:lnTo>
                    <a:lnTo>
                      <a:pt x="303" y="185"/>
                    </a:lnTo>
                    <a:lnTo>
                      <a:pt x="305" y="183"/>
                    </a:lnTo>
                    <a:lnTo>
                      <a:pt x="305" y="183"/>
                    </a:lnTo>
                    <a:lnTo>
                      <a:pt x="307" y="183"/>
                    </a:lnTo>
                    <a:lnTo>
                      <a:pt x="307" y="181"/>
                    </a:lnTo>
                    <a:lnTo>
                      <a:pt x="308" y="181"/>
                    </a:lnTo>
                    <a:lnTo>
                      <a:pt x="308" y="179"/>
                    </a:lnTo>
                    <a:lnTo>
                      <a:pt x="308" y="179"/>
                    </a:lnTo>
                    <a:lnTo>
                      <a:pt x="308" y="177"/>
                    </a:lnTo>
                    <a:lnTo>
                      <a:pt x="308" y="177"/>
                    </a:lnTo>
                    <a:lnTo>
                      <a:pt x="308" y="175"/>
                    </a:lnTo>
                    <a:lnTo>
                      <a:pt x="308" y="175"/>
                    </a:lnTo>
                    <a:lnTo>
                      <a:pt x="308" y="175"/>
                    </a:lnTo>
                    <a:lnTo>
                      <a:pt x="307" y="175"/>
                    </a:lnTo>
                    <a:lnTo>
                      <a:pt x="307" y="175"/>
                    </a:lnTo>
                    <a:lnTo>
                      <a:pt x="307" y="175"/>
                    </a:lnTo>
                    <a:lnTo>
                      <a:pt x="307" y="175"/>
                    </a:lnTo>
                    <a:lnTo>
                      <a:pt x="307" y="174"/>
                    </a:lnTo>
                    <a:lnTo>
                      <a:pt x="307" y="174"/>
                    </a:lnTo>
                    <a:lnTo>
                      <a:pt x="308" y="172"/>
                    </a:lnTo>
                    <a:lnTo>
                      <a:pt x="308" y="172"/>
                    </a:lnTo>
                    <a:lnTo>
                      <a:pt x="308" y="172"/>
                    </a:lnTo>
                    <a:lnTo>
                      <a:pt x="308" y="170"/>
                    </a:lnTo>
                    <a:lnTo>
                      <a:pt x="307" y="170"/>
                    </a:lnTo>
                    <a:lnTo>
                      <a:pt x="307" y="170"/>
                    </a:lnTo>
                    <a:lnTo>
                      <a:pt x="307" y="168"/>
                    </a:lnTo>
                    <a:lnTo>
                      <a:pt x="307" y="168"/>
                    </a:lnTo>
                    <a:lnTo>
                      <a:pt x="307" y="164"/>
                    </a:lnTo>
                    <a:lnTo>
                      <a:pt x="307" y="162"/>
                    </a:lnTo>
                    <a:lnTo>
                      <a:pt x="307" y="162"/>
                    </a:lnTo>
                    <a:lnTo>
                      <a:pt x="308" y="162"/>
                    </a:lnTo>
                    <a:lnTo>
                      <a:pt x="308" y="160"/>
                    </a:lnTo>
                    <a:lnTo>
                      <a:pt x="308" y="149"/>
                    </a:lnTo>
                    <a:lnTo>
                      <a:pt x="308" y="147"/>
                    </a:lnTo>
                    <a:lnTo>
                      <a:pt x="308" y="145"/>
                    </a:lnTo>
                    <a:lnTo>
                      <a:pt x="310" y="143"/>
                    </a:lnTo>
                    <a:lnTo>
                      <a:pt x="310" y="141"/>
                    </a:lnTo>
                    <a:lnTo>
                      <a:pt x="310" y="139"/>
                    </a:lnTo>
                    <a:lnTo>
                      <a:pt x="310" y="137"/>
                    </a:lnTo>
                    <a:lnTo>
                      <a:pt x="308" y="134"/>
                    </a:lnTo>
                    <a:lnTo>
                      <a:pt x="308" y="134"/>
                    </a:lnTo>
                    <a:lnTo>
                      <a:pt x="307" y="130"/>
                    </a:lnTo>
                    <a:lnTo>
                      <a:pt x="307" y="128"/>
                    </a:lnTo>
                    <a:lnTo>
                      <a:pt x="307" y="128"/>
                    </a:lnTo>
                    <a:lnTo>
                      <a:pt x="305" y="128"/>
                    </a:lnTo>
                    <a:lnTo>
                      <a:pt x="303" y="126"/>
                    </a:lnTo>
                    <a:lnTo>
                      <a:pt x="303" y="126"/>
                    </a:lnTo>
                    <a:lnTo>
                      <a:pt x="303" y="126"/>
                    </a:lnTo>
                    <a:lnTo>
                      <a:pt x="301" y="124"/>
                    </a:lnTo>
                    <a:lnTo>
                      <a:pt x="301" y="124"/>
                    </a:lnTo>
                    <a:lnTo>
                      <a:pt x="303" y="120"/>
                    </a:lnTo>
                    <a:lnTo>
                      <a:pt x="314" y="105"/>
                    </a:lnTo>
                    <a:lnTo>
                      <a:pt x="314" y="103"/>
                    </a:lnTo>
                    <a:lnTo>
                      <a:pt x="316" y="101"/>
                    </a:lnTo>
                    <a:lnTo>
                      <a:pt x="316" y="101"/>
                    </a:lnTo>
                    <a:lnTo>
                      <a:pt x="318" y="99"/>
                    </a:lnTo>
                    <a:lnTo>
                      <a:pt x="318" y="99"/>
                    </a:lnTo>
                    <a:lnTo>
                      <a:pt x="320" y="99"/>
                    </a:lnTo>
                    <a:lnTo>
                      <a:pt x="320" y="99"/>
                    </a:lnTo>
                    <a:lnTo>
                      <a:pt x="322" y="97"/>
                    </a:lnTo>
                    <a:lnTo>
                      <a:pt x="322" y="97"/>
                    </a:lnTo>
                    <a:lnTo>
                      <a:pt x="322" y="96"/>
                    </a:lnTo>
                    <a:lnTo>
                      <a:pt x="324" y="96"/>
                    </a:lnTo>
                    <a:lnTo>
                      <a:pt x="327" y="94"/>
                    </a:lnTo>
                    <a:lnTo>
                      <a:pt x="327" y="94"/>
                    </a:lnTo>
                    <a:lnTo>
                      <a:pt x="327" y="94"/>
                    </a:lnTo>
                    <a:lnTo>
                      <a:pt x="331" y="88"/>
                    </a:lnTo>
                    <a:lnTo>
                      <a:pt x="331" y="88"/>
                    </a:lnTo>
                    <a:lnTo>
                      <a:pt x="331" y="86"/>
                    </a:lnTo>
                    <a:lnTo>
                      <a:pt x="329" y="86"/>
                    </a:lnTo>
                    <a:lnTo>
                      <a:pt x="327" y="86"/>
                    </a:lnTo>
                    <a:lnTo>
                      <a:pt x="327" y="88"/>
                    </a:lnTo>
                    <a:lnTo>
                      <a:pt x="326" y="88"/>
                    </a:lnTo>
                    <a:lnTo>
                      <a:pt x="324" y="90"/>
                    </a:lnTo>
                    <a:lnTo>
                      <a:pt x="324" y="90"/>
                    </a:lnTo>
                    <a:lnTo>
                      <a:pt x="322" y="90"/>
                    </a:lnTo>
                    <a:lnTo>
                      <a:pt x="322" y="88"/>
                    </a:lnTo>
                    <a:lnTo>
                      <a:pt x="322" y="86"/>
                    </a:lnTo>
                    <a:lnTo>
                      <a:pt x="318" y="86"/>
                    </a:lnTo>
                    <a:lnTo>
                      <a:pt x="318" y="86"/>
                    </a:lnTo>
                    <a:lnTo>
                      <a:pt x="316" y="86"/>
                    </a:lnTo>
                    <a:lnTo>
                      <a:pt x="314" y="86"/>
                    </a:lnTo>
                    <a:lnTo>
                      <a:pt x="314" y="86"/>
                    </a:lnTo>
                    <a:lnTo>
                      <a:pt x="312" y="86"/>
                    </a:lnTo>
                    <a:lnTo>
                      <a:pt x="310" y="84"/>
                    </a:lnTo>
                    <a:lnTo>
                      <a:pt x="310" y="84"/>
                    </a:lnTo>
                    <a:lnTo>
                      <a:pt x="307" y="82"/>
                    </a:lnTo>
                    <a:lnTo>
                      <a:pt x="307" y="80"/>
                    </a:lnTo>
                    <a:lnTo>
                      <a:pt x="307" y="78"/>
                    </a:lnTo>
                    <a:lnTo>
                      <a:pt x="310" y="75"/>
                    </a:lnTo>
                    <a:lnTo>
                      <a:pt x="310" y="73"/>
                    </a:lnTo>
                    <a:lnTo>
                      <a:pt x="312" y="73"/>
                    </a:lnTo>
                    <a:lnTo>
                      <a:pt x="312" y="73"/>
                    </a:lnTo>
                    <a:lnTo>
                      <a:pt x="316" y="71"/>
                    </a:lnTo>
                    <a:lnTo>
                      <a:pt x="316" y="71"/>
                    </a:lnTo>
                    <a:lnTo>
                      <a:pt x="316" y="69"/>
                    </a:lnTo>
                    <a:lnTo>
                      <a:pt x="318" y="69"/>
                    </a:lnTo>
                    <a:lnTo>
                      <a:pt x="316" y="67"/>
                    </a:lnTo>
                    <a:lnTo>
                      <a:pt x="316" y="67"/>
                    </a:lnTo>
                    <a:lnTo>
                      <a:pt x="316" y="65"/>
                    </a:lnTo>
                    <a:lnTo>
                      <a:pt x="314" y="65"/>
                    </a:lnTo>
                    <a:lnTo>
                      <a:pt x="314" y="63"/>
                    </a:lnTo>
                    <a:lnTo>
                      <a:pt x="314" y="63"/>
                    </a:lnTo>
                    <a:lnTo>
                      <a:pt x="314" y="63"/>
                    </a:lnTo>
                    <a:lnTo>
                      <a:pt x="314" y="63"/>
                    </a:lnTo>
                    <a:lnTo>
                      <a:pt x="314" y="61"/>
                    </a:lnTo>
                    <a:lnTo>
                      <a:pt x="316" y="61"/>
                    </a:lnTo>
                    <a:lnTo>
                      <a:pt x="316" y="59"/>
                    </a:lnTo>
                    <a:lnTo>
                      <a:pt x="316" y="59"/>
                    </a:lnTo>
                    <a:lnTo>
                      <a:pt x="318" y="59"/>
                    </a:lnTo>
                    <a:lnTo>
                      <a:pt x="318" y="59"/>
                    </a:lnTo>
                    <a:lnTo>
                      <a:pt x="320" y="57"/>
                    </a:lnTo>
                    <a:lnTo>
                      <a:pt x="326" y="52"/>
                    </a:lnTo>
                    <a:lnTo>
                      <a:pt x="326" y="52"/>
                    </a:lnTo>
                    <a:lnTo>
                      <a:pt x="326" y="52"/>
                    </a:lnTo>
                    <a:lnTo>
                      <a:pt x="326" y="50"/>
                    </a:lnTo>
                    <a:lnTo>
                      <a:pt x="326" y="46"/>
                    </a:lnTo>
                    <a:lnTo>
                      <a:pt x="324" y="44"/>
                    </a:lnTo>
                    <a:lnTo>
                      <a:pt x="324" y="42"/>
                    </a:lnTo>
                    <a:lnTo>
                      <a:pt x="324" y="40"/>
                    </a:lnTo>
                    <a:lnTo>
                      <a:pt x="320" y="38"/>
                    </a:lnTo>
                    <a:lnTo>
                      <a:pt x="320" y="38"/>
                    </a:lnTo>
                    <a:lnTo>
                      <a:pt x="320" y="37"/>
                    </a:lnTo>
                    <a:lnTo>
                      <a:pt x="320" y="37"/>
                    </a:lnTo>
                    <a:lnTo>
                      <a:pt x="320" y="37"/>
                    </a:lnTo>
                    <a:lnTo>
                      <a:pt x="320" y="35"/>
                    </a:lnTo>
                    <a:lnTo>
                      <a:pt x="322" y="35"/>
                    </a:lnTo>
                    <a:lnTo>
                      <a:pt x="322" y="35"/>
                    </a:lnTo>
                    <a:lnTo>
                      <a:pt x="324" y="35"/>
                    </a:lnTo>
                    <a:lnTo>
                      <a:pt x="324" y="35"/>
                    </a:lnTo>
                    <a:lnTo>
                      <a:pt x="324" y="33"/>
                    </a:lnTo>
                    <a:lnTo>
                      <a:pt x="322" y="29"/>
                    </a:lnTo>
                    <a:lnTo>
                      <a:pt x="320" y="23"/>
                    </a:lnTo>
                    <a:lnTo>
                      <a:pt x="320" y="23"/>
                    </a:lnTo>
                    <a:lnTo>
                      <a:pt x="320" y="21"/>
                    </a:lnTo>
                    <a:lnTo>
                      <a:pt x="322" y="19"/>
                    </a:lnTo>
                    <a:lnTo>
                      <a:pt x="322" y="19"/>
                    </a:lnTo>
                    <a:lnTo>
                      <a:pt x="322" y="18"/>
                    </a:lnTo>
                    <a:lnTo>
                      <a:pt x="322" y="18"/>
                    </a:lnTo>
                    <a:lnTo>
                      <a:pt x="318" y="16"/>
                    </a:lnTo>
                    <a:lnTo>
                      <a:pt x="314" y="16"/>
                    </a:lnTo>
                    <a:lnTo>
                      <a:pt x="314" y="16"/>
                    </a:lnTo>
                    <a:lnTo>
                      <a:pt x="314" y="16"/>
                    </a:lnTo>
                    <a:lnTo>
                      <a:pt x="312" y="18"/>
                    </a:lnTo>
                    <a:lnTo>
                      <a:pt x="310" y="18"/>
                    </a:lnTo>
                    <a:lnTo>
                      <a:pt x="308" y="18"/>
                    </a:lnTo>
                    <a:lnTo>
                      <a:pt x="308" y="18"/>
                    </a:lnTo>
                    <a:lnTo>
                      <a:pt x="308" y="18"/>
                    </a:lnTo>
                    <a:lnTo>
                      <a:pt x="308" y="18"/>
                    </a:lnTo>
                    <a:lnTo>
                      <a:pt x="307" y="16"/>
                    </a:lnTo>
                    <a:lnTo>
                      <a:pt x="307" y="14"/>
                    </a:lnTo>
                    <a:lnTo>
                      <a:pt x="305" y="14"/>
                    </a:lnTo>
                    <a:lnTo>
                      <a:pt x="303" y="12"/>
                    </a:lnTo>
                    <a:lnTo>
                      <a:pt x="301" y="12"/>
                    </a:lnTo>
                    <a:lnTo>
                      <a:pt x="301" y="12"/>
                    </a:lnTo>
                    <a:lnTo>
                      <a:pt x="299" y="10"/>
                    </a:lnTo>
                    <a:lnTo>
                      <a:pt x="299" y="10"/>
                    </a:lnTo>
                    <a:lnTo>
                      <a:pt x="299" y="4"/>
                    </a:lnTo>
                    <a:lnTo>
                      <a:pt x="299" y="4"/>
                    </a:lnTo>
                    <a:lnTo>
                      <a:pt x="299" y="2"/>
                    </a:lnTo>
                    <a:lnTo>
                      <a:pt x="297" y="2"/>
                    </a:lnTo>
                    <a:lnTo>
                      <a:pt x="297" y="0"/>
                    </a:lnTo>
                    <a:lnTo>
                      <a:pt x="295" y="0"/>
                    </a:lnTo>
                    <a:lnTo>
                      <a:pt x="295" y="0"/>
                    </a:lnTo>
                    <a:lnTo>
                      <a:pt x="293" y="0"/>
                    </a:lnTo>
                    <a:lnTo>
                      <a:pt x="293" y="2"/>
                    </a:lnTo>
                    <a:lnTo>
                      <a:pt x="289" y="6"/>
                    </a:lnTo>
                    <a:lnTo>
                      <a:pt x="289" y="6"/>
                    </a:lnTo>
                    <a:lnTo>
                      <a:pt x="289" y="8"/>
                    </a:lnTo>
                    <a:lnTo>
                      <a:pt x="289" y="12"/>
                    </a:lnTo>
                    <a:lnTo>
                      <a:pt x="289" y="14"/>
                    </a:lnTo>
                    <a:lnTo>
                      <a:pt x="289" y="14"/>
                    </a:lnTo>
                    <a:lnTo>
                      <a:pt x="287" y="16"/>
                    </a:lnTo>
                    <a:lnTo>
                      <a:pt x="287" y="16"/>
                    </a:lnTo>
                    <a:lnTo>
                      <a:pt x="287" y="16"/>
                    </a:lnTo>
                    <a:lnTo>
                      <a:pt x="284" y="18"/>
                    </a:lnTo>
                    <a:lnTo>
                      <a:pt x="278" y="21"/>
                    </a:lnTo>
                    <a:lnTo>
                      <a:pt x="278" y="21"/>
                    </a:lnTo>
                    <a:lnTo>
                      <a:pt x="276" y="23"/>
                    </a:lnTo>
                    <a:lnTo>
                      <a:pt x="276" y="23"/>
                    </a:lnTo>
                    <a:lnTo>
                      <a:pt x="276" y="25"/>
                    </a:lnTo>
                    <a:lnTo>
                      <a:pt x="276" y="27"/>
                    </a:lnTo>
                    <a:lnTo>
                      <a:pt x="276" y="27"/>
                    </a:lnTo>
                    <a:lnTo>
                      <a:pt x="274" y="27"/>
                    </a:lnTo>
                    <a:lnTo>
                      <a:pt x="272" y="27"/>
                    </a:lnTo>
                    <a:lnTo>
                      <a:pt x="272" y="27"/>
                    </a:lnTo>
                    <a:lnTo>
                      <a:pt x="270" y="27"/>
                    </a:lnTo>
                    <a:lnTo>
                      <a:pt x="268" y="27"/>
                    </a:lnTo>
                    <a:lnTo>
                      <a:pt x="268" y="29"/>
                    </a:lnTo>
                    <a:lnTo>
                      <a:pt x="268" y="29"/>
                    </a:lnTo>
                    <a:lnTo>
                      <a:pt x="265" y="27"/>
                    </a:lnTo>
                    <a:lnTo>
                      <a:pt x="263" y="27"/>
                    </a:lnTo>
                    <a:lnTo>
                      <a:pt x="261" y="29"/>
                    </a:lnTo>
                    <a:lnTo>
                      <a:pt x="259" y="31"/>
                    </a:lnTo>
                    <a:lnTo>
                      <a:pt x="259" y="31"/>
                    </a:lnTo>
                    <a:lnTo>
                      <a:pt x="259" y="35"/>
                    </a:lnTo>
                    <a:lnTo>
                      <a:pt x="259" y="37"/>
                    </a:lnTo>
                    <a:lnTo>
                      <a:pt x="259" y="38"/>
                    </a:lnTo>
                    <a:lnTo>
                      <a:pt x="257" y="42"/>
                    </a:lnTo>
                    <a:lnTo>
                      <a:pt x="257" y="44"/>
                    </a:lnTo>
                    <a:lnTo>
                      <a:pt x="257" y="46"/>
                    </a:lnTo>
                    <a:lnTo>
                      <a:pt x="257" y="48"/>
                    </a:lnTo>
                    <a:lnTo>
                      <a:pt x="257" y="50"/>
                    </a:lnTo>
                    <a:lnTo>
                      <a:pt x="257" y="52"/>
                    </a:lnTo>
                    <a:lnTo>
                      <a:pt x="255" y="56"/>
                    </a:lnTo>
                    <a:lnTo>
                      <a:pt x="255" y="56"/>
                    </a:lnTo>
                    <a:lnTo>
                      <a:pt x="253" y="57"/>
                    </a:lnTo>
                    <a:lnTo>
                      <a:pt x="251" y="57"/>
                    </a:lnTo>
                    <a:lnTo>
                      <a:pt x="247" y="56"/>
                    </a:lnTo>
                    <a:lnTo>
                      <a:pt x="246" y="56"/>
                    </a:lnTo>
                    <a:lnTo>
                      <a:pt x="246" y="56"/>
                    </a:lnTo>
                    <a:lnTo>
                      <a:pt x="244" y="56"/>
                    </a:lnTo>
                    <a:lnTo>
                      <a:pt x="244" y="57"/>
                    </a:lnTo>
                    <a:lnTo>
                      <a:pt x="246" y="59"/>
                    </a:lnTo>
                    <a:lnTo>
                      <a:pt x="246" y="61"/>
                    </a:lnTo>
                    <a:lnTo>
                      <a:pt x="246" y="63"/>
                    </a:lnTo>
                    <a:lnTo>
                      <a:pt x="246" y="63"/>
                    </a:lnTo>
                    <a:lnTo>
                      <a:pt x="244" y="63"/>
                    </a:lnTo>
                    <a:lnTo>
                      <a:pt x="244" y="63"/>
                    </a:lnTo>
                    <a:lnTo>
                      <a:pt x="242" y="65"/>
                    </a:lnTo>
                    <a:lnTo>
                      <a:pt x="240" y="65"/>
                    </a:lnTo>
                    <a:lnTo>
                      <a:pt x="240" y="67"/>
                    </a:lnTo>
                    <a:lnTo>
                      <a:pt x="240" y="69"/>
                    </a:lnTo>
                    <a:lnTo>
                      <a:pt x="238" y="75"/>
                    </a:lnTo>
                    <a:lnTo>
                      <a:pt x="236" y="73"/>
                    </a:lnTo>
                    <a:lnTo>
                      <a:pt x="234" y="71"/>
                    </a:lnTo>
                    <a:lnTo>
                      <a:pt x="234" y="71"/>
                    </a:lnTo>
                    <a:lnTo>
                      <a:pt x="232" y="71"/>
                    </a:lnTo>
                    <a:lnTo>
                      <a:pt x="230" y="69"/>
                    </a:lnTo>
                    <a:lnTo>
                      <a:pt x="230" y="67"/>
                    </a:lnTo>
                    <a:lnTo>
                      <a:pt x="230" y="67"/>
                    </a:lnTo>
                    <a:lnTo>
                      <a:pt x="228" y="69"/>
                    </a:lnTo>
                    <a:lnTo>
                      <a:pt x="226" y="69"/>
                    </a:lnTo>
                    <a:lnTo>
                      <a:pt x="225" y="67"/>
                    </a:lnTo>
                    <a:lnTo>
                      <a:pt x="225" y="67"/>
                    </a:lnTo>
                    <a:lnTo>
                      <a:pt x="223" y="67"/>
                    </a:lnTo>
                    <a:lnTo>
                      <a:pt x="223" y="69"/>
                    </a:lnTo>
                    <a:lnTo>
                      <a:pt x="223" y="69"/>
                    </a:lnTo>
                    <a:lnTo>
                      <a:pt x="221" y="71"/>
                    </a:lnTo>
                    <a:lnTo>
                      <a:pt x="221" y="71"/>
                    </a:lnTo>
                    <a:lnTo>
                      <a:pt x="219" y="71"/>
                    </a:lnTo>
                    <a:lnTo>
                      <a:pt x="219" y="71"/>
                    </a:lnTo>
                    <a:lnTo>
                      <a:pt x="219" y="73"/>
                    </a:lnTo>
                    <a:lnTo>
                      <a:pt x="219" y="73"/>
                    </a:lnTo>
                    <a:lnTo>
                      <a:pt x="219" y="73"/>
                    </a:lnTo>
                    <a:lnTo>
                      <a:pt x="219" y="75"/>
                    </a:lnTo>
                    <a:lnTo>
                      <a:pt x="219" y="75"/>
                    </a:lnTo>
                    <a:lnTo>
                      <a:pt x="217" y="75"/>
                    </a:lnTo>
                    <a:lnTo>
                      <a:pt x="215" y="77"/>
                    </a:lnTo>
                    <a:lnTo>
                      <a:pt x="215" y="77"/>
                    </a:lnTo>
                    <a:lnTo>
                      <a:pt x="213" y="77"/>
                    </a:lnTo>
                    <a:lnTo>
                      <a:pt x="213" y="78"/>
                    </a:lnTo>
                    <a:lnTo>
                      <a:pt x="213" y="78"/>
                    </a:lnTo>
                    <a:lnTo>
                      <a:pt x="211" y="80"/>
                    </a:lnTo>
                    <a:lnTo>
                      <a:pt x="206" y="82"/>
                    </a:lnTo>
                    <a:lnTo>
                      <a:pt x="204" y="84"/>
                    </a:lnTo>
                    <a:lnTo>
                      <a:pt x="204" y="84"/>
                    </a:lnTo>
                    <a:lnTo>
                      <a:pt x="206" y="84"/>
                    </a:lnTo>
                    <a:lnTo>
                      <a:pt x="206" y="86"/>
                    </a:lnTo>
                    <a:lnTo>
                      <a:pt x="207" y="88"/>
                    </a:lnTo>
                    <a:lnTo>
                      <a:pt x="207" y="88"/>
                    </a:lnTo>
                    <a:lnTo>
                      <a:pt x="207" y="88"/>
                    </a:lnTo>
                    <a:lnTo>
                      <a:pt x="206" y="90"/>
                    </a:lnTo>
                    <a:lnTo>
                      <a:pt x="206" y="90"/>
                    </a:lnTo>
                    <a:lnTo>
                      <a:pt x="207" y="92"/>
                    </a:lnTo>
                    <a:lnTo>
                      <a:pt x="207" y="92"/>
                    </a:lnTo>
                    <a:lnTo>
                      <a:pt x="207" y="94"/>
                    </a:lnTo>
                    <a:lnTo>
                      <a:pt x="206" y="94"/>
                    </a:lnTo>
                    <a:lnTo>
                      <a:pt x="206" y="96"/>
                    </a:lnTo>
                    <a:lnTo>
                      <a:pt x="206" y="96"/>
                    </a:lnTo>
                    <a:lnTo>
                      <a:pt x="206" y="97"/>
                    </a:lnTo>
                    <a:lnTo>
                      <a:pt x="206" y="97"/>
                    </a:lnTo>
                    <a:lnTo>
                      <a:pt x="207" y="99"/>
                    </a:lnTo>
                    <a:lnTo>
                      <a:pt x="207" y="101"/>
                    </a:lnTo>
                    <a:lnTo>
                      <a:pt x="207" y="101"/>
                    </a:lnTo>
                    <a:lnTo>
                      <a:pt x="209" y="103"/>
                    </a:lnTo>
                    <a:lnTo>
                      <a:pt x="211" y="105"/>
                    </a:lnTo>
                    <a:lnTo>
                      <a:pt x="211" y="105"/>
                    </a:lnTo>
                    <a:lnTo>
                      <a:pt x="209" y="107"/>
                    </a:lnTo>
                    <a:lnTo>
                      <a:pt x="207" y="107"/>
                    </a:lnTo>
                    <a:lnTo>
                      <a:pt x="207" y="109"/>
                    </a:lnTo>
                    <a:lnTo>
                      <a:pt x="206" y="109"/>
                    </a:lnTo>
                    <a:lnTo>
                      <a:pt x="204" y="107"/>
                    </a:lnTo>
                    <a:lnTo>
                      <a:pt x="202" y="107"/>
                    </a:lnTo>
                    <a:lnTo>
                      <a:pt x="200" y="107"/>
                    </a:lnTo>
                    <a:lnTo>
                      <a:pt x="200" y="107"/>
                    </a:lnTo>
                    <a:lnTo>
                      <a:pt x="198" y="107"/>
                    </a:lnTo>
                    <a:lnTo>
                      <a:pt x="196" y="105"/>
                    </a:lnTo>
                    <a:lnTo>
                      <a:pt x="196" y="105"/>
                    </a:lnTo>
                    <a:lnTo>
                      <a:pt x="194" y="105"/>
                    </a:lnTo>
                    <a:lnTo>
                      <a:pt x="194" y="105"/>
                    </a:lnTo>
                    <a:lnTo>
                      <a:pt x="192" y="105"/>
                    </a:lnTo>
                    <a:lnTo>
                      <a:pt x="190" y="105"/>
                    </a:lnTo>
                    <a:lnTo>
                      <a:pt x="190" y="107"/>
                    </a:lnTo>
                    <a:lnTo>
                      <a:pt x="188" y="107"/>
                    </a:lnTo>
                    <a:lnTo>
                      <a:pt x="186" y="105"/>
                    </a:lnTo>
                    <a:lnTo>
                      <a:pt x="186" y="105"/>
                    </a:lnTo>
                    <a:lnTo>
                      <a:pt x="185" y="105"/>
                    </a:lnTo>
                    <a:lnTo>
                      <a:pt x="181" y="107"/>
                    </a:lnTo>
                    <a:lnTo>
                      <a:pt x="179" y="109"/>
                    </a:lnTo>
                    <a:lnTo>
                      <a:pt x="179" y="109"/>
                    </a:lnTo>
                    <a:lnTo>
                      <a:pt x="177" y="109"/>
                    </a:lnTo>
                    <a:lnTo>
                      <a:pt x="177" y="109"/>
                    </a:lnTo>
                    <a:lnTo>
                      <a:pt x="175" y="109"/>
                    </a:lnTo>
                    <a:lnTo>
                      <a:pt x="171" y="109"/>
                    </a:lnTo>
                    <a:lnTo>
                      <a:pt x="171" y="109"/>
                    </a:lnTo>
                    <a:lnTo>
                      <a:pt x="169" y="111"/>
                    </a:lnTo>
                    <a:lnTo>
                      <a:pt x="169" y="111"/>
                    </a:lnTo>
                    <a:lnTo>
                      <a:pt x="167" y="109"/>
                    </a:lnTo>
                    <a:lnTo>
                      <a:pt x="167" y="109"/>
                    </a:lnTo>
                    <a:lnTo>
                      <a:pt x="165" y="109"/>
                    </a:lnTo>
                    <a:lnTo>
                      <a:pt x="165" y="107"/>
                    </a:lnTo>
                    <a:lnTo>
                      <a:pt x="165" y="105"/>
                    </a:lnTo>
                    <a:lnTo>
                      <a:pt x="165" y="103"/>
                    </a:lnTo>
                    <a:lnTo>
                      <a:pt x="164" y="103"/>
                    </a:lnTo>
                    <a:lnTo>
                      <a:pt x="164" y="101"/>
                    </a:lnTo>
                    <a:lnTo>
                      <a:pt x="162" y="103"/>
                    </a:lnTo>
                    <a:lnTo>
                      <a:pt x="160" y="101"/>
                    </a:lnTo>
                    <a:lnTo>
                      <a:pt x="158" y="103"/>
                    </a:lnTo>
                    <a:lnTo>
                      <a:pt x="158" y="105"/>
                    </a:lnTo>
                    <a:lnTo>
                      <a:pt x="156" y="105"/>
                    </a:lnTo>
                    <a:lnTo>
                      <a:pt x="154" y="105"/>
                    </a:lnTo>
                    <a:lnTo>
                      <a:pt x="154" y="105"/>
                    </a:lnTo>
                    <a:lnTo>
                      <a:pt x="154" y="103"/>
                    </a:lnTo>
                    <a:lnTo>
                      <a:pt x="152" y="103"/>
                    </a:lnTo>
                    <a:lnTo>
                      <a:pt x="152" y="101"/>
                    </a:lnTo>
                    <a:lnTo>
                      <a:pt x="150" y="101"/>
                    </a:lnTo>
                    <a:lnTo>
                      <a:pt x="148" y="101"/>
                    </a:lnTo>
                    <a:lnTo>
                      <a:pt x="146" y="101"/>
                    </a:lnTo>
                    <a:lnTo>
                      <a:pt x="145" y="99"/>
                    </a:lnTo>
                    <a:lnTo>
                      <a:pt x="145" y="97"/>
                    </a:lnTo>
                    <a:lnTo>
                      <a:pt x="143" y="96"/>
                    </a:lnTo>
                    <a:lnTo>
                      <a:pt x="143" y="96"/>
                    </a:lnTo>
                    <a:lnTo>
                      <a:pt x="141" y="96"/>
                    </a:lnTo>
                    <a:lnTo>
                      <a:pt x="141" y="97"/>
                    </a:lnTo>
                    <a:lnTo>
                      <a:pt x="139" y="97"/>
                    </a:lnTo>
                    <a:lnTo>
                      <a:pt x="139" y="97"/>
                    </a:lnTo>
                    <a:lnTo>
                      <a:pt x="137" y="101"/>
                    </a:lnTo>
                    <a:lnTo>
                      <a:pt x="137" y="101"/>
                    </a:lnTo>
                    <a:lnTo>
                      <a:pt x="137" y="103"/>
                    </a:lnTo>
                    <a:lnTo>
                      <a:pt x="135" y="103"/>
                    </a:lnTo>
                    <a:lnTo>
                      <a:pt x="135" y="105"/>
                    </a:lnTo>
                    <a:lnTo>
                      <a:pt x="135" y="107"/>
                    </a:lnTo>
                    <a:lnTo>
                      <a:pt x="135" y="111"/>
                    </a:lnTo>
                    <a:lnTo>
                      <a:pt x="137" y="111"/>
                    </a:lnTo>
                    <a:lnTo>
                      <a:pt x="137" y="113"/>
                    </a:lnTo>
                    <a:lnTo>
                      <a:pt x="137" y="115"/>
                    </a:lnTo>
                    <a:lnTo>
                      <a:pt x="137" y="115"/>
                    </a:lnTo>
                    <a:lnTo>
                      <a:pt x="139" y="115"/>
                    </a:lnTo>
                    <a:lnTo>
                      <a:pt x="139" y="116"/>
                    </a:lnTo>
                    <a:lnTo>
                      <a:pt x="141" y="116"/>
                    </a:lnTo>
                    <a:lnTo>
                      <a:pt x="141" y="118"/>
                    </a:lnTo>
                    <a:lnTo>
                      <a:pt x="141" y="120"/>
                    </a:lnTo>
                    <a:lnTo>
                      <a:pt x="141" y="120"/>
                    </a:lnTo>
                    <a:lnTo>
                      <a:pt x="141" y="122"/>
                    </a:lnTo>
                    <a:lnTo>
                      <a:pt x="141" y="122"/>
                    </a:lnTo>
                    <a:lnTo>
                      <a:pt x="139" y="124"/>
                    </a:lnTo>
                    <a:lnTo>
                      <a:pt x="139" y="124"/>
                    </a:lnTo>
                    <a:lnTo>
                      <a:pt x="139" y="126"/>
                    </a:lnTo>
                    <a:lnTo>
                      <a:pt x="139" y="128"/>
                    </a:lnTo>
                    <a:lnTo>
                      <a:pt x="141" y="128"/>
                    </a:lnTo>
                    <a:lnTo>
                      <a:pt x="141" y="130"/>
                    </a:lnTo>
                    <a:lnTo>
                      <a:pt x="143" y="130"/>
                    </a:lnTo>
                    <a:lnTo>
                      <a:pt x="143" y="132"/>
                    </a:lnTo>
                    <a:lnTo>
                      <a:pt x="143" y="134"/>
                    </a:lnTo>
                    <a:lnTo>
                      <a:pt x="143" y="134"/>
                    </a:lnTo>
                    <a:lnTo>
                      <a:pt x="143" y="135"/>
                    </a:lnTo>
                    <a:lnTo>
                      <a:pt x="141" y="135"/>
                    </a:lnTo>
                    <a:lnTo>
                      <a:pt x="141" y="135"/>
                    </a:lnTo>
                    <a:lnTo>
                      <a:pt x="141" y="137"/>
                    </a:lnTo>
                    <a:lnTo>
                      <a:pt x="141" y="137"/>
                    </a:lnTo>
                    <a:lnTo>
                      <a:pt x="143" y="139"/>
                    </a:lnTo>
                    <a:lnTo>
                      <a:pt x="143" y="141"/>
                    </a:lnTo>
                    <a:lnTo>
                      <a:pt x="143" y="141"/>
                    </a:lnTo>
                    <a:lnTo>
                      <a:pt x="143" y="143"/>
                    </a:lnTo>
                    <a:lnTo>
                      <a:pt x="143" y="143"/>
                    </a:lnTo>
                    <a:lnTo>
                      <a:pt x="143" y="143"/>
                    </a:lnTo>
                    <a:lnTo>
                      <a:pt x="141" y="145"/>
                    </a:lnTo>
                    <a:lnTo>
                      <a:pt x="141" y="145"/>
                    </a:lnTo>
                    <a:lnTo>
                      <a:pt x="139" y="145"/>
                    </a:lnTo>
                    <a:lnTo>
                      <a:pt x="137" y="143"/>
                    </a:lnTo>
                    <a:lnTo>
                      <a:pt x="135" y="141"/>
                    </a:lnTo>
                    <a:lnTo>
                      <a:pt x="135" y="141"/>
                    </a:lnTo>
                    <a:lnTo>
                      <a:pt x="133" y="141"/>
                    </a:lnTo>
                    <a:lnTo>
                      <a:pt x="133" y="141"/>
                    </a:lnTo>
                    <a:lnTo>
                      <a:pt x="133" y="143"/>
                    </a:lnTo>
                    <a:lnTo>
                      <a:pt x="131" y="143"/>
                    </a:lnTo>
                    <a:lnTo>
                      <a:pt x="131" y="143"/>
                    </a:lnTo>
                    <a:lnTo>
                      <a:pt x="129" y="145"/>
                    </a:lnTo>
                    <a:lnTo>
                      <a:pt x="127" y="145"/>
                    </a:lnTo>
                    <a:lnTo>
                      <a:pt x="125" y="145"/>
                    </a:lnTo>
                    <a:lnTo>
                      <a:pt x="125" y="145"/>
                    </a:lnTo>
                    <a:lnTo>
                      <a:pt x="124" y="145"/>
                    </a:lnTo>
                    <a:lnTo>
                      <a:pt x="124" y="145"/>
                    </a:lnTo>
                    <a:lnTo>
                      <a:pt x="124" y="143"/>
                    </a:lnTo>
                    <a:lnTo>
                      <a:pt x="122" y="143"/>
                    </a:lnTo>
                    <a:lnTo>
                      <a:pt x="118" y="143"/>
                    </a:lnTo>
                    <a:lnTo>
                      <a:pt x="116" y="143"/>
                    </a:lnTo>
                    <a:lnTo>
                      <a:pt x="114" y="145"/>
                    </a:lnTo>
                    <a:lnTo>
                      <a:pt x="114" y="145"/>
                    </a:lnTo>
                    <a:lnTo>
                      <a:pt x="112" y="145"/>
                    </a:lnTo>
                    <a:lnTo>
                      <a:pt x="106" y="147"/>
                    </a:lnTo>
                    <a:lnTo>
                      <a:pt x="106" y="147"/>
                    </a:lnTo>
                    <a:lnTo>
                      <a:pt x="106" y="147"/>
                    </a:lnTo>
                    <a:lnTo>
                      <a:pt x="106" y="149"/>
                    </a:lnTo>
                    <a:lnTo>
                      <a:pt x="106" y="151"/>
                    </a:lnTo>
                    <a:lnTo>
                      <a:pt x="106" y="151"/>
                    </a:lnTo>
                    <a:lnTo>
                      <a:pt x="101" y="154"/>
                    </a:lnTo>
                    <a:lnTo>
                      <a:pt x="99" y="154"/>
                    </a:lnTo>
                    <a:lnTo>
                      <a:pt x="97" y="154"/>
                    </a:lnTo>
                    <a:lnTo>
                      <a:pt x="97" y="154"/>
                    </a:lnTo>
                    <a:lnTo>
                      <a:pt x="95" y="154"/>
                    </a:lnTo>
                    <a:lnTo>
                      <a:pt x="95" y="153"/>
                    </a:lnTo>
                    <a:lnTo>
                      <a:pt x="93" y="153"/>
                    </a:lnTo>
                    <a:lnTo>
                      <a:pt x="93" y="153"/>
                    </a:lnTo>
                    <a:lnTo>
                      <a:pt x="93" y="151"/>
                    </a:lnTo>
                    <a:lnTo>
                      <a:pt x="91" y="151"/>
                    </a:lnTo>
                    <a:lnTo>
                      <a:pt x="89" y="151"/>
                    </a:lnTo>
                    <a:lnTo>
                      <a:pt x="89" y="149"/>
                    </a:lnTo>
                    <a:lnTo>
                      <a:pt x="89" y="149"/>
                    </a:lnTo>
                    <a:lnTo>
                      <a:pt x="89" y="147"/>
                    </a:lnTo>
                    <a:lnTo>
                      <a:pt x="87" y="147"/>
                    </a:lnTo>
                    <a:lnTo>
                      <a:pt x="87" y="147"/>
                    </a:lnTo>
                    <a:lnTo>
                      <a:pt x="87" y="147"/>
                    </a:lnTo>
                    <a:lnTo>
                      <a:pt x="84" y="147"/>
                    </a:lnTo>
                    <a:lnTo>
                      <a:pt x="80" y="147"/>
                    </a:lnTo>
                    <a:lnTo>
                      <a:pt x="80" y="147"/>
                    </a:lnTo>
                    <a:lnTo>
                      <a:pt x="80" y="147"/>
                    </a:lnTo>
                    <a:lnTo>
                      <a:pt x="78" y="149"/>
                    </a:lnTo>
                    <a:lnTo>
                      <a:pt x="78" y="151"/>
                    </a:lnTo>
                    <a:lnTo>
                      <a:pt x="78" y="151"/>
                    </a:lnTo>
                    <a:lnTo>
                      <a:pt x="76" y="153"/>
                    </a:lnTo>
                    <a:lnTo>
                      <a:pt x="76" y="153"/>
                    </a:lnTo>
                    <a:lnTo>
                      <a:pt x="76" y="153"/>
                    </a:lnTo>
                    <a:lnTo>
                      <a:pt x="74" y="154"/>
                    </a:lnTo>
                    <a:lnTo>
                      <a:pt x="70" y="154"/>
                    </a:lnTo>
                    <a:lnTo>
                      <a:pt x="68" y="154"/>
                    </a:lnTo>
                    <a:lnTo>
                      <a:pt x="68" y="156"/>
                    </a:lnTo>
                    <a:lnTo>
                      <a:pt x="68" y="156"/>
                    </a:lnTo>
                    <a:lnTo>
                      <a:pt x="68" y="156"/>
                    </a:lnTo>
                    <a:lnTo>
                      <a:pt x="70" y="158"/>
                    </a:lnTo>
                    <a:lnTo>
                      <a:pt x="70" y="158"/>
                    </a:lnTo>
                    <a:lnTo>
                      <a:pt x="70" y="160"/>
                    </a:lnTo>
                    <a:lnTo>
                      <a:pt x="70" y="164"/>
                    </a:lnTo>
                    <a:lnTo>
                      <a:pt x="70" y="164"/>
                    </a:lnTo>
                    <a:lnTo>
                      <a:pt x="70" y="164"/>
                    </a:lnTo>
                    <a:lnTo>
                      <a:pt x="70" y="164"/>
                    </a:lnTo>
                    <a:lnTo>
                      <a:pt x="70" y="166"/>
                    </a:lnTo>
                    <a:lnTo>
                      <a:pt x="70" y="166"/>
                    </a:lnTo>
                    <a:lnTo>
                      <a:pt x="68" y="166"/>
                    </a:lnTo>
                    <a:lnTo>
                      <a:pt x="66" y="164"/>
                    </a:lnTo>
                    <a:lnTo>
                      <a:pt x="64" y="164"/>
                    </a:lnTo>
                    <a:lnTo>
                      <a:pt x="64" y="164"/>
                    </a:lnTo>
                    <a:lnTo>
                      <a:pt x="64" y="164"/>
                    </a:lnTo>
                    <a:lnTo>
                      <a:pt x="63" y="166"/>
                    </a:lnTo>
                    <a:lnTo>
                      <a:pt x="61" y="166"/>
                    </a:lnTo>
                    <a:lnTo>
                      <a:pt x="59" y="166"/>
                    </a:lnTo>
                    <a:lnTo>
                      <a:pt x="59" y="168"/>
                    </a:lnTo>
                    <a:lnTo>
                      <a:pt x="59" y="168"/>
                    </a:lnTo>
                    <a:lnTo>
                      <a:pt x="59" y="168"/>
                    </a:lnTo>
                    <a:lnTo>
                      <a:pt x="57" y="170"/>
                    </a:lnTo>
                    <a:lnTo>
                      <a:pt x="57" y="170"/>
                    </a:lnTo>
                    <a:lnTo>
                      <a:pt x="57" y="170"/>
                    </a:lnTo>
                    <a:lnTo>
                      <a:pt x="55" y="170"/>
                    </a:lnTo>
                    <a:lnTo>
                      <a:pt x="55" y="170"/>
                    </a:lnTo>
                    <a:lnTo>
                      <a:pt x="55" y="170"/>
                    </a:lnTo>
                    <a:lnTo>
                      <a:pt x="53" y="174"/>
                    </a:lnTo>
                    <a:lnTo>
                      <a:pt x="53" y="174"/>
                    </a:lnTo>
                    <a:lnTo>
                      <a:pt x="53" y="174"/>
                    </a:lnTo>
                    <a:lnTo>
                      <a:pt x="51" y="174"/>
                    </a:lnTo>
                    <a:lnTo>
                      <a:pt x="51" y="175"/>
                    </a:lnTo>
                    <a:lnTo>
                      <a:pt x="53" y="177"/>
                    </a:lnTo>
                    <a:lnTo>
                      <a:pt x="53" y="179"/>
                    </a:lnTo>
                    <a:lnTo>
                      <a:pt x="53" y="179"/>
                    </a:lnTo>
                    <a:lnTo>
                      <a:pt x="51" y="181"/>
                    </a:lnTo>
                    <a:lnTo>
                      <a:pt x="49" y="181"/>
                    </a:lnTo>
                    <a:lnTo>
                      <a:pt x="49" y="181"/>
                    </a:lnTo>
                    <a:lnTo>
                      <a:pt x="49" y="181"/>
                    </a:lnTo>
                    <a:lnTo>
                      <a:pt x="47" y="181"/>
                    </a:lnTo>
                    <a:lnTo>
                      <a:pt x="45" y="185"/>
                    </a:lnTo>
                    <a:lnTo>
                      <a:pt x="44" y="185"/>
                    </a:lnTo>
                    <a:lnTo>
                      <a:pt x="44" y="185"/>
                    </a:lnTo>
                    <a:lnTo>
                      <a:pt x="42" y="185"/>
                    </a:lnTo>
                    <a:lnTo>
                      <a:pt x="42" y="185"/>
                    </a:lnTo>
                    <a:lnTo>
                      <a:pt x="42" y="185"/>
                    </a:lnTo>
                    <a:lnTo>
                      <a:pt x="42" y="185"/>
                    </a:lnTo>
                    <a:lnTo>
                      <a:pt x="42" y="185"/>
                    </a:lnTo>
                    <a:lnTo>
                      <a:pt x="42" y="185"/>
                    </a:lnTo>
                    <a:lnTo>
                      <a:pt x="42" y="183"/>
                    </a:lnTo>
                    <a:lnTo>
                      <a:pt x="42" y="183"/>
                    </a:lnTo>
                    <a:lnTo>
                      <a:pt x="42" y="183"/>
                    </a:lnTo>
                    <a:lnTo>
                      <a:pt x="42" y="183"/>
                    </a:lnTo>
                    <a:lnTo>
                      <a:pt x="40" y="181"/>
                    </a:lnTo>
                    <a:lnTo>
                      <a:pt x="40" y="181"/>
                    </a:lnTo>
                    <a:lnTo>
                      <a:pt x="40" y="179"/>
                    </a:lnTo>
                    <a:lnTo>
                      <a:pt x="40" y="177"/>
                    </a:lnTo>
                    <a:lnTo>
                      <a:pt x="40" y="177"/>
                    </a:lnTo>
                    <a:lnTo>
                      <a:pt x="38" y="177"/>
                    </a:lnTo>
                    <a:lnTo>
                      <a:pt x="36" y="177"/>
                    </a:lnTo>
                    <a:lnTo>
                      <a:pt x="34" y="177"/>
                    </a:lnTo>
                    <a:lnTo>
                      <a:pt x="32" y="177"/>
                    </a:lnTo>
                    <a:lnTo>
                      <a:pt x="32" y="175"/>
                    </a:lnTo>
                    <a:lnTo>
                      <a:pt x="30" y="175"/>
                    </a:lnTo>
                    <a:lnTo>
                      <a:pt x="30" y="175"/>
                    </a:lnTo>
                    <a:lnTo>
                      <a:pt x="30" y="177"/>
                    </a:lnTo>
                    <a:lnTo>
                      <a:pt x="30" y="179"/>
                    </a:lnTo>
                    <a:lnTo>
                      <a:pt x="30" y="181"/>
                    </a:lnTo>
                    <a:lnTo>
                      <a:pt x="28" y="181"/>
                    </a:lnTo>
                    <a:lnTo>
                      <a:pt x="28" y="181"/>
                    </a:lnTo>
                    <a:lnTo>
                      <a:pt x="28" y="183"/>
                    </a:lnTo>
                    <a:lnTo>
                      <a:pt x="26" y="183"/>
                    </a:lnTo>
                    <a:lnTo>
                      <a:pt x="26" y="183"/>
                    </a:lnTo>
                    <a:lnTo>
                      <a:pt x="26" y="183"/>
                    </a:lnTo>
                    <a:lnTo>
                      <a:pt x="24" y="185"/>
                    </a:lnTo>
                    <a:lnTo>
                      <a:pt x="23" y="187"/>
                    </a:lnTo>
                    <a:lnTo>
                      <a:pt x="23" y="187"/>
                    </a:lnTo>
                    <a:lnTo>
                      <a:pt x="23" y="187"/>
                    </a:lnTo>
                    <a:lnTo>
                      <a:pt x="23" y="185"/>
                    </a:lnTo>
                    <a:lnTo>
                      <a:pt x="21" y="185"/>
                    </a:lnTo>
                    <a:lnTo>
                      <a:pt x="21" y="185"/>
                    </a:lnTo>
                    <a:lnTo>
                      <a:pt x="21" y="185"/>
                    </a:lnTo>
                    <a:lnTo>
                      <a:pt x="21" y="183"/>
                    </a:lnTo>
                    <a:lnTo>
                      <a:pt x="19" y="185"/>
                    </a:lnTo>
                    <a:lnTo>
                      <a:pt x="19" y="185"/>
                    </a:lnTo>
                    <a:lnTo>
                      <a:pt x="19" y="187"/>
                    </a:lnTo>
                    <a:lnTo>
                      <a:pt x="19" y="187"/>
                    </a:lnTo>
                    <a:lnTo>
                      <a:pt x="19" y="187"/>
                    </a:lnTo>
                    <a:lnTo>
                      <a:pt x="17" y="187"/>
                    </a:lnTo>
                    <a:lnTo>
                      <a:pt x="17" y="187"/>
                    </a:lnTo>
                    <a:lnTo>
                      <a:pt x="17" y="187"/>
                    </a:lnTo>
                    <a:lnTo>
                      <a:pt x="15" y="187"/>
                    </a:lnTo>
                    <a:lnTo>
                      <a:pt x="15" y="187"/>
                    </a:lnTo>
                    <a:lnTo>
                      <a:pt x="13" y="185"/>
                    </a:lnTo>
                    <a:lnTo>
                      <a:pt x="13" y="187"/>
                    </a:lnTo>
                    <a:lnTo>
                      <a:pt x="13" y="189"/>
                    </a:lnTo>
                    <a:lnTo>
                      <a:pt x="11" y="191"/>
                    </a:lnTo>
                    <a:lnTo>
                      <a:pt x="11" y="191"/>
                    </a:lnTo>
                    <a:lnTo>
                      <a:pt x="11" y="191"/>
                    </a:lnTo>
                    <a:lnTo>
                      <a:pt x="11" y="193"/>
                    </a:lnTo>
                    <a:lnTo>
                      <a:pt x="13" y="193"/>
                    </a:lnTo>
                    <a:lnTo>
                      <a:pt x="13" y="193"/>
                    </a:lnTo>
                    <a:lnTo>
                      <a:pt x="13" y="193"/>
                    </a:lnTo>
                    <a:lnTo>
                      <a:pt x="13" y="193"/>
                    </a:lnTo>
                    <a:lnTo>
                      <a:pt x="15" y="191"/>
                    </a:lnTo>
                    <a:lnTo>
                      <a:pt x="15" y="191"/>
                    </a:lnTo>
                    <a:lnTo>
                      <a:pt x="15" y="191"/>
                    </a:lnTo>
                    <a:lnTo>
                      <a:pt x="15" y="191"/>
                    </a:lnTo>
                    <a:lnTo>
                      <a:pt x="15" y="191"/>
                    </a:lnTo>
                    <a:lnTo>
                      <a:pt x="17" y="191"/>
                    </a:lnTo>
                    <a:lnTo>
                      <a:pt x="17" y="193"/>
                    </a:lnTo>
                    <a:lnTo>
                      <a:pt x="17" y="193"/>
                    </a:lnTo>
                    <a:lnTo>
                      <a:pt x="17" y="193"/>
                    </a:lnTo>
                    <a:lnTo>
                      <a:pt x="17" y="193"/>
                    </a:lnTo>
                    <a:lnTo>
                      <a:pt x="17" y="194"/>
                    </a:lnTo>
                    <a:lnTo>
                      <a:pt x="17" y="194"/>
                    </a:lnTo>
                    <a:lnTo>
                      <a:pt x="17" y="194"/>
                    </a:lnTo>
                    <a:lnTo>
                      <a:pt x="19" y="194"/>
                    </a:lnTo>
                    <a:lnTo>
                      <a:pt x="19" y="194"/>
                    </a:lnTo>
                    <a:lnTo>
                      <a:pt x="19" y="194"/>
                    </a:lnTo>
                    <a:lnTo>
                      <a:pt x="21" y="194"/>
                    </a:lnTo>
                    <a:lnTo>
                      <a:pt x="21" y="194"/>
                    </a:lnTo>
                    <a:lnTo>
                      <a:pt x="21" y="196"/>
                    </a:lnTo>
                    <a:lnTo>
                      <a:pt x="21" y="196"/>
                    </a:lnTo>
                    <a:lnTo>
                      <a:pt x="21" y="196"/>
                    </a:lnTo>
                    <a:lnTo>
                      <a:pt x="21" y="198"/>
                    </a:lnTo>
                    <a:lnTo>
                      <a:pt x="21" y="198"/>
                    </a:lnTo>
                    <a:lnTo>
                      <a:pt x="21" y="198"/>
                    </a:lnTo>
                    <a:lnTo>
                      <a:pt x="23" y="198"/>
                    </a:lnTo>
                    <a:lnTo>
                      <a:pt x="23" y="198"/>
                    </a:lnTo>
                    <a:lnTo>
                      <a:pt x="24" y="200"/>
                    </a:lnTo>
                    <a:lnTo>
                      <a:pt x="24" y="200"/>
                    </a:lnTo>
                    <a:lnTo>
                      <a:pt x="24" y="200"/>
                    </a:lnTo>
                    <a:lnTo>
                      <a:pt x="23" y="200"/>
                    </a:lnTo>
                    <a:lnTo>
                      <a:pt x="23" y="200"/>
                    </a:lnTo>
                    <a:lnTo>
                      <a:pt x="23" y="200"/>
                    </a:lnTo>
                    <a:lnTo>
                      <a:pt x="21" y="202"/>
                    </a:lnTo>
                    <a:lnTo>
                      <a:pt x="19" y="202"/>
                    </a:lnTo>
                    <a:lnTo>
                      <a:pt x="19" y="202"/>
                    </a:lnTo>
                    <a:lnTo>
                      <a:pt x="19" y="202"/>
                    </a:lnTo>
                    <a:lnTo>
                      <a:pt x="19" y="204"/>
                    </a:lnTo>
                    <a:lnTo>
                      <a:pt x="19" y="206"/>
                    </a:lnTo>
                    <a:lnTo>
                      <a:pt x="21" y="206"/>
                    </a:lnTo>
                    <a:lnTo>
                      <a:pt x="21" y="208"/>
                    </a:lnTo>
                    <a:lnTo>
                      <a:pt x="21" y="208"/>
                    </a:lnTo>
                    <a:lnTo>
                      <a:pt x="21" y="208"/>
                    </a:lnTo>
                    <a:lnTo>
                      <a:pt x="21" y="210"/>
                    </a:lnTo>
                    <a:lnTo>
                      <a:pt x="21" y="210"/>
                    </a:lnTo>
                    <a:lnTo>
                      <a:pt x="21" y="212"/>
                    </a:lnTo>
                    <a:lnTo>
                      <a:pt x="21" y="212"/>
                    </a:lnTo>
                    <a:lnTo>
                      <a:pt x="21" y="212"/>
                    </a:lnTo>
                    <a:lnTo>
                      <a:pt x="23" y="212"/>
                    </a:lnTo>
                    <a:lnTo>
                      <a:pt x="23" y="212"/>
                    </a:lnTo>
                    <a:lnTo>
                      <a:pt x="23" y="210"/>
                    </a:lnTo>
                    <a:lnTo>
                      <a:pt x="24" y="210"/>
                    </a:lnTo>
                    <a:lnTo>
                      <a:pt x="24" y="210"/>
                    </a:lnTo>
                    <a:lnTo>
                      <a:pt x="24" y="210"/>
                    </a:lnTo>
                    <a:lnTo>
                      <a:pt x="32" y="213"/>
                    </a:lnTo>
                    <a:lnTo>
                      <a:pt x="34" y="213"/>
                    </a:lnTo>
                    <a:lnTo>
                      <a:pt x="34" y="215"/>
                    </a:lnTo>
                    <a:lnTo>
                      <a:pt x="34" y="215"/>
                    </a:lnTo>
                    <a:lnTo>
                      <a:pt x="34" y="215"/>
                    </a:lnTo>
                    <a:lnTo>
                      <a:pt x="34" y="217"/>
                    </a:lnTo>
                    <a:lnTo>
                      <a:pt x="34" y="219"/>
                    </a:lnTo>
                    <a:lnTo>
                      <a:pt x="34" y="223"/>
                    </a:lnTo>
                    <a:lnTo>
                      <a:pt x="34" y="227"/>
                    </a:lnTo>
                    <a:lnTo>
                      <a:pt x="34" y="227"/>
                    </a:lnTo>
                    <a:lnTo>
                      <a:pt x="34" y="229"/>
                    </a:lnTo>
                    <a:lnTo>
                      <a:pt x="34" y="229"/>
                    </a:lnTo>
                    <a:lnTo>
                      <a:pt x="30" y="229"/>
                    </a:lnTo>
                    <a:lnTo>
                      <a:pt x="28" y="229"/>
                    </a:lnTo>
                    <a:lnTo>
                      <a:pt x="28" y="231"/>
                    </a:lnTo>
                    <a:lnTo>
                      <a:pt x="26" y="231"/>
                    </a:lnTo>
                    <a:lnTo>
                      <a:pt x="26" y="231"/>
                    </a:lnTo>
                    <a:lnTo>
                      <a:pt x="26" y="232"/>
                    </a:lnTo>
                    <a:lnTo>
                      <a:pt x="26" y="232"/>
                    </a:lnTo>
                    <a:lnTo>
                      <a:pt x="28" y="232"/>
                    </a:lnTo>
                    <a:lnTo>
                      <a:pt x="30" y="232"/>
                    </a:lnTo>
                    <a:lnTo>
                      <a:pt x="30" y="234"/>
                    </a:lnTo>
                    <a:lnTo>
                      <a:pt x="30" y="234"/>
                    </a:lnTo>
                    <a:lnTo>
                      <a:pt x="30" y="234"/>
                    </a:lnTo>
                    <a:lnTo>
                      <a:pt x="30" y="234"/>
                    </a:lnTo>
                    <a:lnTo>
                      <a:pt x="30" y="236"/>
                    </a:lnTo>
                    <a:lnTo>
                      <a:pt x="30" y="238"/>
                    </a:lnTo>
                    <a:lnTo>
                      <a:pt x="30" y="240"/>
                    </a:lnTo>
                    <a:lnTo>
                      <a:pt x="28" y="242"/>
                    </a:lnTo>
                    <a:lnTo>
                      <a:pt x="28" y="244"/>
                    </a:lnTo>
                    <a:lnTo>
                      <a:pt x="26" y="248"/>
                    </a:lnTo>
                    <a:lnTo>
                      <a:pt x="24" y="250"/>
                    </a:lnTo>
                    <a:lnTo>
                      <a:pt x="23" y="251"/>
                    </a:lnTo>
                    <a:lnTo>
                      <a:pt x="23" y="251"/>
                    </a:lnTo>
                    <a:lnTo>
                      <a:pt x="24" y="251"/>
                    </a:lnTo>
                    <a:lnTo>
                      <a:pt x="24" y="253"/>
                    </a:lnTo>
                    <a:lnTo>
                      <a:pt x="24" y="253"/>
                    </a:lnTo>
                    <a:lnTo>
                      <a:pt x="24" y="255"/>
                    </a:lnTo>
                    <a:lnTo>
                      <a:pt x="23" y="259"/>
                    </a:lnTo>
                    <a:lnTo>
                      <a:pt x="21" y="261"/>
                    </a:lnTo>
                    <a:lnTo>
                      <a:pt x="21" y="261"/>
                    </a:lnTo>
                    <a:lnTo>
                      <a:pt x="19" y="263"/>
                    </a:lnTo>
                    <a:lnTo>
                      <a:pt x="19" y="263"/>
                    </a:lnTo>
                    <a:lnTo>
                      <a:pt x="17" y="265"/>
                    </a:lnTo>
                    <a:lnTo>
                      <a:pt x="15" y="265"/>
                    </a:lnTo>
                    <a:lnTo>
                      <a:pt x="11" y="265"/>
                    </a:lnTo>
                    <a:lnTo>
                      <a:pt x="11" y="265"/>
                    </a:lnTo>
                    <a:lnTo>
                      <a:pt x="11" y="265"/>
                    </a:lnTo>
                    <a:lnTo>
                      <a:pt x="11" y="265"/>
                    </a:lnTo>
                    <a:lnTo>
                      <a:pt x="11" y="263"/>
                    </a:lnTo>
                    <a:lnTo>
                      <a:pt x="11" y="263"/>
                    </a:lnTo>
                    <a:lnTo>
                      <a:pt x="11" y="263"/>
                    </a:lnTo>
                    <a:lnTo>
                      <a:pt x="11" y="261"/>
                    </a:lnTo>
                    <a:lnTo>
                      <a:pt x="11" y="261"/>
                    </a:lnTo>
                    <a:lnTo>
                      <a:pt x="11" y="261"/>
                    </a:lnTo>
                    <a:lnTo>
                      <a:pt x="9" y="261"/>
                    </a:lnTo>
                    <a:lnTo>
                      <a:pt x="9" y="261"/>
                    </a:lnTo>
                    <a:lnTo>
                      <a:pt x="7" y="261"/>
                    </a:lnTo>
                    <a:lnTo>
                      <a:pt x="4" y="265"/>
                    </a:lnTo>
                    <a:lnTo>
                      <a:pt x="2" y="265"/>
                    </a:lnTo>
                    <a:lnTo>
                      <a:pt x="2" y="269"/>
                    </a:lnTo>
                    <a:lnTo>
                      <a:pt x="2" y="269"/>
                    </a:lnTo>
                    <a:lnTo>
                      <a:pt x="2" y="269"/>
                    </a:lnTo>
                    <a:lnTo>
                      <a:pt x="0" y="269"/>
                    </a:lnTo>
                    <a:lnTo>
                      <a:pt x="0" y="270"/>
                    </a:lnTo>
                    <a:lnTo>
                      <a:pt x="0" y="270"/>
                    </a:lnTo>
                    <a:lnTo>
                      <a:pt x="0" y="270"/>
                    </a:lnTo>
                    <a:lnTo>
                      <a:pt x="0" y="272"/>
                    </a:lnTo>
                    <a:lnTo>
                      <a:pt x="2" y="272"/>
                    </a:lnTo>
                    <a:lnTo>
                      <a:pt x="4" y="272"/>
                    </a:lnTo>
                    <a:lnTo>
                      <a:pt x="4" y="272"/>
                    </a:lnTo>
                    <a:lnTo>
                      <a:pt x="5" y="272"/>
                    </a:lnTo>
                    <a:lnTo>
                      <a:pt x="5" y="272"/>
                    </a:lnTo>
                    <a:lnTo>
                      <a:pt x="5" y="270"/>
                    </a:lnTo>
                    <a:lnTo>
                      <a:pt x="7" y="270"/>
                    </a:lnTo>
                    <a:lnTo>
                      <a:pt x="7" y="272"/>
                    </a:lnTo>
                    <a:lnTo>
                      <a:pt x="9" y="272"/>
                    </a:lnTo>
                    <a:lnTo>
                      <a:pt x="11" y="274"/>
                    </a:lnTo>
                    <a:lnTo>
                      <a:pt x="13" y="274"/>
                    </a:lnTo>
                    <a:lnTo>
                      <a:pt x="13" y="274"/>
                    </a:lnTo>
                    <a:lnTo>
                      <a:pt x="13" y="278"/>
                    </a:lnTo>
                    <a:lnTo>
                      <a:pt x="15" y="284"/>
                    </a:lnTo>
                    <a:lnTo>
                      <a:pt x="15" y="284"/>
                    </a:lnTo>
                    <a:lnTo>
                      <a:pt x="15" y="286"/>
                    </a:lnTo>
                    <a:lnTo>
                      <a:pt x="13" y="288"/>
                    </a:lnTo>
                    <a:lnTo>
                      <a:pt x="13" y="290"/>
                    </a:lnTo>
                    <a:lnTo>
                      <a:pt x="13" y="290"/>
                    </a:lnTo>
                    <a:lnTo>
                      <a:pt x="15" y="291"/>
                    </a:lnTo>
                    <a:lnTo>
                      <a:pt x="15" y="291"/>
                    </a:lnTo>
                    <a:lnTo>
                      <a:pt x="15" y="293"/>
                    </a:lnTo>
                    <a:lnTo>
                      <a:pt x="15" y="293"/>
                    </a:lnTo>
                    <a:lnTo>
                      <a:pt x="15" y="293"/>
                    </a:lnTo>
                    <a:lnTo>
                      <a:pt x="15" y="295"/>
                    </a:lnTo>
                    <a:lnTo>
                      <a:pt x="15" y="295"/>
                    </a:lnTo>
                    <a:lnTo>
                      <a:pt x="15" y="297"/>
                    </a:lnTo>
                    <a:lnTo>
                      <a:pt x="15" y="297"/>
                    </a:lnTo>
                    <a:lnTo>
                      <a:pt x="19" y="301"/>
                    </a:lnTo>
                    <a:lnTo>
                      <a:pt x="19" y="301"/>
                    </a:lnTo>
                    <a:lnTo>
                      <a:pt x="19" y="301"/>
                    </a:lnTo>
                    <a:lnTo>
                      <a:pt x="19" y="303"/>
                    </a:lnTo>
                    <a:lnTo>
                      <a:pt x="19" y="307"/>
                    </a:lnTo>
                    <a:lnTo>
                      <a:pt x="19" y="307"/>
                    </a:lnTo>
                    <a:lnTo>
                      <a:pt x="19" y="309"/>
                    </a:lnTo>
                    <a:lnTo>
                      <a:pt x="17" y="309"/>
                    </a:lnTo>
                    <a:lnTo>
                      <a:pt x="17" y="309"/>
                    </a:lnTo>
                    <a:lnTo>
                      <a:pt x="15" y="309"/>
                    </a:lnTo>
                    <a:lnTo>
                      <a:pt x="13" y="309"/>
                    </a:lnTo>
                    <a:lnTo>
                      <a:pt x="13" y="310"/>
                    </a:lnTo>
                    <a:lnTo>
                      <a:pt x="13" y="310"/>
                    </a:lnTo>
                    <a:lnTo>
                      <a:pt x="13" y="310"/>
                    </a:lnTo>
                    <a:lnTo>
                      <a:pt x="13" y="312"/>
                    </a:lnTo>
                    <a:lnTo>
                      <a:pt x="13" y="312"/>
                    </a:lnTo>
                    <a:lnTo>
                      <a:pt x="17" y="314"/>
                    </a:lnTo>
                    <a:lnTo>
                      <a:pt x="17" y="314"/>
                    </a:lnTo>
                    <a:lnTo>
                      <a:pt x="17" y="314"/>
                    </a:lnTo>
                    <a:lnTo>
                      <a:pt x="17" y="314"/>
                    </a:lnTo>
                    <a:lnTo>
                      <a:pt x="19" y="316"/>
                    </a:lnTo>
                    <a:lnTo>
                      <a:pt x="19" y="316"/>
                    </a:lnTo>
                    <a:lnTo>
                      <a:pt x="17" y="318"/>
                    </a:lnTo>
                    <a:lnTo>
                      <a:pt x="15" y="322"/>
                    </a:lnTo>
                    <a:lnTo>
                      <a:pt x="15" y="324"/>
                    </a:lnTo>
                    <a:lnTo>
                      <a:pt x="15" y="324"/>
                    </a:lnTo>
                    <a:lnTo>
                      <a:pt x="15" y="326"/>
                    </a:lnTo>
                    <a:lnTo>
                      <a:pt x="15" y="326"/>
                    </a:lnTo>
                    <a:lnTo>
                      <a:pt x="15" y="329"/>
                    </a:lnTo>
                    <a:lnTo>
                      <a:pt x="15" y="329"/>
                    </a:lnTo>
                    <a:lnTo>
                      <a:pt x="15" y="331"/>
                    </a:lnTo>
                    <a:lnTo>
                      <a:pt x="15" y="331"/>
                    </a:lnTo>
                    <a:lnTo>
                      <a:pt x="15" y="333"/>
                    </a:lnTo>
                    <a:lnTo>
                      <a:pt x="15" y="333"/>
                    </a:lnTo>
                    <a:lnTo>
                      <a:pt x="13" y="335"/>
                    </a:lnTo>
                    <a:lnTo>
                      <a:pt x="13" y="337"/>
                    </a:lnTo>
                    <a:lnTo>
                      <a:pt x="13" y="337"/>
                    </a:lnTo>
                    <a:lnTo>
                      <a:pt x="13" y="337"/>
                    </a:lnTo>
                    <a:lnTo>
                      <a:pt x="11" y="339"/>
                    </a:lnTo>
                    <a:lnTo>
                      <a:pt x="11" y="341"/>
                    </a:lnTo>
                    <a:lnTo>
                      <a:pt x="9" y="341"/>
                    </a:lnTo>
                    <a:lnTo>
                      <a:pt x="7" y="341"/>
                    </a:lnTo>
                    <a:lnTo>
                      <a:pt x="5" y="341"/>
                    </a:lnTo>
                    <a:lnTo>
                      <a:pt x="5" y="341"/>
                    </a:lnTo>
                    <a:lnTo>
                      <a:pt x="5" y="341"/>
                    </a:lnTo>
                    <a:lnTo>
                      <a:pt x="2" y="343"/>
                    </a:lnTo>
                    <a:lnTo>
                      <a:pt x="0" y="345"/>
                    </a:lnTo>
                    <a:lnTo>
                      <a:pt x="0" y="347"/>
                    </a:lnTo>
                    <a:lnTo>
                      <a:pt x="2" y="348"/>
                    </a:lnTo>
                    <a:lnTo>
                      <a:pt x="2" y="348"/>
                    </a:lnTo>
                    <a:lnTo>
                      <a:pt x="4" y="348"/>
                    </a:lnTo>
                    <a:lnTo>
                      <a:pt x="5" y="347"/>
                    </a:lnTo>
                    <a:lnTo>
                      <a:pt x="5" y="347"/>
                    </a:lnTo>
                    <a:lnTo>
                      <a:pt x="5" y="345"/>
                    </a:lnTo>
                    <a:lnTo>
                      <a:pt x="9" y="345"/>
                    </a:lnTo>
                    <a:lnTo>
                      <a:pt x="9" y="343"/>
                    </a:lnTo>
                    <a:lnTo>
                      <a:pt x="11" y="345"/>
                    </a:lnTo>
                    <a:lnTo>
                      <a:pt x="11" y="345"/>
                    </a:lnTo>
                    <a:lnTo>
                      <a:pt x="13" y="345"/>
                    </a:lnTo>
                    <a:lnTo>
                      <a:pt x="13" y="345"/>
                    </a:lnTo>
                    <a:lnTo>
                      <a:pt x="13" y="347"/>
                    </a:lnTo>
                    <a:lnTo>
                      <a:pt x="11" y="347"/>
                    </a:lnTo>
                    <a:lnTo>
                      <a:pt x="11" y="347"/>
                    </a:lnTo>
                    <a:lnTo>
                      <a:pt x="9" y="347"/>
                    </a:lnTo>
                    <a:lnTo>
                      <a:pt x="9" y="347"/>
                    </a:lnTo>
                    <a:lnTo>
                      <a:pt x="7" y="347"/>
                    </a:lnTo>
                    <a:lnTo>
                      <a:pt x="7" y="348"/>
                    </a:lnTo>
                    <a:lnTo>
                      <a:pt x="5" y="350"/>
                    </a:lnTo>
                    <a:lnTo>
                      <a:pt x="5" y="350"/>
                    </a:lnTo>
                    <a:lnTo>
                      <a:pt x="4" y="348"/>
                    </a:lnTo>
                    <a:lnTo>
                      <a:pt x="4" y="348"/>
                    </a:lnTo>
                    <a:lnTo>
                      <a:pt x="2" y="350"/>
                    </a:lnTo>
                    <a:lnTo>
                      <a:pt x="2" y="350"/>
                    </a:lnTo>
                    <a:lnTo>
                      <a:pt x="2" y="352"/>
                    </a:lnTo>
                    <a:lnTo>
                      <a:pt x="2" y="352"/>
                    </a:lnTo>
                    <a:lnTo>
                      <a:pt x="0" y="352"/>
                    </a:lnTo>
                    <a:lnTo>
                      <a:pt x="0" y="354"/>
                    </a:lnTo>
                    <a:lnTo>
                      <a:pt x="2" y="354"/>
                    </a:lnTo>
                    <a:lnTo>
                      <a:pt x="4" y="356"/>
                    </a:lnTo>
                    <a:lnTo>
                      <a:pt x="4" y="356"/>
                    </a:lnTo>
                    <a:lnTo>
                      <a:pt x="5" y="358"/>
                    </a:lnTo>
                    <a:lnTo>
                      <a:pt x="5" y="358"/>
                    </a:lnTo>
                    <a:lnTo>
                      <a:pt x="7" y="358"/>
                    </a:lnTo>
                    <a:lnTo>
                      <a:pt x="7" y="358"/>
                    </a:lnTo>
                    <a:lnTo>
                      <a:pt x="7" y="358"/>
                    </a:lnTo>
                    <a:lnTo>
                      <a:pt x="9" y="362"/>
                    </a:lnTo>
                    <a:lnTo>
                      <a:pt x="9" y="360"/>
                    </a:lnTo>
                    <a:lnTo>
                      <a:pt x="11" y="358"/>
                    </a:lnTo>
                    <a:lnTo>
                      <a:pt x="13" y="360"/>
                    </a:lnTo>
                    <a:lnTo>
                      <a:pt x="15" y="360"/>
                    </a:lnTo>
                    <a:lnTo>
                      <a:pt x="15" y="362"/>
                    </a:lnTo>
                    <a:lnTo>
                      <a:pt x="15" y="366"/>
                    </a:lnTo>
                    <a:lnTo>
                      <a:pt x="17" y="367"/>
                    </a:lnTo>
                    <a:lnTo>
                      <a:pt x="15" y="369"/>
                    </a:lnTo>
                    <a:lnTo>
                      <a:pt x="15" y="369"/>
                    </a:lnTo>
                    <a:lnTo>
                      <a:pt x="17" y="371"/>
                    </a:lnTo>
                    <a:lnTo>
                      <a:pt x="17" y="371"/>
                    </a:lnTo>
                    <a:lnTo>
                      <a:pt x="19" y="371"/>
                    </a:lnTo>
                    <a:lnTo>
                      <a:pt x="21" y="371"/>
                    </a:lnTo>
                    <a:lnTo>
                      <a:pt x="21" y="369"/>
                    </a:lnTo>
                    <a:lnTo>
                      <a:pt x="23" y="371"/>
                    </a:lnTo>
                    <a:lnTo>
                      <a:pt x="23" y="371"/>
                    </a:lnTo>
                    <a:lnTo>
                      <a:pt x="19" y="371"/>
                    </a:lnTo>
                    <a:lnTo>
                      <a:pt x="19" y="373"/>
                    </a:lnTo>
                    <a:lnTo>
                      <a:pt x="19" y="375"/>
                    </a:lnTo>
                    <a:lnTo>
                      <a:pt x="19" y="377"/>
                    </a:lnTo>
                    <a:lnTo>
                      <a:pt x="19" y="379"/>
                    </a:lnTo>
                    <a:lnTo>
                      <a:pt x="19" y="379"/>
                    </a:lnTo>
                    <a:lnTo>
                      <a:pt x="21" y="379"/>
                    </a:lnTo>
                    <a:lnTo>
                      <a:pt x="23" y="379"/>
                    </a:lnTo>
                    <a:lnTo>
                      <a:pt x="23" y="377"/>
                    </a:lnTo>
                    <a:lnTo>
                      <a:pt x="23" y="377"/>
                    </a:lnTo>
                    <a:lnTo>
                      <a:pt x="23" y="375"/>
                    </a:lnTo>
                    <a:lnTo>
                      <a:pt x="24" y="375"/>
                    </a:lnTo>
                    <a:lnTo>
                      <a:pt x="24" y="375"/>
                    </a:lnTo>
                    <a:lnTo>
                      <a:pt x="24" y="375"/>
                    </a:lnTo>
                    <a:lnTo>
                      <a:pt x="24" y="377"/>
                    </a:lnTo>
                    <a:lnTo>
                      <a:pt x="24" y="377"/>
                    </a:lnTo>
                    <a:lnTo>
                      <a:pt x="24" y="377"/>
                    </a:lnTo>
                    <a:lnTo>
                      <a:pt x="26" y="377"/>
                    </a:lnTo>
                    <a:lnTo>
                      <a:pt x="26" y="377"/>
                    </a:lnTo>
                    <a:lnTo>
                      <a:pt x="26" y="379"/>
                    </a:lnTo>
                    <a:lnTo>
                      <a:pt x="24" y="379"/>
                    </a:lnTo>
                    <a:lnTo>
                      <a:pt x="26" y="379"/>
                    </a:lnTo>
                    <a:lnTo>
                      <a:pt x="30" y="385"/>
                    </a:lnTo>
                    <a:lnTo>
                      <a:pt x="28" y="383"/>
                    </a:lnTo>
                    <a:lnTo>
                      <a:pt x="28" y="385"/>
                    </a:lnTo>
                    <a:lnTo>
                      <a:pt x="28" y="385"/>
                    </a:lnTo>
                    <a:lnTo>
                      <a:pt x="26" y="385"/>
                    </a:lnTo>
                    <a:lnTo>
                      <a:pt x="26" y="383"/>
                    </a:lnTo>
                    <a:lnTo>
                      <a:pt x="24" y="381"/>
                    </a:lnTo>
                    <a:lnTo>
                      <a:pt x="23" y="379"/>
                    </a:lnTo>
                    <a:lnTo>
                      <a:pt x="24" y="381"/>
                    </a:lnTo>
                    <a:lnTo>
                      <a:pt x="26" y="385"/>
                    </a:lnTo>
                    <a:lnTo>
                      <a:pt x="26" y="388"/>
                    </a:lnTo>
                    <a:lnTo>
                      <a:pt x="26" y="388"/>
                    </a:lnTo>
                    <a:lnTo>
                      <a:pt x="26" y="388"/>
                    </a:lnTo>
                    <a:lnTo>
                      <a:pt x="26" y="390"/>
                    </a:lnTo>
                    <a:lnTo>
                      <a:pt x="26" y="392"/>
                    </a:lnTo>
                    <a:lnTo>
                      <a:pt x="28" y="394"/>
                    </a:lnTo>
                    <a:lnTo>
                      <a:pt x="28" y="394"/>
                    </a:lnTo>
                    <a:lnTo>
                      <a:pt x="28" y="396"/>
                    </a:lnTo>
                    <a:lnTo>
                      <a:pt x="30" y="400"/>
                    </a:lnTo>
                    <a:lnTo>
                      <a:pt x="30" y="402"/>
                    </a:lnTo>
                    <a:lnTo>
                      <a:pt x="32" y="402"/>
                    </a:lnTo>
                    <a:lnTo>
                      <a:pt x="38" y="404"/>
                    </a:lnTo>
                    <a:lnTo>
                      <a:pt x="38" y="406"/>
                    </a:lnTo>
                    <a:lnTo>
                      <a:pt x="36" y="406"/>
                    </a:lnTo>
                    <a:lnTo>
                      <a:pt x="34" y="406"/>
                    </a:lnTo>
                    <a:lnTo>
                      <a:pt x="32" y="406"/>
                    </a:lnTo>
                    <a:lnTo>
                      <a:pt x="30" y="404"/>
                    </a:lnTo>
                    <a:lnTo>
                      <a:pt x="30" y="406"/>
                    </a:lnTo>
                    <a:lnTo>
                      <a:pt x="32" y="407"/>
                    </a:lnTo>
                    <a:lnTo>
                      <a:pt x="34" y="411"/>
                    </a:lnTo>
                    <a:lnTo>
                      <a:pt x="34" y="413"/>
                    </a:lnTo>
                    <a:lnTo>
                      <a:pt x="34" y="419"/>
                    </a:lnTo>
                    <a:lnTo>
                      <a:pt x="36" y="421"/>
                    </a:lnTo>
                    <a:lnTo>
                      <a:pt x="36" y="421"/>
                    </a:lnTo>
                    <a:lnTo>
                      <a:pt x="36" y="423"/>
                    </a:lnTo>
                    <a:lnTo>
                      <a:pt x="36" y="423"/>
                    </a:lnTo>
                    <a:lnTo>
                      <a:pt x="36" y="425"/>
                    </a:lnTo>
                    <a:lnTo>
                      <a:pt x="36" y="426"/>
                    </a:lnTo>
                    <a:lnTo>
                      <a:pt x="38" y="428"/>
                    </a:lnTo>
                    <a:lnTo>
                      <a:pt x="40" y="432"/>
                    </a:lnTo>
                    <a:lnTo>
                      <a:pt x="42" y="434"/>
                    </a:lnTo>
                    <a:lnTo>
                      <a:pt x="45" y="438"/>
                    </a:lnTo>
                    <a:lnTo>
                      <a:pt x="45" y="442"/>
                    </a:lnTo>
                    <a:lnTo>
                      <a:pt x="47" y="445"/>
                    </a:lnTo>
                    <a:lnTo>
                      <a:pt x="49" y="451"/>
                    </a:lnTo>
                    <a:lnTo>
                      <a:pt x="51" y="459"/>
                    </a:lnTo>
                    <a:lnTo>
                      <a:pt x="51" y="461"/>
                    </a:lnTo>
                    <a:lnTo>
                      <a:pt x="53" y="457"/>
                    </a:lnTo>
                    <a:lnTo>
                      <a:pt x="55" y="457"/>
                    </a:lnTo>
                    <a:lnTo>
                      <a:pt x="55" y="459"/>
                    </a:lnTo>
                    <a:lnTo>
                      <a:pt x="55" y="459"/>
                    </a:lnTo>
                    <a:lnTo>
                      <a:pt x="55" y="459"/>
                    </a:lnTo>
                    <a:lnTo>
                      <a:pt x="55" y="461"/>
                    </a:lnTo>
                    <a:lnTo>
                      <a:pt x="57" y="461"/>
                    </a:lnTo>
                    <a:lnTo>
                      <a:pt x="57" y="463"/>
                    </a:lnTo>
                    <a:lnTo>
                      <a:pt x="59" y="463"/>
                    </a:lnTo>
                    <a:lnTo>
                      <a:pt x="57" y="463"/>
                    </a:lnTo>
                    <a:lnTo>
                      <a:pt x="57" y="463"/>
                    </a:lnTo>
                    <a:lnTo>
                      <a:pt x="55" y="463"/>
                    </a:lnTo>
                    <a:lnTo>
                      <a:pt x="55" y="463"/>
                    </a:lnTo>
                    <a:lnTo>
                      <a:pt x="53" y="463"/>
                    </a:lnTo>
                    <a:lnTo>
                      <a:pt x="53" y="463"/>
                    </a:lnTo>
                    <a:lnTo>
                      <a:pt x="53" y="464"/>
                    </a:lnTo>
                    <a:lnTo>
                      <a:pt x="53" y="464"/>
                    </a:lnTo>
                    <a:lnTo>
                      <a:pt x="53" y="464"/>
                    </a:lnTo>
                    <a:lnTo>
                      <a:pt x="53" y="464"/>
                    </a:lnTo>
                    <a:lnTo>
                      <a:pt x="53" y="464"/>
                    </a:lnTo>
                    <a:lnTo>
                      <a:pt x="53" y="464"/>
                    </a:lnTo>
                    <a:lnTo>
                      <a:pt x="53" y="464"/>
                    </a:lnTo>
                    <a:lnTo>
                      <a:pt x="53" y="466"/>
                    </a:lnTo>
                    <a:lnTo>
                      <a:pt x="53" y="472"/>
                    </a:lnTo>
                    <a:lnTo>
                      <a:pt x="53" y="474"/>
                    </a:lnTo>
                    <a:lnTo>
                      <a:pt x="55" y="480"/>
                    </a:lnTo>
                    <a:lnTo>
                      <a:pt x="55" y="482"/>
                    </a:lnTo>
                    <a:lnTo>
                      <a:pt x="55" y="484"/>
                    </a:lnTo>
                    <a:lnTo>
                      <a:pt x="57" y="485"/>
                    </a:lnTo>
                    <a:lnTo>
                      <a:pt x="55" y="484"/>
                    </a:lnTo>
                    <a:lnTo>
                      <a:pt x="55" y="482"/>
                    </a:lnTo>
                    <a:lnTo>
                      <a:pt x="53" y="480"/>
                    </a:lnTo>
                    <a:lnTo>
                      <a:pt x="53" y="482"/>
                    </a:lnTo>
                    <a:lnTo>
                      <a:pt x="55" y="485"/>
                    </a:lnTo>
                    <a:lnTo>
                      <a:pt x="55" y="487"/>
                    </a:lnTo>
                    <a:lnTo>
                      <a:pt x="55" y="487"/>
                    </a:lnTo>
                    <a:lnTo>
                      <a:pt x="55" y="489"/>
                    </a:lnTo>
                    <a:lnTo>
                      <a:pt x="57" y="491"/>
                    </a:lnTo>
                    <a:lnTo>
                      <a:pt x="57" y="493"/>
                    </a:lnTo>
                    <a:lnTo>
                      <a:pt x="59" y="499"/>
                    </a:lnTo>
                    <a:lnTo>
                      <a:pt x="59" y="503"/>
                    </a:lnTo>
                    <a:lnTo>
                      <a:pt x="61" y="508"/>
                    </a:lnTo>
                    <a:lnTo>
                      <a:pt x="61" y="508"/>
                    </a:lnTo>
                    <a:lnTo>
                      <a:pt x="61" y="508"/>
                    </a:lnTo>
                    <a:lnTo>
                      <a:pt x="61" y="510"/>
                    </a:lnTo>
                    <a:lnTo>
                      <a:pt x="61" y="512"/>
                    </a:lnTo>
                    <a:lnTo>
                      <a:pt x="63" y="514"/>
                    </a:lnTo>
                    <a:lnTo>
                      <a:pt x="63" y="514"/>
                    </a:lnTo>
                    <a:lnTo>
                      <a:pt x="63" y="516"/>
                    </a:lnTo>
                    <a:lnTo>
                      <a:pt x="63" y="520"/>
                    </a:lnTo>
                    <a:lnTo>
                      <a:pt x="66" y="537"/>
                    </a:lnTo>
                    <a:lnTo>
                      <a:pt x="70" y="537"/>
                    </a:lnTo>
                    <a:lnTo>
                      <a:pt x="74" y="537"/>
                    </a:lnTo>
                    <a:lnTo>
                      <a:pt x="78" y="535"/>
                    </a:lnTo>
                    <a:lnTo>
                      <a:pt x="78" y="537"/>
                    </a:lnTo>
                    <a:lnTo>
                      <a:pt x="76" y="537"/>
                    </a:lnTo>
                    <a:lnTo>
                      <a:pt x="74" y="537"/>
                    </a:lnTo>
                    <a:lnTo>
                      <a:pt x="72" y="539"/>
                    </a:lnTo>
                    <a:lnTo>
                      <a:pt x="72" y="539"/>
                    </a:lnTo>
                    <a:lnTo>
                      <a:pt x="70" y="541"/>
                    </a:lnTo>
                    <a:lnTo>
                      <a:pt x="70" y="541"/>
                    </a:lnTo>
                    <a:lnTo>
                      <a:pt x="70" y="541"/>
                    </a:lnTo>
                    <a:lnTo>
                      <a:pt x="66" y="539"/>
                    </a:lnTo>
                    <a:lnTo>
                      <a:pt x="66" y="541"/>
                    </a:lnTo>
                    <a:lnTo>
                      <a:pt x="68" y="541"/>
                    </a:lnTo>
                    <a:lnTo>
                      <a:pt x="68" y="542"/>
                    </a:lnTo>
                    <a:lnTo>
                      <a:pt x="70" y="542"/>
                    </a:lnTo>
                    <a:lnTo>
                      <a:pt x="70" y="544"/>
                    </a:lnTo>
                    <a:lnTo>
                      <a:pt x="70" y="546"/>
                    </a:lnTo>
                    <a:lnTo>
                      <a:pt x="74" y="544"/>
                    </a:lnTo>
                    <a:lnTo>
                      <a:pt x="76" y="544"/>
                    </a:lnTo>
                    <a:lnTo>
                      <a:pt x="78" y="544"/>
                    </a:lnTo>
                    <a:lnTo>
                      <a:pt x="78" y="544"/>
                    </a:lnTo>
                    <a:lnTo>
                      <a:pt x="78" y="544"/>
                    </a:lnTo>
                    <a:lnTo>
                      <a:pt x="78" y="546"/>
                    </a:lnTo>
                    <a:lnTo>
                      <a:pt x="78" y="546"/>
                    </a:lnTo>
                    <a:lnTo>
                      <a:pt x="78" y="546"/>
                    </a:lnTo>
                    <a:lnTo>
                      <a:pt x="80" y="548"/>
                    </a:lnTo>
                    <a:lnTo>
                      <a:pt x="80" y="548"/>
                    </a:lnTo>
                    <a:lnTo>
                      <a:pt x="80" y="548"/>
                    </a:lnTo>
                    <a:lnTo>
                      <a:pt x="80" y="550"/>
                    </a:lnTo>
                    <a:lnTo>
                      <a:pt x="80" y="550"/>
                    </a:lnTo>
                    <a:lnTo>
                      <a:pt x="82" y="550"/>
                    </a:lnTo>
                    <a:lnTo>
                      <a:pt x="84" y="550"/>
                    </a:lnTo>
                    <a:lnTo>
                      <a:pt x="84" y="550"/>
                    </a:lnTo>
                    <a:lnTo>
                      <a:pt x="84" y="550"/>
                    </a:lnTo>
                    <a:lnTo>
                      <a:pt x="84" y="550"/>
                    </a:lnTo>
                    <a:lnTo>
                      <a:pt x="84" y="550"/>
                    </a:lnTo>
                    <a:lnTo>
                      <a:pt x="84" y="552"/>
                    </a:lnTo>
                    <a:lnTo>
                      <a:pt x="84" y="552"/>
                    </a:lnTo>
                    <a:lnTo>
                      <a:pt x="84" y="552"/>
                    </a:lnTo>
                    <a:lnTo>
                      <a:pt x="84" y="554"/>
                    </a:lnTo>
                    <a:lnTo>
                      <a:pt x="85" y="554"/>
                    </a:lnTo>
                    <a:lnTo>
                      <a:pt x="85" y="554"/>
                    </a:lnTo>
                    <a:lnTo>
                      <a:pt x="85" y="554"/>
                    </a:lnTo>
                    <a:lnTo>
                      <a:pt x="85" y="554"/>
                    </a:lnTo>
                    <a:lnTo>
                      <a:pt x="87" y="552"/>
                    </a:lnTo>
                    <a:lnTo>
                      <a:pt x="87" y="552"/>
                    </a:lnTo>
                    <a:lnTo>
                      <a:pt x="89" y="552"/>
                    </a:lnTo>
                    <a:lnTo>
                      <a:pt x="89" y="552"/>
                    </a:lnTo>
                    <a:lnTo>
                      <a:pt x="91" y="554"/>
                    </a:lnTo>
                    <a:lnTo>
                      <a:pt x="93" y="554"/>
                    </a:lnTo>
                    <a:lnTo>
                      <a:pt x="93" y="554"/>
                    </a:lnTo>
                    <a:lnTo>
                      <a:pt x="93" y="554"/>
                    </a:lnTo>
                    <a:lnTo>
                      <a:pt x="93" y="556"/>
                    </a:lnTo>
                    <a:lnTo>
                      <a:pt x="93" y="556"/>
                    </a:lnTo>
                    <a:lnTo>
                      <a:pt x="93" y="556"/>
                    </a:lnTo>
                    <a:lnTo>
                      <a:pt x="93" y="558"/>
                    </a:lnTo>
                    <a:lnTo>
                      <a:pt x="93" y="558"/>
                    </a:lnTo>
                    <a:lnTo>
                      <a:pt x="93" y="560"/>
                    </a:lnTo>
                    <a:lnTo>
                      <a:pt x="95" y="560"/>
                    </a:lnTo>
                    <a:lnTo>
                      <a:pt x="95" y="560"/>
                    </a:lnTo>
                    <a:lnTo>
                      <a:pt x="95" y="558"/>
                    </a:lnTo>
                    <a:lnTo>
                      <a:pt x="97" y="558"/>
                    </a:lnTo>
                    <a:lnTo>
                      <a:pt x="97" y="558"/>
                    </a:lnTo>
                    <a:lnTo>
                      <a:pt x="97" y="560"/>
                    </a:lnTo>
                    <a:lnTo>
                      <a:pt x="99" y="561"/>
                    </a:lnTo>
                    <a:lnTo>
                      <a:pt x="99" y="561"/>
                    </a:lnTo>
                    <a:lnTo>
                      <a:pt x="101" y="561"/>
                    </a:lnTo>
                    <a:lnTo>
                      <a:pt x="101" y="561"/>
                    </a:lnTo>
                    <a:lnTo>
                      <a:pt x="101" y="561"/>
                    </a:lnTo>
                    <a:lnTo>
                      <a:pt x="103" y="561"/>
                    </a:lnTo>
                    <a:lnTo>
                      <a:pt x="103" y="561"/>
                    </a:lnTo>
                    <a:lnTo>
                      <a:pt x="103" y="560"/>
                    </a:lnTo>
                    <a:lnTo>
                      <a:pt x="105" y="560"/>
                    </a:lnTo>
                    <a:lnTo>
                      <a:pt x="108" y="561"/>
                    </a:lnTo>
                    <a:lnTo>
                      <a:pt x="108" y="563"/>
                    </a:lnTo>
                    <a:lnTo>
                      <a:pt x="106" y="565"/>
                    </a:lnTo>
                    <a:lnTo>
                      <a:pt x="106" y="565"/>
                    </a:lnTo>
                    <a:lnTo>
                      <a:pt x="106" y="567"/>
                    </a:lnTo>
                    <a:lnTo>
                      <a:pt x="106" y="567"/>
                    </a:lnTo>
                    <a:lnTo>
                      <a:pt x="108" y="569"/>
                    </a:lnTo>
                    <a:lnTo>
                      <a:pt x="108" y="569"/>
                    </a:lnTo>
                    <a:lnTo>
                      <a:pt x="108" y="571"/>
                    </a:lnTo>
                    <a:lnTo>
                      <a:pt x="108" y="571"/>
                    </a:lnTo>
                    <a:lnTo>
                      <a:pt x="110" y="571"/>
                    </a:lnTo>
                    <a:lnTo>
                      <a:pt x="110" y="571"/>
                    </a:lnTo>
                    <a:lnTo>
                      <a:pt x="110" y="571"/>
                    </a:lnTo>
                    <a:lnTo>
                      <a:pt x="110" y="571"/>
                    </a:lnTo>
                    <a:lnTo>
                      <a:pt x="112" y="573"/>
                    </a:lnTo>
                    <a:lnTo>
                      <a:pt x="112" y="573"/>
                    </a:lnTo>
                    <a:lnTo>
                      <a:pt x="112" y="573"/>
                    </a:lnTo>
                    <a:lnTo>
                      <a:pt x="112" y="573"/>
                    </a:lnTo>
                    <a:lnTo>
                      <a:pt x="112" y="573"/>
                    </a:lnTo>
                    <a:lnTo>
                      <a:pt x="112" y="573"/>
                    </a:lnTo>
                    <a:lnTo>
                      <a:pt x="116" y="573"/>
                    </a:lnTo>
                    <a:lnTo>
                      <a:pt x="116" y="573"/>
                    </a:lnTo>
                    <a:lnTo>
                      <a:pt x="116" y="573"/>
                    </a:lnTo>
                    <a:lnTo>
                      <a:pt x="118" y="573"/>
                    </a:lnTo>
                    <a:lnTo>
                      <a:pt x="118" y="573"/>
                    </a:lnTo>
                    <a:lnTo>
                      <a:pt x="118" y="575"/>
                    </a:lnTo>
                    <a:lnTo>
                      <a:pt x="118" y="575"/>
                    </a:lnTo>
                    <a:lnTo>
                      <a:pt x="118" y="575"/>
                    </a:lnTo>
                    <a:lnTo>
                      <a:pt x="116" y="575"/>
                    </a:lnTo>
                    <a:lnTo>
                      <a:pt x="116" y="577"/>
                    </a:lnTo>
                    <a:lnTo>
                      <a:pt x="114" y="577"/>
                    </a:lnTo>
                    <a:lnTo>
                      <a:pt x="114" y="579"/>
                    </a:lnTo>
                    <a:lnTo>
                      <a:pt x="114" y="579"/>
                    </a:lnTo>
                    <a:lnTo>
                      <a:pt x="114" y="580"/>
                    </a:lnTo>
                    <a:lnTo>
                      <a:pt x="114" y="580"/>
                    </a:lnTo>
                    <a:lnTo>
                      <a:pt x="116" y="580"/>
                    </a:lnTo>
                    <a:lnTo>
                      <a:pt x="116" y="582"/>
                    </a:lnTo>
                    <a:lnTo>
                      <a:pt x="118" y="584"/>
                    </a:lnTo>
                    <a:lnTo>
                      <a:pt x="118" y="586"/>
                    </a:lnTo>
                    <a:lnTo>
                      <a:pt x="118" y="588"/>
                    </a:lnTo>
                    <a:lnTo>
                      <a:pt x="120" y="590"/>
                    </a:lnTo>
                    <a:lnTo>
                      <a:pt x="120" y="590"/>
                    </a:lnTo>
                    <a:lnTo>
                      <a:pt x="120" y="590"/>
                    </a:lnTo>
                    <a:lnTo>
                      <a:pt x="120" y="590"/>
                    </a:lnTo>
                    <a:lnTo>
                      <a:pt x="120" y="590"/>
                    </a:lnTo>
                    <a:lnTo>
                      <a:pt x="122" y="590"/>
                    </a:lnTo>
                    <a:lnTo>
                      <a:pt x="122" y="590"/>
                    </a:lnTo>
                    <a:lnTo>
                      <a:pt x="122" y="590"/>
                    </a:lnTo>
                    <a:lnTo>
                      <a:pt x="124" y="592"/>
                    </a:lnTo>
                    <a:lnTo>
                      <a:pt x="133" y="601"/>
                    </a:lnTo>
                    <a:lnTo>
                      <a:pt x="135" y="603"/>
                    </a:lnTo>
                    <a:lnTo>
                      <a:pt x="137" y="603"/>
                    </a:lnTo>
                    <a:lnTo>
                      <a:pt x="139" y="605"/>
                    </a:lnTo>
                    <a:lnTo>
                      <a:pt x="139" y="605"/>
                    </a:lnTo>
                    <a:lnTo>
                      <a:pt x="141" y="605"/>
                    </a:lnTo>
                    <a:lnTo>
                      <a:pt x="141" y="607"/>
                    </a:lnTo>
                    <a:lnTo>
                      <a:pt x="141" y="607"/>
                    </a:lnTo>
                    <a:lnTo>
                      <a:pt x="141" y="609"/>
                    </a:lnTo>
                    <a:lnTo>
                      <a:pt x="143" y="609"/>
                    </a:lnTo>
                    <a:lnTo>
                      <a:pt x="143" y="609"/>
                    </a:lnTo>
                    <a:lnTo>
                      <a:pt x="145" y="609"/>
                    </a:lnTo>
                    <a:lnTo>
                      <a:pt x="145" y="609"/>
                    </a:lnTo>
                    <a:lnTo>
                      <a:pt x="145" y="609"/>
                    </a:lnTo>
                    <a:lnTo>
                      <a:pt x="146" y="611"/>
                    </a:lnTo>
                    <a:lnTo>
                      <a:pt x="148" y="611"/>
                    </a:lnTo>
                    <a:lnTo>
                      <a:pt x="148" y="611"/>
                    </a:lnTo>
                    <a:lnTo>
                      <a:pt x="150" y="611"/>
                    </a:lnTo>
                    <a:lnTo>
                      <a:pt x="150" y="611"/>
                    </a:lnTo>
                    <a:lnTo>
                      <a:pt x="150" y="611"/>
                    </a:lnTo>
                    <a:lnTo>
                      <a:pt x="152" y="611"/>
                    </a:lnTo>
                    <a:lnTo>
                      <a:pt x="152" y="611"/>
                    </a:lnTo>
                    <a:lnTo>
                      <a:pt x="152" y="611"/>
                    </a:lnTo>
                    <a:lnTo>
                      <a:pt x="154" y="611"/>
                    </a:lnTo>
                    <a:lnTo>
                      <a:pt x="154" y="613"/>
                    </a:lnTo>
                    <a:lnTo>
                      <a:pt x="154" y="615"/>
                    </a:lnTo>
                    <a:lnTo>
                      <a:pt x="154" y="617"/>
                    </a:lnTo>
                    <a:lnTo>
                      <a:pt x="156" y="619"/>
                    </a:lnTo>
                    <a:lnTo>
                      <a:pt x="156" y="620"/>
                    </a:lnTo>
                    <a:lnTo>
                      <a:pt x="158" y="620"/>
                    </a:lnTo>
                    <a:lnTo>
                      <a:pt x="160" y="622"/>
                    </a:lnTo>
                    <a:lnTo>
                      <a:pt x="162" y="622"/>
                    </a:lnTo>
                    <a:lnTo>
                      <a:pt x="164" y="622"/>
                    </a:lnTo>
                    <a:lnTo>
                      <a:pt x="165" y="624"/>
                    </a:lnTo>
                    <a:lnTo>
                      <a:pt x="167" y="624"/>
                    </a:lnTo>
                    <a:lnTo>
                      <a:pt x="171" y="624"/>
                    </a:lnTo>
                    <a:lnTo>
                      <a:pt x="173" y="624"/>
                    </a:lnTo>
                    <a:lnTo>
                      <a:pt x="177" y="622"/>
                    </a:lnTo>
                    <a:lnTo>
                      <a:pt x="181" y="622"/>
                    </a:lnTo>
                    <a:lnTo>
                      <a:pt x="183" y="622"/>
                    </a:lnTo>
                    <a:lnTo>
                      <a:pt x="183" y="622"/>
                    </a:lnTo>
                    <a:lnTo>
                      <a:pt x="183" y="622"/>
                    </a:lnTo>
                    <a:lnTo>
                      <a:pt x="183" y="624"/>
                    </a:lnTo>
                    <a:lnTo>
                      <a:pt x="183" y="628"/>
                    </a:lnTo>
                    <a:lnTo>
                      <a:pt x="183" y="630"/>
                    </a:lnTo>
                    <a:lnTo>
                      <a:pt x="183" y="630"/>
                    </a:lnTo>
                    <a:lnTo>
                      <a:pt x="185" y="632"/>
                    </a:lnTo>
                    <a:lnTo>
                      <a:pt x="185" y="632"/>
                    </a:lnTo>
                    <a:lnTo>
                      <a:pt x="186" y="632"/>
                    </a:lnTo>
                    <a:lnTo>
                      <a:pt x="186" y="632"/>
                    </a:lnTo>
                    <a:lnTo>
                      <a:pt x="188" y="630"/>
                    </a:lnTo>
                    <a:lnTo>
                      <a:pt x="188" y="630"/>
                    </a:lnTo>
                    <a:lnTo>
                      <a:pt x="190" y="630"/>
                    </a:lnTo>
                    <a:lnTo>
                      <a:pt x="190" y="632"/>
                    </a:lnTo>
                    <a:lnTo>
                      <a:pt x="192" y="632"/>
                    </a:lnTo>
                    <a:lnTo>
                      <a:pt x="192" y="632"/>
                    </a:lnTo>
                    <a:lnTo>
                      <a:pt x="192" y="634"/>
                    </a:lnTo>
                    <a:lnTo>
                      <a:pt x="194" y="636"/>
                    </a:lnTo>
                    <a:lnTo>
                      <a:pt x="194" y="636"/>
                    </a:lnTo>
                    <a:lnTo>
                      <a:pt x="196" y="636"/>
                    </a:lnTo>
                    <a:lnTo>
                      <a:pt x="196" y="636"/>
                    </a:lnTo>
                    <a:lnTo>
                      <a:pt x="196" y="636"/>
                    </a:lnTo>
                    <a:lnTo>
                      <a:pt x="198" y="636"/>
                    </a:lnTo>
                    <a:lnTo>
                      <a:pt x="198" y="636"/>
                    </a:lnTo>
                    <a:lnTo>
                      <a:pt x="198" y="636"/>
                    </a:lnTo>
                    <a:lnTo>
                      <a:pt x="200" y="636"/>
                    </a:lnTo>
                    <a:lnTo>
                      <a:pt x="200" y="638"/>
                    </a:lnTo>
                    <a:lnTo>
                      <a:pt x="202" y="639"/>
                    </a:lnTo>
                    <a:lnTo>
                      <a:pt x="204" y="641"/>
                    </a:lnTo>
                    <a:lnTo>
                      <a:pt x="204" y="641"/>
                    </a:lnTo>
                    <a:lnTo>
                      <a:pt x="206" y="641"/>
                    </a:lnTo>
                    <a:lnTo>
                      <a:pt x="207" y="641"/>
                    </a:lnTo>
                    <a:lnTo>
                      <a:pt x="207" y="643"/>
                    </a:lnTo>
                    <a:lnTo>
                      <a:pt x="207" y="641"/>
                    </a:lnTo>
                    <a:lnTo>
                      <a:pt x="209" y="641"/>
                    </a:lnTo>
                    <a:lnTo>
                      <a:pt x="209" y="641"/>
                    </a:lnTo>
                    <a:lnTo>
                      <a:pt x="211" y="641"/>
                    </a:lnTo>
                    <a:lnTo>
                      <a:pt x="211" y="641"/>
                    </a:lnTo>
                    <a:lnTo>
                      <a:pt x="211" y="643"/>
                    </a:lnTo>
                    <a:lnTo>
                      <a:pt x="211" y="643"/>
                    </a:lnTo>
                    <a:lnTo>
                      <a:pt x="213" y="645"/>
                    </a:lnTo>
                    <a:lnTo>
                      <a:pt x="213" y="647"/>
                    </a:lnTo>
                    <a:lnTo>
                      <a:pt x="213" y="649"/>
                    </a:lnTo>
                    <a:lnTo>
                      <a:pt x="215" y="649"/>
                    </a:lnTo>
                    <a:lnTo>
                      <a:pt x="215" y="647"/>
                    </a:lnTo>
                    <a:lnTo>
                      <a:pt x="215" y="647"/>
                    </a:lnTo>
                    <a:lnTo>
                      <a:pt x="217" y="647"/>
                    </a:lnTo>
                    <a:lnTo>
                      <a:pt x="217" y="645"/>
                    </a:lnTo>
                    <a:lnTo>
                      <a:pt x="219" y="645"/>
                    </a:lnTo>
                    <a:lnTo>
                      <a:pt x="221" y="645"/>
                    </a:lnTo>
                    <a:lnTo>
                      <a:pt x="223" y="645"/>
                    </a:lnTo>
                    <a:lnTo>
                      <a:pt x="225" y="645"/>
                    </a:lnTo>
                    <a:lnTo>
                      <a:pt x="226" y="647"/>
                    </a:lnTo>
                    <a:lnTo>
                      <a:pt x="226" y="647"/>
                    </a:lnTo>
                    <a:lnTo>
                      <a:pt x="226" y="649"/>
                    </a:lnTo>
                    <a:lnTo>
                      <a:pt x="226" y="651"/>
                    </a:lnTo>
                    <a:lnTo>
                      <a:pt x="226" y="651"/>
                    </a:lnTo>
                    <a:lnTo>
                      <a:pt x="226" y="653"/>
                    </a:lnTo>
                    <a:lnTo>
                      <a:pt x="228" y="653"/>
                    </a:lnTo>
                    <a:lnTo>
                      <a:pt x="230" y="653"/>
                    </a:lnTo>
                    <a:lnTo>
                      <a:pt x="232" y="653"/>
                    </a:lnTo>
                    <a:lnTo>
                      <a:pt x="246" y="651"/>
                    </a:lnTo>
                    <a:lnTo>
                      <a:pt x="246" y="653"/>
                    </a:lnTo>
                    <a:lnTo>
                      <a:pt x="251" y="653"/>
                    </a:lnTo>
                    <a:lnTo>
                      <a:pt x="251" y="653"/>
                    </a:lnTo>
                    <a:lnTo>
                      <a:pt x="253" y="651"/>
                    </a:lnTo>
                    <a:lnTo>
                      <a:pt x="253" y="645"/>
                    </a:lnTo>
                    <a:lnTo>
                      <a:pt x="255" y="641"/>
                    </a:lnTo>
                    <a:lnTo>
                      <a:pt x="259" y="638"/>
                    </a:lnTo>
                    <a:lnTo>
                      <a:pt x="261" y="636"/>
                    </a:lnTo>
                    <a:lnTo>
                      <a:pt x="261" y="636"/>
                    </a:lnTo>
                    <a:lnTo>
                      <a:pt x="263" y="636"/>
                    </a:lnTo>
                    <a:lnTo>
                      <a:pt x="265" y="636"/>
                    </a:lnTo>
                    <a:lnTo>
                      <a:pt x="266" y="636"/>
                    </a:lnTo>
                    <a:lnTo>
                      <a:pt x="268" y="634"/>
                    </a:lnTo>
                    <a:lnTo>
                      <a:pt x="268" y="636"/>
                    </a:lnTo>
                    <a:lnTo>
                      <a:pt x="270" y="636"/>
                    </a:lnTo>
                    <a:lnTo>
                      <a:pt x="276" y="641"/>
                    </a:lnTo>
                    <a:lnTo>
                      <a:pt x="276" y="641"/>
                    </a:lnTo>
                    <a:lnTo>
                      <a:pt x="278" y="641"/>
                    </a:lnTo>
                    <a:lnTo>
                      <a:pt x="278" y="639"/>
                    </a:lnTo>
                    <a:lnTo>
                      <a:pt x="278" y="638"/>
                    </a:lnTo>
                    <a:lnTo>
                      <a:pt x="280" y="638"/>
                    </a:lnTo>
                    <a:lnTo>
                      <a:pt x="280" y="638"/>
                    </a:lnTo>
                    <a:lnTo>
                      <a:pt x="282" y="638"/>
                    </a:lnTo>
                    <a:lnTo>
                      <a:pt x="284" y="636"/>
                    </a:lnTo>
                    <a:lnTo>
                      <a:pt x="287" y="638"/>
                    </a:lnTo>
                    <a:lnTo>
                      <a:pt x="289" y="636"/>
                    </a:lnTo>
                    <a:lnTo>
                      <a:pt x="291" y="636"/>
                    </a:lnTo>
                    <a:lnTo>
                      <a:pt x="291" y="636"/>
                    </a:lnTo>
                    <a:lnTo>
                      <a:pt x="293" y="636"/>
                    </a:lnTo>
                    <a:lnTo>
                      <a:pt x="293" y="636"/>
                    </a:lnTo>
                    <a:lnTo>
                      <a:pt x="295" y="636"/>
                    </a:lnTo>
                    <a:lnTo>
                      <a:pt x="297" y="638"/>
                    </a:lnTo>
                    <a:lnTo>
                      <a:pt x="297" y="638"/>
                    </a:lnTo>
                    <a:lnTo>
                      <a:pt x="299" y="638"/>
                    </a:lnTo>
                    <a:lnTo>
                      <a:pt x="301" y="638"/>
                    </a:lnTo>
                    <a:lnTo>
                      <a:pt x="303" y="638"/>
                    </a:lnTo>
                    <a:lnTo>
                      <a:pt x="307" y="638"/>
                    </a:lnTo>
                    <a:lnTo>
                      <a:pt x="307" y="638"/>
                    </a:lnTo>
                    <a:lnTo>
                      <a:pt x="308" y="636"/>
                    </a:lnTo>
                    <a:lnTo>
                      <a:pt x="308" y="634"/>
                    </a:lnTo>
                    <a:lnTo>
                      <a:pt x="310" y="630"/>
                    </a:lnTo>
                    <a:lnTo>
                      <a:pt x="310" y="628"/>
                    </a:lnTo>
                    <a:lnTo>
                      <a:pt x="312" y="626"/>
                    </a:lnTo>
                    <a:lnTo>
                      <a:pt x="312" y="624"/>
                    </a:lnTo>
                    <a:lnTo>
                      <a:pt x="314" y="624"/>
                    </a:lnTo>
                    <a:lnTo>
                      <a:pt x="316" y="624"/>
                    </a:lnTo>
                    <a:lnTo>
                      <a:pt x="326" y="622"/>
                    </a:lnTo>
                    <a:lnTo>
                      <a:pt x="327" y="622"/>
                    </a:lnTo>
                    <a:lnTo>
                      <a:pt x="327" y="622"/>
                    </a:lnTo>
                    <a:lnTo>
                      <a:pt x="329" y="622"/>
                    </a:lnTo>
                    <a:lnTo>
                      <a:pt x="329" y="620"/>
                    </a:lnTo>
                    <a:lnTo>
                      <a:pt x="331" y="619"/>
                    </a:lnTo>
                    <a:lnTo>
                      <a:pt x="333" y="615"/>
                    </a:lnTo>
                    <a:lnTo>
                      <a:pt x="335" y="613"/>
                    </a:lnTo>
                    <a:lnTo>
                      <a:pt x="335" y="613"/>
                    </a:lnTo>
                    <a:lnTo>
                      <a:pt x="337" y="611"/>
                    </a:lnTo>
                    <a:lnTo>
                      <a:pt x="337" y="611"/>
                    </a:lnTo>
                    <a:lnTo>
                      <a:pt x="337" y="611"/>
                    </a:lnTo>
                    <a:lnTo>
                      <a:pt x="339" y="609"/>
                    </a:lnTo>
                    <a:lnTo>
                      <a:pt x="339" y="609"/>
                    </a:lnTo>
                    <a:lnTo>
                      <a:pt x="339" y="609"/>
                    </a:lnTo>
                    <a:lnTo>
                      <a:pt x="339" y="609"/>
                    </a:lnTo>
                    <a:lnTo>
                      <a:pt x="339" y="607"/>
                    </a:lnTo>
                    <a:lnTo>
                      <a:pt x="339" y="607"/>
                    </a:lnTo>
                    <a:lnTo>
                      <a:pt x="339" y="607"/>
                    </a:lnTo>
                    <a:lnTo>
                      <a:pt x="339" y="605"/>
                    </a:lnTo>
                    <a:lnTo>
                      <a:pt x="335" y="601"/>
                    </a:lnTo>
                    <a:lnTo>
                      <a:pt x="335" y="601"/>
                    </a:lnTo>
                    <a:lnTo>
                      <a:pt x="335" y="601"/>
                    </a:lnTo>
                    <a:lnTo>
                      <a:pt x="333" y="600"/>
                    </a:lnTo>
                    <a:lnTo>
                      <a:pt x="329" y="600"/>
                    </a:lnTo>
                    <a:lnTo>
                      <a:pt x="314" y="600"/>
                    </a:lnTo>
                    <a:lnTo>
                      <a:pt x="312" y="598"/>
                    </a:lnTo>
                    <a:lnTo>
                      <a:pt x="312" y="598"/>
                    </a:lnTo>
                    <a:lnTo>
                      <a:pt x="312" y="596"/>
                    </a:lnTo>
                    <a:lnTo>
                      <a:pt x="312" y="596"/>
                    </a:lnTo>
                    <a:lnTo>
                      <a:pt x="310" y="594"/>
                    </a:lnTo>
                    <a:lnTo>
                      <a:pt x="310" y="594"/>
                    </a:lnTo>
                    <a:lnTo>
                      <a:pt x="310" y="594"/>
                    </a:lnTo>
                    <a:lnTo>
                      <a:pt x="312" y="592"/>
                    </a:lnTo>
                    <a:lnTo>
                      <a:pt x="312" y="592"/>
                    </a:lnTo>
                    <a:lnTo>
                      <a:pt x="312" y="590"/>
                    </a:lnTo>
                    <a:lnTo>
                      <a:pt x="316" y="588"/>
                    </a:lnTo>
                    <a:lnTo>
                      <a:pt x="320" y="586"/>
                    </a:lnTo>
                    <a:lnTo>
                      <a:pt x="320" y="584"/>
                    </a:lnTo>
                    <a:lnTo>
                      <a:pt x="322" y="582"/>
                    </a:lnTo>
                    <a:lnTo>
                      <a:pt x="324" y="580"/>
                    </a:lnTo>
                    <a:lnTo>
                      <a:pt x="324" y="580"/>
                    </a:lnTo>
                    <a:lnTo>
                      <a:pt x="326" y="575"/>
                    </a:lnTo>
                    <a:lnTo>
                      <a:pt x="326" y="573"/>
                    </a:lnTo>
                    <a:lnTo>
                      <a:pt x="326" y="571"/>
                    </a:lnTo>
                    <a:lnTo>
                      <a:pt x="324" y="571"/>
                    </a:lnTo>
                    <a:lnTo>
                      <a:pt x="324" y="571"/>
                    </a:lnTo>
                    <a:lnTo>
                      <a:pt x="322" y="571"/>
                    </a:lnTo>
                    <a:lnTo>
                      <a:pt x="322" y="571"/>
                    </a:lnTo>
                    <a:lnTo>
                      <a:pt x="322" y="571"/>
                    </a:lnTo>
                    <a:lnTo>
                      <a:pt x="322" y="571"/>
                    </a:lnTo>
                    <a:lnTo>
                      <a:pt x="322" y="571"/>
                    </a:lnTo>
                    <a:lnTo>
                      <a:pt x="322" y="571"/>
                    </a:lnTo>
                    <a:lnTo>
                      <a:pt x="322" y="569"/>
                    </a:lnTo>
                    <a:lnTo>
                      <a:pt x="322" y="569"/>
                    </a:lnTo>
                    <a:lnTo>
                      <a:pt x="322" y="567"/>
                    </a:lnTo>
                    <a:lnTo>
                      <a:pt x="320" y="567"/>
                    </a:lnTo>
                    <a:lnTo>
                      <a:pt x="320" y="565"/>
                    </a:lnTo>
                    <a:lnTo>
                      <a:pt x="320" y="563"/>
                    </a:lnTo>
                    <a:lnTo>
                      <a:pt x="322" y="560"/>
                    </a:lnTo>
                    <a:lnTo>
                      <a:pt x="324" y="554"/>
                    </a:lnTo>
                    <a:lnTo>
                      <a:pt x="326" y="554"/>
                    </a:lnTo>
                    <a:lnTo>
                      <a:pt x="327" y="554"/>
                    </a:lnTo>
                    <a:lnTo>
                      <a:pt x="327" y="554"/>
                    </a:lnTo>
                    <a:lnTo>
                      <a:pt x="329" y="554"/>
                    </a:lnTo>
                    <a:lnTo>
                      <a:pt x="331" y="554"/>
                    </a:lnTo>
                    <a:lnTo>
                      <a:pt x="331" y="554"/>
                    </a:lnTo>
                    <a:lnTo>
                      <a:pt x="333" y="554"/>
                    </a:lnTo>
                    <a:lnTo>
                      <a:pt x="337" y="552"/>
                    </a:lnTo>
                    <a:lnTo>
                      <a:pt x="337" y="552"/>
                    </a:lnTo>
                    <a:lnTo>
                      <a:pt x="339" y="550"/>
                    </a:lnTo>
                    <a:lnTo>
                      <a:pt x="339" y="550"/>
                    </a:lnTo>
                    <a:lnTo>
                      <a:pt x="339" y="550"/>
                    </a:lnTo>
                    <a:lnTo>
                      <a:pt x="339" y="548"/>
                    </a:lnTo>
                    <a:lnTo>
                      <a:pt x="337" y="548"/>
                    </a:lnTo>
                    <a:lnTo>
                      <a:pt x="337" y="548"/>
                    </a:lnTo>
                    <a:lnTo>
                      <a:pt x="337" y="546"/>
                    </a:lnTo>
                    <a:lnTo>
                      <a:pt x="339" y="546"/>
                    </a:lnTo>
                    <a:lnTo>
                      <a:pt x="339" y="544"/>
                    </a:lnTo>
                    <a:lnTo>
                      <a:pt x="341" y="542"/>
                    </a:lnTo>
                    <a:lnTo>
                      <a:pt x="343" y="537"/>
                    </a:lnTo>
                    <a:lnTo>
                      <a:pt x="347" y="537"/>
                    </a:lnTo>
                    <a:lnTo>
                      <a:pt x="350" y="535"/>
                    </a:lnTo>
                    <a:lnTo>
                      <a:pt x="352" y="537"/>
                    </a:lnTo>
                    <a:lnTo>
                      <a:pt x="352" y="537"/>
                    </a:lnTo>
                    <a:lnTo>
                      <a:pt x="354" y="537"/>
                    </a:lnTo>
                    <a:lnTo>
                      <a:pt x="354" y="537"/>
                    </a:lnTo>
                    <a:lnTo>
                      <a:pt x="354" y="539"/>
                    </a:lnTo>
                    <a:lnTo>
                      <a:pt x="356" y="539"/>
                    </a:lnTo>
                    <a:lnTo>
                      <a:pt x="356" y="541"/>
                    </a:lnTo>
                    <a:lnTo>
                      <a:pt x="358" y="542"/>
                    </a:lnTo>
                    <a:lnTo>
                      <a:pt x="360" y="542"/>
                    </a:lnTo>
                    <a:lnTo>
                      <a:pt x="360" y="542"/>
                    </a:lnTo>
                    <a:lnTo>
                      <a:pt x="362" y="542"/>
                    </a:lnTo>
                    <a:lnTo>
                      <a:pt x="362" y="541"/>
                    </a:lnTo>
                    <a:lnTo>
                      <a:pt x="362" y="541"/>
                    </a:lnTo>
                    <a:lnTo>
                      <a:pt x="362" y="541"/>
                    </a:lnTo>
                    <a:lnTo>
                      <a:pt x="364" y="539"/>
                    </a:lnTo>
                    <a:lnTo>
                      <a:pt x="364" y="539"/>
                    </a:lnTo>
                    <a:lnTo>
                      <a:pt x="366" y="539"/>
                    </a:lnTo>
                    <a:lnTo>
                      <a:pt x="367" y="541"/>
                    </a:lnTo>
                    <a:lnTo>
                      <a:pt x="373" y="544"/>
                    </a:lnTo>
                    <a:lnTo>
                      <a:pt x="375" y="544"/>
                    </a:lnTo>
                    <a:lnTo>
                      <a:pt x="381" y="546"/>
                    </a:lnTo>
                    <a:lnTo>
                      <a:pt x="383" y="546"/>
                    </a:lnTo>
                    <a:lnTo>
                      <a:pt x="383" y="544"/>
                    </a:lnTo>
                    <a:lnTo>
                      <a:pt x="383" y="542"/>
                    </a:lnTo>
                    <a:lnTo>
                      <a:pt x="383" y="542"/>
                    </a:lnTo>
                    <a:lnTo>
                      <a:pt x="383" y="541"/>
                    </a:lnTo>
                    <a:lnTo>
                      <a:pt x="383" y="539"/>
                    </a:lnTo>
                    <a:lnTo>
                      <a:pt x="383" y="539"/>
                    </a:lnTo>
                    <a:lnTo>
                      <a:pt x="383" y="537"/>
                    </a:lnTo>
                    <a:lnTo>
                      <a:pt x="383" y="537"/>
                    </a:lnTo>
                    <a:lnTo>
                      <a:pt x="383" y="537"/>
                    </a:lnTo>
                    <a:lnTo>
                      <a:pt x="385" y="537"/>
                    </a:lnTo>
                    <a:lnTo>
                      <a:pt x="385" y="537"/>
                    </a:lnTo>
                    <a:lnTo>
                      <a:pt x="385" y="539"/>
                    </a:lnTo>
                    <a:lnTo>
                      <a:pt x="387" y="539"/>
                    </a:lnTo>
                    <a:lnTo>
                      <a:pt x="387" y="539"/>
                    </a:lnTo>
                    <a:lnTo>
                      <a:pt x="387" y="539"/>
                    </a:lnTo>
                    <a:lnTo>
                      <a:pt x="387" y="539"/>
                    </a:lnTo>
                    <a:lnTo>
                      <a:pt x="388" y="537"/>
                    </a:lnTo>
                    <a:lnTo>
                      <a:pt x="388" y="537"/>
                    </a:lnTo>
                    <a:lnTo>
                      <a:pt x="388" y="537"/>
                    </a:lnTo>
                    <a:lnTo>
                      <a:pt x="390" y="537"/>
                    </a:lnTo>
                    <a:lnTo>
                      <a:pt x="390" y="537"/>
                    </a:lnTo>
                    <a:lnTo>
                      <a:pt x="390" y="537"/>
                    </a:lnTo>
                    <a:lnTo>
                      <a:pt x="392" y="537"/>
                    </a:lnTo>
                    <a:lnTo>
                      <a:pt x="392" y="535"/>
                    </a:lnTo>
                    <a:lnTo>
                      <a:pt x="392" y="533"/>
                    </a:lnTo>
                    <a:lnTo>
                      <a:pt x="392" y="533"/>
                    </a:lnTo>
                    <a:lnTo>
                      <a:pt x="392" y="531"/>
                    </a:lnTo>
                    <a:lnTo>
                      <a:pt x="392" y="531"/>
                    </a:lnTo>
                    <a:lnTo>
                      <a:pt x="394" y="531"/>
                    </a:lnTo>
                    <a:lnTo>
                      <a:pt x="394" y="531"/>
                    </a:lnTo>
                    <a:lnTo>
                      <a:pt x="394" y="531"/>
                    </a:lnTo>
                    <a:lnTo>
                      <a:pt x="394" y="533"/>
                    </a:lnTo>
                    <a:lnTo>
                      <a:pt x="400" y="537"/>
                    </a:lnTo>
                    <a:lnTo>
                      <a:pt x="402" y="537"/>
                    </a:lnTo>
                    <a:lnTo>
                      <a:pt x="404" y="537"/>
                    </a:lnTo>
                    <a:lnTo>
                      <a:pt x="404" y="537"/>
                    </a:lnTo>
                    <a:lnTo>
                      <a:pt x="404" y="535"/>
                    </a:lnTo>
                    <a:lnTo>
                      <a:pt x="404" y="535"/>
                    </a:lnTo>
                    <a:lnTo>
                      <a:pt x="402" y="533"/>
                    </a:lnTo>
                    <a:lnTo>
                      <a:pt x="400" y="531"/>
                    </a:lnTo>
                    <a:lnTo>
                      <a:pt x="400" y="531"/>
                    </a:lnTo>
                    <a:lnTo>
                      <a:pt x="398" y="531"/>
                    </a:lnTo>
                    <a:lnTo>
                      <a:pt x="398" y="531"/>
                    </a:lnTo>
                    <a:lnTo>
                      <a:pt x="398" y="529"/>
                    </a:lnTo>
                    <a:lnTo>
                      <a:pt x="398" y="529"/>
                    </a:lnTo>
                    <a:lnTo>
                      <a:pt x="402" y="525"/>
                    </a:lnTo>
                    <a:lnTo>
                      <a:pt x="402" y="523"/>
                    </a:lnTo>
                    <a:lnTo>
                      <a:pt x="402" y="523"/>
                    </a:lnTo>
                    <a:lnTo>
                      <a:pt x="402" y="523"/>
                    </a:lnTo>
                    <a:lnTo>
                      <a:pt x="404" y="522"/>
                    </a:lnTo>
                    <a:lnTo>
                      <a:pt x="404" y="520"/>
                    </a:lnTo>
                    <a:lnTo>
                      <a:pt x="404" y="520"/>
                    </a:lnTo>
                    <a:lnTo>
                      <a:pt x="404" y="520"/>
                    </a:lnTo>
                    <a:lnTo>
                      <a:pt x="406" y="518"/>
                    </a:lnTo>
                    <a:lnTo>
                      <a:pt x="407" y="518"/>
                    </a:lnTo>
                    <a:lnTo>
                      <a:pt x="407" y="516"/>
                    </a:lnTo>
                    <a:lnTo>
                      <a:pt x="407" y="516"/>
                    </a:lnTo>
                    <a:lnTo>
                      <a:pt x="407" y="514"/>
                    </a:lnTo>
                    <a:lnTo>
                      <a:pt x="407" y="512"/>
                    </a:lnTo>
                    <a:lnTo>
                      <a:pt x="409" y="510"/>
                    </a:lnTo>
                    <a:lnTo>
                      <a:pt x="409" y="510"/>
                    </a:lnTo>
                    <a:lnTo>
                      <a:pt x="411" y="508"/>
                    </a:lnTo>
                    <a:lnTo>
                      <a:pt x="411" y="506"/>
                    </a:lnTo>
                    <a:lnTo>
                      <a:pt x="411" y="506"/>
                    </a:lnTo>
                    <a:lnTo>
                      <a:pt x="411" y="504"/>
                    </a:lnTo>
                    <a:lnTo>
                      <a:pt x="411" y="504"/>
                    </a:lnTo>
                    <a:lnTo>
                      <a:pt x="413" y="503"/>
                    </a:lnTo>
                    <a:lnTo>
                      <a:pt x="413" y="503"/>
                    </a:lnTo>
                    <a:lnTo>
                      <a:pt x="413" y="503"/>
                    </a:lnTo>
                    <a:lnTo>
                      <a:pt x="413" y="501"/>
                    </a:lnTo>
                    <a:lnTo>
                      <a:pt x="413" y="499"/>
                    </a:lnTo>
                    <a:lnTo>
                      <a:pt x="413" y="499"/>
                    </a:lnTo>
                    <a:lnTo>
                      <a:pt x="413" y="497"/>
                    </a:lnTo>
                    <a:close/>
                  </a:path>
                </a:pathLst>
              </a:custGeom>
              <a:solidFill>
                <a:schemeClr val="accent5"/>
              </a:solidFill>
              <a:ln w="3175" cap="rnd">
                <a:solidFill>
                  <a:schemeClr val="tx1">
                    <a:lumMod val="50000"/>
                    <a:lumOff val="50000"/>
                  </a:schemeClr>
                </a:solidFill>
                <a:prstDash val="solid"/>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39" name="Freeform 48">
                <a:extLst>
                  <a:ext uri="{FF2B5EF4-FFF2-40B4-BE49-F238E27FC236}">
                    <a16:creationId xmlns:a16="http://schemas.microsoft.com/office/drawing/2014/main" id="{6FAA468D-8134-4A95-BD07-FE9EA6F56131}"/>
                  </a:ext>
                </a:extLst>
              </p:cNvPr>
              <p:cNvSpPr>
                <a:spLocks/>
              </p:cNvSpPr>
              <p:nvPr/>
            </p:nvSpPr>
            <p:spPr bwMode="auto">
              <a:xfrm>
                <a:off x="8966022" y="3234395"/>
                <a:ext cx="669440" cy="528989"/>
              </a:xfrm>
              <a:custGeom>
                <a:avLst/>
                <a:gdLst>
                  <a:gd name="T0" fmla="*/ 418 w 422"/>
                  <a:gd name="T1" fmla="*/ 57 h 334"/>
                  <a:gd name="T2" fmla="*/ 418 w 422"/>
                  <a:gd name="T3" fmla="*/ 45 h 334"/>
                  <a:gd name="T4" fmla="*/ 410 w 422"/>
                  <a:gd name="T5" fmla="*/ 17 h 334"/>
                  <a:gd name="T6" fmla="*/ 391 w 422"/>
                  <a:gd name="T7" fmla="*/ 1 h 334"/>
                  <a:gd name="T8" fmla="*/ 372 w 422"/>
                  <a:gd name="T9" fmla="*/ 13 h 334"/>
                  <a:gd name="T10" fmla="*/ 355 w 422"/>
                  <a:gd name="T11" fmla="*/ 26 h 334"/>
                  <a:gd name="T12" fmla="*/ 345 w 422"/>
                  <a:gd name="T13" fmla="*/ 66 h 334"/>
                  <a:gd name="T14" fmla="*/ 319 w 422"/>
                  <a:gd name="T15" fmla="*/ 74 h 334"/>
                  <a:gd name="T16" fmla="*/ 290 w 422"/>
                  <a:gd name="T17" fmla="*/ 91 h 334"/>
                  <a:gd name="T18" fmla="*/ 275 w 422"/>
                  <a:gd name="T19" fmla="*/ 83 h 334"/>
                  <a:gd name="T20" fmla="*/ 250 w 422"/>
                  <a:gd name="T21" fmla="*/ 60 h 334"/>
                  <a:gd name="T22" fmla="*/ 220 w 422"/>
                  <a:gd name="T23" fmla="*/ 59 h 334"/>
                  <a:gd name="T24" fmla="*/ 210 w 422"/>
                  <a:gd name="T25" fmla="*/ 78 h 334"/>
                  <a:gd name="T26" fmla="*/ 180 w 422"/>
                  <a:gd name="T27" fmla="*/ 83 h 334"/>
                  <a:gd name="T28" fmla="*/ 162 w 422"/>
                  <a:gd name="T29" fmla="*/ 93 h 334"/>
                  <a:gd name="T30" fmla="*/ 136 w 422"/>
                  <a:gd name="T31" fmla="*/ 83 h 334"/>
                  <a:gd name="T32" fmla="*/ 115 w 422"/>
                  <a:gd name="T33" fmla="*/ 95 h 334"/>
                  <a:gd name="T34" fmla="*/ 96 w 422"/>
                  <a:gd name="T35" fmla="*/ 93 h 334"/>
                  <a:gd name="T36" fmla="*/ 84 w 422"/>
                  <a:gd name="T37" fmla="*/ 79 h 334"/>
                  <a:gd name="T38" fmla="*/ 75 w 422"/>
                  <a:gd name="T39" fmla="*/ 81 h 334"/>
                  <a:gd name="T40" fmla="*/ 61 w 422"/>
                  <a:gd name="T41" fmla="*/ 72 h 334"/>
                  <a:gd name="T42" fmla="*/ 33 w 422"/>
                  <a:gd name="T43" fmla="*/ 81 h 334"/>
                  <a:gd name="T44" fmla="*/ 10 w 422"/>
                  <a:gd name="T45" fmla="*/ 93 h 334"/>
                  <a:gd name="T46" fmla="*/ 4 w 422"/>
                  <a:gd name="T47" fmla="*/ 119 h 334"/>
                  <a:gd name="T48" fmla="*/ 37 w 422"/>
                  <a:gd name="T49" fmla="*/ 157 h 334"/>
                  <a:gd name="T50" fmla="*/ 44 w 422"/>
                  <a:gd name="T51" fmla="*/ 175 h 334"/>
                  <a:gd name="T52" fmla="*/ 56 w 422"/>
                  <a:gd name="T53" fmla="*/ 169 h 334"/>
                  <a:gd name="T54" fmla="*/ 58 w 422"/>
                  <a:gd name="T55" fmla="*/ 186 h 334"/>
                  <a:gd name="T56" fmla="*/ 63 w 422"/>
                  <a:gd name="T57" fmla="*/ 195 h 334"/>
                  <a:gd name="T58" fmla="*/ 73 w 422"/>
                  <a:gd name="T59" fmla="*/ 233 h 334"/>
                  <a:gd name="T60" fmla="*/ 84 w 422"/>
                  <a:gd name="T61" fmla="*/ 233 h 334"/>
                  <a:gd name="T62" fmla="*/ 92 w 422"/>
                  <a:gd name="T63" fmla="*/ 249 h 334"/>
                  <a:gd name="T64" fmla="*/ 69 w 422"/>
                  <a:gd name="T65" fmla="*/ 270 h 334"/>
                  <a:gd name="T66" fmla="*/ 73 w 422"/>
                  <a:gd name="T67" fmla="*/ 291 h 334"/>
                  <a:gd name="T68" fmla="*/ 107 w 422"/>
                  <a:gd name="T69" fmla="*/ 294 h 334"/>
                  <a:gd name="T70" fmla="*/ 145 w 422"/>
                  <a:gd name="T71" fmla="*/ 291 h 334"/>
                  <a:gd name="T72" fmla="*/ 155 w 422"/>
                  <a:gd name="T73" fmla="*/ 317 h 334"/>
                  <a:gd name="T74" fmla="*/ 174 w 422"/>
                  <a:gd name="T75" fmla="*/ 330 h 334"/>
                  <a:gd name="T76" fmla="*/ 220 w 422"/>
                  <a:gd name="T77" fmla="*/ 325 h 334"/>
                  <a:gd name="T78" fmla="*/ 225 w 422"/>
                  <a:gd name="T79" fmla="*/ 330 h 334"/>
                  <a:gd name="T80" fmla="*/ 242 w 422"/>
                  <a:gd name="T81" fmla="*/ 310 h 334"/>
                  <a:gd name="T82" fmla="*/ 242 w 422"/>
                  <a:gd name="T83" fmla="*/ 283 h 334"/>
                  <a:gd name="T84" fmla="*/ 277 w 422"/>
                  <a:gd name="T85" fmla="*/ 298 h 334"/>
                  <a:gd name="T86" fmla="*/ 313 w 422"/>
                  <a:gd name="T87" fmla="*/ 308 h 334"/>
                  <a:gd name="T88" fmla="*/ 319 w 422"/>
                  <a:gd name="T89" fmla="*/ 296 h 334"/>
                  <a:gd name="T90" fmla="*/ 315 w 422"/>
                  <a:gd name="T91" fmla="*/ 283 h 334"/>
                  <a:gd name="T92" fmla="*/ 292 w 422"/>
                  <a:gd name="T93" fmla="*/ 258 h 334"/>
                  <a:gd name="T94" fmla="*/ 286 w 422"/>
                  <a:gd name="T95" fmla="*/ 237 h 334"/>
                  <a:gd name="T96" fmla="*/ 275 w 422"/>
                  <a:gd name="T97" fmla="*/ 232 h 334"/>
                  <a:gd name="T98" fmla="*/ 235 w 422"/>
                  <a:gd name="T99" fmla="*/ 214 h 334"/>
                  <a:gd name="T100" fmla="*/ 231 w 422"/>
                  <a:gd name="T101" fmla="*/ 190 h 334"/>
                  <a:gd name="T102" fmla="*/ 246 w 422"/>
                  <a:gd name="T103" fmla="*/ 175 h 334"/>
                  <a:gd name="T104" fmla="*/ 260 w 422"/>
                  <a:gd name="T105" fmla="*/ 184 h 334"/>
                  <a:gd name="T106" fmla="*/ 277 w 422"/>
                  <a:gd name="T107" fmla="*/ 178 h 334"/>
                  <a:gd name="T108" fmla="*/ 321 w 422"/>
                  <a:gd name="T109" fmla="*/ 152 h 334"/>
                  <a:gd name="T110" fmla="*/ 340 w 422"/>
                  <a:gd name="T111" fmla="*/ 146 h 334"/>
                  <a:gd name="T112" fmla="*/ 355 w 422"/>
                  <a:gd name="T113" fmla="*/ 146 h 334"/>
                  <a:gd name="T114" fmla="*/ 364 w 422"/>
                  <a:gd name="T115" fmla="*/ 137 h 334"/>
                  <a:gd name="T116" fmla="*/ 368 w 422"/>
                  <a:gd name="T117" fmla="*/ 133 h 334"/>
                  <a:gd name="T118" fmla="*/ 385 w 422"/>
                  <a:gd name="T119" fmla="*/ 119 h 334"/>
                  <a:gd name="T120" fmla="*/ 397 w 422"/>
                  <a:gd name="T121" fmla="*/ 110 h 334"/>
                  <a:gd name="T122" fmla="*/ 410 w 422"/>
                  <a:gd name="T123" fmla="*/ 85 h 334"/>
                  <a:gd name="T124" fmla="*/ 408 w 422"/>
                  <a:gd name="T125" fmla="*/ 72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2" h="334">
                    <a:moveTo>
                      <a:pt x="420" y="70"/>
                    </a:moveTo>
                    <a:lnTo>
                      <a:pt x="420" y="70"/>
                    </a:lnTo>
                    <a:lnTo>
                      <a:pt x="420" y="70"/>
                    </a:lnTo>
                    <a:lnTo>
                      <a:pt x="418" y="68"/>
                    </a:lnTo>
                    <a:lnTo>
                      <a:pt x="420" y="68"/>
                    </a:lnTo>
                    <a:lnTo>
                      <a:pt x="420" y="68"/>
                    </a:lnTo>
                    <a:lnTo>
                      <a:pt x="420" y="66"/>
                    </a:lnTo>
                    <a:lnTo>
                      <a:pt x="422" y="66"/>
                    </a:lnTo>
                    <a:lnTo>
                      <a:pt x="422" y="64"/>
                    </a:lnTo>
                    <a:lnTo>
                      <a:pt x="420" y="64"/>
                    </a:lnTo>
                    <a:lnTo>
                      <a:pt x="420" y="64"/>
                    </a:lnTo>
                    <a:lnTo>
                      <a:pt x="420" y="62"/>
                    </a:lnTo>
                    <a:lnTo>
                      <a:pt x="420" y="62"/>
                    </a:lnTo>
                    <a:lnTo>
                      <a:pt x="420" y="60"/>
                    </a:lnTo>
                    <a:lnTo>
                      <a:pt x="420" y="59"/>
                    </a:lnTo>
                    <a:lnTo>
                      <a:pt x="418" y="59"/>
                    </a:lnTo>
                    <a:lnTo>
                      <a:pt x="418" y="57"/>
                    </a:lnTo>
                    <a:lnTo>
                      <a:pt x="418" y="57"/>
                    </a:lnTo>
                    <a:lnTo>
                      <a:pt x="418" y="57"/>
                    </a:lnTo>
                    <a:lnTo>
                      <a:pt x="414" y="57"/>
                    </a:lnTo>
                    <a:lnTo>
                      <a:pt x="414" y="55"/>
                    </a:lnTo>
                    <a:lnTo>
                      <a:pt x="414" y="55"/>
                    </a:lnTo>
                    <a:lnTo>
                      <a:pt x="414" y="55"/>
                    </a:lnTo>
                    <a:lnTo>
                      <a:pt x="414" y="53"/>
                    </a:lnTo>
                    <a:lnTo>
                      <a:pt x="414" y="53"/>
                    </a:lnTo>
                    <a:lnTo>
                      <a:pt x="414" y="53"/>
                    </a:lnTo>
                    <a:lnTo>
                      <a:pt x="414" y="53"/>
                    </a:lnTo>
                    <a:lnTo>
                      <a:pt x="416" y="53"/>
                    </a:lnTo>
                    <a:lnTo>
                      <a:pt x="416" y="53"/>
                    </a:lnTo>
                    <a:lnTo>
                      <a:pt x="418" y="53"/>
                    </a:lnTo>
                    <a:lnTo>
                      <a:pt x="418" y="53"/>
                    </a:lnTo>
                    <a:lnTo>
                      <a:pt x="418" y="53"/>
                    </a:lnTo>
                    <a:lnTo>
                      <a:pt x="418" y="47"/>
                    </a:lnTo>
                    <a:lnTo>
                      <a:pt x="418" y="45"/>
                    </a:lnTo>
                    <a:lnTo>
                      <a:pt x="420" y="43"/>
                    </a:lnTo>
                    <a:lnTo>
                      <a:pt x="420" y="43"/>
                    </a:lnTo>
                    <a:lnTo>
                      <a:pt x="420" y="40"/>
                    </a:lnTo>
                    <a:lnTo>
                      <a:pt x="420" y="38"/>
                    </a:lnTo>
                    <a:lnTo>
                      <a:pt x="418" y="30"/>
                    </a:lnTo>
                    <a:lnTo>
                      <a:pt x="416" y="28"/>
                    </a:lnTo>
                    <a:lnTo>
                      <a:pt x="416" y="28"/>
                    </a:lnTo>
                    <a:lnTo>
                      <a:pt x="416" y="26"/>
                    </a:lnTo>
                    <a:lnTo>
                      <a:pt x="412" y="22"/>
                    </a:lnTo>
                    <a:lnTo>
                      <a:pt x="412" y="22"/>
                    </a:lnTo>
                    <a:lnTo>
                      <a:pt x="410" y="22"/>
                    </a:lnTo>
                    <a:lnTo>
                      <a:pt x="410" y="22"/>
                    </a:lnTo>
                    <a:lnTo>
                      <a:pt x="410" y="22"/>
                    </a:lnTo>
                    <a:lnTo>
                      <a:pt x="410" y="20"/>
                    </a:lnTo>
                    <a:lnTo>
                      <a:pt x="410" y="20"/>
                    </a:lnTo>
                    <a:lnTo>
                      <a:pt x="410" y="19"/>
                    </a:lnTo>
                    <a:lnTo>
                      <a:pt x="410" y="17"/>
                    </a:lnTo>
                    <a:lnTo>
                      <a:pt x="408" y="15"/>
                    </a:lnTo>
                    <a:lnTo>
                      <a:pt x="408" y="15"/>
                    </a:lnTo>
                    <a:lnTo>
                      <a:pt x="410" y="13"/>
                    </a:lnTo>
                    <a:lnTo>
                      <a:pt x="410" y="13"/>
                    </a:lnTo>
                    <a:lnTo>
                      <a:pt x="410" y="11"/>
                    </a:lnTo>
                    <a:lnTo>
                      <a:pt x="410" y="9"/>
                    </a:lnTo>
                    <a:lnTo>
                      <a:pt x="410" y="9"/>
                    </a:lnTo>
                    <a:lnTo>
                      <a:pt x="410" y="7"/>
                    </a:lnTo>
                    <a:lnTo>
                      <a:pt x="408" y="7"/>
                    </a:lnTo>
                    <a:lnTo>
                      <a:pt x="408" y="7"/>
                    </a:lnTo>
                    <a:lnTo>
                      <a:pt x="404" y="5"/>
                    </a:lnTo>
                    <a:lnTo>
                      <a:pt x="401" y="7"/>
                    </a:lnTo>
                    <a:lnTo>
                      <a:pt x="399" y="5"/>
                    </a:lnTo>
                    <a:lnTo>
                      <a:pt x="393" y="5"/>
                    </a:lnTo>
                    <a:lnTo>
                      <a:pt x="393" y="3"/>
                    </a:lnTo>
                    <a:lnTo>
                      <a:pt x="391" y="1"/>
                    </a:lnTo>
                    <a:lnTo>
                      <a:pt x="391" y="1"/>
                    </a:lnTo>
                    <a:lnTo>
                      <a:pt x="389" y="0"/>
                    </a:lnTo>
                    <a:lnTo>
                      <a:pt x="389" y="0"/>
                    </a:lnTo>
                    <a:lnTo>
                      <a:pt x="387" y="0"/>
                    </a:lnTo>
                    <a:lnTo>
                      <a:pt x="387" y="0"/>
                    </a:lnTo>
                    <a:lnTo>
                      <a:pt x="387" y="0"/>
                    </a:lnTo>
                    <a:lnTo>
                      <a:pt x="385" y="0"/>
                    </a:lnTo>
                    <a:lnTo>
                      <a:pt x="382" y="3"/>
                    </a:lnTo>
                    <a:lnTo>
                      <a:pt x="380" y="5"/>
                    </a:lnTo>
                    <a:lnTo>
                      <a:pt x="380" y="5"/>
                    </a:lnTo>
                    <a:lnTo>
                      <a:pt x="380" y="7"/>
                    </a:lnTo>
                    <a:lnTo>
                      <a:pt x="380" y="7"/>
                    </a:lnTo>
                    <a:lnTo>
                      <a:pt x="378" y="9"/>
                    </a:lnTo>
                    <a:lnTo>
                      <a:pt x="378" y="11"/>
                    </a:lnTo>
                    <a:lnTo>
                      <a:pt x="378" y="13"/>
                    </a:lnTo>
                    <a:lnTo>
                      <a:pt x="376" y="13"/>
                    </a:lnTo>
                    <a:lnTo>
                      <a:pt x="374" y="13"/>
                    </a:lnTo>
                    <a:lnTo>
                      <a:pt x="372" y="13"/>
                    </a:lnTo>
                    <a:lnTo>
                      <a:pt x="372" y="11"/>
                    </a:lnTo>
                    <a:lnTo>
                      <a:pt x="370" y="11"/>
                    </a:lnTo>
                    <a:lnTo>
                      <a:pt x="370" y="11"/>
                    </a:lnTo>
                    <a:lnTo>
                      <a:pt x="370" y="13"/>
                    </a:lnTo>
                    <a:lnTo>
                      <a:pt x="370" y="13"/>
                    </a:lnTo>
                    <a:lnTo>
                      <a:pt x="366" y="13"/>
                    </a:lnTo>
                    <a:lnTo>
                      <a:pt x="366" y="13"/>
                    </a:lnTo>
                    <a:lnTo>
                      <a:pt x="364" y="15"/>
                    </a:lnTo>
                    <a:lnTo>
                      <a:pt x="364" y="17"/>
                    </a:lnTo>
                    <a:lnTo>
                      <a:pt x="364" y="19"/>
                    </a:lnTo>
                    <a:lnTo>
                      <a:pt x="362" y="24"/>
                    </a:lnTo>
                    <a:lnTo>
                      <a:pt x="362" y="24"/>
                    </a:lnTo>
                    <a:lnTo>
                      <a:pt x="362" y="24"/>
                    </a:lnTo>
                    <a:lnTo>
                      <a:pt x="359" y="24"/>
                    </a:lnTo>
                    <a:lnTo>
                      <a:pt x="359" y="24"/>
                    </a:lnTo>
                    <a:lnTo>
                      <a:pt x="355" y="26"/>
                    </a:lnTo>
                    <a:lnTo>
                      <a:pt x="355" y="26"/>
                    </a:lnTo>
                    <a:lnTo>
                      <a:pt x="353" y="28"/>
                    </a:lnTo>
                    <a:lnTo>
                      <a:pt x="349" y="32"/>
                    </a:lnTo>
                    <a:lnTo>
                      <a:pt x="349" y="34"/>
                    </a:lnTo>
                    <a:lnTo>
                      <a:pt x="349" y="34"/>
                    </a:lnTo>
                    <a:lnTo>
                      <a:pt x="349" y="45"/>
                    </a:lnTo>
                    <a:lnTo>
                      <a:pt x="349" y="47"/>
                    </a:lnTo>
                    <a:lnTo>
                      <a:pt x="349" y="47"/>
                    </a:lnTo>
                    <a:lnTo>
                      <a:pt x="347" y="49"/>
                    </a:lnTo>
                    <a:lnTo>
                      <a:pt x="345" y="53"/>
                    </a:lnTo>
                    <a:lnTo>
                      <a:pt x="345" y="53"/>
                    </a:lnTo>
                    <a:lnTo>
                      <a:pt x="345" y="53"/>
                    </a:lnTo>
                    <a:lnTo>
                      <a:pt x="345" y="55"/>
                    </a:lnTo>
                    <a:lnTo>
                      <a:pt x="345" y="55"/>
                    </a:lnTo>
                    <a:lnTo>
                      <a:pt x="345" y="57"/>
                    </a:lnTo>
                    <a:lnTo>
                      <a:pt x="345" y="57"/>
                    </a:lnTo>
                    <a:lnTo>
                      <a:pt x="343" y="62"/>
                    </a:lnTo>
                    <a:lnTo>
                      <a:pt x="345" y="66"/>
                    </a:lnTo>
                    <a:lnTo>
                      <a:pt x="343" y="68"/>
                    </a:lnTo>
                    <a:lnTo>
                      <a:pt x="343" y="70"/>
                    </a:lnTo>
                    <a:lnTo>
                      <a:pt x="343" y="72"/>
                    </a:lnTo>
                    <a:lnTo>
                      <a:pt x="341" y="74"/>
                    </a:lnTo>
                    <a:lnTo>
                      <a:pt x="341" y="74"/>
                    </a:lnTo>
                    <a:lnTo>
                      <a:pt x="340" y="74"/>
                    </a:lnTo>
                    <a:lnTo>
                      <a:pt x="334" y="72"/>
                    </a:lnTo>
                    <a:lnTo>
                      <a:pt x="332" y="70"/>
                    </a:lnTo>
                    <a:lnTo>
                      <a:pt x="330" y="72"/>
                    </a:lnTo>
                    <a:lnTo>
                      <a:pt x="330" y="72"/>
                    </a:lnTo>
                    <a:lnTo>
                      <a:pt x="328" y="74"/>
                    </a:lnTo>
                    <a:lnTo>
                      <a:pt x="328" y="76"/>
                    </a:lnTo>
                    <a:lnTo>
                      <a:pt x="328" y="78"/>
                    </a:lnTo>
                    <a:lnTo>
                      <a:pt x="328" y="79"/>
                    </a:lnTo>
                    <a:lnTo>
                      <a:pt x="328" y="79"/>
                    </a:lnTo>
                    <a:lnTo>
                      <a:pt x="321" y="78"/>
                    </a:lnTo>
                    <a:lnTo>
                      <a:pt x="319" y="74"/>
                    </a:lnTo>
                    <a:lnTo>
                      <a:pt x="317" y="74"/>
                    </a:lnTo>
                    <a:lnTo>
                      <a:pt x="315" y="74"/>
                    </a:lnTo>
                    <a:lnTo>
                      <a:pt x="315" y="74"/>
                    </a:lnTo>
                    <a:lnTo>
                      <a:pt x="315" y="74"/>
                    </a:lnTo>
                    <a:lnTo>
                      <a:pt x="313" y="76"/>
                    </a:lnTo>
                    <a:lnTo>
                      <a:pt x="311" y="78"/>
                    </a:lnTo>
                    <a:lnTo>
                      <a:pt x="309" y="78"/>
                    </a:lnTo>
                    <a:lnTo>
                      <a:pt x="307" y="78"/>
                    </a:lnTo>
                    <a:lnTo>
                      <a:pt x="305" y="78"/>
                    </a:lnTo>
                    <a:lnTo>
                      <a:pt x="303" y="78"/>
                    </a:lnTo>
                    <a:lnTo>
                      <a:pt x="301" y="76"/>
                    </a:lnTo>
                    <a:lnTo>
                      <a:pt x="300" y="76"/>
                    </a:lnTo>
                    <a:lnTo>
                      <a:pt x="296" y="81"/>
                    </a:lnTo>
                    <a:lnTo>
                      <a:pt x="292" y="83"/>
                    </a:lnTo>
                    <a:lnTo>
                      <a:pt x="292" y="85"/>
                    </a:lnTo>
                    <a:lnTo>
                      <a:pt x="290" y="87"/>
                    </a:lnTo>
                    <a:lnTo>
                      <a:pt x="290" y="91"/>
                    </a:lnTo>
                    <a:lnTo>
                      <a:pt x="290" y="93"/>
                    </a:lnTo>
                    <a:lnTo>
                      <a:pt x="288" y="93"/>
                    </a:lnTo>
                    <a:lnTo>
                      <a:pt x="288" y="93"/>
                    </a:lnTo>
                    <a:lnTo>
                      <a:pt x="288" y="95"/>
                    </a:lnTo>
                    <a:lnTo>
                      <a:pt x="288" y="95"/>
                    </a:lnTo>
                    <a:lnTo>
                      <a:pt x="288" y="97"/>
                    </a:lnTo>
                    <a:lnTo>
                      <a:pt x="288" y="97"/>
                    </a:lnTo>
                    <a:lnTo>
                      <a:pt x="288" y="98"/>
                    </a:lnTo>
                    <a:lnTo>
                      <a:pt x="286" y="98"/>
                    </a:lnTo>
                    <a:lnTo>
                      <a:pt x="284" y="97"/>
                    </a:lnTo>
                    <a:lnTo>
                      <a:pt x="279" y="93"/>
                    </a:lnTo>
                    <a:lnTo>
                      <a:pt x="271" y="89"/>
                    </a:lnTo>
                    <a:lnTo>
                      <a:pt x="271" y="87"/>
                    </a:lnTo>
                    <a:lnTo>
                      <a:pt x="271" y="87"/>
                    </a:lnTo>
                    <a:lnTo>
                      <a:pt x="273" y="85"/>
                    </a:lnTo>
                    <a:lnTo>
                      <a:pt x="273" y="83"/>
                    </a:lnTo>
                    <a:lnTo>
                      <a:pt x="275" y="83"/>
                    </a:lnTo>
                    <a:lnTo>
                      <a:pt x="273" y="79"/>
                    </a:lnTo>
                    <a:lnTo>
                      <a:pt x="273" y="78"/>
                    </a:lnTo>
                    <a:lnTo>
                      <a:pt x="273" y="78"/>
                    </a:lnTo>
                    <a:lnTo>
                      <a:pt x="269" y="78"/>
                    </a:lnTo>
                    <a:lnTo>
                      <a:pt x="267" y="76"/>
                    </a:lnTo>
                    <a:lnTo>
                      <a:pt x="265" y="76"/>
                    </a:lnTo>
                    <a:lnTo>
                      <a:pt x="263" y="78"/>
                    </a:lnTo>
                    <a:lnTo>
                      <a:pt x="261" y="78"/>
                    </a:lnTo>
                    <a:lnTo>
                      <a:pt x="260" y="78"/>
                    </a:lnTo>
                    <a:lnTo>
                      <a:pt x="258" y="76"/>
                    </a:lnTo>
                    <a:lnTo>
                      <a:pt x="258" y="74"/>
                    </a:lnTo>
                    <a:lnTo>
                      <a:pt x="256" y="72"/>
                    </a:lnTo>
                    <a:lnTo>
                      <a:pt x="256" y="64"/>
                    </a:lnTo>
                    <a:lnTo>
                      <a:pt x="256" y="62"/>
                    </a:lnTo>
                    <a:lnTo>
                      <a:pt x="254" y="62"/>
                    </a:lnTo>
                    <a:lnTo>
                      <a:pt x="252" y="62"/>
                    </a:lnTo>
                    <a:lnTo>
                      <a:pt x="250" y="60"/>
                    </a:lnTo>
                    <a:lnTo>
                      <a:pt x="250" y="60"/>
                    </a:lnTo>
                    <a:lnTo>
                      <a:pt x="248" y="60"/>
                    </a:lnTo>
                    <a:lnTo>
                      <a:pt x="250" y="60"/>
                    </a:lnTo>
                    <a:lnTo>
                      <a:pt x="250" y="59"/>
                    </a:lnTo>
                    <a:lnTo>
                      <a:pt x="250" y="59"/>
                    </a:lnTo>
                    <a:lnTo>
                      <a:pt x="250" y="57"/>
                    </a:lnTo>
                    <a:lnTo>
                      <a:pt x="248" y="59"/>
                    </a:lnTo>
                    <a:lnTo>
                      <a:pt x="246" y="59"/>
                    </a:lnTo>
                    <a:lnTo>
                      <a:pt x="242" y="62"/>
                    </a:lnTo>
                    <a:lnTo>
                      <a:pt x="237" y="62"/>
                    </a:lnTo>
                    <a:lnTo>
                      <a:pt x="233" y="57"/>
                    </a:lnTo>
                    <a:lnTo>
                      <a:pt x="231" y="55"/>
                    </a:lnTo>
                    <a:lnTo>
                      <a:pt x="231" y="55"/>
                    </a:lnTo>
                    <a:lnTo>
                      <a:pt x="221" y="55"/>
                    </a:lnTo>
                    <a:lnTo>
                      <a:pt x="221" y="55"/>
                    </a:lnTo>
                    <a:lnTo>
                      <a:pt x="220" y="57"/>
                    </a:lnTo>
                    <a:lnTo>
                      <a:pt x="220" y="59"/>
                    </a:lnTo>
                    <a:lnTo>
                      <a:pt x="218" y="60"/>
                    </a:lnTo>
                    <a:lnTo>
                      <a:pt x="218" y="60"/>
                    </a:lnTo>
                    <a:lnTo>
                      <a:pt x="218" y="64"/>
                    </a:lnTo>
                    <a:lnTo>
                      <a:pt x="218" y="66"/>
                    </a:lnTo>
                    <a:lnTo>
                      <a:pt x="216" y="66"/>
                    </a:lnTo>
                    <a:lnTo>
                      <a:pt x="214" y="66"/>
                    </a:lnTo>
                    <a:lnTo>
                      <a:pt x="214" y="68"/>
                    </a:lnTo>
                    <a:lnTo>
                      <a:pt x="214" y="68"/>
                    </a:lnTo>
                    <a:lnTo>
                      <a:pt x="214" y="68"/>
                    </a:lnTo>
                    <a:lnTo>
                      <a:pt x="214" y="70"/>
                    </a:lnTo>
                    <a:lnTo>
                      <a:pt x="214" y="70"/>
                    </a:lnTo>
                    <a:lnTo>
                      <a:pt x="214" y="72"/>
                    </a:lnTo>
                    <a:lnTo>
                      <a:pt x="214" y="76"/>
                    </a:lnTo>
                    <a:lnTo>
                      <a:pt x="214" y="76"/>
                    </a:lnTo>
                    <a:lnTo>
                      <a:pt x="214" y="78"/>
                    </a:lnTo>
                    <a:lnTo>
                      <a:pt x="210" y="78"/>
                    </a:lnTo>
                    <a:lnTo>
                      <a:pt x="210" y="78"/>
                    </a:lnTo>
                    <a:lnTo>
                      <a:pt x="208" y="76"/>
                    </a:lnTo>
                    <a:lnTo>
                      <a:pt x="206" y="76"/>
                    </a:lnTo>
                    <a:lnTo>
                      <a:pt x="206" y="78"/>
                    </a:lnTo>
                    <a:lnTo>
                      <a:pt x="206" y="78"/>
                    </a:lnTo>
                    <a:lnTo>
                      <a:pt x="204" y="79"/>
                    </a:lnTo>
                    <a:lnTo>
                      <a:pt x="204" y="79"/>
                    </a:lnTo>
                    <a:lnTo>
                      <a:pt x="202" y="81"/>
                    </a:lnTo>
                    <a:lnTo>
                      <a:pt x="200" y="83"/>
                    </a:lnTo>
                    <a:lnTo>
                      <a:pt x="200" y="81"/>
                    </a:lnTo>
                    <a:lnTo>
                      <a:pt x="199" y="81"/>
                    </a:lnTo>
                    <a:lnTo>
                      <a:pt x="199" y="81"/>
                    </a:lnTo>
                    <a:lnTo>
                      <a:pt x="197" y="81"/>
                    </a:lnTo>
                    <a:lnTo>
                      <a:pt x="195" y="81"/>
                    </a:lnTo>
                    <a:lnTo>
                      <a:pt x="189" y="81"/>
                    </a:lnTo>
                    <a:lnTo>
                      <a:pt x="187" y="83"/>
                    </a:lnTo>
                    <a:lnTo>
                      <a:pt x="181" y="83"/>
                    </a:lnTo>
                    <a:lnTo>
                      <a:pt x="180" y="83"/>
                    </a:lnTo>
                    <a:lnTo>
                      <a:pt x="180" y="85"/>
                    </a:lnTo>
                    <a:lnTo>
                      <a:pt x="180" y="85"/>
                    </a:lnTo>
                    <a:lnTo>
                      <a:pt x="178" y="85"/>
                    </a:lnTo>
                    <a:lnTo>
                      <a:pt x="178" y="87"/>
                    </a:lnTo>
                    <a:lnTo>
                      <a:pt x="170" y="89"/>
                    </a:lnTo>
                    <a:lnTo>
                      <a:pt x="168" y="91"/>
                    </a:lnTo>
                    <a:lnTo>
                      <a:pt x="168" y="91"/>
                    </a:lnTo>
                    <a:lnTo>
                      <a:pt x="168" y="93"/>
                    </a:lnTo>
                    <a:lnTo>
                      <a:pt x="168" y="93"/>
                    </a:lnTo>
                    <a:lnTo>
                      <a:pt x="168" y="93"/>
                    </a:lnTo>
                    <a:lnTo>
                      <a:pt x="166" y="95"/>
                    </a:lnTo>
                    <a:lnTo>
                      <a:pt x="162" y="98"/>
                    </a:lnTo>
                    <a:lnTo>
                      <a:pt x="162" y="98"/>
                    </a:lnTo>
                    <a:lnTo>
                      <a:pt x="160" y="98"/>
                    </a:lnTo>
                    <a:lnTo>
                      <a:pt x="160" y="97"/>
                    </a:lnTo>
                    <a:lnTo>
                      <a:pt x="162" y="95"/>
                    </a:lnTo>
                    <a:lnTo>
                      <a:pt x="162" y="93"/>
                    </a:lnTo>
                    <a:lnTo>
                      <a:pt x="160" y="93"/>
                    </a:lnTo>
                    <a:lnTo>
                      <a:pt x="155" y="95"/>
                    </a:lnTo>
                    <a:lnTo>
                      <a:pt x="153" y="97"/>
                    </a:lnTo>
                    <a:lnTo>
                      <a:pt x="151" y="97"/>
                    </a:lnTo>
                    <a:lnTo>
                      <a:pt x="149" y="98"/>
                    </a:lnTo>
                    <a:lnTo>
                      <a:pt x="145" y="97"/>
                    </a:lnTo>
                    <a:lnTo>
                      <a:pt x="143" y="97"/>
                    </a:lnTo>
                    <a:lnTo>
                      <a:pt x="143" y="95"/>
                    </a:lnTo>
                    <a:lnTo>
                      <a:pt x="141" y="89"/>
                    </a:lnTo>
                    <a:lnTo>
                      <a:pt x="141" y="89"/>
                    </a:lnTo>
                    <a:lnTo>
                      <a:pt x="141" y="89"/>
                    </a:lnTo>
                    <a:lnTo>
                      <a:pt x="141" y="89"/>
                    </a:lnTo>
                    <a:lnTo>
                      <a:pt x="140" y="89"/>
                    </a:lnTo>
                    <a:lnTo>
                      <a:pt x="138" y="89"/>
                    </a:lnTo>
                    <a:lnTo>
                      <a:pt x="138" y="83"/>
                    </a:lnTo>
                    <a:lnTo>
                      <a:pt x="136" y="83"/>
                    </a:lnTo>
                    <a:lnTo>
                      <a:pt x="136" y="83"/>
                    </a:lnTo>
                    <a:lnTo>
                      <a:pt x="134" y="83"/>
                    </a:lnTo>
                    <a:lnTo>
                      <a:pt x="134" y="83"/>
                    </a:lnTo>
                    <a:lnTo>
                      <a:pt x="132" y="85"/>
                    </a:lnTo>
                    <a:lnTo>
                      <a:pt x="130" y="85"/>
                    </a:lnTo>
                    <a:lnTo>
                      <a:pt x="126" y="89"/>
                    </a:lnTo>
                    <a:lnTo>
                      <a:pt x="124" y="89"/>
                    </a:lnTo>
                    <a:lnTo>
                      <a:pt x="124" y="91"/>
                    </a:lnTo>
                    <a:lnTo>
                      <a:pt x="122" y="95"/>
                    </a:lnTo>
                    <a:lnTo>
                      <a:pt x="122" y="95"/>
                    </a:lnTo>
                    <a:lnTo>
                      <a:pt x="120" y="95"/>
                    </a:lnTo>
                    <a:lnTo>
                      <a:pt x="119" y="95"/>
                    </a:lnTo>
                    <a:lnTo>
                      <a:pt x="119" y="95"/>
                    </a:lnTo>
                    <a:lnTo>
                      <a:pt x="117" y="95"/>
                    </a:lnTo>
                    <a:lnTo>
                      <a:pt x="117" y="93"/>
                    </a:lnTo>
                    <a:lnTo>
                      <a:pt x="115" y="93"/>
                    </a:lnTo>
                    <a:lnTo>
                      <a:pt x="115" y="93"/>
                    </a:lnTo>
                    <a:lnTo>
                      <a:pt x="115" y="95"/>
                    </a:lnTo>
                    <a:lnTo>
                      <a:pt x="115" y="95"/>
                    </a:lnTo>
                    <a:lnTo>
                      <a:pt x="111" y="97"/>
                    </a:lnTo>
                    <a:lnTo>
                      <a:pt x="111" y="98"/>
                    </a:lnTo>
                    <a:lnTo>
                      <a:pt x="111" y="98"/>
                    </a:lnTo>
                    <a:lnTo>
                      <a:pt x="111" y="100"/>
                    </a:lnTo>
                    <a:lnTo>
                      <a:pt x="109" y="102"/>
                    </a:lnTo>
                    <a:lnTo>
                      <a:pt x="107" y="102"/>
                    </a:lnTo>
                    <a:lnTo>
                      <a:pt x="107" y="102"/>
                    </a:lnTo>
                    <a:lnTo>
                      <a:pt x="105" y="102"/>
                    </a:lnTo>
                    <a:lnTo>
                      <a:pt x="105" y="102"/>
                    </a:lnTo>
                    <a:lnTo>
                      <a:pt x="103" y="100"/>
                    </a:lnTo>
                    <a:lnTo>
                      <a:pt x="103" y="100"/>
                    </a:lnTo>
                    <a:lnTo>
                      <a:pt x="101" y="98"/>
                    </a:lnTo>
                    <a:lnTo>
                      <a:pt x="101" y="98"/>
                    </a:lnTo>
                    <a:lnTo>
                      <a:pt x="99" y="97"/>
                    </a:lnTo>
                    <a:lnTo>
                      <a:pt x="96" y="95"/>
                    </a:lnTo>
                    <a:lnTo>
                      <a:pt x="96" y="93"/>
                    </a:lnTo>
                    <a:lnTo>
                      <a:pt x="94" y="93"/>
                    </a:lnTo>
                    <a:lnTo>
                      <a:pt x="92" y="91"/>
                    </a:lnTo>
                    <a:lnTo>
                      <a:pt x="90" y="89"/>
                    </a:lnTo>
                    <a:lnTo>
                      <a:pt x="90" y="87"/>
                    </a:lnTo>
                    <a:lnTo>
                      <a:pt x="90" y="85"/>
                    </a:lnTo>
                    <a:lnTo>
                      <a:pt x="92" y="85"/>
                    </a:lnTo>
                    <a:lnTo>
                      <a:pt x="92" y="81"/>
                    </a:lnTo>
                    <a:lnTo>
                      <a:pt x="90" y="79"/>
                    </a:lnTo>
                    <a:lnTo>
                      <a:pt x="90" y="79"/>
                    </a:lnTo>
                    <a:lnTo>
                      <a:pt x="88" y="79"/>
                    </a:lnTo>
                    <a:lnTo>
                      <a:pt x="88" y="79"/>
                    </a:lnTo>
                    <a:lnTo>
                      <a:pt x="86" y="79"/>
                    </a:lnTo>
                    <a:lnTo>
                      <a:pt x="86" y="81"/>
                    </a:lnTo>
                    <a:lnTo>
                      <a:pt x="86" y="81"/>
                    </a:lnTo>
                    <a:lnTo>
                      <a:pt x="84" y="79"/>
                    </a:lnTo>
                    <a:lnTo>
                      <a:pt x="84" y="79"/>
                    </a:lnTo>
                    <a:lnTo>
                      <a:pt x="84" y="79"/>
                    </a:lnTo>
                    <a:lnTo>
                      <a:pt x="82" y="79"/>
                    </a:lnTo>
                    <a:lnTo>
                      <a:pt x="82" y="79"/>
                    </a:lnTo>
                    <a:lnTo>
                      <a:pt x="80" y="79"/>
                    </a:lnTo>
                    <a:lnTo>
                      <a:pt x="80" y="79"/>
                    </a:lnTo>
                    <a:lnTo>
                      <a:pt x="79" y="81"/>
                    </a:lnTo>
                    <a:lnTo>
                      <a:pt x="79" y="81"/>
                    </a:lnTo>
                    <a:lnTo>
                      <a:pt x="79" y="83"/>
                    </a:lnTo>
                    <a:lnTo>
                      <a:pt x="79" y="83"/>
                    </a:lnTo>
                    <a:lnTo>
                      <a:pt x="79" y="85"/>
                    </a:lnTo>
                    <a:lnTo>
                      <a:pt x="79" y="85"/>
                    </a:lnTo>
                    <a:lnTo>
                      <a:pt x="77" y="85"/>
                    </a:lnTo>
                    <a:lnTo>
                      <a:pt x="77" y="83"/>
                    </a:lnTo>
                    <a:lnTo>
                      <a:pt x="77" y="83"/>
                    </a:lnTo>
                    <a:lnTo>
                      <a:pt x="77" y="81"/>
                    </a:lnTo>
                    <a:lnTo>
                      <a:pt x="77" y="81"/>
                    </a:lnTo>
                    <a:lnTo>
                      <a:pt x="75" y="81"/>
                    </a:lnTo>
                    <a:lnTo>
                      <a:pt x="75" y="81"/>
                    </a:lnTo>
                    <a:lnTo>
                      <a:pt x="75" y="81"/>
                    </a:lnTo>
                    <a:lnTo>
                      <a:pt x="75" y="83"/>
                    </a:lnTo>
                    <a:lnTo>
                      <a:pt x="75" y="83"/>
                    </a:lnTo>
                    <a:lnTo>
                      <a:pt x="75" y="85"/>
                    </a:lnTo>
                    <a:lnTo>
                      <a:pt x="75" y="85"/>
                    </a:lnTo>
                    <a:lnTo>
                      <a:pt x="73" y="85"/>
                    </a:lnTo>
                    <a:lnTo>
                      <a:pt x="73" y="85"/>
                    </a:lnTo>
                    <a:lnTo>
                      <a:pt x="71" y="83"/>
                    </a:lnTo>
                    <a:lnTo>
                      <a:pt x="71" y="81"/>
                    </a:lnTo>
                    <a:lnTo>
                      <a:pt x="69" y="76"/>
                    </a:lnTo>
                    <a:lnTo>
                      <a:pt x="65" y="70"/>
                    </a:lnTo>
                    <a:lnTo>
                      <a:pt x="63" y="68"/>
                    </a:lnTo>
                    <a:lnTo>
                      <a:pt x="63" y="68"/>
                    </a:lnTo>
                    <a:lnTo>
                      <a:pt x="63" y="68"/>
                    </a:lnTo>
                    <a:lnTo>
                      <a:pt x="61" y="68"/>
                    </a:lnTo>
                    <a:lnTo>
                      <a:pt x="61" y="72"/>
                    </a:lnTo>
                    <a:lnTo>
                      <a:pt x="61" y="72"/>
                    </a:lnTo>
                    <a:lnTo>
                      <a:pt x="61" y="74"/>
                    </a:lnTo>
                    <a:lnTo>
                      <a:pt x="59" y="74"/>
                    </a:lnTo>
                    <a:lnTo>
                      <a:pt x="59" y="74"/>
                    </a:lnTo>
                    <a:lnTo>
                      <a:pt x="58" y="74"/>
                    </a:lnTo>
                    <a:lnTo>
                      <a:pt x="58" y="76"/>
                    </a:lnTo>
                    <a:lnTo>
                      <a:pt x="56" y="78"/>
                    </a:lnTo>
                    <a:lnTo>
                      <a:pt x="54" y="78"/>
                    </a:lnTo>
                    <a:lnTo>
                      <a:pt x="50" y="78"/>
                    </a:lnTo>
                    <a:lnTo>
                      <a:pt x="48" y="79"/>
                    </a:lnTo>
                    <a:lnTo>
                      <a:pt x="48" y="79"/>
                    </a:lnTo>
                    <a:lnTo>
                      <a:pt x="46" y="79"/>
                    </a:lnTo>
                    <a:lnTo>
                      <a:pt x="44" y="78"/>
                    </a:lnTo>
                    <a:lnTo>
                      <a:pt x="44" y="78"/>
                    </a:lnTo>
                    <a:lnTo>
                      <a:pt x="42" y="79"/>
                    </a:lnTo>
                    <a:lnTo>
                      <a:pt x="40" y="81"/>
                    </a:lnTo>
                    <a:lnTo>
                      <a:pt x="39" y="81"/>
                    </a:lnTo>
                    <a:lnTo>
                      <a:pt x="33" y="81"/>
                    </a:lnTo>
                    <a:lnTo>
                      <a:pt x="27" y="81"/>
                    </a:lnTo>
                    <a:lnTo>
                      <a:pt x="19" y="79"/>
                    </a:lnTo>
                    <a:lnTo>
                      <a:pt x="18" y="79"/>
                    </a:lnTo>
                    <a:lnTo>
                      <a:pt x="10" y="79"/>
                    </a:lnTo>
                    <a:lnTo>
                      <a:pt x="8" y="81"/>
                    </a:lnTo>
                    <a:lnTo>
                      <a:pt x="6" y="81"/>
                    </a:lnTo>
                    <a:lnTo>
                      <a:pt x="6" y="83"/>
                    </a:lnTo>
                    <a:lnTo>
                      <a:pt x="6" y="83"/>
                    </a:lnTo>
                    <a:lnTo>
                      <a:pt x="6" y="83"/>
                    </a:lnTo>
                    <a:lnTo>
                      <a:pt x="6" y="85"/>
                    </a:lnTo>
                    <a:lnTo>
                      <a:pt x="6" y="85"/>
                    </a:lnTo>
                    <a:lnTo>
                      <a:pt x="6" y="85"/>
                    </a:lnTo>
                    <a:lnTo>
                      <a:pt x="6" y="87"/>
                    </a:lnTo>
                    <a:lnTo>
                      <a:pt x="6" y="89"/>
                    </a:lnTo>
                    <a:lnTo>
                      <a:pt x="8" y="91"/>
                    </a:lnTo>
                    <a:lnTo>
                      <a:pt x="8" y="91"/>
                    </a:lnTo>
                    <a:lnTo>
                      <a:pt x="10" y="93"/>
                    </a:lnTo>
                    <a:lnTo>
                      <a:pt x="10" y="95"/>
                    </a:lnTo>
                    <a:lnTo>
                      <a:pt x="10" y="95"/>
                    </a:lnTo>
                    <a:lnTo>
                      <a:pt x="10" y="97"/>
                    </a:lnTo>
                    <a:lnTo>
                      <a:pt x="10" y="97"/>
                    </a:lnTo>
                    <a:lnTo>
                      <a:pt x="10" y="98"/>
                    </a:lnTo>
                    <a:lnTo>
                      <a:pt x="8" y="100"/>
                    </a:lnTo>
                    <a:lnTo>
                      <a:pt x="8" y="102"/>
                    </a:lnTo>
                    <a:lnTo>
                      <a:pt x="8" y="102"/>
                    </a:lnTo>
                    <a:lnTo>
                      <a:pt x="8" y="104"/>
                    </a:lnTo>
                    <a:lnTo>
                      <a:pt x="8" y="104"/>
                    </a:lnTo>
                    <a:lnTo>
                      <a:pt x="6" y="106"/>
                    </a:lnTo>
                    <a:lnTo>
                      <a:pt x="6" y="106"/>
                    </a:lnTo>
                    <a:lnTo>
                      <a:pt x="4" y="110"/>
                    </a:lnTo>
                    <a:lnTo>
                      <a:pt x="2" y="112"/>
                    </a:lnTo>
                    <a:lnTo>
                      <a:pt x="2" y="114"/>
                    </a:lnTo>
                    <a:lnTo>
                      <a:pt x="0" y="119"/>
                    </a:lnTo>
                    <a:lnTo>
                      <a:pt x="4" y="119"/>
                    </a:lnTo>
                    <a:lnTo>
                      <a:pt x="10" y="121"/>
                    </a:lnTo>
                    <a:lnTo>
                      <a:pt x="10" y="121"/>
                    </a:lnTo>
                    <a:lnTo>
                      <a:pt x="12" y="121"/>
                    </a:lnTo>
                    <a:lnTo>
                      <a:pt x="12" y="123"/>
                    </a:lnTo>
                    <a:lnTo>
                      <a:pt x="16" y="125"/>
                    </a:lnTo>
                    <a:lnTo>
                      <a:pt x="16" y="125"/>
                    </a:lnTo>
                    <a:lnTo>
                      <a:pt x="18" y="127"/>
                    </a:lnTo>
                    <a:lnTo>
                      <a:pt x="18" y="127"/>
                    </a:lnTo>
                    <a:lnTo>
                      <a:pt x="18" y="131"/>
                    </a:lnTo>
                    <a:lnTo>
                      <a:pt x="18" y="133"/>
                    </a:lnTo>
                    <a:lnTo>
                      <a:pt x="18" y="135"/>
                    </a:lnTo>
                    <a:lnTo>
                      <a:pt x="18" y="137"/>
                    </a:lnTo>
                    <a:lnTo>
                      <a:pt x="19" y="137"/>
                    </a:lnTo>
                    <a:lnTo>
                      <a:pt x="19" y="140"/>
                    </a:lnTo>
                    <a:lnTo>
                      <a:pt x="33" y="152"/>
                    </a:lnTo>
                    <a:lnTo>
                      <a:pt x="35" y="154"/>
                    </a:lnTo>
                    <a:lnTo>
                      <a:pt x="37" y="157"/>
                    </a:lnTo>
                    <a:lnTo>
                      <a:pt x="37" y="157"/>
                    </a:lnTo>
                    <a:lnTo>
                      <a:pt x="37" y="159"/>
                    </a:lnTo>
                    <a:lnTo>
                      <a:pt x="37" y="159"/>
                    </a:lnTo>
                    <a:lnTo>
                      <a:pt x="35" y="163"/>
                    </a:lnTo>
                    <a:lnTo>
                      <a:pt x="35" y="163"/>
                    </a:lnTo>
                    <a:lnTo>
                      <a:pt x="35" y="165"/>
                    </a:lnTo>
                    <a:lnTo>
                      <a:pt x="35" y="165"/>
                    </a:lnTo>
                    <a:lnTo>
                      <a:pt x="37" y="167"/>
                    </a:lnTo>
                    <a:lnTo>
                      <a:pt x="37" y="171"/>
                    </a:lnTo>
                    <a:lnTo>
                      <a:pt x="39" y="173"/>
                    </a:lnTo>
                    <a:lnTo>
                      <a:pt x="39" y="173"/>
                    </a:lnTo>
                    <a:lnTo>
                      <a:pt x="40" y="175"/>
                    </a:lnTo>
                    <a:lnTo>
                      <a:pt x="40" y="175"/>
                    </a:lnTo>
                    <a:lnTo>
                      <a:pt x="42" y="175"/>
                    </a:lnTo>
                    <a:lnTo>
                      <a:pt x="42" y="175"/>
                    </a:lnTo>
                    <a:lnTo>
                      <a:pt x="44" y="175"/>
                    </a:lnTo>
                    <a:lnTo>
                      <a:pt x="44" y="175"/>
                    </a:lnTo>
                    <a:lnTo>
                      <a:pt x="46" y="175"/>
                    </a:lnTo>
                    <a:lnTo>
                      <a:pt x="46" y="175"/>
                    </a:lnTo>
                    <a:lnTo>
                      <a:pt x="52" y="176"/>
                    </a:lnTo>
                    <a:lnTo>
                      <a:pt x="54" y="176"/>
                    </a:lnTo>
                    <a:lnTo>
                      <a:pt x="54" y="176"/>
                    </a:lnTo>
                    <a:lnTo>
                      <a:pt x="54" y="176"/>
                    </a:lnTo>
                    <a:lnTo>
                      <a:pt x="54" y="176"/>
                    </a:lnTo>
                    <a:lnTo>
                      <a:pt x="54" y="176"/>
                    </a:lnTo>
                    <a:lnTo>
                      <a:pt x="54" y="173"/>
                    </a:lnTo>
                    <a:lnTo>
                      <a:pt x="54" y="173"/>
                    </a:lnTo>
                    <a:lnTo>
                      <a:pt x="54" y="171"/>
                    </a:lnTo>
                    <a:lnTo>
                      <a:pt x="54" y="171"/>
                    </a:lnTo>
                    <a:lnTo>
                      <a:pt x="54" y="171"/>
                    </a:lnTo>
                    <a:lnTo>
                      <a:pt x="54" y="171"/>
                    </a:lnTo>
                    <a:lnTo>
                      <a:pt x="56" y="171"/>
                    </a:lnTo>
                    <a:lnTo>
                      <a:pt x="56" y="171"/>
                    </a:lnTo>
                    <a:lnTo>
                      <a:pt x="56" y="169"/>
                    </a:lnTo>
                    <a:lnTo>
                      <a:pt x="58" y="169"/>
                    </a:lnTo>
                    <a:lnTo>
                      <a:pt x="58" y="169"/>
                    </a:lnTo>
                    <a:lnTo>
                      <a:pt x="59" y="169"/>
                    </a:lnTo>
                    <a:lnTo>
                      <a:pt x="59" y="169"/>
                    </a:lnTo>
                    <a:lnTo>
                      <a:pt x="59" y="171"/>
                    </a:lnTo>
                    <a:lnTo>
                      <a:pt x="61" y="171"/>
                    </a:lnTo>
                    <a:lnTo>
                      <a:pt x="61" y="173"/>
                    </a:lnTo>
                    <a:lnTo>
                      <a:pt x="61" y="173"/>
                    </a:lnTo>
                    <a:lnTo>
                      <a:pt x="63" y="176"/>
                    </a:lnTo>
                    <a:lnTo>
                      <a:pt x="63" y="176"/>
                    </a:lnTo>
                    <a:lnTo>
                      <a:pt x="63" y="178"/>
                    </a:lnTo>
                    <a:lnTo>
                      <a:pt x="61" y="178"/>
                    </a:lnTo>
                    <a:lnTo>
                      <a:pt x="61" y="180"/>
                    </a:lnTo>
                    <a:lnTo>
                      <a:pt x="61" y="180"/>
                    </a:lnTo>
                    <a:lnTo>
                      <a:pt x="58" y="184"/>
                    </a:lnTo>
                    <a:lnTo>
                      <a:pt x="58" y="184"/>
                    </a:lnTo>
                    <a:lnTo>
                      <a:pt x="58" y="186"/>
                    </a:lnTo>
                    <a:lnTo>
                      <a:pt x="56" y="186"/>
                    </a:lnTo>
                    <a:lnTo>
                      <a:pt x="58" y="188"/>
                    </a:lnTo>
                    <a:lnTo>
                      <a:pt x="58" y="188"/>
                    </a:lnTo>
                    <a:lnTo>
                      <a:pt x="58" y="190"/>
                    </a:lnTo>
                    <a:lnTo>
                      <a:pt x="58" y="190"/>
                    </a:lnTo>
                    <a:lnTo>
                      <a:pt x="56" y="194"/>
                    </a:lnTo>
                    <a:lnTo>
                      <a:pt x="56" y="194"/>
                    </a:lnTo>
                    <a:lnTo>
                      <a:pt x="56" y="195"/>
                    </a:lnTo>
                    <a:lnTo>
                      <a:pt x="56" y="195"/>
                    </a:lnTo>
                    <a:lnTo>
                      <a:pt x="56" y="197"/>
                    </a:lnTo>
                    <a:lnTo>
                      <a:pt x="58" y="197"/>
                    </a:lnTo>
                    <a:lnTo>
                      <a:pt x="58" y="197"/>
                    </a:lnTo>
                    <a:lnTo>
                      <a:pt x="58" y="197"/>
                    </a:lnTo>
                    <a:lnTo>
                      <a:pt x="59" y="195"/>
                    </a:lnTo>
                    <a:lnTo>
                      <a:pt x="61" y="194"/>
                    </a:lnTo>
                    <a:lnTo>
                      <a:pt x="61" y="194"/>
                    </a:lnTo>
                    <a:lnTo>
                      <a:pt x="63" y="195"/>
                    </a:lnTo>
                    <a:lnTo>
                      <a:pt x="63" y="195"/>
                    </a:lnTo>
                    <a:lnTo>
                      <a:pt x="63" y="197"/>
                    </a:lnTo>
                    <a:lnTo>
                      <a:pt x="65" y="203"/>
                    </a:lnTo>
                    <a:lnTo>
                      <a:pt x="63" y="211"/>
                    </a:lnTo>
                    <a:lnTo>
                      <a:pt x="63" y="214"/>
                    </a:lnTo>
                    <a:lnTo>
                      <a:pt x="63" y="218"/>
                    </a:lnTo>
                    <a:lnTo>
                      <a:pt x="65" y="220"/>
                    </a:lnTo>
                    <a:lnTo>
                      <a:pt x="69" y="224"/>
                    </a:lnTo>
                    <a:lnTo>
                      <a:pt x="69" y="224"/>
                    </a:lnTo>
                    <a:lnTo>
                      <a:pt x="69" y="226"/>
                    </a:lnTo>
                    <a:lnTo>
                      <a:pt x="71" y="228"/>
                    </a:lnTo>
                    <a:lnTo>
                      <a:pt x="71" y="230"/>
                    </a:lnTo>
                    <a:lnTo>
                      <a:pt x="71" y="232"/>
                    </a:lnTo>
                    <a:lnTo>
                      <a:pt x="71" y="233"/>
                    </a:lnTo>
                    <a:lnTo>
                      <a:pt x="71" y="233"/>
                    </a:lnTo>
                    <a:lnTo>
                      <a:pt x="73" y="233"/>
                    </a:lnTo>
                    <a:lnTo>
                      <a:pt x="73" y="233"/>
                    </a:lnTo>
                    <a:lnTo>
                      <a:pt x="73" y="233"/>
                    </a:lnTo>
                    <a:lnTo>
                      <a:pt x="75" y="233"/>
                    </a:lnTo>
                    <a:lnTo>
                      <a:pt x="75" y="233"/>
                    </a:lnTo>
                    <a:lnTo>
                      <a:pt x="75" y="233"/>
                    </a:lnTo>
                    <a:lnTo>
                      <a:pt x="75" y="233"/>
                    </a:lnTo>
                    <a:lnTo>
                      <a:pt x="75" y="233"/>
                    </a:lnTo>
                    <a:lnTo>
                      <a:pt x="75" y="232"/>
                    </a:lnTo>
                    <a:lnTo>
                      <a:pt x="75" y="232"/>
                    </a:lnTo>
                    <a:lnTo>
                      <a:pt x="75" y="232"/>
                    </a:lnTo>
                    <a:lnTo>
                      <a:pt x="77" y="232"/>
                    </a:lnTo>
                    <a:lnTo>
                      <a:pt x="79" y="233"/>
                    </a:lnTo>
                    <a:lnTo>
                      <a:pt x="80" y="233"/>
                    </a:lnTo>
                    <a:lnTo>
                      <a:pt x="80" y="233"/>
                    </a:lnTo>
                    <a:lnTo>
                      <a:pt x="82" y="233"/>
                    </a:lnTo>
                    <a:lnTo>
                      <a:pt x="82" y="233"/>
                    </a:lnTo>
                    <a:lnTo>
                      <a:pt x="84" y="233"/>
                    </a:lnTo>
                    <a:lnTo>
                      <a:pt x="84" y="233"/>
                    </a:lnTo>
                    <a:lnTo>
                      <a:pt x="84" y="233"/>
                    </a:lnTo>
                    <a:lnTo>
                      <a:pt x="86" y="233"/>
                    </a:lnTo>
                    <a:lnTo>
                      <a:pt x="86" y="233"/>
                    </a:lnTo>
                    <a:lnTo>
                      <a:pt x="88" y="233"/>
                    </a:lnTo>
                    <a:lnTo>
                      <a:pt x="88" y="233"/>
                    </a:lnTo>
                    <a:lnTo>
                      <a:pt x="90" y="235"/>
                    </a:lnTo>
                    <a:lnTo>
                      <a:pt x="92" y="235"/>
                    </a:lnTo>
                    <a:lnTo>
                      <a:pt x="92" y="235"/>
                    </a:lnTo>
                    <a:lnTo>
                      <a:pt x="92" y="239"/>
                    </a:lnTo>
                    <a:lnTo>
                      <a:pt x="92" y="239"/>
                    </a:lnTo>
                    <a:lnTo>
                      <a:pt x="94" y="241"/>
                    </a:lnTo>
                    <a:lnTo>
                      <a:pt x="94" y="243"/>
                    </a:lnTo>
                    <a:lnTo>
                      <a:pt x="94" y="243"/>
                    </a:lnTo>
                    <a:lnTo>
                      <a:pt x="94" y="245"/>
                    </a:lnTo>
                    <a:lnTo>
                      <a:pt x="94" y="247"/>
                    </a:lnTo>
                    <a:lnTo>
                      <a:pt x="92" y="247"/>
                    </a:lnTo>
                    <a:lnTo>
                      <a:pt x="92" y="249"/>
                    </a:lnTo>
                    <a:lnTo>
                      <a:pt x="88" y="251"/>
                    </a:lnTo>
                    <a:lnTo>
                      <a:pt x="86" y="253"/>
                    </a:lnTo>
                    <a:lnTo>
                      <a:pt x="86" y="253"/>
                    </a:lnTo>
                    <a:lnTo>
                      <a:pt x="84" y="253"/>
                    </a:lnTo>
                    <a:lnTo>
                      <a:pt x="84" y="254"/>
                    </a:lnTo>
                    <a:lnTo>
                      <a:pt x="82" y="254"/>
                    </a:lnTo>
                    <a:lnTo>
                      <a:pt x="82" y="254"/>
                    </a:lnTo>
                    <a:lnTo>
                      <a:pt x="82" y="256"/>
                    </a:lnTo>
                    <a:lnTo>
                      <a:pt x="80" y="256"/>
                    </a:lnTo>
                    <a:lnTo>
                      <a:pt x="80" y="262"/>
                    </a:lnTo>
                    <a:lnTo>
                      <a:pt x="79" y="262"/>
                    </a:lnTo>
                    <a:lnTo>
                      <a:pt x="79" y="264"/>
                    </a:lnTo>
                    <a:lnTo>
                      <a:pt x="75" y="266"/>
                    </a:lnTo>
                    <a:lnTo>
                      <a:pt x="73" y="268"/>
                    </a:lnTo>
                    <a:lnTo>
                      <a:pt x="71" y="270"/>
                    </a:lnTo>
                    <a:lnTo>
                      <a:pt x="71" y="270"/>
                    </a:lnTo>
                    <a:lnTo>
                      <a:pt x="69" y="270"/>
                    </a:lnTo>
                    <a:lnTo>
                      <a:pt x="67" y="270"/>
                    </a:lnTo>
                    <a:lnTo>
                      <a:pt x="67" y="270"/>
                    </a:lnTo>
                    <a:lnTo>
                      <a:pt x="65" y="270"/>
                    </a:lnTo>
                    <a:lnTo>
                      <a:pt x="63" y="272"/>
                    </a:lnTo>
                    <a:lnTo>
                      <a:pt x="63" y="273"/>
                    </a:lnTo>
                    <a:lnTo>
                      <a:pt x="63" y="273"/>
                    </a:lnTo>
                    <a:lnTo>
                      <a:pt x="61" y="273"/>
                    </a:lnTo>
                    <a:lnTo>
                      <a:pt x="59" y="273"/>
                    </a:lnTo>
                    <a:lnTo>
                      <a:pt x="59" y="275"/>
                    </a:lnTo>
                    <a:lnTo>
                      <a:pt x="59" y="275"/>
                    </a:lnTo>
                    <a:lnTo>
                      <a:pt x="59" y="275"/>
                    </a:lnTo>
                    <a:lnTo>
                      <a:pt x="59" y="277"/>
                    </a:lnTo>
                    <a:lnTo>
                      <a:pt x="58" y="279"/>
                    </a:lnTo>
                    <a:lnTo>
                      <a:pt x="61" y="281"/>
                    </a:lnTo>
                    <a:lnTo>
                      <a:pt x="65" y="281"/>
                    </a:lnTo>
                    <a:lnTo>
                      <a:pt x="67" y="283"/>
                    </a:lnTo>
                    <a:lnTo>
                      <a:pt x="73" y="291"/>
                    </a:lnTo>
                    <a:lnTo>
                      <a:pt x="73" y="292"/>
                    </a:lnTo>
                    <a:lnTo>
                      <a:pt x="75" y="292"/>
                    </a:lnTo>
                    <a:lnTo>
                      <a:pt x="75" y="294"/>
                    </a:lnTo>
                    <a:lnTo>
                      <a:pt x="79" y="296"/>
                    </a:lnTo>
                    <a:lnTo>
                      <a:pt x="79" y="298"/>
                    </a:lnTo>
                    <a:lnTo>
                      <a:pt x="79" y="298"/>
                    </a:lnTo>
                    <a:lnTo>
                      <a:pt x="80" y="298"/>
                    </a:lnTo>
                    <a:lnTo>
                      <a:pt x="82" y="298"/>
                    </a:lnTo>
                    <a:lnTo>
                      <a:pt x="88" y="300"/>
                    </a:lnTo>
                    <a:lnTo>
                      <a:pt x="90" y="300"/>
                    </a:lnTo>
                    <a:lnTo>
                      <a:pt x="99" y="300"/>
                    </a:lnTo>
                    <a:lnTo>
                      <a:pt x="99" y="300"/>
                    </a:lnTo>
                    <a:lnTo>
                      <a:pt x="105" y="296"/>
                    </a:lnTo>
                    <a:lnTo>
                      <a:pt x="107" y="296"/>
                    </a:lnTo>
                    <a:lnTo>
                      <a:pt x="107" y="296"/>
                    </a:lnTo>
                    <a:lnTo>
                      <a:pt x="107" y="296"/>
                    </a:lnTo>
                    <a:lnTo>
                      <a:pt x="107" y="294"/>
                    </a:lnTo>
                    <a:lnTo>
                      <a:pt x="107" y="294"/>
                    </a:lnTo>
                    <a:lnTo>
                      <a:pt x="107" y="292"/>
                    </a:lnTo>
                    <a:lnTo>
                      <a:pt x="107" y="292"/>
                    </a:lnTo>
                    <a:lnTo>
                      <a:pt x="107" y="292"/>
                    </a:lnTo>
                    <a:lnTo>
                      <a:pt x="109" y="291"/>
                    </a:lnTo>
                    <a:lnTo>
                      <a:pt x="111" y="291"/>
                    </a:lnTo>
                    <a:lnTo>
                      <a:pt x="128" y="291"/>
                    </a:lnTo>
                    <a:lnTo>
                      <a:pt x="130" y="291"/>
                    </a:lnTo>
                    <a:lnTo>
                      <a:pt x="132" y="291"/>
                    </a:lnTo>
                    <a:lnTo>
                      <a:pt x="132" y="289"/>
                    </a:lnTo>
                    <a:lnTo>
                      <a:pt x="132" y="289"/>
                    </a:lnTo>
                    <a:lnTo>
                      <a:pt x="134" y="289"/>
                    </a:lnTo>
                    <a:lnTo>
                      <a:pt x="136" y="289"/>
                    </a:lnTo>
                    <a:lnTo>
                      <a:pt x="136" y="289"/>
                    </a:lnTo>
                    <a:lnTo>
                      <a:pt x="141" y="291"/>
                    </a:lnTo>
                    <a:lnTo>
                      <a:pt x="145" y="291"/>
                    </a:lnTo>
                    <a:lnTo>
                      <a:pt x="145" y="291"/>
                    </a:lnTo>
                    <a:lnTo>
                      <a:pt x="147" y="291"/>
                    </a:lnTo>
                    <a:lnTo>
                      <a:pt x="147" y="289"/>
                    </a:lnTo>
                    <a:lnTo>
                      <a:pt x="149" y="289"/>
                    </a:lnTo>
                    <a:lnTo>
                      <a:pt x="149" y="289"/>
                    </a:lnTo>
                    <a:lnTo>
                      <a:pt x="153" y="289"/>
                    </a:lnTo>
                    <a:lnTo>
                      <a:pt x="153" y="289"/>
                    </a:lnTo>
                    <a:lnTo>
                      <a:pt x="157" y="285"/>
                    </a:lnTo>
                    <a:lnTo>
                      <a:pt x="159" y="283"/>
                    </a:lnTo>
                    <a:lnTo>
                      <a:pt x="162" y="289"/>
                    </a:lnTo>
                    <a:lnTo>
                      <a:pt x="162" y="294"/>
                    </a:lnTo>
                    <a:lnTo>
                      <a:pt x="162" y="298"/>
                    </a:lnTo>
                    <a:lnTo>
                      <a:pt x="162" y="300"/>
                    </a:lnTo>
                    <a:lnTo>
                      <a:pt x="162" y="302"/>
                    </a:lnTo>
                    <a:lnTo>
                      <a:pt x="162" y="304"/>
                    </a:lnTo>
                    <a:lnTo>
                      <a:pt x="162" y="306"/>
                    </a:lnTo>
                    <a:lnTo>
                      <a:pt x="157" y="311"/>
                    </a:lnTo>
                    <a:lnTo>
                      <a:pt x="155" y="317"/>
                    </a:lnTo>
                    <a:lnTo>
                      <a:pt x="153" y="319"/>
                    </a:lnTo>
                    <a:lnTo>
                      <a:pt x="153" y="321"/>
                    </a:lnTo>
                    <a:lnTo>
                      <a:pt x="153" y="321"/>
                    </a:lnTo>
                    <a:lnTo>
                      <a:pt x="153" y="323"/>
                    </a:lnTo>
                    <a:lnTo>
                      <a:pt x="153" y="323"/>
                    </a:lnTo>
                    <a:lnTo>
                      <a:pt x="153" y="323"/>
                    </a:lnTo>
                    <a:lnTo>
                      <a:pt x="157" y="321"/>
                    </a:lnTo>
                    <a:lnTo>
                      <a:pt x="159" y="321"/>
                    </a:lnTo>
                    <a:lnTo>
                      <a:pt x="159" y="321"/>
                    </a:lnTo>
                    <a:lnTo>
                      <a:pt x="160" y="321"/>
                    </a:lnTo>
                    <a:lnTo>
                      <a:pt x="162" y="321"/>
                    </a:lnTo>
                    <a:lnTo>
                      <a:pt x="164" y="323"/>
                    </a:lnTo>
                    <a:lnTo>
                      <a:pt x="170" y="327"/>
                    </a:lnTo>
                    <a:lnTo>
                      <a:pt x="172" y="329"/>
                    </a:lnTo>
                    <a:lnTo>
                      <a:pt x="174" y="330"/>
                    </a:lnTo>
                    <a:lnTo>
                      <a:pt x="174" y="330"/>
                    </a:lnTo>
                    <a:lnTo>
                      <a:pt x="174" y="330"/>
                    </a:lnTo>
                    <a:lnTo>
                      <a:pt x="176" y="330"/>
                    </a:lnTo>
                    <a:lnTo>
                      <a:pt x="180" y="325"/>
                    </a:lnTo>
                    <a:lnTo>
                      <a:pt x="183" y="321"/>
                    </a:lnTo>
                    <a:lnTo>
                      <a:pt x="185" y="319"/>
                    </a:lnTo>
                    <a:lnTo>
                      <a:pt x="189" y="319"/>
                    </a:lnTo>
                    <a:lnTo>
                      <a:pt x="191" y="317"/>
                    </a:lnTo>
                    <a:lnTo>
                      <a:pt x="191" y="317"/>
                    </a:lnTo>
                    <a:lnTo>
                      <a:pt x="193" y="317"/>
                    </a:lnTo>
                    <a:lnTo>
                      <a:pt x="193" y="317"/>
                    </a:lnTo>
                    <a:lnTo>
                      <a:pt x="195" y="317"/>
                    </a:lnTo>
                    <a:lnTo>
                      <a:pt x="197" y="317"/>
                    </a:lnTo>
                    <a:lnTo>
                      <a:pt x="204" y="323"/>
                    </a:lnTo>
                    <a:lnTo>
                      <a:pt x="210" y="325"/>
                    </a:lnTo>
                    <a:lnTo>
                      <a:pt x="214" y="325"/>
                    </a:lnTo>
                    <a:lnTo>
                      <a:pt x="216" y="325"/>
                    </a:lnTo>
                    <a:lnTo>
                      <a:pt x="218" y="325"/>
                    </a:lnTo>
                    <a:lnTo>
                      <a:pt x="220" y="325"/>
                    </a:lnTo>
                    <a:lnTo>
                      <a:pt x="220" y="325"/>
                    </a:lnTo>
                    <a:lnTo>
                      <a:pt x="221" y="323"/>
                    </a:lnTo>
                    <a:lnTo>
                      <a:pt x="221" y="323"/>
                    </a:lnTo>
                    <a:lnTo>
                      <a:pt x="223" y="323"/>
                    </a:lnTo>
                    <a:lnTo>
                      <a:pt x="223" y="321"/>
                    </a:lnTo>
                    <a:lnTo>
                      <a:pt x="225" y="321"/>
                    </a:lnTo>
                    <a:lnTo>
                      <a:pt x="227" y="321"/>
                    </a:lnTo>
                    <a:lnTo>
                      <a:pt x="227" y="321"/>
                    </a:lnTo>
                    <a:lnTo>
                      <a:pt x="227" y="321"/>
                    </a:lnTo>
                    <a:lnTo>
                      <a:pt x="227" y="323"/>
                    </a:lnTo>
                    <a:lnTo>
                      <a:pt x="227" y="323"/>
                    </a:lnTo>
                    <a:lnTo>
                      <a:pt x="225" y="325"/>
                    </a:lnTo>
                    <a:lnTo>
                      <a:pt x="225" y="327"/>
                    </a:lnTo>
                    <a:lnTo>
                      <a:pt x="225" y="327"/>
                    </a:lnTo>
                    <a:lnTo>
                      <a:pt x="225" y="329"/>
                    </a:lnTo>
                    <a:lnTo>
                      <a:pt x="225" y="329"/>
                    </a:lnTo>
                    <a:lnTo>
                      <a:pt x="225" y="330"/>
                    </a:lnTo>
                    <a:lnTo>
                      <a:pt x="225" y="332"/>
                    </a:lnTo>
                    <a:lnTo>
                      <a:pt x="231" y="334"/>
                    </a:lnTo>
                    <a:lnTo>
                      <a:pt x="235" y="334"/>
                    </a:lnTo>
                    <a:lnTo>
                      <a:pt x="237" y="332"/>
                    </a:lnTo>
                    <a:lnTo>
                      <a:pt x="239" y="330"/>
                    </a:lnTo>
                    <a:lnTo>
                      <a:pt x="242" y="325"/>
                    </a:lnTo>
                    <a:lnTo>
                      <a:pt x="242" y="323"/>
                    </a:lnTo>
                    <a:lnTo>
                      <a:pt x="244" y="323"/>
                    </a:lnTo>
                    <a:lnTo>
                      <a:pt x="244" y="323"/>
                    </a:lnTo>
                    <a:lnTo>
                      <a:pt x="242" y="321"/>
                    </a:lnTo>
                    <a:lnTo>
                      <a:pt x="242" y="319"/>
                    </a:lnTo>
                    <a:lnTo>
                      <a:pt x="244" y="319"/>
                    </a:lnTo>
                    <a:lnTo>
                      <a:pt x="244" y="315"/>
                    </a:lnTo>
                    <a:lnTo>
                      <a:pt x="244" y="315"/>
                    </a:lnTo>
                    <a:lnTo>
                      <a:pt x="244" y="313"/>
                    </a:lnTo>
                    <a:lnTo>
                      <a:pt x="242" y="310"/>
                    </a:lnTo>
                    <a:lnTo>
                      <a:pt x="242" y="310"/>
                    </a:lnTo>
                    <a:lnTo>
                      <a:pt x="242" y="308"/>
                    </a:lnTo>
                    <a:lnTo>
                      <a:pt x="242" y="306"/>
                    </a:lnTo>
                    <a:lnTo>
                      <a:pt x="244" y="304"/>
                    </a:lnTo>
                    <a:lnTo>
                      <a:pt x="244" y="302"/>
                    </a:lnTo>
                    <a:lnTo>
                      <a:pt x="244" y="300"/>
                    </a:lnTo>
                    <a:lnTo>
                      <a:pt x="244" y="294"/>
                    </a:lnTo>
                    <a:lnTo>
                      <a:pt x="244" y="292"/>
                    </a:lnTo>
                    <a:lnTo>
                      <a:pt x="244" y="291"/>
                    </a:lnTo>
                    <a:lnTo>
                      <a:pt x="240" y="289"/>
                    </a:lnTo>
                    <a:lnTo>
                      <a:pt x="240" y="287"/>
                    </a:lnTo>
                    <a:lnTo>
                      <a:pt x="240" y="285"/>
                    </a:lnTo>
                    <a:lnTo>
                      <a:pt x="240" y="283"/>
                    </a:lnTo>
                    <a:lnTo>
                      <a:pt x="240" y="283"/>
                    </a:lnTo>
                    <a:lnTo>
                      <a:pt x="240" y="283"/>
                    </a:lnTo>
                    <a:lnTo>
                      <a:pt x="240" y="283"/>
                    </a:lnTo>
                    <a:lnTo>
                      <a:pt x="240" y="283"/>
                    </a:lnTo>
                    <a:lnTo>
                      <a:pt x="242" y="283"/>
                    </a:lnTo>
                    <a:lnTo>
                      <a:pt x="242" y="281"/>
                    </a:lnTo>
                    <a:lnTo>
                      <a:pt x="244" y="281"/>
                    </a:lnTo>
                    <a:lnTo>
                      <a:pt x="244" y="281"/>
                    </a:lnTo>
                    <a:lnTo>
                      <a:pt x="246" y="281"/>
                    </a:lnTo>
                    <a:lnTo>
                      <a:pt x="246" y="281"/>
                    </a:lnTo>
                    <a:lnTo>
                      <a:pt x="248" y="279"/>
                    </a:lnTo>
                    <a:lnTo>
                      <a:pt x="248" y="277"/>
                    </a:lnTo>
                    <a:lnTo>
                      <a:pt x="250" y="277"/>
                    </a:lnTo>
                    <a:lnTo>
                      <a:pt x="250" y="277"/>
                    </a:lnTo>
                    <a:lnTo>
                      <a:pt x="252" y="277"/>
                    </a:lnTo>
                    <a:lnTo>
                      <a:pt x="252" y="279"/>
                    </a:lnTo>
                    <a:lnTo>
                      <a:pt x="256" y="283"/>
                    </a:lnTo>
                    <a:lnTo>
                      <a:pt x="271" y="291"/>
                    </a:lnTo>
                    <a:lnTo>
                      <a:pt x="273" y="292"/>
                    </a:lnTo>
                    <a:lnTo>
                      <a:pt x="275" y="294"/>
                    </a:lnTo>
                    <a:lnTo>
                      <a:pt x="275" y="296"/>
                    </a:lnTo>
                    <a:lnTo>
                      <a:pt x="277" y="298"/>
                    </a:lnTo>
                    <a:lnTo>
                      <a:pt x="279" y="298"/>
                    </a:lnTo>
                    <a:lnTo>
                      <a:pt x="281" y="300"/>
                    </a:lnTo>
                    <a:lnTo>
                      <a:pt x="281" y="300"/>
                    </a:lnTo>
                    <a:lnTo>
                      <a:pt x="282" y="302"/>
                    </a:lnTo>
                    <a:lnTo>
                      <a:pt x="284" y="302"/>
                    </a:lnTo>
                    <a:lnTo>
                      <a:pt x="286" y="300"/>
                    </a:lnTo>
                    <a:lnTo>
                      <a:pt x="290" y="300"/>
                    </a:lnTo>
                    <a:lnTo>
                      <a:pt x="290" y="300"/>
                    </a:lnTo>
                    <a:lnTo>
                      <a:pt x="292" y="300"/>
                    </a:lnTo>
                    <a:lnTo>
                      <a:pt x="292" y="300"/>
                    </a:lnTo>
                    <a:lnTo>
                      <a:pt x="301" y="306"/>
                    </a:lnTo>
                    <a:lnTo>
                      <a:pt x="305" y="310"/>
                    </a:lnTo>
                    <a:lnTo>
                      <a:pt x="309" y="311"/>
                    </a:lnTo>
                    <a:lnTo>
                      <a:pt x="309" y="311"/>
                    </a:lnTo>
                    <a:lnTo>
                      <a:pt x="311" y="310"/>
                    </a:lnTo>
                    <a:lnTo>
                      <a:pt x="313" y="310"/>
                    </a:lnTo>
                    <a:lnTo>
                      <a:pt x="313" y="308"/>
                    </a:lnTo>
                    <a:lnTo>
                      <a:pt x="313" y="308"/>
                    </a:lnTo>
                    <a:lnTo>
                      <a:pt x="315" y="310"/>
                    </a:lnTo>
                    <a:lnTo>
                      <a:pt x="317" y="310"/>
                    </a:lnTo>
                    <a:lnTo>
                      <a:pt x="317" y="308"/>
                    </a:lnTo>
                    <a:lnTo>
                      <a:pt x="317" y="308"/>
                    </a:lnTo>
                    <a:lnTo>
                      <a:pt x="317" y="306"/>
                    </a:lnTo>
                    <a:lnTo>
                      <a:pt x="317" y="306"/>
                    </a:lnTo>
                    <a:lnTo>
                      <a:pt x="319" y="304"/>
                    </a:lnTo>
                    <a:lnTo>
                      <a:pt x="319" y="304"/>
                    </a:lnTo>
                    <a:lnTo>
                      <a:pt x="322" y="304"/>
                    </a:lnTo>
                    <a:lnTo>
                      <a:pt x="324" y="304"/>
                    </a:lnTo>
                    <a:lnTo>
                      <a:pt x="324" y="304"/>
                    </a:lnTo>
                    <a:lnTo>
                      <a:pt x="324" y="302"/>
                    </a:lnTo>
                    <a:lnTo>
                      <a:pt x="322" y="300"/>
                    </a:lnTo>
                    <a:lnTo>
                      <a:pt x="321" y="300"/>
                    </a:lnTo>
                    <a:lnTo>
                      <a:pt x="321" y="298"/>
                    </a:lnTo>
                    <a:lnTo>
                      <a:pt x="319" y="296"/>
                    </a:lnTo>
                    <a:lnTo>
                      <a:pt x="319" y="294"/>
                    </a:lnTo>
                    <a:lnTo>
                      <a:pt x="319" y="292"/>
                    </a:lnTo>
                    <a:lnTo>
                      <a:pt x="317" y="291"/>
                    </a:lnTo>
                    <a:lnTo>
                      <a:pt x="317" y="289"/>
                    </a:lnTo>
                    <a:lnTo>
                      <a:pt x="313" y="289"/>
                    </a:lnTo>
                    <a:lnTo>
                      <a:pt x="313" y="287"/>
                    </a:lnTo>
                    <a:lnTo>
                      <a:pt x="313" y="287"/>
                    </a:lnTo>
                    <a:lnTo>
                      <a:pt x="311" y="285"/>
                    </a:lnTo>
                    <a:lnTo>
                      <a:pt x="311" y="285"/>
                    </a:lnTo>
                    <a:lnTo>
                      <a:pt x="311" y="283"/>
                    </a:lnTo>
                    <a:lnTo>
                      <a:pt x="311" y="283"/>
                    </a:lnTo>
                    <a:lnTo>
                      <a:pt x="311" y="283"/>
                    </a:lnTo>
                    <a:lnTo>
                      <a:pt x="311" y="283"/>
                    </a:lnTo>
                    <a:lnTo>
                      <a:pt x="311" y="283"/>
                    </a:lnTo>
                    <a:lnTo>
                      <a:pt x="313" y="283"/>
                    </a:lnTo>
                    <a:lnTo>
                      <a:pt x="315" y="283"/>
                    </a:lnTo>
                    <a:lnTo>
                      <a:pt x="315" y="283"/>
                    </a:lnTo>
                    <a:lnTo>
                      <a:pt x="315" y="283"/>
                    </a:lnTo>
                    <a:lnTo>
                      <a:pt x="317" y="283"/>
                    </a:lnTo>
                    <a:lnTo>
                      <a:pt x="317" y="281"/>
                    </a:lnTo>
                    <a:lnTo>
                      <a:pt x="315" y="281"/>
                    </a:lnTo>
                    <a:lnTo>
                      <a:pt x="315" y="279"/>
                    </a:lnTo>
                    <a:lnTo>
                      <a:pt x="315" y="277"/>
                    </a:lnTo>
                    <a:lnTo>
                      <a:pt x="313" y="275"/>
                    </a:lnTo>
                    <a:lnTo>
                      <a:pt x="311" y="275"/>
                    </a:lnTo>
                    <a:lnTo>
                      <a:pt x="309" y="273"/>
                    </a:lnTo>
                    <a:lnTo>
                      <a:pt x="305" y="273"/>
                    </a:lnTo>
                    <a:lnTo>
                      <a:pt x="303" y="273"/>
                    </a:lnTo>
                    <a:lnTo>
                      <a:pt x="301" y="273"/>
                    </a:lnTo>
                    <a:lnTo>
                      <a:pt x="301" y="272"/>
                    </a:lnTo>
                    <a:lnTo>
                      <a:pt x="301" y="270"/>
                    </a:lnTo>
                    <a:lnTo>
                      <a:pt x="300" y="266"/>
                    </a:lnTo>
                    <a:lnTo>
                      <a:pt x="294" y="260"/>
                    </a:lnTo>
                    <a:lnTo>
                      <a:pt x="292" y="258"/>
                    </a:lnTo>
                    <a:lnTo>
                      <a:pt x="292" y="258"/>
                    </a:lnTo>
                    <a:lnTo>
                      <a:pt x="290" y="258"/>
                    </a:lnTo>
                    <a:lnTo>
                      <a:pt x="290" y="258"/>
                    </a:lnTo>
                    <a:lnTo>
                      <a:pt x="288" y="258"/>
                    </a:lnTo>
                    <a:lnTo>
                      <a:pt x="282" y="254"/>
                    </a:lnTo>
                    <a:lnTo>
                      <a:pt x="282" y="253"/>
                    </a:lnTo>
                    <a:lnTo>
                      <a:pt x="282" y="253"/>
                    </a:lnTo>
                    <a:lnTo>
                      <a:pt x="282" y="249"/>
                    </a:lnTo>
                    <a:lnTo>
                      <a:pt x="282" y="247"/>
                    </a:lnTo>
                    <a:lnTo>
                      <a:pt x="282" y="247"/>
                    </a:lnTo>
                    <a:lnTo>
                      <a:pt x="284" y="243"/>
                    </a:lnTo>
                    <a:lnTo>
                      <a:pt x="284" y="243"/>
                    </a:lnTo>
                    <a:lnTo>
                      <a:pt x="284" y="241"/>
                    </a:lnTo>
                    <a:lnTo>
                      <a:pt x="284" y="241"/>
                    </a:lnTo>
                    <a:lnTo>
                      <a:pt x="284" y="239"/>
                    </a:lnTo>
                    <a:lnTo>
                      <a:pt x="284" y="239"/>
                    </a:lnTo>
                    <a:lnTo>
                      <a:pt x="286" y="237"/>
                    </a:lnTo>
                    <a:lnTo>
                      <a:pt x="288" y="237"/>
                    </a:lnTo>
                    <a:lnTo>
                      <a:pt x="288" y="235"/>
                    </a:lnTo>
                    <a:lnTo>
                      <a:pt x="290" y="235"/>
                    </a:lnTo>
                    <a:lnTo>
                      <a:pt x="292" y="235"/>
                    </a:lnTo>
                    <a:lnTo>
                      <a:pt x="292" y="235"/>
                    </a:lnTo>
                    <a:lnTo>
                      <a:pt x="292" y="235"/>
                    </a:lnTo>
                    <a:lnTo>
                      <a:pt x="292" y="235"/>
                    </a:lnTo>
                    <a:lnTo>
                      <a:pt x="292" y="233"/>
                    </a:lnTo>
                    <a:lnTo>
                      <a:pt x="292" y="233"/>
                    </a:lnTo>
                    <a:lnTo>
                      <a:pt x="290" y="233"/>
                    </a:lnTo>
                    <a:lnTo>
                      <a:pt x="288" y="233"/>
                    </a:lnTo>
                    <a:lnTo>
                      <a:pt x="288" y="233"/>
                    </a:lnTo>
                    <a:lnTo>
                      <a:pt x="288" y="233"/>
                    </a:lnTo>
                    <a:lnTo>
                      <a:pt x="288" y="233"/>
                    </a:lnTo>
                    <a:lnTo>
                      <a:pt x="288" y="233"/>
                    </a:lnTo>
                    <a:lnTo>
                      <a:pt x="288" y="233"/>
                    </a:lnTo>
                    <a:lnTo>
                      <a:pt x="275" y="232"/>
                    </a:lnTo>
                    <a:lnTo>
                      <a:pt x="269" y="232"/>
                    </a:lnTo>
                    <a:lnTo>
                      <a:pt x="265" y="232"/>
                    </a:lnTo>
                    <a:lnTo>
                      <a:pt x="265" y="232"/>
                    </a:lnTo>
                    <a:lnTo>
                      <a:pt x="263" y="233"/>
                    </a:lnTo>
                    <a:lnTo>
                      <a:pt x="261" y="233"/>
                    </a:lnTo>
                    <a:lnTo>
                      <a:pt x="261" y="232"/>
                    </a:lnTo>
                    <a:lnTo>
                      <a:pt x="260" y="230"/>
                    </a:lnTo>
                    <a:lnTo>
                      <a:pt x="248" y="218"/>
                    </a:lnTo>
                    <a:lnTo>
                      <a:pt x="246" y="216"/>
                    </a:lnTo>
                    <a:lnTo>
                      <a:pt x="244" y="216"/>
                    </a:lnTo>
                    <a:lnTo>
                      <a:pt x="242" y="214"/>
                    </a:lnTo>
                    <a:lnTo>
                      <a:pt x="240" y="214"/>
                    </a:lnTo>
                    <a:lnTo>
                      <a:pt x="237" y="216"/>
                    </a:lnTo>
                    <a:lnTo>
                      <a:pt x="235" y="216"/>
                    </a:lnTo>
                    <a:lnTo>
                      <a:pt x="235" y="216"/>
                    </a:lnTo>
                    <a:lnTo>
                      <a:pt x="235" y="216"/>
                    </a:lnTo>
                    <a:lnTo>
                      <a:pt x="235" y="214"/>
                    </a:lnTo>
                    <a:lnTo>
                      <a:pt x="235" y="213"/>
                    </a:lnTo>
                    <a:lnTo>
                      <a:pt x="231" y="209"/>
                    </a:lnTo>
                    <a:lnTo>
                      <a:pt x="231" y="207"/>
                    </a:lnTo>
                    <a:lnTo>
                      <a:pt x="231" y="205"/>
                    </a:lnTo>
                    <a:lnTo>
                      <a:pt x="231" y="203"/>
                    </a:lnTo>
                    <a:lnTo>
                      <a:pt x="233" y="201"/>
                    </a:lnTo>
                    <a:lnTo>
                      <a:pt x="235" y="199"/>
                    </a:lnTo>
                    <a:lnTo>
                      <a:pt x="235" y="197"/>
                    </a:lnTo>
                    <a:lnTo>
                      <a:pt x="235" y="197"/>
                    </a:lnTo>
                    <a:lnTo>
                      <a:pt x="235" y="194"/>
                    </a:lnTo>
                    <a:lnTo>
                      <a:pt x="235" y="194"/>
                    </a:lnTo>
                    <a:lnTo>
                      <a:pt x="237" y="192"/>
                    </a:lnTo>
                    <a:lnTo>
                      <a:pt x="237" y="192"/>
                    </a:lnTo>
                    <a:lnTo>
                      <a:pt x="235" y="190"/>
                    </a:lnTo>
                    <a:lnTo>
                      <a:pt x="235" y="190"/>
                    </a:lnTo>
                    <a:lnTo>
                      <a:pt x="231" y="190"/>
                    </a:lnTo>
                    <a:lnTo>
                      <a:pt x="231" y="190"/>
                    </a:lnTo>
                    <a:lnTo>
                      <a:pt x="231" y="190"/>
                    </a:lnTo>
                    <a:lnTo>
                      <a:pt x="231" y="188"/>
                    </a:lnTo>
                    <a:lnTo>
                      <a:pt x="229" y="188"/>
                    </a:lnTo>
                    <a:lnTo>
                      <a:pt x="229" y="186"/>
                    </a:lnTo>
                    <a:lnTo>
                      <a:pt x="229" y="186"/>
                    </a:lnTo>
                    <a:lnTo>
                      <a:pt x="229" y="184"/>
                    </a:lnTo>
                    <a:lnTo>
                      <a:pt x="231" y="184"/>
                    </a:lnTo>
                    <a:lnTo>
                      <a:pt x="237" y="182"/>
                    </a:lnTo>
                    <a:lnTo>
                      <a:pt x="239" y="182"/>
                    </a:lnTo>
                    <a:lnTo>
                      <a:pt x="240" y="182"/>
                    </a:lnTo>
                    <a:lnTo>
                      <a:pt x="246" y="182"/>
                    </a:lnTo>
                    <a:lnTo>
                      <a:pt x="246" y="182"/>
                    </a:lnTo>
                    <a:lnTo>
                      <a:pt x="246" y="182"/>
                    </a:lnTo>
                    <a:lnTo>
                      <a:pt x="248" y="180"/>
                    </a:lnTo>
                    <a:lnTo>
                      <a:pt x="246" y="180"/>
                    </a:lnTo>
                    <a:lnTo>
                      <a:pt x="246" y="176"/>
                    </a:lnTo>
                    <a:lnTo>
                      <a:pt x="246" y="175"/>
                    </a:lnTo>
                    <a:lnTo>
                      <a:pt x="246" y="175"/>
                    </a:lnTo>
                    <a:lnTo>
                      <a:pt x="246" y="175"/>
                    </a:lnTo>
                    <a:lnTo>
                      <a:pt x="248" y="173"/>
                    </a:lnTo>
                    <a:lnTo>
                      <a:pt x="248" y="173"/>
                    </a:lnTo>
                    <a:lnTo>
                      <a:pt x="250" y="173"/>
                    </a:lnTo>
                    <a:lnTo>
                      <a:pt x="252" y="173"/>
                    </a:lnTo>
                    <a:lnTo>
                      <a:pt x="256" y="175"/>
                    </a:lnTo>
                    <a:lnTo>
                      <a:pt x="258" y="175"/>
                    </a:lnTo>
                    <a:lnTo>
                      <a:pt x="258" y="176"/>
                    </a:lnTo>
                    <a:lnTo>
                      <a:pt x="258" y="182"/>
                    </a:lnTo>
                    <a:lnTo>
                      <a:pt x="258" y="184"/>
                    </a:lnTo>
                    <a:lnTo>
                      <a:pt x="258" y="184"/>
                    </a:lnTo>
                    <a:lnTo>
                      <a:pt x="258" y="184"/>
                    </a:lnTo>
                    <a:lnTo>
                      <a:pt x="258" y="184"/>
                    </a:lnTo>
                    <a:lnTo>
                      <a:pt x="258" y="184"/>
                    </a:lnTo>
                    <a:lnTo>
                      <a:pt x="260" y="184"/>
                    </a:lnTo>
                    <a:lnTo>
                      <a:pt x="260" y="184"/>
                    </a:lnTo>
                    <a:lnTo>
                      <a:pt x="263" y="186"/>
                    </a:lnTo>
                    <a:lnTo>
                      <a:pt x="265" y="188"/>
                    </a:lnTo>
                    <a:lnTo>
                      <a:pt x="265" y="188"/>
                    </a:lnTo>
                    <a:lnTo>
                      <a:pt x="267" y="190"/>
                    </a:lnTo>
                    <a:lnTo>
                      <a:pt x="269" y="190"/>
                    </a:lnTo>
                    <a:lnTo>
                      <a:pt x="271" y="188"/>
                    </a:lnTo>
                    <a:lnTo>
                      <a:pt x="273" y="186"/>
                    </a:lnTo>
                    <a:lnTo>
                      <a:pt x="275" y="184"/>
                    </a:lnTo>
                    <a:lnTo>
                      <a:pt x="275" y="184"/>
                    </a:lnTo>
                    <a:lnTo>
                      <a:pt x="277" y="184"/>
                    </a:lnTo>
                    <a:lnTo>
                      <a:pt x="277" y="184"/>
                    </a:lnTo>
                    <a:lnTo>
                      <a:pt x="277" y="184"/>
                    </a:lnTo>
                    <a:lnTo>
                      <a:pt x="277" y="182"/>
                    </a:lnTo>
                    <a:lnTo>
                      <a:pt x="277" y="182"/>
                    </a:lnTo>
                    <a:lnTo>
                      <a:pt x="277" y="182"/>
                    </a:lnTo>
                    <a:lnTo>
                      <a:pt x="277" y="180"/>
                    </a:lnTo>
                    <a:lnTo>
                      <a:pt x="277" y="178"/>
                    </a:lnTo>
                    <a:lnTo>
                      <a:pt x="277" y="178"/>
                    </a:lnTo>
                    <a:lnTo>
                      <a:pt x="279" y="176"/>
                    </a:lnTo>
                    <a:lnTo>
                      <a:pt x="279" y="175"/>
                    </a:lnTo>
                    <a:lnTo>
                      <a:pt x="281" y="173"/>
                    </a:lnTo>
                    <a:lnTo>
                      <a:pt x="284" y="171"/>
                    </a:lnTo>
                    <a:lnTo>
                      <a:pt x="288" y="169"/>
                    </a:lnTo>
                    <a:lnTo>
                      <a:pt x="296" y="167"/>
                    </a:lnTo>
                    <a:lnTo>
                      <a:pt x="300" y="165"/>
                    </a:lnTo>
                    <a:lnTo>
                      <a:pt x="305" y="163"/>
                    </a:lnTo>
                    <a:lnTo>
                      <a:pt x="317" y="161"/>
                    </a:lnTo>
                    <a:lnTo>
                      <a:pt x="321" y="161"/>
                    </a:lnTo>
                    <a:lnTo>
                      <a:pt x="321" y="157"/>
                    </a:lnTo>
                    <a:lnTo>
                      <a:pt x="322" y="156"/>
                    </a:lnTo>
                    <a:lnTo>
                      <a:pt x="321" y="154"/>
                    </a:lnTo>
                    <a:lnTo>
                      <a:pt x="321" y="152"/>
                    </a:lnTo>
                    <a:lnTo>
                      <a:pt x="321" y="152"/>
                    </a:lnTo>
                    <a:lnTo>
                      <a:pt x="321" y="152"/>
                    </a:lnTo>
                    <a:lnTo>
                      <a:pt x="321" y="150"/>
                    </a:lnTo>
                    <a:lnTo>
                      <a:pt x="322" y="148"/>
                    </a:lnTo>
                    <a:lnTo>
                      <a:pt x="322" y="148"/>
                    </a:lnTo>
                    <a:lnTo>
                      <a:pt x="324" y="146"/>
                    </a:lnTo>
                    <a:lnTo>
                      <a:pt x="324" y="146"/>
                    </a:lnTo>
                    <a:lnTo>
                      <a:pt x="324" y="144"/>
                    </a:lnTo>
                    <a:lnTo>
                      <a:pt x="324" y="144"/>
                    </a:lnTo>
                    <a:lnTo>
                      <a:pt x="326" y="144"/>
                    </a:lnTo>
                    <a:lnTo>
                      <a:pt x="326" y="142"/>
                    </a:lnTo>
                    <a:lnTo>
                      <a:pt x="326" y="142"/>
                    </a:lnTo>
                    <a:lnTo>
                      <a:pt x="326" y="142"/>
                    </a:lnTo>
                    <a:lnTo>
                      <a:pt x="328" y="142"/>
                    </a:lnTo>
                    <a:lnTo>
                      <a:pt x="330" y="142"/>
                    </a:lnTo>
                    <a:lnTo>
                      <a:pt x="334" y="146"/>
                    </a:lnTo>
                    <a:lnTo>
                      <a:pt x="336" y="146"/>
                    </a:lnTo>
                    <a:lnTo>
                      <a:pt x="338" y="146"/>
                    </a:lnTo>
                    <a:lnTo>
                      <a:pt x="340" y="146"/>
                    </a:lnTo>
                    <a:lnTo>
                      <a:pt x="340" y="148"/>
                    </a:lnTo>
                    <a:lnTo>
                      <a:pt x="341" y="150"/>
                    </a:lnTo>
                    <a:lnTo>
                      <a:pt x="343" y="150"/>
                    </a:lnTo>
                    <a:lnTo>
                      <a:pt x="345" y="152"/>
                    </a:lnTo>
                    <a:lnTo>
                      <a:pt x="351" y="154"/>
                    </a:lnTo>
                    <a:lnTo>
                      <a:pt x="353" y="152"/>
                    </a:lnTo>
                    <a:lnTo>
                      <a:pt x="353" y="150"/>
                    </a:lnTo>
                    <a:lnTo>
                      <a:pt x="353" y="150"/>
                    </a:lnTo>
                    <a:lnTo>
                      <a:pt x="353" y="150"/>
                    </a:lnTo>
                    <a:lnTo>
                      <a:pt x="351" y="148"/>
                    </a:lnTo>
                    <a:lnTo>
                      <a:pt x="351" y="148"/>
                    </a:lnTo>
                    <a:lnTo>
                      <a:pt x="351" y="146"/>
                    </a:lnTo>
                    <a:lnTo>
                      <a:pt x="351" y="146"/>
                    </a:lnTo>
                    <a:lnTo>
                      <a:pt x="351" y="146"/>
                    </a:lnTo>
                    <a:lnTo>
                      <a:pt x="353" y="144"/>
                    </a:lnTo>
                    <a:lnTo>
                      <a:pt x="353" y="146"/>
                    </a:lnTo>
                    <a:lnTo>
                      <a:pt x="355" y="146"/>
                    </a:lnTo>
                    <a:lnTo>
                      <a:pt x="357" y="146"/>
                    </a:lnTo>
                    <a:lnTo>
                      <a:pt x="357" y="146"/>
                    </a:lnTo>
                    <a:lnTo>
                      <a:pt x="359" y="146"/>
                    </a:lnTo>
                    <a:lnTo>
                      <a:pt x="359" y="148"/>
                    </a:lnTo>
                    <a:lnTo>
                      <a:pt x="359" y="148"/>
                    </a:lnTo>
                    <a:lnTo>
                      <a:pt x="361" y="148"/>
                    </a:lnTo>
                    <a:lnTo>
                      <a:pt x="361" y="146"/>
                    </a:lnTo>
                    <a:lnTo>
                      <a:pt x="361" y="146"/>
                    </a:lnTo>
                    <a:lnTo>
                      <a:pt x="361" y="144"/>
                    </a:lnTo>
                    <a:lnTo>
                      <a:pt x="361" y="142"/>
                    </a:lnTo>
                    <a:lnTo>
                      <a:pt x="362" y="142"/>
                    </a:lnTo>
                    <a:lnTo>
                      <a:pt x="362" y="142"/>
                    </a:lnTo>
                    <a:lnTo>
                      <a:pt x="364" y="142"/>
                    </a:lnTo>
                    <a:lnTo>
                      <a:pt x="364" y="140"/>
                    </a:lnTo>
                    <a:lnTo>
                      <a:pt x="364" y="138"/>
                    </a:lnTo>
                    <a:lnTo>
                      <a:pt x="364" y="137"/>
                    </a:lnTo>
                    <a:lnTo>
                      <a:pt x="364" y="137"/>
                    </a:lnTo>
                    <a:lnTo>
                      <a:pt x="362" y="135"/>
                    </a:lnTo>
                    <a:lnTo>
                      <a:pt x="361" y="135"/>
                    </a:lnTo>
                    <a:lnTo>
                      <a:pt x="361" y="133"/>
                    </a:lnTo>
                    <a:lnTo>
                      <a:pt x="361" y="133"/>
                    </a:lnTo>
                    <a:lnTo>
                      <a:pt x="361" y="133"/>
                    </a:lnTo>
                    <a:lnTo>
                      <a:pt x="359" y="131"/>
                    </a:lnTo>
                    <a:lnTo>
                      <a:pt x="359" y="131"/>
                    </a:lnTo>
                    <a:lnTo>
                      <a:pt x="359" y="129"/>
                    </a:lnTo>
                    <a:lnTo>
                      <a:pt x="361" y="129"/>
                    </a:lnTo>
                    <a:lnTo>
                      <a:pt x="362" y="129"/>
                    </a:lnTo>
                    <a:lnTo>
                      <a:pt x="366" y="127"/>
                    </a:lnTo>
                    <a:lnTo>
                      <a:pt x="366" y="127"/>
                    </a:lnTo>
                    <a:lnTo>
                      <a:pt x="368" y="127"/>
                    </a:lnTo>
                    <a:lnTo>
                      <a:pt x="368" y="129"/>
                    </a:lnTo>
                    <a:lnTo>
                      <a:pt x="368" y="129"/>
                    </a:lnTo>
                    <a:lnTo>
                      <a:pt x="368" y="131"/>
                    </a:lnTo>
                    <a:lnTo>
                      <a:pt x="368" y="133"/>
                    </a:lnTo>
                    <a:lnTo>
                      <a:pt x="368" y="133"/>
                    </a:lnTo>
                    <a:lnTo>
                      <a:pt x="370" y="133"/>
                    </a:lnTo>
                    <a:lnTo>
                      <a:pt x="374" y="131"/>
                    </a:lnTo>
                    <a:lnTo>
                      <a:pt x="376" y="131"/>
                    </a:lnTo>
                    <a:lnTo>
                      <a:pt x="380" y="131"/>
                    </a:lnTo>
                    <a:lnTo>
                      <a:pt x="380" y="131"/>
                    </a:lnTo>
                    <a:lnTo>
                      <a:pt x="382" y="129"/>
                    </a:lnTo>
                    <a:lnTo>
                      <a:pt x="383" y="129"/>
                    </a:lnTo>
                    <a:lnTo>
                      <a:pt x="383" y="129"/>
                    </a:lnTo>
                    <a:lnTo>
                      <a:pt x="383" y="127"/>
                    </a:lnTo>
                    <a:lnTo>
                      <a:pt x="383" y="125"/>
                    </a:lnTo>
                    <a:lnTo>
                      <a:pt x="383" y="123"/>
                    </a:lnTo>
                    <a:lnTo>
                      <a:pt x="383" y="121"/>
                    </a:lnTo>
                    <a:lnTo>
                      <a:pt x="383" y="119"/>
                    </a:lnTo>
                    <a:lnTo>
                      <a:pt x="383" y="119"/>
                    </a:lnTo>
                    <a:lnTo>
                      <a:pt x="385" y="119"/>
                    </a:lnTo>
                    <a:lnTo>
                      <a:pt x="385" y="119"/>
                    </a:lnTo>
                    <a:lnTo>
                      <a:pt x="387" y="119"/>
                    </a:lnTo>
                    <a:lnTo>
                      <a:pt x="389" y="121"/>
                    </a:lnTo>
                    <a:lnTo>
                      <a:pt x="391" y="121"/>
                    </a:lnTo>
                    <a:lnTo>
                      <a:pt x="391" y="121"/>
                    </a:lnTo>
                    <a:lnTo>
                      <a:pt x="391" y="119"/>
                    </a:lnTo>
                    <a:lnTo>
                      <a:pt x="393" y="117"/>
                    </a:lnTo>
                    <a:lnTo>
                      <a:pt x="393" y="116"/>
                    </a:lnTo>
                    <a:lnTo>
                      <a:pt x="393" y="116"/>
                    </a:lnTo>
                    <a:lnTo>
                      <a:pt x="395" y="114"/>
                    </a:lnTo>
                    <a:lnTo>
                      <a:pt x="397" y="116"/>
                    </a:lnTo>
                    <a:lnTo>
                      <a:pt x="399" y="116"/>
                    </a:lnTo>
                    <a:lnTo>
                      <a:pt x="399" y="114"/>
                    </a:lnTo>
                    <a:lnTo>
                      <a:pt x="399" y="112"/>
                    </a:lnTo>
                    <a:lnTo>
                      <a:pt x="399" y="110"/>
                    </a:lnTo>
                    <a:lnTo>
                      <a:pt x="399" y="110"/>
                    </a:lnTo>
                    <a:lnTo>
                      <a:pt x="397" y="110"/>
                    </a:lnTo>
                    <a:lnTo>
                      <a:pt x="397" y="110"/>
                    </a:lnTo>
                    <a:lnTo>
                      <a:pt x="397" y="110"/>
                    </a:lnTo>
                    <a:lnTo>
                      <a:pt x="395" y="110"/>
                    </a:lnTo>
                    <a:lnTo>
                      <a:pt x="395" y="110"/>
                    </a:lnTo>
                    <a:lnTo>
                      <a:pt x="395" y="108"/>
                    </a:lnTo>
                    <a:lnTo>
                      <a:pt x="395" y="108"/>
                    </a:lnTo>
                    <a:lnTo>
                      <a:pt x="395" y="106"/>
                    </a:lnTo>
                    <a:lnTo>
                      <a:pt x="397" y="106"/>
                    </a:lnTo>
                    <a:lnTo>
                      <a:pt x="399" y="104"/>
                    </a:lnTo>
                    <a:lnTo>
                      <a:pt x="399" y="104"/>
                    </a:lnTo>
                    <a:lnTo>
                      <a:pt x="402" y="102"/>
                    </a:lnTo>
                    <a:lnTo>
                      <a:pt x="404" y="100"/>
                    </a:lnTo>
                    <a:lnTo>
                      <a:pt x="406" y="98"/>
                    </a:lnTo>
                    <a:lnTo>
                      <a:pt x="410" y="91"/>
                    </a:lnTo>
                    <a:lnTo>
                      <a:pt x="410" y="89"/>
                    </a:lnTo>
                    <a:lnTo>
                      <a:pt x="410" y="87"/>
                    </a:lnTo>
                    <a:lnTo>
                      <a:pt x="410" y="87"/>
                    </a:lnTo>
                    <a:lnTo>
                      <a:pt x="410" y="85"/>
                    </a:lnTo>
                    <a:lnTo>
                      <a:pt x="410" y="85"/>
                    </a:lnTo>
                    <a:lnTo>
                      <a:pt x="410" y="85"/>
                    </a:lnTo>
                    <a:lnTo>
                      <a:pt x="412" y="83"/>
                    </a:lnTo>
                    <a:lnTo>
                      <a:pt x="412" y="83"/>
                    </a:lnTo>
                    <a:lnTo>
                      <a:pt x="412" y="81"/>
                    </a:lnTo>
                    <a:lnTo>
                      <a:pt x="412" y="81"/>
                    </a:lnTo>
                    <a:lnTo>
                      <a:pt x="412" y="81"/>
                    </a:lnTo>
                    <a:lnTo>
                      <a:pt x="410" y="79"/>
                    </a:lnTo>
                    <a:lnTo>
                      <a:pt x="410" y="79"/>
                    </a:lnTo>
                    <a:lnTo>
                      <a:pt x="412" y="76"/>
                    </a:lnTo>
                    <a:lnTo>
                      <a:pt x="410" y="76"/>
                    </a:lnTo>
                    <a:lnTo>
                      <a:pt x="410" y="76"/>
                    </a:lnTo>
                    <a:lnTo>
                      <a:pt x="410" y="74"/>
                    </a:lnTo>
                    <a:lnTo>
                      <a:pt x="408" y="74"/>
                    </a:lnTo>
                    <a:lnTo>
                      <a:pt x="408" y="74"/>
                    </a:lnTo>
                    <a:lnTo>
                      <a:pt x="408" y="74"/>
                    </a:lnTo>
                    <a:lnTo>
                      <a:pt x="408" y="72"/>
                    </a:lnTo>
                    <a:lnTo>
                      <a:pt x="408" y="72"/>
                    </a:lnTo>
                    <a:lnTo>
                      <a:pt x="410" y="72"/>
                    </a:lnTo>
                    <a:lnTo>
                      <a:pt x="412" y="72"/>
                    </a:lnTo>
                    <a:lnTo>
                      <a:pt x="412" y="74"/>
                    </a:lnTo>
                    <a:lnTo>
                      <a:pt x="414" y="74"/>
                    </a:lnTo>
                    <a:lnTo>
                      <a:pt x="414" y="74"/>
                    </a:lnTo>
                    <a:lnTo>
                      <a:pt x="416" y="74"/>
                    </a:lnTo>
                    <a:lnTo>
                      <a:pt x="416" y="74"/>
                    </a:lnTo>
                    <a:lnTo>
                      <a:pt x="418" y="74"/>
                    </a:lnTo>
                    <a:lnTo>
                      <a:pt x="420" y="74"/>
                    </a:lnTo>
                    <a:lnTo>
                      <a:pt x="420" y="72"/>
                    </a:lnTo>
                    <a:lnTo>
                      <a:pt x="422" y="72"/>
                    </a:lnTo>
                    <a:lnTo>
                      <a:pt x="422" y="70"/>
                    </a:lnTo>
                    <a:lnTo>
                      <a:pt x="420" y="70"/>
                    </a:lnTo>
                    <a:close/>
                  </a:path>
                </a:pathLst>
              </a:custGeom>
              <a:solidFill>
                <a:schemeClr val="bg1"/>
              </a:solidFill>
              <a:ln w="9525">
                <a:solidFill>
                  <a:schemeClr val="tx1">
                    <a:lumMod val="50000"/>
                    <a:lumOff val="50000"/>
                  </a:schemeClr>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40" name="Freeform 49">
                <a:extLst>
                  <a:ext uri="{FF2B5EF4-FFF2-40B4-BE49-F238E27FC236}">
                    <a16:creationId xmlns:a16="http://schemas.microsoft.com/office/drawing/2014/main" id="{5DF9C1BF-4019-46E1-85F0-3E60C2B16D00}"/>
                  </a:ext>
                </a:extLst>
              </p:cNvPr>
              <p:cNvSpPr>
                <a:spLocks/>
              </p:cNvSpPr>
              <p:nvPr/>
            </p:nvSpPr>
            <p:spPr bwMode="auto">
              <a:xfrm>
                <a:off x="8966022" y="3234395"/>
                <a:ext cx="669440" cy="528989"/>
              </a:xfrm>
              <a:custGeom>
                <a:avLst/>
                <a:gdLst>
                  <a:gd name="T0" fmla="*/ 418 w 422"/>
                  <a:gd name="T1" fmla="*/ 57 h 334"/>
                  <a:gd name="T2" fmla="*/ 418 w 422"/>
                  <a:gd name="T3" fmla="*/ 45 h 334"/>
                  <a:gd name="T4" fmla="*/ 410 w 422"/>
                  <a:gd name="T5" fmla="*/ 17 h 334"/>
                  <a:gd name="T6" fmla="*/ 391 w 422"/>
                  <a:gd name="T7" fmla="*/ 1 h 334"/>
                  <a:gd name="T8" fmla="*/ 372 w 422"/>
                  <a:gd name="T9" fmla="*/ 13 h 334"/>
                  <a:gd name="T10" fmla="*/ 355 w 422"/>
                  <a:gd name="T11" fmla="*/ 26 h 334"/>
                  <a:gd name="T12" fmla="*/ 345 w 422"/>
                  <a:gd name="T13" fmla="*/ 66 h 334"/>
                  <a:gd name="T14" fmla="*/ 319 w 422"/>
                  <a:gd name="T15" fmla="*/ 74 h 334"/>
                  <a:gd name="T16" fmla="*/ 290 w 422"/>
                  <a:gd name="T17" fmla="*/ 91 h 334"/>
                  <a:gd name="T18" fmla="*/ 275 w 422"/>
                  <a:gd name="T19" fmla="*/ 83 h 334"/>
                  <a:gd name="T20" fmla="*/ 250 w 422"/>
                  <a:gd name="T21" fmla="*/ 60 h 334"/>
                  <a:gd name="T22" fmla="*/ 220 w 422"/>
                  <a:gd name="T23" fmla="*/ 59 h 334"/>
                  <a:gd name="T24" fmla="*/ 210 w 422"/>
                  <a:gd name="T25" fmla="*/ 78 h 334"/>
                  <a:gd name="T26" fmla="*/ 180 w 422"/>
                  <a:gd name="T27" fmla="*/ 83 h 334"/>
                  <a:gd name="T28" fmla="*/ 162 w 422"/>
                  <a:gd name="T29" fmla="*/ 93 h 334"/>
                  <a:gd name="T30" fmla="*/ 136 w 422"/>
                  <a:gd name="T31" fmla="*/ 83 h 334"/>
                  <a:gd name="T32" fmla="*/ 115 w 422"/>
                  <a:gd name="T33" fmla="*/ 95 h 334"/>
                  <a:gd name="T34" fmla="*/ 96 w 422"/>
                  <a:gd name="T35" fmla="*/ 93 h 334"/>
                  <a:gd name="T36" fmla="*/ 84 w 422"/>
                  <a:gd name="T37" fmla="*/ 79 h 334"/>
                  <a:gd name="T38" fmla="*/ 75 w 422"/>
                  <a:gd name="T39" fmla="*/ 81 h 334"/>
                  <a:gd name="T40" fmla="*/ 61 w 422"/>
                  <a:gd name="T41" fmla="*/ 72 h 334"/>
                  <a:gd name="T42" fmla="*/ 33 w 422"/>
                  <a:gd name="T43" fmla="*/ 81 h 334"/>
                  <a:gd name="T44" fmla="*/ 10 w 422"/>
                  <a:gd name="T45" fmla="*/ 93 h 334"/>
                  <a:gd name="T46" fmla="*/ 4 w 422"/>
                  <a:gd name="T47" fmla="*/ 119 h 334"/>
                  <a:gd name="T48" fmla="*/ 37 w 422"/>
                  <a:gd name="T49" fmla="*/ 157 h 334"/>
                  <a:gd name="T50" fmla="*/ 44 w 422"/>
                  <a:gd name="T51" fmla="*/ 175 h 334"/>
                  <a:gd name="T52" fmla="*/ 56 w 422"/>
                  <a:gd name="T53" fmla="*/ 169 h 334"/>
                  <a:gd name="T54" fmla="*/ 58 w 422"/>
                  <a:gd name="T55" fmla="*/ 186 h 334"/>
                  <a:gd name="T56" fmla="*/ 63 w 422"/>
                  <a:gd name="T57" fmla="*/ 195 h 334"/>
                  <a:gd name="T58" fmla="*/ 73 w 422"/>
                  <a:gd name="T59" fmla="*/ 233 h 334"/>
                  <a:gd name="T60" fmla="*/ 84 w 422"/>
                  <a:gd name="T61" fmla="*/ 233 h 334"/>
                  <a:gd name="T62" fmla="*/ 92 w 422"/>
                  <a:gd name="T63" fmla="*/ 249 h 334"/>
                  <a:gd name="T64" fmla="*/ 69 w 422"/>
                  <a:gd name="T65" fmla="*/ 270 h 334"/>
                  <a:gd name="T66" fmla="*/ 73 w 422"/>
                  <a:gd name="T67" fmla="*/ 291 h 334"/>
                  <a:gd name="T68" fmla="*/ 107 w 422"/>
                  <a:gd name="T69" fmla="*/ 294 h 334"/>
                  <a:gd name="T70" fmla="*/ 145 w 422"/>
                  <a:gd name="T71" fmla="*/ 291 h 334"/>
                  <a:gd name="T72" fmla="*/ 155 w 422"/>
                  <a:gd name="T73" fmla="*/ 317 h 334"/>
                  <a:gd name="T74" fmla="*/ 174 w 422"/>
                  <a:gd name="T75" fmla="*/ 330 h 334"/>
                  <a:gd name="T76" fmla="*/ 220 w 422"/>
                  <a:gd name="T77" fmla="*/ 325 h 334"/>
                  <a:gd name="T78" fmla="*/ 225 w 422"/>
                  <a:gd name="T79" fmla="*/ 330 h 334"/>
                  <a:gd name="T80" fmla="*/ 242 w 422"/>
                  <a:gd name="T81" fmla="*/ 310 h 334"/>
                  <a:gd name="T82" fmla="*/ 242 w 422"/>
                  <a:gd name="T83" fmla="*/ 283 h 334"/>
                  <a:gd name="T84" fmla="*/ 277 w 422"/>
                  <a:gd name="T85" fmla="*/ 298 h 334"/>
                  <a:gd name="T86" fmla="*/ 313 w 422"/>
                  <a:gd name="T87" fmla="*/ 308 h 334"/>
                  <a:gd name="T88" fmla="*/ 319 w 422"/>
                  <a:gd name="T89" fmla="*/ 296 h 334"/>
                  <a:gd name="T90" fmla="*/ 315 w 422"/>
                  <a:gd name="T91" fmla="*/ 283 h 334"/>
                  <a:gd name="T92" fmla="*/ 292 w 422"/>
                  <a:gd name="T93" fmla="*/ 258 h 334"/>
                  <a:gd name="T94" fmla="*/ 286 w 422"/>
                  <a:gd name="T95" fmla="*/ 237 h 334"/>
                  <a:gd name="T96" fmla="*/ 275 w 422"/>
                  <a:gd name="T97" fmla="*/ 232 h 334"/>
                  <a:gd name="T98" fmla="*/ 235 w 422"/>
                  <a:gd name="T99" fmla="*/ 214 h 334"/>
                  <a:gd name="T100" fmla="*/ 231 w 422"/>
                  <a:gd name="T101" fmla="*/ 190 h 334"/>
                  <a:gd name="T102" fmla="*/ 246 w 422"/>
                  <a:gd name="T103" fmla="*/ 175 h 334"/>
                  <a:gd name="T104" fmla="*/ 260 w 422"/>
                  <a:gd name="T105" fmla="*/ 184 h 334"/>
                  <a:gd name="T106" fmla="*/ 277 w 422"/>
                  <a:gd name="T107" fmla="*/ 178 h 334"/>
                  <a:gd name="T108" fmla="*/ 321 w 422"/>
                  <a:gd name="T109" fmla="*/ 152 h 334"/>
                  <a:gd name="T110" fmla="*/ 340 w 422"/>
                  <a:gd name="T111" fmla="*/ 146 h 334"/>
                  <a:gd name="T112" fmla="*/ 355 w 422"/>
                  <a:gd name="T113" fmla="*/ 146 h 334"/>
                  <a:gd name="T114" fmla="*/ 364 w 422"/>
                  <a:gd name="T115" fmla="*/ 137 h 334"/>
                  <a:gd name="T116" fmla="*/ 368 w 422"/>
                  <a:gd name="T117" fmla="*/ 133 h 334"/>
                  <a:gd name="T118" fmla="*/ 385 w 422"/>
                  <a:gd name="T119" fmla="*/ 119 h 334"/>
                  <a:gd name="T120" fmla="*/ 397 w 422"/>
                  <a:gd name="T121" fmla="*/ 110 h 334"/>
                  <a:gd name="T122" fmla="*/ 410 w 422"/>
                  <a:gd name="T123" fmla="*/ 85 h 334"/>
                  <a:gd name="T124" fmla="*/ 408 w 422"/>
                  <a:gd name="T125" fmla="*/ 72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2" h="334">
                    <a:moveTo>
                      <a:pt x="420" y="70"/>
                    </a:moveTo>
                    <a:lnTo>
                      <a:pt x="420" y="70"/>
                    </a:lnTo>
                    <a:lnTo>
                      <a:pt x="420" y="70"/>
                    </a:lnTo>
                    <a:lnTo>
                      <a:pt x="418" y="68"/>
                    </a:lnTo>
                    <a:lnTo>
                      <a:pt x="420" y="68"/>
                    </a:lnTo>
                    <a:lnTo>
                      <a:pt x="420" y="68"/>
                    </a:lnTo>
                    <a:lnTo>
                      <a:pt x="420" y="66"/>
                    </a:lnTo>
                    <a:lnTo>
                      <a:pt x="422" y="66"/>
                    </a:lnTo>
                    <a:lnTo>
                      <a:pt x="422" y="64"/>
                    </a:lnTo>
                    <a:lnTo>
                      <a:pt x="420" y="64"/>
                    </a:lnTo>
                    <a:lnTo>
                      <a:pt x="420" y="64"/>
                    </a:lnTo>
                    <a:lnTo>
                      <a:pt x="420" y="62"/>
                    </a:lnTo>
                    <a:lnTo>
                      <a:pt x="420" y="62"/>
                    </a:lnTo>
                    <a:lnTo>
                      <a:pt x="420" y="60"/>
                    </a:lnTo>
                    <a:lnTo>
                      <a:pt x="420" y="59"/>
                    </a:lnTo>
                    <a:lnTo>
                      <a:pt x="418" y="59"/>
                    </a:lnTo>
                    <a:lnTo>
                      <a:pt x="418" y="57"/>
                    </a:lnTo>
                    <a:lnTo>
                      <a:pt x="418" y="57"/>
                    </a:lnTo>
                    <a:lnTo>
                      <a:pt x="418" y="57"/>
                    </a:lnTo>
                    <a:lnTo>
                      <a:pt x="414" y="57"/>
                    </a:lnTo>
                    <a:lnTo>
                      <a:pt x="414" y="55"/>
                    </a:lnTo>
                    <a:lnTo>
                      <a:pt x="414" y="55"/>
                    </a:lnTo>
                    <a:lnTo>
                      <a:pt x="414" y="55"/>
                    </a:lnTo>
                    <a:lnTo>
                      <a:pt x="414" y="53"/>
                    </a:lnTo>
                    <a:lnTo>
                      <a:pt x="414" y="53"/>
                    </a:lnTo>
                    <a:lnTo>
                      <a:pt x="414" y="53"/>
                    </a:lnTo>
                    <a:lnTo>
                      <a:pt x="414" y="53"/>
                    </a:lnTo>
                    <a:lnTo>
                      <a:pt x="416" y="53"/>
                    </a:lnTo>
                    <a:lnTo>
                      <a:pt x="416" y="53"/>
                    </a:lnTo>
                    <a:lnTo>
                      <a:pt x="418" y="53"/>
                    </a:lnTo>
                    <a:lnTo>
                      <a:pt x="418" y="53"/>
                    </a:lnTo>
                    <a:lnTo>
                      <a:pt x="418" y="53"/>
                    </a:lnTo>
                    <a:lnTo>
                      <a:pt x="418" y="47"/>
                    </a:lnTo>
                    <a:lnTo>
                      <a:pt x="418" y="45"/>
                    </a:lnTo>
                    <a:lnTo>
                      <a:pt x="420" y="43"/>
                    </a:lnTo>
                    <a:lnTo>
                      <a:pt x="420" y="43"/>
                    </a:lnTo>
                    <a:lnTo>
                      <a:pt x="420" y="40"/>
                    </a:lnTo>
                    <a:lnTo>
                      <a:pt x="420" y="38"/>
                    </a:lnTo>
                    <a:lnTo>
                      <a:pt x="418" y="30"/>
                    </a:lnTo>
                    <a:lnTo>
                      <a:pt x="416" y="28"/>
                    </a:lnTo>
                    <a:lnTo>
                      <a:pt x="416" y="28"/>
                    </a:lnTo>
                    <a:lnTo>
                      <a:pt x="416" y="26"/>
                    </a:lnTo>
                    <a:lnTo>
                      <a:pt x="412" y="22"/>
                    </a:lnTo>
                    <a:lnTo>
                      <a:pt x="412" y="22"/>
                    </a:lnTo>
                    <a:lnTo>
                      <a:pt x="410" y="22"/>
                    </a:lnTo>
                    <a:lnTo>
                      <a:pt x="410" y="22"/>
                    </a:lnTo>
                    <a:lnTo>
                      <a:pt x="410" y="22"/>
                    </a:lnTo>
                    <a:lnTo>
                      <a:pt x="410" y="20"/>
                    </a:lnTo>
                    <a:lnTo>
                      <a:pt x="410" y="20"/>
                    </a:lnTo>
                    <a:lnTo>
                      <a:pt x="410" y="19"/>
                    </a:lnTo>
                    <a:lnTo>
                      <a:pt x="410" y="17"/>
                    </a:lnTo>
                    <a:lnTo>
                      <a:pt x="408" y="15"/>
                    </a:lnTo>
                    <a:lnTo>
                      <a:pt x="408" y="15"/>
                    </a:lnTo>
                    <a:lnTo>
                      <a:pt x="410" y="13"/>
                    </a:lnTo>
                    <a:lnTo>
                      <a:pt x="410" y="13"/>
                    </a:lnTo>
                    <a:lnTo>
                      <a:pt x="410" y="11"/>
                    </a:lnTo>
                    <a:lnTo>
                      <a:pt x="410" y="9"/>
                    </a:lnTo>
                    <a:lnTo>
                      <a:pt x="410" y="9"/>
                    </a:lnTo>
                    <a:lnTo>
                      <a:pt x="410" y="7"/>
                    </a:lnTo>
                    <a:lnTo>
                      <a:pt x="408" y="7"/>
                    </a:lnTo>
                    <a:lnTo>
                      <a:pt x="408" y="7"/>
                    </a:lnTo>
                    <a:lnTo>
                      <a:pt x="404" y="5"/>
                    </a:lnTo>
                    <a:lnTo>
                      <a:pt x="401" y="7"/>
                    </a:lnTo>
                    <a:lnTo>
                      <a:pt x="399" y="5"/>
                    </a:lnTo>
                    <a:lnTo>
                      <a:pt x="393" y="5"/>
                    </a:lnTo>
                    <a:lnTo>
                      <a:pt x="393" y="3"/>
                    </a:lnTo>
                    <a:lnTo>
                      <a:pt x="391" y="1"/>
                    </a:lnTo>
                    <a:lnTo>
                      <a:pt x="391" y="1"/>
                    </a:lnTo>
                    <a:lnTo>
                      <a:pt x="389" y="0"/>
                    </a:lnTo>
                    <a:lnTo>
                      <a:pt x="389" y="0"/>
                    </a:lnTo>
                    <a:lnTo>
                      <a:pt x="387" y="0"/>
                    </a:lnTo>
                    <a:lnTo>
                      <a:pt x="387" y="0"/>
                    </a:lnTo>
                    <a:lnTo>
                      <a:pt x="387" y="0"/>
                    </a:lnTo>
                    <a:lnTo>
                      <a:pt x="385" y="0"/>
                    </a:lnTo>
                    <a:lnTo>
                      <a:pt x="382" y="3"/>
                    </a:lnTo>
                    <a:lnTo>
                      <a:pt x="380" y="5"/>
                    </a:lnTo>
                    <a:lnTo>
                      <a:pt x="380" y="5"/>
                    </a:lnTo>
                    <a:lnTo>
                      <a:pt x="380" y="7"/>
                    </a:lnTo>
                    <a:lnTo>
                      <a:pt x="380" y="7"/>
                    </a:lnTo>
                    <a:lnTo>
                      <a:pt x="378" y="9"/>
                    </a:lnTo>
                    <a:lnTo>
                      <a:pt x="378" y="11"/>
                    </a:lnTo>
                    <a:lnTo>
                      <a:pt x="378" y="13"/>
                    </a:lnTo>
                    <a:lnTo>
                      <a:pt x="376" y="13"/>
                    </a:lnTo>
                    <a:lnTo>
                      <a:pt x="374" y="13"/>
                    </a:lnTo>
                    <a:lnTo>
                      <a:pt x="372" y="13"/>
                    </a:lnTo>
                    <a:lnTo>
                      <a:pt x="372" y="11"/>
                    </a:lnTo>
                    <a:lnTo>
                      <a:pt x="370" y="11"/>
                    </a:lnTo>
                    <a:lnTo>
                      <a:pt x="370" y="11"/>
                    </a:lnTo>
                    <a:lnTo>
                      <a:pt x="370" y="13"/>
                    </a:lnTo>
                    <a:lnTo>
                      <a:pt x="370" y="13"/>
                    </a:lnTo>
                    <a:lnTo>
                      <a:pt x="366" y="13"/>
                    </a:lnTo>
                    <a:lnTo>
                      <a:pt x="366" y="13"/>
                    </a:lnTo>
                    <a:lnTo>
                      <a:pt x="364" y="15"/>
                    </a:lnTo>
                    <a:lnTo>
                      <a:pt x="364" y="17"/>
                    </a:lnTo>
                    <a:lnTo>
                      <a:pt x="364" y="19"/>
                    </a:lnTo>
                    <a:lnTo>
                      <a:pt x="362" y="24"/>
                    </a:lnTo>
                    <a:lnTo>
                      <a:pt x="362" y="24"/>
                    </a:lnTo>
                    <a:lnTo>
                      <a:pt x="362" y="24"/>
                    </a:lnTo>
                    <a:lnTo>
                      <a:pt x="359" y="24"/>
                    </a:lnTo>
                    <a:lnTo>
                      <a:pt x="359" y="24"/>
                    </a:lnTo>
                    <a:lnTo>
                      <a:pt x="355" y="26"/>
                    </a:lnTo>
                    <a:lnTo>
                      <a:pt x="355" y="26"/>
                    </a:lnTo>
                    <a:lnTo>
                      <a:pt x="353" y="28"/>
                    </a:lnTo>
                    <a:lnTo>
                      <a:pt x="349" y="32"/>
                    </a:lnTo>
                    <a:lnTo>
                      <a:pt x="349" y="34"/>
                    </a:lnTo>
                    <a:lnTo>
                      <a:pt x="349" y="34"/>
                    </a:lnTo>
                    <a:lnTo>
                      <a:pt x="349" y="45"/>
                    </a:lnTo>
                    <a:lnTo>
                      <a:pt x="349" y="47"/>
                    </a:lnTo>
                    <a:lnTo>
                      <a:pt x="349" y="47"/>
                    </a:lnTo>
                    <a:lnTo>
                      <a:pt x="347" y="49"/>
                    </a:lnTo>
                    <a:lnTo>
                      <a:pt x="345" y="53"/>
                    </a:lnTo>
                    <a:lnTo>
                      <a:pt x="345" y="53"/>
                    </a:lnTo>
                    <a:lnTo>
                      <a:pt x="345" y="53"/>
                    </a:lnTo>
                    <a:lnTo>
                      <a:pt x="345" y="55"/>
                    </a:lnTo>
                    <a:lnTo>
                      <a:pt x="345" y="55"/>
                    </a:lnTo>
                    <a:lnTo>
                      <a:pt x="345" y="57"/>
                    </a:lnTo>
                    <a:lnTo>
                      <a:pt x="345" y="57"/>
                    </a:lnTo>
                    <a:lnTo>
                      <a:pt x="343" y="62"/>
                    </a:lnTo>
                    <a:lnTo>
                      <a:pt x="345" y="66"/>
                    </a:lnTo>
                    <a:lnTo>
                      <a:pt x="343" y="68"/>
                    </a:lnTo>
                    <a:lnTo>
                      <a:pt x="343" y="70"/>
                    </a:lnTo>
                    <a:lnTo>
                      <a:pt x="343" y="72"/>
                    </a:lnTo>
                    <a:lnTo>
                      <a:pt x="341" y="74"/>
                    </a:lnTo>
                    <a:lnTo>
                      <a:pt x="341" y="74"/>
                    </a:lnTo>
                    <a:lnTo>
                      <a:pt x="340" y="74"/>
                    </a:lnTo>
                    <a:lnTo>
                      <a:pt x="334" y="72"/>
                    </a:lnTo>
                    <a:lnTo>
                      <a:pt x="332" y="70"/>
                    </a:lnTo>
                    <a:lnTo>
                      <a:pt x="330" y="72"/>
                    </a:lnTo>
                    <a:lnTo>
                      <a:pt x="330" y="72"/>
                    </a:lnTo>
                    <a:lnTo>
                      <a:pt x="328" y="74"/>
                    </a:lnTo>
                    <a:lnTo>
                      <a:pt x="328" y="76"/>
                    </a:lnTo>
                    <a:lnTo>
                      <a:pt x="328" y="78"/>
                    </a:lnTo>
                    <a:lnTo>
                      <a:pt x="328" y="79"/>
                    </a:lnTo>
                    <a:lnTo>
                      <a:pt x="328" y="79"/>
                    </a:lnTo>
                    <a:lnTo>
                      <a:pt x="321" y="78"/>
                    </a:lnTo>
                    <a:lnTo>
                      <a:pt x="319" y="74"/>
                    </a:lnTo>
                    <a:lnTo>
                      <a:pt x="317" y="74"/>
                    </a:lnTo>
                    <a:lnTo>
                      <a:pt x="315" y="74"/>
                    </a:lnTo>
                    <a:lnTo>
                      <a:pt x="315" y="74"/>
                    </a:lnTo>
                    <a:lnTo>
                      <a:pt x="315" y="74"/>
                    </a:lnTo>
                    <a:lnTo>
                      <a:pt x="313" y="76"/>
                    </a:lnTo>
                    <a:lnTo>
                      <a:pt x="311" y="78"/>
                    </a:lnTo>
                    <a:lnTo>
                      <a:pt x="309" y="78"/>
                    </a:lnTo>
                    <a:lnTo>
                      <a:pt x="307" y="78"/>
                    </a:lnTo>
                    <a:lnTo>
                      <a:pt x="305" y="78"/>
                    </a:lnTo>
                    <a:lnTo>
                      <a:pt x="303" y="78"/>
                    </a:lnTo>
                    <a:lnTo>
                      <a:pt x="301" y="76"/>
                    </a:lnTo>
                    <a:lnTo>
                      <a:pt x="300" y="76"/>
                    </a:lnTo>
                    <a:lnTo>
                      <a:pt x="296" y="81"/>
                    </a:lnTo>
                    <a:lnTo>
                      <a:pt x="292" y="83"/>
                    </a:lnTo>
                    <a:lnTo>
                      <a:pt x="292" y="85"/>
                    </a:lnTo>
                    <a:lnTo>
                      <a:pt x="290" y="87"/>
                    </a:lnTo>
                    <a:lnTo>
                      <a:pt x="290" y="91"/>
                    </a:lnTo>
                    <a:lnTo>
                      <a:pt x="290" y="93"/>
                    </a:lnTo>
                    <a:lnTo>
                      <a:pt x="288" y="93"/>
                    </a:lnTo>
                    <a:lnTo>
                      <a:pt x="288" y="93"/>
                    </a:lnTo>
                    <a:lnTo>
                      <a:pt x="288" y="95"/>
                    </a:lnTo>
                    <a:lnTo>
                      <a:pt x="288" y="95"/>
                    </a:lnTo>
                    <a:lnTo>
                      <a:pt x="288" y="97"/>
                    </a:lnTo>
                    <a:lnTo>
                      <a:pt x="288" y="97"/>
                    </a:lnTo>
                    <a:lnTo>
                      <a:pt x="288" y="98"/>
                    </a:lnTo>
                    <a:lnTo>
                      <a:pt x="286" y="98"/>
                    </a:lnTo>
                    <a:lnTo>
                      <a:pt x="284" y="97"/>
                    </a:lnTo>
                    <a:lnTo>
                      <a:pt x="279" y="93"/>
                    </a:lnTo>
                    <a:lnTo>
                      <a:pt x="271" y="89"/>
                    </a:lnTo>
                    <a:lnTo>
                      <a:pt x="271" y="87"/>
                    </a:lnTo>
                    <a:lnTo>
                      <a:pt x="271" y="87"/>
                    </a:lnTo>
                    <a:lnTo>
                      <a:pt x="273" y="85"/>
                    </a:lnTo>
                    <a:lnTo>
                      <a:pt x="273" y="83"/>
                    </a:lnTo>
                    <a:lnTo>
                      <a:pt x="275" y="83"/>
                    </a:lnTo>
                    <a:lnTo>
                      <a:pt x="273" y="79"/>
                    </a:lnTo>
                    <a:lnTo>
                      <a:pt x="273" y="78"/>
                    </a:lnTo>
                    <a:lnTo>
                      <a:pt x="273" y="78"/>
                    </a:lnTo>
                    <a:lnTo>
                      <a:pt x="269" y="78"/>
                    </a:lnTo>
                    <a:lnTo>
                      <a:pt x="267" y="76"/>
                    </a:lnTo>
                    <a:lnTo>
                      <a:pt x="265" y="76"/>
                    </a:lnTo>
                    <a:lnTo>
                      <a:pt x="263" y="78"/>
                    </a:lnTo>
                    <a:lnTo>
                      <a:pt x="261" y="78"/>
                    </a:lnTo>
                    <a:lnTo>
                      <a:pt x="260" y="78"/>
                    </a:lnTo>
                    <a:lnTo>
                      <a:pt x="258" y="76"/>
                    </a:lnTo>
                    <a:lnTo>
                      <a:pt x="258" y="74"/>
                    </a:lnTo>
                    <a:lnTo>
                      <a:pt x="256" y="72"/>
                    </a:lnTo>
                    <a:lnTo>
                      <a:pt x="256" y="64"/>
                    </a:lnTo>
                    <a:lnTo>
                      <a:pt x="256" y="62"/>
                    </a:lnTo>
                    <a:lnTo>
                      <a:pt x="254" y="62"/>
                    </a:lnTo>
                    <a:lnTo>
                      <a:pt x="252" y="62"/>
                    </a:lnTo>
                    <a:lnTo>
                      <a:pt x="250" y="60"/>
                    </a:lnTo>
                    <a:lnTo>
                      <a:pt x="250" y="60"/>
                    </a:lnTo>
                    <a:lnTo>
                      <a:pt x="248" y="60"/>
                    </a:lnTo>
                    <a:lnTo>
                      <a:pt x="250" y="60"/>
                    </a:lnTo>
                    <a:lnTo>
                      <a:pt x="250" y="59"/>
                    </a:lnTo>
                    <a:lnTo>
                      <a:pt x="250" y="59"/>
                    </a:lnTo>
                    <a:lnTo>
                      <a:pt x="250" y="57"/>
                    </a:lnTo>
                    <a:lnTo>
                      <a:pt x="248" y="59"/>
                    </a:lnTo>
                    <a:lnTo>
                      <a:pt x="246" y="59"/>
                    </a:lnTo>
                    <a:lnTo>
                      <a:pt x="242" y="62"/>
                    </a:lnTo>
                    <a:lnTo>
                      <a:pt x="237" y="62"/>
                    </a:lnTo>
                    <a:lnTo>
                      <a:pt x="233" y="57"/>
                    </a:lnTo>
                    <a:lnTo>
                      <a:pt x="231" y="55"/>
                    </a:lnTo>
                    <a:lnTo>
                      <a:pt x="231" y="55"/>
                    </a:lnTo>
                    <a:lnTo>
                      <a:pt x="221" y="55"/>
                    </a:lnTo>
                    <a:lnTo>
                      <a:pt x="221" y="55"/>
                    </a:lnTo>
                    <a:lnTo>
                      <a:pt x="220" y="57"/>
                    </a:lnTo>
                    <a:lnTo>
                      <a:pt x="220" y="59"/>
                    </a:lnTo>
                    <a:lnTo>
                      <a:pt x="218" y="60"/>
                    </a:lnTo>
                    <a:lnTo>
                      <a:pt x="218" y="60"/>
                    </a:lnTo>
                    <a:lnTo>
                      <a:pt x="218" y="64"/>
                    </a:lnTo>
                    <a:lnTo>
                      <a:pt x="218" y="66"/>
                    </a:lnTo>
                    <a:lnTo>
                      <a:pt x="216" y="66"/>
                    </a:lnTo>
                    <a:lnTo>
                      <a:pt x="214" y="66"/>
                    </a:lnTo>
                    <a:lnTo>
                      <a:pt x="214" y="68"/>
                    </a:lnTo>
                    <a:lnTo>
                      <a:pt x="214" y="68"/>
                    </a:lnTo>
                    <a:lnTo>
                      <a:pt x="214" y="68"/>
                    </a:lnTo>
                    <a:lnTo>
                      <a:pt x="214" y="70"/>
                    </a:lnTo>
                    <a:lnTo>
                      <a:pt x="214" y="70"/>
                    </a:lnTo>
                    <a:lnTo>
                      <a:pt x="214" y="72"/>
                    </a:lnTo>
                    <a:lnTo>
                      <a:pt x="214" y="76"/>
                    </a:lnTo>
                    <a:lnTo>
                      <a:pt x="214" y="76"/>
                    </a:lnTo>
                    <a:lnTo>
                      <a:pt x="214" y="78"/>
                    </a:lnTo>
                    <a:lnTo>
                      <a:pt x="210" y="78"/>
                    </a:lnTo>
                    <a:lnTo>
                      <a:pt x="210" y="78"/>
                    </a:lnTo>
                    <a:lnTo>
                      <a:pt x="208" y="76"/>
                    </a:lnTo>
                    <a:lnTo>
                      <a:pt x="206" y="76"/>
                    </a:lnTo>
                    <a:lnTo>
                      <a:pt x="206" y="78"/>
                    </a:lnTo>
                    <a:lnTo>
                      <a:pt x="206" y="78"/>
                    </a:lnTo>
                    <a:lnTo>
                      <a:pt x="204" y="79"/>
                    </a:lnTo>
                    <a:lnTo>
                      <a:pt x="204" y="79"/>
                    </a:lnTo>
                    <a:lnTo>
                      <a:pt x="202" y="81"/>
                    </a:lnTo>
                    <a:lnTo>
                      <a:pt x="200" y="83"/>
                    </a:lnTo>
                    <a:lnTo>
                      <a:pt x="200" y="81"/>
                    </a:lnTo>
                    <a:lnTo>
                      <a:pt x="199" y="81"/>
                    </a:lnTo>
                    <a:lnTo>
                      <a:pt x="199" y="81"/>
                    </a:lnTo>
                    <a:lnTo>
                      <a:pt x="197" y="81"/>
                    </a:lnTo>
                    <a:lnTo>
                      <a:pt x="195" y="81"/>
                    </a:lnTo>
                    <a:lnTo>
                      <a:pt x="189" y="81"/>
                    </a:lnTo>
                    <a:lnTo>
                      <a:pt x="187" y="83"/>
                    </a:lnTo>
                    <a:lnTo>
                      <a:pt x="181" y="83"/>
                    </a:lnTo>
                    <a:lnTo>
                      <a:pt x="180" y="83"/>
                    </a:lnTo>
                    <a:lnTo>
                      <a:pt x="180" y="85"/>
                    </a:lnTo>
                    <a:lnTo>
                      <a:pt x="180" y="85"/>
                    </a:lnTo>
                    <a:lnTo>
                      <a:pt x="178" y="85"/>
                    </a:lnTo>
                    <a:lnTo>
                      <a:pt x="178" y="87"/>
                    </a:lnTo>
                    <a:lnTo>
                      <a:pt x="170" y="89"/>
                    </a:lnTo>
                    <a:lnTo>
                      <a:pt x="168" y="91"/>
                    </a:lnTo>
                    <a:lnTo>
                      <a:pt x="168" y="91"/>
                    </a:lnTo>
                    <a:lnTo>
                      <a:pt x="168" y="93"/>
                    </a:lnTo>
                    <a:lnTo>
                      <a:pt x="168" y="93"/>
                    </a:lnTo>
                    <a:lnTo>
                      <a:pt x="168" y="93"/>
                    </a:lnTo>
                    <a:lnTo>
                      <a:pt x="166" y="95"/>
                    </a:lnTo>
                    <a:lnTo>
                      <a:pt x="162" y="98"/>
                    </a:lnTo>
                    <a:lnTo>
                      <a:pt x="162" y="98"/>
                    </a:lnTo>
                    <a:lnTo>
                      <a:pt x="160" y="98"/>
                    </a:lnTo>
                    <a:lnTo>
                      <a:pt x="160" y="97"/>
                    </a:lnTo>
                    <a:lnTo>
                      <a:pt x="162" y="95"/>
                    </a:lnTo>
                    <a:lnTo>
                      <a:pt x="162" y="93"/>
                    </a:lnTo>
                    <a:lnTo>
                      <a:pt x="160" y="93"/>
                    </a:lnTo>
                    <a:lnTo>
                      <a:pt x="155" y="95"/>
                    </a:lnTo>
                    <a:lnTo>
                      <a:pt x="153" y="97"/>
                    </a:lnTo>
                    <a:lnTo>
                      <a:pt x="151" y="97"/>
                    </a:lnTo>
                    <a:lnTo>
                      <a:pt x="149" y="98"/>
                    </a:lnTo>
                    <a:lnTo>
                      <a:pt x="145" y="97"/>
                    </a:lnTo>
                    <a:lnTo>
                      <a:pt x="143" y="97"/>
                    </a:lnTo>
                    <a:lnTo>
                      <a:pt x="143" y="95"/>
                    </a:lnTo>
                    <a:lnTo>
                      <a:pt x="141" y="89"/>
                    </a:lnTo>
                    <a:lnTo>
                      <a:pt x="141" y="89"/>
                    </a:lnTo>
                    <a:lnTo>
                      <a:pt x="141" y="89"/>
                    </a:lnTo>
                    <a:lnTo>
                      <a:pt x="141" y="89"/>
                    </a:lnTo>
                    <a:lnTo>
                      <a:pt x="140" y="89"/>
                    </a:lnTo>
                    <a:lnTo>
                      <a:pt x="138" y="89"/>
                    </a:lnTo>
                    <a:lnTo>
                      <a:pt x="138" y="83"/>
                    </a:lnTo>
                    <a:lnTo>
                      <a:pt x="136" y="83"/>
                    </a:lnTo>
                    <a:lnTo>
                      <a:pt x="136" y="83"/>
                    </a:lnTo>
                    <a:lnTo>
                      <a:pt x="134" y="83"/>
                    </a:lnTo>
                    <a:lnTo>
                      <a:pt x="134" y="83"/>
                    </a:lnTo>
                    <a:lnTo>
                      <a:pt x="132" y="85"/>
                    </a:lnTo>
                    <a:lnTo>
                      <a:pt x="130" y="85"/>
                    </a:lnTo>
                    <a:lnTo>
                      <a:pt x="126" y="89"/>
                    </a:lnTo>
                    <a:lnTo>
                      <a:pt x="124" y="89"/>
                    </a:lnTo>
                    <a:lnTo>
                      <a:pt x="124" y="91"/>
                    </a:lnTo>
                    <a:lnTo>
                      <a:pt x="122" y="95"/>
                    </a:lnTo>
                    <a:lnTo>
                      <a:pt x="122" y="95"/>
                    </a:lnTo>
                    <a:lnTo>
                      <a:pt x="120" y="95"/>
                    </a:lnTo>
                    <a:lnTo>
                      <a:pt x="119" y="95"/>
                    </a:lnTo>
                    <a:lnTo>
                      <a:pt x="119" y="95"/>
                    </a:lnTo>
                    <a:lnTo>
                      <a:pt x="117" y="95"/>
                    </a:lnTo>
                    <a:lnTo>
                      <a:pt x="117" y="93"/>
                    </a:lnTo>
                    <a:lnTo>
                      <a:pt x="115" y="93"/>
                    </a:lnTo>
                    <a:lnTo>
                      <a:pt x="115" y="93"/>
                    </a:lnTo>
                    <a:lnTo>
                      <a:pt x="115" y="95"/>
                    </a:lnTo>
                    <a:lnTo>
                      <a:pt x="115" y="95"/>
                    </a:lnTo>
                    <a:lnTo>
                      <a:pt x="111" y="97"/>
                    </a:lnTo>
                    <a:lnTo>
                      <a:pt x="111" y="98"/>
                    </a:lnTo>
                    <a:lnTo>
                      <a:pt x="111" y="98"/>
                    </a:lnTo>
                    <a:lnTo>
                      <a:pt x="111" y="100"/>
                    </a:lnTo>
                    <a:lnTo>
                      <a:pt x="109" y="102"/>
                    </a:lnTo>
                    <a:lnTo>
                      <a:pt x="107" y="102"/>
                    </a:lnTo>
                    <a:lnTo>
                      <a:pt x="107" y="102"/>
                    </a:lnTo>
                    <a:lnTo>
                      <a:pt x="105" y="102"/>
                    </a:lnTo>
                    <a:lnTo>
                      <a:pt x="105" y="102"/>
                    </a:lnTo>
                    <a:lnTo>
                      <a:pt x="103" y="100"/>
                    </a:lnTo>
                    <a:lnTo>
                      <a:pt x="103" y="100"/>
                    </a:lnTo>
                    <a:lnTo>
                      <a:pt x="101" y="98"/>
                    </a:lnTo>
                    <a:lnTo>
                      <a:pt x="101" y="98"/>
                    </a:lnTo>
                    <a:lnTo>
                      <a:pt x="99" y="97"/>
                    </a:lnTo>
                    <a:lnTo>
                      <a:pt x="96" y="95"/>
                    </a:lnTo>
                    <a:lnTo>
                      <a:pt x="96" y="93"/>
                    </a:lnTo>
                    <a:lnTo>
                      <a:pt x="94" y="93"/>
                    </a:lnTo>
                    <a:lnTo>
                      <a:pt x="92" y="91"/>
                    </a:lnTo>
                    <a:lnTo>
                      <a:pt x="90" y="89"/>
                    </a:lnTo>
                    <a:lnTo>
                      <a:pt x="90" y="87"/>
                    </a:lnTo>
                    <a:lnTo>
                      <a:pt x="90" y="85"/>
                    </a:lnTo>
                    <a:lnTo>
                      <a:pt x="92" y="85"/>
                    </a:lnTo>
                    <a:lnTo>
                      <a:pt x="92" y="81"/>
                    </a:lnTo>
                    <a:lnTo>
                      <a:pt x="90" y="79"/>
                    </a:lnTo>
                    <a:lnTo>
                      <a:pt x="90" y="79"/>
                    </a:lnTo>
                    <a:lnTo>
                      <a:pt x="88" y="79"/>
                    </a:lnTo>
                    <a:lnTo>
                      <a:pt x="88" y="79"/>
                    </a:lnTo>
                    <a:lnTo>
                      <a:pt x="86" y="79"/>
                    </a:lnTo>
                    <a:lnTo>
                      <a:pt x="86" y="81"/>
                    </a:lnTo>
                    <a:lnTo>
                      <a:pt x="86" y="81"/>
                    </a:lnTo>
                    <a:lnTo>
                      <a:pt x="84" y="79"/>
                    </a:lnTo>
                    <a:lnTo>
                      <a:pt x="84" y="79"/>
                    </a:lnTo>
                    <a:lnTo>
                      <a:pt x="84" y="79"/>
                    </a:lnTo>
                    <a:lnTo>
                      <a:pt x="82" y="79"/>
                    </a:lnTo>
                    <a:lnTo>
                      <a:pt x="82" y="79"/>
                    </a:lnTo>
                    <a:lnTo>
                      <a:pt x="80" y="79"/>
                    </a:lnTo>
                    <a:lnTo>
                      <a:pt x="80" y="79"/>
                    </a:lnTo>
                    <a:lnTo>
                      <a:pt x="79" y="81"/>
                    </a:lnTo>
                    <a:lnTo>
                      <a:pt x="79" y="81"/>
                    </a:lnTo>
                    <a:lnTo>
                      <a:pt x="79" y="83"/>
                    </a:lnTo>
                    <a:lnTo>
                      <a:pt x="79" y="83"/>
                    </a:lnTo>
                    <a:lnTo>
                      <a:pt x="79" y="85"/>
                    </a:lnTo>
                    <a:lnTo>
                      <a:pt x="79" y="85"/>
                    </a:lnTo>
                    <a:lnTo>
                      <a:pt x="77" y="85"/>
                    </a:lnTo>
                    <a:lnTo>
                      <a:pt x="77" y="83"/>
                    </a:lnTo>
                    <a:lnTo>
                      <a:pt x="77" y="83"/>
                    </a:lnTo>
                    <a:lnTo>
                      <a:pt x="77" y="81"/>
                    </a:lnTo>
                    <a:lnTo>
                      <a:pt x="77" y="81"/>
                    </a:lnTo>
                    <a:lnTo>
                      <a:pt x="75" y="81"/>
                    </a:lnTo>
                    <a:lnTo>
                      <a:pt x="75" y="81"/>
                    </a:lnTo>
                    <a:lnTo>
                      <a:pt x="75" y="81"/>
                    </a:lnTo>
                    <a:lnTo>
                      <a:pt x="75" y="83"/>
                    </a:lnTo>
                    <a:lnTo>
                      <a:pt x="75" y="83"/>
                    </a:lnTo>
                    <a:lnTo>
                      <a:pt x="75" y="85"/>
                    </a:lnTo>
                    <a:lnTo>
                      <a:pt x="75" y="85"/>
                    </a:lnTo>
                    <a:lnTo>
                      <a:pt x="73" y="85"/>
                    </a:lnTo>
                    <a:lnTo>
                      <a:pt x="73" y="85"/>
                    </a:lnTo>
                    <a:lnTo>
                      <a:pt x="71" y="83"/>
                    </a:lnTo>
                    <a:lnTo>
                      <a:pt x="71" y="81"/>
                    </a:lnTo>
                    <a:lnTo>
                      <a:pt x="69" y="76"/>
                    </a:lnTo>
                    <a:lnTo>
                      <a:pt x="65" y="70"/>
                    </a:lnTo>
                    <a:lnTo>
                      <a:pt x="63" y="68"/>
                    </a:lnTo>
                    <a:lnTo>
                      <a:pt x="63" y="68"/>
                    </a:lnTo>
                    <a:lnTo>
                      <a:pt x="63" y="68"/>
                    </a:lnTo>
                    <a:lnTo>
                      <a:pt x="61" y="68"/>
                    </a:lnTo>
                    <a:lnTo>
                      <a:pt x="61" y="72"/>
                    </a:lnTo>
                    <a:lnTo>
                      <a:pt x="61" y="72"/>
                    </a:lnTo>
                    <a:lnTo>
                      <a:pt x="61" y="74"/>
                    </a:lnTo>
                    <a:lnTo>
                      <a:pt x="59" y="74"/>
                    </a:lnTo>
                    <a:lnTo>
                      <a:pt x="59" y="74"/>
                    </a:lnTo>
                    <a:lnTo>
                      <a:pt x="58" y="74"/>
                    </a:lnTo>
                    <a:lnTo>
                      <a:pt x="58" y="76"/>
                    </a:lnTo>
                    <a:lnTo>
                      <a:pt x="56" y="78"/>
                    </a:lnTo>
                    <a:lnTo>
                      <a:pt x="54" y="78"/>
                    </a:lnTo>
                    <a:lnTo>
                      <a:pt x="50" y="78"/>
                    </a:lnTo>
                    <a:lnTo>
                      <a:pt x="48" y="79"/>
                    </a:lnTo>
                    <a:lnTo>
                      <a:pt x="48" y="79"/>
                    </a:lnTo>
                    <a:lnTo>
                      <a:pt x="46" y="79"/>
                    </a:lnTo>
                    <a:lnTo>
                      <a:pt x="44" y="78"/>
                    </a:lnTo>
                    <a:lnTo>
                      <a:pt x="44" y="78"/>
                    </a:lnTo>
                    <a:lnTo>
                      <a:pt x="42" y="79"/>
                    </a:lnTo>
                    <a:lnTo>
                      <a:pt x="40" y="81"/>
                    </a:lnTo>
                    <a:lnTo>
                      <a:pt x="39" y="81"/>
                    </a:lnTo>
                    <a:lnTo>
                      <a:pt x="33" y="81"/>
                    </a:lnTo>
                    <a:lnTo>
                      <a:pt x="27" y="81"/>
                    </a:lnTo>
                    <a:lnTo>
                      <a:pt x="19" y="79"/>
                    </a:lnTo>
                    <a:lnTo>
                      <a:pt x="18" y="79"/>
                    </a:lnTo>
                    <a:lnTo>
                      <a:pt x="10" y="79"/>
                    </a:lnTo>
                    <a:lnTo>
                      <a:pt x="8" y="81"/>
                    </a:lnTo>
                    <a:lnTo>
                      <a:pt x="6" y="81"/>
                    </a:lnTo>
                    <a:lnTo>
                      <a:pt x="6" y="83"/>
                    </a:lnTo>
                    <a:lnTo>
                      <a:pt x="6" y="83"/>
                    </a:lnTo>
                    <a:lnTo>
                      <a:pt x="6" y="83"/>
                    </a:lnTo>
                    <a:lnTo>
                      <a:pt x="6" y="85"/>
                    </a:lnTo>
                    <a:lnTo>
                      <a:pt x="6" y="85"/>
                    </a:lnTo>
                    <a:lnTo>
                      <a:pt x="6" y="85"/>
                    </a:lnTo>
                    <a:lnTo>
                      <a:pt x="6" y="87"/>
                    </a:lnTo>
                    <a:lnTo>
                      <a:pt x="6" y="89"/>
                    </a:lnTo>
                    <a:lnTo>
                      <a:pt x="8" y="91"/>
                    </a:lnTo>
                    <a:lnTo>
                      <a:pt x="8" y="91"/>
                    </a:lnTo>
                    <a:lnTo>
                      <a:pt x="10" y="93"/>
                    </a:lnTo>
                    <a:lnTo>
                      <a:pt x="10" y="95"/>
                    </a:lnTo>
                    <a:lnTo>
                      <a:pt x="10" y="95"/>
                    </a:lnTo>
                    <a:lnTo>
                      <a:pt x="10" y="97"/>
                    </a:lnTo>
                    <a:lnTo>
                      <a:pt x="10" y="97"/>
                    </a:lnTo>
                    <a:lnTo>
                      <a:pt x="10" y="98"/>
                    </a:lnTo>
                    <a:lnTo>
                      <a:pt x="8" y="100"/>
                    </a:lnTo>
                    <a:lnTo>
                      <a:pt x="8" y="102"/>
                    </a:lnTo>
                    <a:lnTo>
                      <a:pt x="8" y="102"/>
                    </a:lnTo>
                    <a:lnTo>
                      <a:pt x="8" y="104"/>
                    </a:lnTo>
                    <a:lnTo>
                      <a:pt x="8" y="104"/>
                    </a:lnTo>
                    <a:lnTo>
                      <a:pt x="6" y="106"/>
                    </a:lnTo>
                    <a:lnTo>
                      <a:pt x="6" y="106"/>
                    </a:lnTo>
                    <a:lnTo>
                      <a:pt x="4" y="110"/>
                    </a:lnTo>
                    <a:lnTo>
                      <a:pt x="2" y="112"/>
                    </a:lnTo>
                    <a:lnTo>
                      <a:pt x="2" y="114"/>
                    </a:lnTo>
                    <a:lnTo>
                      <a:pt x="0" y="119"/>
                    </a:lnTo>
                    <a:lnTo>
                      <a:pt x="4" y="119"/>
                    </a:lnTo>
                    <a:lnTo>
                      <a:pt x="10" y="121"/>
                    </a:lnTo>
                    <a:lnTo>
                      <a:pt x="10" y="121"/>
                    </a:lnTo>
                    <a:lnTo>
                      <a:pt x="12" y="121"/>
                    </a:lnTo>
                    <a:lnTo>
                      <a:pt x="12" y="123"/>
                    </a:lnTo>
                    <a:lnTo>
                      <a:pt x="16" y="125"/>
                    </a:lnTo>
                    <a:lnTo>
                      <a:pt x="16" y="125"/>
                    </a:lnTo>
                    <a:lnTo>
                      <a:pt x="18" y="127"/>
                    </a:lnTo>
                    <a:lnTo>
                      <a:pt x="18" y="127"/>
                    </a:lnTo>
                    <a:lnTo>
                      <a:pt x="18" y="131"/>
                    </a:lnTo>
                    <a:lnTo>
                      <a:pt x="18" y="133"/>
                    </a:lnTo>
                    <a:lnTo>
                      <a:pt x="18" y="135"/>
                    </a:lnTo>
                    <a:lnTo>
                      <a:pt x="18" y="137"/>
                    </a:lnTo>
                    <a:lnTo>
                      <a:pt x="19" y="137"/>
                    </a:lnTo>
                    <a:lnTo>
                      <a:pt x="19" y="140"/>
                    </a:lnTo>
                    <a:lnTo>
                      <a:pt x="33" y="152"/>
                    </a:lnTo>
                    <a:lnTo>
                      <a:pt x="35" y="154"/>
                    </a:lnTo>
                    <a:lnTo>
                      <a:pt x="37" y="157"/>
                    </a:lnTo>
                    <a:lnTo>
                      <a:pt x="37" y="157"/>
                    </a:lnTo>
                    <a:lnTo>
                      <a:pt x="37" y="159"/>
                    </a:lnTo>
                    <a:lnTo>
                      <a:pt x="37" y="159"/>
                    </a:lnTo>
                    <a:lnTo>
                      <a:pt x="35" y="163"/>
                    </a:lnTo>
                    <a:lnTo>
                      <a:pt x="35" y="163"/>
                    </a:lnTo>
                    <a:lnTo>
                      <a:pt x="35" y="165"/>
                    </a:lnTo>
                    <a:lnTo>
                      <a:pt x="35" y="165"/>
                    </a:lnTo>
                    <a:lnTo>
                      <a:pt x="37" y="167"/>
                    </a:lnTo>
                    <a:lnTo>
                      <a:pt x="37" y="171"/>
                    </a:lnTo>
                    <a:lnTo>
                      <a:pt x="39" y="173"/>
                    </a:lnTo>
                    <a:lnTo>
                      <a:pt x="39" y="173"/>
                    </a:lnTo>
                    <a:lnTo>
                      <a:pt x="40" y="175"/>
                    </a:lnTo>
                    <a:lnTo>
                      <a:pt x="40" y="175"/>
                    </a:lnTo>
                    <a:lnTo>
                      <a:pt x="42" y="175"/>
                    </a:lnTo>
                    <a:lnTo>
                      <a:pt x="42" y="175"/>
                    </a:lnTo>
                    <a:lnTo>
                      <a:pt x="44" y="175"/>
                    </a:lnTo>
                    <a:lnTo>
                      <a:pt x="44" y="175"/>
                    </a:lnTo>
                    <a:lnTo>
                      <a:pt x="46" y="175"/>
                    </a:lnTo>
                    <a:lnTo>
                      <a:pt x="46" y="175"/>
                    </a:lnTo>
                    <a:lnTo>
                      <a:pt x="52" y="176"/>
                    </a:lnTo>
                    <a:lnTo>
                      <a:pt x="54" y="176"/>
                    </a:lnTo>
                    <a:lnTo>
                      <a:pt x="54" y="176"/>
                    </a:lnTo>
                    <a:lnTo>
                      <a:pt x="54" y="176"/>
                    </a:lnTo>
                    <a:lnTo>
                      <a:pt x="54" y="176"/>
                    </a:lnTo>
                    <a:lnTo>
                      <a:pt x="54" y="176"/>
                    </a:lnTo>
                    <a:lnTo>
                      <a:pt x="54" y="173"/>
                    </a:lnTo>
                    <a:lnTo>
                      <a:pt x="54" y="173"/>
                    </a:lnTo>
                    <a:lnTo>
                      <a:pt x="54" y="171"/>
                    </a:lnTo>
                    <a:lnTo>
                      <a:pt x="54" y="171"/>
                    </a:lnTo>
                    <a:lnTo>
                      <a:pt x="54" y="171"/>
                    </a:lnTo>
                    <a:lnTo>
                      <a:pt x="54" y="171"/>
                    </a:lnTo>
                    <a:lnTo>
                      <a:pt x="56" y="171"/>
                    </a:lnTo>
                    <a:lnTo>
                      <a:pt x="56" y="171"/>
                    </a:lnTo>
                    <a:lnTo>
                      <a:pt x="56" y="169"/>
                    </a:lnTo>
                    <a:lnTo>
                      <a:pt x="58" y="169"/>
                    </a:lnTo>
                    <a:lnTo>
                      <a:pt x="58" y="169"/>
                    </a:lnTo>
                    <a:lnTo>
                      <a:pt x="59" y="169"/>
                    </a:lnTo>
                    <a:lnTo>
                      <a:pt x="59" y="169"/>
                    </a:lnTo>
                    <a:lnTo>
                      <a:pt x="59" y="171"/>
                    </a:lnTo>
                    <a:lnTo>
                      <a:pt x="61" y="171"/>
                    </a:lnTo>
                    <a:lnTo>
                      <a:pt x="61" y="173"/>
                    </a:lnTo>
                    <a:lnTo>
                      <a:pt x="61" y="173"/>
                    </a:lnTo>
                    <a:lnTo>
                      <a:pt x="63" y="176"/>
                    </a:lnTo>
                    <a:lnTo>
                      <a:pt x="63" y="176"/>
                    </a:lnTo>
                    <a:lnTo>
                      <a:pt x="63" y="178"/>
                    </a:lnTo>
                    <a:lnTo>
                      <a:pt x="61" y="178"/>
                    </a:lnTo>
                    <a:lnTo>
                      <a:pt x="61" y="180"/>
                    </a:lnTo>
                    <a:lnTo>
                      <a:pt x="61" y="180"/>
                    </a:lnTo>
                    <a:lnTo>
                      <a:pt x="58" y="184"/>
                    </a:lnTo>
                    <a:lnTo>
                      <a:pt x="58" y="184"/>
                    </a:lnTo>
                    <a:lnTo>
                      <a:pt x="58" y="186"/>
                    </a:lnTo>
                    <a:lnTo>
                      <a:pt x="56" y="186"/>
                    </a:lnTo>
                    <a:lnTo>
                      <a:pt x="58" y="188"/>
                    </a:lnTo>
                    <a:lnTo>
                      <a:pt x="58" y="188"/>
                    </a:lnTo>
                    <a:lnTo>
                      <a:pt x="58" y="190"/>
                    </a:lnTo>
                    <a:lnTo>
                      <a:pt x="58" y="190"/>
                    </a:lnTo>
                    <a:lnTo>
                      <a:pt x="56" y="194"/>
                    </a:lnTo>
                    <a:lnTo>
                      <a:pt x="56" y="194"/>
                    </a:lnTo>
                    <a:lnTo>
                      <a:pt x="56" y="195"/>
                    </a:lnTo>
                    <a:lnTo>
                      <a:pt x="56" y="195"/>
                    </a:lnTo>
                    <a:lnTo>
                      <a:pt x="56" y="197"/>
                    </a:lnTo>
                    <a:lnTo>
                      <a:pt x="58" y="197"/>
                    </a:lnTo>
                    <a:lnTo>
                      <a:pt x="58" y="197"/>
                    </a:lnTo>
                    <a:lnTo>
                      <a:pt x="58" y="197"/>
                    </a:lnTo>
                    <a:lnTo>
                      <a:pt x="59" y="195"/>
                    </a:lnTo>
                    <a:lnTo>
                      <a:pt x="61" y="194"/>
                    </a:lnTo>
                    <a:lnTo>
                      <a:pt x="61" y="194"/>
                    </a:lnTo>
                    <a:lnTo>
                      <a:pt x="63" y="195"/>
                    </a:lnTo>
                    <a:lnTo>
                      <a:pt x="63" y="195"/>
                    </a:lnTo>
                    <a:lnTo>
                      <a:pt x="63" y="197"/>
                    </a:lnTo>
                    <a:lnTo>
                      <a:pt x="65" y="203"/>
                    </a:lnTo>
                    <a:lnTo>
                      <a:pt x="63" y="211"/>
                    </a:lnTo>
                    <a:lnTo>
                      <a:pt x="63" y="214"/>
                    </a:lnTo>
                    <a:lnTo>
                      <a:pt x="63" y="218"/>
                    </a:lnTo>
                    <a:lnTo>
                      <a:pt x="65" y="220"/>
                    </a:lnTo>
                    <a:lnTo>
                      <a:pt x="69" y="224"/>
                    </a:lnTo>
                    <a:lnTo>
                      <a:pt x="69" y="224"/>
                    </a:lnTo>
                    <a:lnTo>
                      <a:pt x="69" y="226"/>
                    </a:lnTo>
                    <a:lnTo>
                      <a:pt x="71" y="228"/>
                    </a:lnTo>
                    <a:lnTo>
                      <a:pt x="71" y="230"/>
                    </a:lnTo>
                    <a:lnTo>
                      <a:pt x="71" y="232"/>
                    </a:lnTo>
                    <a:lnTo>
                      <a:pt x="71" y="233"/>
                    </a:lnTo>
                    <a:lnTo>
                      <a:pt x="71" y="233"/>
                    </a:lnTo>
                    <a:lnTo>
                      <a:pt x="73" y="233"/>
                    </a:lnTo>
                    <a:lnTo>
                      <a:pt x="73" y="233"/>
                    </a:lnTo>
                    <a:lnTo>
                      <a:pt x="73" y="233"/>
                    </a:lnTo>
                    <a:lnTo>
                      <a:pt x="75" y="233"/>
                    </a:lnTo>
                    <a:lnTo>
                      <a:pt x="75" y="233"/>
                    </a:lnTo>
                    <a:lnTo>
                      <a:pt x="75" y="233"/>
                    </a:lnTo>
                    <a:lnTo>
                      <a:pt x="75" y="233"/>
                    </a:lnTo>
                    <a:lnTo>
                      <a:pt x="75" y="233"/>
                    </a:lnTo>
                    <a:lnTo>
                      <a:pt x="75" y="232"/>
                    </a:lnTo>
                    <a:lnTo>
                      <a:pt x="75" y="232"/>
                    </a:lnTo>
                    <a:lnTo>
                      <a:pt x="75" y="232"/>
                    </a:lnTo>
                    <a:lnTo>
                      <a:pt x="77" y="232"/>
                    </a:lnTo>
                    <a:lnTo>
                      <a:pt x="79" y="233"/>
                    </a:lnTo>
                    <a:lnTo>
                      <a:pt x="80" y="233"/>
                    </a:lnTo>
                    <a:lnTo>
                      <a:pt x="80" y="233"/>
                    </a:lnTo>
                    <a:lnTo>
                      <a:pt x="82" y="233"/>
                    </a:lnTo>
                    <a:lnTo>
                      <a:pt x="82" y="233"/>
                    </a:lnTo>
                    <a:lnTo>
                      <a:pt x="84" y="233"/>
                    </a:lnTo>
                    <a:lnTo>
                      <a:pt x="84" y="233"/>
                    </a:lnTo>
                    <a:lnTo>
                      <a:pt x="84" y="233"/>
                    </a:lnTo>
                    <a:lnTo>
                      <a:pt x="86" y="233"/>
                    </a:lnTo>
                    <a:lnTo>
                      <a:pt x="86" y="233"/>
                    </a:lnTo>
                    <a:lnTo>
                      <a:pt x="88" y="233"/>
                    </a:lnTo>
                    <a:lnTo>
                      <a:pt x="88" y="233"/>
                    </a:lnTo>
                    <a:lnTo>
                      <a:pt x="90" y="235"/>
                    </a:lnTo>
                    <a:lnTo>
                      <a:pt x="92" y="235"/>
                    </a:lnTo>
                    <a:lnTo>
                      <a:pt x="92" y="235"/>
                    </a:lnTo>
                    <a:lnTo>
                      <a:pt x="92" y="239"/>
                    </a:lnTo>
                    <a:lnTo>
                      <a:pt x="92" y="239"/>
                    </a:lnTo>
                    <a:lnTo>
                      <a:pt x="94" y="241"/>
                    </a:lnTo>
                    <a:lnTo>
                      <a:pt x="94" y="243"/>
                    </a:lnTo>
                    <a:lnTo>
                      <a:pt x="94" y="243"/>
                    </a:lnTo>
                    <a:lnTo>
                      <a:pt x="94" y="245"/>
                    </a:lnTo>
                    <a:lnTo>
                      <a:pt x="94" y="247"/>
                    </a:lnTo>
                    <a:lnTo>
                      <a:pt x="92" y="247"/>
                    </a:lnTo>
                    <a:lnTo>
                      <a:pt x="92" y="249"/>
                    </a:lnTo>
                    <a:lnTo>
                      <a:pt x="88" y="251"/>
                    </a:lnTo>
                    <a:lnTo>
                      <a:pt x="86" y="253"/>
                    </a:lnTo>
                    <a:lnTo>
                      <a:pt x="86" y="253"/>
                    </a:lnTo>
                    <a:lnTo>
                      <a:pt x="84" y="253"/>
                    </a:lnTo>
                    <a:lnTo>
                      <a:pt x="84" y="254"/>
                    </a:lnTo>
                    <a:lnTo>
                      <a:pt x="82" y="254"/>
                    </a:lnTo>
                    <a:lnTo>
                      <a:pt x="82" y="254"/>
                    </a:lnTo>
                    <a:lnTo>
                      <a:pt x="82" y="256"/>
                    </a:lnTo>
                    <a:lnTo>
                      <a:pt x="80" y="256"/>
                    </a:lnTo>
                    <a:lnTo>
                      <a:pt x="80" y="262"/>
                    </a:lnTo>
                    <a:lnTo>
                      <a:pt x="79" y="262"/>
                    </a:lnTo>
                    <a:lnTo>
                      <a:pt x="79" y="264"/>
                    </a:lnTo>
                    <a:lnTo>
                      <a:pt x="75" y="266"/>
                    </a:lnTo>
                    <a:lnTo>
                      <a:pt x="73" y="268"/>
                    </a:lnTo>
                    <a:lnTo>
                      <a:pt x="71" y="270"/>
                    </a:lnTo>
                    <a:lnTo>
                      <a:pt x="71" y="270"/>
                    </a:lnTo>
                    <a:lnTo>
                      <a:pt x="69" y="270"/>
                    </a:lnTo>
                    <a:lnTo>
                      <a:pt x="67" y="270"/>
                    </a:lnTo>
                    <a:lnTo>
                      <a:pt x="67" y="270"/>
                    </a:lnTo>
                    <a:lnTo>
                      <a:pt x="65" y="270"/>
                    </a:lnTo>
                    <a:lnTo>
                      <a:pt x="63" y="272"/>
                    </a:lnTo>
                    <a:lnTo>
                      <a:pt x="63" y="273"/>
                    </a:lnTo>
                    <a:lnTo>
                      <a:pt x="63" y="273"/>
                    </a:lnTo>
                    <a:lnTo>
                      <a:pt x="61" y="273"/>
                    </a:lnTo>
                    <a:lnTo>
                      <a:pt x="59" y="273"/>
                    </a:lnTo>
                    <a:lnTo>
                      <a:pt x="59" y="275"/>
                    </a:lnTo>
                    <a:lnTo>
                      <a:pt x="59" y="275"/>
                    </a:lnTo>
                    <a:lnTo>
                      <a:pt x="59" y="275"/>
                    </a:lnTo>
                    <a:lnTo>
                      <a:pt x="59" y="277"/>
                    </a:lnTo>
                    <a:lnTo>
                      <a:pt x="58" y="279"/>
                    </a:lnTo>
                    <a:lnTo>
                      <a:pt x="61" y="281"/>
                    </a:lnTo>
                    <a:lnTo>
                      <a:pt x="65" y="281"/>
                    </a:lnTo>
                    <a:lnTo>
                      <a:pt x="67" y="283"/>
                    </a:lnTo>
                    <a:lnTo>
                      <a:pt x="73" y="291"/>
                    </a:lnTo>
                    <a:lnTo>
                      <a:pt x="73" y="292"/>
                    </a:lnTo>
                    <a:lnTo>
                      <a:pt x="75" y="292"/>
                    </a:lnTo>
                    <a:lnTo>
                      <a:pt x="75" y="294"/>
                    </a:lnTo>
                    <a:lnTo>
                      <a:pt x="79" y="296"/>
                    </a:lnTo>
                    <a:lnTo>
                      <a:pt x="79" y="298"/>
                    </a:lnTo>
                    <a:lnTo>
                      <a:pt x="79" y="298"/>
                    </a:lnTo>
                    <a:lnTo>
                      <a:pt x="80" y="298"/>
                    </a:lnTo>
                    <a:lnTo>
                      <a:pt x="82" y="298"/>
                    </a:lnTo>
                    <a:lnTo>
                      <a:pt x="88" y="300"/>
                    </a:lnTo>
                    <a:lnTo>
                      <a:pt x="90" y="300"/>
                    </a:lnTo>
                    <a:lnTo>
                      <a:pt x="99" y="300"/>
                    </a:lnTo>
                    <a:lnTo>
                      <a:pt x="99" y="300"/>
                    </a:lnTo>
                    <a:lnTo>
                      <a:pt x="105" y="296"/>
                    </a:lnTo>
                    <a:lnTo>
                      <a:pt x="107" y="296"/>
                    </a:lnTo>
                    <a:lnTo>
                      <a:pt x="107" y="296"/>
                    </a:lnTo>
                    <a:lnTo>
                      <a:pt x="107" y="296"/>
                    </a:lnTo>
                    <a:lnTo>
                      <a:pt x="107" y="294"/>
                    </a:lnTo>
                    <a:lnTo>
                      <a:pt x="107" y="294"/>
                    </a:lnTo>
                    <a:lnTo>
                      <a:pt x="107" y="292"/>
                    </a:lnTo>
                    <a:lnTo>
                      <a:pt x="107" y="292"/>
                    </a:lnTo>
                    <a:lnTo>
                      <a:pt x="107" y="292"/>
                    </a:lnTo>
                    <a:lnTo>
                      <a:pt x="109" y="291"/>
                    </a:lnTo>
                    <a:lnTo>
                      <a:pt x="111" y="291"/>
                    </a:lnTo>
                    <a:lnTo>
                      <a:pt x="128" y="291"/>
                    </a:lnTo>
                    <a:lnTo>
                      <a:pt x="130" y="291"/>
                    </a:lnTo>
                    <a:lnTo>
                      <a:pt x="132" y="291"/>
                    </a:lnTo>
                    <a:lnTo>
                      <a:pt x="132" y="289"/>
                    </a:lnTo>
                    <a:lnTo>
                      <a:pt x="132" y="289"/>
                    </a:lnTo>
                    <a:lnTo>
                      <a:pt x="134" y="289"/>
                    </a:lnTo>
                    <a:lnTo>
                      <a:pt x="136" y="289"/>
                    </a:lnTo>
                    <a:lnTo>
                      <a:pt x="136" y="289"/>
                    </a:lnTo>
                    <a:lnTo>
                      <a:pt x="141" y="291"/>
                    </a:lnTo>
                    <a:lnTo>
                      <a:pt x="145" y="291"/>
                    </a:lnTo>
                    <a:lnTo>
                      <a:pt x="145" y="291"/>
                    </a:lnTo>
                    <a:lnTo>
                      <a:pt x="147" y="291"/>
                    </a:lnTo>
                    <a:lnTo>
                      <a:pt x="147" y="289"/>
                    </a:lnTo>
                    <a:lnTo>
                      <a:pt x="149" y="289"/>
                    </a:lnTo>
                    <a:lnTo>
                      <a:pt x="149" y="289"/>
                    </a:lnTo>
                    <a:lnTo>
                      <a:pt x="153" y="289"/>
                    </a:lnTo>
                    <a:lnTo>
                      <a:pt x="153" y="289"/>
                    </a:lnTo>
                    <a:lnTo>
                      <a:pt x="157" y="285"/>
                    </a:lnTo>
                    <a:lnTo>
                      <a:pt x="159" y="283"/>
                    </a:lnTo>
                    <a:lnTo>
                      <a:pt x="162" y="289"/>
                    </a:lnTo>
                    <a:lnTo>
                      <a:pt x="162" y="294"/>
                    </a:lnTo>
                    <a:lnTo>
                      <a:pt x="162" y="298"/>
                    </a:lnTo>
                    <a:lnTo>
                      <a:pt x="162" y="300"/>
                    </a:lnTo>
                    <a:lnTo>
                      <a:pt x="162" y="302"/>
                    </a:lnTo>
                    <a:lnTo>
                      <a:pt x="162" y="304"/>
                    </a:lnTo>
                    <a:lnTo>
                      <a:pt x="162" y="306"/>
                    </a:lnTo>
                    <a:lnTo>
                      <a:pt x="157" y="311"/>
                    </a:lnTo>
                    <a:lnTo>
                      <a:pt x="155" y="317"/>
                    </a:lnTo>
                    <a:lnTo>
                      <a:pt x="153" y="319"/>
                    </a:lnTo>
                    <a:lnTo>
                      <a:pt x="153" y="321"/>
                    </a:lnTo>
                    <a:lnTo>
                      <a:pt x="153" y="321"/>
                    </a:lnTo>
                    <a:lnTo>
                      <a:pt x="153" y="323"/>
                    </a:lnTo>
                    <a:lnTo>
                      <a:pt x="153" y="323"/>
                    </a:lnTo>
                    <a:lnTo>
                      <a:pt x="153" y="323"/>
                    </a:lnTo>
                    <a:lnTo>
                      <a:pt x="157" y="321"/>
                    </a:lnTo>
                    <a:lnTo>
                      <a:pt x="159" y="321"/>
                    </a:lnTo>
                    <a:lnTo>
                      <a:pt x="159" y="321"/>
                    </a:lnTo>
                    <a:lnTo>
                      <a:pt x="160" y="321"/>
                    </a:lnTo>
                    <a:lnTo>
                      <a:pt x="162" y="321"/>
                    </a:lnTo>
                    <a:lnTo>
                      <a:pt x="164" y="323"/>
                    </a:lnTo>
                    <a:lnTo>
                      <a:pt x="170" y="327"/>
                    </a:lnTo>
                    <a:lnTo>
                      <a:pt x="172" y="329"/>
                    </a:lnTo>
                    <a:lnTo>
                      <a:pt x="174" y="330"/>
                    </a:lnTo>
                    <a:lnTo>
                      <a:pt x="174" y="330"/>
                    </a:lnTo>
                    <a:lnTo>
                      <a:pt x="174" y="330"/>
                    </a:lnTo>
                    <a:lnTo>
                      <a:pt x="176" y="330"/>
                    </a:lnTo>
                    <a:lnTo>
                      <a:pt x="180" y="325"/>
                    </a:lnTo>
                    <a:lnTo>
                      <a:pt x="183" y="321"/>
                    </a:lnTo>
                    <a:lnTo>
                      <a:pt x="185" y="319"/>
                    </a:lnTo>
                    <a:lnTo>
                      <a:pt x="189" y="319"/>
                    </a:lnTo>
                    <a:lnTo>
                      <a:pt x="191" y="317"/>
                    </a:lnTo>
                    <a:lnTo>
                      <a:pt x="191" y="317"/>
                    </a:lnTo>
                    <a:lnTo>
                      <a:pt x="193" y="317"/>
                    </a:lnTo>
                    <a:lnTo>
                      <a:pt x="193" y="317"/>
                    </a:lnTo>
                    <a:lnTo>
                      <a:pt x="195" y="317"/>
                    </a:lnTo>
                    <a:lnTo>
                      <a:pt x="197" y="317"/>
                    </a:lnTo>
                    <a:lnTo>
                      <a:pt x="204" y="323"/>
                    </a:lnTo>
                    <a:lnTo>
                      <a:pt x="210" y="325"/>
                    </a:lnTo>
                    <a:lnTo>
                      <a:pt x="214" y="325"/>
                    </a:lnTo>
                    <a:lnTo>
                      <a:pt x="216" y="325"/>
                    </a:lnTo>
                    <a:lnTo>
                      <a:pt x="218" y="325"/>
                    </a:lnTo>
                    <a:lnTo>
                      <a:pt x="220" y="325"/>
                    </a:lnTo>
                    <a:lnTo>
                      <a:pt x="220" y="325"/>
                    </a:lnTo>
                    <a:lnTo>
                      <a:pt x="221" y="323"/>
                    </a:lnTo>
                    <a:lnTo>
                      <a:pt x="221" y="323"/>
                    </a:lnTo>
                    <a:lnTo>
                      <a:pt x="223" y="323"/>
                    </a:lnTo>
                    <a:lnTo>
                      <a:pt x="223" y="321"/>
                    </a:lnTo>
                    <a:lnTo>
                      <a:pt x="225" y="321"/>
                    </a:lnTo>
                    <a:lnTo>
                      <a:pt x="227" y="321"/>
                    </a:lnTo>
                    <a:lnTo>
                      <a:pt x="227" y="321"/>
                    </a:lnTo>
                    <a:lnTo>
                      <a:pt x="227" y="321"/>
                    </a:lnTo>
                    <a:lnTo>
                      <a:pt x="227" y="323"/>
                    </a:lnTo>
                    <a:lnTo>
                      <a:pt x="227" y="323"/>
                    </a:lnTo>
                    <a:lnTo>
                      <a:pt x="225" y="325"/>
                    </a:lnTo>
                    <a:lnTo>
                      <a:pt x="225" y="327"/>
                    </a:lnTo>
                    <a:lnTo>
                      <a:pt x="225" y="327"/>
                    </a:lnTo>
                    <a:lnTo>
                      <a:pt x="225" y="329"/>
                    </a:lnTo>
                    <a:lnTo>
                      <a:pt x="225" y="329"/>
                    </a:lnTo>
                    <a:lnTo>
                      <a:pt x="225" y="330"/>
                    </a:lnTo>
                    <a:lnTo>
                      <a:pt x="225" y="332"/>
                    </a:lnTo>
                    <a:lnTo>
                      <a:pt x="231" y="334"/>
                    </a:lnTo>
                    <a:lnTo>
                      <a:pt x="235" y="334"/>
                    </a:lnTo>
                    <a:lnTo>
                      <a:pt x="237" y="332"/>
                    </a:lnTo>
                    <a:lnTo>
                      <a:pt x="239" y="330"/>
                    </a:lnTo>
                    <a:lnTo>
                      <a:pt x="242" y="325"/>
                    </a:lnTo>
                    <a:lnTo>
                      <a:pt x="242" y="323"/>
                    </a:lnTo>
                    <a:lnTo>
                      <a:pt x="244" y="323"/>
                    </a:lnTo>
                    <a:lnTo>
                      <a:pt x="244" y="323"/>
                    </a:lnTo>
                    <a:lnTo>
                      <a:pt x="242" y="321"/>
                    </a:lnTo>
                    <a:lnTo>
                      <a:pt x="242" y="319"/>
                    </a:lnTo>
                    <a:lnTo>
                      <a:pt x="244" y="319"/>
                    </a:lnTo>
                    <a:lnTo>
                      <a:pt x="244" y="315"/>
                    </a:lnTo>
                    <a:lnTo>
                      <a:pt x="244" y="315"/>
                    </a:lnTo>
                    <a:lnTo>
                      <a:pt x="244" y="313"/>
                    </a:lnTo>
                    <a:lnTo>
                      <a:pt x="242" y="310"/>
                    </a:lnTo>
                    <a:lnTo>
                      <a:pt x="242" y="310"/>
                    </a:lnTo>
                    <a:lnTo>
                      <a:pt x="242" y="308"/>
                    </a:lnTo>
                    <a:lnTo>
                      <a:pt x="242" y="306"/>
                    </a:lnTo>
                    <a:lnTo>
                      <a:pt x="244" y="304"/>
                    </a:lnTo>
                    <a:lnTo>
                      <a:pt x="244" y="302"/>
                    </a:lnTo>
                    <a:lnTo>
                      <a:pt x="244" y="300"/>
                    </a:lnTo>
                    <a:lnTo>
                      <a:pt x="244" y="294"/>
                    </a:lnTo>
                    <a:lnTo>
                      <a:pt x="244" y="292"/>
                    </a:lnTo>
                    <a:lnTo>
                      <a:pt x="244" y="291"/>
                    </a:lnTo>
                    <a:lnTo>
                      <a:pt x="240" y="289"/>
                    </a:lnTo>
                    <a:lnTo>
                      <a:pt x="240" y="287"/>
                    </a:lnTo>
                    <a:lnTo>
                      <a:pt x="240" y="285"/>
                    </a:lnTo>
                    <a:lnTo>
                      <a:pt x="240" y="283"/>
                    </a:lnTo>
                    <a:lnTo>
                      <a:pt x="240" y="283"/>
                    </a:lnTo>
                    <a:lnTo>
                      <a:pt x="240" y="283"/>
                    </a:lnTo>
                    <a:lnTo>
                      <a:pt x="240" y="283"/>
                    </a:lnTo>
                    <a:lnTo>
                      <a:pt x="240" y="283"/>
                    </a:lnTo>
                    <a:lnTo>
                      <a:pt x="242" y="283"/>
                    </a:lnTo>
                    <a:lnTo>
                      <a:pt x="242" y="281"/>
                    </a:lnTo>
                    <a:lnTo>
                      <a:pt x="244" y="281"/>
                    </a:lnTo>
                    <a:lnTo>
                      <a:pt x="244" y="281"/>
                    </a:lnTo>
                    <a:lnTo>
                      <a:pt x="246" y="281"/>
                    </a:lnTo>
                    <a:lnTo>
                      <a:pt x="246" y="281"/>
                    </a:lnTo>
                    <a:lnTo>
                      <a:pt x="248" y="279"/>
                    </a:lnTo>
                    <a:lnTo>
                      <a:pt x="248" y="277"/>
                    </a:lnTo>
                    <a:lnTo>
                      <a:pt x="250" y="277"/>
                    </a:lnTo>
                    <a:lnTo>
                      <a:pt x="250" y="277"/>
                    </a:lnTo>
                    <a:lnTo>
                      <a:pt x="252" y="277"/>
                    </a:lnTo>
                    <a:lnTo>
                      <a:pt x="252" y="279"/>
                    </a:lnTo>
                    <a:lnTo>
                      <a:pt x="256" y="283"/>
                    </a:lnTo>
                    <a:lnTo>
                      <a:pt x="271" y="291"/>
                    </a:lnTo>
                    <a:lnTo>
                      <a:pt x="273" y="292"/>
                    </a:lnTo>
                    <a:lnTo>
                      <a:pt x="275" y="294"/>
                    </a:lnTo>
                    <a:lnTo>
                      <a:pt x="275" y="296"/>
                    </a:lnTo>
                    <a:lnTo>
                      <a:pt x="277" y="298"/>
                    </a:lnTo>
                    <a:lnTo>
                      <a:pt x="279" y="298"/>
                    </a:lnTo>
                    <a:lnTo>
                      <a:pt x="281" y="300"/>
                    </a:lnTo>
                    <a:lnTo>
                      <a:pt x="281" y="300"/>
                    </a:lnTo>
                    <a:lnTo>
                      <a:pt x="282" y="302"/>
                    </a:lnTo>
                    <a:lnTo>
                      <a:pt x="284" y="302"/>
                    </a:lnTo>
                    <a:lnTo>
                      <a:pt x="286" y="300"/>
                    </a:lnTo>
                    <a:lnTo>
                      <a:pt x="290" y="300"/>
                    </a:lnTo>
                    <a:lnTo>
                      <a:pt x="290" y="300"/>
                    </a:lnTo>
                    <a:lnTo>
                      <a:pt x="292" y="300"/>
                    </a:lnTo>
                    <a:lnTo>
                      <a:pt x="292" y="300"/>
                    </a:lnTo>
                    <a:lnTo>
                      <a:pt x="301" y="306"/>
                    </a:lnTo>
                    <a:lnTo>
                      <a:pt x="305" y="310"/>
                    </a:lnTo>
                    <a:lnTo>
                      <a:pt x="309" y="311"/>
                    </a:lnTo>
                    <a:lnTo>
                      <a:pt x="309" y="311"/>
                    </a:lnTo>
                    <a:lnTo>
                      <a:pt x="311" y="310"/>
                    </a:lnTo>
                    <a:lnTo>
                      <a:pt x="313" y="310"/>
                    </a:lnTo>
                    <a:lnTo>
                      <a:pt x="313" y="308"/>
                    </a:lnTo>
                    <a:lnTo>
                      <a:pt x="313" y="308"/>
                    </a:lnTo>
                    <a:lnTo>
                      <a:pt x="315" y="310"/>
                    </a:lnTo>
                    <a:lnTo>
                      <a:pt x="317" y="310"/>
                    </a:lnTo>
                    <a:lnTo>
                      <a:pt x="317" y="308"/>
                    </a:lnTo>
                    <a:lnTo>
                      <a:pt x="317" y="308"/>
                    </a:lnTo>
                    <a:lnTo>
                      <a:pt x="317" y="306"/>
                    </a:lnTo>
                    <a:lnTo>
                      <a:pt x="317" y="306"/>
                    </a:lnTo>
                    <a:lnTo>
                      <a:pt x="319" y="304"/>
                    </a:lnTo>
                    <a:lnTo>
                      <a:pt x="319" y="304"/>
                    </a:lnTo>
                    <a:lnTo>
                      <a:pt x="322" y="304"/>
                    </a:lnTo>
                    <a:lnTo>
                      <a:pt x="324" y="304"/>
                    </a:lnTo>
                    <a:lnTo>
                      <a:pt x="324" y="304"/>
                    </a:lnTo>
                    <a:lnTo>
                      <a:pt x="324" y="302"/>
                    </a:lnTo>
                    <a:lnTo>
                      <a:pt x="322" y="300"/>
                    </a:lnTo>
                    <a:lnTo>
                      <a:pt x="321" y="300"/>
                    </a:lnTo>
                    <a:lnTo>
                      <a:pt x="321" y="298"/>
                    </a:lnTo>
                    <a:lnTo>
                      <a:pt x="319" y="296"/>
                    </a:lnTo>
                    <a:lnTo>
                      <a:pt x="319" y="294"/>
                    </a:lnTo>
                    <a:lnTo>
                      <a:pt x="319" y="292"/>
                    </a:lnTo>
                    <a:lnTo>
                      <a:pt x="317" y="291"/>
                    </a:lnTo>
                    <a:lnTo>
                      <a:pt x="317" y="289"/>
                    </a:lnTo>
                    <a:lnTo>
                      <a:pt x="313" y="289"/>
                    </a:lnTo>
                    <a:lnTo>
                      <a:pt x="313" y="287"/>
                    </a:lnTo>
                    <a:lnTo>
                      <a:pt x="313" y="287"/>
                    </a:lnTo>
                    <a:lnTo>
                      <a:pt x="311" y="285"/>
                    </a:lnTo>
                    <a:lnTo>
                      <a:pt x="311" y="285"/>
                    </a:lnTo>
                    <a:lnTo>
                      <a:pt x="311" y="283"/>
                    </a:lnTo>
                    <a:lnTo>
                      <a:pt x="311" y="283"/>
                    </a:lnTo>
                    <a:lnTo>
                      <a:pt x="311" y="283"/>
                    </a:lnTo>
                    <a:lnTo>
                      <a:pt x="311" y="283"/>
                    </a:lnTo>
                    <a:lnTo>
                      <a:pt x="311" y="283"/>
                    </a:lnTo>
                    <a:lnTo>
                      <a:pt x="313" y="283"/>
                    </a:lnTo>
                    <a:lnTo>
                      <a:pt x="315" y="283"/>
                    </a:lnTo>
                    <a:lnTo>
                      <a:pt x="315" y="283"/>
                    </a:lnTo>
                    <a:lnTo>
                      <a:pt x="315" y="283"/>
                    </a:lnTo>
                    <a:lnTo>
                      <a:pt x="317" y="283"/>
                    </a:lnTo>
                    <a:lnTo>
                      <a:pt x="317" y="281"/>
                    </a:lnTo>
                    <a:lnTo>
                      <a:pt x="315" y="281"/>
                    </a:lnTo>
                    <a:lnTo>
                      <a:pt x="315" y="279"/>
                    </a:lnTo>
                    <a:lnTo>
                      <a:pt x="315" y="277"/>
                    </a:lnTo>
                    <a:lnTo>
                      <a:pt x="313" y="275"/>
                    </a:lnTo>
                    <a:lnTo>
                      <a:pt x="311" y="275"/>
                    </a:lnTo>
                    <a:lnTo>
                      <a:pt x="309" y="273"/>
                    </a:lnTo>
                    <a:lnTo>
                      <a:pt x="305" y="273"/>
                    </a:lnTo>
                    <a:lnTo>
                      <a:pt x="303" y="273"/>
                    </a:lnTo>
                    <a:lnTo>
                      <a:pt x="301" y="273"/>
                    </a:lnTo>
                    <a:lnTo>
                      <a:pt x="301" y="272"/>
                    </a:lnTo>
                    <a:lnTo>
                      <a:pt x="301" y="270"/>
                    </a:lnTo>
                    <a:lnTo>
                      <a:pt x="300" y="266"/>
                    </a:lnTo>
                    <a:lnTo>
                      <a:pt x="294" y="260"/>
                    </a:lnTo>
                    <a:lnTo>
                      <a:pt x="292" y="258"/>
                    </a:lnTo>
                    <a:lnTo>
                      <a:pt x="292" y="258"/>
                    </a:lnTo>
                    <a:lnTo>
                      <a:pt x="290" y="258"/>
                    </a:lnTo>
                    <a:lnTo>
                      <a:pt x="290" y="258"/>
                    </a:lnTo>
                    <a:lnTo>
                      <a:pt x="288" y="258"/>
                    </a:lnTo>
                    <a:lnTo>
                      <a:pt x="282" y="254"/>
                    </a:lnTo>
                    <a:lnTo>
                      <a:pt x="282" y="253"/>
                    </a:lnTo>
                    <a:lnTo>
                      <a:pt x="282" y="253"/>
                    </a:lnTo>
                    <a:lnTo>
                      <a:pt x="282" y="249"/>
                    </a:lnTo>
                    <a:lnTo>
                      <a:pt x="282" y="247"/>
                    </a:lnTo>
                    <a:lnTo>
                      <a:pt x="282" y="247"/>
                    </a:lnTo>
                    <a:lnTo>
                      <a:pt x="284" y="243"/>
                    </a:lnTo>
                    <a:lnTo>
                      <a:pt x="284" y="243"/>
                    </a:lnTo>
                    <a:lnTo>
                      <a:pt x="284" y="241"/>
                    </a:lnTo>
                    <a:lnTo>
                      <a:pt x="284" y="241"/>
                    </a:lnTo>
                    <a:lnTo>
                      <a:pt x="284" y="239"/>
                    </a:lnTo>
                    <a:lnTo>
                      <a:pt x="284" y="239"/>
                    </a:lnTo>
                    <a:lnTo>
                      <a:pt x="286" y="237"/>
                    </a:lnTo>
                    <a:lnTo>
                      <a:pt x="288" y="237"/>
                    </a:lnTo>
                    <a:lnTo>
                      <a:pt x="288" y="235"/>
                    </a:lnTo>
                    <a:lnTo>
                      <a:pt x="290" y="235"/>
                    </a:lnTo>
                    <a:lnTo>
                      <a:pt x="292" y="235"/>
                    </a:lnTo>
                    <a:lnTo>
                      <a:pt x="292" y="235"/>
                    </a:lnTo>
                    <a:lnTo>
                      <a:pt x="292" y="235"/>
                    </a:lnTo>
                    <a:lnTo>
                      <a:pt x="292" y="235"/>
                    </a:lnTo>
                    <a:lnTo>
                      <a:pt x="292" y="233"/>
                    </a:lnTo>
                    <a:lnTo>
                      <a:pt x="292" y="233"/>
                    </a:lnTo>
                    <a:lnTo>
                      <a:pt x="290" y="233"/>
                    </a:lnTo>
                    <a:lnTo>
                      <a:pt x="288" y="233"/>
                    </a:lnTo>
                    <a:lnTo>
                      <a:pt x="288" y="233"/>
                    </a:lnTo>
                    <a:lnTo>
                      <a:pt x="288" y="233"/>
                    </a:lnTo>
                    <a:lnTo>
                      <a:pt x="288" y="233"/>
                    </a:lnTo>
                    <a:lnTo>
                      <a:pt x="288" y="233"/>
                    </a:lnTo>
                    <a:lnTo>
                      <a:pt x="288" y="233"/>
                    </a:lnTo>
                    <a:lnTo>
                      <a:pt x="275" y="232"/>
                    </a:lnTo>
                    <a:lnTo>
                      <a:pt x="269" y="232"/>
                    </a:lnTo>
                    <a:lnTo>
                      <a:pt x="265" y="232"/>
                    </a:lnTo>
                    <a:lnTo>
                      <a:pt x="265" y="232"/>
                    </a:lnTo>
                    <a:lnTo>
                      <a:pt x="263" y="233"/>
                    </a:lnTo>
                    <a:lnTo>
                      <a:pt x="261" y="233"/>
                    </a:lnTo>
                    <a:lnTo>
                      <a:pt x="261" y="232"/>
                    </a:lnTo>
                    <a:lnTo>
                      <a:pt x="260" y="230"/>
                    </a:lnTo>
                    <a:lnTo>
                      <a:pt x="248" y="218"/>
                    </a:lnTo>
                    <a:lnTo>
                      <a:pt x="246" y="216"/>
                    </a:lnTo>
                    <a:lnTo>
                      <a:pt x="244" y="216"/>
                    </a:lnTo>
                    <a:lnTo>
                      <a:pt x="242" y="214"/>
                    </a:lnTo>
                    <a:lnTo>
                      <a:pt x="240" y="214"/>
                    </a:lnTo>
                    <a:lnTo>
                      <a:pt x="237" y="216"/>
                    </a:lnTo>
                    <a:lnTo>
                      <a:pt x="235" y="216"/>
                    </a:lnTo>
                    <a:lnTo>
                      <a:pt x="235" y="216"/>
                    </a:lnTo>
                    <a:lnTo>
                      <a:pt x="235" y="216"/>
                    </a:lnTo>
                    <a:lnTo>
                      <a:pt x="235" y="214"/>
                    </a:lnTo>
                    <a:lnTo>
                      <a:pt x="235" y="213"/>
                    </a:lnTo>
                    <a:lnTo>
                      <a:pt x="231" y="209"/>
                    </a:lnTo>
                    <a:lnTo>
                      <a:pt x="231" y="207"/>
                    </a:lnTo>
                    <a:lnTo>
                      <a:pt x="231" y="205"/>
                    </a:lnTo>
                    <a:lnTo>
                      <a:pt x="231" y="203"/>
                    </a:lnTo>
                    <a:lnTo>
                      <a:pt x="233" y="201"/>
                    </a:lnTo>
                    <a:lnTo>
                      <a:pt x="235" y="199"/>
                    </a:lnTo>
                    <a:lnTo>
                      <a:pt x="235" y="197"/>
                    </a:lnTo>
                    <a:lnTo>
                      <a:pt x="235" y="197"/>
                    </a:lnTo>
                    <a:lnTo>
                      <a:pt x="235" y="194"/>
                    </a:lnTo>
                    <a:lnTo>
                      <a:pt x="235" y="194"/>
                    </a:lnTo>
                    <a:lnTo>
                      <a:pt x="237" y="192"/>
                    </a:lnTo>
                    <a:lnTo>
                      <a:pt x="237" y="192"/>
                    </a:lnTo>
                    <a:lnTo>
                      <a:pt x="235" y="190"/>
                    </a:lnTo>
                    <a:lnTo>
                      <a:pt x="235" y="190"/>
                    </a:lnTo>
                    <a:lnTo>
                      <a:pt x="231" y="190"/>
                    </a:lnTo>
                    <a:lnTo>
                      <a:pt x="231" y="190"/>
                    </a:lnTo>
                    <a:lnTo>
                      <a:pt x="231" y="190"/>
                    </a:lnTo>
                    <a:lnTo>
                      <a:pt x="231" y="188"/>
                    </a:lnTo>
                    <a:lnTo>
                      <a:pt x="229" y="188"/>
                    </a:lnTo>
                    <a:lnTo>
                      <a:pt x="229" y="186"/>
                    </a:lnTo>
                    <a:lnTo>
                      <a:pt x="229" y="186"/>
                    </a:lnTo>
                    <a:lnTo>
                      <a:pt x="229" y="184"/>
                    </a:lnTo>
                    <a:lnTo>
                      <a:pt x="231" y="184"/>
                    </a:lnTo>
                    <a:lnTo>
                      <a:pt x="237" y="182"/>
                    </a:lnTo>
                    <a:lnTo>
                      <a:pt x="239" y="182"/>
                    </a:lnTo>
                    <a:lnTo>
                      <a:pt x="240" y="182"/>
                    </a:lnTo>
                    <a:lnTo>
                      <a:pt x="246" y="182"/>
                    </a:lnTo>
                    <a:lnTo>
                      <a:pt x="246" y="182"/>
                    </a:lnTo>
                    <a:lnTo>
                      <a:pt x="246" y="182"/>
                    </a:lnTo>
                    <a:lnTo>
                      <a:pt x="248" y="180"/>
                    </a:lnTo>
                    <a:lnTo>
                      <a:pt x="246" y="180"/>
                    </a:lnTo>
                    <a:lnTo>
                      <a:pt x="246" y="176"/>
                    </a:lnTo>
                    <a:lnTo>
                      <a:pt x="246" y="175"/>
                    </a:lnTo>
                    <a:lnTo>
                      <a:pt x="246" y="175"/>
                    </a:lnTo>
                    <a:lnTo>
                      <a:pt x="246" y="175"/>
                    </a:lnTo>
                    <a:lnTo>
                      <a:pt x="248" y="173"/>
                    </a:lnTo>
                    <a:lnTo>
                      <a:pt x="248" y="173"/>
                    </a:lnTo>
                    <a:lnTo>
                      <a:pt x="250" y="173"/>
                    </a:lnTo>
                    <a:lnTo>
                      <a:pt x="252" y="173"/>
                    </a:lnTo>
                    <a:lnTo>
                      <a:pt x="256" y="175"/>
                    </a:lnTo>
                    <a:lnTo>
                      <a:pt x="258" y="175"/>
                    </a:lnTo>
                    <a:lnTo>
                      <a:pt x="258" y="176"/>
                    </a:lnTo>
                    <a:lnTo>
                      <a:pt x="258" y="182"/>
                    </a:lnTo>
                    <a:lnTo>
                      <a:pt x="258" y="184"/>
                    </a:lnTo>
                    <a:lnTo>
                      <a:pt x="258" y="184"/>
                    </a:lnTo>
                    <a:lnTo>
                      <a:pt x="258" y="184"/>
                    </a:lnTo>
                    <a:lnTo>
                      <a:pt x="258" y="184"/>
                    </a:lnTo>
                    <a:lnTo>
                      <a:pt x="258" y="184"/>
                    </a:lnTo>
                    <a:lnTo>
                      <a:pt x="260" y="184"/>
                    </a:lnTo>
                    <a:lnTo>
                      <a:pt x="260" y="184"/>
                    </a:lnTo>
                    <a:lnTo>
                      <a:pt x="263" y="186"/>
                    </a:lnTo>
                    <a:lnTo>
                      <a:pt x="265" y="188"/>
                    </a:lnTo>
                    <a:lnTo>
                      <a:pt x="265" y="188"/>
                    </a:lnTo>
                    <a:lnTo>
                      <a:pt x="267" y="190"/>
                    </a:lnTo>
                    <a:lnTo>
                      <a:pt x="269" y="190"/>
                    </a:lnTo>
                    <a:lnTo>
                      <a:pt x="271" y="188"/>
                    </a:lnTo>
                    <a:lnTo>
                      <a:pt x="273" y="186"/>
                    </a:lnTo>
                    <a:lnTo>
                      <a:pt x="275" y="184"/>
                    </a:lnTo>
                    <a:lnTo>
                      <a:pt x="275" y="184"/>
                    </a:lnTo>
                    <a:lnTo>
                      <a:pt x="277" y="184"/>
                    </a:lnTo>
                    <a:lnTo>
                      <a:pt x="277" y="184"/>
                    </a:lnTo>
                    <a:lnTo>
                      <a:pt x="277" y="184"/>
                    </a:lnTo>
                    <a:lnTo>
                      <a:pt x="277" y="182"/>
                    </a:lnTo>
                    <a:lnTo>
                      <a:pt x="277" y="182"/>
                    </a:lnTo>
                    <a:lnTo>
                      <a:pt x="277" y="182"/>
                    </a:lnTo>
                    <a:lnTo>
                      <a:pt x="277" y="180"/>
                    </a:lnTo>
                    <a:lnTo>
                      <a:pt x="277" y="178"/>
                    </a:lnTo>
                    <a:lnTo>
                      <a:pt x="277" y="178"/>
                    </a:lnTo>
                    <a:lnTo>
                      <a:pt x="279" y="176"/>
                    </a:lnTo>
                    <a:lnTo>
                      <a:pt x="279" y="175"/>
                    </a:lnTo>
                    <a:lnTo>
                      <a:pt x="281" y="173"/>
                    </a:lnTo>
                    <a:lnTo>
                      <a:pt x="284" y="171"/>
                    </a:lnTo>
                    <a:lnTo>
                      <a:pt x="288" y="169"/>
                    </a:lnTo>
                    <a:lnTo>
                      <a:pt x="296" y="167"/>
                    </a:lnTo>
                    <a:lnTo>
                      <a:pt x="300" y="165"/>
                    </a:lnTo>
                    <a:lnTo>
                      <a:pt x="305" y="163"/>
                    </a:lnTo>
                    <a:lnTo>
                      <a:pt x="317" y="161"/>
                    </a:lnTo>
                    <a:lnTo>
                      <a:pt x="321" y="161"/>
                    </a:lnTo>
                    <a:lnTo>
                      <a:pt x="321" y="157"/>
                    </a:lnTo>
                    <a:lnTo>
                      <a:pt x="322" y="156"/>
                    </a:lnTo>
                    <a:lnTo>
                      <a:pt x="321" y="154"/>
                    </a:lnTo>
                    <a:lnTo>
                      <a:pt x="321" y="152"/>
                    </a:lnTo>
                    <a:lnTo>
                      <a:pt x="321" y="152"/>
                    </a:lnTo>
                    <a:lnTo>
                      <a:pt x="321" y="152"/>
                    </a:lnTo>
                    <a:lnTo>
                      <a:pt x="321" y="150"/>
                    </a:lnTo>
                    <a:lnTo>
                      <a:pt x="322" y="148"/>
                    </a:lnTo>
                    <a:lnTo>
                      <a:pt x="322" y="148"/>
                    </a:lnTo>
                    <a:lnTo>
                      <a:pt x="324" y="146"/>
                    </a:lnTo>
                    <a:lnTo>
                      <a:pt x="324" y="146"/>
                    </a:lnTo>
                    <a:lnTo>
                      <a:pt x="324" y="144"/>
                    </a:lnTo>
                    <a:lnTo>
                      <a:pt x="324" y="144"/>
                    </a:lnTo>
                    <a:lnTo>
                      <a:pt x="326" y="144"/>
                    </a:lnTo>
                    <a:lnTo>
                      <a:pt x="326" y="142"/>
                    </a:lnTo>
                    <a:lnTo>
                      <a:pt x="326" y="142"/>
                    </a:lnTo>
                    <a:lnTo>
                      <a:pt x="326" y="142"/>
                    </a:lnTo>
                    <a:lnTo>
                      <a:pt x="328" y="142"/>
                    </a:lnTo>
                    <a:lnTo>
                      <a:pt x="330" y="142"/>
                    </a:lnTo>
                    <a:lnTo>
                      <a:pt x="334" y="146"/>
                    </a:lnTo>
                    <a:lnTo>
                      <a:pt x="336" y="146"/>
                    </a:lnTo>
                    <a:lnTo>
                      <a:pt x="338" y="146"/>
                    </a:lnTo>
                    <a:lnTo>
                      <a:pt x="340" y="146"/>
                    </a:lnTo>
                    <a:lnTo>
                      <a:pt x="340" y="148"/>
                    </a:lnTo>
                    <a:lnTo>
                      <a:pt x="341" y="150"/>
                    </a:lnTo>
                    <a:lnTo>
                      <a:pt x="343" y="150"/>
                    </a:lnTo>
                    <a:lnTo>
                      <a:pt x="345" y="152"/>
                    </a:lnTo>
                    <a:lnTo>
                      <a:pt x="351" y="154"/>
                    </a:lnTo>
                    <a:lnTo>
                      <a:pt x="353" y="152"/>
                    </a:lnTo>
                    <a:lnTo>
                      <a:pt x="353" y="150"/>
                    </a:lnTo>
                    <a:lnTo>
                      <a:pt x="353" y="150"/>
                    </a:lnTo>
                    <a:lnTo>
                      <a:pt x="353" y="150"/>
                    </a:lnTo>
                    <a:lnTo>
                      <a:pt x="351" y="148"/>
                    </a:lnTo>
                    <a:lnTo>
                      <a:pt x="351" y="148"/>
                    </a:lnTo>
                    <a:lnTo>
                      <a:pt x="351" y="146"/>
                    </a:lnTo>
                    <a:lnTo>
                      <a:pt x="351" y="146"/>
                    </a:lnTo>
                    <a:lnTo>
                      <a:pt x="351" y="146"/>
                    </a:lnTo>
                    <a:lnTo>
                      <a:pt x="353" y="144"/>
                    </a:lnTo>
                    <a:lnTo>
                      <a:pt x="353" y="146"/>
                    </a:lnTo>
                    <a:lnTo>
                      <a:pt x="355" y="146"/>
                    </a:lnTo>
                    <a:lnTo>
                      <a:pt x="357" y="146"/>
                    </a:lnTo>
                    <a:lnTo>
                      <a:pt x="357" y="146"/>
                    </a:lnTo>
                    <a:lnTo>
                      <a:pt x="359" y="146"/>
                    </a:lnTo>
                    <a:lnTo>
                      <a:pt x="359" y="148"/>
                    </a:lnTo>
                    <a:lnTo>
                      <a:pt x="359" y="148"/>
                    </a:lnTo>
                    <a:lnTo>
                      <a:pt x="361" y="148"/>
                    </a:lnTo>
                    <a:lnTo>
                      <a:pt x="361" y="146"/>
                    </a:lnTo>
                    <a:lnTo>
                      <a:pt x="361" y="146"/>
                    </a:lnTo>
                    <a:lnTo>
                      <a:pt x="361" y="144"/>
                    </a:lnTo>
                    <a:lnTo>
                      <a:pt x="361" y="142"/>
                    </a:lnTo>
                    <a:lnTo>
                      <a:pt x="362" y="142"/>
                    </a:lnTo>
                    <a:lnTo>
                      <a:pt x="362" y="142"/>
                    </a:lnTo>
                    <a:lnTo>
                      <a:pt x="364" y="142"/>
                    </a:lnTo>
                    <a:lnTo>
                      <a:pt x="364" y="140"/>
                    </a:lnTo>
                    <a:lnTo>
                      <a:pt x="364" y="138"/>
                    </a:lnTo>
                    <a:lnTo>
                      <a:pt x="364" y="137"/>
                    </a:lnTo>
                    <a:lnTo>
                      <a:pt x="364" y="137"/>
                    </a:lnTo>
                    <a:lnTo>
                      <a:pt x="362" y="135"/>
                    </a:lnTo>
                    <a:lnTo>
                      <a:pt x="361" y="135"/>
                    </a:lnTo>
                    <a:lnTo>
                      <a:pt x="361" y="133"/>
                    </a:lnTo>
                    <a:lnTo>
                      <a:pt x="361" y="133"/>
                    </a:lnTo>
                    <a:lnTo>
                      <a:pt x="361" y="133"/>
                    </a:lnTo>
                    <a:lnTo>
                      <a:pt x="359" y="131"/>
                    </a:lnTo>
                    <a:lnTo>
                      <a:pt x="359" y="131"/>
                    </a:lnTo>
                    <a:lnTo>
                      <a:pt x="359" y="129"/>
                    </a:lnTo>
                    <a:lnTo>
                      <a:pt x="361" y="129"/>
                    </a:lnTo>
                    <a:lnTo>
                      <a:pt x="362" y="129"/>
                    </a:lnTo>
                    <a:lnTo>
                      <a:pt x="366" y="127"/>
                    </a:lnTo>
                    <a:lnTo>
                      <a:pt x="366" y="127"/>
                    </a:lnTo>
                    <a:lnTo>
                      <a:pt x="368" y="127"/>
                    </a:lnTo>
                    <a:lnTo>
                      <a:pt x="368" y="129"/>
                    </a:lnTo>
                    <a:lnTo>
                      <a:pt x="368" y="129"/>
                    </a:lnTo>
                    <a:lnTo>
                      <a:pt x="368" y="131"/>
                    </a:lnTo>
                    <a:lnTo>
                      <a:pt x="368" y="133"/>
                    </a:lnTo>
                    <a:lnTo>
                      <a:pt x="368" y="133"/>
                    </a:lnTo>
                    <a:lnTo>
                      <a:pt x="370" y="133"/>
                    </a:lnTo>
                    <a:lnTo>
                      <a:pt x="374" y="131"/>
                    </a:lnTo>
                    <a:lnTo>
                      <a:pt x="376" y="131"/>
                    </a:lnTo>
                    <a:lnTo>
                      <a:pt x="380" y="131"/>
                    </a:lnTo>
                    <a:lnTo>
                      <a:pt x="380" y="131"/>
                    </a:lnTo>
                    <a:lnTo>
                      <a:pt x="382" y="129"/>
                    </a:lnTo>
                    <a:lnTo>
                      <a:pt x="383" y="129"/>
                    </a:lnTo>
                    <a:lnTo>
                      <a:pt x="383" y="129"/>
                    </a:lnTo>
                    <a:lnTo>
                      <a:pt x="383" y="127"/>
                    </a:lnTo>
                    <a:lnTo>
                      <a:pt x="383" y="125"/>
                    </a:lnTo>
                    <a:lnTo>
                      <a:pt x="383" y="123"/>
                    </a:lnTo>
                    <a:lnTo>
                      <a:pt x="383" y="121"/>
                    </a:lnTo>
                    <a:lnTo>
                      <a:pt x="383" y="119"/>
                    </a:lnTo>
                    <a:lnTo>
                      <a:pt x="383" y="119"/>
                    </a:lnTo>
                    <a:lnTo>
                      <a:pt x="385" y="119"/>
                    </a:lnTo>
                    <a:lnTo>
                      <a:pt x="385" y="119"/>
                    </a:lnTo>
                    <a:lnTo>
                      <a:pt x="387" y="119"/>
                    </a:lnTo>
                    <a:lnTo>
                      <a:pt x="389" y="121"/>
                    </a:lnTo>
                    <a:lnTo>
                      <a:pt x="391" y="121"/>
                    </a:lnTo>
                    <a:lnTo>
                      <a:pt x="391" y="121"/>
                    </a:lnTo>
                    <a:lnTo>
                      <a:pt x="391" y="119"/>
                    </a:lnTo>
                    <a:lnTo>
                      <a:pt x="393" y="117"/>
                    </a:lnTo>
                    <a:lnTo>
                      <a:pt x="393" y="116"/>
                    </a:lnTo>
                    <a:lnTo>
                      <a:pt x="393" y="116"/>
                    </a:lnTo>
                    <a:lnTo>
                      <a:pt x="395" y="114"/>
                    </a:lnTo>
                    <a:lnTo>
                      <a:pt x="397" y="116"/>
                    </a:lnTo>
                    <a:lnTo>
                      <a:pt x="399" y="116"/>
                    </a:lnTo>
                    <a:lnTo>
                      <a:pt x="399" y="114"/>
                    </a:lnTo>
                    <a:lnTo>
                      <a:pt x="399" y="112"/>
                    </a:lnTo>
                    <a:lnTo>
                      <a:pt x="399" y="110"/>
                    </a:lnTo>
                    <a:lnTo>
                      <a:pt x="399" y="110"/>
                    </a:lnTo>
                    <a:lnTo>
                      <a:pt x="397" y="110"/>
                    </a:lnTo>
                    <a:lnTo>
                      <a:pt x="397" y="110"/>
                    </a:lnTo>
                    <a:lnTo>
                      <a:pt x="397" y="110"/>
                    </a:lnTo>
                    <a:lnTo>
                      <a:pt x="395" y="110"/>
                    </a:lnTo>
                    <a:lnTo>
                      <a:pt x="395" y="110"/>
                    </a:lnTo>
                    <a:lnTo>
                      <a:pt x="395" y="108"/>
                    </a:lnTo>
                    <a:lnTo>
                      <a:pt x="395" y="108"/>
                    </a:lnTo>
                    <a:lnTo>
                      <a:pt x="395" y="106"/>
                    </a:lnTo>
                    <a:lnTo>
                      <a:pt x="397" y="106"/>
                    </a:lnTo>
                    <a:lnTo>
                      <a:pt x="399" y="104"/>
                    </a:lnTo>
                    <a:lnTo>
                      <a:pt x="399" y="104"/>
                    </a:lnTo>
                    <a:lnTo>
                      <a:pt x="402" y="102"/>
                    </a:lnTo>
                    <a:lnTo>
                      <a:pt x="404" y="100"/>
                    </a:lnTo>
                    <a:lnTo>
                      <a:pt x="406" y="98"/>
                    </a:lnTo>
                    <a:lnTo>
                      <a:pt x="410" y="91"/>
                    </a:lnTo>
                    <a:lnTo>
                      <a:pt x="410" y="89"/>
                    </a:lnTo>
                    <a:lnTo>
                      <a:pt x="410" y="87"/>
                    </a:lnTo>
                    <a:lnTo>
                      <a:pt x="410" y="87"/>
                    </a:lnTo>
                    <a:lnTo>
                      <a:pt x="410" y="85"/>
                    </a:lnTo>
                    <a:lnTo>
                      <a:pt x="410" y="85"/>
                    </a:lnTo>
                    <a:lnTo>
                      <a:pt x="410" y="85"/>
                    </a:lnTo>
                    <a:lnTo>
                      <a:pt x="412" y="83"/>
                    </a:lnTo>
                    <a:lnTo>
                      <a:pt x="412" y="83"/>
                    </a:lnTo>
                    <a:lnTo>
                      <a:pt x="412" y="81"/>
                    </a:lnTo>
                    <a:lnTo>
                      <a:pt x="412" y="81"/>
                    </a:lnTo>
                    <a:lnTo>
                      <a:pt x="412" y="81"/>
                    </a:lnTo>
                    <a:lnTo>
                      <a:pt x="410" y="79"/>
                    </a:lnTo>
                    <a:lnTo>
                      <a:pt x="410" y="79"/>
                    </a:lnTo>
                    <a:lnTo>
                      <a:pt x="412" y="76"/>
                    </a:lnTo>
                    <a:lnTo>
                      <a:pt x="410" y="76"/>
                    </a:lnTo>
                    <a:lnTo>
                      <a:pt x="410" y="76"/>
                    </a:lnTo>
                    <a:lnTo>
                      <a:pt x="410" y="74"/>
                    </a:lnTo>
                    <a:lnTo>
                      <a:pt x="408" y="74"/>
                    </a:lnTo>
                    <a:lnTo>
                      <a:pt x="408" y="74"/>
                    </a:lnTo>
                    <a:lnTo>
                      <a:pt x="408" y="74"/>
                    </a:lnTo>
                    <a:lnTo>
                      <a:pt x="408" y="72"/>
                    </a:lnTo>
                    <a:lnTo>
                      <a:pt x="408" y="72"/>
                    </a:lnTo>
                    <a:lnTo>
                      <a:pt x="410" y="72"/>
                    </a:lnTo>
                    <a:lnTo>
                      <a:pt x="412" y="72"/>
                    </a:lnTo>
                    <a:lnTo>
                      <a:pt x="412" y="74"/>
                    </a:lnTo>
                    <a:lnTo>
                      <a:pt x="414" y="74"/>
                    </a:lnTo>
                    <a:lnTo>
                      <a:pt x="414" y="74"/>
                    </a:lnTo>
                    <a:lnTo>
                      <a:pt x="416" y="74"/>
                    </a:lnTo>
                    <a:lnTo>
                      <a:pt x="416" y="74"/>
                    </a:lnTo>
                    <a:lnTo>
                      <a:pt x="418" y="74"/>
                    </a:lnTo>
                    <a:lnTo>
                      <a:pt x="420" y="74"/>
                    </a:lnTo>
                    <a:lnTo>
                      <a:pt x="420" y="72"/>
                    </a:lnTo>
                    <a:lnTo>
                      <a:pt x="422" y="72"/>
                    </a:lnTo>
                    <a:lnTo>
                      <a:pt x="422" y="70"/>
                    </a:lnTo>
                    <a:lnTo>
                      <a:pt x="420" y="70"/>
                    </a:lnTo>
                    <a:close/>
                  </a:path>
                </a:pathLst>
              </a:custGeom>
              <a:solidFill>
                <a:schemeClr val="accent4"/>
              </a:solidFill>
              <a:ln w="3175" cap="rnd">
                <a:solidFill>
                  <a:schemeClr val="tx1">
                    <a:lumMod val="50000"/>
                    <a:lumOff val="50000"/>
                  </a:schemeClr>
                </a:solidFill>
                <a:prstDash val="solid"/>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41" name="Freeform 50">
                <a:extLst>
                  <a:ext uri="{FF2B5EF4-FFF2-40B4-BE49-F238E27FC236}">
                    <a16:creationId xmlns:a16="http://schemas.microsoft.com/office/drawing/2014/main" id="{85B01A27-F96B-4E63-833D-61AB65166592}"/>
                  </a:ext>
                </a:extLst>
              </p:cNvPr>
              <p:cNvSpPr>
                <a:spLocks/>
              </p:cNvSpPr>
              <p:nvPr/>
            </p:nvSpPr>
            <p:spPr bwMode="auto">
              <a:xfrm>
                <a:off x="7377044" y="1219462"/>
                <a:ext cx="1152714" cy="846749"/>
              </a:xfrm>
              <a:custGeom>
                <a:avLst/>
                <a:gdLst>
                  <a:gd name="T0" fmla="*/ 692 w 726"/>
                  <a:gd name="T1" fmla="*/ 185 h 533"/>
                  <a:gd name="T2" fmla="*/ 657 w 726"/>
                  <a:gd name="T3" fmla="*/ 145 h 533"/>
                  <a:gd name="T4" fmla="*/ 604 w 726"/>
                  <a:gd name="T5" fmla="*/ 129 h 533"/>
                  <a:gd name="T6" fmla="*/ 528 w 726"/>
                  <a:gd name="T7" fmla="*/ 162 h 533"/>
                  <a:gd name="T8" fmla="*/ 478 w 726"/>
                  <a:gd name="T9" fmla="*/ 183 h 533"/>
                  <a:gd name="T10" fmla="*/ 375 w 726"/>
                  <a:gd name="T11" fmla="*/ 99 h 533"/>
                  <a:gd name="T12" fmla="*/ 269 w 726"/>
                  <a:gd name="T13" fmla="*/ 36 h 533"/>
                  <a:gd name="T14" fmla="*/ 217 w 726"/>
                  <a:gd name="T15" fmla="*/ 17 h 533"/>
                  <a:gd name="T16" fmla="*/ 183 w 726"/>
                  <a:gd name="T17" fmla="*/ 8 h 533"/>
                  <a:gd name="T18" fmla="*/ 116 w 726"/>
                  <a:gd name="T19" fmla="*/ 19 h 533"/>
                  <a:gd name="T20" fmla="*/ 128 w 726"/>
                  <a:gd name="T21" fmla="*/ 32 h 533"/>
                  <a:gd name="T22" fmla="*/ 118 w 726"/>
                  <a:gd name="T23" fmla="*/ 38 h 533"/>
                  <a:gd name="T24" fmla="*/ 101 w 726"/>
                  <a:gd name="T25" fmla="*/ 36 h 533"/>
                  <a:gd name="T26" fmla="*/ 65 w 726"/>
                  <a:gd name="T27" fmla="*/ 40 h 533"/>
                  <a:gd name="T28" fmla="*/ 51 w 726"/>
                  <a:gd name="T29" fmla="*/ 55 h 533"/>
                  <a:gd name="T30" fmla="*/ 36 w 726"/>
                  <a:gd name="T31" fmla="*/ 69 h 533"/>
                  <a:gd name="T32" fmla="*/ 17 w 726"/>
                  <a:gd name="T33" fmla="*/ 91 h 533"/>
                  <a:gd name="T34" fmla="*/ 2 w 726"/>
                  <a:gd name="T35" fmla="*/ 108 h 533"/>
                  <a:gd name="T36" fmla="*/ 27 w 726"/>
                  <a:gd name="T37" fmla="*/ 139 h 533"/>
                  <a:gd name="T38" fmla="*/ 51 w 726"/>
                  <a:gd name="T39" fmla="*/ 137 h 533"/>
                  <a:gd name="T40" fmla="*/ 59 w 726"/>
                  <a:gd name="T41" fmla="*/ 141 h 533"/>
                  <a:gd name="T42" fmla="*/ 74 w 726"/>
                  <a:gd name="T43" fmla="*/ 165 h 533"/>
                  <a:gd name="T44" fmla="*/ 84 w 726"/>
                  <a:gd name="T45" fmla="*/ 173 h 533"/>
                  <a:gd name="T46" fmla="*/ 118 w 726"/>
                  <a:gd name="T47" fmla="*/ 183 h 533"/>
                  <a:gd name="T48" fmla="*/ 109 w 726"/>
                  <a:gd name="T49" fmla="*/ 200 h 533"/>
                  <a:gd name="T50" fmla="*/ 116 w 726"/>
                  <a:gd name="T51" fmla="*/ 207 h 533"/>
                  <a:gd name="T52" fmla="*/ 131 w 726"/>
                  <a:gd name="T53" fmla="*/ 211 h 533"/>
                  <a:gd name="T54" fmla="*/ 141 w 726"/>
                  <a:gd name="T55" fmla="*/ 219 h 533"/>
                  <a:gd name="T56" fmla="*/ 149 w 726"/>
                  <a:gd name="T57" fmla="*/ 223 h 533"/>
                  <a:gd name="T58" fmla="*/ 147 w 726"/>
                  <a:gd name="T59" fmla="*/ 232 h 533"/>
                  <a:gd name="T60" fmla="*/ 141 w 726"/>
                  <a:gd name="T61" fmla="*/ 243 h 533"/>
                  <a:gd name="T62" fmla="*/ 131 w 726"/>
                  <a:gd name="T63" fmla="*/ 251 h 533"/>
                  <a:gd name="T64" fmla="*/ 118 w 726"/>
                  <a:gd name="T65" fmla="*/ 257 h 533"/>
                  <a:gd name="T66" fmla="*/ 107 w 726"/>
                  <a:gd name="T67" fmla="*/ 276 h 533"/>
                  <a:gd name="T68" fmla="*/ 97 w 726"/>
                  <a:gd name="T69" fmla="*/ 282 h 533"/>
                  <a:gd name="T70" fmla="*/ 86 w 726"/>
                  <a:gd name="T71" fmla="*/ 287 h 533"/>
                  <a:gd name="T72" fmla="*/ 88 w 726"/>
                  <a:gd name="T73" fmla="*/ 314 h 533"/>
                  <a:gd name="T74" fmla="*/ 101 w 726"/>
                  <a:gd name="T75" fmla="*/ 375 h 533"/>
                  <a:gd name="T76" fmla="*/ 103 w 726"/>
                  <a:gd name="T77" fmla="*/ 405 h 533"/>
                  <a:gd name="T78" fmla="*/ 101 w 726"/>
                  <a:gd name="T79" fmla="*/ 430 h 533"/>
                  <a:gd name="T80" fmla="*/ 107 w 726"/>
                  <a:gd name="T81" fmla="*/ 437 h 533"/>
                  <a:gd name="T82" fmla="*/ 133 w 726"/>
                  <a:gd name="T83" fmla="*/ 455 h 533"/>
                  <a:gd name="T84" fmla="*/ 191 w 726"/>
                  <a:gd name="T85" fmla="*/ 483 h 533"/>
                  <a:gd name="T86" fmla="*/ 202 w 726"/>
                  <a:gd name="T87" fmla="*/ 515 h 533"/>
                  <a:gd name="T88" fmla="*/ 271 w 726"/>
                  <a:gd name="T89" fmla="*/ 527 h 533"/>
                  <a:gd name="T90" fmla="*/ 307 w 726"/>
                  <a:gd name="T91" fmla="*/ 512 h 533"/>
                  <a:gd name="T92" fmla="*/ 312 w 726"/>
                  <a:gd name="T93" fmla="*/ 477 h 533"/>
                  <a:gd name="T94" fmla="*/ 320 w 726"/>
                  <a:gd name="T95" fmla="*/ 466 h 533"/>
                  <a:gd name="T96" fmla="*/ 381 w 726"/>
                  <a:gd name="T97" fmla="*/ 436 h 533"/>
                  <a:gd name="T98" fmla="*/ 459 w 726"/>
                  <a:gd name="T99" fmla="*/ 468 h 533"/>
                  <a:gd name="T100" fmla="*/ 492 w 726"/>
                  <a:gd name="T101" fmla="*/ 466 h 533"/>
                  <a:gd name="T102" fmla="*/ 516 w 726"/>
                  <a:gd name="T103" fmla="*/ 495 h 533"/>
                  <a:gd name="T104" fmla="*/ 541 w 726"/>
                  <a:gd name="T105" fmla="*/ 483 h 533"/>
                  <a:gd name="T106" fmla="*/ 534 w 726"/>
                  <a:gd name="T107" fmla="*/ 514 h 533"/>
                  <a:gd name="T108" fmla="*/ 577 w 726"/>
                  <a:gd name="T109" fmla="*/ 512 h 533"/>
                  <a:gd name="T110" fmla="*/ 623 w 726"/>
                  <a:gd name="T111" fmla="*/ 512 h 533"/>
                  <a:gd name="T112" fmla="*/ 635 w 726"/>
                  <a:gd name="T113" fmla="*/ 443 h 533"/>
                  <a:gd name="T114" fmla="*/ 591 w 726"/>
                  <a:gd name="T115" fmla="*/ 401 h 533"/>
                  <a:gd name="T116" fmla="*/ 593 w 726"/>
                  <a:gd name="T117" fmla="*/ 346 h 533"/>
                  <a:gd name="T118" fmla="*/ 648 w 726"/>
                  <a:gd name="T119" fmla="*/ 306 h 533"/>
                  <a:gd name="T120" fmla="*/ 676 w 726"/>
                  <a:gd name="T121" fmla="*/ 280 h 533"/>
                  <a:gd name="T122" fmla="*/ 716 w 726"/>
                  <a:gd name="T123" fmla="*/ 204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26" h="533">
                    <a:moveTo>
                      <a:pt x="726" y="181"/>
                    </a:moveTo>
                    <a:lnTo>
                      <a:pt x="724" y="177"/>
                    </a:lnTo>
                    <a:lnTo>
                      <a:pt x="722" y="177"/>
                    </a:lnTo>
                    <a:lnTo>
                      <a:pt x="720" y="177"/>
                    </a:lnTo>
                    <a:lnTo>
                      <a:pt x="720" y="177"/>
                    </a:lnTo>
                    <a:lnTo>
                      <a:pt x="720" y="177"/>
                    </a:lnTo>
                    <a:lnTo>
                      <a:pt x="718" y="179"/>
                    </a:lnTo>
                    <a:lnTo>
                      <a:pt x="716" y="179"/>
                    </a:lnTo>
                    <a:lnTo>
                      <a:pt x="716" y="177"/>
                    </a:lnTo>
                    <a:lnTo>
                      <a:pt x="715" y="177"/>
                    </a:lnTo>
                    <a:lnTo>
                      <a:pt x="713" y="173"/>
                    </a:lnTo>
                    <a:lnTo>
                      <a:pt x="713" y="173"/>
                    </a:lnTo>
                    <a:lnTo>
                      <a:pt x="709" y="171"/>
                    </a:lnTo>
                    <a:lnTo>
                      <a:pt x="707" y="173"/>
                    </a:lnTo>
                    <a:lnTo>
                      <a:pt x="705" y="181"/>
                    </a:lnTo>
                    <a:lnTo>
                      <a:pt x="703" y="183"/>
                    </a:lnTo>
                    <a:lnTo>
                      <a:pt x="701" y="186"/>
                    </a:lnTo>
                    <a:lnTo>
                      <a:pt x="697" y="188"/>
                    </a:lnTo>
                    <a:lnTo>
                      <a:pt x="696" y="188"/>
                    </a:lnTo>
                    <a:lnTo>
                      <a:pt x="694" y="188"/>
                    </a:lnTo>
                    <a:lnTo>
                      <a:pt x="692" y="185"/>
                    </a:lnTo>
                    <a:lnTo>
                      <a:pt x="690" y="181"/>
                    </a:lnTo>
                    <a:lnTo>
                      <a:pt x="690" y="177"/>
                    </a:lnTo>
                    <a:lnTo>
                      <a:pt x="688" y="173"/>
                    </a:lnTo>
                    <a:lnTo>
                      <a:pt x="686" y="169"/>
                    </a:lnTo>
                    <a:lnTo>
                      <a:pt x="684" y="165"/>
                    </a:lnTo>
                    <a:lnTo>
                      <a:pt x="680" y="167"/>
                    </a:lnTo>
                    <a:lnTo>
                      <a:pt x="680" y="169"/>
                    </a:lnTo>
                    <a:lnTo>
                      <a:pt x="678" y="171"/>
                    </a:lnTo>
                    <a:lnTo>
                      <a:pt x="676" y="171"/>
                    </a:lnTo>
                    <a:lnTo>
                      <a:pt x="675" y="169"/>
                    </a:lnTo>
                    <a:lnTo>
                      <a:pt x="675" y="169"/>
                    </a:lnTo>
                    <a:lnTo>
                      <a:pt x="673" y="165"/>
                    </a:lnTo>
                    <a:lnTo>
                      <a:pt x="673" y="164"/>
                    </a:lnTo>
                    <a:lnTo>
                      <a:pt x="671" y="164"/>
                    </a:lnTo>
                    <a:lnTo>
                      <a:pt x="663" y="162"/>
                    </a:lnTo>
                    <a:lnTo>
                      <a:pt x="661" y="160"/>
                    </a:lnTo>
                    <a:lnTo>
                      <a:pt x="659" y="154"/>
                    </a:lnTo>
                    <a:lnTo>
                      <a:pt x="655" y="150"/>
                    </a:lnTo>
                    <a:lnTo>
                      <a:pt x="655" y="148"/>
                    </a:lnTo>
                    <a:lnTo>
                      <a:pt x="657" y="146"/>
                    </a:lnTo>
                    <a:lnTo>
                      <a:pt x="657" y="145"/>
                    </a:lnTo>
                    <a:lnTo>
                      <a:pt x="659" y="145"/>
                    </a:lnTo>
                    <a:lnTo>
                      <a:pt x="657" y="141"/>
                    </a:lnTo>
                    <a:lnTo>
                      <a:pt x="657" y="141"/>
                    </a:lnTo>
                    <a:lnTo>
                      <a:pt x="654" y="141"/>
                    </a:lnTo>
                    <a:lnTo>
                      <a:pt x="654" y="141"/>
                    </a:lnTo>
                    <a:lnTo>
                      <a:pt x="652" y="139"/>
                    </a:lnTo>
                    <a:lnTo>
                      <a:pt x="652" y="139"/>
                    </a:lnTo>
                    <a:lnTo>
                      <a:pt x="652" y="137"/>
                    </a:lnTo>
                    <a:lnTo>
                      <a:pt x="650" y="137"/>
                    </a:lnTo>
                    <a:lnTo>
                      <a:pt x="648" y="137"/>
                    </a:lnTo>
                    <a:lnTo>
                      <a:pt x="644" y="139"/>
                    </a:lnTo>
                    <a:lnTo>
                      <a:pt x="640" y="137"/>
                    </a:lnTo>
                    <a:lnTo>
                      <a:pt x="638" y="135"/>
                    </a:lnTo>
                    <a:lnTo>
                      <a:pt x="638" y="131"/>
                    </a:lnTo>
                    <a:lnTo>
                      <a:pt x="638" y="127"/>
                    </a:lnTo>
                    <a:lnTo>
                      <a:pt x="636" y="126"/>
                    </a:lnTo>
                    <a:lnTo>
                      <a:pt x="633" y="124"/>
                    </a:lnTo>
                    <a:lnTo>
                      <a:pt x="629" y="124"/>
                    </a:lnTo>
                    <a:lnTo>
                      <a:pt x="627" y="124"/>
                    </a:lnTo>
                    <a:lnTo>
                      <a:pt x="617" y="127"/>
                    </a:lnTo>
                    <a:lnTo>
                      <a:pt x="604" y="129"/>
                    </a:lnTo>
                    <a:lnTo>
                      <a:pt x="595" y="133"/>
                    </a:lnTo>
                    <a:lnTo>
                      <a:pt x="591" y="133"/>
                    </a:lnTo>
                    <a:lnTo>
                      <a:pt x="589" y="133"/>
                    </a:lnTo>
                    <a:lnTo>
                      <a:pt x="581" y="131"/>
                    </a:lnTo>
                    <a:lnTo>
                      <a:pt x="579" y="129"/>
                    </a:lnTo>
                    <a:lnTo>
                      <a:pt x="575" y="131"/>
                    </a:lnTo>
                    <a:lnTo>
                      <a:pt x="572" y="131"/>
                    </a:lnTo>
                    <a:lnTo>
                      <a:pt x="572" y="133"/>
                    </a:lnTo>
                    <a:lnTo>
                      <a:pt x="568" y="139"/>
                    </a:lnTo>
                    <a:lnTo>
                      <a:pt x="568" y="139"/>
                    </a:lnTo>
                    <a:lnTo>
                      <a:pt x="558" y="146"/>
                    </a:lnTo>
                    <a:lnTo>
                      <a:pt x="554" y="148"/>
                    </a:lnTo>
                    <a:lnTo>
                      <a:pt x="547" y="148"/>
                    </a:lnTo>
                    <a:lnTo>
                      <a:pt x="545" y="150"/>
                    </a:lnTo>
                    <a:lnTo>
                      <a:pt x="541" y="152"/>
                    </a:lnTo>
                    <a:lnTo>
                      <a:pt x="537" y="154"/>
                    </a:lnTo>
                    <a:lnTo>
                      <a:pt x="534" y="156"/>
                    </a:lnTo>
                    <a:lnTo>
                      <a:pt x="534" y="156"/>
                    </a:lnTo>
                    <a:lnTo>
                      <a:pt x="532" y="158"/>
                    </a:lnTo>
                    <a:lnTo>
                      <a:pt x="530" y="160"/>
                    </a:lnTo>
                    <a:lnTo>
                      <a:pt x="528" y="162"/>
                    </a:lnTo>
                    <a:lnTo>
                      <a:pt x="524" y="162"/>
                    </a:lnTo>
                    <a:lnTo>
                      <a:pt x="522" y="164"/>
                    </a:lnTo>
                    <a:lnTo>
                      <a:pt x="520" y="165"/>
                    </a:lnTo>
                    <a:lnTo>
                      <a:pt x="518" y="169"/>
                    </a:lnTo>
                    <a:lnTo>
                      <a:pt x="518" y="173"/>
                    </a:lnTo>
                    <a:lnTo>
                      <a:pt x="516" y="173"/>
                    </a:lnTo>
                    <a:lnTo>
                      <a:pt x="514" y="173"/>
                    </a:lnTo>
                    <a:lnTo>
                      <a:pt x="505" y="171"/>
                    </a:lnTo>
                    <a:lnTo>
                      <a:pt x="503" y="171"/>
                    </a:lnTo>
                    <a:lnTo>
                      <a:pt x="501" y="173"/>
                    </a:lnTo>
                    <a:lnTo>
                      <a:pt x="501" y="175"/>
                    </a:lnTo>
                    <a:lnTo>
                      <a:pt x="499" y="179"/>
                    </a:lnTo>
                    <a:lnTo>
                      <a:pt x="497" y="181"/>
                    </a:lnTo>
                    <a:lnTo>
                      <a:pt x="494" y="181"/>
                    </a:lnTo>
                    <a:lnTo>
                      <a:pt x="492" y="179"/>
                    </a:lnTo>
                    <a:lnTo>
                      <a:pt x="490" y="179"/>
                    </a:lnTo>
                    <a:lnTo>
                      <a:pt x="486" y="179"/>
                    </a:lnTo>
                    <a:lnTo>
                      <a:pt x="486" y="179"/>
                    </a:lnTo>
                    <a:lnTo>
                      <a:pt x="484" y="179"/>
                    </a:lnTo>
                    <a:lnTo>
                      <a:pt x="480" y="181"/>
                    </a:lnTo>
                    <a:lnTo>
                      <a:pt x="478" y="183"/>
                    </a:lnTo>
                    <a:lnTo>
                      <a:pt x="476" y="183"/>
                    </a:lnTo>
                    <a:lnTo>
                      <a:pt x="463" y="181"/>
                    </a:lnTo>
                    <a:lnTo>
                      <a:pt x="463" y="179"/>
                    </a:lnTo>
                    <a:lnTo>
                      <a:pt x="461" y="169"/>
                    </a:lnTo>
                    <a:lnTo>
                      <a:pt x="457" y="162"/>
                    </a:lnTo>
                    <a:lnTo>
                      <a:pt x="454" y="162"/>
                    </a:lnTo>
                    <a:lnTo>
                      <a:pt x="448" y="152"/>
                    </a:lnTo>
                    <a:lnTo>
                      <a:pt x="444" y="152"/>
                    </a:lnTo>
                    <a:lnTo>
                      <a:pt x="434" y="154"/>
                    </a:lnTo>
                    <a:lnTo>
                      <a:pt x="427" y="152"/>
                    </a:lnTo>
                    <a:lnTo>
                      <a:pt x="423" y="150"/>
                    </a:lnTo>
                    <a:lnTo>
                      <a:pt x="421" y="146"/>
                    </a:lnTo>
                    <a:lnTo>
                      <a:pt x="415" y="141"/>
                    </a:lnTo>
                    <a:lnTo>
                      <a:pt x="410" y="139"/>
                    </a:lnTo>
                    <a:lnTo>
                      <a:pt x="400" y="137"/>
                    </a:lnTo>
                    <a:lnTo>
                      <a:pt x="394" y="131"/>
                    </a:lnTo>
                    <a:lnTo>
                      <a:pt x="394" y="116"/>
                    </a:lnTo>
                    <a:lnTo>
                      <a:pt x="393" y="108"/>
                    </a:lnTo>
                    <a:lnTo>
                      <a:pt x="389" y="103"/>
                    </a:lnTo>
                    <a:lnTo>
                      <a:pt x="385" y="99"/>
                    </a:lnTo>
                    <a:lnTo>
                      <a:pt x="375" y="99"/>
                    </a:lnTo>
                    <a:lnTo>
                      <a:pt x="366" y="97"/>
                    </a:lnTo>
                    <a:lnTo>
                      <a:pt x="362" y="93"/>
                    </a:lnTo>
                    <a:lnTo>
                      <a:pt x="358" y="86"/>
                    </a:lnTo>
                    <a:lnTo>
                      <a:pt x="353" y="84"/>
                    </a:lnTo>
                    <a:lnTo>
                      <a:pt x="345" y="86"/>
                    </a:lnTo>
                    <a:lnTo>
                      <a:pt x="337" y="72"/>
                    </a:lnTo>
                    <a:lnTo>
                      <a:pt x="320" y="70"/>
                    </a:lnTo>
                    <a:lnTo>
                      <a:pt x="320" y="69"/>
                    </a:lnTo>
                    <a:lnTo>
                      <a:pt x="320" y="69"/>
                    </a:lnTo>
                    <a:lnTo>
                      <a:pt x="311" y="49"/>
                    </a:lnTo>
                    <a:lnTo>
                      <a:pt x="309" y="48"/>
                    </a:lnTo>
                    <a:lnTo>
                      <a:pt x="303" y="42"/>
                    </a:lnTo>
                    <a:lnTo>
                      <a:pt x="297" y="38"/>
                    </a:lnTo>
                    <a:lnTo>
                      <a:pt x="290" y="34"/>
                    </a:lnTo>
                    <a:lnTo>
                      <a:pt x="282" y="34"/>
                    </a:lnTo>
                    <a:lnTo>
                      <a:pt x="276" y="36"/>
                    </a:lnTo>
                    <a:lnTo>
                      <a:pt x="276" y="36"/>
                    </a:lnTo>
                    <a:lnTo>
                      <a:pt x="276" y="38"/>
                    </a:lnTo>
                    <a:lnTo>
                      <a:pt x="276" y="38"/>
                    </a:lnTo>
                    <a:lnTo>
                      <a:pt x="271" y="38"/>
                    </a:lnTo>
                    <a:lnTo>
                      <a:pt x="269" y="36"/>
                    </a:lnTo>
                    <a:lnTo>
                      <a:pt x="267" y="30"/>
                    </a:lnTo>
                    <a:lnTo>
                      <a:pt x="267" y="27"/>
                    </a:lnTo>
                    <a:lnTo>
                      <a:pt x="267" y="23"/>
                    </a:lnTo>
                    <a:lnTo>
                      <a:pt x="265" y="19"/>
                    </a:lnTo>
                    <a:lnTo>
                      <a:pt x="263" y="17"/>
                    </a:lnTo>
                    <a:lnTo>
                      <a:pt x="259" y="15"/>
                    </a:lnTo>
                    <a:lnTo>
                      <a:pt x="248" y="13"/>
                    </a:lnTo>
                    <a:lnTo>
                      <a:pt x="246" y="11"/>
                    </a:lnTo>
                    <a:lnTo>
                      <a:pt x="242" y="8"/>
                    </a:lnTo>
                    <a:lnTo>
                      <a:pt x="242" y="8"/>
                    </a:lnTo>
                    <a:lnTo>
                      <a:pt x="240" y="8"/>
                    </a:lnTo>
                    <a:lnTo>
                      <a:pt x="232" y="8"/>
                    </a:lnTo>
                    <a:lnTo>
                      <a:pt x="229" y="8"/>
                    </a:lnTo>
                    <a:lnTo>
                      <a:pt x="225" y="10"/>
                    </a:lnTo>
                    <a:lnTo>
                      <a:pt x="223" y="10"/>
                    </a:lnTo>
                    <a:lnTo>
                      <a:pt x="221" y="11"/>
                    </a:lnTo>
                    <a:lnTo>
                      <a:pt x="221" y="11"/>
                    </a:lnTo>
                    <a:lnTo>
                      <a:pt x="221" y="15"/>
                    </a:lnTo>
                    <a:lnTo>
                      <a:pt x="219" y="17"/>
                    </a:lnTo>
                    <a:lnTo>
                      <a:pt x="219" y="17"/>
                    </a:lnTo>
                    <a:lnTo>
                      <a:pt x="217" y="17"/>
                    </a:lnTo>
                    <a:lnTo>
                      <a:pt x="217" y="13"/>
                    </a:lnTo>
                    <a:lnTo>
                      <a:pt x="217" y="11"/>
                    </a:lnTo>
                    <a:lnTo>
                      <a:pt x="213" y="8"/>
                    </a:lnTo>
                    <a:lnTo>
                      <a:pt x="213" y="8"/>
                    </a:lnTo>
                    <a:lnTo>
                      <a:pt x="211" y="6"/>
                    </a:lnTo>
                    <a:lnTo>
                      <a:pt x="204" y="4"/>
                    </a:lnTo>
                    <a:lnTo>
                      <a:pt x="202" y="2"/>
                    </a:lnTo>
                    <a:lnTo>
                      <a:pt x="200" y="0"/>
                    </a:lnTo>
                    <a:lnTo>
                      <a:pt x="198" y="0"/>
                    </a:lnTo>
                    <a:lnTo>
                      <a:pt x="196" y="2"/>
                    </a:lnTo>
                    <a:lnTo>
                      <a:pt x="191" y="4"/>
                    </a:lnTo>
                    <a:lnTo>
                      <a:pt x="189" y="4"/>
                    </a:lnTo>
                    <a:lnTo>
                      <a:pt x="189" y="4"/>
                    </a:lnTo>
                    <a:lnTo>
                      <a:pt x="189" y="6"/>
                    </a:lnTo>
                    <a:lnTo>
                      <a:pt x="189" y="6"/>
                    </a:lnTo>
                    <a:lnTo>
                      <a:pt x="189" y="8"/>
                    </a:lnTo>
                    <a:lnTo>
                      <a:pt x="187" y="11"/>
                    </a:lnTo>
                    <a:lnTo>
                      <a:pt x="187" y="11"/>
                    </a:lnTo>
                    <a:lnTo>
                      <a:pt x="185" y="10"/>
                    </a:lnTo>
                    <a:lnTo>
                      <a:pt x="183" y="8"/>
                    </a:lnTo>
                    <a:lnTo>
                      <a:pt x="183" y="8"/>
                    </a:lnTo>
                    <a:lnTo>
                      <a:pt x="181" y="6"/>
                    </a:lnTo>
                    <a:lnTo>
                      <a:pt x="181" y="6"/>
                    </a:lnTo>
                    <a:lnTo>
                      <a:pt x="177" y="6"/>
                    </a:lnTo>
                    <a:lnTo>
                      <a:pt x="173" y="8"/>
                    </a:lnTo>
                    <a:lnTo>
                      <a:pt x="171" y="10"/>
                    </a:lnTo>
                    <a:lnTo>
                      <a:pt x="164" y="13"/>
                    </a:lnTo>
                    <a:lnTo>
                      <a:pt x="160" y="17"/>
                    </a:lnTo>
                    <a:lnTo>
                      <a:pt x="158" y="19"/>
                    </a:lnTo>
                    <a:lnTo>
                      <a:pt x="151" y="17"/>
                    </a:lnTo>
                    <a:lnTo>
                      <a:pt x="151" y="19"/>
                    </a:lnTo>
                    <a:lnTo>
                      <a:pt x="149" y="19"/>
                    </a:lnTo>
                    <a:lnTo>
                      <a:pt x="149" y="21"/>
                    </a:lnTo>
                    <a:lnTo>
                      <a:pt x="147" y="25"/>
                    </a:lnTo>
                    <a:lnTo>
                      <a:pt x="147" y="27"/>
                    </a:lnTo>
                    <a:lnTo>
                      <a:pt x="141" y="29"/>
                    </a:lnTo>
                    <a:lnTo>
                      <a:pt x="139" y="29"/>
                    </a:lnTo>
                    <a:lnTo>
                      <a:pt x="135" y="27"/>
                    </a:lnTo>
                    <a:lnTo>
                      <a:pt x="133" y="27"/>
                    </a:lnTo>
                    <a:lnTo>
                      <a:pt x="126" y="21"/>
                    </a:lnTo>
                    <a:lnTo>
                      <a:pt x="122" y="21"/>
                    </a:lnTo>
                    <a:lnTo>
                      <a:pt x="116" y="19"/>
                    </a:lnTo>
                    <a:lnTo>
                      <a:pt x="111" y="19"/>
                    </a:lnTo>
                    <a:lnTo>
                      <a:pt x="111" y="19"/>
                    </a:lnTo>
                    <a:lnTo>
                      <a:pt x="111" y="21"/>
                    </a:lnTo>
                    <a:lnTo>
                      <a:pt x="111" y="23"/>
                    </a:lnTo>
                    <a:lnTo>
                      <a:pt x="111" y="23"/>
                    </a:lnTo>
                    <a:lnTo>
                      <a:pt x="111" y="23"/>
                    </a:lnTo>
                    <a:lnTo>
                      <a:pt x="112" y="23"/>
                    </a:lnTo>
                    <a:lnTo>
                      <a:pt x="112" y="23"/>
                    </a:lnTo>
                    <a:lnTo>
                      <a:pt x="112" y="25"/>
                    </a:lnTo>
                    <a:lnTo>
                      <a:pt x="112" y="25"/>
                    </a:lnTo>
                    <a:lnTo>
                      <a:pt x="112" y="25"/>
                    </a:lnTo>
                    <a:lnTo>
                      <a:pt x="114" y="25"/>
                    </a:lnTo>
                    <a:lnTo>
                      <a:pt x="116" y="25"/>
                    </a:lnTo>
                    <a:lnTo>
                      <a:pt x="118" y="25"/>
                    </a:lnTo>
                    <a:lnTo>
                      <a:pt x="120" y="27"/>
                    </a:lnTo>
                    <a:lnTo>
                      <a:pt x="120" y="27"/>
                    </a:lnTo>
                    <a:lnTo>
                      <a:pt x="120" y="29"/>
                    </a:lnTo>
                    <a:lnTo>
                      <a:pt x="120" y="29"/>
                    </a:lnTo>
                    <a:lnTo>
                      <a:pt x="126" y="30"/>
                    </a:lnTo>
                    <a:lnTo>
                      <a:pt x="126" y="30"/>
                    </a:lnTo>
                    <a:lnTo>
                      <a:pt x="128" y="32"/>
                    </a:lnTo>
                    <a:lnTo>
                      <a:pt x="128" y="32"/>
                    </a:lnTo>
                    <a:lnTo>
                      <a:pt x="128" y="32"/>
                    </a:lnTo>
                    <a:lnTo>
                      <a:pt x="128" y="32"/>
                    </a:lnTo>
                    <a:lnTo>
                      <a:pt x="128" y="34"/>
                    </a:lnTo>
                    <a:lnTo>
                      <a:pt x="128" y="34"/>
                    </a:lnTo>
                    <a:lnTo>
                      <a:pt x="128" y="34"/>
                    </a:lnTo>
                    <a:lnTo>
                      <a:pt x="128" y="34"/>
                    </a:lnTo>
                    <a:lnTo>
                      <a:pt x="128" y="36"/>
                    </a:lnTo>
                    <a:lnTo>
                      <a:pt x="128" y="36"/>
                    </a:lnTo>
                    <a:lnTo>
                      <a:pt x="128" y="38"/>
                    </a:lnTo>
                    <a:lnTo>
                      <a:pt x="128" y="38"/>
                    </a:lnTo>
                    <a:lnTo>
                      <a:pt x="128" y="38"/>
                    </a:lnTo>
                    <a:lnTo>
                      <a:pt x="128" y="38"/>
                    </a:lnTo>
                    <a:lnTo>
                      <a:pt x="128" y="40"/>
                    </a:lnTo>
                    <a:lnTo>
                      <a:pt x="128" y="40"/>
                    </a:lnTo>
                    <a:lnTo>
                      <a:pt x="126" y="40"/>
                    </a:lnTo>
                    <a:lnTo>
                      <a:pt x="124" y="40"/>
                    </a:lnTo>
                    <a:lnTo>
                      <a:pt x="122" y="38"/>
                    </a:lnTo>
                    <a:lnTo>
                      <a:pt x="120" y="38"/>
                    </a:lnTo>
                    <a:lnTo>
                      <a:pt x="118" y="38"/>
                    </a:lnTo>
                    <a:lnTo>
                      <a:pt x="118" y="38"/>
                    </a:lnTo>
                    <a:lnTo>
                      <a:pt x="116" y="40"/>
                    </a:lnTo>
                    <a:lnTo>
                      <a:pt x="116" y="40"/>
                    </a:lnTo>
                    <a:lnTo>
                      <a:pt x="116" y="40"/>
                    </a:lnTo>
                    <a:lnTo>
                      <a:pt x="114" y="38"/>
                    </a:lnTo>
                    <a:lnTo>
                      <a:pt x="112" y="38"/>
                    </a:lnTo>
                    <a:lnTo>
                      <a:pt x="112" y="38"/>
                    </a:lnTo>
                    <a:lnTo>
                      <a:pt x="112" y="38"/>
                    </a:lnTo>
                    <a:lnTo>
                      <a:pt x="111" y="40"/>
                    </a:lnTo>
                    <a:lnTo>
                      <a:pt x="109" y="40"/>
                    </a:lnTo>
                    <a:lnTo>
                      <a:pt x="109" y="40"/>
                    </a:lnTo>
                    <a:lnTo>
                      <a:pt x="109" y="40"/>
                    </a:lnTo>
                    <a:lnTo>
                      <a:pt x="107" y="40"/>
                    </a:lnTo>
                    <a:lnTo>
                      <a:pt x="107" y="40"/>
                    </a:lnTo>
                    <a:lnTo>
                      <a:pt x="103" y="40"/>
                    </a:lnTo>
                    <a:lnTo>
                      <a:pt x="103" y="40"/>
                    </a:lnTo>
                    <a:lnTo>
                      <a:pt x="103" y="40"/>
                    </a:lnTo>
                    <a:lnTo>
                      <a:pt x="103" y="40"/>
                    </a:lnTo>
                    <a:lnTo>
                      <a:pt x="103" y="40"/>
                    </a:lnTo>
                    <a:lnTo>
                      <a:pt x="101" y="38"/>
                    </a:lnTo>
                    <a:lnTo>
                      <a:pt x="101" y="38"/>
                    </a:lnTo>
                    <a:lnTo>
                      <a:pt x="101" y="36"/>
                    </a:lnTo>
                    <a:lnTo>
                      <a:pt x="101" y="36"/>
                    </a:lnTo>
                    <a:lnTo>
                      <a:pt x="101" y="36"/>
                    </a:lnTo>
                    <a:lnTo>
                      <a:pt x="99" y="38"/>
                    </a:lnTo>
                    <a:lnTo>
                      <a:pt x="99" y="38"/>
                    </a:lnTo>
                    <a:lnTo>
                      <a:pt x="97" y="38"/>
                    </a:lnTo>
                    <a:lnTo>
                      <a:pt x="97" y="38"/>
                    </a:lnTo>
                    <a:lnTo>
                      <a:pt x="97" y="38"/>
                    </a:lnTo>
                    <a:lnTo>
                      <a:pt x="95" y="38"/>
                    </a:lnTo>
                    <a:lnTo>
                      <a:pt x="93" y="38"/>
                    </a:lnTo>
                    <a:lnTo>
                      <a:pt x="93" y="38"/>
                    </a:lnTo>
                    <a:lnTo>
                      <a:pt x="88" y="36"/>
                    </a:lnTo>
                    <a:lnTo>
                      <a:pt x="86" y="36"/>
                    </a:lnTo>
                    <a:lnTo>
                      <a:pt x="84" y="34"/>
                    </a:lnTo>
                    <a:lnTo>
                      <a:pt x="74" y="38"/>
                    </a:lnTo>
                    <a:lnTo>
                      <a:pt x="72" y="40"/>
                    </a:lnTo>
                    <a:lnTo>
                      <a:pt x="72" y="40"/>
                    </a:lnTo>
                    <a:lnTo>
                      <a:pt x="70" y="38"/>
                    </a:lnTo>
                    <a:lnTo>
                      <a:pt x="69" y="40"/>
                    </a:lnTo>
                    <a:lnTo>
                      <a:pt x="65" y="40"/>
                    </a:lnTo>
                    <a:lnTo>
                      <a:pt x="65" y="40"/>
                    </a:lnTo>
                    <a:lnTo>
                      <a:pt x="65" y="40"/>
                    </a:lnTo>
                    <a:lnTo>
                      <a:pt x="65" y="40"/>
                    </a:lnTo>
                    <a:lnTo>
                      <a:pt x="63" y="38"/>
                    </a:lnTo>
                    <a:lnTo>
                      <a:pt x="63" y="38"/>
                    </a:lnTo>
                    <a:lnTo>
                      <a:pt x="61" y="36"/>
                    </a:lnTo>
                    <a:lnTo>
                      <a:pt x="61" y="38"/>
                    </a:lnTo>
                    <a:lnTo>
                      <a:pt x="59" y="40"/>
                    </a:lnTo>
                    <a:lnTo>
                      <a:pt x="57" y="40"/>
                    </a:lnTo>
                    <a:lnTo>
                      <a:pt x="55" y="40"/>
                    </a:lnTo>
                    <a:lnTo>
                      <a:pt x="53" y="42"/>
                    </a:lnTo>
                    <a:lnTo>
                      <a:pt x="51" y="42"/>
                    </a:lnTo>
                    <a:lnTo>
                      <a:pt x="51" y="42"/>
                    </a:lnTo>
                    <a:lnTo>
                      <a:pt x="51" y="42"/>
                    </a:lnTo>
                    <a:lnTo>
                      <a:pt x="51" y="42"/>
                    </a:lnTo>
                    <a:lnTo>
                      <a:pt x="51" y="46"/>
                    </a:lnTo>
                    <a:lnTo>
                      <a:pt x="53" y="48"/>
                    </a:lnTo>
                    <a:lnTo>
                      <a:pt x="53" y="51"/>
                    </a:lnTo>
                    <a:lnTo>
                      <a:pt x="55" y="51"/>
                    </a:lnTo>
                    <a:lnTo>
                      <a:pt x="55" y="51"/>
                    </a:lnTo>
                    <a:lnTo>
                      <a:pt x="55" y="51"/>
                    </a:lnTo>
                    <a:lnTo>
                      <a:pt x="53" y="53"/>
                    </a:lnTo>
                    <a:lnTo>
                      <a:pt x="51" y="55"/>
                    </a:lnTo>
                    <a:lnTo>
                      <a:pt x="51" y="57"/>
                    </a:lnTo>
                    <a:lnTo>
                      <a:pt x="51" y="57"/>
                    </a:lnTo>
                    <a:lnTo>
                      <a:pt x="51" y="59"/>
                    </a:lnTo>
                    <a:lnTo>
                      <a:pt x="51" y="59"/>
                    </a:lnTo>
                    <a:lnTo>
                      <a:pt x="50" y="61"/>
                    </a:lnTo>
                    <a:lnTo>
                      <a:pt x="50" y="61"/>
                    </a:lnTo>
                    <a:lnTo>
                      <a:pt x="44" y="63"/>
                    </a:lnTo>
                    <a:lnTo>
                      <a:pt x="44" y="63"/>
                    </a:lnTo>
                    <a:lnTo>
                      <a:pt x="44" y="63"/>
                    </a:lnTo>
                    <a:lnTo>
                      <a:pt x="44" y="63"/>
                    </a:lnTo>
                    <a:lnTo>
                      <a:pt x="44" y="65"/>
                    </a:lnTo>
                    <a:lnTo>
                      <a:pt x="44" y="65"/>
                    </a:lnTo>
                    <a:lnTo>
                      <a:pt x="44" y="65"/>
                    </a:lnTo>
                    <a:lnTo>
                      <a:pt x="44" y="67"/>
                    </a:lnTo>
                    <a:lnTo>
                      <a:pt x="44" y="67"/>
                    </a:lnTo>
                    <a:lnTo>
                      <a:pt x="44" y="67"/>
                    </a:lnTo>
                    <a:lnTo>
                      <a:pt x="44" y="67"/>
                    </a:lnTo>
                    <a:lnTo>
                      <a:pt x="42" y="69"/>
                    </a:lnTo>
                    <a:lnTo>
                      <a:pt x="38" y="69"/>
                    </a:lnTo>
                    <a:lnTo>
                      <a:pt x="36" y="69"/>
                    </a:lnTo>
                    <a:lnTo>
                      <a:pt x="36" y="69"/>
                    </a:lnTo>
                    <a:lnTo>
                      <a:pt x="36" y="69"/>
                    </a:lnTo>
                    <a:lnTo>
                      <a:pt x="36" y="70"/>
                    </a:lnTo>
                    <a:lnTo>
                      <a:pt x="34" y="70"/>
                    </a:lnTo>
                    <a:lnTo>
                      <a:pt x="34" y="74"/>
                    </a:lnTo>
                    <a:lnTo>
                      <a:pt x="34" y="76"/>
                    </a:lnTo>
                    <a:lnTo>
                      <a:pt x="34" y="76"/>
                    </a:lnTo>
                    <a:lnTo>
                      <a:pt x="34" y="76"/>
                    </a:lnTo>
                    <a:lnTo>
                      <a:pt x="34" y="78"/>
                    </a:lnTo>
                    <a:lnTo>
                      <a:pt x="34" y="78"/>
                    </a:lnTo>
                    <a:lnTo>
                      <a:pt x="30" y="78"/>
                    </a:lnTo>
                    <a:lnTo>
                      <a:pt x="30" y="78"/>
                    </a:lnTo>
                    <a:lnTo>
                      <a:pt x="29" y="80"/>
                    </a:lnTo>
                    <a:lnTo>
                      <a:pt x="25" y="84"/>
                    </a:lnTo>
                    <a:lnTo>
                      <a:pt x="25" y="84"/>
                    </a:lnTo>
                    <a:lnTo>
                      <a:pt x="25" y="86"/>
                    </a:lnTo>
                    <a:lnTo>
                      <a:pt x="23" y="86"/>
                    </a:lnTo>
                    <a:lnTo>
                      <a:pt x="21" y="86"/>
                    </a:lnTo>
                    <a:lnTo>
                      <a:pt x="19" y="88"/>
                    </a:lnTo>
                    <a:lnTo>
                      <a:pt x="19" y="88"/>
                    </a:lnTo>
                    <a:lnTo>
                      <a:pt x="17" y="89"/>
                    </a:lnTo>
                    <a:lnTo>
                      <a:pt x="17" y="91"/>
                    </a:lnTo>
                    <a:lnTo>
                      <a:pt x="15" y="91"/>
                    </a:lnTo>
                    <a:lnTo>
                      <a:pt x="13" y="89"/>
                    </a:lnTo>
                    <a:lnTo>
                      <a:pt x="13" y="89"/>
                    </a:lnTo>
                    <a:lnTo>
                      <a:pt x="11" y="89"/>
                    </a:lnTo>
                    <a:lnTo>
                      <a:pt x="11" y="89"/>
                    </a:lnTo>
                    <a:lnTo>
                      <a:pt x="10" y="89"/>
                    </a:lnTo>
                    <a:lnTo>
                      <a:pt x="8" y="91"/>
                    </a:lnTo>
                    <a:lnTo>
                      <a:pt x="8" y="91"/>
                    </a:lnTo>
                    <a:lnTo>
                      <a:pt x="6" y="93"/>
                    </a:lnTo>
                    <a:lnTo>
                      <a:pt x="6" y="93"/>
                    </a:lnTo>
                    <a:lnTo>
                      <a:pt x="6" y="95"/>
                    </a:lnTo>
                    <a:lnTo>
                      <a:pt x="6" y="95"/>
                    </a:lnTo>
                    <a:lnTo>
                      <a:pt x="4" y="99"/>
                    </a:lnTo>
                    <a:lnTo>
                      <a:pt x="4" y="101"/>
                    </a:lnTo>
                    <a:lnTo>
                      <a:pt x="4" y="103"/>
                    </a:lnTo>
                    <a:lnTo>
                      <a:pt x="4" y="103"/>
                    </a:lnTo>
                    <a:lnTo>
                      <a:pt x="6" y="103"/>
                    </a:lnTo>
                    <a:lnTo>
                      <a:pt x="6" y="105"/>
                    </a:lnTo>
                    <a:lnTo>
                      <a:pt x="6" y="105"/>
                    </a:lnTo>
                    <a:lnTo>
                      <a:pt x="2" y="108"/>
                    </a:lnTo>
                    <a:lnTo>
                      <a:pt x="2" y="108"/>
                    </a:lnTo>
                    <a:lnTo>
                      <a:pt x="2" y="108"/>
                    </a:lnTo>
                    <a:lnTo>
                      <a:pt x="2" y="110"/>
                    </a:lnTo>
                    <a:lnTo>
                      <a:pt x="2" y="110"/>
                    </a:lnTo>
                    <a:lnTo>
                      <a:pt x="2" y="110"/>
                    </a:lnTo>
                    <a:lnTo>
                      <a:pt x="2" y="112"/>
                    </a:lnTo>
                    <a:lnTo>
                      <a:pt x="2" y="112"/>
                    </a:lnTo>
                    <a:lnTo>
                      <a:pt x="4" y="112"/>
                    </a:lnTo>
                    <a:lnTo>
                      <a:pt x="4" y="112"/>
                    </a:lnTo>
                    <a:lnTo>
                      <a:pt x="6" y="116"/>
                    </a:lnTo>
                    <a:lnTo>
                      <a:pt x="8" y="116"/>
                    </a:lnTo>
                    <a:lnTo>
                      <a:pt x="8" y="118"/>
                    </a:lnTo>
                    <a:lnTo>
                      <a:pt x="8" y="120"/>
                    </a:lnTo>
                    <a:lnTo>
                      <a:pt x="8" y="120"/>
                    </a:lnTo>
                    <a:lnTo>
                      <a:pt x="8" y="120"/>
                    </a:lnTo>
                    <a:lnTo>
                      <a:pt x="0" y="131"/>
                    </a:lnTo>
                    <a:lnTo>
                      <a:pt x="4" y="133"/>
                    </a:lnTo>
                    <a:lnTo>
                      <a:pt x="13" y="137"/>
                    </a:lnTo>
                    <a:lnTo>
                      <a:pt x="13" y="137"/>
                    </a:lnTo>
                    <a:lnTo>
                      <a:pt x="23" y="139"/>
                    </a:lnTo>
                    <a:lnTo>
                      <a:pt x="27" y="139"/>
                    </a:lnTo>
                    <a:lnTo>
                      <a:pt x="27" y="139"/>
                    </a:lnTo>
                    <a:lnTo>
                      <a:pt x="29" y="139"/>
                    </a:lnTo>
                    <a:lnTo>
                      <a:pt x="29" y="139"/>
                    </a:lnTo>
                    <a:lnTo>
                      <a:pt x="29" y="139"/>
                    </a:lnTo>
                    <a:lnTo>
                      <a:pt x="29" y="139"/>
                    </a:lnTo>
                    <a:lnTo>
                      <a:pt x="32" y="135"/>
                    </a:lnTo>
                    <a:lnTo>
                      <a:pt x="32" y="135"/>
                    </a:lnTo>
                    <a:lnTo>
                      <a:pt x="34" y="135"/>
                    </a:lnTo>
                    <a:lnTo>
                      <a:pt x="44" y="135"/>
                    </a:lnTo>
                    <a:lnTo>
                      <a:pt x="44" y="135"/>
                    </a:lnTo>
                    <a:lnTo>
                      <a:pt x="44" y="135"/>
                    </a:lnTo>
                    <a:lnTo>
                      <a:pt x="44" y="135"/>
                    </a:lnTo>
                    <a:lnTo>
                      <a:pt x="46" y="137"/>
                    </a:lnTo>
                    <a:lnTo>
                      <a:pt x="46" y="137"/>
                    </a:lnTo>
                    <a:lnTo>
                      <a:pt x="46" y="137"/>
                    </a:lnTo>
                    <a:lnTo>
                      <a:pt x="46" y="137"/>
                    </a:lnTo>
                    <a:lnTo>
                      <a:pt x="48" y="137"/>
                    </a:lnTo>
                    <a:lnTo>
                      <a:pt x="48" y="137"/>
                    </a:lnTo>
                    <a:lnTo>
                      <a:pt x="48" y="137"/>
                    </a:lnTo>
                    <a:lnTo>
                      <a:pt x="50" y="137"/>
                    </a:lnTo>
                    <a:lnTo>
                      <a:pt x="50" y="137"/>
                    </a:lnTo>
                    <a:lnTo>
                      <a:pt x="51" y="137"/>
                    </a:lnTo>
                    <a:lnTo>
                      <a:pt x="51" y="137"/>
                    </a:lnTo>
                    <a:lnTo>
                      <a:pt x="51" y="137"/>
                    </a:lnTo>
                    <a:lnTo>
                      <a:pt x="51" y="137"/>
                    </a:lnTo>
                    <a:lnTo>
                      <a:pt x="53" y="135"/>
                    </a:lnTo>
                    <a:lnTo>
                      <a:pt x="53" y="135"/>
                    </a:lnTo>
                    <a:lnTo>
                      <a:pt x="53" y="135"/>
                    </a:lnTo>
                    <a:lnTo>
                      <a:pt x="53" y="135"/>
                    </a:lnTo>
                    <a:lnTo>
                      <a:pt x="53" y="135"/>
                    </a:lnTo>
                    <a:lnTo>
                      <a:pt x="53" y="135"/>
                    </a:lnTo>
                    <a:lnTo>
                      <a:pt x="53" y="135"/>
                    </a:lnTo>
                    <a:lnTo>
                      <a:pt x="53" y="135"/>
                    </a:lnTo>
                    <a:lnTo>
                      <a:pt x="53" y="137"/>
                    </a:lnTo>
                    <a:lnTo>
                      <a:pt x="55" y="137"/>
                    </a:lnTo>
                    <a:lnTo>
                      <a:pt x="57" y="139"/>
                    </a:lnTo>
                    <a:lnTo>
                      <a:pt x="57" y="139"/>
                    </a:lnTo>
                    <a:lnTo>
                      <a:pt x="57" y="139"/>
                    </a:lnTo>
                    <a:lnTo>
                      <a:pt x="57" y="139"/>
                    </a:lnTo>
                    <a:lnTo>
                      <a:pt x="59" y="141"/>
                    </a:lnTo>
                    <a:lnTo>
                      <a:pt x="59" y="141"/>
                    </a:lnTo>
                    <a:lnTo>
                      <a:pt x="59" y="141"/>
                    </a:lnTo>
                    <a:lnTo>
                      <a:pt x="59" y="141"/>
                    </a:lnTo>
                    <a:lnTo>
                      <a:pt x="59" y="141"/>
                    </a:lnTo>
                    <a:lnTo>
                      <a:pt x="59" y="143"/>
                    </a:lnTo>
                    <a:lnTo>
                      <a:pt x="57" y="145"/>
                    </a:lnTo>
                    <a:lnTo>
                      <a:pt x="57" y="145"/>
                    </a:lnTo>
                    <a:lnTo>
                      <a:pt x="57" y="145"/>
                    </a:lnTo>
                    <a:lnTo>
                      <a:pt x="57" y="150"/>
                    </a:lnTo>
                    <a:lnTo>
                      <a:pt x="57" y="150"/>
                    </a:lnTo>
                    <a:lnTo>
                      <a:pt x="57" y="152"/>
                    </a:lnTo>
                    <a:lnTo>
                      <a:pt x="57" y="152"/>
                    </a:lnTo>
                    <a:lnTo>
                      <a:pt x="57" y="152"/>
                    </a:lnTo>
                    <a:lnTo>
                      <a:pt x="57" y="154"/>
                    </a:lnTo>
                    <a:lnTo>
                      <a:pt x="67" y="160"/>
                    </a:lnTo>
                    <a:lnTo>
                      <a:pt x="69" y="160"/>
                    </a:lnTo>
                    <a:lnTo>
                      <a:pt x="69" y="162"/>
                    </a:lnTo>
                    <a:lnTo>
                      <a:pt x="69" y="162"/>
                    </a:lnTo>
                    <a:lnTo>
                      <a:pt x="72" y="164"/>
                    </a:lnTo>
                    <a:lnTo>
                      <a:pt x="72" y="164"/>
                    </a:lnTo>
                    <a:lnTo>
                      <a:pt x="72" y="164"/>
                    </a:lnTo>
                    <a:lnTo>
                      <a:pt x="72" y="165"/>
                    </a:lnTo>
                    <a:lnTo>
                      <a:pt x="72" y="165"/>
                    </a:lnTo>
                    <a:lnTo>
                      <a:pt x="74" y="165"/>
                    </a:lnTo>
                    <a:lnTo>
                      <a:pt x="74" y="167"/>
                    </a:lnTo>
                    <a:lnTo>
                      <a:pt x="74" y="167"/>
                    </a:lnTo>
                    <a:lnTo>
                      <a:pt x="74" y="167"/>
                    </a:lnTo>
                    <a:lnTo>
                      <a:pt x="74" y="167"/>
                    </a:lnTo>
                    <a:lnTo>
                      <a:pt x="74" y="167"/>
                    </a:lnTo>
                    <a:lnTo>
                      <a:pt x="76" y="167"/>
                    </a:lnTo>
                    <a:lnTo>
                      <a:pt x="76" y="167"/>
                    </a:lnTo>
                    <a:lnTo>
                      <a:pt x="78" y="167"/>
                    </a:lnTo>
                    <a:lnTo>
                      <a:pt x="78" y="167"/>
                    </a:lnTo>
                    <a:lnTo>
                      <a:pt x="80" y="167"/>
                    </a:lnTo>
                    <a:lnTo>
                      <a:pt x="80" y="167"/>
                    </a:lnTo>
                    <a:lnTo>
                      <a:pt x="80" y="167"/>
                    </a:lnTo>
                    <a:lnTo>
                      <a:pt x="80" y="167"/>
                    </a:lnTo>
                    <a:lnTo>
                      <a:pt x="80" y="167"/>
                    </a:lnTo>
                    <a:lnTo>
                      <a:pt x="80" y="167"/>
                    </a:lnTo>
                    <a:lnTo>
                      <a:pt x="82" y="169"/>
                    </a:lnTo>
                    <a:lnTo>
                      <a:pt x="82" y="169"/>
                    </a:lnTo>
                    <a:lnTo>
                      <a:pt x="82" y="169"/>
                    </a:lnTo>
                    <a:lnTo>
                      <a:pt x="82" y="169"/>
                    </a:lnTo>
                    <a:lnTo>
                      <a:pt x="84" y="173"/>
                    </a:lnTo>
                    <a:lnTo>
                      <a:pt x="84" y="173"/>
                    </a:lnTo>
                    <a:lnTo>
                      <a:pt x="84" y="173"/>
                    </a:lnTo>
                    <a:lnTo>
                      <a:pt x="84" y="173"/>
                    </a:lnTo>
                    <a:lnTo>
                      <a:pt x="86" y="171"/>
                    </a:lnTo>
                    <a:lnTo>
                      <a:pt x="88" y="171"/>
                    </a:lnTo>
                    <a:lnTo>
                      <a:pt x="88" y="171"/>
                    </a:lnTo>
                    <a:lnTo>
                      <a:pt x="88" y="171"/>
                    </a:lnTo>
                    <a:lnTo>
                      <a:pt x="88" y="171"/>
                    </a:lnTo>
                    <a:lnTo>
                      <a:pt x="91" y="175"/>
                    </a:lnTo>
                    <a:lnTo>
                      <a:pt x="91" y="175"/>
                    </a:lnTo>
                    <a:lnTo>
                      <a:pt x="91" y="175"/>
                    </a:lnTo>
                    <a:lnTo>
                      <a:pt x="91" y="175"/>
                    </a:lnTo>
                    <a:lnTo>
                      <a:pt x="97" y="173"/>
                    </a:lnTo>
                    <a:lnTo>
                      <a:pt x="103" y="173"/>
                    </a:lnTo>
                    <a:lnTo>
                      <a:pt x="116" y="175"/>
                    </a:lnTo>
                    <a:lnTo>
                      <a:pt x="116" y="175"/>
                    </a:lnTo>
                    <a:lnTo>
                      <a:pt x="116" y="175"/>
                    </a:lnTo>
                    <a:lnTo>
                      <a:pt x="116" y="175"/>
                    </a:lnTo>
                    <a:lnTo>
                      <a:pt x="116" y="175"/>
                    </a:lnTo>
                    <a:lnTo>
                      <a:pt x="118" y="177"/>
                    </a:lnTo>
                    <a:lnTo>
                      <a:pt x="118" y="177"/>
                    </a:lnTo>
                    <a:lnTo>
                      <a:pt x="118" y="183"/>
                    </a:lnTo>
                    <a:lnTo>
                      <a:pt x="118" y="183"/>
                    </a:lnTo>
                    <a:lnTo>
                      <a:pt x="118" y="183"/>
                    </a:lnTo>
                    <a:lnTo>
                      <a:pt x="118" y="185"/>
                    </a:lnTo>
                    <a:lnTo>
                      <a:pt x="118" y="185"/>
                    </a:lnTo>
                    <a:lnTo>
                      <a:pt x="118" y="185"/>
                    </a:lnTo>
                    <a:lnTo>
                      <a:pt x="118" y="185"/>
                    </a:lnTo>
                    <a:lnTo>
                      <a:pt x="116" y="185"/>
                    </a:lnTo>
                    <a:lnTo>
                      <a:pt x="114" y="186"/>
                    </a:lnTo>
                    <a:lnTo>
                      <a:pt x="112" y="186"/>
                    </a:lnTo>
                    <a:lnTo>
                      <a:pt x="112" y="188"/>
                    </a:lnTo>
                    <a:lnTo>
                      <a:pt x="112" y="188"/>
                    </a:lnTo>
                    <a:lnTo>
                      <a:pt x="112" y="188"/>
                    </a:lnTo>
                    <a:lnTo>
                      <a:pt x="112" y="190"/>
                    </a:lnTo>
                    <a:lnTo>
                      <a:pt x="111" y="194"/>
                    </a:lnTo>
                    <a:lnTo>
                      <a:pt x="109" y="194"/>
                    </a:lnTo>
                    <a:lnTo>
                      <a:pt x="109" y="194"/>
                    </a:lnTo>
                    <a:lnTo>
                      <a:pt x="109" y="194"/>
                    </a:lnTo>
                    <a:lnTo>
                      <a:pt x="109" y="196"/>
                    </a:lnTo>
                    <a:lnTo>
                      <a:pt x="109" y="196"/>
                    </a:lnTo>
                    <a:lnTo>
                      <a:pt x="109" y="198"/>
                    </a:lnTo>
                    <a:lnTo>
                      <a:pt x="109" y="200"/>
                    </a:lnTo>
                    <a:lnTo>
                      <a:pt x="109" y="200"/>
                    </a:lnTo>
                    <a:lnTo>
                      <a:pt x="109" y="200"/>
                    </a:lnTo>
                    <a:lnTo>
                      <a:pt x="112" y="205"/>
                    </a:lnTo>
                    <a:lnTo>
                      <a:pt x="112" y="205"/>
                    </a:lnTo>
                    <a:lnTo>
                      <a:pt x="112" y="205"/>
                    </a:lnTo>
                    <a:lnTo>
                      <a:pt x="112" y="207"/>
                    </a:lnTo>
                    <a:lnTo>
                      <a:pt x="112" y="207"/>
                    </a:lnTo>
                    <a:lnTo>
                      <a:pt x="112" y="209"/>
                    </a:lnTo>
                    <a:lnTo>
                      <a:pt x="112" y="209"/>
                    </a:lnTo>
                    <a:lnTo>
                      <a:pt x="112" y="209"/>
                    </a:lnTo>
                    <a:lnTo>
                      <a:pt x="112" y="211"/>
                    </a:lnTo>
                    <a:lnTo>
                      <a:pt x="112" y="211"/>
                    </a:lnTo>
                    <a:lnTo>
                      <a:pt x="112" y="211"/>
                    </a:lnTo>
                    <a:lnTo>
                      <a:pt x="112" y="211"/>
                    </a:lnTo>
                    <a:lnTo>
                      <a:pt x="112" y="211"/>
                    </a:lnTo>
                    <a:lnTo>
                      <a:pt x="114" y="211"/>
                    </a:lnTo>
                    <a:lnTo>
                      <a:pt x="114" y="211"/>
                    </a:lnTo>
                    <a:lnTo>
                      <a:pt x="114" y="211"/>
                    </a:lnTo>
                    <a:lnTo>
                      <a:pt x="114" y="211"/>
                    </a:lnTo>
                    <a:lnTo>
                      <a:pt x="116" y="209"/>
                    </a:lnTo>
                    <a:lnTo>
                      <a:pt x="116" y="207"/>
                    </a:lnTo>
                    <a:lnTo>
                      <a:pt x="116" y="207"/>
                    </a:lnTo>
                    <a:lnTo>
                      <a:pt x="118" y="207"/>
                    </a:lnTo>
                    <a:lnTo>
                      <a:pt x="120" y="207"/>
                    </a:lnTo>
                    <a:lnTo>
                      <a:pt x="120" y="207"/>
                    </a:lnTo>
                    <a:lnTo>
                      <a:pt x="120" y="207"/>
                    </a:lnTo>
                    <a:lnTo>
                      <a:pt x="120" y="207"/>
                    </a:lnTo>
                    <a:lnTo>
                      <a:pt x="120" y="207"/>
                    </a:lnTo>
                    <a:lnTo>
                      <a:pt x="122" y="209"/>
                    </a:lnTo>
                    <a:lnTo>
                      <a:pt x="124" y="209"/>
                    </a:lnTo>
                    <a:lnTo>
                      <a:pt x="126" y="211"/>
                    </a:lnTo>
                    <a:lnTo>
                      <a:pt x="126" y="211"/>
                    </a:lnTo>
                    <a:lnTo>
                      <a:pt x="126" y="211"/>
                    </a:lnTo>
                    <a:lnTo>
                      <a:pt x="126" y="211"/>
                    </a:lnTo>
                    <a:lnTo>
                      <a:pt x="126" y="211"/>
                    </a:lnTo>
                    <a:lnTo>
                      <a:pt x="126" y="211"/>
                    </a:lnTo>
                    <a:lnTo>
                      <a:pt x="128" y="211"/>
                    </a:lnTo>
                    <a:lnTo>
                      <a:pt x="128" y="211"/>
                    </a:lnTo>
                    <a:lnTo>
                      <a:pt x="128" y="211"/>
                    </a:lnTo>
                    <a:lnTo>
                      <a:pt x="130" y="211"/>
                    </a:lnTo>
                    <a:lnTo>
                      <a:pt x="130" y="211"/>
                    </a:lnTo>
                    <a:lnTo>
                      <a:pt x="131" y="211"/>
                    </a:lnTo>
                    <a:lnTo>
                      <a:pt x="133" y="215"/>
                    </a:lnTo>
                    <a:lnTo>
                      <a:pt x="133" y="215"/>
                    </a:lnTo>
                    <a:lnTo>
                      <a:pt x="133" y="215"/>
                    </a:lnTo>
                    <a:lnTo>
                      <a:pt x="133" y="215"/>
                    </a:lnTo>
                    <a:lnTo>
                      <a:pt x="133" y="215"/>
                    </a:lnTo>
                    <a:lnTo>
                      <a:pt x="133" y="215"/>
                    </a:lnTo>
                    <a:lnTo>
                      <a:pt x="135" y="215"/>
                    </a:lnTo>
                    <a:lnTo>
                      <a:pt x="135" y="215"/>
                    </a:lnTo>
                    <a:lnTo>
                      <a:pt x="137" y="215"/>
                    </a:lnTo>
                    <a:lnTo>
                      <a:pt x="137" y="215"/>
                    </a:lnTo>
                    <a:lnTo>
                      <a:pt x="137" y="215"/>
                    </a:lnTo>
                    <a:lnTo>
                      <a:pt x="137" y="215"/>
                    </a:lnTo>
                    <a:lnTo>
                      <a:pt x="137" y="215"/>
                    </a:lnTo>
                    <a:lnTo>
                      <a:pt x="139" y="215"/>
                    </a:lnTo>
                    <a:lnTo>
                      <a:pt x="139" y="215"/>
                    </a:lnTo>
                    <a:lnTo>
                      <a:pt x="139" y="215"/>
                    </a:lnTo>
                    <a:lnTo>
                      <a:pt x="139" y="217"/>
                    </a:lnTo>
                    <a:lnTo>
                      <a:pt x="141" y="217"/>
                    </a:lnTo>
                    <a:lnTo>
                      <a:pt x="141" y="219"/>
                    </a:lnTo>
                    <a:lnTo>
                      <a:pt x="141" y="219"/>
                    </a:lnTo>
                    <a:lnTo>
                      <a:pt x="141" y="219"/>
                    </a:lnTo>
                    <a:lnTo>
                      <a:pt x="141" y="219"/>
                    </a:lnTo>
                    <a:lnTo>
                      <a:pt x="143" y="219"/>
                    </a:lnTo>
                    <a:lnTo>
                      <a:pt x="145" y="219"/>
                    </a:lnTo>
                    <a:lnTo>
                      <a:pt x="145" y="219"/>
                    </a:lnTo>
                    <a:lnTo>
                      <a:pt x="147" y="219"/>
                    </a:lnTo>
                    <a:lnTo>
                      <a:pt x="147" y="219"/>
                    </a:lnTo>
                    <a:lnTo>
                      <a:pt x="147" y="219"/>
                    </a:lnTo>
                    <a:lnTo>
                      <a:pt x="147" y="219"/>
                    </a:lnTo>
                    <a:lnTo>
                      <a:pt x="147" y="219"/>
                    </a:lnTo>
                    <a:lnTo>
                      <a:pt x="147" y="219"/>
                    </a:lnTo>
                    <a:lnTo>
                      <a:pt x="147" y="219"/>
                    </a:lnTo>
                    <a:lnTo>
                      <a:pt x="147" y="219"/>
                    </a:lnTo>
                    <a:lnTo>
                      <a:pt x="147" y="219"/>
                    </a:lnTo>
                    <a:lnTo>
                      <a:pt x="147" y="221"/>
                    </a:lnTo>
                    <a:lnTo>
                      <a:pt x="147" y="221"/>
                    </a:lnTo>
                    <a:lnTo>
                      <a:pt x="149" y="223"/>
                    </a:lnTo>
                    <a:lnTo>
                      <a:pt x="149" y="223"/>
                    </a:lnTo>
                    <a:lnTo>
                      <a:pt x="149" y="223"/>
                    </a:lnTo>
                    <a:lnTo>
                      <a:pt x="149" y="223"/>
                    </a:lnTo>
                    <a:lnTo>
                      <a:pt x="149" y="223"/>
                    </a:lnTo>
                    <a:lnTo>
                      <a:pt x="149" y="223"/>
                    </a:lnTo>
                    <a:lnTo>
                      <a:pt x="149" y="223"/>
                    </a:lnTo>
                    <a:lnTo>
                      <a:pt x="149" y="223"/>
                    </a:lnTo>
                    <a:lnTo>
                      <a:pt x="147" y="224"/>
                    </a:lnTo>
                    <a:lnTo>
                      <a:pt x="147" y="224"/>
                    </a:lnTo>
                    <a:lnTo>
                      <a:pt x="145" y="226"/>
                    </a:lnTo>
                    <a:lnTo>
                      <a:pt x="145" y="226"/>
                    </a:lnTo>
                    <a:lnTo>
                      <a:pt x="145" y="226"/>
                    </a:lnTo>
                    <a:lnTo>
                      <a:pt x="145" y="228"/>
                    </a:lnTo>
                    <a:lnTo>
                      <a:pt x="145" y="228"/>
                    </a:lnTo>
                    <a:lnTo>
                      <a:pt x="145" y="230"/>
                    </a:lnTo>
                    <a:lnTo>
                      <a:pt x="145" y="230"/>
                    </a:lnTo>
                    <a:lnTo>
                      <a:pt x="145" y="230"/>
                    </a:lnTo>
                    <a:lnTo>
                      <a:pt x="145" y="230"/>
                    </a:lnTo>
                    <a:lnTo>
                      <a:pt x="145" y="230"/>
                    </a:lnTo>
                    <a:lnTo>
                      <a:pt x="145" y="230"/>
                    </a:lnTo>
                    <a:lnTo>
                      <a:pt x="145" y="230"/>
                    </a:lnTo>
                    <a:lnTo>
                      <a:pt x="145" y="230"/>
                    </a:lnTo>
                    <a:lnTo>
                      <a:pt x="147" y="230"/>
                    </a:lnTo>
                    <a:lnTo>
                      <a:pt x="147" y="230"/>
                    </a:lnTo>
                    <a:lnTo>
                      <a:pt x="147" y="232"/>
                    </a:lnTo>
                    <a:lnTo>
                      <a:pt x="147" y="232"/>
                    </a:lnTo>
                    <a:lnTo>
                      <a:pt x="147" y="232"/>
                    </a:lnTo>
                    <a:lnTo>
                      <a:pt x="147" y="234"/>
                    </a:lnTo>
                    <a:lnTo>
                      <a:pt x="147" y="234"/>
                    </a:lnTo>
                    <a:lnTo>
                      <a:pt x="147" y="234"/>
                    </a:lnTo>
                    <a:lnTo>
                      <a:pt x="147" y="234"/>
                    </a:lnTo>
                    <a:lnTo>
                      <a:pt x="147" y="234"/>
                    </a:lnTo>
                    <a:lnTo>
                      <a:pt x="147" y="234"/>
                    </a:lnTo>
                    <a:lnTo>
                      <a:pt x="145" y="236"/>
                    </a:lnTo>
                    <a:lnTo>
                      <a:pt x="145" y="236"/>
                    </a:lnTo>
                    <a:lnTo>
                      <a:pt x="145" y="238"/>
                    </a:lnTo>
                    <a:lnTo>
                      <a:pt x="143" y="238"/>
                    </a:lnTo>
                    <a:lnTo>
                      <a:pt x="143" y="240"/>
                    </a:lnTo>
                    <a:lnTo>
                      <a:pt x="143" y="242"/>
                    </a:lnTo>
                    <a:lnTo>
                      <a:pt x="143" y="242"/>
                    </a:lnTo>
                    <a:lnTo>
                      <a:pt x="143" y="242"/>
                    </a:lnTo>
                    <a:lnTo>
                      <a:pt x="143" y="242"/>
                    </a:lnTo>
                    <a:lnTo>
                      <a:pt x="141" y="243"/>
                    </a:lnTo>
                    <a:lnTo>
                      <a:pt x="141" y="243"/>
                    </a:lnTo>
                    <a:lnTo>
                      <a:pt x="141" y="243"/>
                    </a:lnTo>
                    <a:lnTo>
                      <a:pt x="141" y="243"/>
                    </a:lnTo>
                    <a:lnTo>
                      <a:pt x="141" y="243"/>
                    </a:lnTo>
                    <a:lnTo>
                      <a:pt x="141" y="245"/>
                    </a:lnTo>
                    <a:lnTo>
                      <a:pt x="141" y="247"/>
                    </a:lnTo>
                    <a:lnTo>
                      <a:pt x="141" y="247"/>
                    </a:lnTo>
                    <a:lnTo>
                      <a:pt x="139" y="247"/>
                    </a:lnTo>
                    <a:lnTo>
                      <a:pt x="139" y="247"/>
                    </a:lnTo>
                    <a:lnTo>
                      <a:pt x="139" y="247"/>
                    </a:lnTo>
                    <a:lnTo>
                      <a:pt x="139" y="247"/>
                    </a:lnTo>
                    <a:lnTo>
                      <a:pt x="139" y="249"/>
                    </a:lnTo>
                    <a:lnTo>
                      <a:pt x="139" y="249"/>
                    </a:lnTo>
                    <a:lnTo>
                      <a:pt x="137" y="249"/>
                    </a:lnTo>
                    <a:lnTo>
                      <a:pt x="137" y="249"/>
                    </a:lnTo>
                    <a:lnTo>
                      <a:pt x="137" y="249"/>
                    </a:lnTo>
                    <a:lnTo>
                      <a:pt x="135" y="249"/>
                    </a:lnTo>
                    <a:lnTo>
                      <a:pt x="135" y="249"/>
                    </a:lnTo>
                    <a:lnTo>
                      <a:pt x="133" y="249"/>
                    </a:lnTo>
                    <a:lnTo>
                      <a:pt x="133" y="249"/>
                    </a:lnTo>
                    <a:lnTo>
                      <a:pt x="133" y="251"/>
                    </a:lnTo>
                    <a:lnTo>
                      <a:pt x="133" y="251"/>
                    </a:lnTo>
                    <a:lnTo>
                      <a:pt x="133" y="251"/>
                    </a:lnTo>
                    <a:lnTo>
                      <a:pt x="131" y="251"/>
                    </a:lnTo>
                    <a:lnTo>
                      <a:pt x="131" y="251"/>
                    </a:lnTo>
                    <a:lnTo>
                      <a:pt x="131" y="253"/>
                    </a:lnTo>
                    <a:lnTo>
                      <a:pt x="131" y="253"/>
                    </a:lnTo>
                    <a:lnTo>
                      <a:pt x="131" y="253"/>
                    </a:lnTo>
                    <a:lnTo>
                      <a:pt x="131" y="253"/>
                    </a:lnTo>
                    <a:lnTo>
                      <a:pt x="131" y="253"/>
                    </a:lnTo>
                    <a:lnTo>
                      <a:pt x="130" y="253"/>
                    </a:lnTo>
                    <a:lnTo>
                      <a:pt x="130" y="255"/>
                    </a:lnTo>
                    <a:lnTo>
                      <a:pt x="130" y="255"/>
                    </a:lnTo>
                    <a:lnTo>
                      <a:pt x="130" y="255"/>
                    </a:lnTo>
                    <a:lnTo>
                      <a:pt x="128" y="255"/>
                    </a:lnTo>
                    <a:lnTo>
                      <a:pt x="128" y="255"/>
                    </a:lnTo>
                    <a:lnTo>
                      <a:pt x="128" y="255"/>
                    </a:lnTo>
                    <a:lnTo>
                      <a:pt x="128" y="255"/>
                    </a:lnTo>
                    <a:lnTo>
                      <a:pt x="128" y="255"/>
                    </a:lnTo>
                    <a:lnTo>
                      <a:pt x="124" y="255"/>
                    </a:lnTo>
                    <a:lnTo>
                      <a:pt x="122" y="255"/>
                    </a:lnTo>
                    <a:lnTo>
                      <a:pt x="120" y="257"/>
                    </a:lnTo>
                    <a:lnTo>
                      <a:pt x="120" y="257"/>
                    </a:lnTo>
                    <a:lnTo>
                      <a:pt x="120" y="257"/>
                    </a:lnTo>
                    <a:lnTo>
                      <a:pt x="120" y="257"/>
                    </a:lnTo>
                    <a:lnTo>
                      <a:pt x="118" y="257"/>
                    </a:lnTo>
                    <a:lnTo>
                      <a:pt x="118" y="257"/>
                    </a:lnTo>
                    <a:lnTo>
                      <a:pt x="118" y="259"/>
                    </a:lnTo>
                    <a:lnTo>
                      <a:pt x="116" y="257"/>
                    </a:lnTo>
                    <a:lnTo>
                      <a:pt x="114" y="259"/>
                    </a:lnTo>
                    <a:lnTo>
                      <a:pt x="114" y="259"/>
                    </a:lnTo>
                    <a:lnTo>
                      <a:pt x="114" y="259"/>
                    </a:lnTo>
                    <a:lnTo>
                      <a:pt x="112" y="261"/>
                    </a:lnTo>
                    <a:lnTo>
                      <a:pt x="111" y="261"/>
                    </a:lnTo>
                    <a:lnTo>
                      <a:pt x="111" y="262"/>
                    </a:lnTo>
                    <a:lnTo>
                      <a:pt x="111" y="262"/>
                    </a:lnTo>
                    <a:lnTo>
                      <a:pt x="111" y="262"/>
                    </a:lnTo>
                    <a:lnTo>
                      <a:pt x="109" y="266"/>
                    </a:lnTo>
                    <a:lnTo>
                      <a:pt x="109" y="266"/>
                    </a:lnTo>
                    <a:lnTo>
                      <a:pt x="105" y="270"/>
                    </a:lnTo>
                    <a:lnTo>
                      <a:pt x="105" y="272"/>
                    </a:lnTo>
                    <a:lnTo>
                      <a:pt x="105" y="272"/>
                    </a:lnTo>
                    <a:lnTo>
                      <a:pt x="105" y="272"/>
                    </a:lnTo>
                    <a:lnTo>
                      <a:pt x="105" y="272"/>
                    </a:lnTo>
                    <a:lnTo>
                      <a:pt x="107" y="274"/>
                    </a:lnTo>
                    <a:lnTo>
                      <a:pt x="107" y="274"/>
                    </a:lnTo>
                    <a:lnTo>
                      <a:pt x="107" y="276"/>
                    </a:lnTo>
                    <a:lnTo>
                      <a:pt x="107" y="276"/>
                    </a:lnTo>
                    <a:lnTo>
                      <a:pt x="105" y="282"/>
                    </a:lnTo>
                    <a:lnTo>
                      <a:pt x="103" y="283"/>
                    </a:lnTo>
                    <a:lnTo>
                      <a:pt x="103" y="283"/>
                    </a:lnTo>
                    <a:lnTo>
                      <a:pt x="103" y="283"/>
                    </a:lnTo>
                    <a:lnTo>
                      <a:pt x="103" y="283"/>
                    </a:lnTo>
                    <a:lnTo>
                      <a:pt x="103" y="283"/>
                    </a:lnTo>
                    <a:lnTo>
                      <a:pt x="103" y="283"/>
                    </a:lnTo>
                    <a:lnTo>
                      <a:pt x="103" y="283"/>
                    </a:lnTo>
                    <a:lnTo>
                      <a:pt x="101" y="282"/>
                    </a:lnTo>
                    <a:lnTo>
                      <a:pt x="101" y="282"/>
                    </a:lnTo>
                    <a:lnTo>
                      <a:pt x="101" y="282"/>
                    </a:lnTo>
                    <a:lnTo>
                      <a:pt x="101" y="282"/>
                    </a:lnTo>
                    <a:lnTo>
                      <a:pt x="101" y="282"/>
                    </a:lnTo>
                    <a:lnTo>
                      <a:pt x="101" y="282"/>
                    </a:lnTo>
                    <a:lnTo>
                      <a:pt x="101" y="282"/>
                    </a:lnTo>
                    <a:lnTo>
                      <a:pt x="101" y="282"/>
                    </a:lnTo>
                    <a:lnTo>
                      <a:pt x="99" y="282"/>
                    </a:lnTo>
                    <a:lnTo>
                      <a:pt x="99" y="282"/>
                    </a:lnTo>
                    <a:lnTo>
                      <a:pt x="97" y="282"/>
                    </a:lnTo>
                    <a:lnTo>
                      <a:pt x="97" y="282"/>
                    </a:lnTo>
                    <a:lnTo>
                      <a:pt x="95" y="282"/>
                    </a:lnTo>
                    <a:lnTo>
                      <a:pt x="95" y="283"/>
                    </a:lnTo>
                    <a:lnTo>
                      <a:pt x="95" y="283"/>
                    </a:lnTo>
                    <a:lnTo>
                      <a:pt x="93" y="283"/>
                    </a:lnTo>
                    <a:lnTo>
                      <a:pt x="93" y="283"/>
                    </a:lnTo>
                    <a:lnTo>
                      <a:pt x="91" y="282"/>
                    </a:lnTo>
                    <a:lnTo>
                      <a:pt x="91" y="282"/>
                    </a:lnTo>
                    <a:lnTo>
                      <a:pt x="91" y="282"/>
                    </a:lnTo>
                    <a:lnTo>
                      <a:pt x="91" y="282"/>
                    </a:lnTo>
                    <a:lnTo>
                      <a:pt x="88" y="283"/>
                    </a:lnTo>
                    <a:lnTo>
                      <a:pt x="88" y="283"/>
                    </a:lnTo>
                    <a:lnTo>
                      <a:pt x="88" y="283"/>
                    </a:lnTo>
                    <a:lnTo>
                      <a:pt x="88" y="283"/>
                    </a:lnTo>
                    <a:lnTo>
                      <a:pt x="88" y="283"/>
                    </a:lnTo>
                    <a:lnTo>
                      <a:pt x="88" y="285"/>
                    </a:lnTo>
                    <a:lnTo>
                      <a:pt x="88" y="285"/>
                    </a:lnTo>
                    <a:lnTo>
                      <a:pt x="88" y="285"/>
                    </a:lnTo>
                    <a:lnTo>
                      <a:pt x="86" y="287"/>
                    </a:lnTo>
                    <a:lnTo>
                      <a:pt x="86" y="287"/>
                    </a:lnTo>
                    <a:lnTo>
                      <a:pt x="86" y="287"/>
                    </a:lnTo>
                    <a:lnTo>
                      <a:pt x="86" y="287"/>
                    </a:lnTo>
                    <a:lnTo>
                      <a:pt x="86" y="289"/>
                    </a:lnTo>
                    <a:lnTo>
                      <a:pt x="86" y="291"/>
                    </a:lnTo>
                    <a:lnTo>
                      <a:pt x="86" y="291"/>
                    </a:lnTo>
                    <a:lnTo>
                      <a:pt x="86" y="293"/>
                    </a:lnTo>
                    <a:lnTo>
                      <a:pt x="86" y="293"/>
                    </a:lnTo>
                    <a:lnTo>
                      <a:pt x="86" y="293"/>
                    </a:lnTo>
                    <a:lnTo>
                      <a:pt x="86" y="293"/>
                    </a:lnTo>
                    <a:lnTo>
                      <a:pt x="86" y="293"/>
                    </a:lnTo>
                    <a:lnTo>
                      <a:pt x="86" y="295"/>
                    </a:lnTo>
                    <a:lnTo>
                      <a:pt x="86" y="297"/>
                    </a:lnTo>
                    <a:lnTo>
                      <a:pt x="86" y="299"/>
                    </a:lnTo>
                    <a:lnTo>
                      <a:pt x="86" y="299"/>
                    </a:lnTo>
                    <a:lnTo>
                      <a:pt x="86" y="299"/>
                    </a:lnTo>
                    <a:lnTo>
                      <a:pt x="84" y="301"/>
                    </a:lnTo>
                    <a:lnTo>
                      <a:pt x="84" y="302"/>
                    </a:lnTo>
                    <a:lnTo>
                      <a:pt x="82" y="304"/>
                    </a:lnTo>
                    <a:lnTo>
                      <a:pt x="82" y="304"/>
                    </a:lnTo>
                    <a:lnTo>
                      <a:pt x="82" y="304"/>
                    </a:lnTo>
                    <a:lnTo>
                      <a:pt x="84" y="306"/>
                    </a:lnTo>
                    <a:lnTo>
                      <a:pt x="88" y="312"/>
                    </a:lnTo>
                    <a:lnTo>
                      <a:pt x="88" y="314"/>
                    </a:lnTo>
                    <a:lnTo>
                      <a:pt x="88" y="314"/>
                    </a:lnTo>
                    <a:lnTo>
                      <a:pt x="90" y="316"/>
                    </a:lnTo>
                    <a:lnTo>
                      <a:pt x="90" y="316"/>
                    </a:lnTo>
                    <a:lnTo>
                      <a:pt x="91" y="323"/>
                    </a:lnTo>
                    <a:lnTo>
                      <a:pt x="91" y="325"/>
                    </a:lnTo>
                    <a:lnTo>
                      <a:pt x="91" y="329"/>
                    </a:lnTo>
                    <a:lnTo>
                      <a:pt x="91" y="329"/>
                    </a:lnTo>
                    <a:lnTo>
                      <a:pt x="91" y="331"/>
                    </a:lnTo>
                    <a:lnTo>
                      <a:pt x="91" y="331"/>
                    </a:lnTo>
                    <a:lnTo>
                      <a:pt x="91" y="333"/>
                    </a:lnTo>
                    <a:lnTo>
                      <a:pt x="93" y="339"/>
                    </a:lnTo>
                    <a:lnTo>
                      <a:pt x="93" y="344"/>
                    </a:lnTo>
                    <a:lnTo>
                      <a:pt x="93" y="346"/>
                    </a:lnTo>
                    <a:lnTo>
                      <a:pt x="93" y="346"/>
                    </a:lnTo>
                    <a:lnTo>
                      <a:pt x="93" y="346"/>
                    </a:lnTo>
                    <a:lnTo>
                      <a:pt x="99" y="356"/>
                    </a:lnTo>
                    <a:lnTo>
                      <a:pt x="99" y="359"/>
                    </a:lnTo>
                    <a:lnTo>
                      <a:pt x="97" y="367"/>
                    </a:lnTo>
                    <a:lnTo>
                      <a:pt x="99" y="371"/>
                    </a:lnTo>
                    <a:lnTo>
                      <a:pt x="99" y="373"/>
                    </a:lnTo>
                    <a:lnTo>
                      <a:pt x="101" y="375"/>
                    </a:lnTo>
                    <a:lnTo>
                      <a:pt x="101" y="377"/>
                    </a:lnTo>
                    <a:lnTo>
                      <a:pt x="101" y="379"/>
                    </a:lnTo>
                    <a:lnTo>
                      <a:pt x="101" y="380"/>
                    </a:lnTo>
                    <a:lnTo>
                      <a:pt x="99" y="384"/>
                    </a:lnTo>
                    <a:lnTo>
                      <a:pt x="99" y="384"/>
                    </a:lnTo>
                    <a:lnTo>
                      <a:pt x="99" y="386"/>
                    </a:lnTo>
                    <a:lnTo>
                      <a:pt x="99" y="386"/>
                    </a:lnTo>
                    <a:lnTo>
                      <a:pt x="99" y="388"/>
                    </a:lnTo>
                    <a:lnTo>
                      <a:pt x="101" y="390"/>
                    </a:lnTo>
                    <a:lnTo>
                      <a:pt x="103" y="392"/>
                    </a:lnTo>
                    <a:lnTo>
                      <a:pt x="103" y="394"/>
                    </a:lnTo>
                    <a:lnTo>
                      <a:pt x="105" y="396"/>
                    </a:lnTo>
                    <a:lnTo>
                      <a:pt x="105" y="398"/>
                    </a:lnTo>
                    <a:lnTo>
                      <a:pt x="105" y="398"/>
                    </a:lnTo>
                    <a:lnTo>
                      <a:pt x="103" y="399"/>
                    </a:lnTo>
                    <a:lnTo>
                      <a:pt x="103" y="399"/>
                    </a:lnTo>
                    <a:lnTo>
                      <a:pt x="103" y="399"/>
                    </a:lnTo>
                    <a:lnTo>
                      <a:pt x="103" y="401"/>
                    </a:lnTo>
                    <a:lnTo>
                      <a:pt x="103" y="403"/>
                    </a:lnTo>
                    <a:lnTo>
                      <a:pt x="103" y="405"/>
                    </a:lnTo>
                    <a:lnTo>
                      <a:pt x="103" y="405"/>
                    </a:lnTo>
                    <a:lnTo>
                      <a:pt x="103" y="407"/>
                    </a:lnTo>
                    <a:lnTo>
                      <a:pt x="103" y="407"/>
                    </a:lnTo>
                    <a:lnTo>
                      <a:pt x="103" y="407"/>
                    </a:lnTo>
                    <a:lnTo>
                      <a:pt x="103" y="407"/>
                    </a:lnTo>
                    <a:lnTo>
                      <a:pt x="103" y="407"/>
                    </a:lnTo>
                    <a:lnTo>
                      <a:pt x="101" y="409"/>
                    </a:lnTo>
                    <a:lnTo>
                      <a:pt x="101" y="411"/>
                    </a:lnTo>
                    <a:lnTo>
                      <a:pt x="99" y="413"/>
                    </a:lnTo>
                    <a:lnTo>
                      <a:pt x="99" y="415"/>
                    </a:lnTo>
                    <a:lnTo>
                      <a:pt x="99" y="417"/>
                    </a:lnTo>
                    <a:lnTo>
                      <a:pt x="99" y="418"/>
                    </a:lnTo>
                    <a:lnTo>
                      <a:pt x="101" y="418"/>
                    </a:lnTo>
                    <a:lnTo>
                      <a:pt x="101" y="420"/>
                    </a:lnTo>
                    <a:lnTo>
                      <a:pt x="101" y="420"/>
                    </a:lnTo>
                    <a:lnTo>
                      <a:pt x="101" y="422"/>
                    </a:lnTo>
                    <a:lnTo>
                      <a:pt x="101" y="424"/>
                    </a:lnTo>
                    <a:lnTo>
                      <a:pt x="101" y="426"/>
                    </a:lnTo>
                    <a:lnTo>
                      <a:pt x="101" y="428"/>
                    </a:lnTo>
                    <a:lnTo>
                      <a:pt x="101" y="430"/>
                    </a:lnTo>
                    <a:lnTo>
                      <a:pt x="101" y="430"/>
                    </a:lnTo>
                    <a:lnTo>
                      <a:pt x="101" y="430"/>
                    </a:lnTo>
                    <a:lnTo>
                      <a:pt x="99" y="430"/>
                    </a:lnTo>
                    <a:lnTo>
                      <a:pt x="99" y="430"/>
                    </a:lnTo>
                    <a:lnTo>
                      <a:pt x="99" y="430"/>
                    </a:lnTo>
                    <a:lnTo>
                      <a:pt x="99" y="430"/>
                    </a:lnTo>
                    <a:lnTo>
                      <a:pt x="99" y="432"/>
                    </a:lnTo>
                    <a:lnTo>
                      <a:pt x="99" y="432"/>
                    </a:lnTo>
                    <a:lnTo>
                      <a:pt x="99" y="432"/>
                    </a:lnTo>
                    <a:lnTo>
                      <a:pt x="101" y="432"/>
                    </a:lnTo>
                    <a:lnTo>
                      <a:pt x="101" y="432"/>
                    </a:lnTo>
                    <a:lnTo>
                      <a:pt x="101" y="432"/>
                    </a:lnTo>
                    <a:lnTo>
                      <a:pt x="101" y="432"/>
                    </a:lnTo>
                    <a:lnTo>
                      <a:pt x="101" y="432"/>
                    </a:lnTo>
                    <a:lnTo>
                      <a:pt x="103" y="432"/>
                    </a:lnTo>
                    <a:lnTo>
                      <a:pt x="103" y="432"/>
                    </a:lnTo>
                    <a:lnTo>
                      <a:pt x="103" y="432"/>
                    </a:lnTo>
                    <a:lnTo>
                      <a:pt x="103" y="434"/>
                    </a:lnTo>
                    <a:lnTo>
                      <a:pt x="103" y="434"/>
                    </a:lnTo>
                    <a:lnTo>
                      <a:pt x="105" y="434"/>
                    </a:lnTo>
                    <a:lnTo>
                      <a:pt x="105" y="436"/>
                    </a:lnTo>
                    <a:lnTo>
                      <a:pt x="107" y="436"/>
                    </a:lnTo>
                    <a:lnTo>
                      <a:pt x="107" y="437"/>
                    </a:lnTo>
                    <a:lnTo>
                      <a:pt x="105" y="439"/>
                    </a:lnTo>
                    <a:lnTo>
                      <a:pt x="105" y="439"/>
                    </a:lnTo>
                    <a:lnTo>
                      <a:pt x="105" y="441"/>
                    </a:lnTo>
                    <a:lnTo>
                      <a:pt x="103" y="443"/>
                    </a:lnTo>
                    <a:lnTo>
                      <a:pt x="105" y="445"/>
                    </a:lnTo>
                    <a:lnTo>
                      <a:pt x="109" y="447"/>
                    </a:lnTo>
                    <a:lnTo>
                      <a:pt x="112" y="449"/>
                    </a:lnTo>
                    <a:lnTo>
                      <a:pt x="116" y="451"/>
                    </a:lnTo>
                    <a:lnTo>
                      <a:pt x="116" y="453"/>
                    </a:lnTo>
                    <a:lnTo>
                      <a:pt x="118" y="455"/>
                    </a:lnTo>
                    <a:lnTo>
                      <a:pt x="120" y="455"/>
                    </a:lnTo>
                    <a:lnTo>
                      <a:pt x="122" y="455"/>
                    </a:lnTo>
                    <a:lnTo>
                      <a:pt x="122" y="455"/>
                    </a:lnTo>
                    <a:lnTo>
                      <a:pt x="122" y="455"/>
                    </a:lnTo>
                    <a:lnTo>
                      <a:pt x="124" y="455"/>
                    </a:lnTo>
                    <a:lnTo>
                      <a:pt x="124" y="455"/>
                    </a:lnTo>
                    <a:lnTo>
                      <a:pt x="126" y="455"/>
                    </a:lnTo>
                    <a:lnTo>
                      <a:pt x="126" y="453"/>
                    </a:lnTo>
                    <a:lnTo>
                      <a:pt x="130" y="453"/>
                    </a:lnTo>
                    <a:lnTo>
                      <a:pt x="131" y="455"/>
                    </a:lnTo>
                    <a:lnTo>
                      <a:pt x="133" y="455"/>
                    </a:lnTo>
                    <a:lnTo>
                      <a:pt x="133" y="455"/>
                    </a:lnTo>
                    <a:lnTo>
                      <a:pt x="133" y="456"/>
                    </a:lnTo>
                    <a:lnTo>
                      <a:pt x="133" y="456"/>
                    </a:lnTo>
                    <a:lnTo>
                      <a:pt x="133" y="456"/>
                    </a:lnTo>
                    <a:lnTo>
                      <a:pt x="135" y="460"/>
                    </a:lnTo>
                    <a:lnTo>
                      <a:pt x="137" y="460"/>
                    </a:lnTo>
                    <a:lnTo>
                      <a:pt x="168" y="475"/>
                    </a:lnTo>
                    <a:lnTo>
                      <a:pt x="168" y="475"/>
                    </a:lnTo>
                    <a:lnTo>
                      <a:pt x="166" y="477"/>
                    </a:lnTo>
                    <a:lnTo>
                      <a:pt x="168" y="479"/>
                    </a:lnTo>
                    <a:lnTo>
                      <a:pt x="168" y="481"/>
                    </a:lnTo>
                    <a:lnTo>
                      <a:pt x="170" y="483"/>
                    </a:lnTo>
                    <a:lnTo>
                      <a:pt x="171" y="483"/>
                    </a:lnTo>
                    <a:lnTo>
                      <a:pt x="173" y="483"/>
                    </a:lnTo>
                    <a:lnTo>
                      <a:pt x="177" y="481"/>
                    </a:lnTo>
                    <a:lnTo>
                      <a:pt x="179" y="479"/>
                    </a:lnTo>
                    <a:lnTo>
                      <a:pt x="179" y="481"/>
                    </a:lnTo>
                    <a:lnTo>
                      <a:pt x="183" y="483"/>
                    </a:lnTo>
                    <a:lnTo>
                      <a:pt x="185" y="485"/>
                    </a:lnTo>
                    <a:lnTo>
                      <a:pt x="187" y="485"/>
                    </a:lnTo>
                    <a:lnTo>
                      <a:pt x="191" y="483"/>
                    </a:lnTo>
                    <a:lnTo>
                      <a:pt x="192" y="483"/>
                    </a:lnTo>
                    <a:lnTo>
                      <a:pt x="194" y="481"/>
                    </a:lnTo>
                    <a:lnTo>
                      <a:pt x="196" y="481"/>
                    </a:lnTo>
                    <a:lnTo>
                      <a:pt x="196" y="479"/>
                    </a:lnTo>
                    <a:lnTo>
                      <a:pt x="196" y="475"/>
                    </a:lnTo>
                    <a:lnTo>
                      <a:pt x="198" y="475"/>
                    </a:lnTo>
                    <a:lnTo>
                      <a:pt x="200" y="474"/>
                    </a:lnTo>
                    <a:lnTo>
                      <a:pt x="202" y="475"/>
                    </a:lnTo>
                    <a:lnTo>
                      <a:pt x="202" y="477"/>
                    </a:lnTo>
                    <a:lnTo>
                      <a:pt x="200" y="479"/>
                    </a:lnTo>
                    <a:lnTo>
                      <a:pt x="198" y="485"/>
                    </a:lnTo>
                    <a:lnTo>
                      <a:pt x="198" y="487"/>
                    </a:lnTo>
                    <a:lnTo>
                      <a:pt x="198" y="489"/>
                    </a:lnTo>
                    <a:lnTo>
                      <a:pt x="198" y="495"/>
                    </a:lnTo>
                    <a:lnTo>
                      <a:pt x="198" y="496"/>
                    </a:lnTo>
                    <a:lnTo>
                      <a:pt x="198" y="498"/>
                    </a:lnTo>
                    <a:lnTo>
                      <a:pt x="196" y="500"/>
                    </a:lnTo>
                    <a:lnTo>
                      <a:pt x="196" y="502"/>
                    </a:lnTo>
                    <a:lnTo>
                      <a:pt x="196" y="504"/>
                    </a:lnTo>
                    <a:lnTo>
                      <a:pt x="198" y="512"/>
                    </a:lnTo>
                    <a:lnTo>
                      <a:pt x="202" y="515"/>
                    </a:lnTo>
                    <a:lnTo>
                      <a:pt x="206" y="515"/>
                    </a:lnTo>
                    <a:lnTo>
                      <a:pt x="208" y="515"/>
                    </a:lnTo>
                    <a:lnTo>
                      <a:pt x="211" y="514"/>
                    </a:lnTo>
                    <a:lnTo>
                      <a:pt x="215" y="514"/>
                    </a:lnTo>
                    <a:lnTo>
                      <a:pt x="221" y="517"/>
                    </a:lnTo>
                    <a:lnTo>
                      <a:pt x="225" y="517"/>
                    </a:lnTo>
                    <a:lnTo>
                      <a:pt x="229" y="515"/>
                    </a:lnTo>
                    <a:lnTo>
                      <a:pt x="232" y="515"/>
                    </a:lnTo>
                    <a:lnTo>
                      <a:pt x="234" y="515"/>
                    </a:lnTo>
                    <a:lnTo>
                      <a:pt x="238" y="519"/>
                    </a:lnTo>
                    <a:lnTo>
                      <a:pt x="242" y="521"/>
                    </a:lnTo>
                    <a:lnTo>
                      <a:pt x="248" y="523"/>
                    </a:lnTo>
                    <a:lnTo>
                      <a:pt x="252" y="525"/>
                    </a:lnTo>
                    <a:lnTo>
                      <a:pt x="257" y="531"/>
                    </a:lnTo>
                    <a:lnTo>
                      <a:pt x="261" y="529"/>
                    </a:lnTo>
                    <a:lnTo>
                      <a:pt x="267" y="529"/>
                    </a:lnTo>
                    <a:lnTo>
                      <a:pt x="269" y="529"/>
                    </a:lnTo>
                    <a:lnTo>
                      <a:pt x="269" y="527"/>
                    </a:lnTo>
                    <a:lnTo>
                      <a:pt x="271" y="527"/>
                    </a:lnTo>
                    <a:lnTo>
                      <a:pt x="271" y="527"/>
                    </a:lnTo>
                    <a:lnTo>
                      <a:pt x="271" y="527"/>
                    </a:lnTo>
                    <a:lnTo>
                      <a:pt x="271" y="529"/>
                    </a:lnTo>
                    <a:lnTo>
                      <a:pt x="271" y="531"/>
                    </a:lnTo>
                    <a:lnTo>
                      <a:pt x="272" y="531"/>
                    </a:lnTo>
                    <a:lnTo>
                      <a:pt x="272" y="531"/>
                    </a:lnTo>
                    <a:lnTo>
                      <a:pt x="274" y="533"/>
                    </a:lnTo>
                    <a:lnTo>
                      <a:pt x="274" y="533"/>
                    </a:lnTo>
                    <a:lnTo>
                      <a:pt x="276" y="533"/>
                    </a:lnTo>
                    <a:lnTo>
                      <a:pt x="280" y="529"/>
                    </a:lnTo>
                    <a:lnTo>
                      <a:pt x="284" y="525"/>
                    </a:lnTo>
                    <a:lnTo>
                      <a:pt x="286" y="523"/>
                    </a:lnTo>
                    <a:lnTo>
                      <a:pt x="293" y="523"/>
                    </a:lnTo>
                    <a:lnTo>
                      <a:pt x="295" y="521"/>
                    </a:lnTo>
                    <a:lnTo>
                      <a:pt x="295" y="521"/>
                    </a:lnTo>
                    <a:lnTo>
                      <a:pt x="297" y="519"/>
                    </a:lnTo>
                    <a:lnTo>
                      <a:pt x="297" y="519"/>
                    </a:lnTo>
                    <a:lnTo>
                      <a:pt x="297" y="519"/>
                    </a:lnTo>
                    <a:lnTo>
                      <a:pt x="299" y="515"/>
                    </a:lnTo>
                    <a:lnTo>
                      <a:pt x="299" y="515"/>
                    </a:lnTo>
                    <a:lnTo>
                      <a:pt x="303" y="514"/>
                    </a:lnTo>
                    <a:lnTo>
                      <a:pt x="305" y="512"/>
                    </a:lnTo>
                    <a:lnTo>
                      <a:pt x="307" y="512"/>
                    </a:lnTo>
                    <a:lnTo>
                      <a:pt x="307" y="512"/>
                    </a:lnTo>
                    <a:lnTo>
                      <a:pt x="309" y="510"/>
                    </a:lnTo>
                    <a:lnTo>
                      <a:pt x="309" y="508"/>
                    </a:lnTo>
                    <a:lnTo>
                      <a:pt x="311" y="506"/>
                    </a:lnTo>
                    <a:lnTo>
                      <a:pt x="311" y="504"/>
                    </a:lnTo>
                    <a:lnTo>
                      <a:pt x="312" y="500"/>
                    </a:lnTo>
                    <a:lnTo>
                      <a:pt x="314" y="500"/>
                    </a:lnTo>
                    <a:lnTo>
                      <a:pt x="314" y="498"/>
                    </a:lnTo>
                    <a:lnTo>
                      <a:pt x="316" y="498"/>
                    </a:lnTo>
                    <a:lnTo>
                      <a:pt x="316" y="496"/>
                    </a:lnTo>
                    <a:lnTo>
                      <a:pt x="316" y="496"/>
                    </a:lnTo>
                    <a:lnTo>
                      <a:pt x="316" y="495"/>
                    </a:lnTo>
                    <a:lnTo>
                      <a:pt x="314" y="491"/>
                    </a:lnTo>
                    <a:lnTo>
                      <a:pt x="314" y="489"/>
                    </a:lnTo>
                    <a:lnTo>
                      <a:pt x="314" y="485"/>
                    </a:lnTo>
                    <a:lnTo>
                      <a:pt x="314" y="483"/>
                    </a:lnTo>
                    <a:lnTo>
                      <a:pt x="314" y="483"/>
                    </a:lnTo>
                    <a:lnTo>
                      <a:pt x="314" y="481"/>
                    </a:lnTo>
                    <a:lnTo>
                      <a:pt x="314" y="481"/>
                    </a:lnTo>
                    <a:lnTo>
                      <a:pt x="312" y="479"/>
                    </a:lnTo>
                    <a:lnTo>
                      <a:pt x="312" y="477"/>
                    </a:lnTo>
                    <a:lnTo>
                      <a:pt x="311" y="477"/>
                    </a:lnTo>
                    <a:lnTo>
                      <a:pt x="311" y="475"/>
                    </a:lnTo>
                    <a:lnTo>
                      <a:pt x="309" y="474"/>
                    </a:lnTo>
                    <a:lnTo>
                      <a:pt x="307" y="472"/>
                    </a:lnTo>
                    <a:lnTo>
                      <a:pt x="305" y="470"/>
                    </a:lnTo>
                    <a:lnTo>
                      <a:pt x="305" y="468"/>
                    </a:lnTo>
                    <a:lnTo>
                      <a:pt x="305" y="466"/>
                    </a:lnTo>
                    <a:lnTo>
                      <a:pt x="305" y="466"/>
                    </a:lnTo>
                    <a:lnTo>
                      <a:pt x="305" y="464"/>
                    </a:lnTo>
                    <a:lnTo>
                      <a:pt x="307" y="464"/>
                    </a:lnTo>
                    <a:lnTo>
                      <a:pt x="309" y="462"/>
                    </a:lnTo>
                    <a:lnTo>
                      <a:pt x="309" y="462"/>
                    </a:lnTo>
                    <a:lnTo>
                      <a:pt x="311" y="464"/>
                    </a:lnTo>
                    <a:lnTo>
                      <a:pt x="312" y="464"/>
                    </a:lnTo>
                    <a:lnTo>
                      <a:pt x="314" y="464"/>
                    </a:lnTo>
                    <a:lnTo>
                      <a:pt x="314" y="464"/>
                    </a:lnTo>
                    <a:lnTo>
                      <a:pt x="314" y="466"/>
                    </a:lnTo>
                    <a:lnTo>
                      <a:pt x="316" y="468"/>
                    </a:lnTo>
                    <a:lnTo>
                      <a:pt x="318" y="468"/>
                    </a:lnTo>
                    <a:lnTo>
                      <a:pt x="318" y="468"/>
                    </a:lnTo>
                    <a:lnTo>
                      <a:pt x="320" y="466"/>
                    </a:lnTo>
                    <a:lnTo>
                      <a:pt x="328" y="460"/>
                    </a:lnTo>
                    <a:lnTo>
                      <a:pt x="330" y="458"/>
                    </a:lnTo>
                    <a:lnTo>
                      <a:pt x="330" y="456"/>
                    </a:lnTo>
                    <a:lnTo>
                      <a:pt x="332" y="455"/>
                    </a:lnTo>
                    <a:lnTo>
                      <a:pt x="337" y="453"/>
                    </a:lnTo>
                    <a:lnTo>
                      <a:pt x="341" y="453"/>
                    </a:lnTo>
                    <a:lnTo>
                      <a:pt x="343" y="451"/>
                    </a:lnTo>
                    <a:lnTo>
                      <a:pt x="345" y="449"/>
                    </a:lnTo>
                    <a:lnTo>
                      <a:pt x="347" y="447"/>
                    </a:lnTo>
                    <a:lnTo>
                      <a:pt x="347" y="445"/>
                    </a:lnTo>
                    <a:lnTo>
                      <a:pt x="349" y="443"/>
                    </a:lnTo>
                    <a:lnTo>
                      <a:pt x="349" y="443"/>
                    </a:lnTo>
                    <a:lnTo>
                      <a:pt x="349" y="441"/>
                    </a:lnTo>
                    <a:lnTo>
                      <a:pt x="351" y="441"/>
                    </a:lnTo>
                    <a:lnTo>
                      <a:pt x="354" y="437"/>
                    </a:lnTo>
                    <a:lnTo>
                      <a:pt x="358" y="436"/>
                    </a:lnTo>
                    <a:lnTo>
                      <a:pt x="370" y="434"/>
                    </a:lnTo>
                    <a:lnTo>
                      <a:pt x="373" y="432"/>
                    </a:lnTo>
                    <a:lnTo>
                      <a:pt x="373" y="432"/>
                    </a:lnTo>
                    <a:lnTo>
                      <a:pt x="379" y="436"/>
                    </a:lnTo>
                    <a:lnTo>
                      <a:pt x="381" y="436"/>
                    </a:lnTo>
                    <a:lnTo>
                      <a:pt x="391" y="436"/>
                    </a:lnTo>
                    <a:lnTo>
                      <a:pt x="393" y="436"/>
                    </a:lnTo>
                    <a:lnTo>
                      <a:pt x="394" y="436"/>
                    </a:lnTo>
                    <a:lnTo>
                      <a:pt x="398" y="443"/>
                    </a:lnTo>
                    <a:lnTo>
                      <a:pt x="400" y="443"/>
                    </a:lnTo>
                    <a:lnTo>
                      <a:pt x="406" y="449"/>
                    </a:lnTo>
                    <a:lnTo>
                      <a:pt x="408" y="451"/>
                    </a:lnTo>
                    <a:lnTo>
                      <a:pt x="410" y="453"/>
                    </a:lnTo>
                    <a:lnTo>
                      <a:pt x="412" y="455"/>
                    </a:lnTo>
                    <a:lnTo>
                      <a:pt x="415" y="456"/>
                    </a:lnTo>
                    <a:lnTo>
                      <a:pt x="423" y="462"/>
                    </a:lnTo>
                    <a:lnTo>
                      <a:pt x="427" y="464"/>
                    </a:lnTo>
                    <a:lnTo>
                      <a:pt x="434" y="468"/>
                    </a:lnTo>
                    <a:lnTo>
                      <a:pt x="448" y="472"/>
                    </a:lnTo>
                    <a:lnTo>
                      <a:pt x="450" y="472"/>
                    </a:lnTo>
                    <a:lnTo>
                      <a:pt x="450" y="470"/>
                    </a:lnTo>
                    <a:lnTo>
                      <a:pt x="450" y="470"/>
                    </a:lnTo>
                    <a:lnTo>
                      <a:pt x="452" y="470"/>
                    </a:lnTo>
                    <a:lnTo>
                      <a:pt x="452" y="468"/>
                    </a:lnTo>
                    <a:lnTo>
                      <a:pt x="455" y="468"/>
                    </a:lnTo>
                    <a:lnTo>
                      <a:pt x="459" y="468"/>
                    </a:lnTo>
                    <a:lnTo>
                      <a:pt x="461" y="466"/>
                    </a:lnTo>
                    <a:lnTo>
                      <a:pt x="465" y="466"/>
                    </a:lnTo>
                    <a:lnTo>
                      <a:pt x="467" y="466"/>
                    </a:lnTo>
                    <a:lnTo>
                      <a:pt x="467" y="464"/>
                    </a:lnTo>
                    <a:lnTo>
                      <a:pt x="469" y="464"/>
                    </a:lnTo>
                    <a:lnTo>
                      <a:pt x="471" y="460"/>
                    </a:lnTo>
                    <a:lnTo>
                      <a:pt x="473" y="460"/>
                    </a:lnTo>
                    <a:lnTo>
                      <a:pt x="473" y="460"/>
                    </a:lnTo>
                    <a:lnTo>
                      <a:pt x="474" y="460"/>
                    </a:lnTo>
                    <a:lnTo>
                      <a:pt x="474" y="458"/>
                    </a:lnTo>
                    <a:lnTo>
                      <a:pt x="476" y="458"/>
                    </a:lnTo>
                    <a:lnTo>
                      <a:pt x="476" y="456"/>
                    </a:lnTo>
                    <a:lnTo>
                      <a:pt x="476" y="456"/>
                    </a:lnTo>
                    <a:lnTo>
                      <a:pt x="478" y="456"/>
                    </a:lnTo>
                    <a:lnTo>
                      <a:pt x="480" y="455"/>
                    </a:lnTo>
                    <a:lnTo>
                      <a:pt x="480" y="455"/>
                    </a:lnTo>
                    <a:lnTo>
                      <a:pt x="482" y="455"/>
                    </a:lnTo>
                    <a:lnTo>
                      <a:pt x="482" y="456"/>
                    </a:lnTo>
                    <a:lnTo>
                      <a:pt x="484" y="458"/>
                    </a:lnTo>
                    <a:lnTo>
                      <a:pt x="486" y="460"/>
                    </a:lnTo>
                    <a:lnTo>
                      <a:pt x="492" y="466"/>
                    </a:lnTo>
                    <a:lnTo>
                      <a:pt x="494" y="470"/>
                    </a:lnTo>
                    <a:lnTo>
                      <a:pt x="497" y="477"/>
                    </a:lnTo>
                    <a:lnTo>
                      <a:pt x="499" y="479"/>
                    </a:lnTo>
                    <a:lnTo>
                      <a:pt x="499" y="481"/>
                    </a:lnTo>
                    <a:lnTo>
                      <a:pt x="501" y="483"/>
                    </a:lnTo>
                    <a:lnTo>
                      <a:pt x="501" y="489"/>
                    </a:lnTo>
                    <a:lnTo>
                      <a:pt x="501" y="491"/>
                    </a:lnTo>
                    <a:lnTo>
                      <a:pt x="503" y="491"/>
                    </a:lnTo>
                    <a:lnTo>
                      <a:pt x="505" y="495"/>
                    </a:lnTo>
                    <a:lnTo>
                      <a:pt x="505" y="495"/>
                    </a:lnTo>
                    <a:lnTo>
                      <a:pt x="507" y="496"/>
                    </a:lnTo>
                    <a:lnTo>
                      <a:pt x="507" y="498"/>
                    </a:lnTo>
                    <a:lnTo>
                      <a:pt x="509" y="500"/>
                    </a:lnTo>
                    <a:lnTo>
                      <a:pt x="511" y="500"/>
                    </a:lnTo>
                    <a:lnTo>
                      <a:pt x="513" y="498"/>
                    </a:lnTo>
                    <a:lnTo>
                      <a:pt x="514" y="496"/>
                    </a:lnTo>
                    <a:lnTo>
                      <a:pt x="514" y="496"/>
                    </a:lnTo>
                    <a:lnTo>
                      <a:pt x="514" y="496"/>
                    </a:lnTo>
                    <a:lnTo>
                      <a:pt x="516" y="495"/>
                    </a:lnTo>
                    <a:lnTo>
                      <a:pt x="516" y="495"/>
                    </a:lnTo>
                    <a:lnTo>
                      <a:pt x="516" y="495"/>
                    </a:lnTo>
                    <a:lnTo>
                      <a:pt x="518" y="493"/>
                    </a:lnTo>
                    <a:lnTo>
                      <a:pt x="520" y="493"/>
                    </a:lnTo>
                    <a:lnTo>
                      <a:pt x="522" y="493"/>
                    </a:lnTo>
                    <a:lnTo>
                      <a:pt x="524" y="491"/>
                    </a:lnTo>
                    <a:lnTo>
                      <a:pt x="524" y="491"/>
                    </a:lnTo>
                    <a:lnTo>
                      <a:pt x="526" y="491"/>
                    </a:lnTo>
                    <a:lnTo>
                      <a:pt x="528" y="491"/>
                    </a:lnTo>
                    <a:lnTo>
                      <a:pt x="530" y="491"/>
                    </a:lnTo>
                    <a:lnTo>
                      <a:pt x="530" y="491"/>
                    </a:lnTo>
                    <a:lnTo>
                      <a:pt x="532" y="489"/>
                    </a:lnTo>
                    <a:lnTo>
                      <a:pt x="534" y="487"/>
                    </a:lnTo>
                    <a:lnTo>
                      <a:pt x="535" y="487"/>
                    </a:lnTo>
                    <a:lnTo>
                      <a:pt x="535" y="485"/>
                    </a:lnTo>
                    <a:lnTo>
                      <a:pt x="537" y="485"/>
                    </a:lnTo>
                    <a:lnTo>
                      <a:pt x="535" y="483"/>
                    </a:lnTo>
                    <a:lnTo>
                      <a:pt x="537" y="483"/>
                    </a:lnTo>
                    <a:lnTo>
                      <a:pt x="537" y="483"/>
                    </a:lnTo>
                    <a:lnTo>
                      <a:pt x="537" y="483"/>
                    </a:lnTo>
                    <a:lnTo>
                      <a:pt x="539" y="481"/>
                    </a:lnTo>
                    <a:lnTo>
                      <a:pt x="541" y="483"/>
                    </a:lnTo>
                    <a:lnTo>
                      <a:pt x="541" y="483"/>
                    </a:lnTo>
                    <a:lnTo>
                      <a:pt x="541" y="483"/>
                    </a:lnTo>
                    <a:lnTo>
                      <a:pt x="541" y="483"/>
                    </a:lnTo>
                    <a:lnTo>
                      <a:pt x="543" y="487"/>
                    </a:lnTo>
                    <a:lnTo>
                      <a:pt x="543" y="489"/>
                    </a:lnTo>
                    <a:lnTo>
                      <a:pt x="543" y="489"/>
                    </a:lnTo>
                    <a:lnTo>
                      <a:pt x="543" y="493"/>
                    </a:lnTo>
                    <a:lnTo>
                      <a:pt x="541" y="495"/>
                    </a:lnTo>
                    <a:lnTo>
                      <a:pt x="541" y="495"/>
                    </a:lnTo>
                    <a:lnTo>
                      <a:pt x="541" y="496"/>
                    </a:lnTo>
                    <a:lnTo>
                      <a:pt x="541" y="496"/>
                    </a:lnTo>
                    <a:lnTo>
                      <a:pt x="537" y="498"/>
                    </a:lnTo>
                    <a:lnTo>
                      <a:pt x="535" y="500"/>
                    </a:lnTo>
                    <a:lnTo>
                      <a:pt x="535" y="500"/>
                    </a:lnTo>
                    <a:lnTo>
                      <a:pt x="535" y="502"/>
                    </a:lnTo>
                    <a:lnTo>
                      <a:pt x="534" y="504"/>
                    </a:lnTo>
                    <a:lnTo>
                      <a:pt x="534" y="506"/>
                    </a:lnTo>
                    <a:lnTo>
                      <a:pt x="534" y="508"/>
                    </a:lnTo>
                    <a:lnTo>
                      <a:pt x="532" y="510"/>
                    </a:lnTo>
                    <a:lnTo>
                      <a:pt x="532" y="512"/>
                    </a:lnTo>
                    <a:lnTo>
                      <a:pt x="532" y="512"/>
                    </a:lnTo>
                    <a:lnTo>
                      <a:pt x="534" y="514"/>
                    </a:lnTo>
                    <a:lnTo>
                      <a:pt x="534" y="514"/>
                    </a:lnTo>
                    <a:lnTo>
                      <a:pt x="535" y="515"/>
                    </a:lnTo>
                    <a:lnTo>
                      <a:pt x="535" y="515"/>
                    </a:lnTo>
                    <a:lnTo>
                      <a:pt x="541" y="510"/>
                    </a:lnTo>
                    <a:lnTo>
                      <a:pt x="543" y="508"/>
                    </a:lnTo>
                    <a:lnTo>
                      <a:pt x="543" y="506"/>
                    </a:lnTo>
                    <a:lnTo>
                      <a:pt x="545" y="506"/>
                    </a:lnTo>
                    <a:lnTo>
                      <a:pt x="549" y="504"/>
                    </a:lnTo>
                    <a:lnTo>
                      <a:pt x="562" y="504"/>
                    </a:lnTo>
                    <a:lnTo>
                      <a:pt x="566" y="502"/>
                    </a:lnTo>
                    <a:lnTo>
                      <a:pt x="568" y="502"/>
                    </a:lnTo>
                    <a:lnTo>
                      <a:pt x="568" y="500"/>
                    </a:lnTo>
                    <a:lnTo>
                      <a:pt x="572" y="496"/>
                    </a:lnTo>
                    <a:lnTo>
                      <a:pt x="574" y="496"/>
                    </a:lnTo>
                    <a:lnTo>
                      <a:pt x="575" y="496"/>
                    </a:lnTo>
                    <a:lnTo>
                      <a:pt x="577" y="498"/>
                    </a:lnTo>
                    <a:lnTo>
                      <a:pt x="575" y="500"/>
                    </a:lnTo>
                    <a:lnTo>
                      <a:pt x="575" y="502"/>
                    </a:lnTo>
                    <a:lnTo>
                      <a:pt x="575" y="504"/>
                    </a:lnTo>
                    <a:lnTo>
                      <a:pt x="575" y="506"/>
                    </a:lnTo>
                    <a:lnTo>
                      <a:pt x="577" y="512"/>
                    </a:lnTo>
                    <a:lnTo>
                      <a:pt x="579" y="515"/>
                    </a:lnTo>
                    <a:lnTo>
                      <a:pt x="587" y="523"/>
                    </a:lnTo>
                    <a:lnTo>
                      <a:pt x="589" y="525"/>
                    </a:lnTo>
                    <a:lnTo>
                      <a:pt x="591" y="527"/>
                    </a:lnTo>
                    <a:lnTo>
                      <a:pt x="595" y="529"/>
                    </a:lnTo>
                    <a:lnTo>
                      <a:pt x="596" y="527"/>
                    </a:lnTo>
                    <a:lnTo>
                      <a:pt x="598" y="527"/>
                    </a:lnTo>
                    <a:lnTo>
                      <a:pt x="600" y="525"/>
                    </a:lnTo>
                    <a:lnTo>
                      <a:pt x="602" y="525"/>
                    </a:lnTo>
                    <a:lnTo>
                      <a:pt x="604" y="525"/>
                    </a:lnTo>
                    <a:lnTo>
                      <a:pt x="606" y="525"/>
                    </a:lnTo>
                    <a:lnTo>
                      <a:pt x="606" y="525"/>
                    </a:lnTo>
                    <a:lnTo>
                      <a:pt x="608" y="523"/>
                    </a:lnTo>
                    <a:lnTo>
                      <a:pt x="610" y="517"/>
                    </a:lnTo>
                    <a:lnTo>
                      <a:pt x="610" y="515"/>
                    </a:lnTo>
                    <a:lnTo>
                      <a:pt x="612" y="514"/>
                    </a:lnTo>
                    <a:lnTo>
                      <a:pt x="614" y="512"/>
                    </a:lnTo>
                    <a:lnTo>
                      <a:pt x="617" y="512"/>
                    </a:lnTo>
                    <a:lnTo>
                      <a:pt x="619" y="510"/>
                    </a:lnTo>
                    <a:lnTo>
                      <a:pt x="621" y="512"/>
                    </a:lnTo>
                    <a:lnTo>
                      <a:pt x="623" y="512"/>
                    </a:lnTo>
                    <a:lnTo>
                      <a:pt x="625" y="512"/>
                    </a:lnTo>
                    <a:lnTo>
                      <a:pt x="627" y="512"/>
                    </a:lnTo>
                    <a:lnTo>
                      <a:pt x="631" y="508"/>
                    </a:lnTo>
                    <a:lnTo>
                      <a:pt x="640" y="500"/>
                    </a:lnTo>
                    <a:lnTo>
                      <a:pt x="644" y="496"/>
                    </a:lnTo>
                    <a:lnTo>
                      <a:pt x="646" y="493"/>
                    </a:lnTo>
                    <a:lnTo>
                      <a:pt x="646" y="489"/>
                    </a:lnTo>
                    <a:lnTo>
                      <a:pt x="646" y="485"/>
                    </a:lnTo>
                    <a:lnTo>
                      <a:pt x="644" y="481"/>
                    </a:lnTo>
                    <a:lnTo>
                      <a:pt x="640" y="479"/>
                    </a:lnTo>
                    <a:lnTo>
                      <a:pt x="640" y="475"/>
                    </a:lnTo>
                    <a:lnTo>
                      <a:pt x="640" y="472"/>
                    </a:lnTo>
                    <a:lnTo>
                      <a:pt x="638" y="470"/>
                    </a:lnTo>
                    <a:lnTo>
                      <a:pt x="633" y="464"/>
                    </a:lnTo>
                    <a:lnTo>
                      <a:pt x="631" y="462"/>
                    </a:lnTo>
                    <a:lnTo>
                      <a:pt x="631" y="456"/>
                    </a:lnTo>
                    <a:lnTo>
                      <a:pt x="631" y="455"/>
                    </a:lnTo>
                    <a:lnTo>
                      <a:pt x="631" y="449"/>
                    </a:lnTo>
                    <a:lnTo>
                      <a:pt x="633" y="447"/>
                    </a:lnTo>
                    <a:lnTo>
                      <a:pt x="635" y="445"/>
                    </a:lnTo>
                    <a:lnTo>
                      <a:pt x="635" y="443"/>
                    </a:lnTo>
                    <a:lnTo>
                      <a:pt x="635" y="439"/>
                    </a:lnTo>
                    <a:lnTo>
                      <a:pt x="631" y="437"/>
                    </a:lnTo>
                    <a:lnTo>
                      <a:pt x="623" y="437"/>
                    </a:lnTo>
                    <a:lnTo>
                      <a:pt x="621" y="436"/>
                    </a:lnTo>
                    <a:lnTo>
                      <a:pt x="614" y="432"/>
                    </a:lnTo>
                    <a:lnTo>
                      <a:pt x="612" y="432"/>
                    </a:lnTo>
                    <a:lnTo>
                      <a:pt x="608" y="434"/>
                    </a:lnTo>
                    <a:lnTo>
                      <a:pt x="606" y="432"/>
                    </a:lnTo>
                    <a:lnTo>
                      <a:pt x="606" y="430"/>
                    </a:lnTo>
                    <a:lnTo>
                      <a:pt x="606" y="428"/>
                    </a:lnTo>
                    <a:lnTo>
                      <a:pt x="606" y="426"/>
                    </a:lnTo>
                    <a:lnTo>
                      <a:pt x="604" y="426"/>
                    </a:lnTo>
                    <a:lnTo>
                      <a:pt x="602" y="424"/>
                    </a:lnTo>
                    <a:lnTo>
                      <a:pt x="598" y="424"/>
                    </a:lnTo>
                    <a:lnTo>
                      <a:pt x="596" y="422"/>
                    </a:lnTo>
                    <a:lnTo>
                      <a:pt x="593" y="415"/>
                    </a:lnTo>
                    <a:lnTo>
                      <a:pt x="593" y="415"/>
                    </a:lnTo>
                    <a:lnTo>
                      <a:pt x="591" y="413"/>
                    </a:lnTo>
                    <a:lnTo>
                      <a:pt x="591" y="411"/>
                    </a:lnTo>
                    <a:lnTo>
                      <a:pt x="591" y="407"/>
                    </a:lnTo>
                    <a:lnTo>
                      <a:pt x="591" y="401"/>
                    </a:lnTo>
                    <a:lnTo>
                      <a:pt x="591" y="399"/>
                    </a:lnTo>
                    <a:lnTo>
                      <a:pt x="589" y="394"/>
                    </a:lnTo>
                    <a:lnTo>
                      <a:pt x="589" y="392"/>
                    </a:lnTo>
                    <a:lnTo>
                      <a:pt x="591" y="388"/>
                    </a:lnTo>
                    <a:lnTo>
                      <a:pt x="593" y="386"/>
                    </a:lnTo>
                    <a:lnTo>
                      <a:pt x="595" y="386"/>
                    </a:lnTo>
                    <a:lnTo>
                      <a:pt x="596" y="388"/>
                    </a:lnTo>
                    <a:lnTo>
                      <a:pt x="600" y="388"/>
                    </a:lnTo>
                    <a:lnTo>
                      <a:pt x="600" y="386"/>
                    </a:lnTo>
                    <a:lnTo>
                      <a:pt x="600" y="384"/>
                    </a:lnTo>
                    <a:lnTo>
                      <a:pt x="598" y="379"/>
                    </a:lnTo>
                    <a:lnTo>
                      <a:pt x="598" y="377"/>
                    </a:lnTo>
                    <a:lnTo>
                      <a:pt x="598" y="373"/>
                    </a:lnTo>
                    <a:lnTo>
                      <a:pt x="596" y="371"/>
                    </a:lnTo>
                    <a:lnTo>
                      <a:pt x="595" y="369"/>
                    </a:lnTo>
                    <a:lnTo>
                      <a:pt x="593" y="365"/>
                    </a:lnTo>
                    <a:lnTo>
                      <a:pt x="593" y="361"/>
                    </a:lnTo>
                    <a:lnTo>
                      <a:pt x="591" y="356"/>
                    </a:lnTo>
                    <a:lnTo>
                      <a:pt x="589" y="352"/>
                    </a:lnTo>
                    <a:lnTo>
                      <a:pt x="591" y="348"/>
                    </a:lnTo>
                    <a:lnTo>
                      <a:pt x="593" y="346"/>
                    </a:lnTo>
                    <a:lnTo>
                      <a:pt x="604" y="346"/>
                    </a:lnTo>
                    <a:lnTo>
                      <a:pt x="606" y="346"/>
                    </a:lnTo>
                    <a:lnTo>
                      <a:pt x="606" y="346"/>
                    </a:lnTo>
                    <a:lnTo>
                      <a:pt x="608" y="346"/>
                    </a:lnTo>
                    <a:lnTo>
                      <a:pt x="608" y="344"/>
                    </a:lnTo>
                    <a:lnTo>
                      <a:pt x="610" y="344"/>
                    </a:lnTo>
                    <a:lnTo>
                      <a:pt x="612" y="342"/>
                    </a:lnTo>
                    <a:lnTo>
                      <a:pt x="635" y="344"/>
                    </a:lnTo>
                    <a:lnTo>
                      <a:pt x="636" y="344"/>
                    </a:lnTo>
                    <a:lnTo>
                      <a:pt x="640" y="339"/>
                    </a:lnTo>
                    <a:lnTo>
                      <a:pt x="644" y="337"/>
                    </a:lnTo>
                    <a:lnTo>
                      <a:pt x="646" y="335"/>
                    </a:lnTo>
                    <a:lnTo>
                      <a:pt x="646" y="333"/>
                    </a:lnTo>
                    <a:lnTo>
                      <a:pt x="644" y="329"/>
                    </a:lnTo>
                    <a:lnTo>
                      <a:pt x="644" y="325"/>
                    </a:lnTo>
                    <a:lnTo>
                      <a:pt x="646" y="325"/>
                    </a:lnTo>
                    <a:lnTo>
                      <a:pt x="648" y="325"/>
                    </a:lnTo>
                    <a:lnTo>
                      <a:pt x="648" y="325"/>
                    </a:lnTo>
                    <a:lnTo>
                      <a:pt x="650" y="323"/>
                    </a:lnTo>
                    <a:lnTo>
                      <a:pt x="650" y="318"/>
                    </a:lnTo>
                    <a:lnTo>
                      <a:pt x="648" y="306"/>
                    </a:lnTo>
                    <a:lnTo>
                      <a:pt x="646" y="302"/>
                    </a:lnTo>
                    <a:lnTo>
                      <a:pt x="646" y="301"/>
                    </a:lnTo>
                    <a:lnTo>
                      <a:pt x="648" y="299"/>
                    </a:lnTo>
                    <a:lnTo>
                      <a:pt x="650" y="299"/>
                    </a:lnTo>
                    <a:lnTo>
                      <a:pt x="657" y="301"/>
                    </a:lnTo>
                    <a:lnTo>
                      <a:pt x="661" y="301"/>
                    </a:lnTo>
                    <a:lnTo>
                      <a:pt x="665" y="301"/>
                    </a:lnTo>
                    <a:lnTo>
                      <a:pt x="665" y="301"/>
                    </a:lnTo>
                    <a:lnTo>
                      <a:pt x="667" y="297"/>
                    </a:lnTo>
                    <a:lnTo>
                      <a:pt x="667" y="295"/>
                    </a:lnTo>
                    <a:lnTo>
                      <a:pt x="667" y="293"/>
                    </a:lnTo>
                    <a:lnTo>
                      <a:pt x="665" y="293"/>
                    </a:lnTo>
                    <a:lnTo>
                      <a:pt x="665" y="291"/>
                    </a:lnTo>
                    <a:lnTo>
                      <a:pt x="665" y="289"/>
                    </a:lnTo>
                    <a:lnTo>
                      <a:pt x="665" y="287"/>
                    </a:lnTo>
                    <a:lnTo>
                      <a:pt x="667" y="285"/>
                    </a:lnTo>
                    <a:lnTo>
                      <a:pt x="669" y="285"/>
                    </a:lnTo>
                    <a:lnTo>
                      <a:pt x="673" y="283"/>
                    </a:lnTo>
                    <a:lnTo>
                      <a:pt x="675" y="283"/>
                    </a:lnTo>
                    <a:lnTo>
                      <a:pt x="676" y="282"/>
                    </a:lnTo>
                    <a:lnTo>
                      <a:pt x="676" y="280"/>
                    </a:lnTo>
                    <a:lnTo>
                      <a:pt x="678" y="276"/>
                    </a:lnTo>
                    <a:lnTo>
                      <a:pt x="678" y="274"/>
                    </a:lnTo>
                    <a:lnTo>
                      <a:pt x="680" y="272"/>
                    </a:lnTo>
                    <a:lnTo>
                      <a:pt x="684" y="272"/>
                    </a:lnTo>
                    <a:lnTo>
                      <a:pt x="686" y="272"/>
                    </a:lnTo>
                    <a:lnTo>
                      <a:pt x="692" y="274"/>
                    </a:lnTo>
                    <a:lnTo>
                      <a:pt x="696" y="272"/>
                    </a:lnTo>
                    <a:lnTo>
                      <a:pt x="696" y="272"/>
                    </a:lnTo>
                    <a:lnTo>
                      <a:pt x="697" y="264"/>
                    </a:lnTo>
                    <a:lnTo>
                      <a:pt x="699" y="259"/>
                    </a:lnTo>
                    <a:lnTo>
                      <a:pt x="701" y="257"/>
                    </a:lnTo>
                    <a:lnTo>
                      <a:pt x="707" y="251"/>
                    </a:lnTo>
                    <a:lnTo>
                      <a:pt x="707" y="249"/>
                    </a:lnTo>
                    <a:lnTo>
                      <a:pt x="709" y="245"/>
                    </a:lnTo>
                    <a:lnTo>
                      <a:pt x="707" y="226"/>
                    </a:lnTo>
                    <a:lnTo>
                      <a:pt x="709" y="223"/>
                    </a:lnTo>
                    <a:lnTo>
                      <a:pt x="711" y="219"/>
                    </a:lnTo>
                    <a:lnTo>
                      <a:pt x="715" y="215"/>
                    </a:lnTo>
                    <a:lnTo>
                      <a:pt x="716" y="213"/>
                    </a:lnTo>
                    <a:lnTo>
                      <a:pt x="716" y="209"/>
                    </a:lnTo>
                    <a:lnTo>
                      <a:pt x="716" y="204"/>
                    </a:lnTo>
                    <a:lnTo>
                      <a:pt x="715" y="200"/>
                    </a:lnTo>
                    <a:lnTo>
                      <a:pt x="718" y="196"/>
                    </a:lnTo>
                    <a:lnTo>
                      <a:pt x="724" y="190"/>
                    </a:lnTo>
                    <a:lnTo>
                      <a:pt x="726" y="186"/>
                    </a:lnTo>
                    <a:lnTo>
                      <a:pt x="726" y="183"/>
                    </a:lnTo>
                    <a:lnTo>
                      <a:pt x="726" y="181"/>
                    </a:lnTo>
                    <a:close/>
                  </a:path>
                </a:pathLst>
              </a:custGeom>
              <a:solidFill>
                <a:schemeClr val="bg1"/>
              </a:solidFill>
              <a:ln w="9525">
                <a:solidFill>
                  <a:schemeClr val="tx1">
                    <a:lumMod val="50000"/>
                    <a:lumOff val="50000"/>
                  </a:schemeClr>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42" name="Freeform 51">
                <a:extLst>
                  <a:ext uri="{FF2B5EF4-FFF2-40B4-BE49-F238E27FC236}">
                    <a16:creationId xmlns:a16="http://schemas.microsoft.com/office/drawing/2014/main" id="{14E30B43-34FE-426A-9FCD-F7DC406BFB06}"/>
                  </a:ext>
                </a:extLst>
              </p:cNvPr>
              <p:cNvSpPr>
                <a:spLocks/>
              </p:cNvSpPr>
              <p:nvPr/>
            </p:nvSpPr>
            <p:spPr bwMode="auto">
              <a:xfrm>
                <a:off x="7377044" y="1219462"/>
                <a:ext cx="1152714" cy="846749"/>
              </a:xfrm>
              <a:custGeom>
                <a:avLst/>
                <a:gdLst>
                  <a:gd name="T0" fmla="*/ 692 w 726"/>
                  <a:gd name="T1" fmla="*/ 185 h 533"/>
                  <a:gd name="T2" fmla="*/ 657 w 726"/>
                  <a:gd name="T3" fmla="*/ 145 h 533"/>
                  <a:gd name="T4" fmla="*/ 604 w 726"/>
                  <a:gd name="T5" fmla="*/ 129 h 533"/>
                  <a:gd name="T6" fmla="*/ 528 w 726"/>
                  <a:gd name="T7" fmla="*/ 162 h 533"/>
                  <a:gd name="T8" fmla="*/ 478 w 726"/>
                  <a:gd name="T9" fmla="*/ 183 h 533"/>
                  <a:gd name="T10" fmla="*/ 375 w 726"/>
                  <a:gd name="T11" fmla="*/ 99 h 533"/>
                  <a:gd name="T12" fmla="*/ 269 w 726"/>
                  <a:gd name="T13" fmla="*/ 36 h 533"/>
                  <a:gd name="T14" fmla="*/ 217 w 726"/>
                  <a:gd name="T15" fmla="*/ 17 h 533"/>
                  <a:gd name="T16" fmla="*/ 183 w 726"/>
                  <a:gd name="T17" fmla="*/ 8 h 533"/>
                  <a:gd name="T18" fmla="*/ 116 w 726"/>
                  <a:gd name="T19" fmla="*/ 19 h 533"/>
                  <a:gd name="T20" fmla="*/ 128 w 726"/>
                  <a:gd name="T21" fmla="*/ 32 h 533"/>
                  <a:gd name="T22" fmla="*/ 118 w 726"/>
                  <a:gd name="T23" fmla="*/ 38 h 533"/>
                  <a:gd name="T24" fmla="*/ 101 w 726"/>
                  <a:gd name="T25" fmla="*/ 36 h 533"/>
                  <a:gd name="T26" fmla="*/ 65 w 726"/>
                  <a:gd name="T27" fmla="*/ 40 h 533"/>
                  <a:gd name="T28" fmla="*/ 51 w 726"/>
                  <a:gd name="T29" fmla="*/ 55 h 533"/>
                  <a:gd name="T30" fmla="*/ 36 w 726"/>
                  <a:gd name="T31" fmla="*/ 69 h 533"/>
                  <a:gd name="T32" fmla="*/ 17 w 726"/>
                  <a:gd name="T33" fmla="*/ 91 h 533"/>
                  <a:gd name="T34" fmla="*/ 2 w 726"/>
                  <a:gd name="T35" fmla="*/ 108 h 533"/>
                  <a:gd name="T36" fmla="*/ 27 w 726"/>
                  <a:gd name="T37" fmla="*/ 139 h 533"/>
                  <a:gd name="T38" fmla="*/ 51 w 726"/>
                  <a:gd name="T39" fmla="*/ 137 h 533"/>
                  <a:gd name="T40" fmla="*/ 59 w 726"/>
                  <a:gd name="T41" fmla="*/ 141 h 533"/>
                  <a:gd name="T42" fmla="*/ 74 w 726"/>
                  <a:gd name="T43" fmla="*/ 165 h 533"/>
                  <a:gd name="T44" fmla="*/ 84 w 726"/>
                  <a:gd name="T45" fmla="*/ 173 h 533"/>
                  <a:gd name="T46" fmla="*/ 118 w 726"/>
                  <a:gd name="T47" fmla="*/ 183 h 533"/>
                  <a:gd name="T48" fmla="*/ 109 w 726"/>
                  <a:gd name="T49" fmla="*/ 200 h 533"/>
                  <a:gd name="T50" fmla="*/ 116 w 726"/>
                  <a:gd name="T51" fmla="*/ 207 h 533"/>
                  <a:gd name="T52" fmla="*/ 131 w 726"/>
                  <a:gd name="T53" fmla="*/ 211 h 533"/>
                  <a:gd name="T54" fmla="*/ 141 w 726"/>
                  <a:gd name="T55" fmla="*/ 219 h 533"/>
                  <a:gd name="T56" fmla="*/ 149 w 726"/>
                  <a:gd name="T57" fmla="*/ 223 h 533"/>
                  <a:gd name="T58" fmla="*/ 147 w 726"/>
                  <a:gd name="T59" fmla="*/ 232 h 533"/>
                  <a:gd name="T60" fmla="*/ 141 w 726"/>
                  <a:gd name="T61" fmla="*/ 243 h 533"/>
                  <a:gd name="T62" fmla="*/ 131 w 726"/>
                  <a:gd name="T63" fmla="*/ 251 h 533"/>
                  <a:gd name="T64" fmla="*/ 118 w 726"/>
                  <a:gd name="T65" fmla="*/ 257 h 533"/>
                  <a:gd name="T66" fmla="*/ 107 w 726"/>
                  <a:gd name="T67" fmla="*/ 276 h 533"/>
                  <a:gd name="T68" fmla="*/ 97 w 726"/>
                  <a:gd name="T69" fmla="*/ 282 h 533"/>
                  <a:gd name="T70" fmla="*/ 86 w 726"/>
                  <a:gd name="T71" fmla="*/ 287 h 533"/>
                  <a:gd name="T72" fmla="*/ 88 w 726"/>
                  <a:gd name="T73" fmla="*/ 314 h 533"/>
                  <a:gd name="T74" fmla="*/ 101 w 726"/>
                  <a:gd name="T75" fmla="*/ 375 h 533"/>
                  <a:gd name="T76" fmla="*/ 103 w 726"/>
                  <a:gd name="T77" fmla="*/ 405 h 533"/>
                  <a:gd name="T78" fmla="*/ 101 w 726"/>
                  <a:gd name="T79" fmla="*/ 430 h 533"/>
                  <a:gd name="T80" fmla="*/ 107 w 726"/>
                  <a:gd name="T81" fmla="*/ 437 h 533"/>
                  <a:gd name="T82" fmla="*/ 133 w 726"/>
                  <a:gd name="T83" fmla="*/ 455 h 533"/>
                  <a:gd name="T84" fmla="*/ 191 w 726"/>
                  <a:gd name="T85" fmla="*/ 483 h 533"/>
                  <a:gd name="T86" fmla="*/ 202 w 726"/>
                  <a:gd name="T87" fmla="*/ 515 h 533"/>
                  <a:gd name="T88" fmla="*/ 271 w 726"/>
                  <a:gd name="T89" fmla="*/ 527 h 533"/>
                  <a:gd name="T90" fmla="*/ 307 w 726"/>
                  <a:gd name="T91" fmla="*/ 512 h 533"/>
                  <a:gd name="T92" fmla="*/ 312 w 726"/>
                  <a:gd name="T93" fmla="*/ 477 h 533"/>
                  <a:gd name="T94" fmla="*/ 320 w 726"/>
                  <a:gd name="T95" fmla="*/ 466 h 533"/>
                  <a:gd name="T96" fmla="*/ 381 w 726"/>
                  <a:gd name="T97" fmla="*/ 436 h 533"/>
                  <a:gd name="T98" fmla="*/ 459 w 726"/>
                  <a:gd name="T99" fmla="*/ 468 h 533"/>
                  <a:gd name="T100" fmla="*/ 492 w 726"/>
                  <a:gd name="T101" fmla="*/ 466 h 533"/>
                  <a:gd name="T102" fmla="*/ 516 w 726"/>
                  <a:gd name="T103" fmla="*/ 495 h 533"/>
                  <a:gd name="T104" fmla="*/ 541 w 726"/>
                  <a:gd name="T105" fmla="*/ 483 h 533"/>
                  <a:gd name="T106" fmla="*/ 534 w 726"/>
                  <a:gd name="T107" fmla="*/ 514 h 533"/>
                  <a:gd name="T108" fmla="*/ 577 w 726"/>
                  <a:gd name="T109" fmla="*/ 512 h 533"/>
                  <a:gd name="T110" fmla="*/ 623 w 726"/>
                  <a:gd name="T111" fmla="*/ 512 h 533"/>
                  <a:gd name="T112" fmla="*/ 635 w 726"/>
                  <a:gd name="T113" fmla="*/ 443 h 533"/>
                  <a:gd name="T114" fmla="*/ 591 w 726"/>
                  <a:gd name="T115" fmla="*/ 401 h 533"/>
                  <a:gd name="T116" fmla="*/ 593 w 726"/>
                  <a:gd name="T117" fmla="*/ 346 h 533"/>
                  <a:gd name="T118" fmla="*/ 648 w 726"/>
                  <a:gd name="T119" fmla="*/ 306 h 533"/>
                  <a:gd name="T120" fmla="*/ 676 w 726"/>
                  <a:gd name="T121" fmla="*/ 280 h 533"/>
                  <a:gd name="T122" fmla="*/ 716 w 726"/>
                  <a:gd name="T123" fmla="*/ 204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26" h="533">
                    <a:moveTo>
                      <a:pt x="726" y="181"/>
                    </a:moveTo>
                    <a:lnTo>
                      <a:pt x="724" y="177"/>
                    </a:lnTo>
                    <a:lnTo>
                      <a:pt x="722" y="177"/>
                    </a:lnTo>
                    <a:lnTo>
                      <a:pt x="720" y="177"/>
                    </a:lnTo>
                    <a:lnTo>
                      <a:pt x="720" y="177"/>
                    </a:lnTo>
                    <a:lnTo>
                      <a:pt x="720" y="177"/>
                    </a:lnTo>
                    <a:lnTo>
                      <a:pt x="718" y="179"/>
                    </a:lnTo>
                    <a:lnTo>
                      <a:pt x="716" y="179"/>
                    </a:lnTo>
                    <a:lnTo>
                      <a:pt x="716" y="177"/>
                    </a:lnTo>
                    <a:lnTo>
                      <a:pt x="715" y="177"/>
                    </a:lnTo>
                    <a:lnTo>
                      <a:pt x="713" y="173"/>
                    </a:lnTo>
                    <a:lnTo>
                      <a:pt x="713" y="173"/>
                    </a:lnTo>
                    <a:lnTo>
                      <a:pt x="709" y="171"/>
                    </a:lnTo>
                    <a:lnTo>
                      <a:pt x="707" y="173"/>
                    </a:lnTo>
                    <a:lnTo>
                      <a:pt x="705" y="181"/>
                    </a:lnTo>
                    <a:lnTo>
                      <a:pt x="703" y="183"/>
                    </a:lnTo>
                    <a:lnTo>
                      <a:pt x="701" y="186"/>
                    </a:lnTo>
                    <a:lnTo>
                      <a:pt x="697" y="188"/>
                    </a:lnTo>
                    <a:lnTo>
                      <a:pt x="696" y="188"/>
                    </a:lnTo>
                    <a:lnTo>
                      <a:pt x="694" y="188"/>
                    </a:lnTo>
                    <a:lnTo>
                      <a:pt x="692" y="185"/>
                    </a:lnTo>
                    <a:lnTo>
                      <a:pt x="690" y="181"/>
                    </a:lnTo>
                    <a:lnTo>
                      <a:pt x="690" y="177"/>
                    </a:lnTo>
                    <a:lnTo>
                      <a:pt x="688" y="173"/>
                    </a:lnTo>
                    <a:lnTo>
                      <a:pt x="686" y="169"/>
                    </a:lnTo>
                    <a:lnTo>
                      <a:pt x="684" y="165"/>
                    </a:lnTo>
                    <a:lnTo>
                      <a:pt x="680" y="167"/>
                    </a:lnTo>
                    <a:lnTo>
                      <a:pt x="680" y="169"/>
                    </a:lnTo>
                    <a:lnTo>
                      <a:pt x="678" y="171"/>
                    </a:lnTo>
                    <a:lnTo>
                      <a:pt x="676" y="171"/>
                    </a:lnTo>
                    <a:lnTo>
                      <a:pt x="675" y="169"/>
                    </a:lnTo>
                    <a:lnTo>
                      <a:pt x="675" y="169"/>
                    </a:lnTo>
                    <a:lnTo>
                      <a:pt x="673" y="165"/>
                    </a:lnTo>
                    <a:lnTo>
                      <a:pt x="673" y="164"/>
                    </a:lnTo>
                    <a:lnTo>
                      <a:pt x="671" y="164"/>
                    </a:lnTo>
                    <a:lnTo>
                      <a:pt x="663" y="162"/>
                    </a:lnTo>
                    <a:lnTo>
                      <a:pt x="661" y="160"/>
                    </a:lnTo>
                    <a:lnTo>
                      <a:pt x="659" y="154"/>
                    </a:lnTo>
                    <a:lnTo>
                      <a:pt x="655" y="150"/>
                    </a:lnTo>
                    <a:lnTo>
                      <a:pt x="655" y="148"/>
                    </a:lnTo>
                    <a:lnTo>
                      <a:pt x="657" y="146"/>
                    </a:lnTo>
                    <a:lnTo>
                      <a:pt x="657" y="145"/>
                    </a:lnTo>
                    <a:lnTo>
                      <a:pt x="659" y="145"/>
                    </a:lnTo>
                    <a:lnTo>
                      <a:pt x="657" y="141"/>
                    </a:lnTo>
                    <a:lnTo>
                      <a:pt x="657" y="141"/>
                    </a:lnTo>
                    <a:lnTo>
                      <a:pt x="654" y="141"/>
                    </a:lnTo>
                    <a:lnTo>
                      <a:pt x="654" y="141"/>
                    </a:lnTo>
                    <a:lnTo>
                      <a:pt x="652" y="139"/>
                    </a:lnTo>
                    <a:lnTo>
                      <a:pt x="652" y="139"/>
                    </a:lnTo>
                    <a:lnTo>
                      <a:pt x="652" y="137"/>
                    </a:lnTo>
                    <a:lnTo>
                      <a:pt x="650" y="137"/>
                    </a:lnTo>
                    <a:lnTo>
                      <a:pt x="648" y="137"/>
                    </a:lnTo>
                    <a:lnTo>
                      <a:pt x="644" y="139"/>
                    </a:lnTo>
                    <a:lnTo>
                      <a:pt x="640" y="137"/>
                    </a:lnTo>
                    <a:lnTo>
                      <a:pt x="638" y="135"/>
                    </a:lnTo>
                    <a:lnTo>
                      <a:pt x="638" y="131"/>
                    </a:lnTo>
                    <a:lnTo>
                      <a:pt x="638" y="127"/>
                    </a:lnTo>
                    <a:lnTo>
                      <a:pt x="636" y="126"/>
                    </a:lnTo>
                    <a:lnTo>
                      <a:pt x="633" y="124"/>
                    </a:lnTo>
                    <a:lnTo>
                      <a:pt x="629" y="124"/>
                    </a:lnTo>
                    <a:lnTo>
                      <a:pt x="627" y="124"/>
                    </a:lnTo>
                    <a:lnTo>
                      <a:pt x="617" y="127"/>
                    </a:lnTo>
                    <a:lnTo>
                      <a:pt x="604" y="129"/>
                    </a:lnTo>
                    <a:lnTo>
                      <a:pt x="595" y="133"/>
                    </a:lnTo>
                    <a:lnTo>
                      <a:pt x="591" y="133"/>
                    </a:lnTo>
                    <a:lnTo>
                      <a:pt x="589" y="133"/>
                    </a:lnTo>
                    <a:lnTo>
                      <a:pt x="581" y="131"/>
                    </a:lnTo>
                    <a:lnTo>
                      <a:pt x="579" y="129"/>
                    </a:lnTo>
                    <a:lnTo>
                      <a:pt x="575" y="131"/>
                    </a:lnTo>
                    <a:lnTo>
                      <a:pt x="572" y="131"/>
                    </a:lnTo>
                    <a:lnTo>
                      <a:pt x="572" y="133"/>
                    </a:lnTo>
                    <a:lnTo>
                      <a:pt x="568" y="139"/>
                    </a:lnTo>
                    <a:lnTo>
                      <a:pt x="568" y="139"/>
                    </a:lnTo>
                    <a:lnTo>
                      <a:pt x="558" y="146"/>
                    </a:lnTo>
                    <a:lnTo>
                      <a:pt x="554" y="148"/>
                    </a:lnTo>
                    <a:lnTo>
                      <a:pt x="547" y="148"/>
                    </a:lnTo>
                    <a:lnTo>
                      <a:pt x="545" y="150"/>
                    </a:lnTo>
                    <a:lnTo>
                      <a:pt x="541" y="152"/>
                    </a:lnTo>
                    <a:lnTo>
                      <a:pt x="537" y="154"/>
                    </a:lnTo>
                    <a:lnTo>
                      <a:pt x="534" y="156"/>
                    </a:lnTo>
                    <a:lnTo>
                      <a:pt x="534" y="156"/>
                    </a:lnTo>
                    <a:lnTo>
                      <a:pt x="532" y="158"/>
                    </a:lnTo>
                    <a:lnTo>
                      <a:pt x="530" y="160"/>
                    </a:lnTo>
                    <a:lnTo>
                      <a:pt x="528" y="162"/>
                    </a:lnTo>
                    <a:lnTo>
                      <a:pt x="524" y="162"/>
                    </a:lnTo>
                    <a:lnTo>
                      <a:pt x="522" y="164"/>
                    </a:lnTo>
                    <a:lnTo>
                      <a:pt x="520" y="165"/>
                    </a:lnTo>
                    <a:lnTo>
                      <a:pt x="518" y="169"/>
                    </a:lnTo>
                    <a:lnTo>
                      <a:pt x="518" y="173"/>
                    </a:lnTo>
                    <a:lnTo>
                      <a:pt x="516" y="173"/>
                    </a:lnTo>
                    <a:lnTo>
                      <a:pt x="514" y="173"/>
                    </a:lnTo>
                    <a:lnTo>
                      <a:pt x="505" y="171"/>
                    </a:lnTo>
                    <a:lnTo>
                      <a:pt x="503" y="171"/>
                    </a:lnTo>
                    <a:lnTo>
                      <a:pt x="501" y="173"/>
                    </a:lnTo>
                    <a:lnTo>
                      <a:pt x="501" y="175"/>
                    </a:lnTo>
                    <a:lnTo>
                      <a:pt x="499" y="179"/>
                    </a:lnTo>
                    <a:lnTo>
                      <a:pt x="497" y="181"/>
                    </a:lnTo>
                    <a:lnTo>
                      <a:pt x="494" y="181"/>
                    </a:lnTo>
                    <a:lnTo>
                      <a:pt x="492" y="179"/>
                    </a:lnTo>
                    <a:lnTo>
                      <a:pt x="490" y="179"/>
                    </a:lnTo>
                    <a:lnTo>
                      <a:pt x="486" y="179"/>
                    </a:lnTo>
                    <a:lnTo>
                      <a:pt x="486" y="179"/>
                    </a:lnTo>
                    <a:lnTo>
                      <a:pt x="484" y="179"/>
                    </a:lnTo>
                    <a:lnTo>
                      <a:pt x="480" y="181"/>
                    </a:lnTo>
                    <a:lnTo>
                      <a:pt x="478" y="183"/>
                    </a:lnTo>
                    <a:lnTo>
                      <a:pt x="476" y="183"/>
                    </a:lnTo>
                    <a:lnTo>
                      <a:pt x="463" y="181"/>
                    </a:lnTo>
                    <a:lnTo>
                      <a:pt x="463" y="179"/>
                    </a:lnTo>
                    <a:lnTo>
                      <a:pt x="461" y="169"/>
                    </a:lnTo>
                    <a:lnTo>
                      <a:pt x="457" y="162"/>
                    </a:lnTo>
                    <a:lnTo>
                      <a:pt x="454" y="162"/>
                    </a:lnTo>
                    <a:lnTo>
                      <a:pt x="448" y="152"/>
                    </a:lnTo>
                    <a:lnTo>
                      <a:pt x="444" y="152"/>
                    </a:lnTo>
                    <a:lnTo>
                      <a:pt x="434" y="154"/>
                    </a:lnTo>
                    <a:lnTo>
                      <a:pt x="427" y="152"/>
                    </a:lnTo>
                    <a:lnTo>
                      <a:pt x="423" y="150"/>
                    </a:lnTo>
                    <a:lnTo>
                      <a:pt x="421" y="146"/>
                    </a:lnTo>
                    <a:lnTo>
                      <a:pt x="415" y="141"/>
                    </a:lnTo>
                    <a:lnTo>
                      <a:pt x="410" y="139"/>
                    </a:lnTo>
                    <a:lnTo>
                      <a:pt x="400" y="137"/>
                    </a:lnTo>
                    <a:lnTo>
                      <a:pt x="394" y="131"/>
                    </a:lnTo>
                    <a:lnTo>
                      <a:pt x="394" y="116"/>
                    </a:lnTo>
                    <a:lnTo>
                      <a:pt x="393" y="108"/>
                    </a:lnTo>
                    <a:lnTo>
                      <a:pt x="389" y="103"/>
                    </a:lnTo>
                    <a:lnTo>
                      <a:pt x="385" y="99"/>
                    </a:lnTo>
                    <a:lnTo>
                      <a:pt x="375" y="99"/>
                    </a:lnTo>
                    <a:lnTo>
                      <a:pt x="366" y="97"/>
                    </a:lnTo>
                    <a:lnTo>
                      <a:pt x="362" y="93"/>
                    </a:lnTo>
                    <a:lnTo>
                      <a:pt x="358" y="86"/>
                    </a:lnTo>
                    <a:lnTo>
                      <a:pt x="353" y="84"/>
                    </a:lnTo>
                    <a:lnTo>
                      <a:pt x="345" y="86"/>
                    </a:lnTo>
                    <a:lnTo>
                      <a:pt x="337" y="72"/>
                    </a:lnTo>
                    <a:lnTo>
                      <a:pt x="320" y="70"/>
                    </a:lnTo>
                    <a:lnTo>
                      <a:pt x="320" y="69"/>
                    </a:lnTo>
                    <a:lnTo>
                      <a:pt x="320" y="69"/>
                    </a:lnTo>
                    <a:lnTo>
                      <a:pt x="311" y="49"/>
                    </a:lnTo>
                    <a:lnTo>
                      <a:pt x="309" y="48"/>
                    </a:lnTo>
                    <a:lnTo>
                      <a:pt x="303" y="42"/>
                    </a:lnTo>
                    <a:lnTo>
                      <a:pt x="297" y="38"/>
                    </a:lnTo>
                    <a:lnTo>
                      <a:pt x="290" y="34"/>
                    </a:lnTo>
                    <a:lnTo>
                      <a:pt x="282" y="34"/>
                    </a:lnTo>
                    <a:lnTo>
                      <a:pt x="276" y="36"/>
                    </a:lnTo>
                    <a:lnTo>
                      <a:pt x="276" y="36"/>
                    </a:lnTo>
                    <a:lnTo>
                      <a:pt x="276" y="38"/>
                    </a:lnTo>
                    <a:lnTo>
                      <a:pt x="276" y="38"/>
                    </a:lnTo>
                    <a:lnTo>
                      <a:pt x="271" y="38"/>
                    </a:lnTo>
                    <a:lnTo>
                      <a:pt x="269" y="36"/>
                    </a:lnTo>
                    <a:lnTo>
                      <a:pt x="267" y="30"/>
                    </a:lnTo>
                    <a:lnTo>
                      <a:pt x="267" y="27"/>
                    </a:lnTo>
                    <a:lnTo>
                      <a:pt x="267" y="23"/>
                    </a:lnTo>
                    <a:lnTo>
                      <a:pt x="265" y="19"/>
                    </a:lnTo>
                    <a:lnTo>
                      <a:pt x="263" y="17"/>
                    </a:lnTo>
                    <a:lnTo>
                      <a:pt x="259" y="15"/>
                    </a:lnTo>
                    <a:lnTo>
                      <a:pt x="248" y="13"/>
                    </a:lnTo>
                    <a:lnTo>
                      <a:pt x="246" y="11"/>
                    </a:lnTo>
                    <a:lnTo>
                      <a:pt x="242" y="8"/>
                    </a:lnTo>
                    <a:lnTo>
                      <a:pt x="242" y="8"/>
                    </a:lnTo>
                    <a:lnTo>
                      <a:pt x="240" y="8"/>
                    </a:lnTo>
                    <a:lnTo>
                      <a:pt x="232" y="8"/>
                    </a:lnTo>
                    <a:lnTo>
                      <a:pt x="229" y="8"/>
                    </a:lnTo>
                    <a:lnTo>
                      <a:pt x="225" y="10"/>
                    </a:lnTo>
                    <a:lnTo>
                      <a:pt x="223" y="10"/>
                    </a:lnTo>
                    <a:lnTo>
                      <a:pt x="221" y="11"/>
                    </a:lnTo>
                    <a:lnTo>
                      <a:pt x="221" y="11"/>
                    </a:lnTo>
                    <a:lnTo>
                      <a:pt x="221" y="15"/>
                    </a:lnTo>
                    <a:lnTo>
                      <a:pt x="219" y="17"/>
                    </a:lnTo>
                    <a:lnTo>
                      <a:pt x="219" y="17"/>
                    </a:lnTo>
                    <a:lnTo>
                      <a:pt x="217" y="17"/>
                    </a:lnTo>
                    <a:lnTo>
                      <a:pt x="217" y="13"/>
                    </a:lnTo>
                    <a:lnTo>
                      <a:pt x="217" y="11"/>
                    </a:lnTo>
                    <a:lnTo>
                      <a:pt x="213" y="8"/>
                    </a:lnTo>
                    <a:lnTo>
                      <a:pt x="213" y="8"/>
                    </a:lnTo>
                    <a:lnTo>
                      <a:pt x="211" y="6"/>
                    </a:lnTo>
                    <a:lnTo>
                      <a:pt x="204" y="4"/>
                    </a:lnTo>
                    <a:lnTo>
                      <a:pt x="202" y="2"/>
                    </a:lnTo>
                    <a:lnTo>
                      <a:pt x="200" y="0"/>
                    </a:lnTo>
                    <a:lnTo>
                      <a:pt x="198" y="0"/>
                    </a:lnTo>
                    <a:lnTo>
                      <a:pt x="196" y="2"/>
                    </a:lnTo>
                    <a:lnTo>
                      <a:pt x="191" y="4"/>
                    </a:lnTo>
                    <a:lnTo>
                      <a:pt x="189" y="4"/>
                    </a:lnTo>
                    <a:lnTo>
                      <a:pt x="189" y="4"/>
                    </a:lnTo>
                    <a:lnTo>
                      <a:pt x="189" y="6"/>
                    </a:lnTo>
                    <a:lnTo>
                      <a:pt x="189" y="6"/>
                    </a:lnTo>
                    <a:lnTo>
                      <a:pt x="189" y="8"/>
                    </a:lnTo>
                    <a:lnTo>
                      <a:pt x="187" y="11"/>
                    </a:lnTo>
                    <a:lnTo>
                      <a:pt x="187" y="11"/>
                    </a:lnTo>
                    <a:lnTo>
                      <a:pt x="185" y="10"/>
                    </a:lnTo>
                    <a:lnTo>
                      <a:pt x="183" y="8"/>
                    </a:lnTo>
                    <a:lnTo>
                      <a:pt x="183" y="8"/>
                    </a:lnTo>
                    <a:lnTo>
                      <a:pt x="181" y="6"/>
                    </a:lnTo>
                    <a:lnTo>
                      <a:pt x="181" y="6"/>
                    </a:lnTo>
                    <a:lnTo>
                      <a:pt x="177" y="6"/>
                    </a:lnTo>
                    <a:lnTo>
                      <a:pt x="173" y="8"/>
                    </a:lnTo>
                    <a:lnTo>
                      <a:pt x="171" y="10"/>
                    </a:lnTo>
                    <a:lnTo>
                      <a:pt x="164" y="13"/>
                    </a:lnTo>
                    <a:lnTo>
                      <a:pt x="160" y="17"/>
                    </a:lnTo>
                    <a:lnTo>
                      <a:pt x="158" y="19"/>
                    </a:lnTo>
                    <a:lnTo>
                      <a:pt x="151" y="17"/>
                    </a:lnTo>
                    <a:lnTo>
                      <a:pt x="151" y="19"/>
                    </a:lnTo>
                    <a:lnTo>
                      <a:pt x="149" y="19"/>
                    </a:lnTo>
                    <a:lnTo>
                      <a:pt x="149" y="21"/>
                    </a:lnTo>
                    <a:lnTo>
                      <a:pt x="147" y="25"/>
                    </a:lnTo>
                    <a:lnTo>
                      <a:pt x="147" y="27"/>
                    </a:lnTo>
                    <a:lnTo>
                      <a:pt x="141" y="29"/>
                    </a:lnTo>
                    <a:lnTo>
                      <a:pt x="139" y="29"/>
                    </a:lnTo>
                    <a:lnTo>
                      <a:pt x="135" y="27"/>
                    </a:lnTo>
                    <a:lnTo>
                      <a:pt x="133" y="27"/>
                    </a:lnTo>
                    <a:lnTo>
                      <a:pt x="126" y="21"/>
                    </a:lnTo>
                    <a:lnTo>
                      <a:pt x="122" y="21"/>
                    </a:lnTo>
                    <a:lnTo>
                      <a:pt x="116" y="19"/>
                    </a:lnTo>
                    <a:lnTo>
                      <a:pt x="111" y="19"/>
                    </a:lnTo>
                    <a:lnTo>
                      <a:pt x="111" y="19"/>
                    </a:lnTo>
                    <a:lnTo>
                      <a:pt x="111" y="21"/>
                    </a:lnTo>
                    <a:lnTo>
                      <a:pt x="111" y="23"/>
                    </a:lnTo>
                    <a:lnTo>
                      <a:pt x="111" y="23"/>
                    </a:lnTo>
                    <a:lnTo>
                      <a:pt x="111" y="23"/>
                    </a:lnTo>
                    <a:lnTo>
                      <a:pt x="112" y="23"/>
                    </a:lnTo>
                    <a:lnTo>
                      <a:pt x="112" y="23"/>
                    </a:lnTo>
                    <a:lnTo>
                      <a:pt x="112" y="25"/>
                    </a:lnTo>
                    <a:lnTo>
                      <a:pt x="112" y="25"/>
                    </a:lnTo>
                    <a:lnTo>
                      <a:pt x="112" y="25"/>
                    </a:lnTo>
                    <a:lnTo>
                      <a:pt x="114" y="25"/>
                    </a:lnTo>
                    <a:lnTo>
                      <a:pt x="116" y="25"/>
                    </a:lnTo>
                    <a:lnTo>
                      <a:pt x="118" y="25"/>
                    </a:lnTo>
                    <a:lnTo>
                      <a:pt x="120" y="27"/>
                    </a:lnTo>
                    <a:lnTo>
                      <a:pt x="120" y="27"/>
                    </a:lnTo>
                    <a:lnTo>
                      <a:pt x="120" y="29"/>
                    </a:lnTo>
                    <a:lnTo>
                      <a:pt x="120" y="29"/>
                    </a:lnTo>
                    <a:lnTo>
                      <a:pt x="126" y="30"/>
                    </a:lnTo>
                    <a:lnTo>
                      <a:pt x="126" y="30"/>
                    </a:lnTo>
                    <a:lnTo>
                      <a:pt x="128" y="32"/>
                    </a:lnTo>
                    <a:lnTo>
                      <a:pt x="128" y="32"/>
                    </a:lnTo>
                    <a:lnTo>
                      <a:pt x="128" y="32"/>
                    </a:lnTo>
                    <a:lnTo>
                      <a:pt x="128" y="32"/>
                    </a:lnTo>
                    <a:lnTo>
                      <a:pt x="128" y="34"/>
                    </a:lnTo>
                    <a:lnTo>
                      <a:pt x="128" y="34"/>
                    </a:lnTo>
                    <a:lnTo>
                      <a:pt x="128" y="34"/>
                    </a:lnTo>
                    <a:lnTo>
                      <a:pt x="128" y="34"/>
                    </a:lnTo>
                    <a:lnTo>
                      <a:pt x="128" y="36"/>
                    </a:lnTo>
                    <a:lnTo>
                      <a:pt x="128" y="36"/>
                    </a:lnTo>
                    <a:lnTo>
                      <a:pt x="128" y="38"/>
                    </a:lnTo>
                    <a:lnTo>
                      <a:pt x="128" y="38"/>
                    </a:lnTo>
                    <a:lnTo>
                      <a:pt x="128" y="38"/>
                    </a:lnTo>
                    <a:lnTo>
                      <a:pt x="128" y="38"/>
                    </a:lnTo>
                    <a:lnTo>
                      <a:pt x="128" y="40"/>
                    </a:lnTo>
                    <a:lnTo>
                      <a:pt x="128" y="40"/>
                    </a:lnTo>
                    <a:lnTo>
                      <a:pt x="126" y="40"/>
                    </a:lnTo>
                    <a:lnTo>
                      <a:pt x="124" y="40"/>
                    </a:lnTo>
                    <a:lnTo>
                      <a:pt x="122" y="38"/>
                    </a:lnTo>
                    <a:lnTo>
                      <a:pt x="120" y="38"/>
                    </a:lnTo>
                    <a:lnTo>
                      <a:pt x="118" y="38"/>
                    </a:lnTo>
                    <a:lnTo>
                      <a:pt x="118" y="38"/>
                    </a:lnTo>
                    <a:lnTo>
                      <a:pt x="116" y="40"/>
                    </a:lnTo>
                    <a:lnTo>
                      <a:pt x="116" y="40"/>
                    </a:lnTo>
                    <a:lnTo>
                      <a:pt x="116" y="40"/>
                    </a:lnTo>
                    <a:lnTo>
                      <a:pt x="114" y="38"/>
                    </a:lnTo>
                    <a:lnTo>
                      <a:pt x="112" y="38"/>
                    </a:lnTo>
                    <a:lnTo>
                      <a:pt x="112" y="38"/>
                    </a:lnTo>
                    <a:lnTo>
                      <a:pt x="112" y="38"/>
                    </a:lnTo>
                    <a:lnTo>
                      <a:pt x="111" y="40"/>
                    </a:lnTo>
                    <a:lnTo>
                      <a:pt x="109" y="40"/>
                    </a:lnTo>
                    <a:lnTo>
                      <a:pt x="109" y="40"/>
                    </a:lnTo>
                    <a:lnTo>
                      <a:pt x="109" y="40"/>
                    </a:lnTo>
                    <a:lnTo>
                      <a:pt x="107" y="40"/>
                    </a:lnTo>
                    <a:lnTo>
                      <a:pt x="107" y="40"/>
                    </a:lnTo>
                    <a:lnTo>
                      <a:pt x="103" y="40"/>
                    </a:lnTo>
                    <a:lnTo>
                      <a:pt x="103" y="40"/>
                    </a:lnTo>
                    <a:lnTo>
                      <a:pt x="103" y="40"/>
                    </a:lnTo>
                    <a:lnTo>
                      <a:pt x="103" y="40"/>
                    </a:lnTo>
                    <a:lnTo>
                      <a:pt x="103" y="40"/>
                    </a:lnTo>
                    <a:lnTo>
                      <a:pt x="101" y="38"/>
                    </a:lnTo>
                    <a:lnTo>
                      <a:pt x="101" y="38"/>
                    </a:lnTo>
                    <a:lnTo>
                      <a:pt x="101" y="36"/>
                    </a:lnTo>
                    <a:lnTo>
                      <a:pt x="101" y="36"/>
                    </a:lnTo>
                    <a:lnTo>
                      <a:pt x="101" y="36"/>
                    </a:lnTo>
                    <a:lnTo>
                      <a:pt x="99" y="38"/>
                    </a:lnTo>
                    <a:lnTo>
                      <a:pt x="99" y="38"/>
                    </a:lnTo>
                    <a:lnTo>
                      <a:pt x="97" y="38"/>
                    </a:lnTo>
                    <a:lnTo>
                      <a:pt x="97" y="38"/>
                    </a:lnTo>
                    <a:lnTo>
                      <a:pt x="97" y="38"/>
                    </a:lnTo>
                    <a:lnTo>
                      <a:pt x="95" y="38"/>
                    </a:lnTo>
                    <a:lnTo>
                      <a:pt x="93" y="38"/>
                    </a:lnTo>
                    <a:lnTo>
                      <a:pt x="93" y="38"/>
                    </a:lnTo>
                    <a:lnTo>
                      <a:pt x="88" y="36"/>
                    </a:lnTo>
                    <a:lnTo>
                      <a:pt x="86" y="36"/>
                    </a:lnTo>
                    <a:lnTo>
                      <a:pt x="84" y="34"/>
                    </a:lnTo>
                    <a:lnTo>
                      <a:pt x="74" y="38"/>
                    </a:lnTo>
                    <a:lnTo>
                      <a:pt x="72" y="40"/>
                    </a:lnTo>
                    <a:lnTo>
                      <a:pt x="72" y="40"/>
                    </a:lnTo>
                    <a:lnTo>
                      <a:pt x="70" y="38"/>
                    </a:lnTo>
                    <a:lnTo>
                      <a:pt x="69" y="40"/>
                    </a:lnTo>
                    <a:lnTo>
                      <a:pt x="65" y="40"/>
                    </a:lnTo>
                    <a:lnTo>
                      <a:pt x="65" y="40"/>
                    </a:lnTo>
                    <a:lnTo>
                      <a:pt x="65" y="40"/>
                    </a:lnTo>
                    <a:lnTo>
                      <a:pt x="65" y="40"/>
                    </a:lnTo>
                    <a:lnTo>
                      <a:pt x="63" y="38"/>
                    </a:lnTo>
                    <a:lnTo>
                      <a:pt x="63" y="38"/>
                    </a:lnTo>
                    <a:lnTo>
                      <a:pt x="61" y="36"/>
                    </a:lnTo>
                    <a:lnTo>
                      <a:pt x="61" y="38"/>
                    </a:lnTo>
                    <a:lnTo>
                      <a:pt x="59" y="40"/>
                    </a:lnTo>
                    <a:lnTo>
                      <a:pt x="57" y="40"/>
                    </a:lnTo>
                    <a:lnTo>
                      <a:pt x="55" y="40"/>
                    </a:lnTo>
                    <a:lnTo>
                      <a:pt x="53" y="42"/>
                    </a:lnTo>
                    <a:lnTo>
                      <a:pt x="51" y="42"/>
                    </a:lnTo>
                    <a:lnTo>
                      <a:pt x="51" y="42"/>
                    </a:lnTo>
                    <a:lnTo>
                      <a:pt x="51" y="42"/>
                    </a:lnTo>
                    <a:lnTo>
                      <a:pt x="51" y="42"/>
                    </a:lnTo>
                    <a:lnTo>
                      <a:pt x="51" y="46"/>
                    </a:lnTo>
                    <a:lnTo>
                      <a:pt x="53" y="48"/>
                    </a:lnTo>
                    <a:lnTo>
                      <a:pt x="53" y="51"/>
                    </a:lnTo>
                    <a:lnTo>
                      <a:pt x="55" y="51"/>
                    </a:lnTo>
                    <a:lnTo>
                      <a:pt x="55" y="51"/>
                    </a:lnTo>
                    <a:lnTo>
                      <a:pt x="55" y="51"/>
                    </a:lnTo>
                    <a:lnTo>
                      <a:pt x="53" y="53"/>
                    </a:lnTo>
                    <a:lnTo>
                      <a:pt x="51" y="55"/>
                    </a:lnTo>
                    <a:lnTo>
                      <a:pt x="51" y="57"/>
                    </a:lnTo>
                    <a:lnTo>
                      <a:pt x="51" y="57"/>
                    </a:lnTo>
                    <a:lnTo>
                      <a:pt x="51" y="59"/>
                    </a:lnTo>
                    <a:lnTo>
                      <a:pt x="51" y="59"/>
                    </a:lnTo>
                    <a:lnTo>
                      <a:pt x="50" y="61"/>
                    </a:lnTo>
                    <a:lnTo>
                      <a:pt x="50" y="61"/>
                    </a:lnTo>
                    <a:lnTo>
                      <a:pt x="44" y="63"/>
                    </a:lnTo>
                    <a:lnTo>
                      <a:pt x="44" y="63"/>
                    </a:lnTo>
                    <a:lnTo>
                      <a:pt x="44" y="63"/>
                    </a:lnTo>
                    <a:lnTo>
                      <a:pt x="44" y="63"/>
                    </a:lnTo>
                    <a:lnTo>
                      <a:pt x="44" y="65"/>
                    </a:lnTo>
                    <a:lnTo>
                      <a:pt x="44" y="65"/>
                    </a:lnTo>
                    <a:lnTo>
                      <a:pt x="44" y="65"/>
                    </a:lnTo>
                    <a:lnTo>
                      <a:pt x="44" y="67"/>
                    </a:lnTo>
                    <a:lnTo>
                      <a:pt x="44" y="67"/>
                    </a:lnTo>
                    <a:lnTo>
                      <a:pt x="44" y="67"/>
                    </a:lnTo>
                    <a:lnTo>
                      <a:pt x="44" y="67"/>
                    </a:lnTo>
                    <a:lnTo>
                      <a:pt x="42" y="69"/>
                    </a:lnTo>
                    <a:lnTo>
                      <a:pt x="38" y="69"/>
                    </a:lnTo>
                    <a:lnTo>
                      <a:pt x="36" y="69"/>
                    </a:lnTo>
                    <a:lnTo>
                      <a:pt x="36" y="69"/>
                    </a:lnTo>
                    <a:lnTo>
                      <a:pt x="36" y="69"/>
                    </a:lnTo>
                    <a:lnTo>
                      <a:pt x="36" y="70"/>
                    </a:lnTo>
                    <a:lnTo>
                      <a:pt x="34" y="70"/>
                    </a:lnTo>
                    <a:lnTo>
                      <a:pt x="34" y="74"/>
                    </a:lnTo>
                    <a:lnTo>
                      <a:pt x="34" y="76"/>
                    </a:lnTo>
                    <a:lnTo>
                      <a:pt x="34" y="76"/>
                    </a:lnTo>
                    <a:lnTo>
                      <a:pt x="34" y="76"/>
                    </a:lnTo>
                    <a:lnTo>
                      <a:pt x="34" y="78"/>
                    </a:lnTo>
                    <a:lnTo>
                      <a:pt x="34" y="78"/>
                    </a:lnTo>
                    <a:lnTo>
                      <a:pt x="30" y="78"/>
                    </a:lnTo>
                    <a:lnTo>
                      <a:pt x="30" y="78"/>
                    </a:lnTo>
                    <a:lnTo>
                      <a:pt x="29" y="80"/>
                    </a:lnTo>
                    <a:lnTo>
                      <a:pt x="25" y="84"/>
                    </a:lnTo>
                    <a:lnTo>
                      <a:pt x="25" y="84"/>
                    </a:lnTo>
                    <a:lnTo>
                      <a:pt x="25" y="86"/>
                    </a:lnTo>
                    <a:lnTo>
                      <a:pt x="23" y="86"/>
                    </a:lnTo>
                    <a:lnTo>
                      <a:pt x="21" y="86"/>
                    </a:lnTo>
                    <a:lnTo>
                      <a:pt x="19" y="88"/>
                    </a:lnTo>
                    <a:lnTo>
                      <a:pt x="19" y="88"/>
                    </a:lnTo>
                    <a:lnTo>
                      <a:pt x="17" y="89"/>
                    </a:lnTo>
                    <a:lnTo>
                      <a:pt x="17" y="91"/>
                    </a:lnTo>
                    <a:lnTo>
                      <a:pt x="15" y="91"/>
                    </a:lnTo>
                    <a:lnTo>
                      <a:pt x="13" y="89"/>
                    </a:lnTo>
                    <a:lnTo>
                      <a:pt x="13" y="89"/>
                    </a:lnTo>
                    <a:lnTo>
                      <a:pt x="11" y="89"/>
                    </a:lnTo>
                    <a:lnTo>
                      <a:pt x="11" y="89"/>
                    </a:lnTo>
                    <a:lnTo>
                      <a:pt x="10" y="89"/>
                    </a:lnTo>
                    <a:lnTo>
                      <a:pt x="8" y="91"/>
                    </a:lnTo>
                    <a:lnTo>
                      <a:pt x="8" y="91"/>
                    </a:lnTo>
                    <a:lnTo>
                      <a:pt x="6" y="93"/>
                    </a:lnTo>
                    <a:lnTo>
                      <a:pt x="6" y="93"/>
                    </a:lnTo>
                    <a:lnTo>
                      <a:pt x="6" y="95"/>
                    </a:lnTo>
                    <a:lnTo>
                      <a:pt x="6" y="95"/>
                    </a:lnTo>
                    <a:lnTo>
                      <a:pt x="4" y="99"/>
                    </a:lnTo>
                    <a:lnTo>
                      <a:pt x="4" y="101"/>
                    </a:lnTo>
                    <a:lnTo>
                      <a:pt x="4" y="103"/>
                    </a:lnTo>
                    <a:lnTo>
                      <a:pt x="4" y="103"/>
                    </a:lnTo>
                    <a:lnTo>
                      <a:pt x="6" y="103"/>
                    </a:lnTo>
                    <a:lnTo>
                      <a:pt x="6" y="105"/>
                    </a:lnTo>
                    <a:lnTo>
                      <a:pt x="6" y="105"/>
                    </a:lnTo>
                    <a:lnTo>
                      <a:pt x="2" y="108"/>
                    </a:lnTo>
                    <a:lnTo>
                      <a:pt x="2" y="108"/>
                    </a:lnTo>
                    <a:lnTo>
                      <a:pt x="2" y="108"/>
                    </a:lnTo>
                    <a:lnTo>
                      <a:pt x="2" y="110"/>
                    </a:lnTo>
                    <a:lnTo>
                      <a:pt x="2" y="110"/>
                    </a:lnTo>
                    <a:lnTo>
                      <a:pt x="2" y="110"/>
                    </a:lnTo>
                    <a:lnTo>
                      <a:pt x="2" y="112"/>
                    </a:lnTo>
                    <a:lnTo>
                      <a:pt x="2" y="112"/>
                    </a:lnTo>
                    <a:lnTo>
                      <a:pt x="4" y="112"/>
                    </a:lnTo>
                    <a:lnTo>
                      <a:pt x="4" y="112"/>
                    </a:lnTo>
                    <a:lnTo>
                      <a:pt x="6" y="116"/>
                    </a:lnTo>
                    <a:lnTo>
                      <a:pt x="8" y="116"/>
                    </a:lnTo>
                    <a:lnTo>
                      <a:pt x="8" y="118"/>
                    </a:lnTo>
                    <a:lnTo>
                      <a:pt x="8" y="120"/>
                    </a:lnTo>
                    <a:lnTo>
                      <a:pt x="8" y="120"/>
                    </a:lnTo>
                    <a:lnTo>
                      <a:pt x="8" y="120"/>
                    </a:lnTo>
                    <a:lnTo>
                      <a:pt x="0" y="131"/>
                    </a:lnTo>
                    <a:lnTo>
                      <a:pt x="4" y="133"/>
                    </a:lnTo>
                    <a:lnTo>
                      <a:pt x="13" y="137"/>
                    </a:lnTo>
                    <a:lnTo>
                      <a:pt x="13" y="137"/>
                    </a:lnTo>
                    <a:lnTo>
                      <a:pt x="23" y="139"/>
                    </a:lnTo>
                    <a:lnTo>
                      <a:pt x="27" y="139"/>
                    </a:lnTo>
                    <a:lnTo>
                      <a:pt x="27" y="139"/>
                    </a:lnTo>
                    <a:lnTo>
                      <a:pt x="29" y="139"/>
                    </a:lnTo>
                    <a:lnTo>
                      <a:pt x="29" y="139"/>
                    </a:lnTo>
                    <a:lnTo>
                      <a:pt x="29" y="139"/>
                    </a:lnTo>
                    <a:lnTo>
                      <a:pt x="29" y="139"/>
                    </a:lnTo>
                    <a:lnTo>
                      <a:pt x="32" y="135"/>
                    </a:lnTo>
                    <a:lnTo>
                      <a:pt x="32" y="135"/>
                    </a:lnTo>
                    <a:lnTo>
                      <a:pt x="34" y="135"/>
                    </a:lnTo>
                    <a:lnTo>
                      <a:pt x="44" y="135"/>
                    </a:lnTo>
                    <a:lnTo>
                      <a:pt x="44" y="135"/>
                    </a:lnTo>
                    <a:lnTo>
                      <a:pt x="44" y="135"/>
                    </a:lnTo>
                    <a:lnTo>
                      <a:pt x="44" y="135"/>
                    </a:lnTo>
                    <a:lnTo>
                      <a:pt x="46" y="137"/>
                    </a:lnTo>
                    <a:lnTo>
                      <a:pt x="46" y="137"/>
                    </a:lnTo>
                    <a:lnTo>
                      <a:pt x="46" y="137"/>
                    </a:lnTo>
                    <a:lnTo>
                      <a:pt x="46" y="137"/>
                    </a:lnTo>
                    <a:lnTo>
                      <a:pt x="48" y="137"/>
                    </a:lnTo>
                    <a:lnTo>
                      <a:pt x="48" y="137"/>
                    </a:lnTo>
                    <a:lnTo>
                      <a:pt x="48" y="137"/>
                    </a:lnTo>
                    <a:lnTo>
                      <a:pt x="50" y="137"/>
                    </a:lnTo>
                    <a:lnTo>
                      <a:pt x="50" y="137"/>
                    </a:lnTo>
                    <a:lnTo>
                      <a:pt x="51" y="137"/>
                    </a:lnTo>
                    <a:lnTo>
                      <a:pt x="51" y="137"/>
                    </a:lnTo>
                    <a:lnTo>
                      <a:pt x="51" y="137"/>
                    </a:lnTo>
                    <a:lnTo>
                      <a:pt x="51" y="137"/>
                    </a:lnTo>
                    <a:lnTo>
                      <a:pt x="53" y="135"/>
                    </a:lnTo>
                    <a:lnTo>
                      <a:pt x="53" y="135"/>
                    </a:lnTo>
                    <a:lnTo>
                      <a:pt x="53" y="135"/>
                    </a:lnTo>
                    <a:lnTo>
                      <a:pt x="53" y="135"/>
                    </a:lnTo>
                    <a:lnTo>
                      <a:pt x="53" y="135"/>
                    </a:lnTo>
                    <a:lnTo>
                      <a:pt x="53" y="135"/>
                    </a:lnTo>
                    <a:lnTo>
                      <a:pt x="53" y="135"/>
                    </a:lnTo>
                    <a:lnTo>
                      <a:pt x="53" y="135"/>
                    </a:lnTo>
                    <a:lnTo>
                      <a:pt x="53" y="137"/>
                    </a:lnTo>
                    <a:lnTo>
                      <a:pt x="55" y="137"/>
                    </a:lnTo>
                    <a:lnTo>
                      <a:pt x="57" y="139"/>
                    </a:lnTo>
                    <a:lnTo>
                      <a:pt x="57" y="139"/>
                    </a:lnTo>
                    <a:lnTo>
                      <a:pt x="57" y="139"/>
                    </a:lnTo>
                    <a:lnTo>
                      <a:pt x="57" y="139"/>
                    </a:lnTo>
                    <a:lnTo>
                      <a:pt x="59" y="141"/>
                    </a:lnTo>
                    <a:lnTo>
                      <a:pt x="59" y="141"/>
                    </a:lnTo>
                    <a:lnTo>
                      <a:pt x="59" y="141"/>
                    </a:lnTo>
                    <a:lnTo>
                      <a:pt x="59" y="141"/>
                    </a:lnTo>
                    <a:lnTo>
                      <a:pt x="59" y="141"/>
                    </a:lnTo>
                    <a:lnTo>
                      <a:pt x="59" y="143"/>
                    </a:lnTo>
                    <a:lnTo>
                      <a:pt x="57" y="145"/>
                    </a:lnTo>
                    <a:lnTo>
                      <a:pt x="57" y="145"/>
                    </a:lnTo>
                    <a:lnTo>
                      <a:pt x="57" y="145"/>
                    </a:lnTo>
                    <a:lnTo>
                      <a:pt x="57" y="150"/>
                    </a:lnTo>
                    <a:lnTo>
                      <a:pt x="57" y="150"/>
                    </a:lnTo>
                    <a:lnTo>
                      <a:pt x="57" y="152"/>
                    </a:lnTo>
                    <a:lnTo>
                      <a:pt x="57" y="152"/>
                    </a:lnTo>
                    <a:lnTo>
                      <a:pt x="57" y="152"/>
                    </a:lnTo>
                    <a:lnTo>
                      <a:pt x="57" y="154"/>
                    </a:lnTo>
                    <a:lnTo>
                      <a:pt x="67" y="160"/>
                    </a:lnTo>
                    <a:lnTo>
                      <a:pt x="69" y="160"/>
                    </a:lnTo>
                    <a:lnTo>
                      <a:pt x="69" y="162"/>
                    </a:lnTo>
                    <a:lnTo>
                      <a:pt x="69" y="162"/>
                    </a:lnTo>
                    <a:lnTo>
                      <a:pt x="72" y="164"/>
                    </a:lnTo>
                    <a:lnTo>
                      <a:pt x="72" y="164"/>
                    </a:lnTo>
                    <a:lnTo>
                      <a:pt x="72" y="164"/>
                    </a:lnTo>
                    <a:lnTo>
                      <a:pt x="72" y="165"/>
                    </a:lnTo>
                    <a:lnTo>
                      <a:pt x="72" y="165"/>
                    </a:lnTo>
                    <a:lnTo>
                      <a:pt x="74" y="165"/>
                    </a:lnTo>
                    <a:lnTo>
                      <a:pt x="74" y="167"/>
                    </a:lnTo>
                    <a:lnTo>
                      <a:pt x="74" y="167"/>
                    </a:lnTo>
                    <a:lnTo>
                      <a:pt x="74" y="167"/>
                    </a:lnTo>
                    <a:lnTo>
                      <a:pt x="74" y="167"/>
                    </a:lnTo>
                    <a:lnTo>
                      <a:pt x="74" y="167"/>
                    </a:lnTo>
                    <a:lnTo>
                      <a:pt x="76" y="167"/>
                    </a:lnTo>
                    <a:lnTo>
                      <a:pt x="76" y="167"/>
                    </a:lnTo>
                    <a:lnTo>
                      <a:pt x="78" y="167"/>
                    </a:lnTo>
                    <a:lnTo>
                      <a:pt x="78" y="167"/>
                    </a:lnTo>
                    <a:lnTo>
                      <a:pt x="80" y="167"/>
                    </a:lnTo>
                    <a:lnTo>
                      <a:pt x="80" y="167"/>
                    </a:lnTo>
                    <a:lnTo>
                      <a:pt x="80" y="167"/>
                    </a:lnTo>
                    <a:lnTo>
                      <a:pt x="80" y="167"/>
                    </a:lnTo>
                    <a:lnTo>
                      <a:pt x="80" y="167"/>
                    </a:lnTo>
                    <a:lnTo>
                      <a:pt x="80" y="167"/>
                    </a:lnTo>
                    <a:lnTo>
                      <a:pt x="82" y="169"/>
                    </a:lnTo>
                    <a:lnTo>
                      <a:pt x="82" y="169"/>
                    </a:lnTo>
                    <a:lnTo>
                      <a:pt x="82" y="169"/>
                    </a:lnTo>
                    <a:lnTo>
                      <a:pt x="82" y="169"/>
                    </a:lnTo>
                    <a:lnTo>
                      <a:pt x="84" y="173"/>
                    </a:lnTo>
                    <a:lnTo>
                      <a:pt x="84" y="173"/>
                    </a:lnTo>
                    <a:lnTo>
                      <a:pt x="84" y="173"/>
                    </a:lnTo>
                    <a:lnTo>
                      <a:pt x="84" y="173"/>
                    </a:lnTo>
                    <a:lnTo>
                      <a:pt x="86" y="171"/>
                    </a:lnTo>
                    <a:lnTo>
                      <a:pt x="88" y="171"/>
                    </a:lnTo>
                    <a:lnTo>
                      <a:pt x="88" y="171"/>
                    </a:lnTo>
                    <a:lnTo>
                      <a:pt x="88" y="171"/>
                    </a:lnTo>
                    <a:lnTo>
                      <a:pt x="88" y="171"/>
                    </a:lnTo>
                    <a:lnTo>
                      <a:pt x="91" y="175"/>
                    </a:lnTo>
                    <a:lnTo>
                      <a:pt x="91" y="175"/>
                    </a:lnTo>
                    <a:lnTo>
                      <a:pt x="91" y="175"/>
                    </a:lnTo>
                    <a:lnTo>
                      <a:pt x="91" y="175"/>
                    </a:lnTo>
                    <a:lnTo>
                      <a:pt x="97" y="173"/>
                    </a:lnTo>
                    <a:lnTo>
                      <a:pt x="103" y="173"/>
                    </a:lnTo>
                    <a:lnTo>
                      <a:pt x="116" y="175"/>
                    </a:lnTo>
                    <a:lnTo>
                      <a:pt x="116" y="175"/>
                    </a:lnTo>
                    <a:lnTo>
                      <a:pt x="116" y="175"/>
                    </a:lnTo>
                    <a:lnTo>
                      <a:pt x="116" y="175"/>
                    </a:lnTo>
                    <a:lnTo>
                      <a:pt x="116" y="175"/>
                    </a:lnTo>
                    <a:lnTo>
                      <a:pt x="118" y="177"/>
                    </a:lnTo>
                    <a:lnTo>
                      <a:pt x="118" y="177"/>
                    </a:lnTo>
                    <a:lnTo>
                      <a:pt x="118" y="183"/>
                    </a:lnTo>
                    <a:lnTo>
                      <a:pt x="118" y="183"/>
                    </a:lnTo>
                    <a:lnTo>
                      <a:pt x="118" y="183"/>
                    </a:lnTo>
                    <a:lnTo>
                      <a:pt x="118" y="185"/>
                    </a:lnTo>
                    <a:lnTo>
                      <a:pt x="118" y="185"/>
                    </a:lnTo>
                    <a:lnTo>
                      <a:pt x="118" y="185"/>
                    </a:lnTo>
                    <a:lnTo>
                      <a:pt x="118" y="185"/>
                    </a:lnTo>
                    <a:lnTo>
                      <a:pt x="116" y="185"/>
                    </a:lnTo>
                    <a:lnTo>
                      <a:pt x="114" y="186"/>
                    </a:lnTo>
                    <a:lnTo>
                      <a:pt x="112" y="186"/>
                    </a:lnTo>
                    <a:lnTo>
                      <a:pt x="112" y="188"/>
                    </a:lnTo>
                    <a:lnTo>
                      <a:pt x="112" y="188"/>
                    </a:lnTo>
                    <a:lnTo>
                      <a:pt x="112" y="188"/>
                    </a:lnTo>
                    <a:lnTo>
                      <a:pt x="112" y="190"/>
                    </a:lnTo>
                    <a:lnTo>
                      <a:pt x="111" y="194"/>
                    </a:lnTo>
                    <a:lnTo>
                      <a:pt x="109" y="194"/>
                    </a:lnTo>
                    <a:lnTo>
                      <a:pt x="109" y="194"/>
                    </a:lnTo>
                    <a:lnTo>
                      <a:pt x="109" y="194"/>
                    </a:lnTo>
                    <a:lnTo>
                      <a:pt x="109" y="196"/>
                    </a:lnTo>
                    <a:lnTo>
                      <a:pt x="109" y="196"/>
                    </a:lnTo>
                    <a:lnTo>
                      <a:pt x="109" y="198"/>
                    </a:lnTo>
                    <a:lnTo>
                      <a:pt x="109" y="200"/>
                    </a:lnTo>
                    <a:lnTo>
                      <a:pt x="109" y="200"/>
                    </a:lnTo>
                    <a:lnTo>
                      <a:pt x="109" y="200"/>
                    </a:lnTo>
                    <a:lnTo>
                      <a:pt x="112" y="205"/>
                    </a:lnTo>
                    <a:lnTo>
                      <a:pt x="112" y="205"/>
                    </a:lnTo>
                    <a:lnTo>
                      <a:pt x="112" y="205"/>
                    </a:lnTo>
                    <a:lnTo>
                      <a:pt x="112" y="207"/>
                    </a:lnTo>
                    <a:lnTo>
                      <a:pt x="112" y="207"/>
                    </a:lnTo>
                    <a:lnTo>
                      <a:pt x="112" y="209"/>
                    </a:lnTo>
                    <a:lnTo>
                      <a:pt x="112" y="209"/>
                    </a:lnTo>
                    <a:lnTo>
                      <a:pt x="112" y="209"/>
                    </a:lnTo>
                    <a:lnTo>
                      <a:pt x="112" y="211"/>
                    </a:lnTo>
                    <a:lnTo>
                      <a:pt x="112" y="211"/>
                    </a:lnTo>
                    <a:lnTo>
                      <a:pt x="112" y="211"/>
                    </a:lnTo>
                    <a:lnTo>
                      <a:pt x="112" y="211"/>
                    </a:lnTo>
                    <a:lnTo>
                      <a:pt x="112" y="211"/>
                    </a:lnTo>
                    <a:lnTo>
                      <a:pt x="114" y="211"/>
                    </a:lnTo>
                    <a:lnTo>
                      <a:pt x="114" y="211"/>
                    </a:lnTo>
                    <a:lnTo>
                      <a:pt x="114" y="211"/>
                    </a:lnTo>
                    <a:lnTo>
                      <a:pt x="114" y="211"/>
                    </a:lnTo>
                    <a:lnTo>
                      <a:pt x="116" y="209"/>
                    </a:lnTo>
                    <a:lnTo>
                      <a:pt x="116" y="207"/>
                    </a:lnTo>
                    <a:lnTo>
                      <a:pt x="116" y="207"/>
                    </a:lnTo>
                    <a:lnTo>
                      <a:pt x="118" y="207"/>
                    </a:lnTo>
                    <a:lnTo>
                      <a:pt x="120" y="207"/>
                    </a:lnTo>
                    <a:lnTo>
                      <a:pt x="120" y="207"/>
                    </a:lnTo>
                    <a:lnTo>
                      <a:pt x="120" y="207"/>
                    </a:lnTo>
                    <a:lnTo>
                      <a:pt x="120" y="207"/>
                    </a:lnTo>
                    <a:lnTo>
                      <a:pt x="120" y="207"/>
                    </a:lnTo>
                    <a:lnTo>
                      <a:pt x="122" y="209"/>
                    </a:lnTo>
                    <a:lnTo>
                      <a:pt x="124" y="209"/>
                    </a:lnTo>
                    <a:lnTo>
                      <a:pt x="126" y="211"/>
                    </a:lnTo>
                    <a:lnTo>
                      <a:pt x="126" y="211"/>
                    </a:lnTo>
                    <a:lnTo>
                      <a:pt x="126" y="211"/>
                    </a:lnTo>
                    <a:lnTo>
                      <a:pt x="126" y="211"/>
                    </a:lnTo>
                    <a:lnTo>
                      <a:pt x="126" y="211"/>
                    </a:lnTo>
                    <a:lnTo>
                      <a:pt x="126" y="211"/>
                    </a:lnTo>
                    <a:lnTo>
                      <a:pt x="128" y="211"/>
                    </a:lnTo>
                    <a:lnTo>
                      <a:pt x="128" y="211"/>
                    </a:lnTo>
                    <a:lnTo>
                      <a:pt x="128" y="211"/>
                    </a:lnTo>
                    <a:lnTo>
                      <a:pt x="130" y="211"/>
                    </a:lnTo>
                    <a:lnTo>
                      <a:pt x="130" y="211"/>
                    </a:lnTo>
                    <a:lnTo>
                      <a:pt x="131" y="211"/>
                    </a:lnTo>
                    <a:lnTo>
                      <a:pt x="133" y="215"/>
                    </a:lnTo>
                    <a:lnTo>
                      <a:pt x="133" y="215"/>
                    </a:lnTo>
                    <a:lnTo>
                      <a:pt x="133" y="215"/>
                    </a:lnTo>
                    <a:lnTo>
                      <a:pt x="133" y="215"/>
                    </a:lnTo>
                    <a:lnTo>
                      <a:pt x="133" y="215"/>
                    </a:lnTo>
                    <a:lnTo>
                      <a:pt x="133" y="215"/>
                    </a:lnTo>
                    <a:lnTo>
                      <a:pt x="135" y="215"/>
                    </a:lnTo>
                    <a:lnTo>
                      <a:pt x="135" y="215"/>
                    </a:lnTo>
                    <a:lnTo>
                      <a:pt x="137" y="215"/>
                    </a:lnTo>
                    <a:lnTo>
                      <a:pt x="137" y="215"/>
                    </a:lnTo>
                    <a:lnTo>
                      <a:pt x="137" y="215"/>
                    </a:lnTo>
                    <a:lnTo>
                      <a:pt x="137" y="215"/>
                    </a:lnTo>
                    <a:lnTo>
                      <a:pt x="137" y="215"/>
                    </a:lnTo>
                    <a:lnTo>
                      <a:pt x="139" y="215"/>
                    </a:lnTo>
                    <a:lnTo>
                      <a:pt x="139" y="215"/>
                    </a:lnTo>
                    <a:lnTo>
                      <a:pt x="139" y="215"/>
                    </a:lnTo>
                    <a:lnTo>
                      <a:pt x="139" y="217"/>
                    </a:lnTo>
                    <a:lnTo>
                      <a:pt x="141" y="217"/>
                    </a:lnTo>
                    <a:lnTo>
                      <a:pt x="141" y="219"/>
                    </a:lnTo>
                    <a:lnTo>
                      <a:pt x="141" y="219"/>
                    </a:lnTo>
                    <a:lnTo>
                      <a:pt x="141" y="219"/>
                    </a:lnTo>
                    <a:lnTo>
                      <a:pt x="141" y="219"/>
                    </a:lnTo>
                    <a:lnTo>
                      <a:pt x="143" y="219"/>
                    </a:lnTo>
                    <a:lnTo>
                      <a:pt x="145" y="219"/>
                    </a:lnTo>
                    <a:lnTo>
                      <a:pt x="145" y="219"/>
                    </a:lnTo>
                    <a:lnTo>
                      <a:pt x="147" y="219"/>
                    </a:lnTo>
                    <a:lnTo>
                      <a:pt x="147" y="219"/>
                    </a:lnTo>
                    <a:lnTo>
                      <a:pt x="147" y="219"/>
                    </a:lnTo>
                    <a:lnTo>
                      <a:pt x="147" y="219"/>
                    </a:lnTo>
                    <a:lnTo>
                      <a:pt x="147" y="219"/>
                    </a:lnTo>
                    <a:lnTo>
                      <a:pt x="147" y="219"/>
                    </a:lnTo>
                    <a:lnTo>
                      <a:pt x="147" y="219"/>
                    </a:lnTo>
                    <a:lnTo>
                      <a:pt x="147" y="219"/>
                    </a:lnTo>
                    <a:lnTo>
                      <a:pt x="147" y="219"/>
                    </a:lnTo>
                    <a:lnTo>
                      <a:pt x="147" y="221"/>
                    </a:lnTo>
                    <a:lnTo>
                      <a:pt x="147" y="221"/>
                    </a:lnTo>
                    <a:lnTo>
                      <a:pt x="149" y="223"/>
                    </a:lnTo>
                    <a:lnTo>
                      <a:pt x="149" y="223"/>
                    </a:lnTo>
                    <a:lnTo>
                      <a:pt x="149" y="223"/>
                    </a:lnTo>
                    <a:lnTo>
                      <a:pt x="149" y="223"/>
                    </a:lnTo>
                    <a:lnTo>
                      <a:pt x="149" y="223"/>
                    </a:lnTo>
                    <a:lnTo>
                      <a:pt x="149" y="223"/>
                    </a:lnTo>
                    <a:lnTo>
                      <a:pt x="149" y="223"/>
                    </a:lnTo>
                    <a:lnTo>
                      <a:pt x="149" y="223"/>
                    </a:lnTo>
                    <a:lnTo>
                      <a:pt x="147" y="224"/>
                    </a:lnTo>
                    <a:lnTo>
                      <a:pt x="147" y="224"/>
                    </a:lnTo>
                    <a:lnTo>
                      <a:pt x="145" y="226"/>
                    </a:lnTo>
                    <a:lnTo>
                      <a:pt x="145" y="226"/>
                    </a:lnTo>
                    <a:lnTo>
                      <a:pt x="145" y="226"/>
                    </a:lnTo>
                    <a:lnTo>
                      <a:pt x="145" y="228"/>
                    </a:lnTo>
                    <a:lnTo>
                      <a:pt x="145" y="228"/>
                    </a:lnTo>
                    <a:lnTo>
                      <a:pt x="145" y="230"/>
                    </a:lnTo>
                    <a:lnTo>
                      <a:pt x="145" y="230"/>
                    </a:lnTo>
                    <a:lnTo>
                      <a:pt x="145" y="230"/>
                    </a:lnTo>
                    <a:lnTo>
                      <a:pt x="145" y="230"/>
                    </a:lnTo>
                    <a:lnTo>
                      <a:pt x="145" y="230"/>
                    </a:lnTo>
                    <a:lnTo>
                      <a:pt x="145" y="230"/>
                    </a:lnTo>
                    <a:lnTo>
                      <a:pt x="145" y="230"/>
                    </a:lnTo>
                    <a:lnTo>
                      <a:pt x="145" y="230"/>
                    </a:lnTo>
                    <a:lnTo>
                      <a:pt x="147" y="230"/>
                    </a:lnTo>
                    <a:lnTo>
                      <a:pt x="147" y="230"/>
                    </a:lnTo>
                    <a:lnTo>
                      <a:pt x="147" y="232"/>
                    </a:lnTo>
                    <a:lnTo>
                      <a:pt x="147" y="232"/>
                    </a:lnTo>
                    <a:lnTo>
                      <a:pt x="147" y="232"/>
                    </a:lnTo>
                    <a:lnTo>
                      <a:pt x="147" y="234"/>
                    </a:lnTo>
                    <a:lnTo>
                      <a:pt x="147" y="234"/>
                    </a:lnTo>
                    <a:lnTo>
                      <a:pt x="147" y="234"/>
                    </a:lnTo>
                    <a:lnTo>
                      <a:pt x="147" y="234"/>
                    </a:lnTo>
                    <a:lnTo>
                      <a:pt x="147" y="234"/>
                    </a:lnTo>
                    <a:lnTo>
                      <a:pt x="147" y="234"/>
                    </a:lnTo>
                    <a:lnTo>
                      <a:pt x="145" y="236"/>
                    </a:lnTo>
                    <a:lnTo>
                      <a:pt x="145" y="236"/>
                    </a:lnTo>
                    <a:lnTo>
                      <a:pt x="145" y="238"/>
                    </a:lnTo>
                    <a:lnTo>
                      <a:pt x="143" y="238"/>
                    </a:lnTo>
                    <a:lnTo>
                      <a:pt x="143" y="240"/>
                    </a:lnTo>
                    <a:lnTo>
                      <a:pt x="143" y="242"/>
                    </a:lnTo>
                    <a:lnTo>
                      <a:pt x="143" y="242"/>
                    </a:lnTo>
                    <a:lnTo>
                      <a:pt x="143" y="242"/>
                    </a:lnTo>
                    <a:lnTo>
                      <a:pt x="143" y="242"/>
                    </a:lnTo>
                    <a:lnTo>
                      <a:pt x="141" y="243"/>
                    </a:lnTo>
                    <a:lnTo>
                      <a:pt x="141" y="243"/>
                    </a:lnTo>
                    <a:lnTo>
                      <a:pt x="141" y="243"/>
                    </a:lnTo>
                    <a:lnTo>
                      <a:pt x="141" y="243"/>
                    </a:lnTo>
                    <a:lnTo>
                      <a:pt x="141" y="243"/>
                    </a:lnTo>
                    <a:lnTo>
                      <a:pt x="141" y="245"/>
                    </a:lnTo>
                    <a:lnTo>
                      <a:pt x="141" y="247"/>
                    </a:lnTo>
                    <a:lnTo>
                      <a:pt x="141" y="247"/>
                    </a:lnTo>
                    <a:lnTo>
                      <a:pt x="139" y="247"/>
                    </a:lnTo>
                    <a:lnTo>
                      <a:pt x="139" y="247"/>
                    </a:lnTo>
                    <a:lnTo>
                      <a:pt x="139" y="247"/>
                    </a:lnTo>
                    <a:lnTo>
                      <a:pt x="139" y="247"/>
                    </a:lnTo>
                    <a:lnTo>
                      <a:pt x="139" y="249"/>
                    </a:lnTo>
                    <a:lnTo>
                      <a:pt x="139" y="249"/>
                    </a:lnTo>
                    <a:lnTo>
                      <a:pt x="137" y="249"/>
                    </a:lnTo>
                    <a:lnTo>
                      <a:pt x="137" y="249"/>
                    </a:lnTo>
                    <a:lnTo>
                      <a:pt x="137" y="249"/>
                    </a:lnTo>
                    <a:lnTo>
                      <a:pt x="135" y="249"/>
                    </a:lnTo>
                    <a:lnTo>
                      <a:pt x="135" y="249"/>
                    </a:lnTo>
                    <a:lnTo>
                      <a:pt x="133" y="249"/>
                    </a:lnTo>
                    <a:lnTo>
                      <a:pt x="133" y="249"/>
                    </a:lnTo>
                    <a:lnTo>
                      <a:pt x="133" y="251"/>
                    </a:lnTo>
                    <a:lnTo>
                      <a:pt x="133" y="251"/>
                    </a:lnTo>
                    <a:lnTo>
                      <a:pt x="133" y="251"/>
                    </a:lnTo>
                    <a:lnTo>
                      <a:pt x="131" y="251"/>
                    </a:lnTo>
                    <a:lnTo>
                      <a:pt x="131" y="251"/>
                    </a:lnTo>
                    <a:lnTo>
                      <a:pt x="131" y="253"/>
                    </a:lnTo>
                    <a:lnTo>
                      <a:pt x="131" y="253"/>
                    </a:lnTo>
                    <a:lnTo>
                      <a:pt x="131" y="253"/>
                    </a:lnTo>
                    <a:lnTo>
                      <a:pt x="131" y="253"/>
                    </a:lnTo>
                    <a:lnTo>
                      <a:pt x="131" y="253"/>
                    </a:lnTo>
                    <a:lnTo>
                      <a:pt x="130" y="253"/>
                    </a:lnTo>
                    <a:lnTo>
                      <a:pt x="130" y="255"/>
                    </a:lnTo>
                    <a:lnTo>
                      <a:pt x="130" y="255"/>
                    </a:lnTo>
                    <a:lnTo>
                      <a:pt x="130" y="255"/>
                    </a:lnTo>
                    <a:lnTo>
                      <a:pt x="128" y="255"/>
                    </a:lnTo>
                    <a:lnTo>
                      <a:pt x="128" y="255"/>
                    </a:lnTo>
                    <a:lnTo>
                      <a:pt x="128" y="255"/>
                    </a:lnTo>
                    <a:lnTo>
                      <a:pt x="128" y="255"/>
                    </a:lnTo>
                    <a:lnTo>
                      <a:pt x="128" y="255"/>
                    </a:lnTo>
                    <a:lnTo>
                      <a:pt x="124" y="255"/>
                    </a:lnTo>
                    <a:lnTo>
                      <a:pt x="122" y="255"/>
                    </a:lnTo>
                    <a:lnTo>
                      <a:pt x="120" y="257"/>
                    </a:lnTo>
                    <a:lnTo>
                      <a:pt x="120" y="257"/>
                    </a:lnTo>
                    <a:lnTo>
                      <a:pt x="120" y="257"/>
                    </a:lnTo>
                    <a:lnTo>
                      <a:pt x="120" y="257"/>
                    </a:lnTo>
                    <a:lnTo>
                      <a:pt x="118" y="257"/>
                    </a:lnTo>
                    <a:lnTo>
                      <a:pt x="118" y="257"/>
                    </a:lnTo>
                    <a:lnTo>
                      <a:pt x="118" y="259"/>
                    </a:lnTo>
                    <a:lnTo>
                      <a:pt x="116" y="257"/>
                    </a:lnTo>
                    <a:lnTo>
                      <a:pt x="114" y="259"/>
                    </a:lnTo>
                    <a:lnTo>
                      <a:pt x="114" y="259"/>
                    </a:lnTo>
                    <a:lnTo>
                      <a:pt x="114" y="259"/>
                    </a:lnTo>
                    <a:lnTo>
                      <a:pt x="112" y="261"/>
                    </a:lnTo>
                    <a:lnTo>
                      <a:pt x="111" y="261"/>
                    </a:lnTo>
                    <a:lnTo>
                      <a:pt x="111" y="262"/>
                    </a:lnTo>
                    <a:lnTo>
                      <a:pt x="111" y="262"/>
                    </a:lnTo>
                    <a:lnTo>
                      <a:pt x="111" y="262"/>
                    </a:lnTo>
                    <a:lnTo>
                      <a:pt x="109" y="266"/>
                    </a:lnTo>
                    <a:lnTo>
                      <a:pt x="109" y="266"/>
                    </a:lnTo>
                    <a:lnTo>
                      <a:pt x="105" y="270"/>
                    </a:lnTo>
                    <a:lnTo>
                      <a:pt x="105" y="272"/>
                    </a:lnTo>
                    <a:lnTo>
                      <a:pt x="105" y="272"/>
                    </a:lnTo>
                    <a:lnTo>
                      <a:pt x="105" y="272"/>
                    </a:lnTo>
                    <a:lnTo>
                      <a:pt x="105" y="272"/>
                    </a:lnTo>
                    <a:lnTo>
                      <a:pt x="107" y="274"/>
                    </a:lnTo>
                    <a:lnTo>
                      <a:pt x="107" y="274"/>
                    </a:lnTo>
                    <a:lnTo>
                      <a:pt x="107" y="276"/>
                    </a:lnTo>
                    <a:lnTo>
                      <a:pt x="107" y="276"/>
                    </a:lnTo>
                    <a:lnTo>
                      <a:pt x="105" y="282"/>
                    </a:lnTo>
                    <a:lnTo>
                      <a:pt x="103" y="283"/>
                    </a:lnTo>
                    <a:lnTo>
                      <a:pt x="103" y="283"/>
                    </a:lnTo>
                    <a:lnTo>
                      <a:pt x="103" y="283"/>
                    </a:lnTo>
                    <a:lnTo>
                      <a:pt x="103" y="283"/>
                    </a:lnTo>
                    <a:lnTo>
                      <a:pt x="103" y="283"/>
                    </a:lnTo>
                    <a:lnTo>
                      <a:pt x="103" y="283"/>
                    </a:lnTo>
                    <a:lnTo>
                      <a:pt x="103" y="283"/>
                    </a:lnTo>
                    <a:lnTo>
                      <a:pt x="101" y="282"/>
                    </a:lnTo>
                    <a:lnTo>
                      <a:pt x="101" y="282"/>
                    </a:lnTo>
                    <a:lnTo>
                      <a:pt x="101" y="282"/>
                    </a:lnTo>
                    <a:lnTo>
                      <a:pt x="101" y="282"/>
                    </a:lnTo>
                    <a:lnTo>
                      <a:pt x="101" y="282"/>
                    </a:lnTo>
                    <a:lnTo>
                      <a:pt x="101" y="282"/>
                    </a:lnTo>
                    <a:lnTo>
                      <a:pt x="101" y="282"/>
                    </a:lnTo>
                    <a:lnTo>
                      <a:pt x="101" y="282"/>
                    </a:lnTo>
                    <a:lnTo>
                      <a:pt x="99" y="282"/>
                    </a:lnTo>
                    <a:lnTo>
                      <a:pt x="99" y="282"/>
                    </a:lnTo>
                    <a:lnTo>
                      <a:pt x="97" y="282"/>
                    </a:lnTo>
                    <a:lnTo>
                      <a:pt x="97" y="282"/>
                    </a:lnTo>
                    <a:lnTo>
                      <a:pt x="95" y="282"/>
                    </a:lnTo>
                    <a:lnTo>
                      <a:pt x="95" y="283"/>
                    </a:lnTo>
                    <a:lnTo>
                      <a:pt x="95" y="283"/>
                    </a:lnTo>
                    <a:lnTo>
                      <a:pt x="93" y="283"/>
                    </a:lnTo>
                    <a:lnTo>
                      <a:pt x="93" y="283"/>
                    </a:lnTo>
                    <a:lnTo>
                      <a:pt x="91" y="282"/>
                    </a:lnTo>
                    <a:lnTo>
                      <a:pt x="91" y="282"/>
                    </a:lnTo>
                    <a:lnTo>
                      <a:pt x="91" y="282"/>
                    </a:lnTo>
                    <a:lnTo>
                      <a:pt x="91" y="282"/>
                    </a:lnTo>
                    <a:lnTo>
                      <a:pt x="88" y="283"/>
                    </a:lnTo>
                    <a:lnTo>
                      <a:pt x="88" y="283"/>
                    </a:lnTo>
                    <a:lnTo>
                      <a:pt x="88" y="283"/>
                    </a:lnTo>
                    <a:lnTo>
                      <a:pt x="88" y="283"/>
                    </a:lnTo>
                    <a:lnTo>
                      <a:pt x="88" y="283"/>
                    </a:lnTo>
                    <a:lnTo>
                      <a:pt x="88" y="285"/>
                    </a:lnTo>
                    <a:lnTo>
                      <a:pt x="88" y="285"/>
                    </a:lnTo>
                    <a:lnTo>
                      <a:pt x="88" y="285"/>
                    </a:lnTo>
                    <a:lnTo>
                      <a:pt x="86" y="287"/>
                    </a:lnTo>
                    <a:lnTo>
                      <a:pt x="86" y="287"/>
                    </a:lnTo>
                    <a:lnTo>
                      <a:pt x="86" y="287"/>
                    </a:lnTo>
                    <a:lnTo>
                      <a:pt x="86" y="287"/>
                    </a:lnTo>
                    <a:lnTo>
                      <a:pt x="86" y="289"/>
                    </a:lnTo>
                    <a:lnTo>
                      <a:pt x="86" y="291"/>
                    </a:lnTo>
                    <a:lnTo>
                      <a:pt x="86" y="291"/>
                    </a:lnTo>
                    <a:lnTo>
                      <a:pt x="86" y="293"/>
                    </a:lnTo>
                    <a:lnTo>
                      <a:pt x="86" y="293"/>
                    </a:lnTo>
                    <a:lnTo>
                      <a:pt x="86" y="293"/>
                    </a:lnTo>
                    <a:lnTo>
                      <a:pt x="86" y="293"/>
                    </a:lnTo>
                    <a:lnTo>
                      <a:pt x="86" y="293"/>
                    </a:lnTo>
                    <a:lnTo>
                      <a:pt x="86" y="295"/>
                    </a:lnTo>
                    <a:lnTo>
                      <a:pt x="86" y="297"/>
                    </a:lnTo>
                    <a:lnTo>
                      <a:pt x="86" y="299"/>
                    </a:lnTo>
                    <a:lnTo>
                      <a:pt x="86" y="299"/>
                    </a:lnTo>
                    <a:lnTo>
                      <a:pt x="86" y="299"/>
                    </a:lnTo>
                    <a:lnTo>
                      <a:pt x="84" y="301"/>
                    </a:lnTo>
                    <a:lnTo>
                      <a:pt x="84" y="302"/>
                    </a:lnTo>
                    <a:lnTo>
                      <a:pt x="82" y="304"/>
                    </a:lnTo>
                    <a:lnTo>
                      <a:pt x="82" y="304"/>
                    </a:lnTo>
                    <a:lnTo>
                      <a:pt x="82" y="304"/>
                    </a:lnTo>
                    <a:lnTo>
                      <a:pt x="84" y="306"/>
                    </a:lnTo>
                    <a:lnTo>
                      <a:pt x="88" y="312"/>
                    </a:lnTo>
                    <a:lnTo>
                      <a:pt x="88" y="314"/>
                    </a:lnTo>
                    <a:lnTo>
                      <a:pt x="88" y="314"/>
                    </a:lnTo>
                    <a:lnTo>
                      <a:pt x="90" y="316"/>
                    </a:lnTo>
                    <a:lnTo>
                      <a:pt x="90" y="316"/>
                    </a:lnTo>
                    <a:lnTo>
                      <a:pt x="91" y="323"/>
                    </a:lnTo>
                    <a:lnTo>
                      <a:pt x="91" y="325"/>
                    </a:lnTo>
                    <a:lnTo>
                      <a:pt x="91" y="329"/>
                    </a:lnTo>
                    <a:lnTo>
                      <a:pt x="91" y="329"/>
                    </a:lnTo>
                    <a:lnTo>
                      <a:pt x="91" y="331"/>
                    </a:lnTo>
                    <a:lnTo>
                      <a:pt x="91" y="331"/>
                    </a:lnTo>
                    <a:lnTo>
                      <a:pt x="91" y="333"/>
                    </a:lnTo>
                    <a:lnTo>
                      <a:pt x="93" y="339"/>
                    </a:lnTo>
                    <a:lnTo>
                      <a:pt x="93" y="344"/>
                    </a:lnTo>
                    <a:lnTo>
                      <a:pt x="93" y="346"/>
                    </a:lnTo>
                    <a:lnTo>
                      <a:pt x="93" y="346"/>
                    </a:lnTo>
                    <a:lnTo>
                      <a:pt x="93" y="346"/>
                    </a:lnTo>
                    <a:lnTo>
                      <a:pt x="99" y="356"/>
                    </a:lnTo>
                    <a:lnTo>
                      <a:pt x="99" y="359"/>
                    </a:lnTo>
                    <a:lnTo>
                      <a:pt x="97" y="367"/>
                    </a:lnTo>
                    <a:lnTo>
                      <a:pt x="99" y="371"/>
                    </a:lnTo>
                    <a:lnTo>
                      <a:pt x="99" y="373"/>
                    </a:lnTo>
                    <a:lnTo>
                      <a:pt x="101" y="375"/>
                    </a:lnTo>
                    <a:lnTo>
                      <a:pt x="101" y="377"/>
                    </a:lnTo>
                    <a:lnTo>
                      <a:pt x="101" y="379"/>
                    </a:lnTo>
                    <a:lnTo>
                      <a:pt x="101" y="380"/>
                    </a:lnTo>
                    <a:lnTo>
                      <a:pt x="99" y="384"/>
                    </a:lnTo>
                    <a:lnTo>
                      <a:pt x="99" y="384"/>
                    </a:lnTo>
                    <a:lnTo>
                      <a:pt x="99" y="386"/>
                    </a:lnTo>
                    <a:lnTo>
                      <a:pt x="99" y="386"/>
                    </a:lnTo>
                    <a:lnTo>
                      <a:pt x="99" y="388"/>
                    </a:lnTo>
                    <a:lnTo>
                      <a:pt x="101" y="390"/>
                    </a:lnTo>
                    <a:lnTo>
                      <a:pt x="103" y="392"/>
                    </a:lnTo>
                    <a:lnTo>
                      <a:pt x="103" y="394"/>
                    </a:lnTo>
                    <a:lnTo>
                      <a:pt x="105" y="396"/>
                    </a:lnTo>
                    <a:lnTo>
                      <a:pt x="105" y="398"/>
                    </a:lnTo>
                    <a:lnTo>
                      <a:pt x="105" y="398"/>
                    </a:lnTo>
                    <a:lnTo>
                      <a:pt x="103" y="399"/>
                    </a:lnTo>
                    <a:lnTo>
                      <a:pt x="103" y="399"/>
                    </a:lnTo>
                    <a:lnTo>
                      <a:pt x="103" y="399"/>
                    </a:lnTo>
                    <a:lnTo>
                      <a:pt x="103" y="401"/>
                    </a:lnTo>
                    <a:lnTo>
                      <a:pt x="103" y="403"/>
                    </a:lnTo>
                    <a:lnTo>
                      <a:pt x="103" y="405"/>
                    </a:lnTo>
                    <a:lnTo>
                      <a:pt x="103" y="405"/>
                    </a:lnTo>
                    <a:lnTo>
                      <a:pt x="103" y="407"/>
                    </a:lnTo>
                    <a:lnTo>
                      <a:pt x="103" y="407"/>
                    </a:lnTo>
                    <a:lnTo>
                      <a:pt x="103" y="407"/>
                    </a:lnTo>
                    <a:lnTo>
                      <a:pt x="103" y="407"/>
                    </a:lnTo>
                    <a:lnTo>
                      <a:pt x="103" y="407"/>
                    </a:lnTo>
                    <a:lnTo>
                      <a:pt x="101" y="409"/>
                    </a:lnTo>
                    <a:lnTo>
                      <a:pt x="101" y="411"/>
                    </a:lnTo>
                    <a:lnTo>
                      <a:pt x="99" y="413"/>
                    </a:lnTo>
                    <a:lnTo>
                      <a:pt x="99" y="415"/>
                    </a:lnTo>
                    <a:lnTo>
                      <a:pt x="99" y="417"/>
                    </a:lnTo>
                    <a:lnTo>
                      <a:pt x="99" y="418"/>
                    </a:lnTo>
                    <a:lnTo>
                      <a:pt x="101" y="418"/>
                    </a:lnTo>
                    <a:lnTo>
                      <a:pt x="101" y="420"/>
                    </a:lnTo>
                    <a:lnTo>
                      <a:pt x="101" y="420"/>
                    </a:lnTo>
                    <a:lnTo>
                      <a:pt x="101" y="422"/>
                    </a:lnTo>
                    <a:lnTo>
                      <a:pt x="101" y="424"/>
                    </a:lnTo>
                    <a:lnTo>
                      <a:pt x="101" y="426"/>
                    </a:lnTo>
                    <a:lnTo>
                      <a:pt x="101" y="428"/>
                    </a:lnTo>
                    <a:lnTo>
                      <a:pt x="101" y="430"/>
                    </a:lnTo>
                    <a:lnTo>
                      <a:pt x="101" y="430"/>
                    </a:lnTo>
                    <a:lnTo>
                      <a:pt x="101" y="430"/>
                    </a:lnTo>
                    <a:lnTo>
                      <a:pt x="99" y="430"/>
                    </a:lnTo>
                    <a:lnTo>
                      <a:pt x="99" y="430"/>
                    </a:lnTo>
                    <a:lnTo>
                      <a:pt x="99" y="430"/>
                    </a:lnTo>
                    <a:lnTo>
                      <a:pt x="99" y="430"/>
                    </a:lnTo>
                    <a:lnTo>
                      <a:pt x="99" y="432"/>
                    </a:lnTo>
                    <a:lnTo>
                      <a:pt x="99" y="432"/>
                    </a:lnTo>
                    <a:lnTo>
                      <a:pt x="99" y="432"/>
                    </a:lnTo>
                    <a:lnTo>
                      <a:pt x="101" y="432"/>
                    </a:lnTo>
                    <a:lnTo>
                      <a:pt x="101" y="432"/>
                    </a:lnTo>
                    <a:lnTo>
                      <a:pt x="101" y="432"/>
                    </a:lnTo>
                    <a:lnTo>
                      <a:pt x="101" y="432"/>
                    </a:lnTo>
                    <a:lnTo>
                      <a:pt x="101" y="432"/>
                    </a:lnTo>
                    <a:lnTo>
                      <a:pt x="103" y="432"/>
                    </a:lnTo>
                    <a:lnTo>
                      <a:pt x="103" y="432"/>
                    </a:lnTo>
                    <a:lnTo>
                      <a:pt x="103" y="432"/>
                    </a:lnTo>
                    <a:lnTo>
                      <a:pt x="103" y="434"/>
                    </a:lnTo>
                    <a:lnTo>
                      <a:pt x="103" y="434"/>
                    </a:lnTo>
                    <a:lnTo>
                      <a:pt x="105" y="434"/>
                    </a:lnTo>
                    <a:lnTo>
                      <a:pt x="105" y="436"/>
                    </a:lnTo>
                    <a:lnTo>
                      <a:pt x="107" y="436"/>
                    </a:lnTo>
                    <a:lnTo>
                      <a:pt x="107" y="437"/>
                    </a:lnTo>
                    <a:lnTo>
                      <a:pt x="105" y="439"/>
                    </a:lnTo>
                    <a:lnTo>
                      <a:pt x="105" y="439"/>
                    </a:lnTo>
                    <a:lnTo>
                      <a:pt x="105" y="441"/>
                    </a:lnTo>
                    <a:lnTo>
                      <a:pt x="103" y="443"/>
                    </a:lnTo>
                    <a:lnTo>
                      <a:pt x="105" y="445"/>
                    </a:lnTo>
                    <a:lnTo>
                      <a:pt x="109" y="447"/>
                    </a:lnTo>
                    <a:lnTo>
                      <a:pt x="112" y="449"/>
                    </a:lnTo>
                    <a:lnTo>
                      <a:pt x="116" y="451"/>
                    </a:lnTo>
                    <a:lnTo>
                      <a:pt x="116" y="453"/>
                    </a:lnTo>
                    <a:lnTo>
                      <a:pt x="118" y="455"/>
                    </a:lnTo>
                    <a:lnTo>
                      <a:pt x="120" y="455"/>
                    </a:lnTo>
                    <a:lnTo>
                      <a:pt x="122" y="455"/>
                    </a:lnTo>
                    <a:lnTo>
                      <a:pt x="122" y="455"/>
                    </a:lnTo>
                    <a:lnTo>
                      <a:pt x="122" y="455"/>
                    </a:lnTo>
                    <a:lnTo>
                      <a:pt x="124" y="455"/>
                    </a:lnTo>
                    <a:lnTo>
                      <a:pt x="124" y="455"/>
                    </a:lnTo>
                    <a:lnTo>
                      <a:pt x="126" y="455"/>
                    </a:lnTo>
                    <a:lnTo>
                      <a:pt x="126" y="453"/>
                    </a:lnTo>
                    <a:lnTo>
                      <a:pt x="130" y="453"/>
                    </a:lnTo>
                    <a:lnTo>
                      <a:pt x="131" y="455"/>
                    </a:lnTo>
                    <a:lnTo>
                      <a:pt x="133" y="455"/>
                    </a:lnTo>
                    <a:lnTo>
                      <a:pt x="133" y="455"/>
                    </a:lnTo>
                    <a:lnTo>
                      <a:pt x="133" y="456"/>
                    </a:lnTo>
                    <a:lnTo>
                      <a:pt x="133" y="456"/>
                    </a:lnTo>
                    <a:lnTo>
                      <a:pt x="133" y="456"/>
                    </a:lnTo>
                    <a:lnTo>
                      <a:pt x="135" y="460"/>
                    </a:lnTo>
                    <a:lnTo>
                      <a:pt x="137" y="460"/>
                    </a:lnTo>
                    <a:lnTo>
                      <a:pt x="168" y="475"/>
                    </a:lnTo>
                    <a:lnTo>
                      <a:pt x="168" y="475"/>
                    </a:lnTo>
                    <a:lnTo>
                      <a:pt x="166" y="477"/>
                    </a:lnTo>
                    <a:lnTo>
                      <a:pt x="168" y="479"/>
                    </a:lnTo>
                    <a:lnTo>
                      <a:pt x="168" y="481"/>
                    </a:lnTo>
                    <a:lnTo>
                      <a:pt x="170" y="483"/>
                    </a:lnTo>
                    <a:lnTo>
                      <a:pt x="171" y="483"/>
                    </a:lnTo>
                    <a:lnTo>
                      <a:pt x="173" y="483"/>
                    </a:lnTo>
                    <a:lnTo>
                      <a:pt x="177" y="481"/>
                    </a:lnTo>
                    <a:lnTo>
                      <a:pt x="179" y="479"/>
                    </a:lnTo>
                    <a:lnTo>
                      <a:pt x="179" y="481"/>
                    </a:lnTo>
                    <a:lnTo>
                      <a:pt x="183" y="483"/>
                    </a:lnTo>
                    <a:lnTo>
                      <a:pt x="185" y="485"/>
                    </a:lnTo>
                    <a:lnTo>
                      <a:pt x="187" y="485"/>
                    </a:lnTo>
                    <a:lnTo>
                      <a:pt x="191" y="483"/>
                    </a:lnTo>
                    <a:lnTo>
                      <a:pt x="192" y="483"/>
                    </a:lnTo>
                    <a:lnTo>
                      <a:pt x="194" y="481"/>
                    </a:lnTo>
                    <a:lnTo>
                      <a:pt x="196" y="481"/>
                    </a:lnTo>
                    <a:lnTo>
                      <a:pt x="196" y="479"/>
                    </a:lnTo>
                    <a:lnTo>
                      <a:pt x="196" y="475"/>
                    </a:lnTo>
                    <a:lnTo>
                      <a:pt x="198" y="475"/>
                    </a:lnTo>
                    <a:lnTo>
                      <a:pt x="200" y="474"/>
                    </a:lnTo>
                    <a:lnTo>
                      <a:pt x="202" y="475"/>
                    </a:lnTo>
                    <a:lnTo>
                      <a:pt x="202" y="477"/>
                    </a:lnTo>
                    <a:lnTo>
                      <a:pt x="200" y="479"/>
                    </a:lnTo>
                    <a:lnTo>
                      <a:pt x="198" y="485"/>
                    </a:lnTo>
                    <a:lnTo>
                      <a:pt x="198" y="487"/>
                    </a:lnTo>
                    <a:lnTo>
                      <a:pt x="198" y="489"/>
                    </a:lnTo>
                    <a:lnTo>
                      <a:pt x="198" y="495"/>
                    </a:lnTo>
                    <a:lnTo>
                      <a:pt x="198" y="496"/>
                    </a:lnTo>
                    <a:lnTo>
                      <a:pt x="198" y="498"/>
                    </a:lnTo>
                    <a:lnTo>
                      <a:pt x="196" y="500"/>
                    </a:lnTo>
                    <a:lnTo>
                      <a:pt x="196" y="502"/>
                    </a:lnTo>
                    <a:lnTo>
                      <a:pt x="196" y="504"/>
                    </a:lnTo>
                    <a:lnTo>
                      <a:pt x="198" y="512"/>
                    </a:lnTo>
                    <a:lnTo>
                      <a:pt x="202" y="515"/>
                    </a:lnTo>
                    <a:lnTo>
                      <a:pt x="206" y="515"/>
                    </a:lnTo>
                    <a:lnTo>
                      <a:pt x="208" y="515"/>
                    </a:lnTo>
                    <a:lnTo>
                      <a:pt x="211" y="514"/>
                    </a:lnTo>
                    <a:lnTo>
                      <a:pt x="215" y="514"/>
                    </a:lnTo>
                    <a:lnTo>
                      <a:pt x="221" y="517"/>
                    </a:lnTo>
                    <a:lnTo>
                      <a:pt x="225" y="517"/>
                    </a:lnTo>
                    <a:lnTo>
                      <a:pt x="229" y="515"/>
                    </a:lnTo>
                    <a:lnTo>
                      <a:pt x="232" y="515"/>
                    </a:lnTo>
                    <a:lnTo>
                      <a:pt x="234" y="515"/>
                    </a:lnTo>
                    <a:lnTo>
                      <a:pt x="238" y="519"/>
                    </a:lnTo>
                    <a:lnTo>
                      <a:pt x="242" y="521"/>
                    </a:lnTo>
                    <a:lnTo>
                      <a:pt x="248" y="523"/>
                    </a:lnTo>
                    <a:lnTo>
                      <a:pt x="252" y="525"/>
                    </a:lnTo>
                    <a:lnTo>
                      <a:pt x="257" y="531"/>
                    </a:lnTo>
                    <a:lnTo>
                      <a:pt x="261" y="529"/>
                    </a:lnTo>
                    <a:lnTo>
                      <a:pt x="267" y="529"/>
                    </a:lnTo>
                    <a:lnTo>
                      <a:pt x="269" y="529"/>
                    </a:lnTo>
                    <a:lnTo>
                      <a:pt x="269" y="527"/>
                    </a:lnTo>
                    <a:lnTo>
                      <a:pt x="271" y="527"/>
                    </a:lnTo>
                    <a:lnTo>
                      <a:pt x="271" y="527"/>
                    </a:lnTo>
                    <a:lnTo>
                      <a:pt x="271" y="527"/>
                    </a:lnTo>
                    <a:lnTo>
                      <a:pt x="271" y="529"/>
                    </a:lnTo>
                    <a:lnTo>
                      <a:pt x="271" y="531"/>
                    </a:lnTo>
                    <a:lnTo>
                      <a:pt x="272" y="531"/>
                    </a:lnTo>
                    <a:lnTo>
                      <a:pt x="272" y="531"/>
                    </a:lnTo>
                    <a:lnTo>
                      <a:pt x="274" y="533"/>
                    </a:lnTo>
                    <a:lnTo>
                      <a:pt x="274" y="533"/>
                    </a:lnTo>
                    <a:lnTo>
                      <a:pt x="276" y="533"/>
                    </a:lnTo>
                    <a:lnTo>
                      <a:pt x="280" y="529"/>
                    </a:lnTo>
                    <a:lnTo>
                      <a:pt x="284" y="525"/>
                    </a:lnTo>
                    <a:lnTo>
                      <a:pt x="286" y="523"/>
                    </a:lnTo>
                    <a:lnTo>
                      <a:pt x="293" y="523"/>
                    </a:lnTo>
                    <a:lnTo>
                      <a:pt x="295" y="521"/>
                    </a:lnTo>
                    <a:lnTo>
                      <a:pt x="295" y="521"/>
                    </a:lnTo>
                    <a:lnTo>
                      <a:pt x="297" y="519"/>
                    </a:lnTo>
                    <a:lnTo>
                      <a:pt x="297" y="519"/>
                    </a:lnTo>
                    <a:lnTo>
                      <a:pt x="297" y="519"/>
                    </a:lnTo>
                    <a:lnTo>
                      <a:pt x="299" y="515"/>
                    </a:lnTo>
                    <a:lnTo>
                      <a:pt x="299" y="515"/>
                    </a:lnTo>
                    <a:lnTo>
                      <a:pt x="303" y="514"/>
                    </a:lnTo>
                    <a:lnTo>
                      <a:pt x="305" y="512"/>
                    </a:lnTo>
                    <a:lnTo>
                      <a:pt x="307" y="512"/>
                    </a:lnTo>
                    <a:lnTo>
                      <a:pt x="307" y="512"/>
                    </a:lnTo>
                    <a:lnTo>
                      <a:pt x="309" y="510"/>
                    </a:lnTo>
                    <a:lnTo>
                      <a:pt x="309" y="508"/>
                    </a:lnTo>
                    <a:lnTo>
                      <a:pt x="311" y="506"/>
                    </a:lnTo>
                    <a:lnTo>
                      <a:pt x="311" y="504"/>
                    </a:lnTo>
                    <a:lnTo>
                      <a:pt x="312" y="500"/>
                    </a:lnTo>
                    <a:lnTo>
                      <a:pt x="314" y="500"/>
                    </a:lnTo>
                    <a:lnTo>
                      <a:pt x="314" y="498"/>
                    </a:lnTo>
                    <a:lnTo>
                      <a:pt x="316" y="498"/>
                    </a:lnTo>
                    <a:lnTo>
                      <a:pt x="316" y="496"/>
                    </a:lnTo>
                    <a:lnTo>
                      <a:pt x="316" y="496"/>
                    </a:lnTo>
                    <a:lnTo>
                      <a:pt x="316" y="495"/>
                    </a:lnTo>
                    <a:lnTo>
                      <a:pt x="314" y="491"/>
                    </a:lnTo>
                    <a:lnTo>
                      <a:pt x="314" y="489"/>
                    </a:lnTo>
                    <a:lnTo>
                      <a:pt x="314" y="485"/>
                    </a:lnTo>
                    <a:lnTo>
                      <a:pt x="314" y="483"/>
                    </a:lnTo>
                    <a:lnTo>
                      <a:pt x="314" y="483"/>
                    </a:lnTo>
                    <a:lnTo>
                      <a:pt x="314" y="481"/>
                    </a:lnTo>
                    <a:lnTo>
                      <a:pt x="314" y="481"/>
                    </a:lnTo>
                    <a:lnTo>
                      <a:pt x="312" y="479"/>
                    </a:lnTo>
                    <a:lnTo>
                      <a:pt x="312" y="477"/>
                    </a:lnTo>
                    <a:lnTo>
                      <a:pt x="311" y="477"/>
                    </a:lnTo>
                    <a:lnTo>
                      <a:pt x="311" y="475"/>
                    </a:lnTo>
                    <a:lnTo>
                      <a:pt x="309" y="474"/>
                    </a:lnTo>
                    <a:lnTo>
                      <a:pt x="307" y="472"/>
                    </a:lnTo>
                    <a:lnTo>
                      <a:pt x="305" y="470"/>
                    </a:lnTo>
                    <a:lnTo>
                      <a:pt x="305" y="468"/>
                    </a:lnTo>
                    <a:lnTo>
                      <a:pt x="305" y="466"/>
                    </a:lnTo>
                    <a:lnTo>
                      <a:pt x="305" y="466"/>
                    </a:lnTo>
                    <a:lnTo>
                      <a:pt x="305" y="464"/>
                    </a:lnTo>
                    <a:lnTo>
                      <a:pt x="307" y="464"/>
                    </a:lnTo>
                    <a:lnTo>
                      <a:pt x="309" y="462"/>
                    </a:lnTo>
                    <a:lnTo>
                      <a:pt x="309" y="462"/>
                    </a:lnTo>
                    <a:lnTo>
                      <a:pt x="311" y="464"/>
                    </a:lnTo>
                    <a:lnTo>
                      <a:pt x="312" y="464"/>
                    </a:lnTo>
                    <a:lnTo>
                      <a:pt x="314" y="464"/>
                    </a:lnTo>
                    <a:lnTo>
                      <a:pt x="314" y="464"/>
                    </a:lnTo>
                    <a:lnTo>
                      <a:pt x="314" y="466"/>
                    </a:lnTo>
                    <a:lnTo>
                      <a:pt x="316" y="468"/>
                    </a:lnTo>
                    <a:lnTo>
                      <a:pt x="318" y="468"/>
                    </a:lnTo>
                    <a:lnTo>
                      <a:pt x="318" y="468"/>
                    </a:lnTo>
                    <a:lnTo>
                      <a:pt x="320" y="466"/>
                    </a:lnTo>
                    <a:lnTo>
                      <a:pt x="328" y="460"/>
                    </a:lnTo>
                    <a:lnTo>
                      <a:pt x="330" y="458"/>
                    </a:lnTo>
                    <a:lnTo>
                      <a:pt x="330" y="456"/>
                    </a:lnTo>
                    <a:lnTo>
                      <a:pt x="332" y="455"/>
                    </a:lnTo>
                    <a:lnTo>
                      <a:pt x="337" y="453"/>
                    </a:lnTo>
                    <a:lnTo>
                      <a:pt x="341" y="453"/>
                    </a:lnTo>
                    <a:lnTo>
                      <a:pt x="343" y="451"/>
                    </a:lnTo>
                    <a:lnTo>
                      <a:pt x="345" y="449"/>
                    </a:lnTo>
                    <a:lnTo>
                      <a:pt x="347" y="447"/>
                    </a:lnTo>
                    <a:lnTo>
                      <a:pt x="347" y="445"/>
                    </a:lnTo>
                    <a:lnTo>
                      <a:pt x="349" y="443"/>
                    </a:lnTo>
                    <a:lnTo>
                      <a:pt x="349" y="443"/>
                    </a:lnTo>
                    <a:lnTo>
                      <a:pt x="349" y="441"/>
                    </a:lnTo>
                    <a:lnTo>
                      <a:pt x="351" y="441"/>
                    </a:lnTo>
                    <a:lnTo>
                      <a:pt x="354" y="437"/>
                    </a:lnTo>
                    <a:lnTo>
                      <a:pt x="358" y="436"/>
                    </a:lnTo>
                    <a:lnTo>
                      <a:pt x="370" y="434"/>
                    </a:lnTo>
                    <a:lnTo>
                      <a:pt x="373" y="432"/>
                    </a:lnTo>
                    <a:lnTo>
                      <a:pt x="373" y="432"/>
                    </a:lnTo>
                    <a:lnTo>
                      <a:pt x="379" y="436"/>
                    </a:lnTo>
                    <a:lnTo>
                      <a:pt x="381" y="436"/>
                    </a:lnTo>
                    <a:lnTo>
                      <a:pt x="391" y="436"/>
                    </a:lnTo>
                    <a:lnTo>
                      <a:pt x="393" y="436"/>
                    </a:lnTo>
                    <a:lnTo>
                      <a:pt x="394" y="436"/>
                    </a:lnTo>
                    <a:lnTo>
                      <a:pt x="398" y="443"/>
                    </a:lnTo>
                    <a:lnTo>
                      <a:pt x="400" y="443"/>
                    </a:lnTo>
                    <a:lnTo>
                      <a:pt x="406" y="449"/>
                    </a:lnTo>
                    <a:lnTo>
                      <a:pt x="408" y="451"/>
                    </a:lnTo>
                    <a:lnTo>
                      <a:pt x="410" y="453"/>
                    </a:lnTo>
                    <a:lnTo>
                      <a:pt x="412" y="455"/>
                    </a:lnTo>
                    <a:lnTo>
                      <a:pt x="415" y="456"/>
                    </a:lnTo>
                    <a:lnTo>
                      <a:pt x="423" y="462"/>
                    </a:lnTo>
                    <a:lnTo>
                      <a:pt x="427" y="464"/>
                    </a:lnTo>
                    <a:lnTo>
                      <a:pt x="434" y="468"/>
                    </a:lnTo>
                    <a:lnTo>
                      <a:pt x="448" y="472"/>
                    </a:lnTo>
                    <a:lnTo>
                      <a:pt x="450" y="472"/>
                    </a:lnTo>
                    <a:lnTo>
                      <a:pt x="450" y="470"/>
                    </a:lnTo>
                    <a:lnTo>
                      <a:pt x="450" y="470"/>
                    </a:lnTo>
                    <a:lnTo>
                      <a:pt x="452" y="470"/>
                    </a:lnTo>
                    <a:lnTo>
                      <a:pt x="452" y="468"/>
                    </a:lnTo>
                    <a:lnTo>
                      <a:pt x="455" y="468"/>
                    </a:lnTo>
                    <a:lnTo>
                      <a:pt x="459" y="468"/>
                    </a:lnTo>
                    <a:lnTo>
                      <a:pt x="461" y="466"/>
                    </a:lnTo>
                    <a:lnTo>
                      <a:pt x="465" y="466"/>
                    </a:lnTo>
                    <a:lnTo>
                      <a:pt x="467" y="466"/>
                    </a:lnTo>
                    <a:lnTo>
                      <a:pt x="467" y="464"/>
                    </a:lnTo>
                    <a:lnTo>
                      <a:pt x="469" y="464"/>
                    </a:lnTo>
                    <a:lnTo>
                      <a:pt x="471" y="460"/>
                    </a:lnTo>
                    <a:lnTo>
                      <a:pt x="473" y="460"/>
                    </a:lnTo>
                    <a:lnTo>
                      <a:pt x="473" y="460"/>
                    </a:lnTo>
                    <a:lnTo>
                      <a:pt x="474" y="460"/>
                    </a:lnTo>
                    <a:lnTo>
                      <a:pt x="474" y="458"/>
                    </a:lnTo>
                    <a:lnTo>
                      <a:pt x="476" y="458"/>
                    </a:lnTo>
                    <a:lnTo>
                      <a:pt x="476" y="456"/>
                    </a:lnTo>
                    <a:lnTo>
                      <a:pt x="476" y="456"/>
                    </a:lnTo>
                    <a:lnTo>
                      <a:pt x="478" y="456"/>
                    </a:lnTo>
                    <a:lnTo>
                      <a:pt x="480" y="455"/>
                    </a:lnTo>
                    <a:lnTo>
                      <a:pt x="480" y="455"/>
                    </a:lnTo>
                    <a:lnTo>
                      <a:pt x="482" y="455"/>
                    </a:lnTo>
                    <a:lnTo>
                      <a:pt x="482" y="456"/>
                    </a:lnTo>
                    <a:lnTo>
                      <a:pt x="484" y="458"/>
                    </a:lnTo>
                    <a:lnTo>
                      <a:pt x="486" y="460"/>
                    </a:lnTo>
                    <a:lnTo>
                      <a:pt x="492" y="466"/>
                    </a:lnTo>
                    <a:lnTo>
                      <a:pt x="494" y="470"/>
                    </a:lnTo>
                    <a:lnTo>
                      <a:pt x="497" y="477"/>
                    </a:lnTo>
                    <a:lnTo>
                      <a:pt x="499" y="479"/>
                    </a:lnTo>
                    <a:lnTo>
                      <a:pt x="499" y="481"/>
                    </a:lnTo>
                    <a:lnTo>
                      <a:pt x="501" y="483"/>
                    </a:lnTo>
                    <a:lnTo>
                      <a:pt x="501" y="489"/>
                    </a:lnTo>
                    <a:lnTo>
                      <a:pt x="501" y="491"/>
                    </a:lnTo>
                    <a:lnTo>
                      <a:pt x="503" y="491"/>
                    </a:lnTo>
                    <a:lnTo>
                      <a:pt x="505" y="495"/>
                    </a:lnTo>
                    <a:lnTo>
                      <a:pt x="505" y="495"/>
                    </a:lnTo>
                    <a:lnTo>
                      <a:pt x="507" y="496"/>
                    </a:lnTo>
                    <a:lnTo>
                      <a:pt x="507" y="498"/>
                    </a:lnTo>
                    <a:lnTo>
                      <a:pt x="509" y="500"/>
                    </a:lnTo>
                    <a:lnTo>
                      <a:pt x="511" y="500"/>
                    </a:lnTo>
                    <a:lnTo>
                      <a:pt x="513" y="498"/>
                    </a:lnTo>
                    <a:lnTo>
                      <a:pt x="514" y="496"/>
                    </a:lnTo>
                    <a:lnTo>
                      <a:pt x="514" y="496"/>
                    </a:lnTo>
                    <a:lnTo>
                      <a:pt x="514" y="496"/>
                    </a:lnTo>
                    <a:lnTo>
                      <a:pt x="516" y="495"/>
                    </a:lnTo>
                    <a:lnTo>
                      <a:pt x="516" y="495"/>
                    </a:lnTo>
                    <a:lnTo>
                      <a:pt x="516" y="495"/>
                    </a:lnTo>
                    <a:lnTo>
                      <a:pt x="518" y="493"/>
                    </a:lnTo>
                    <a:lnTo>
                      <a:pt x="520" y="493"/>
                    </a:lnTo>
                    <a:lnTo>
                      <a:pt x="522" y="493"/>
                    </a:lnTo>
                    <a:lnTo>
                      <a:pt x="524" y="491"/>
                    </a:lnTo>
                    <a:lnTo>
                      <a:pt x="524" y="491"/>
                    </a:lnTo>
                    <a:lnTo>
                      <a:pt x="526" y="491"/>
                    </a:lnTo>
                    <a:lnTo>
                      <a:pt x="528" y="491"/>
                    </a:lnTo>
                    <a:lnTo>
                      <a:pt x="530" y="491"/>
                    </a:lnTo>
                    <a:lnTo>
                      <a:pt x="530" y="491"/>
                    </a:lnTo>
                    <a:lnTo>
                      <a:pt x="532" y="489"/>
                    </a:lnTo>
                    <a:lnTo>
                      <a:pt x="534" y="487"/>
                    </a:lnTo>
                    <a:lnTo>
                      <a:pt x="535" y="487"/>
                    </a:lnTo>
                    <a:lnTo>
                      <a:pt x="535" y="485"/>
                    </a:lnTo>
                    <a:lnTo>
                      <a:pt x="537" y="485"/>
                    </a:lnTo>
                    <a:lnTo>
                      <a:pt x="535" y="483"/>
                    </a:lnTo>
                    <a:lnTo>
                      <a:pt x="537" y="483"/>
                    </a:lnTo>
                    <a:lnTo>
                      <a:pt x="537" y="483"/>
                    </a:lnTo>
                    <a:lnTo>
                      <a:pt x="537" y="483"/>
                    </a:lnTo>
                    <a:lnTo>
                      <a:pt x="539" y="481"/>
                    </a:lnTo>
                    <a:lnTo>
                      <a:pt x="541" y="483"/>
                    </a:lnTo>
                    <a:lnTo>
                      <a:pt x="541" y="483"/>
                    </a:lnTo>
                    <a:lnTo>
                      <a:pt x="541" y="483"/>
                    </a:lnTo>
                    <a:lnTo>
                      <a:pt x="541" y="483"/>
                    </a:lnTo>
                    <a:lnTo>
                      <a:pt x="543" y="487"/>
                    </a:lnTo>
                    <a:lnTo>
                      <a:pt x="543" y="489"/>
                    </a:lnTo>
                    <a:lnTo>
                      <a:pt x="543" y="489"/>
                    </a:lnTo>
                    <a:lnTo>
                      <a:pt x="543" y="493"/>
                    </a:lnTo>
                    <a:lnTo>
                      <a:pt x="541" y="495"/>
                    </a:lnTo>
                    <a:lnTo>
                      <a:pt x="541" y="495"/>
                    </a:lnTo>
                    <a:lnTo>
                      <a:pt x="541" y="496"/>
                    </a:lnTo>
                    <a:lnTo>
                      <a:pt x="541" y="496"/>
                    </a:lnTo>
                    <a:lnTo>
                      <a:pt x="537" y="498"/>
                    </a:lnTo>
                    <a:lnTo>
                      <a:pt x="535" y="500"/>
                    </a:lnTo>
                    <a:lnTo>
                      <a:pt x="535" y="500"/>
                    </a:lnTo>
                    <a:lnTo>
                      <a:pt x="535" y="502"/>
                    </a:lnTo>
                    <a:lnTo>
                      <a:pt x="534" y="504"/>
                    </a:lnTo>
                    <a:lnTo>
                      <a:pt x="534" y="506"/>
                    </a:lnTo>
                    <a:lnTo>
                      <a:pt x="534" y="508"/>
                    </a:lnTo>
                    <a:lnTo>
                      <a:pt x="532" y="510"/>
                    </a:lnTo>
                    <a:lnTo>
                      <a:pt x="532" y="512"/>
                    </a:lnTo>
                    <a:lnTo>
                      <a:pt x="532" y="512"/>
                    </a:lnTo>
                    <a:lnTo>
                      <a:pt x="534" y="514"/>
                    </a:lnTo>
                    <a:lnTo>
                      <a:pt x="534" y="514"/>
                    </a:lnTo>
                    <a:lnTo>
                      <a:pt x="535" y="515"/>
                    </a:lnTo>
                    <a:lnTo>
                      <a:pt x="535" y="515"/>
                    </a:lnTo>
                    <a:lnTo>
                      <a:pt x="541" y="510"/>
                    </a:lnTo>
                    <a:lnTo>
                      <a:pt x="543" y="508"/>
                    </a:lnTo>
                    <a:lnTo>
                      <a:pt x="543" y="506"/>
                    </a:lnTo>
                    <a:lnTo>
                      <a:pt x="545" y="506"/>
                    </a:lnTo>
                    <a:lnTo>
                      <a:pt x="549" y="504"/>
                    </a:lnTo>
                    <a:lnTo>
                      <a:pt x="562" y="504"/>
                    </a:lnTo>
                    <a:lnTo>
                      <a:pt x="566" y="502"/>
                    </a:lnTo>
                    <a:lnTo>
                      <a:pt x="568" y="502"/>
                    </a:lnTo>
                    <a:lnTo>
                      <a:pt x="568" y="500"/>
                    </a:lnTo>
                    <a:lnTo>
                      <a:pt x="572" y="496"/>
                    </a:lnTo>
                    <a:lnTo>
                      <a:pt x="574" y="496"/>
                    </a:lnTo>
                    <a:lnTo>
                      <a:pt x="575" y="496"/>
                    </a:lnTo>
                    <a:lnTo>
                      <a:pt x="577" y="498"/>
                    </a:lnTo>
                    <a:lnTo>
                      <a:pt x="575" y="500"/>
                    </a:lnTo>
                    <a:lnTo>
                      <a:pt x="575" y="502"/>
                    </a:lnTo>
                    <a:lnTo>
                      <a:pt x="575" y="504"/>
                    </a:lnTo>
                    <a:lnTo>
                      <a:pt x="575" y="506"/>
                    </a:lnTo>
                    <a:lnTo>
                      <a:pt x="577" y="512"/>
                    </a:lnTo>
                    <a:lnTo>
                      <a:pt x="579" y="515"/>
                    </a:lnTo>
                    <a:lnTo>
                      <a:pt x="587" y="523"/>
                    </a:lnTo>
                    <a:lnTo>
                      <a:pt x="589" y="525"/>
                    </a:lnTo>
                    <a:lnTo>
                      <a:pt x="591" y="527"/>
                    </a:lnTo>
                    <a:lnTo>
                      <a:pt x="595" y="529"/>
                    </a:lnTo>
                    <a:lnTo>
                      <a:pt x="596" y="527"/>
                    </a:lnTo>
                    <a:lnTo>
                      <a:pt x="598" y="527"/>
                    </a:lnTo>
                    <a:lnTo>
                      <a:pt x="600" y="525"/>
                    </a:lnTo>
                    <a:lnTo>
                      <a:pt x="602" y="525"/>
                    </a:lnTo>
                    <a:lnTo>
                      <a:pt x="604" y="525"/>
                    </a:lnTo>
                    <a:lnTo>
                      <a:pt x="606" y="525"/>
                    </a:lnTo>
                    <a:lnTo>
                      <a:pt x="606" y="525"/>
                    </a:lnTo>
                    <a:lnTo>
                      <a:pt x="608" y="523"/>
                    </a:lnTo>
                    <a:lnTo>
                      <a:pt x="610" y="517"/>
                    </a:lnTo>
                    <a:lnTo>
                      <a:pt x="610" y="515"/>
                    </a:lnTo>
                    <a:lnTo>
                      <a:pt x="612" y="514"/>
                    </a:lnTo>
                    <a:lnTo>
                      <a:pt x="614" y="512"/>
                    </a:lnTo>
                    <a:lnTo>
                      <a:pt x="617" y="512"/>
                    </a:lnTo>
                    <a:lnTo>
                      <a:pt x="619" y="510"/>
                    </a:lnTo>
                    <a:lnTo>
                      <a:pt x="621" y="512"/>
                    </a:lnTo>
                    <a:lnTo>
                      <a:pt x="623" y="512"/>
                    </a:lnTo>
                    <a:lnTo>
                      <a:pt x="625" y="512"/>
                    </a:lnTo>
                    <a:lnTo>
                      <a:pt x="627" y="512"/>
                    </a:lnTo>
                    <a:lnTo>
                      <a:pt x="631" y="508"/>
                    </a:lnTo>
                    <a:lnTo>
                      <a:pt x="640" y="500"/>
                    </a:lnTo>
                    <a:lnTo>
                      <a:pt x="644" y="496"/>
                    </a:lnTo>
                    <a:lnTo>
                      <a:pt x="646" y="493"/>
                    </a:lnTo>
                    <a:lnTo>
                      <a:pt x="646" y="489"/>
                    </a:lnTo>
                    <a:lnTo>
                      <a:pt x="646" y="485"/>
                    </a:lnTo>
                    <a:lnTo>
                      <a:pt x="644" y="481"/>
                    </a:lnTo>
                    <a:lnTo>
                      <a:pt x="640" y="479"/>
                    </a:lnTo>
                    <a:lnTo>
                      <a:pt x="640" y="475"/>
                    </a:lnTo>
                    <a:lnTo>
                      <a:pt x="640" y="472"/>
                    </a:lnTo>
                    <a:lnTo>
                      <a:pt x="638" y="470"/>
                    </a:lnTo>
                    <a:lnTo>
                      <a:pt x="633" y="464"/>
                    </a:lnTo>
                    <a:lnTo>
                      <a:pt x="631" y="462"/>
                    </a:lnTo>
                    <a:lnTo>
                      <a:pt x="631" y="456"/>
                    </a:lnTo>
                    <a:lnTo>
                      <a:pt x="631" y="455"/>
                    </a:lnTo>
                    <a:lnTo>
                      <a:pt x="631" y="449"/>
                    </a:lnTo>
                    <a:lnTo>
                      <a:pt x="633" y="447"/>
                    </a:lnTo>
                    <a:lnTo>
                      <a:pt x="635" y="445"/>
                    </a:lnTo>
                    <a:lnTo>
                      <a:pt x="635" y="443"/>
                    </a:lnTo>
                    <a:lnTo>
                      <a:pt x="635" y="439"/>
                    </a:lnTo>
                    <a:lnTo>
                      <a:pt x="631" y="437"/>
                    </a:lnTo>
                    <a:lnTo>
                      <a:pt x="623" y="437"/>
                    </a:lnTo>
                    <a:lnTo>
                      <a:pt x="621" y="436"/>
                    </a:lnTo>
                    <a:lnTo>
                      <a:pt x="614" y="432"/>
                    </a:lnTo>
                    <a:lnTo>
                      <a:pt x="612" y="432"/>
                    </a:lnTo>
                    <a:lnTo>
                      <a:pt x="608" y="434"/>
                    </a:lnTo>
                    <a:lnTo>
                      <a:pt x="606" y="432"/>
                    </a:lnTo>
                    <a:lnTo>
                      <a:pt x="606" y="430"/>
                    </a:lnTo>
                    <a:lnTo>
                      <a:pt x="606" y="428"/>
                    </a:lnTo>
                    <a:lnTo>
                      <a:pt x="606" y="426"/>
                    </a:lnTo>
                    <a:lnTo>
                      <a:pt x="604" y="426"/>
                    </a:lnTo>
                    <a:lnTo>
                      <a:pt x="602" y="424"/>
                    </a:lnTo>
                    <a:lnTo>
                      <a:pt x="598" y="424"/>
                    </a:lnTo>
                    <a:lnTo>
                      <a:pt x="596" y="422"/>
                    </a:lnTo>
                    <a:lnTo>
                      <a:pt x="593" y="415"/>
                    </a:lnTo>
                    <a:lnTo>
                      <a:pt x="593" y="415"/>
                    </a:lnTo>
                    <a:lnTo>
                      <a:pt x="591" y="413"/>
                    </a:lnTo>
                    <a:lnTo>
                      <a:pt x="591" y="411"/>
                    </a:lnTo>
                    <a:lnTo>
                      <a:pt x="591" y="407"/>
                    </a:lnTo>
                    <a:lnTo>
                      <a:pt x="591" y="401"/>
                    </a:lnTo>
                    <a:lnTo>
                      <a:pt x="591" y="399"/>
                    </a:lnTo>
                    <a:lnTo>
                      <a:pt x="589" y="394"/>
                    </a:lnTo>
                    <a:lnTo>
                      <a:pt x="589" y="392"/>
                    </a:lnTo>
                    <a:lnTo>
                      <a:pt x="591" y="388"/>
                    </a:lnTo>
                    <a:lnTo>
                      <a:pt x="593" y="386"/>
                    </a:lnTo>
                    <a:lnTo>
                      <a:pt x="595" y="386"/>
                    </a:lnTo>
                    <a:lnTo>
                      <a:pt x="596" y="388"/>
                    </a:lnTo>
                    <a:lnTo>
                      <a:pt x="600" y="388"/>
                    </a:lnTo>
                    <a:lnTo>
                      <a:pt x="600" y="386"/>
                    </a:lnTo>
                    <a:lnTo>
                      <a:pt x="600" y="384"/>
                    </a:lnTo>
                    <a:lnTo>
                      <a:pt x="598" y="379"/>
                    </a:lnTo>
                    <a:lnTo>
                      <a:pt x="598" y="377"/>
                    </a:lnTo>
                    <a:lnTo>
                      <a:pt x="598" y="373"/>
                    </a:lnTo>
                    <a:lnTo>
                      <a:pt x="596" y="371"/>
                    </a:lnTo>
                    <a:lnTo>
                      <a:pt x="595" y="369"/>
                    </a:lnTo>
                    <a:lnTo>
                      <a:pt x="593" y="365"/>
                    </a:lnTo>
                    <a:lnTo>
                      <a:pt x="593" y="361"/>
                    </a:lnTo>
                    <a:lnTo>
                      <a:pt x="591" y="356"/>
                    </a:lnTo>
                    <a:lnTo>
                      <a:pt x="589" y="352"/>
                    </a:lnTo>
                    <a:lnTo>
                      <a:pt x="591" y="348"/>
                    </a:lnTo>
                    <a:lnTo>
                      <a:pt x="593" y="346"/>
                    </a:lnTo>
                    <a:lnTo>
                      <a:pt x="604" y="346"/>
                    </a:lnTo>
                    <a:lnTo>
                      <a:pt x="606" y="346"/>
                    </a:lnTo>
                    <a:lnTo>
                      <a:pt x="606" y="346"/>
                    </a:lnTo>
                    <a:lnTo>
                      <a:pt x="608" y="346"/>
                    </a:lnTo>
                    <a:lnTo>
                      <a:pt x="608" y="344"/>
                    </a:lnTo>
                    <a:lnTo>
                      <a:pt x="610" y="344"/>
                    </a:lnTo>
                    <a:lnTo>
                      <a:pt x="612" y="342"/>
                    </a:lnTo>
                    <a:lnTo>
                      <a:pt x="635" y="344"/>
                    </a:lnTo>
                    <a:lnTo>
                      <a:pt x="636" y="344"/>
                    </a:lnTo>
                    <a:lnTo>
                      <a:pt x="640" y="339"/>
                    </a:lnTo>
                    <a:lnTo>
                      <a:pt x="644" y="337"/>
                    </a:lnTo>
                    <a:lnTo>
                      <a:pt x="646" y="335"/>
                    </a:lnTo>
                    <a:lnTo>
                      <a:pt x="646" y="333"/>
                    </a:lnTo>
                    <a:lnTo>
                      <a:pt x="644" y="329"/>
                    </a:lnTo>
                    <a:lnTo>
                      <a:pt x="644" y="325"/>
                    </a:lnTo>
                    <a:lnTo>
                      <a:pt x="646" y="325"/>
                    </a:lnTo>
                    <a:lnTo>
                      <a:pt x="648" y="325"/>
                    </a:lnTo>
                    <a:lnTo>
                      <a:pt x="648" y="325"/>
                    </a:lnTo>
                    <a:lnTo>
                      <a:pt x="650" y="323"/>
                    </a:lnTo>
                    <a:lnTo>
                      <a:pt x="650" y="318"/>
                    </a:lnTo>
                    <a:lnTo>
                      <a:pt x="648" y="306"/>
                    </a:lnTo>
                    <a:lnTo>
                      <a:pt x="646" y="302"/>
                    </a:lnTo>
                    <a:lnTo>
                      <a:pt x="646" y="301"/>
                    </a:lnTo>
                    <a:lnTo>
                      <a:pt x="648" y="299"/>
                    </a:lnTo>
                    <a:lnTo>
                      <a:pt x="650" y="299"/>
                    </a:lnTo>
                    <a:lnTo>
                      <a:pt x="657" y="301"/>
                    </a:lnTo>
                    <a:lnTo>
                      <a:pt x="661" y="301"/>
                    </a:lnTo>
                    <a:lnTo>
                      <a:pt x="665" y="301"/>
                    </a:lnTo>
                    <a:lnTo>
                      <a:pt x="665" y="301"/>
                    </a:lnTo>
                    <a:lnTo>
                      <a:pt x="667" y="297"/>
                    </a:lnTo>
                    <a:lnTo>
                      <a:pt x="667" y="295"/>
                    </a:lnTo>
                    <a:lnTo>
                      <a:pt x="667" y="293"/>
                    </a:lnTo>
                    <a:lnTo>
                      <a:pt x="665" y="293"/>
                    </a:lnTo>
                    <a:lnTo>
                      <a:pt x="665" y="291"/>
                    </a:lnTo>
                    <a:lnTo>
                      <a:pt x="665" y="289"/>
                    </a:lnTo>
                    <a:lnTo>
                      <a:pt x="665" y="287"/>
                    </a:lnTo>
                    <a:lnTo>
                      <a:pt x="667" y="285"/>
                    </a:lnTo>
                    <a:lnTo>
                      <a:pt x="669" y="285"/>
                    </a:lnTo>
                    <a:lnTo>
                      <a:pt x="673" y="283"/>
                    </a:lnTo>
                    <a:lnTo>
                      <a:pt x="675" y="283"/>
                    </a:lnTo>
                    <a:lnTo>
                      <a:pt x="676" y="282"/>
                    </a:lnTo>
                    <a:lnTo>
                      <a:pt x="676" y="280"/>
                    </a:lnTo>
                    <a:lnTo>
                      <a:pt x="678" y="276"/>
                    </a:lnTo>
                    <a:lnTo>
                      <a:pt x="678" y="274"/>
                    </a:lnTo>
                    <a:lnTo>
                      <a:pt x="680" y="272"/>
                    </a:lnTo>
                    <a:lnTo>
                      <a:pt x="684" y="272"/>
                    </a:lnTo>
                    <a:lnTo>
                      <a:pt x="686" y="272"/>
                    </a:lnTo>
                    <a:lnTo>
                      <a:pt x="692" y="274"/>
                    </a:lnTo>
                    <a:lnTo>
                      <a:pt x="696" y="272"/>
                    </a:lnTo>
                    <a:lnTo>
                      <a:pt x="696" y="272"/>
                    </a:lnTo>
                    <a:lnTo>
                      <a:pt x="697" y="264"/>
                    </a:lnTo>
                    <a:lnTo>
                      <a:pt x="699" y="259"/>
                    </a:lnTo>
                    <a:lnTo>
                      <a:pt x="701" y="257"/>
                    </a:lnTo>
                    <a:lnTo>
                      <a:pt x="707" y="251"/>
                    </a:lnTo>
                    <a:lnTo>
                      <a:pt x="707" y="249"/>
                    </a:lnTo>
                    <a:lnTo>
                      <a:pt x="709" y="245"/>
                    </a:lnTo>
                    <a:lnTo>
                      <a:pt x="707" y="226"/>
                    </a:lnTo>
                    <a:lnTo>
                      <a:pt x="709" y="223"/>
                    </a:lnTo>
                    <a:lnTo>
                      <a:pt x="711" y="219"/>
                    </a:lnTo>
                    <a:lnTo>
                      <a:pt x="715" y="215"/>
                    </a:lnTo>
                    <a:lnTo>
                      <a:pt x="716" y="213"/>
                    </a:lnTo>
                    <a:lnTo>
                      <a:pt x="716" y="209"/>
                    </a:lnTo>
                    <a:lnTo>
                      <a:pt x="716" y="204"/>
                    </a:lnTo>
                    <a:lnTo>
                      <a:pt x="715" y="200"/>
                    </a:lnTo>
                    <a:lnTo>
                      <a:pt x="718" y="196"/>
                    </a:lnTo>
                    <a:lnTo>
                      <a:pt x="724" y="190"/>
                    </a:lnTo>
                    <a:lnTo>
                      <a:pt x="726" y="186"/>
                    </a:lnTo>
                    <a:lnTo>
                      <a:pt x="726" y="183"/>
                    </a:lnTo>
                    <a:lnTo>
                      <a:pt x="726" y="181"/>
                    </a:lnTo>
                    <a:close/>
                  </a:path>
                </a:pathLst>
              </a:custGeom>
              <a:solidFill>
                <a:schemeClr val="bg1"/>
              </a:solidFill>
              <a:ln w="3175" cap="rnd">
                <a:solidFill>
                  <a:schemeClr val="tx1">
                    <a:lumMod val="50000"/>
                    <a:lumOff val="50000"/>
                  </a:schemeClr>
                </a:solidFill>
                <a:prstDash val="solid"/>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43" name="Freeform 52">
                <a:extLst>
                  <a:ext uri="{FF2B5EF4-FFF2-40B4-BE49-F238E27FC236}">
                    <a16:creationId xmlns:a16="http://schemas.microsoft.com/office/drawing/2014/main" id="{40C93F2A-00F1-4DA0-B319-23E353B35A25}"/>
                  </a:ext>
                </a:extLst>
              </p:cNvPr>
              <p:cNvSpPr>
                <a:spLocks/>
              </p:cNvSpPr>
              <p:nvPr/>
            </p:nvSpPr>
            <p:spPr bwMode="auto">
              <a:xfrm>
                <a:off x="7828351" y="1904576"/>
                <a:ext cx="498318" cy="490417"/>
              </a:xfrm>
              <a:custGeom>
                <a:avLst/>
                <a:gdLst>
                  <a:gd name="T0" fmla="*/ 301 w 314"/>
                  <a:gd name="T1" fmla="*/ 211 h 308"/>
                  <a:gd name="T2" fmla="*/ 293 w 314"/>
                  <a:gd name="T3" fmla="*/ 198 h 308"/>
                  <a:gd name="T4" fmla="*/ 293 w 314"/>
                  <a:gd name="T5" fmla="*/ 171 h 308"/>
                  <a:gd name="T6" fmla="*/ 288 w 314"/>
                  <a:gd name="T7" fmla="*/ 163 h 308"/>
                  <a:gd name="T8" fmla="*/ 291 w 314"/>
                  <a:gd name="T9" fmla="*/ 139 h 308"/>
                  <a:gd name="T10" fmla="*/ 267 w 314"/>
                  <a:gd name="T11" fmla="*/ 110 h 308"/>
                  <a:gd name="T12" fmla="*/ 263 w 314"/>
                  <a:gd name="T13" fmla="*/ 91 h 308"/>
                  <a:gd name="T14" fmla="*/ 251 w 314"/>
                  <a:gd name="T15" fmla="*/ 83 h 308"/>
                  <a:gd name="T16" fmla="*/ 251 w 314"/>
                  <a:gd name="T17" fmla="*/ 70 h 308"/>
                  <a:gd name="T18" fmla="*/ 259 w 314"/>
                  <a:gd name="T19" fmla="*/ 57 h 308"/>
                  <a:gd name="T20" fmla="*/ 253 w 314"/>
                  <a:gd name="T21" fmla="*/ 51 h 308"/>
                  <a:gd name="T22" fmla="*/ 246 w 314"/>
                  <a:gd name="T23" fmla="*/ 59 h 308"/>
                  <a:gd name="T24" fmla="*/ 232 w 314"/>
                  <a:gd name="T25" fmla="*/ 63 h 308"/>
                  <a:gd name="T26" fmla="*/ 223 w 314"/>
                  <a:gd name="T27" fmla="*/ 64 h 308"/>
                  <a:gd name="T28" fmla="*/ 213 w 314"/>
                  <a:gd name="T29" fmla="*/ 45 h 308"/>
                  <a:gd name="T30" fmla="*/ 194 w 314"/>
                  <a:gd name="T31" fmla="*/ 24 h 308"/>
                  <a:gd name="T32" fmla="*/ 185 w 314"/>
                  <a:gd name="T33" fmla="*/ 32 h 308"/>
                  <a:gd name="T34" fmla="*/ 166 w 314"/>
                  <a:gd name="T35" fmla="*/ 38 h 308"/>
                  <a:gd name="T36" fmla="*/ 126 w 314"/>
                  <a:gd name="T37" fmla="*/ 21 h 308"/>
                  <a:gd name="T38" fmla="*/ 95 w 314"/>
                  <a:gd name="T39" fmla="*/ 4 h 308"/>
                  <a:gd name="T40" fmla="*/ 65 w 314"/>
                  <a:gd name="T41" fmla="*/ 11 h 308"/>
                  <a:gd name="T42" fmla="*/ 46 w 314"/>
                  <a:gd name="T43" fmla="*/ 26 h 308"/>
                  <a:gd name="T44" fmla="*/ 28 w 314"/>
                  <a:gd name="T45" fmla="*/ 32 h 308"/>
                  <a:gd name="T46" fmla="*/ 21 w 314"/>
                  <a:gd name="T47" fmla="*/ 38 h 308"/>
                  <a:gd name="T48" fmla="*/ 30 w 314"/>
                  <a:gd name="T49" fmla="*/ 51 h 308"/>
                  <a:gd name="T50" fmla="*/ 30 w 314"/>
                  <a:gd name="T51" fmla="*/ 66 h 308"/>
                  <a:gd name="T52" fmla="*/ 27 w 314"/>
                  <a:gd name="T53" fmla="*/ 80 h 308"/>
                  <a:gd name="T54" fmla="*/ 11 w 314"/>
                  <a:gd name="T55" fmla="*/ 104 h 308"/>
                  <a:gd name="T56" fmla="*/ 4 w 314"/>
                  <a:gd name="T57" fmla="*/ 114 h 308"/>
                  <a:gd name="T58" fmla="*/ 6 w 314"/>
                  <a:gd name="T59" fmla="*/ 116 h 308"/>
                  <a:gd name="T60" fmla="*/ 11 w 314"/>
                  <a:gd name="T61" fmla="*/ 127 h 308"/>
                  <a:gd name="T62" fmla="*/ 36 w 314"/>
                  <a:gd name="T63" fmla="*/ 152 h 308"/>
                  <a:gd name="T64" fmla="*/ 32 w 314"/>
                  <a:gd name="T65" fmla="*/ 156 h 308"/>
                  <a:gd name="T66" fmla="*/ 59 w 314"/>
                  <a:gd name="T67" fmla="*/ 209 h 308"/>
                  <a:gd name="T68" fmla="*/ 67 w 314"/>
                  <a:gd name="T69" fmla="*/ 205 h 308"/>
                  <a:gd name="T70" fmla="*/ 70 w 314"/>
                  <a:gd name="T71" fmla="*/ 196 h 308"/>
                  <a:gd name="T72" fmla="*/ 82 w 314"/>
                  <a:gd name="T73" fmla="*/ 209 h 308"/>
                  <a:gd name="T74" fmla="*/ 86 w 314"/>
                  <a:gd name="T75" fmla="*/ 211 h 308"/>
                  <a:gd name="T76" fmla="*/ 89 w 314"/>
                  <a:gd name="T77" fmla="*/ 215 h 308"/>
                  <a:gd name="T78" fmla="*/ 91 w 314"/>
                  <a:gd name="T79" fmla="*/ 217 h 308"/>
                  <a:gd name="T80" fmla="*/ 93 w 314"/>
                  <a:gd name="T81" fmla="*/ 222 h 308"/>
                  <a:gd name="T82" fmla="*/ 95 w 314"/>
                  <a:gd name="T83" fmla="*/ 236 h 308"/>
                  <a:gd name="T84" fmla="*/ 110 w 314"/>
                  <a:gd name="T85" fmla="*/ 251 h 308"/>
                  <a:gd name="T86" fmla="*/ 118 w 314"/>
                  <a:gd name="T87" fmla="*/ 253 h 308"/>
                  <a:gd name="T88" fmla="*/ 128 w 314"/>
                  <a:gd name="T89" fmla="*/ 262 h 308"/>
                  <a:gd name="T90" fmla="*/ 135 w 314"/>
                  <a:gd name="T91" fmla="*/ 268 h 308"/>
                  <a:gd name="T92" fmla="*/ 145 w 314"/>
                  <a:gd name="T93" fmla="*/ 285 h 308"/>
                  <a:gd name="T94" fmla="*/ 150 w 314"/>
                  <a:gd name="T95" fmla="*/ 298 h 308"/>
                  <a:gd name="T96" fmla="*/ 166 w 314"/>
                  <a:gd name="T97" fmla="*/ 304 h 308"/>
                  <a:gd name="T98" fmla="*/ 171 w 314"/>
                  <a:gd name="T99" fmla="*/ 304 h 308"/>
                  <a:gd name="T100" fmla="*/ 185 w 314"/>
                  <a:gd name="T101" fmla="*/ 308 h 308"/>
                  <a:gd name="T102" fmla="*/ 202 w 314"/>
                  <a:gd name="T103" fmla="*/ 296 h 308"/>
                  <a:gd name="T104" fmla="*/ 204 w 314"/>
                  <a:gd name="T105" fmla="*/ 291 h 308"/>
                  <a:gd name="T106" fmla="*/ 202 w 314"/>
                  <a:gd name="T107" fmla="*/ 277 h 308"/>
                  <a:gd name="T108" fmla="*/ 200 w 314"/>
                  <a:gd name="T109" fmla="*/ 257 h 308"/>
                  <a:gd name="T110" fmla="*/ 204 w 314"/>
                  <a:gd name="T111" fmla="*/ 249 h 308"/>
                  <a:gd name="T112" fmla="*/ 204 w 314"/>
                  <a:gd name="T113" fmla="*/ 243 h 308"/>
                  <a:gd name="T114" fmla="*/ 217 w 314"/>
                  <a:gd name="T115" fmla="*/ 224 h 308"/>
                  <a:gd name="T116" fmla="*/ 240 w 314"/>
                  <a:gd name="T117" fmla="*/ 215 h 308"/>
                  <a:gd name="T118" fmla="*/ 259 w 314"/>
                  <a:gd name="T119" fmla="*/ 213 h 308"/>
                  <a:gd name="T120" fmla="*/ 270 w 314"/>
                  <a:gd name="T121" fmla="*/ 218 h 308"/>
                  <a:gd name="T122" fmla="*/ 290 w 314"/>
                  <a:gd name="T123" fmla="*/ 218 h 308"/>
                  <a:gd name="T124" fmla="*/ 309 w 314"/>
                  <a:gd name="T125" fmla="*/ 23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14" h="308">
                    <a:moveTo>
                      <a:pt x="314" y="224"/>
                    </a:moveTo>
                    <a:lnTo>
                      <a:pt x="312" y="220"/>
                    </a:lnTo>
                    <a:lnTo>
                      <a:pt x="311" y="217"/>
                    </a:lnTo>
                    <a:lnTo>
                      <a:pt x="307" y="213"/>
                    </a:lnTo>
                    <a:lnTo>
                      <a:pt x="307" y="213"/>
                    </a:lnTo>
                    <a:lnTo>
                      <a:pt x="305" y="209"/>
                    </a:lnTo>
                    <a:lnTo>
                      <a:pt x="305" y="211"/>
                    </a:lnTo>
                    <a:lnTo>
                      <a:pt x="303" y="211"/>
                    </a:lnTo>
                    <a:lnTo>
                      <a:pt x="301" y="211"/>
                    </a:lnTo>
                    <a:lnTo>
                      <a:pt x="299" y="211"/>
                    </a:lnTo>
                    <a:lnTo>
                      <a:pt x="297" y="211"/>
                    </a:lnTo>
                    <a:lnTo>
                      <a:pt x="295" y="211"/>
                    </a:lnTo>
                    <a:lnTo>
                      <a:pt x="293" y="209"/>
                    </a:lnTo>
                    <a:lnTo>
                      <a:pt x="291" y="209"/>
                    </a:lnTo>
                    <a:lnTo>
                      <a:pt x="291" y="207"/>
                    </a:lnTo>
                    <a:lnTo>
                      <a:pt x="291" y="205"/>
                    </a:lnTo>
                    <a:lnTo>
                      <a:pt x="291" y="201"/>
                    </a:lnTo>
                    <a:lnTo>
                      <a:pt x="293" y="198"/>
                    </a:lnTo>
                    <a:lnTo>
                      <a:pt x="293" y="194"/>
                    </a:lnTo>
                    <a:lnTo>
                      <a:pt x="291" y="192"/>
                    </a:lnTo>
                    <a:lnTo>
                      <a:pt x="288" y="190"/>
                    </a:lnTo>
                    <a:lnTo>
                      <a:pt x="288" y="186"/>
                    </a:lnTo>
                    <a:lnTo>
                      <a:pt x="297" y="180"/>
                    </a:lnTo>
                    <a:lnTo>
                      <a:pt x="299" y="179"/>
                    </a:lnTo>
                    <a:lnTo>
                      <a:pt x="299" y="177"/>
                    </a:lnTo>
                    <a:lnTo>
                      <a:pt x="297" y="173"/>
                    </a:lnTo>
                    <a:lnTo>
                      <a:pt x="293" y="171"/>
                    </a:lnTo>
                    <a:lnTo>
                      <a:pt x="291" y="171"/>
                    </a:lnTo>
                    <a:lnTo>
                      <a:pt x="291" y="169"/>
                    </a:lnTo>
                    <a:lnTo>
                      <a:pt x="290" y="169"/>
                    </a:lnTo>
                    <a:lnTo>
                      <a:pt x="290" y="169"/>
                    </a:lnTo>
                    <a:lnTo>
                      <a:pt x="290" y="167"/>
                    </a:lnTo>
                    <a:lnTo>
                      <a:pt x="288" y="165"/>
                    </a:lnTo>
                    <a:lnTo>
                      <a:pt x="288" y="165"/>
                    </a:lnTo>
                    <a:lnTo>
                      <a:pt x="288" y="163"/>
                    </a:lnTo>
                    <a:lnTo>
                      <a:pt x="288" y="163"/>
                    </a:lnTo>
                    <a:lnTo>
                      <a:pt x="288" y="161"/>
                    </a:lnTo>
                    <a:lnTo>
                      <a:pt x="286" y="160"/>
                    </a:lnTo>
                    <a:lnTo>
                      <a:pt x="286" y="158"/>
                    </a:lnTo>
                    <a:lnTo>
                      <a:pt x="288" y="154"/>
                    </a:lnTo>
                    <a:lnTo>
                      <a:pt x="288" y="152"/>
                    </a:lnTo>
                    <a:lnTo>
                      <a:pt x="290" y="146"/>
                    </a:lnTo>
                    <a:lnTo>
                      <a:pt x="290" y="144"/>
                    </a:lnTo>
                    <a:lnTo>
                      <a:pt x="291" y="140"/>
                    </a:lnTo>
                    <a:lnTo>
                      <a:pt x="291" y="139"/>
                    </a:lnTo>
                    <a:lnTo>
                      <a:pt x="291" y="135"/>
                    </a:lnTo>
                    <a:lnTo>
                      <a:pt x="290" y="135"/>
                    </a:lnTo>
                    <a:lnTo>
                      <a:pt x="286" y="133"/>
                    </a:lnTo>
                    <a:lnTo>
                      <a:pt x="284" y="129"/>
                    </a:lnTo>
                    <a:lnTo>
                      <a:pt x="274" y="118"/>
                    </a:lnTo>
                    <a:lnTo>
                      <a:pt x="272" y="114"/>
                    </a:lnTo>
                    <a:lnTo>
                      <a:pt x="270" y="112"/>
                    </a:lnTo>
                    <a:lnTo>
                      <a:pt x="267" y="110"/>
                    </a:lnTo>
                    <a:lnTo>
                      <a:pt x="267" y="110"/>
                    </a:lnTo>
                    <a:lnTo>
                      <a:pt x="267" y="110"/>
                    </a:lnTo>
                    <a:lnTo>
                      <a:pt x="265" y="108"/>
                    </a:lnTo>
                    <a:lnTo>
                      <a:pt x="265" y="108"/>
                    </a:lnTo>
                    <a:lnTo>
                      <a:pt x="267" y="106"/>
                    </a:lnTo>
                    <a:lnTo>
                      <a:pt x="267" y="102"/>
                    </a:lnTo>
                    <a:lnTo>
                      <a:pt x="263" y="93"/>
                    </a:lnTo>
                    <a:lnTo>
                      <a:pt x="263" y="93"/>
                    </a:lnTo>
                    <a:lnTo>
                      <a:pt x="263" y="93"/>
                    </a:lnTo>
                    <a:lnTo>
                      <a:pt x="263" y="91"/>
                    </a:lnTo>
                    <a:lnTo>
                      <a:pt x="265" y="89"/>
                    </a:lnTo>
                    <a:lnTo>
                      <a:pt x="265" y="89"/>
                    </a:lnTo>
                    <a:lnTo>
                      <a:pt x="265" y="89"/>
                    </a:lnTo>
                    <a:lnTo>
                      <a:pt x="265" y="87"/>
                    </a:lnTo>
                    <a:lnTo>
                      <a:pt x="261" y="82"/>
                    </a:lnTo>
                    <a:lnTo>
                      <a:pt x="259" y="76"/>
                    </a:lnTo>
                    <a:lnTo>
                      <a:pt x="257" y="78"/>
                    </a:lnTo>
                    <a:lnTo>
                      <a:pt x="251" y="83"/>
                    </a:lnTo>
                    <a:lnTo>
                      <a:pt x="251" y="83"/>
                    </a:lnTo>
                    <a:lnTo>
                      <a:pt x="250" y="82"/>
                    </a:lnTo>
                    <a:lnTo>
                      <a:pt x="250" y="82"/>
                    </a:lnTo>
                    <a:lnTo>
                      <a:pt x="248" y="80"/>
                    </a:lnTo>
                    <a:lnTo>
                      <a:pt x="248" y="80"/>
                    </a:lnTo>
                    <a:lnTo>
                      <a:pt x="248" y="78"/>
                    </a:lnTo>
                    <a:lnTo>
                      <a:pt x="250" y="76"/>
                    </a:lnTo>
                    <a:lnTo>
                      <a:pt x="250" y="74"/>
                    </a:lnTo>
                    <a:lnTo>
                      <a:pt x="250" y="72"/>
                    </a:lnTo>
                    <a:lnTo>
                      <a:pt x="251" y="70"/>
                    </a:lnTo>
                    <a:lnTo>
                      <a:pt x="251" y="68"/>
                    </a:lnTo>
                    <a:lnTo>
                      <a:pt x="251" y="68"/>
                    </a:lnTo>
                    <a:lnTo>
                      <a:pt x="253" y="66"/>
                    </a:lnTo>
                    <a:lnTo>
                      <a:pt x="257" y="64"/>
                    </a:lnTo>
                    <a:lnTo>
                      <a:pt x="257" y="64"/>
                    </a:lnTo>
                    <a:lnTo>
                      <a:pt x="257" y="63"/>
                    </a:lnTo>
                    <a:lnTo>
                      <a:pt x="257" y="63"/>
                    </a:lnTo>
                    <a:lnTo>
                      <a:pt x="259" y="61"/>
                    </a:lnTo>
                    <a:lnTo>
                      <a:pt x="259" y="57"/>
                    </a:lnTo>
                    <a:lnTo>
                      <a:pt x="259" y="57"/>
                    </a:lnTo>
                    <a:lnTo>
                      <a:pt x="259" y="55"/>
                    </a:lnTo>
                    <a:lnTo>
                      <a:pt x="257" y="51"/>
                    </a:lnTo>
                    <a:lnTo>
                      <a:pt x="257" y="51"/>
                    </a:lnTo>
                    <a:lnTo>
                      <a:pt x="257" y="51"/>
                    </a:lnTo>
                    <a:lnTo>
                      <a:pt x="257" y="51"/>
                    </a:lnTo>
                    <a:lnTo>
                      <a:pt x="255" y="49"/>
                    </a:lnTo>
                    <a:lnTo>
                      <a:pt x="253" y="51"/>
                    </a:lnTo>
                    <a:lnTo>
                      <a:pt x="253" y="51"/>
                    </a:lnTo>
                    <a:lnTo>
                      <a:pt x="253" y="51"/>
                    </a:lnTo>
                    <a:lnTo>
                      <a:pt x="251" y="51"/>
                    </a:lnTo>
                    <a:lnTo>
                      <a:pt x="253" y="53"/>
                    </a:lnTo>
                    <a:lnTo>
                      <a:pt x="251" y="53"/>
                    </a:lnTo>
                    <a:lnTo>
                      <a:pt x="251" y="55"/>
                    </a:lnTo>
                    <a:lnTo>
                      <a:pt x="250" y="55"/>
                    </a:lnTo>
                    <a:lnTo>
                      <a:pt x="248" y="57"/>
                    </a:lnTo>
                    <a:lnTo>
                      <a:pt x="246" y="59"/>
                    </a:lnTo>
                    <a:lnTo>
                      <a:pt x="246" y="59"/>
                    </a:lnTo>
                    <a:lnTo>
                      <a:pt x="244" y="59"/>
                    </a:lnTo>
                    <a:lnTo>
                      <a:pt x="242" y="59"/>
                    </a:lnTo>
                    <a:lnTo>
                      <a:pt x="240" y="59"/>
                    </a:lnTo>
                    <a:lnTo>
                      <a:pt x="240" y="59"/>
                    </a:lnTo>
                    <a:lnTo>
                      <a:pt x="238" y="61"/>
                    </a:lnTo>
                    <a:lnTo>
                      <a:pt x="236" y="61"/>
                    </a:lnTo>
                    <a:lnTo>
                      <a:pt x="234" y="61"/>
                    </a:lnTo>
                    <a:lnTo>
                      <a:pt x="232" y="63"/>
                    </a:lnTo>
                    <a:lnTo>
                      <a:pt x="232" y="63"/>
                    </a:lnTo>
                    <a:lnTo>
                      <a:pt x="232" y="63"/>
                    </a:lnTo>
                    <a:lnTo>
                      <a:pt x="230" y="64"/>
                    </a:lnTo>
                    <a:lnTo>
                      <a:pt x="230" y="64"/>
                    </a:lnTo>
                    <a:lnTo>
                      <a:pt x="230" y="64"/>
                    </a:lnTo>
                    <a:lnTo>
                      <a:pt x="229" y="66"/>
                    </a:lnTo>
                    <a:lnTo>
                      <a:pt x="227" y="68"/>
                    </a:lnTo>
                    <a:lnTo>
                      <a:pt x="225" y="68"/>
                    </a:lnTo>
                    <a:lnTo>
                      <a:pt x="223" y="66"/>
                    </a:lnTo>
                    <a:lnTo>
                      <a:pt x="223" y="64"/>
                    </a:lnTo>
                    <a:lnTo>
                      <a:pt x="221" y="63"/>
                    </a:lnTo>
                    <a:lnTo>
                      <a:pt x="221" y="63"/>
                    </a:lnTo>
                    <a:lnTo>
                      <a:pt x="219" y="59"/>
                    </a:lnTo>
                    <a:lnTo>
                      <a:pt x="217" y="59"/>
                    </a:lnTo>
                    <a:lnTo>
                      <a:pt x="217" y="57"/>
                    </a:lnTo>
                    <a:lnTo>
                      <a:pt x="217" y="51"/>
                    </a:lnTo>
                    <a:lnTo>
                      <a:pt x="215" y="49"/>
                    </a:lnTo>
                    <a:lnTo>
                      <a:pt x="215" y="47"/>
                    </a:lnTo>
                    <a:lnTo>
                      <a:pt x="213" y="45"/>
                    </a:lnTo>
                    <a:lnTo>
                      <a:pt x="210" y="38"/>
                    </a:lnTo>
                    <a:lnTo>
                      <a:pt x="208" y="34"/>
                    </a:lnTo>
                    <a:lnTo>
                      <a:pt x="202" y="28"/>
                    </a:lnTo>
                    <a:lnTo>
                      <a:pt x="200" y="26"/>
                    </a:lnTo>
                    <a:lnTo>
                      <a:pt x="198" y="24"/>
                    </a:lnTo>
                    <a:lnTo>
                      <a:pt x="198" y="23"/>
                    </a:lnTo>
                    <a:lnTo>
                      <a:pt x="196" y="23"/>
                    </a:lnTo>
                    <a:lnTo>
                      <a:pt x="196" y="23"/>
                    </a:lnTo>
                    <a:lnTo>
                      <a:pt x="194" y="24"/>
                    </a:lnTo>
                    <a:lnTo>
                      <a:pt x="192" y="24"/>
                    </a:lnTo>
                    <a:lnTo>
                      <a:pt x="192" y="24"/>
                    </a:lnTo>
                    <a:lnTo>
                      <a:pt x="192" y="26"/>
                    </a:lnTo>
                    <a:lnTo>
                      <a:pt x="190" y="26"/>
                    </a:lnTo>
                    <a:lnTo>
                      <a:pt x="190" y="28"/>
                    </a:lnTo>
                    <a:lnTo>
                      <a:pt x="189" y="28"/>
                    </a:lnTo>
                    <a:lnTo>
                      <a:pt x="189" y="28"/>
                    </a:lnTo>
                    <a:lnTo>
                      <a:pt x="187" y="28"/>
                    </a:lnTo>
                    <a:lnTo>
                      <a:pt x="185" y="32"/>
                    </a:lnTo>
                    <a:lnTo>
                      <a:pt x="183" y="32"/>
                    </a:lnTo>
                    <a:lnTo>
                      <a:pt x="183" y="34"/>
                    </a:lnTo>
                    <a:lnTo>
                      <a:pt x="181" y="34"/>
                    </a:lnTo>
                    <a:lnTo>
                      <a:pt x="177" y="34"/>
                    </a:lnTo>
                    <a:lnTo>
                      <a:pt x="175" y="36"/>
                    </a:lnTo>
                    <a:lnTo>
                      <a:pt x="171" y="36"/>
                    </a:lnTo>
                    <a:lnTo>
                      <a:pt x="168" y="36"/>
                    </a:lnTo>
                    <a:lnTo>
                      <a:pt x="168" y="38"/>
                    </a:lnTo>
                    <a:lnTo>
                      <a:pt x="166" y="38"/>
                    </a:lnTo>
                    <a:lnTo>
                      <a:pt x="166" y="38"/>
                    </a:lnTo>
                    <a:lnTo>
                      <a:pt x="166" y="40"/>
                    </a:lnTo>
                    <a:lnTo>
                      <a:pt x="164" y="40"/>
                    </a:lnTo>
                    <a:lnTo>
                      <a:pt x="150" y="36"/>
                    </a:lnTo>
                    <a:lnTo>
                      <a:pt x="143" y="32"/>
                    </a:lnTo>
                    <a:lnTo>
                      <a:pt x="139" y="30"/>
                    </a:lnTo>
                    <a:lnTo>
                      <a:pt x="131" y="24"/>
                    </a:lnTo>
                    <a:lnTo>
                      <a:pt x="128" y="23"/>
                    </a:lnTo>
                    <a:lnTo>
                      <a:pt x="126" y="21"/>
                    </a:lnTo>
                    <a:lnTo>
                      <a:pt x="124" y="19"/>
                    </a:lnTo>
                    <a:lnTo>
                      <a:pt x="122" y="17"/>
                    </a:lnTo>
                    <a:lnTo>
                      <a:pt x="116" y="11"/>
                    </a:lnTo>
                    <a:lnTo>
                      <a:pt x="114" y="11"/>
                    </a:lnTo>
                    <a:lnTo>
                      <a:pt x="110" y="4"/>
                    </a:lnTo>
                    <a:lnTo>
                      <a:pt x="109" y="4"/>
                    </a:lnTo>
                    <a:lnTo>
                      <a:pt x="107" y="4"/>
                    </a:lnTo>
                    <a:lnTo>
                      <a:pt x="97" y="4"/>
                    </a:lnTo>
                    <a:lnTo>
                      <a:pt x="95" y="4"/>
                    </a:lnTo>
                    <a:lnTo>
                      <a:pt x="89" y="0"/>
                    </a:lnTo>
                    <a:lnTo>
                      <a:pt x="89" y="0"/>
                    </a:lnTo>
                    <a:lnTo>
                      <a:pt x="86" y="2"/>
                    </a:lnTo>
                    <a:lnTo>
                      <a:pt x="74" y="4"/>
                    </a:lnTo>
                    <a:lnTo>
                      <a:pt x="70" y="5"/>
                    </a:lnTo>
                    <a:lnTo>
                      <a:pt x="67" y="9"/>
                    </a:lnTo>
                    <a:lnTo>
                      <a:pt x="65" y="9"/>
                    </a:lnTo>
                    <a:lnTo>
                      <a:pt x="65" y="11"/>
                    </a:lnTo>
                    <a:lnTo>
                      <a:pt x="65" y="11"/>
                    </a:lnTo>
                    <a:lnTo>
                      <a:pt x="63" y="13"/>
                    </a:lnTo>
                    <a:lnTo>
                      <a:pt x="63" y="15"/>
                    </a:lnTo>
                    <a:lnTo>
                      <a:pt x="61" y="17"/>
                    </a:lnTo>
                    <a:lnTo>
                      <a:pt x="59" y="19"/>
                    </a:lnTo>
                    <a:lnTo>
                      <a:pt x="57" y="21"/>
                    </a:lnTo>
                    <a:lnTo>
                      <a:pt x="53" y="21"/>
                    </a:lnTo>
                    <a:lnTo>
                      <a:pt x="48" y="23"/>
                    </a:lnTo>
                    <a:lnTo>
                      <a:pt x="46" y="24"/>
                    </a:lnTo>
                    <a:lnTo>
                      <a:pt x="46" y="26"/>
                    </a:lnTo>
                    <a:lnTo>
                      <a:pt x="44" y="28"/>
                    </a:lnTo>
                    <a:lnTo>
                      <a:pt x="36" y="34"/>
                    </a:lnTo>
                    <a:lnTo>
                      <a:pt x="34" y="36"/>
                    </a:lnTo>
                    <a:lnTo>
                      <a:pt x="34" y="36"/>
                    </a:lnTo>
                    <a:lnTo>
                      <a:pt x="32" y="36"/>
                    </a:lnTo>
                    <a:lnTo>
                      <a:pt x="30" y="34"/>
                    </a:lnTo>
                    <a:lnTo>
                      <a:pt x="30" y="32"/>
                    </a:lnTo>
                    <a:lnTo>
                      <a:pt x="30" y="32"/>
                    </a:lnTo>
                    <a:lnTo>
                      <a:pt x="28" y="32"/>
                    </a:lnTo>
                    <a:lnTo>
                      <a:pt x="27" y="32"/>
                    </a:lnTo>
                    <a:lnTo>
                      <a:pt x="25" y="30"/>
                    </a:lnTo>
                    <a:lnTo>
                      <a:pt x="25" y="30"/>
                    </a:lnTo>
                    <a:lnTo>
                      <a:pt x="23" y="32"/>
                    </a:lnTo>
                    <a:lnTo>
                      <a:pt x="21" y="32"/>
                    </a:lnTo>
                    <a:lnTo>
                      <a:pt x="21" y="34"/>
                    </a:lnTo>
                    <a:lnTo>
                      <a:pt x="21" y="34"/>
                    </a:lnTo>
                    <a:lnTo>
                      <a:pt x="21" y="36"/>
                    </a:lnTo>
                    <a:lnTo>
                      <a:pt x="21" y="38"/>
                    </a:lnTo>
                    <a:lnTo>
                      <a:pt x="23" y="40"/>
                    </a:lnTo>
                    <a:lnTo>
                      <a:pt x="25" y="42"/>
                    </a:lnTo>
                    <a:lnTo>
                      <a:pt x="27" y="43"/>
                    </a:lnTo>
                    <a:lnTo>
                      <a:pt x="27" y="45"/>
                    </a:lnTo>
                    <a:lnTo>
                      <a:pt x="28" y="45"/>
                    </a:lnTo>
                    <a:lnTo>
                      <a:pt x="28" y="47"/>
                    </a:lnTo>
                    <a:lnTo>
                      <a:pt x="30" y="49"/>
                    </a:lnTo>
                    <a:lnTo>
                      <a:pt x="30" y="49"/>
                    </a:lnTo>
                    <a:lnTo>
                      <a:pt x="30" y="51"/>
                    </a:lnTo>
                    <a:lnTo>
                      <a:pt x="30" y="51"/>
                    </a:lnTo>
                    <a:lnTo>
                      <a:pt x="30" y="53"/>
                    </a:lnTo>
                    <a:lnTo>
                      <a:pt x="30" y="57"/>
                    </a:lnTo>
                    <a:lnTo>
                      <a:pt x="30" y="59"/>
                    </a:lnTo>
                    <a:lnTo>
                      <a:pt x="32" y="63"/>
                    </a:lnTo>
                    <a:lnTo>
                      <a:pt x="32" y="64"/>
                    </a:lnTo>
                    <a:lnTo>
                      <a:pt x="32" y="64"/>
                    </a:lnTo>
                    <a:lnTo>
                      <a:pt x="32" y="66"/>
                    </a:lnTo>
                    <a:lnTo>
                      <a:pt x="30" y="66"/>
                    </a:lnTo>
                    <a:lnTo>
                      <a:pt x="30" y="68"/>
                    </a:lnTo>
                    <a:lnTo>
                      <a:pt x="28" y="68"/>
                    </a:lnTo>
                    <a:lnTo>
                      <a:pt x="27" y="72"/>
                    </a:lnTo>
                    <a:lnTo>
                      <a:pt x="27" y="74"/>
                    </a:lnTo>
                    <a:lnTo>
                      <a:pt x="25" y="76"/>
                    </a:lnTo>
                    <a:lnTo>
                      <a:pt x="25" y="78"/>
                    </a:lnTo>
                    <a:lnTo>
                      <a:pt x="25" y="78"/>
                    </a:lnTo>
                    <a:lnTo>
                      <a:pt x="27" y="80"/>
                    </a:lnTo>
                    <a:lnTo>
                      <a:pt x="27" y="80"/>
                    </a:lnTo>
                    <a:lnTo>
                      <a:pt x="30" y="87"/>
                    </a:lnTo>
                    <a:lnTo>
                      <a:pt x="30" y="87"/>
                    </a:lnTo>
                    <a:lnTo>
                      <a:pt x="30" y="89"/>
                    </a:lnTo>
                    <a:lnTo>
                      <a:pt x="30" y="89"/>
                    </a:lnTo>
                    <a:lnTo>
                      <a:pt x="25" y="91"/>
                    </a:lnTo>
                    <a:lnTo>
                      <a:pt x="19" y="97"/>
                    </a:lnTo>
                    <a:lnTo>
                      <a:pt x="15" y="101"/>
                    </a:lnTo>
                    <a:lnTo>
                      <a:pt x="13" y="102"/>
                    </a:lnTo>
                    <a:lnTo>
                      <a:pt x="11" y="104"/>
                    </a:lnTo>
                    <a:lnTo>
                      <a:pt x="9" y="104"/>
                    </a:lnTo>
                    <a:lnTo>
                      <a:pt x="4" y="106"/>
                    </a:lnTo>
                    <a:lnTo>
                      <a:pt x="4" y="106"/>
                    </a:lnTo>
                    <a:lnTo>
                      <a:pt x="4" y="106"/>
                    </a:lnTo>
                    <a:lnTo>
                      <a:pt x="2" y="108"/>
                    </a:lnTo>
                    <a:lnTo>
                      <a:pt x="2" y="110"/>
                    </a:lnTo>
                    <a:lnTo>
                      <a:pt x="2" y="112"/>
                    </a:lnTo>
                    <a:lnTo>
                      <a:pt x="4" y="112"/>
                    </a:lnTo>
                    <a:lnTo>
                      <a:pt x="4" y="114"/>
                    </a:lnTo>
                    <a:lnTo>
                      <a:pt x="4" y="114"/>
                    </a:lnTo>
                    <a:lnTo>
                      <a:pt x="6" y="114"/>
                    </a:lnTo>
                    <a:lnTo>
                      <a:pt x="6" y="112"/>
                    </a:lnTo>
                    <a:lnTo>
                      <a:pt x="6" y="112"/>
                    </a:lnTo>
                    <a:lnTo>
                      <a:pt x="8" y="112"/>
                    </a:lnTo>
                    <a:lnTo>
                      <a:pt x="8" y="112"/>
                    </a:lnTo>
                    <a:lnTo>
                      <a:pt x="8" y="114"/>
                    </a:lnTo>
                    <a:lnTo>
                      <a:pt x="8" y="116"/>
                    </a:lnTo>
                    <a:lnTo>
                      <a:pt x="6" y="116"/>
                    </a:lnTo>
                    <a:lnTo>
                      <a:pt x="6" y="118"/>
                    </a:lnTo>
                    <a:lnTo>
                      <a:pt x="0" y="123"/>
                    </a:lnTo>
                    <a:lnTo>
                      <a:pt x="0" y="125"/>
                    </a:lnTo>
                    <a:lnTo>
                      <a:pt x="0" y="125"/>
                    </a:lnTo>
                    <a:lnTo>
                      <a:pt x="0" y="125"/>
                    </a:lnTo>
                    <a:lnTo>
                      <a:pt x="2" y="127"/>
                    </a:lnTo>
                    <a:lnTo>
                      <a:pt x="8" y="127"/>
                    </a:lnTo>
                    <a:lnTo>
                      <a:pt x="9" y="129"/>
                    </a:lnTo>
                    <a:lnTo>
                      <a:pt x="11" y="127"/>
                    </a:lnTo>
                    <a:lnTo>
                      <a:pt x="11" y="129"/>
                    </a:lnTo>
                    <a:lnTo>
                      <a:pt x="15" y="131"/>
                    </a:lnTo>
                    <a:lnTo>
                      <a:pt x="21" y="133"/>
                    </a:lnTo>
                    <a:lnTo>
                      <a:pt x="27" y="137"/>
                    </a:lnTo>
                    <a:lnTo>
                      <a:pt x="27" y="137"/>
                    </a:lnTo>
                    <a:lnTo>
                      <a:pt x="28" y="139"/>
                    </a:lnTo>
                    <a:lnTo>
                      <a:pt x="32" y="144"/>
                    </a:lnTo>
                    <a:lnTo>
                      <a:pt x="36" y="150"/>
                    </a:lnTo>
                    <a:lnTo>
                      <a:pt x="36" y="152"/>
                    </a:lnTo>
                    <a:lnTo>
                      <a:pt x="36" y="152"/>
                    </a:lnTo>
                    <a:lnTo>
                      <a:pt x="34" y="152"/>
                    </a:lnTo>
                    <a:lnTo>
                      <a:pt x="34" y="152"/>
                    </a:lnTo>
                    <a:lnTo>
                      <a:pt x="32" y="152"/>
                    </a:lnTo>
                    <a:lnTo>
                      <a:pt x="32" y="152"/>
                    </a:lnTo>
                    <a:lnTo>
                      <a:pt x="32" y="152"/>
                    </a:lnTo>
                    <a:lnTo>
                      <a:pt x="32" y="154"/>
                    </a:lnTo>
                    <a:lnTo>
                      <a:pt x="30" y="154"/>
                    </a:lnTo>
                    <a:lnTo>
                      <a:pt x="32" y="156"/>
                    </a:lnTo>
                    <a:lnTo>
                      <a:pt x="34" y="160"/>
                    </a:lnTo>
                    <a:lnTo>
                      <a:pt x="46" y="180"/>
                    </a:lnTo>
                    <a:lnTo>
                      <a:pt x="49" y="196"/>
                    </a:lnTo>
                    <a:lnTo>
                      <a:pt x="51" y="201"/>
                    </a:lnTo>
                    <a:lnTo>
                      <a:pt x="51" y="203"/>
                    </a:lnTo>
                    <a:lnTo>
                      <a:pt x="53" y="205"/>
                    </a:lnTo>
                    <a:lnTo>
                      <a:pt x="55" y="207"/>
                    </a:lnTo>
                    <a:lnTo>
                      <a:pt x="57" y="209"/>
                    </a:lnTo>
                    <a:lnTo>
                      <a:pt x="59" y="209"/>
                    </a:lnTo>
                    <a:lnTo>
                      <a:pt x="59" y="207"/>
                    </a:lnTo>
                    <a:lnTo>
                      <a:pt x="61" y="207"/>
                    </a:lnTo>
                    <a:lnTo>
                      <a:pt x="63" y="209"/>
                    </a:lnTo>
                    <a:lnTo>
                      <a:pt x="63" y="209"/>
                    </a:lnTo>
                    <a:lnTo>
                      <a:pt x="65" y="209"/>
                    </a:lnTo>
                    <a:lnTo>
                      <a:pt x="65" y="209"/>
                    </a:lnTo>
                    <a:lnTo>
                      <a:pt x="65" y="207"/>
                    </a:lnTo>
                    <a:lnTo>
                      <a:pt x="65" y="205"/>
                    </a:lnTo>
                    <a:lnTo>
                      <a:pt x="67" y="205"/>
                    </a:lnTo>
                    <a:lnTo>
                      <a:pt x="67" y="203"/>
                    </a:lnTo>
                    <a:lnTo>
                      <a:pt x="69" y="205"/>
                    </a:lnTo>
                    <a:lnTo>
                      <a:pt x="69" y="203"/>
                    </a:lnTo>
                    <a:lnTo>
                      <a:pt x="69" y="203"/>
                    </a:lnTo>
                    <a:lnTo>
                      <a:pt x="69" y="199"/>
                    </a:lnTo>
                    <a:lnTo>
                      <a:pt x="69" y="198"/>
                    </a:lnTo>
                    <a:lnTo>
                      <a:pt x="70" y="198"/>
                    </a:lnTo>
                    <a:lnTo>
                      <a:pt x="70" y="198"/>
                    </a:lnTo>
                    <a:lnTo>
                      <a:pt x="70" y="196"/>
                    </a:lnTo>
                    <a:lnTo>
                      <a:pt x="72" y="196"/>
                    </a:lnTo>
                    <a:lnTo>
                      <a:pt x="72" y="196"/>
                    </a:lnTo>
                    <a:lnTo>
                      <a:pt x="72" y="198"/>
                    </a:lnTo>
                    <a:lnTo>
                      <a:pt x="76" y="203"/>
                    </a:lnTo>
                    <a:lnTo>
                      <a:pt x="78" y="207"/>
                    </a:lnTo>
                    <a:lnTo>
                      <a:pt x="80" y="209"/>
                    </a:lnTo>
                    <a:lnTo>
                      <a:pt x="80" y="211"/>
                    </a:lnTo>
                    <a:lnTo>
                      <a:pt x="80" y="211"/>
                    </a:lnTo>
                    <a:lnTo>
                      <a:pt x="82" y="209"/>
                    </a:lnTo>
                    <a:lnTo>
                      <a:pt x="82" y="209"/>
                    </a:lnTo>
                    <a:lnTo>
                      <a:pt x="82" y="209"/>
                    </a:lnTo>
                    <a:lnTo>
                      <a:pt x="82" y="209"/>
                    </a:lnTo>
                    <a:lnTo>
                      <a:pt x="84" y="211"/>
                    </a:lnTo>
                    <a:lnTo>
                      <a:pt x="84" y="211"/>
                    </a:lnTo>
                    <a:lnTo>
                      <a:pt x="84" y="211"/>
                    </a:lnTo>
                    <a:lnTo>
                      <a:pt x="84" y="211"/>
                    </a:lnTo>
                    <a:lnTo>
                      <a:pt x="86" y="211"/>
                    </a:lnTo>
                    <a:lnTo>
                      <a:pt x="86" y="211"/>
                    </a:lnTo>
                    <a:lnTo>
                      <a:pt x="86" y="211"/>
                    </a:lnTo>
                    <a:lnTo>
                      <a:pt x="86" y="211"/>
                    </a:lnTo>
                    <a:lnTo>
                      <a:pt x="88" y="211"/>
                    </a:lnTo>
                    <a:lnTo>
                      <a:pt x="88" y="213"/>
                    </a:lnTo>
                    <a:lnTo>
                      <a:pt x="88" y="213"/>
                    </a:lnTo>
                    <a:lnTo>
                      <a:pt x="88" y="215"/>
                    </a:lnTo>
                    <a:lnTo>
                      <a:pt x="89" y="215"/>
                    </a:lnTo>
                    <a:lnTo>
                      <a:pt x="89" y="215"/>
                    </a:lnTo>
                    <a:lnTo>
                      <a:pt x="89" y="215"/>
                    </a:lnTo>
                    <a:lnTo>
                      <a:pt x="89" y="213"/>
                    </a:lnTo>
                    <a:lnTo>
                      <a:pt x="89" y="213"/>
                    </a:lnTo>
                    <a:lnTo>
                      <a:pt x="91" y="213"/>
                    </a:lnTo>
                    <a:lnTo>
                      <a:pt x="91" y="213"/>
                    </a:lnTo>
                    <a:lnTo>
                      <a:pt x="91" y="213"/>
                    </a:lnTo>
                    <a:lnTo>
                      <a:pt x="91" y="213"/>
                    </a:lnTo>
                    <a:lnTo>
                      <a:pt x="93" y="215"/>
                    </a:lnTo>
                    <a:lnTo>
                      <a:pt x="93" y="215"/>
                    </a:lnTo>
                    <a:lnTo>
                      <a:pt x="91" y="217"/>
                    </a:lnTo>
                    <a:lnTo>
                      <a:pt x="91" y="218"/>
                    </a:lnTo>
                    <a:lnTo>
                      <a:pt x="93" y="218"/>
                    </a:lnTo>
                    <a:lnTo>
                      <a:pt x="95" y="217"/>
                    </a:lnTo>
                    <a:lnTo>
                      <a:pt x="95" y="218"/>
                    </a:lnTo>
                    <a:lnTo>
                      <a:pt x="97" y="218"/>
                    </a:lnTo>
                    <a:lnTo>
                      <a:pt x="95" y="220"/>
                    </a:lnTo>
                    <a:lnTo>
                      <a:pt x="95" y="220"/>
                    </a:lnTo>
                    <a:lnTo>
                      <a:pt x="93" y="222"/>
                    </a:lnTo>
                    <a:lnTo>
                      <a:pt x="93" y="222"/>
                    </a:lnTo>
                    <a:lnTo>
                      <a:pt x="93" y="228"/>
                    </a:lnTo>
                    <a:lnTo>
                      <a:pt x="93" y="228"/>
                    </a:lnTo>
                    <a:lnTo>
                      <a:pt x="95" y="230"/>
                    </a:lnTo>
                    <a:lnTo>
                      <a:pt x="95" y="230"/>
                    </a:lnTo>
                    <a:lnTo>
                      <a:pt x="95" y="232"/>
                    </a:lnTo>
                    <a:lnTo>
                      <a:pt x="95" y="234"/>
                    </a:lnTo>
                    <a:lnTo>
                      <a:pt x="95" y="234"/>
                    </a:lnTo>
                    <a:lnTo>
                      <a:pt x="95" y="236"/>
                    </a:lnTo>
                    <a:lnTo>
                      <a:pt x="95" y="236"/>
                    </a:lnTo>
                    <a:lnTo>
                      <a:pt x="95" y="237"/>
                    </a:lnTo>
                    <a:lnTo>
                      <a:pt x="95" y="239"/>
                    </a:lnTo>
                    <a:lnTo>
                      <a:pt x="97" y="239"/>
                    </a:lnTo>
                    <a:lnTo>
                      <a:pt x="99" y="241"/>
                    </a:lnTo>
                    <a:lnTo>
                      <a:pt x="103" y="247"/>
                    </a:lnTo>
                    <a:lnTo>
                      <a:pt x="105" y="249"/>
                    </a:lnTo>
                    <a:lnTo>
                      <a:pt x="109" y="253"/>
                    </a:lnTo>
                    <a:lnTo>
                      <a:pt x="110" y="251"/>
                    </a:lnTo>
                    <a:lnTo>
                      <a:pt x="110" y="251"/>
                    </a:lnTo>
                    <a:lnTo>
                      <a:pt x="112" y="249"/>
                    </a:lnTo>
                    <a:lnTo>
                      <a:pt x="112" y="249"/>
                    </a:lnTo>
                    <a:lnTo>
                      <a:pt x="114" y="249"/>
                    </a:lnTo>
                    <a:lnTo>
                      <a:pt x="114" y="249"/>
                    </a:lnTo>
                    <a:lnTo>
                      <a:pt x="114" y="249"/>
                    </a:lnTo>
                    <a:lnTo>
                      <a:pt x="114" y="251"/>
                    </a:lnTo>
                    <a:lnTo>
                      <a:pt x="116" y="253"/>
                    </a:lnTo>
                    <a:lnTo>
                      <a:pt x="116" y="253"/>
                    </a:lnTo>
                    <a:lnTo>
                      <a:pt x="118" y="253"/>
                    </a:lnTo>
                    <a:lnTo>
                      <a:pt x="120" y="253"/>
                    </a:lnTo>
                    <a:lnTo>
                      <a:pt x="120" y="253"/>
                    </a:lnTo>
                    <a:lnTo>
                      <a:pt x="122" y="253"/>
                    </a:lnTo>
                    <a:lnTo>
                      <a:pt x="124" y="255"/>
                    </a:lnTo>
                    <a:lnTo>
                      <a:pt x="126" y="257"/>
                    </a:lnTo>
                    <a:lnTo>
                      <a:pt x="126" y="257"/>
                    </a:lnTo>
                    <a:lnTo>
                      <a:pt x="126" y="258"/>
                    </a:lnTo>
                    <a:lnTo>
                      <a:pt x="126" y="260"/>
                    </a:lnTo>
                    <a:lnTo>
                      <a:pt x="128" y="262"/>
                    </a:lnTo>
                    <a:lnTo>
                      <a:pt x="128" y="262"/>
                    </a:lnTo>
                    <a:lnTo>
                      <a:pt x="129" y="262"/>
                    </a:lnTo>
                    <a:lnTo>
                      <a:pt x="129" y="262"/>
                    </a:lnTo>
                    <a:lnTo>
                      <a:pt x="129" y="264"/>
                    </a:lnTo>
                    <a:lnTo>
                      <a:pt x="131" y="264"/>
                    </a:lnTo>
                    <a:lnTo>
                      <a:pt x="131" y="266"/>
                    </a:lnTo>
                    <a:lnTo>
                      <a:pt x="131" y="266"/>
                    </a:lnTo>
                    <a:lnTo>
                      <a:pt x="131" y="266"/>
                    </a:lnTo>
                    <a:lnTo>
                      <a:pt x="135" y="268"/>
                    </a:lnTo>
                    <a:lnTo>
                      <a:pt x="139" y="270"/>
                    </a:lnTo>
                    <a:lnTo>
                      <a:pt x="141" y="272"/>
                    </a:lnTo>
                    <a:lnTo>
                      <a:pt x="143" y="274"/>
                    </a:lnTo>
                    <a:lnTo>
                      <a:pt x="145" y="276"/>
                    </a:lnTo>
                    <a:lnTo>
                      <a:pt x="145" y="277"/>
                    </a:lnTo>
                    <a:lnTo>
                      <a:pt x="145" y="277"/>
                    </a:lnTo>
                    <a:lnTo>
                      <a:pt x="145" y="281"/>
                    </a:lnTo>
                    <a:lnTo>
                      <a:pt x="145" y="283"/>
                    </a:lnTo>
                    <a:lnTo>
                      <a:pt x="145" y="285"/>
                    </a:lnTo>
                    <a:lnTo>
                      <a:pt x="143" y="287"/>
                    </a:lnTo>
                    <a:lnTo>
                      <a:pt x="143" y="289"/>
                    </a:lnTo>
                    <a:lnTo>
                      <a:pt x="143" y="291"/>
                    </a:lnTo>
                    <a:lnTo>
                      <a:pt x="145" y="291"/>
                    </a:lnTo>
                    <a:lnTo>
                      <a:pt x="149" y="296"/>
                    </a:lnTo>
                    <a:lnTo>
                      <a:pt x="150" y="296"/>
                    </a:lnTo>
                    <a:lnTo>
                      <a:pt x="150" y="298"/>
                    </a:lnTo>
                    <a:lnTo>
                      <a:pt x="150" y="298"/>
                    </a:lnTo>
                    <a:lnTo>
                      <a:pt x="150" y="298"/>
                    </a:lnTo>
                    <a:lnTo>
                      <a:pt x="152" y="296"/>
                    </a:lnTo>
                    <a:lnTo>
                      <a:pt x="156" y="298"/>
                    </a:lnTo>
                    <a:lnTo>
                      <a:pt x="158" y="300"/>
                    </a:lnTo>
                    <a:lnTo>
                      <a:pt x="158" y="300"/>
                    </a:lnTo>
                    <a:lnTo>
                      <a:pt x="164" y="300"/>
                    </a:lnTo>
                    <a:lnTo>
                      <a:pt x="164" y="300"/>
                    </a:lnTo>
                    <a:lnTo>
                      <a:pt x="164" y="302"/>
                    </a:lnTo>
                    <a:lnTo>
                      <a:pt x="166" y="302"/>
                    </a:lnTo>
                    <a:lnTo>
                      <a:pt x="166" y="304"/>
                    </a:lnTo>
                    <a:lnTo>
                      <a:pt x="168" y="304"/>
                    </a:lnTo>
                    <a:lnTo>
                      <a:pt x="170" y="302"/>
                    </a:lnTo>
                    <a:lnTo>
                      <a:pt x="171" y="300"/>
                    </a:lnTo>
                    <a:lnTo>
                      <a:pt x="173" y="300"/>
                    </a:lnTo>
                    <a:lnTo>
                      <a:pt x="173" y="300"/>
                    </a:lnTo>
                    <a:lnTo>
                      <a:pt x="173" y="302"/>
                    </a:lnTo>
                    <a:lnTo>
                      <a:pt x="171" y="304"/>
                    </a:lnTo>
                    <a:lnTo>
                      <a:pt x="171" y="304"/>
                    </a:lnTo>
                    <a:lnTo>
                      <a:pt x="171" y="304"/>
                    </a:lnTo>
                    <a:lnTo>
                      <a:pt x="173" y="304"/>
                    </a:lnTo>
                    <a:lnTo>
                      <a:pt x="175" y="304"/>
                    </a:lnTo>
                    <a:lnTo>
                      <a:pt x="175" y="304"/>
                    </a:lnTo>
                    <a:lnTo>
                      <a:pt x="177" y="304"/>
                    </a:lnTo>
                    <a:lnTo>
                      <a:pt x="179" y="304"/>
                    </a:lnTo>
                    <a:lnTo>
                      <a:pt x="181" y="306"/>
                    </a:lnTo>
                    <a:lnTo>
                      <a:pt x="185" y="308"/>
                    </a:lnTo>
                    <a:lnTo>
                      <a:pt x="185" y="308"/>
                    </a:lnTo>
                    <a:lnTo>
                      <a:pt x="185" y="308"/>
                    </a:lnTo>
                    <a:lnTo>
                      <a:pt x="183" y="306"/>
                    </a:lnTo>
                    <a:lnTo>
                      <a:pt x="183" y="304"/>
                    </a:lnTo>
                    <a:lnTo>
                      <a:pt x="185" y="304"/>
                    </a:lnTo>
                    <a:lnTo>
                      <a:pt x="187" y="302"/>
                    </a:lnTo>
                    <a:lnTo>
                      <a:pt x="189" y="302"/>
                    </a:lnTo>
                    <a:lnTo>
                      <a:pt x="190" y="302"/>
                    </a:lnTo>
                    <a:lnTo>
                      <a:pt x="192" y="302"/>
                    </a:lnTo>
                    <a:lnTo>
                      <a:pt x="194" y="300"/>
                    </a:lnTo>
                    <a:lnTo>
                      <a:pt x="202" y="296"/>
                    </a:lnTo>
                    <a:lnTo>
                      <a:pt x="204" y="295"/>
                    </a:lnTo>
                    <a:lnTo>
                      <a:pt x="206" y="295"/>
                    </a:lnTo>
                    <a:lnTo>
                      <a:pt x="206" y="293"/>
                    </a:lnTo>
                    <a:lnTo>
                      <a:pt x="206" y="293"/>
                    </a:lnTo>
                    <a:lnTo>
                      <a:pt x="206" y="291"/>
                    </a:lnTo>
                    <a:lnTo>
                      <a:pt x="206" y="291"/>
                    </a:lnTo>
                    <a:lnTo>
                      <a:pt x="206" y="291"/>
                    </a:lnTo>
                    <a:lnTo>
                      <a:pt x="204" y="291"/>
                    </a:lnTo>
                    <a:lnTo>
                      <a:pt x="204" y="291"/>
                    </a:lnTo>
                    <a:lnTo>
                      <a:pt x="202" y="289"/>
                    </a:lnTo>
                    <a:lnTo>
                      <a:pt x="202" y="289"/>
                    </a:lnTo>
                    <a:lnTo>
                      <a:pt x="200" y="285"/>
                    </a:lnTo>
                    <a:lnTo>
                      <a:pt x="200" y="285"/>
                    </a:lnTo>
                    <a:lnTo>
                      <a:pt x="202" y="283"/>
                    </a:lnTo>
                    <a:lnTo>
                      <a:pt x="202" y="283"/>
                    </a:lnTo>
                    <a:lnTo>
                      <a:pt x="202" y="281"/>
                    </a:lnTo>
                    <a:lnTo>
                      <a:pt x="202" y="279"/>
                    </a:lnTo>
                    <a:lnTo>
                      <a:pt x="202" y="277"/>
                    </a:lnTo>
                    <a:lnTo>
                      <a:pt x="200" y="276"/>
                    </a:lnTo>
                    <a:lnTo>
                      <a:pt x="200" y="274"/>
                    </a:lnTo>
                    <a:lnTo>
                      <a:pt x="200" y="272"/>
                    </a:lnTo>
                    <a:lnTo>
                      <a:pt x="198" y="270"/>
                    </a:lnTo>
                    <a:lnTo>
                      <a:pt x="196" y="268"/>
                    </a:lnTo>
                    <a:lnTo>
                      <a:pt x="196" y="266"/>
                    </a:lnTo>
                    <a:lnTo>
                      <a:pt x="196" y="264"/>
                    </a:lnTo>
                    <a:lnTo>
                      <a:pt x="198" y="260"/>
                    </a:lnTo>
                    <a:lnTo>
                      <a:pt x="200" y="257"/>
                    </a:lnTo>
                    <a:lnTo>
                      <a:pt x="200" y="255"/>
                    </a:lnTo>
                    <a:lnTo>
                      <a:pt x="202" y="255"/>
                    </a:lnTo>
                    <a:lnTo>
                      <a:pt x="202" y="255"/>
                    </a:lnTo>
                    <a:lnTo>
                      <a:pt x="202" y="257"/>
                    </a:lnTo>
                    <a:lnTo>
                      <a:pt x="204" y="257"/>
                    </a:lnTo>
                    <a:lnTo>
                      <a:pt x="204" y="253"/>
                    </a:lnTo>
                    <a:lnTo>
                      <a:pt x="204" y="251"/>
                    </a:lnTo>
                    <a:lnTo>
                      <a:pt x="204" y="249"/>
                    </a:lnTo>
                    <a:lnTo>
                      <a:pt x="204" y="249"/>
                    </a:lnTo>
                    <a:lnTo>
                      <a:pt x="202" y="249"/>
                    </a:lnTo>
                    <a:lnTo>
                      <a:pt x="202" y="247"/>
                    </a:lnTo>
                    <a:lnTo>
                      <a:pt x="200" y="245"/>
                    </a:lnTo>
                    <a:lnTo>
                      <a:pt x="200" y="245"/>
                    </a:lnTo>
                    <a:lnTo>
                      <a:pt x="200" y="243"/>
                    </a:lnTo>
                    <a:lnTo>
                      <a:pt x="202" y="243"/>
                    </a:lnTo>
                    <a:lnTo>
                      <a:pt x="202" y="245"/>
                    </a:lnTo>
                    <a:lnTo>
                      <a:pt x="204" y="245"/>
                    </a:lnTo>
                    <a:lnTo>
                      <a:pt x="204" y="243"/>
                    </a:lnTo>
                    <a:lnTo>
                      <a:pt x="206" y="243"/>
                    </a:lnTo>
                    <a:lnTo>
                      <a:pt x="206" y="241"/>
                    </a:lnTo>
                    <a:lnTo>
                      <a:pt x="206" y="241"/>
                    </a:lnTo>
                    <a:lnTo>
                      <a:pt x="204" y="239"/>
                    </a:lnTo>
                    <a:lnTo>
                      <a:pt x="204" y="237"/>
                    </a:lnTo>
                    <a:lnTo>
                      <a:pt x="206" y="237"/>
                    </a:lnTo>
                    <a:lnTo>
                      <a:pt x="211" y="232"/>
                    </a:lnTo>
                    <a:lnTo>
                      <a:pt x="213" y="228"/>
                    </a:lnTo>
                    <a:lnTo>
                      <a:pt x="217" y="224"/>
                    </a:lnTo>
                    <a:lnTo>
                      <a:pt x="217" y="224"/>
                    </a:lnTo>
                    <a:lnTo>
                      <a:pt x="219" y="222"/>
                    </a:lnTo>
                    <a:lnTo>
                      <a:pt x="219" y="222"/>
                    </a:lnTo>
                    <a:lnTo>
                      <a:pt x="225" y="224"/>
                    </a:lnTo>
                    <a:lnTo>
                      <a:pt x="227" y="224"/>
                    </a:lnTo>
                    <a:lnTo>
                      <a:pt x="227" y="224"/>
                    </a:lnTo>
                    <a:lnTo>
                      <a:pt x="230" y="222"/>
                    </a:lnTo>
                    <a:lnTo>
                      <a:pt x="234" y="218"/>
                    </a:lnTo>
                    <a:lnTo>
                      <a:pt x="240" y="215"/>
                    </a:lnTo>
                    <a:lnTo>
                      <a:pt x="246" y="215"/>
                    </a:lnTo>
                    <a:lnTo>
                      <a:pt x="250" y="211"/>
                    </a:lnTo>
                    <a:lnTo>
                      <a:pt x="251" y="211"/>
                    </a:lnTo>
                    <a:lnTo>
                      <a:pt x="251" y="211"/>
                    </a:lnTo>
                    <a:lnTo>
                      <a:pt x="255" y="211"/>
                    </a:lnTo>
                    <a:lnTo>
                      <a:pt x="257" y="211"/>
                    </a:lnTo>
                    <a:lnTo>
                      <a:pt x="259" y="211"/>
                    </a:lnTo>
                    <a:lnTo>
                      <a:pt x="259" y="211"/>
                    </a:lnTo>
                    <a:lnTo>
                      <a:pt x="259" y="213"/>
                    </a:lnTo>
                    <a:lnTo>
                      <a:pt x="261" y="213"/>
                    </a:lnTo>
                    <a:lnTo>
                      <a:pt x="261" y="213"/>
                    </a:lnTo>
                    <a:lnTo>
                      <a:pt x="263" y="213"/>
                    </a:lnTo>
                    <a:lnTo>
                      <a:pt x="263" y="213"/>
                    </a:lnTo>
                    <a:lnTo>
                      <a:pt x="265" y="215"/>
                    </a:lnTo>
                    <a:lnTo>
                      <a:pt x="267" y="217"/>
                    </a:lnTo>
                    <a:lnTo>
                      <a:pt x="269" y="218"/>
                    </a:lnTo>
                    <a:lnTo>
                      <a:pt x="269" y="218"/>
                    </a:lnTo>
                    <a:lnTo>
                      <a:pt x="270" y="218"/>
                    </a:lnTo>
                    <a:lnTo>
                      <a:pt x="272" y="218"/>
                    </a:lnTo>
                    <a:lnTo>
                      <a:pt x="276" y="217"/>
                    </a:lnTo>
                    <a:lnTo>
                      <a:pt x="278" y="217"/>
                    </a:lnTo>
                    <a:lnTo>
                      <a:pt x="280" y="218"/>
                    </a:lnTo>
                    <a:lnTo>
                      <a:pt x="282" y="218"/>
                    </a:lnTo>
                    <a:lnTo>
                      <a:pt x="284" y="218"/>
                    </a:lnTo>
                    <a:lnTo>
                      <a:pt x="284" y="218"/>
                    </a:lnTo>
                    <a:lnTo>
                      <a:pt x="286" y="218"/>
                    </a:lnTo>
                    <a:lnTo>
                      <a:pt x="290" y="218"/>
                    </a:lnTo>
                    <a:lnTo>
                      <a:pt x="293" y="220"/>
                    </a:lnTo>
                    <a:lnTo>
                      <a:pt x="295" y="220"/>
                    </a:lnTo>
                    <a:lnTo>
                      <a:pt x="297" y="220"/>
                    </a:lnTo>
                    <a:lnTo>
                      <a:pt x="297" y="220"/>
                    </a:lnTo>
                    <a:lnTo>
                      <a:pt x="299" y="224"/>
                    </a:lnTo>
                    <a:lnTo>
                      <a:pt x="301" y="226"/>
                    </a:lnTo>
                    <a:lnTo>
                      <a:pt x="301" y="228"/>
                    </a:lnTo>
                    <a:lnTo>
                      <a:pt x="303" y="228"/>
                    </a:lnTo>
                    <a:lnTo>
                      <a:pt x="309" y="230"/>
                    </a:lnTo>
                    <a:lnTo>
                      <a:pt x="311" y="230"/>
                    </a:lnTo>
                    <a:lnTo>
                      <a:pt x="312" y="228"/>
                    </a:lnTo>
                    <a:lnTo>
                      <a:pt x="314" y="228"/>
                    </a:lnTo>
                    <a:lnTo>
                      <a:pt x="314" y="226"/>
                    </a:lnTo>
                    <a:lnTo>
                      <a:pt x="314" y="224"/>
                    </a:lnTo>
                    <a:close/>
                  </a:path>
                </a:pathLst>
              </a:custGeom>
              <a:solidFill>
                <a:schemeClr val="bg1"/>
              </a:solidFill>
              <a:ln w="9525">
                <a:solidFill>
                  <a:schemeClr val="tx1">
                    <a:lumMod val="50000"/>
                    <a:lumOff val="50000"/>
                  </a:schemeClr>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44" name="Freeform 53">
                <a:extLst>
                  <a:ext uri="{FF2B5EF4-FFF2-40B4-BE49-F238E27FC236}">
                    <a16:creationId xmlns:a16="http://schemas.microsoft.com/office/drawing/2014/main" id="{7B955C91-16B4-490E-AFF0-8285E36D6BDB}"/>
                  </a:ext>
                </a:extLst>
              </p:cNvPr>
              <p:cNvSpPr>
                <a:spLocks/>
              </p:cNvSpPr>
              <p:nvPr/>
            </p:nvSpPr>
            <p:spPr bwMode="auto">
              <a:xfrm>
                <a:off x="7828351" y="1904576"/>
                <a:ext cx="498318" cy="490417"/>
              </a:xfrm>
              <a:custGeom>
                <a:avLst/>
                <a:gdLst>
                  <a:gd name="T0" fmla="*/ 301 w 314"/>
                  <a:gd name="T1" fmla="*/ 211 h 308"/>
                  <a:gd name="T2" fmla="*/ 293 w 314"/>
                  <a:gd name="T3" fmla="*/ 198 h 308"/>
                  <a:gd name="T4" fmla="*/ 293 w 314"/>
                  <a:gd name="T5" fmla="*/ 171 h 308"/>
                  <a:gd name="T6" fmla="*/ 288 w 314"/>
                  <a:gd name="T7" fmla="*/ 163 h 308"/>
                  <a:gd name="T8" fmla="*/ 291 w 314"/>
                  <a:gd name="T9" fmla="*/ 139 h 308"/>
                  <a:gd name="T10" fmla="*/ 267 w 314"/>
                  <a:gd name="T11" fmla="*/ 110 h 308"/>
                  <a:gd name="T12" fmla="*/ 263 w 314"/>
                  <a:gd name="T13" fmla="*/ 91 h 308"/>
                  <a:gd name="T14" fmla="*/ 251 w 314"/>
                  <a:gd name="T15" fmla="*/ 83 h 308"/>
                  <a:gd name="T16" fmla="*/ 251 w 314"/>
                  <a:gd name="T17" fmla="*/ 70 h 308"/>
                  <a:gd name="T18" fmla="*/ 259 w 314"/>
                  <a:gd name="T19" fmla="*/ 57 h 308"/>
                  <a:gd name="T20" fmla="*/ 253 w 314"/>
                  <a:gd name="T21" fmla="*/ 51 h 308"/>
                  <a:gd name="T22" fmla="*/ 246 w 314"/>
                  <a:gd name="T23" fmla="*/ 59 h 308"/>
                  <a:gd name="T24" fmla="*/ 232 w 314"/>
                  <a:gd name="T25" fmla="*/ 63 h 308"/>
                  <a:gd name="T26" fmla="*/ 223 w 314"/>
                  <a:gd name="T27" fmla="*/ 64 h 308"/>
                  <a:gd name="T28" fmla="*/ 213 w 314"/>
                  <a:gd name="T29" fmla="*/ 45 h 308"/>
                  <a:gd name="T30" fmla="*/ 194 w 314"/>
                  <a:gd name="T31" fmla="*/ 24 h 308"/>
                  <a:gd name="T32" fmla="*/ 185 w 314"/>
                  <a:gd name="T33" fmla="*/ 32 h 308"/>
                  <a:gd name="T34" fmla="*/ 166 w 314"/>
                  <a:gd name="T35" fmla="*/ 38 h 308"/>
                  <a:gd name="T36" fmla="*/ 126 w 314"/>
                  <a:gd name="T37" fmla="*/ 21 h 308"/>
                  <a:gd name="T38" fmla="*/ 95 w 314"/>
                  <a:gd name="T39" fmla="*/ 4 h 308"/>
                  <a:gd name="T40" fmla="*/ 65 w 314"/>
                  <a:gd name="T41" fmla="*/ 11 h 308"/>
                  <a:gd name="T42" fmla="*/ 46 w 314"/>
                  <a:gd name="T43" fmla="*/ 26 h 308"/>
                  <a:gd name="T44" fmla="*/ 28 w 314"/>
                  <a:gd name="T45" fmla="*/ 32 h 308"/>
                  <a:gd name="T46" fmla="*/ 21 w 314"/>
                  <a:gd name="T47" fmla="*/ 38 h 308"/>
                  <a:gd name="T48" fmla="*/ 30 w 314"/>
                  <a:gd name="T49" fmla="*/ 51 h 308"/>
                  <a:gd name="T50" fmla="*/ 30 w 314"/>
                  <a:gd name="T51" fmla="*/ 66 h 308"/>
                  <a:gd name="T52" fmla="*/ 27 w 314"/>
                  <a:gd name="T53" fmla="*/ 80 h 308"/>
                  <a:gd name="T54" fmla="*/ 11 w 314"/>
                  <a:gd name="T55" fmla="*/ 104 h 308"/>
                  <a:gd name="T56" fmla="*/ 4 w 314"/>
                  <a:gd name="T57" fmla="*/ 114 h 308"/>
                  <a:gd name="T58" fmla="*/ 6 w 314"/>
                  <a:gd name="T59" fmla="*/ 116 h 308"/>
                  <a:gd name="T60" fmla="*/ 11 w 314"/>
                  <a:gd name="T61" fmla="*/ 127 h 308"/>
                  <a:gd name="T62" fmla="*/ 36 w 314"/>
                  <a:gd name="T63" fmla="*/ 152 h 308"/>
                  <a:gd name="T64" fmla="*/ 32 w 314"/>
                  <a:gd name="T65" fmla="*/ 156 h 308"/>
                  <a:gd name="T66" fmla="*/ 59 w 314"/>
                  <a:gd name="T67" fmla="*/ 209 h 308"/>
                  <a:gd name="T68" fmla="*/ 67 w 314"/>
                  <a:gd name="T69" fmla="*/ 205 h 308"/>
                  <a:gd name="T70" fmla="*/ 70 w 314"/>
                  <a:gd name="T71" fmla="*/ 196 h 308"/>
                  <a:gd name="T72" fmla="*/ 82 w 314"/>
                  <a:gd name="T73" fmla="*/ 209 h 308"/>
                  <a:gd name="T74" fmla="*/ 86 w 314"/>
                  <a:gd name="T75" fmla="*/ 211 h 308"/>
                  <a:gd name="T76" fmla="*/ 89 w 314"/>
                  <a:gd name="T77" fmla="*/ 215 h 308"/>
                  <a:gd name="T78" fmla="*/ 91 w 314"/>
                  <a:gd name="T79" fmla="*/ 217 h 308"/>
                  <a:gd name="T80" fmla="*/ 93 w 314"/>
                  <a:gd name="T81" fmla="*/ 222 h 308"/>
                  <a:gd name="T82" fmla="*/ 95 w 314"/>
                  <a:gd name="T83" fmla="*/ 236 h 308"/>
                  <a:gd name="T84" fmla="*/ 110 w 314"/>
                  <a:gd name="T85" fmla="*/ 251 h 308"/>
                  <a:gd name="T86" fmla="*/ 118 w 314"/>
                  <a:gd name="T87" fmla="*/ 253 h 308"/>
                  <a:gd name="T88" fmla="*/ 128 w 314"/>
                  <a:gd name="T89" fmla="*/ 262 h 308"/>
                  <a:gd name="T90" fmla="*/ 135 w 314"/>
                  <a:gd name="T91" fmla="*/ 268 h 308"/>
                  <a:gd name="T92" fmla="*/ 145 w 314"/>
                  <a:gd name="T93" fmla="*/ 285 h 308"/>
                  <a:gd name="T94" fmla="*/ 150 w 314"/>
                  <a:gd name="T95" fmla="*/ 298 h 308"/>
                  <a:gd name="T96" fmla="*/ 166 w 314"/>
                  <a:gd name="T97" fmla="*/ 304 h 308"/>
                  <a:gd name="T98" fmla="*/ 171 w 314"/>
                  <a:gd name="T99" fmla="*/ 304 h 308"/>
                  <a:gd name="T100" fmla="*/ 185 w 314"/>
                  <a:gd name="T101" fmla="*/ 308 h 308"/>
                  <a:gd name="T102" fmla="*/ 202 w 314"/>
                  <a:gd name="T103" fmla="*/ 296 h 308"/>
                  <a:gd name="T104" fmla="*/ 204 w 314"/>
                  <a:gd name="T105" fmla="*/ 291 h 308"/>
                  <a:gd name="T106" fmla="*/ 202 w 314"/>
                  <a:gd name="T107" fmla="*/ 277 h 308"/>
                  <a:gd name="T108" fmla="*/ 200 w 314"/>
                  <a:gd name="T109" fmla="*/ 257 h 308"/>
                  <a:gd name="T110" fmla="*/ 204 w 314"/>
                  <a:gd name="T111" fmla="*/ 249 h 308"/>
                  <a:gd name="T112" fmla="*/ 204 w 314"/>
                  <a:gd name="T113" fmla="*/ 243 h 308"/>
                  <a:gd name="T114" fmla="*/ 217 w 314"/>
                  <a:gd name="T115" fmla="*/ 224 h 308"/>
                  <a:gd name="T116" fmla="*/ 240 w 314"/>
                  <a:gd name="T117" fmla="*/ 215 h 308"/>
                  <a:gd name="T118" fmla="*/ 259 w 314"/>
                  <a:gd name="T119" fmla="*/ 213 h 308"/>
                  <a:gd name="T120" fmla="*/ 270 w 314"/>
                  <a:gd name="T121" fmla="*/ 218 h 308"/>
                  <a:gd name="T122" fmla="*/ 290 w 314"/>
                  <a:gd name="T123" fmla="*/ 218 h 308"/>
                  <a:gd name="T124" fmla="*/ 309 w 314"/>
                  <a:gd name="T125" fmla="*/ 23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14" h="308">
                    <a:moveTo>
                      <a:pt x="314" y="224"/>
                    </a:moveTo>
                    <a:lnTo>
                      <a:pt x="312" y="220"/>
                    </a:lnTo>
                    <a:lnTo>
                      <a:pt x="311" y="217"/>
                    </a:lnTo>
                    <a:lnTo>
                      <a:pt x="307" y="213"/>
                    </a:lnTo>
                    <a:lnTo>
                      <a:pt x="307" y="213"/>
                    </a:lnTo>
                    <a:lnTo>
                      <a:pt x="305" y="209"/>
                    </a:lnTo>
                    <a:lnTo>
                      <a:pt x="305" y="211"/>
                    </a:lnTo>
                    <a:lnTo>
                      <a:pt x="303" y="211"/>
                    </a:lnTo>
                    <a:lnTo>
                      <a:pt x="301" y="211"/>
                    </a:lnTo>
                    <a:lnTo>
                      <a:pt x="299" y="211"/>
                    </a:lnTo>
                    <a:lnTo>
                      <a:pt x="297" y="211"/>
                    </a:lnTo>
                    <a:lnTo>
                      <a:pt x="295" y="211"/>
                    </a:lnTo>
                    <a:lnTo>
                      <a:pt x="293" y="209"/>
                    </a:lnTo>
                    <a:lnTo>
                      <a:pt x="291" y="209"/>
                    </a:lnTo>
                    <a:lnTo>
                      <a:pt x="291" y="207"/>
                    </a:lnTo>
                    <a:lnTo>
                      <a:pt x="291" y="205"/>
                    </a:lnTo>
                    <a:lnTo>
                      <a:pt x="291" y="201"/>
                    </a:lnTo>
                    <a:lnTo>
                      <a:pt x="293" y="198"/>
                    </a:lnTo>
                    <a:lnTo>
                      <a:pt x="293" y="194"/>
                    </a:lnTo>
                    <a:lnTo>
                      <a:pt x="291" y="192"/>
                    </a:lnTo>
                    <a:lnTo>
                      <a:pt x="288" y="190"/>
                    </a:lnTo>
                    <a:lnTo>
                      <a:pt x="288" y="186"/>
                    </a:lnTo>
                    <a:lnTo>
                      <a:pt x="297" y="180"/>
                    </a:lnTo>
                    <a:lnTo>
                      <a:pt x="299" y="179"/>
                    </a:lnTo>
                    <a:lnTo>
                      <a:pt x="299" y="177"/>
                    </a:lnTo>
                    <a:lnTo>
                      <a:pt x="297" y="173"/>
                    </a:lnTo>
                    <a:lnTo>
                      <a:pt x="293" y="171"/>
                    </a:lnTo>
                    <a:lnTo>
                      <a:pt x="291" y="171"/>
                    </a:lnTo>
                    <a:lnTo>
                      <a:pt x="291" y="169"/>
                    </a:lnTo>
                    <a:lnTo>
                      <a:pt x="290" y="169"/>
                    </a:lnTo>
                    <a:lnTo>
                      <a:pt x="290" y="169"/>
                    </a:lnTo>
                    <a:lnTo>
                      <a:pt x="290" y="167"/>
                    </a:lnTo>
                    <a:lnTo>
                      <a:pt x="288" y="165"/>
                    </a:lnTo>
                    <a:lnTo>
                      <a:pt x="288" y="165"/>
                    </a:lnTo>
                    <a:lnTo>
                      <a:pt x="288" y="163"/>
                    </a:lnTo>
                    <a:lnTo>
                      <a:pt x="288" y="163"/>
                    </a:lnTo>
                    <a:lnTo>
                      <a:pt x="288" y="161"/>
                    </a:lnTo>
                    <a:lnTo>
                      <a:pt x="286" y="160"/>
                    </a:lnTo>
                    <a:lnTo>
                      <a:pt x="286" y="158"/>
                    </a:lnTo>
                    <a:lnTo>
                      <a:pt x="288" y="154"/>
                    </a:lnTo>
                    <a:lnTo>
                      <a:pt x="288" y="152"/>
                    </a:lnTo>
                    <a:lnTo>
                      <a:pt x="290" y="146"/>
                    </a:lnTo>
                    <a:lnTo>
                      <a:pt x="290" y="144"/>
                    </a:lnTo>
                    <a:lnTo>
                      <a:pt x="291" y="140"/>
                    </a:lnTo>
                    <a:lnTo>
                      <a:pt x="291" y="139"/>
                    </a:lnTo>
                    <a:lnTo>
                      <a:pt x="291" y="135"/>
                    </a:lnTo>
                    <a:lnTo>
                      <a:pt x="290" y="135"/>
                    </a:lnTo>
                    <a:lnTo>
                      <a:pt x="286" y="133"/>
                    </a:lnTo>
                    <a:lnTo>
                      <a:pt x="284" y="129"/>
                    </a:lnTo>
                    <a:lnTo>
                      <a:pt x="274" y="118"/>
                    </a:lnTo>
                    <a:lnTo>
                      <a:pt x="272" y="114"/>
                    </a:lnTo>
                    <a:lnTo>
                      <a:pt x="270" y="112"/>
                    </a:lnTo>
                    <a:lnTo>
                      <a:pt x="267" y="110"/>
                    </a:lnTo>
                    <a:lnTo>
                      <a:pt x="267" y="110"/>
                    </a:lnTo>
                    <a:lnTo>
                      <a:pt x="267" y="110"/>
                    </a:lnTo>
                    <a:lnTo>
                      <a:pt x="265" y="108"/>
                    </a:lnTo>
                    <a:lnTo>
                      <a:pt x="265" y="108"/>
                    </a:lnTo>
                    <a:lnTo>
                      <a:pt x="267" y="106"/>
                    </a:lnTo>
                    <a:lnTo>
                      <a:pt x="267" y="102"/>
                    </a:lnTo>
                    <a:lnTo>
                      <a:pt x="263" y="93"/>
                    </a:lnTo>
                    <a:lnTo>
                      <a:pt x="263" y="93"/>
                    </a:lnTo>
                    <a:lnTo>
                      <a:pt x="263" y="93"/>
                    </a:lnTo>
                    <a:lnTo>
                      <a:pt x="263" y="91"/>
                    </a:lnTo>
                    <a:lnTo>
                      <a:pt x="265" y="89"/>
                    </a:lnTo>
                    <a:lnTo>
                      <a:pt x="265" y="89"/>
                    </a:lnTo>
                    <a:lnTo>
                      <a:pt x="265" y="89"/>
                    </a:lnTo>
                    <a:lnTo>
                      <a:pt x="265" y="87"/>
                    </a:lnTo>
                    <a:lnTo>
                      <a:pt x="261" y="82"/>
                    </a:lnTo>
                    <a:lnTo>
                      <a:pt x="259" y="76"/>
                    </a:lnTo>
                    <a:lnTo>
                      <a:pt x="257" y="78"/>
                    </a:lnTo>
                    <a:lnTo>
                      <a:pt x="251" y="83"/>
                    </a:lnTo>
                    <a:lnTo>
                      <a:pt x="251" y="83"/>
                    </a:lnTo>
                    <a:lnTo>
                      <a:pt x="250" y="82"/>
                    </a:lnTo>
                    <a:lnTo>
                      <a:pt x="250" y="82"/>
                    </a:lnTo>
                    <a:lnTo>
                      <a:pt x="248" y="80"/>
                    </a:lnTo>
                    <a:lnTo>
                      <a:pt x="248" y="80"/>
                    </a:lnTo>
                    <a:lnTo>
                      <a:pt x="248" y="78"/>
                    </a:lnTo>
                    <a:lnTo>
                      <a:pt x="250" y="76"/>
                    </a:lnTo>
                    <a:lnTo>
                      <a:pt x="250" y="74"/>
                    </a:lnTo>
                    <a:lnTo>
                      <a:pt x="250" y="72"/>
                    </a:lnTo>
                    <a:lnTo>
                      <a:pt x="251" y="70"/>
                    </a:lnTo>
                    <a:lnTo>
                      <a:pt x="251" y="68"/>
                    </a:lnTo>
                    <a:lnTo>
                      <a:pt x="251" y="68"/>
                    </a:lnTo>
                    <a:lnTo>
                      <a:pt x="253" y="66"/>
                    </a:lnTo>
                    <a:lnTo>
                      <a:pt x="257" y="64"/>
                    </a:lnTo>
                    <a:lnTo>
                      <a:pt x="257" y="64"/>
                    </a:lnTo>
                    <a:lnTo>
                      <a:pt x="257" y="63"/>
                    </a:lnTo>
                    <a:lnTo>
                      <a:pt x="257" y="63"/>
                    </a:lnTo>
                    <a:lnTo>
                      <a:pt x="259" y="61"/>
                    </a:lnTo>
                    <a:lnTo>
                      <a:pt x="259" y="57"/>
                    </a:lnTo>
                    <a:lnTo>
                      <a:pt x="259" y="57"/>
                    </a:lnTo>
                    <a:lnTo>
                      <a:pt x="259" y="55"/>
                    </a:lnTo>
                    <a:lnTo>
                      <a:pt x="257" y="51"/>
                    </a:lnTo>
                    <a:lnTo>
                      <a:pt x="257" y="51"/>
                    </a:lnTo>
                    <a:lnTo>
                      <a:pt x="257" y="51"/>
                    </a:lnTo>
                    <a:lnTo>
                      <a:pt x="257" y="51"/>
                    </a:lnTo>
                    <a:lnTo>
                      <a:pt x="255" y="49"/>
                    </a:lnTo>
                    <a:lnTo>
                      <a:pt x="253" y="51"/>
                    </a:lnTo>
                    <a:lnTo>
                      <a:pt x="253" y="51"/>
                    </a:lnTo>
                    <a:lnTo>
                      <a:pt x="253" y="51"/>
                    </a:lnTo>
                    <a:lnTo>
                      <a:pt x="251" y="51"/>
                    </a:lnTo>
                    <a:lnTo>
                      <a:pt x="253" y="53"/>
                    </a:lnTo>
                    <a:lnTo>
                      <a:pt x="251" y="53"/>
                    </a:lnTo>
                    <a:lnTo>
                      <a:pt x="251" y="55"/>
                    </a:lnTo>
                    <a:lnTo>
                      <a:pt x="250" y="55"/>
                    </a:lnTo>
                    <a:lnTo>
                      <a:pt x="248" y="57"/>
                    </a:lnTo>
                    <a:lnTo>
                      <a:pt x="246" y="59"/>
                    </a:lnTo>
                    <a:lnTo>
                      <a:pt x="246" y="59"/>
                    </a:lnTo>
                    <a:lnTo>
                      <a:pt x="244" y="59"/>
                    </a:lnTo>
                    <a:lnTo>
                      <a:pt x="242" y="59"/>
                    </a:lnTo>
                    <a:lnTo>
                      <a:pt x="240" y="59"/>
                    </a:lnTo>
                    <a:lnTo>
                      <a:pt x="240" y="59"/>
                    </a:lnTo>
                    <a:lnTo>
                      <a:pt x="238" y="61"/>
                    </a:lnTo>
                    <a:lnTo>
                      <a:pt x="236" y="61"/>
                    </a:lnTo>
                    <a:lnTo>
                      <a:pt x="234" y="61"/>
                    </a:lnTo>
                    <a:lnTo>
                      <a:pt x="232" y="63"/>
                    </a:lnTo>
                    <a:lnTo>
                      <a:pt x="232" y="63"/>
                    </a:lnTo>
                    <a:lnTo>
                      <a:pt x="232" y="63"/>
                    </a:lnTo>
                    <a:lnTo>
                      <a:pt x="230" y="64"/>
                    </a:lnTo>
                    <a:lnTo>
                      <a:pt x="230" y="64"/>
                    </a:lnTo>
                    <a:lnTo>
                      <a:pt x="230" y="64"/>
                    </a:lnTo>
                    <a:lnTo>
                      <a:pt x="229" y="66"/>
                    </a:lnTo>
                    <a:lnTo>
                      <a:pt x="227" y="68"/>
                    </a:lnTo>
                    <a:lnTo>
                      <a:pt x="225" y="68"/>
                    </a:lnTo>
                    <a:lnTo>
                      <a:pt x="223" y="66"/>
                    </a:lnTo>
                    <a:lnTo>
                      <a:pt x="223" y="64"/>
                    </a:lnTo>
                    <a:lnTo>
                      <a:pt x="221" y="63"/>
                    </a:lnTo>
                    <a:lnTo>
                      <a:pt x="221" y="63"/>
                    </a:lnTo>
                    <a:lnTo>
                      <a:pt x="219" y="59"/>
                    </a:lnTo>
                    <a:lnTo>
                      <a:pt x="217" y="59"/>
                    </a:lnTo>
                    <a:lnTo>
                      <a:pt x="217" y="57"/>
                    </a:lnTo>
                    <a:lnTo>
                      <a:pt x="217" y="51"/>
                    </a:lnTo>
                    <a:lnTo>
                      <a:pt x="215" y="49"/>
                    </a:lnTo>
                    <a:lnTo>
                      <a:pt x="215" y="47"/>
                    </a:lnTo>
                    <a:lnTo>
                      <a:pt x="213" y="45"/>
                    </a:lnTo>
                    <a:lnTo>
                      <a:pt x="210" y="38"/>
                    </a:lnTo>
                    <a:lnTo>
                      <a:pt x="208" y="34"/>
                    </a:lnTo>
                    <a:lnTo>
                      <a:pt x="202" y="28"/>
                    </a:lnTo>
                    <a:lnTo>
                      <a:pt x="200" y="26"/>
                    </a:lnTo>
                    <a:lnTo>
                      <a:pt x="198" y="24"/>
                    </a:lnTo>
                    <a:lnTo>
                      <a:pt x="198" y="23"/>
                    </a:lnTo>
                    <a:lnTo>
                      <a:pt x="196" y="23"/>
                    </a:lnTo>
                    <a:lnTo>
                      <a:pt x="196" y="23"/>
                    </a:lnTo>
                    <a:lnTo>
                      <a:pt x="194" y="24"/>
                    </a:lnTo>
                    <a:lnTo>
                      <a:pt x="192" y="24"/>
                    </a:lnTo>
                    <a:lnTo>
                      <a:pt x="192" y="24"/>
                    </a:lnTo>
                    <a:lnTo>
                      <a:pt x="192" y="26"/>
                    </a:lnTo>
                    <a:lnTo>
                      <a:pt x="190" y="26"/>
                    </a:lnTo>
                    <a:lnTo>
                      <a:pt x="190" y="28"/>
                    </a:lnTo>
                    <a:lnTo>
                      <a:pt x="189" y="28"/>
                    </a:lnTo>
                    <a:lnTo>
                      <a:pt x="189" y="28"/>
                    </a:lnTo>
                    <a:lnTo>
                      <a:pt x="187" y="28"/>
                    </a:lnTo>
                    <a:lnTo>
                      <a:pt x="185" y="32"/>
                    </a:lnTo>
                    <a:lnTo>
                      <a:pt x="183" y="32"/>
                    </a:lnTo>
                    <a:lnTo>
                      <a:pt x="183" y="34"/>
                    </a:lnTo>
                    <a:lnTo>
                      <a:pt x="181" y="34"/>
                    </a:lnTo>
                    <a:lnTo>
                      <a:pt x="177" y="34"/>
                    </a:lnTo>
                    <a:lnTo>
                      <a:pt x="175" y="36"/>
                    </a:lnTo>
                    <a:lnTo>
                      <a:pt x="171" y="36"/>
                    </a:lnTo>
                    <a:lnTo>
                      <a:pt x="168" y="36"/>
                    </a:lnTo>
                    <a:lnTo>
                      <a:pt x="168" y="38"/>
                    </a:lnTo>
                    <a:lnTo>
                      <a:pt x="166" y="38"/>
                    </a:lnTo>
                    <a:lnTo>
                      <a:pt x="166" y="38"/>
                    </a:lnTo>
                    <a:lnTo>
                      <a:pt x="166" y="40"/>
                    </a:lnTo>
                    <a:lnTo>
                      <a:pt x="164" y="40"/>
                    </a:lnTo>
                    <a:lnTo>
                      <a:pt x="150" y="36"/>
                    </a:lnTo>
                    <a:lnTo>
                      <a:pt x="143" y="32"/>
                    </a:lnTo>
                    <a:lnTo>
                      <a:pt x="139" y="30"/>
                    </a:lnTo>
                    <a:lnTo>
                      <a:pt x="131" y="24"/>
                    </a:lnTo>
                    <a:lnTo>
                      <a:pt x="128" y="23"/>
                    </a:lnTo>
                    <a:lnTo>
                      <a:pt x="126" y="21"/>
                    </a:lnTo>
                    <a:lnTo>
                      <a:pt x="124" y="19"/>
                    </a:lnTo>
                    <a:lnTo>
                      <a:pt x="122" y="17"/>
                    </a:lnTo>
                    <a:lnTo>
                      <a:pt x="116" y="11"/>
                    </a:lnTo>
                    <a:lnTo>
                      <a:pt x="114" y="11"/>
                    </a:lnTo>
                    <a:lnTo>
                      <a:pt x="110" y="4"/>
                    </a:lnTo>
                    <a:lnTo>
                      <a:pt x="109" y="4"/>
                    </a:lnTo>
                    <a:lnTo>
                      <a:pt x="107" y="4"/>
                    </a:lnTo>
                    <a:lnTo>
                      <a:pt x="97" y="4"/>
                    </a:lnTo>
                    <a:lnTo>
                      <a:pt x="95" y="4"/>
                    </a:lnTo>
                    <a:lnTo>
                      <a:pt x="89" y="0"/>
                    </a:lnTo>
                    <a:lnTo>
                      <a:pt x="89" y="0"/>
                    </a:lnTo>
                    <a:lnTo>
                      <a:pt x="86" y="2"/>
                    </a:lnTo>
                    <a:lnTo>
                      <a:pt x="74" y="4"/>
                    </a:lnTo>
                    <a:lnTo>
                      <a:pt x="70" y="5"/>
                    </a:lnTo>
                    <a:lnTo>
                      <a:pt x="67" y="9"/>
                    </a:lnTo>
                    <a:lnTo>
                      <a:pt x="65" y="9"/>
                    </a:lnTo>
                    <a:lnTo>
                      <a:pt x="65" y="11"/>
                    </a:lnTo>
                    <a:lnTo>
                      <a:pt x="65" y="11"/>
                    </a:lnTo>
                    <a:lnTo>
                      <a:pt x="63" y="13"/>
                    </a:lnTo>
                    <a:lnTo>
                      <a:pt x="63" y="15"/>
                    </a:lnTo>
                    <a:lnTo>
                      <a:pt x="61" y="17"/>
                    </a:lnTo>
                    <a:lnTo>
                      <a:pt x="59" y="19"/>
                    </a:lnTo>
                    <a:lnTo>
                      <a:pt x="57" y="21"/>
                    </a:lnTo>
                    <a:lnTo>
                      <a:pt x="53" y="21"/>
                    </a:lnTo>
                    <a:lnTo>
                      <a:pt x="48" y="23"/>
                    </a:lnTo>
                    <a:lnTo>
                      <a:pt x="46" y="24"/>
                    </a:lnTo>
                    <a:lnTo>
                      <a:pt x="46" y="26"/>
                    </a:lnTo>
                    <a:lnTo>
                      <a:pt x="44" y="28"/>
                    </a:lnTo>
                    <a:lnTo>
                      <a:pt x="36" y="34"/>
                    </a:lnTo>
                    <a:lnTo>
                      <a:pt x="34" y="36"/>
                    </a:lnTo>
                    <a:lnTo>
                      <a:pt x="34" y="36"/>
                    </a:lnTo>
                    <a:lnTo>
                      <a:pt x="32" y="36"/>
                    </a:lnTo>
                    <a:lnTo>
                      <a:pt x="30" y="34"/>
                    </a:lnTo>
                    <a:lnTo>
                      <a:pt x="30" y="32"/>
                    </a:lnTo>
                    <a:lnTo>
                      <a:pt x="30" y="32"/>
                    </a:lnTo>
                    <a:lnTo>
                      <a:pt x="28" y="32"/>
                    </a:lnTo>
                    <a:lnTo>
                      <a:pt x="27" y="32"/>
                    </a:lnTo>
                    <a:lnTo>
                      <a:pt x="25" y="30"/>
                    </a:lnTo>
                    <a:lnTo>
                      <a:pt x="25" y="30"/>
                    </a:lnTo>
                    <a:lnTo>
                      <a:pt x="23" y="32"/>
                    </a:lnTo>
                    <a:lnTo>
                      <a:pt x="21" y="32"/>
                    </a:lnTo>
                    <a:lnTo>
                      <a:pt x="21" y="34"/>
                    </a:lnTo>
                    <a:lnTo>
                      <a:pt x="21" y="34"/>
                    </a:lnTo>
                    <a:lnTo>
                      <a:pt x="21" y="36"/>
                    </a:lnTo>
                    <a:lnTo>
                      <a:pt x="21" y="38"/>
                    </a:lnTo>
                    <a:lnTo>
                      <a:pt x="23" y="40"/>
                    </a:lnTo>
                    <a:lnTo>
                      <a:pt x="25" y="42"/>
                    </a:lnTo>
                    <a:lnTo>
                      <a:pt x="27" y="43"/>
                    </a:lnTo>
                    <a:lnTo>
                      <a:pt x="27" y="45"/>
                    </a:lnTo>
                    <a:lnTo>
                      <a:pt x="28" y="45"/>
                    </a:lnTo>
                    <a:lnTo>
                      <a:pt x="28" y="47"/>
                    </a:lnTo>
                    <a:lnTo>
                      <a:pt x="30" y="49"/>
                    </a:lnTo>
                    <a:lnTo>
                      <a:pt x="30" y="49"/>
                    </a:lnTo>
                    <a:lnTo>
                      <a:pt x="30" y="51"/>
                    </a:lnTo>
                    <a:lnTo>
                      <a:pt x="30" y="51"/>
                    </a:lnTo>
                    <a:lnTo>
                      <a:pt x="30" y="53"/>
                    </a:lnTo>
                    <a:lnTo>
                      <a:pt x="30" y="57"/>
                    </a:lnTo>
                    <a:lnTo>
                      <a:pt x="30" y="59"/>
                    </a:lnTo>
                    <a:lnTo>
                      <a:pt x="32" y="63"/>
                    </a:lnTo>
                    <a:lnTo>
                      <a:pt x="32" y="64"/>
                    </a:lnTo>
                    <a:lnTo>
                      <a:pt x="32" y="64"/>
                    </a:lnTo>
                    <a:lnTo>
                      <a:pt x="32" y="66"/>
                    </a:lnTo>
                    <a:lnTo>
                      <a:pt x="30" y="66"/>
                    </a:lnTo>
                    <a:lnTo>
                      <a:pt x="30" y="68"/>
                    </a:lnTo>
                    <a:lnTo>
                      <a:pt x="28" y="68"/>
                    </a:lnTo>
                    <a:lnTo>
                      <a:pt x="27" y="72"/>
                    </a:lnTo>
                    <a:lnTo>
                      <a:pt x="27" y="74"/>
                    </a:lnTo>
                    <a:lnTo>
                      <a:pt x="25" y="76"/>
                    </a:lnTo>
                    <a:lnTo>
                      <a:pt x="25" y="78"/>
                    </a:lnTo>
                    <a:lnTo>
                      <a:pt x="25" y="78"/>
                    </a:lnTo>
                    <a:lnTo>
                      <a:pt x="27" y="80"/>
                    </a:lnTo>
                    <a:lnTo>
                      <a:pt x="27" y="80"/>
                    </a:lnTo>
                    <a:lnTo>
                      <a:pt x="30" y="87"/>
                    </a:lnTo>
                    <a:lnTo>
                      <a:pt x="30" y="87"/>
                    </a:lnTo>
                    <a:lnTo>
                      <a:pt x="30" y="89"/>
                    </a:lnTo>
                    <a:lnTo>
                      <a:pt x="30" y="89"/>
                    </a:lnTo>
                    <a:lnTo>
                      <a:pt x="25" y="91"/>
                    </a:lnTo>
                    <a:lnTo>
                      <a:pt x="19" y="97"/>
                    </a:lnTo>
                    <a:lnTo>
                      <a:pt x="15" y="101"/>
                    </a:lnTo>
                    <a:lnTo>
                      <a:pt x="13" y="102"/>
                    </a:lnTo>
                    <a:lnTo>
                      <a:pt x="11" y="104"/>
                    </a:lnTo>
                    <a:lnTo>
                      <a:pt x="9" y="104"/>
                    </a:lnTo>
                    <a:lnTo>
                      <a:pt x="4" y="106"/>
                    </a:lnTo>
                    <a:lnTo>
                      <a:pt x="4" y="106"/>
                    </a:lnTo>
                    <a:lnTo>
                      <a:pt x="4" y="106"/>
                    </a:lnTo>
                    <a:lnTo>
                      <a:pt x="2" y="108"/>
                    </a:lnTo>
                    <a:lnTo>
                      <a:pt x="2" y="110"/>
                    </a:lnTo>
                    <a:lnTo>
                      <a:pt x="2" y="112"/>
                    </a:lnTo>
                    <a:lnTo>
                      <a:pt x="4" y="112"/>
                    </a:lnTo>
                    <a:lnTo>
                      <a:pt x="4" y="114"/>
                    </a:lnTo>
                    <a:lnTo>
                      <a:pt x="4" y="114"/>
                    </a:lnTo>
                    <a:lnTo>
                      <a:pt x="6" y="114"/>
                    </a:lnTo>
                    <a:lnTo>
                      <a:pt x="6" y="112"/>
                    </a:lnTo>
                    <a:lnTo>
                      <a:pt x="6" y="112"/>
                    </a:lnTo>
                    <a:lnTo>
                      <a:pt x="8" y="112"/>
                    </a:lnTo>
                    <a:lnTo>
                      <a:pt x="8" y="112"/>
                    </a:lnTo>
                    <a:lnTo>
                      <a:pt x="8" y="114"/>
                    </a:lnTo>
                    <a:lnTo>
                      <a:pt x="8" y="116"/>
                    </a:lnTo>
                    <a:lnTo>
                      <a:pt x="6" y="116"/>
                    </a:lnTo>
                    <a:lnTo>
                      <a:pt x="6" y="118"/>
                    </a:lnTo>
                    <a:lnTo>
                      <a:pt x="0" y="123"/>
                    </a:lnTo>
                    <a:lnTo>
                      <a:pt x="0" y="125"/>
                    </a:lnTo>
                    <a:lnTo>
                      <a:pt x="0" y="125"/>
                    </a:lnTo>
                    <a:lnTo>
                      <a:pt x="0" y="125"/>
                    </a:lnTo>
                    <a:lnTo>
                      <a:pt x="2" y="127"/>
                    </a:lnTo>
                    <a:lnTo>
                      <a:pt x="8" y="127"/>
                    </a:lnTo>
                    <a:lnTo>
                      <a:pt x="9" y="129"/>
                    </a:lnTo>
                    <a:lnTo>
                      <a:pt x="11" y="127"/>
                    </a:lnTo>
                    <a:lnTo>
                      <a:pt x="11" y="129"/>
                    </a:lnTo>
                    <a:lnTo>
                      <a:pt x="15" y="131"/>
                    </a:lnTo>
                    <a:lnTo>
                      <a:pt x="21" y="133"/>
                    </a:lnTo>
                    <a:lnTo>
                      <a:pt x="27" y="137"/>
                    </a:lnTo>
                    <a:lnTo>
                      <a:pt x="27" y="137"/>
                    </a:lnTo>
                    <a:lnTo>
                      <a:pt x="28" y="139"/>
                    </a:lnTo>
                    <a:lnTo>
                      <a:pt x="32" y="144"/>
                    </a:lnTo>
                    <a:lnTo>
                      <a:pt x="36" y="150"/>
                    </a:lnTo>
                    <a:lnTo>
                      <a:pt x="36" y="152"/>
                    </a:lnTo>
                    <a:lnTo>
                      <a:pt x="36" y="152"/>
                    </a:lnTo>
                    <a:lnTo>
                      <a:pt x="34" y="152"/>
                    </a:lnTo>
                    <a:lnTo>
                      <a:pt x="34" y="152"/>
                    </a:lnTo>
                    <a:lnTo>
                      <a:pt x="32" y="152"/>
                    </a:lnTo>
                    <a:lnTo>
                      <a:pt x="32" y="152"/>
                    </a:lnTo>
                    <a:lnTo>
                      <a:pt x="32" y="152"/>
                    </a:lnTo>
                    <a:lnTo>
                      <a:pt x="32" y="154"/>
                    </a:lnTo>
                    <a:lnTo>
                      <a:pt x="30" y="154"/>
                    </a:lnTo>
                    <a:lnTo>
                      <a:pt x="32" y="156"/>
                    </a:lnTo>
                    <a:lnTo>
                      <a:pt x="34" y="160"/>
                    </a:lnTo>
                    <a:lnTo>
                      <a:pt x="46" y="180"/>
                    </a:lnTo>
                    <a:lnTo>
                      <a:pt x="49" y="196"/>
                    </a:lnTo>
                    <a:lnTo>
                      <a:pt x="51" y="201"/>
                    </a:lnTo>
                    <a:lnTo>
                      <a:pt x="51" y="203"/>
                    </a:lnTo>
                    <a:lnTo>
                      <a:pt x="53" y="205"/>
                    </a:lnTo>
                    <a:lnTo>
                      <a:pt x="55" y="207"/>
                    </a:lnTo>
                    <a:lnTo>
                      <a:pt x="57" y="209"/>
                    </a:lnTo>
                    <a:lnTo>
                      <a:pt x="59" y="209"/>
                    </a:lnTo>
                    <a:lnTo>
                      <a:pt x="59" y="207"/>
                    </a:lnTo>
                    <a:lnTo>
                      <a:pt x="61" y="207"/>
                    </a:lnTo>
                    <a:lnTo>
                      <a:pt x="63" y="209"/>
                    </a:lnTo>
                    <a:lnTo>
                      <a:pt x="63" y="209"/>
                    </a:lnTo>
                    <a:lnTo>
                      <a:pt x="65" y="209"/>
                    </a:lnTo>
                    <a:lnTo>
                      <a:pt x="65" y="209"/>
                    </a:lnTo>
                    <a:lnTo>
                      <a:pt x="65" y="207"/>
                    </a:lnTo>
                    <a:lnTo>
                      <a:pt x="65" y="205"/>
                    </a:lnTo>
                    <a:lnTo>
                      <a:pt x="67" y="205"/>
                    </a:lnTo>
                    <a:lnTo>
                      <a:pt x="67" y="203"/>
                    </a:lnTo>
                    <a:lnTo>
                      <a:pt x="69" y="205"/>
                    </a:lnTo>
                    <a:lnTo>
                      <a:pt x="69" y="203"/>
                    </a:lnTo>
                    <a:lnTo>
                      <a:pt x="69" y="203"/>
                    </a:lnTo>
                    <a:lnTo>
                      <a:pt x="69" y="199"/>
                    </a:lnTo>
                    <a:lnTo>
                      <a:pt x="69" y="198"/>
                    </a:lnTo>
                    <a:lnTo>
                      <a:pt x="70" y="198"/>
                    </a:lnTo>
                    <a:lnTo>
                      <a:pt x="70" y="198"/>
                    </a:lnTo>
                    <a:lnTo>
                      <a:pt x="70" y="196"/>
                    </a:lnTo>
                    <a:lnTo>
                      <a:pt x="72" y="196"/>
                    </a:lnTo>
                    <a:lnTo>
                      <a:pt x="72" y="196"/>
                    </a:lnTo>
                    <a:lnTo>
                      <a:pt x="72" y="198"/>
                    </a:lnTo>
                    <a:lnTo>
                      <a:pt x="76" y="203"/>
                    </a:lnTo>
                    <a:lnTo>
                      <a:pt x="78" y="207"/>
                    </a:lnTo>
                    <a:lnTo>
                      <a:pt x="80" y="209"/>
                    </a:lnTo>
                    <a:lnTo>
                      <a:pt x="80" y="211"/>
                    </a:lnTo>
                    <a:lnTo>
                      <a:pt x="80" y="211"/>
                    </a:lnTo>
                    <a:lnTo>
                      <a:pt x="82" y="209"/>
                    </a:lnTo>
                    <a:lnTo>
                      <a:pt x="82" y="209"/>
                    </a:lnTo>
                    <a:lnTo>
                      <a:pt x="82" y="209"/>
                    </a:lnTo>
                    <a:lnTo>
                      <a:pt x="82" y="209"/>
                    </a:lnTo>
                    <a:lnTo>
                      <a:pt x="84" y="211"/>
                    </a:lnTo>
                    <a:lnTo>
                      <a:pt x="84" y="211"/>
                    </a:lnTo>
                    <a:lnTo>
                      <a:pt x="84" y="211"/>
                    </a:lnTo>
                    <a:lnTo>
                      <a:pt x="84" y="211"/>
                    </a:lnTo>
                    <a:lnTo>
                      <a:pt x="86" y="211"/>
                    </a:lnTo>
                    <a:lnTo>
                      <a:pt x="86" y="211"/>
                    </a:lnTo>
                    <a:lnTo>
                      <a:pt x="86" y="211"/>
                    </a:lnTo>
                    <a:lnTo>
                      <a:pt x="86" y="211"/>
                    </a:lnTo>
                    <a:lnTo>
                      <a:pt x="88" y="211"/>
                    </a:lnTo>
                    <a:lnTo>
                      <a:pt x="88" y="213"/>
                    </a:lnTo>
                    <a:lnTo>
                      <a:pt x="88" y="213"/>
                    </a:lnTo>
                    <a:lnTo>
                      <a:pt x="88" y="215"/>
                    </a:lnTo>
                    <a:lnTo>
                      <a:pt x="89" y="215"/>
                    </a:lnTo>
                    <a:lnTo>
                      <a:pt x="89" y="215"/>
                    </a:lnTo>
                    <a:lnTo>
                      <a:pt x="89" y="215"/>
                    </a:lnTo>
                    <a:lnTo>
                      <a:pt x="89" y="213"/>
                    </a:lnTo>
                    <a:lnTo>
                      <a:pt x="89" y="213"/>
                    </a:lnTo>
                    <a:lnTo>
                      <a:pt x="91" y="213"/>
                    </a:lnTo>
                    <a:lnTo>
                      <a:pt x="91" y="213"/>
                    </a:lnTo>
                    <a:lnTo>
                      <a:pt x="91" y="213"/>
                    </a:lnTo>
                    <a:lnTo>
                      <a:pt x="91" y="213"/>
                    </a:lnTo>
                    <a:lnTo>
                      <a:pt x="93" y="215"/>
                    </a:lnTo>
                    <a:lnTo>
                      <a:pt x="93" y="215"/>
                    </a:lnTo>
                    <a:lnTo>
                      <a:pt x="91" y="217"/>
                    </a:lnTo>
                    <a:lnTo>
                      <a:pt x="91" y="218"/>
                    </a:lnTo>
                    <a:lnTo>
                      <a:pt x="93" y="218"/>
                    </a:lnTo>
                    <a:lnTo>
                      <a:pt x="95" y="217"/>
                    </a:lnTo>
                    <a:lnTo>
                      <a:pt x="95" y="218"/>
                    </a:lnTo>
                    <a:lnTo>
                      <a:pt x="97" y="218"/>
                    </a:lnTo>
                    <a:lnTo>
                      <a:pt x="95" y="220"/>
                    </a:lnTo>
                    <a:lnTo>
                      <a:pt x="95" y="220"/>
                    </a:lnTo>
                    <a:lnTo>
                      <a:pt x="93" y="222"/>
                    </a:lnTo>
                    <a:lnTo>
                      <a:pt x="93" y="222"/>
                    </a:lnTo>
                    <a:lnTo>
                      <a:pt x="93" y="228"/>
                    </a:lnTo>
                    <a:lnTo>
                      <a:pt x="93" y="228"/>
                    </a:lnTo>
                    <a:lnTo>
                      <a:pt x="95" y="230"/>
                    </a:lnTo>
                    <a:lnTo>
                      <a:pt x="95" y="230"/>
                    </a:lnTo>
                    <a:lnTo>
                      <a:pt x="95" y="232"/>
                    </a:lnTo>
                    <a:lnTo>
                      <a:pt x="95" y="234"/>
                    </a:lnTo>
                    <a:lnTo>
                      <a:pt x="95" y="234"/>
                    </a:lnTo>
                    <a:lnTo>
                      <a:pt x="95" y="236"/>
                    </a:lnTo>
                    <a:lnTo>
                      <a:pt x="95" y="236"/>
                    </a:lnTo>
                    <a:lnTo>
                      <a:pt x="95" y="237"/>
                    </a:lnTo>
                    <a:lnTo>
                      <a:pt x="95" y="239"/>
                    </a:lnTo>
                    <a:lnTo>
                      <a:pt x="97" y="239"/>
                    </a:lnTo>
                    <a:lnTo>
                      <a:pt x="99" y="241"/>
                    </a:lnTo>
                    <a:lnTo>
                      <a:pt x="103" y="247"/>
                    </a:lnTo>
                    <a:lnTo>
                      <a:pt x="105" y="249"/>
                    </a:lnTo>
                    <a:lnTo>
                      <a:pt x="109" y="253"/>
                    </a:lnTo>
                    <a:lnTo>
                      <a:pt x="110" y="251"/>
                    </a:lnTo>
                    <a:lnTo>
                      <a:pt x="110" y="251"/>
                    </a:lnTo>
                    <a:lnTo>
                      <a:pt x="112" y="249"/>
                    </a:lnTo>
                    <a:lnTo>
                      <a:pt x="112" y="249"/>
                    </a:lnTo>
                    <a:lnTo>
                      <a:pt x="114" y="249"/>
                    </a:lnTo>
                    <a:lnTo>
                      <a:pt x="114" y="249"/>
                    </a:lnTo>
                    <a:lnTo>
                      <a:pt x="114" y="249"/>
                    </a:lnTo>
                    <a:lnTo>
                      <a:pt x="114" y="251"/>
                    </a:lnTo>
                    <a:lnTo>
                      <a:pt x="116" y="253"/>
                    </a:lnTo>
                    <a:lnTo>
                      <a:pt x="116" y="253"/>
                    </a:lnTo>
                    <a:lnTo>
                      <a:pt x="118" y="253"/>
                    </a:lnTo>
                    <a:lnTo>
                      <a:pt x="120" y="253"/>
                    </a:lnTo>
                    <a:lnTo>
                      <a:pt x="120" y="253"/>
                    </a:lnTo>
                    <a:lnTo>
                      <a:pt x="122" y="253"/>
                    </a:lnTo>
                    <a:lnTo>
                      <a:pt x="124" y="255"/>
                    </a:lnTo>
                    <a:lnTo>
                      <a:pt x="126" y="257"/>
                    </a:lnTo>
                    <a:lnTo>
                      <a:pt x="126" y="257"/>
                    </a:lnTo>
                    <a:lnTo>
                      <a:pt x="126" y="258"/>
                    </a:lnTo>
                    <a:lnTo>
                      <a:pt x="126" y="260"/>
                    </a:lnTo>
                    <a:lnTo>
                      <a:pt x="128" y="262"/>
                    </a:lnTo>
                    <a:lnTo>
                      <a:pt x="128" y="262"/>
                    </a:lnTo>
                    <a:lnTo>
                      <a:pt x="129" y="262"/>
                    </a:lnTo>
                    <a:lnTo>
                      <a:pt x="129" y="262"/>
                    </a:lnTo>
                    <a:lnTo>
                      <a:pt x="129" y="264"/>
                    </a:lnTo>
                    <a:lnTo>
                      <a:pt x="131" y="264"/>
                    </a:lnTo>
                    <a:lnTo>
                      <a:pt x="131" y="266"/>
                    </a:lnTo>
                    <a:lnTo>
                      <a:pt x="131" y="266"/>
                    </a:lnTo>
                    <a:lnTo>
                      <a:pt x="131" y="266"/>
                    </a:lnTo>
                    <a:lnTo>
                      <a:pt x="135" y="268"/>
                    </a:lnTo>
                    <a:lnTo>
                      <a:pt x="139" y="270"/>
                    </a:lnTo>
                    <a:lnTo>
                      <a:pt x="141" y="272"/>
                    </a:lnTo>
                    <a:lnTo>
                      <a:pt x="143" y="274"/>
                    </a:lnTo>
                    <a:lnTo>
                      <a:pt x="145" y="276"/>
                    </a:lnTo>
                    <a:lnTo>
                      <a:pt x="145" y="277"/>
                    </a:lnTo>
                    <a:lnTo>
                      <a:pt x="145" y="277"/>
                    </a:lnTo>
                    <a:lnTo>
                      <a:pt x="145" y="281"/>
                    </a:lnTo>
                    <a:lnTo>
                      <a:pt x="145" y="283"/>
                    </a:lnTo>
                    <a:lnTo>
                      <a:pt x="145" y="285"/>
                    </a:lnTo>
                    <a:lnTo>
                      <a:pt x="143" y="287"/>
                    </a:lnTo>
                    <a:lnTo>
                      <a:pt x="143" y="289"/>
                    </a:lnTo>
                    <a:lnTo>
                      <a:pt x="143" y="291"/>
                    </a:lnTo>
                    <a:lnTo>
                      <a:pt x="145" y="291"/>
                    </a:lnTo>
                    <a:lnTo>
                      <a:pt x="149" y="296"/>
                    </a:lnTo>
                    <a:lnTo>
                      <a:pt x="150" y="296"/>
                    </a:lnTo>
                    <a:lnTo>
                      <a:pt x="150" y="298"/>
                    </a:lnTo>
                    <a:lnTo>
                      <a:pt x="150" y="298"/>
                    </a:lnTo>
                    <a:lnTo>
                      <a:pt x="150" y="298"/>
                    </a:lnTo>
                    <a:lnTo>
                      <a:pt x="152" y="296"/>
                    </a:lnTo>
                    <a:lnTo>
                      <a:pt x="156" y="298"/>
                    </a:lnTo>
                    <a:lnTo>
                      <a:pt x="158" y="300"/>
                    </a:lnTo>
                    <a:lnTo>
                      <a:pt x="158" y="300"/>
                    </a:lnTo>
                    <a:lnTo>
                      <a:pt x="164" y="300"/>
                    </a:lnTo>
                    <a:lnTo>
                      <a:pt x="164" y="300"/>
                    </a:lnTo>
                    <a:lnTo>
                      <a:pt x="164" y="302"/>
                    </a:lnTo>
                    <a:lnTo>
                      <a:pt x="166" y="302"/>
                    </a:lnTo>
                    <a:lnTo>
                      <a:pt x="166" y="304"/>
                    </a:lnTo>
                    <a:lnTo>
                      <a:pt x="168" y="304"/>
                    </a:lnTo>
                    <a:lnTo>
                      <a:pt x="170" y="302"/>
                    </a:lnTo>
                    <a:lnTo>
                      <a:pt x="171" y="300"/>
                    </a:lnTo>
                    <a:lnTo>
                      <a:pt x="173" y="300"/>
                    </a:lnTo>
                    <a:lnTo>
                      <a:pt x="173" y="300"/>
                    </a:lnTo>
                    <a:lnTo>
                      <a:pt x="173" y="302"/>
                    </a:lnTo>
                    <a:lnTo>
                      <a:pt x="171" y="304"/>
                    </a:lnTo>
                    <a:lnTo>
                      <a:pt x="171" y="304"/>
                    </a:lnTo>
                    <a:lnTo>
                      <a:pt x="171" y="304"/>
                    </a:lnTo>
                    <a:lnTo>
                      <a:pt x="173" y="304"/>
                    </a:lnTo>
                    <a:lnTo>
                      <a:pt x="175" y="304"/>
                    </a:lnTo>
                    <a:lnTo>
                      <a:pt x="175" y="304"/>
                    </a:lnTo>
                    <a:lnTo>
                      <a:pt x="177" y="304"/>
                    </a:lnTo>
                    <a:lnTo>
                      <a:pt x="179" y="304"/>
                    </a:lnTo>
                    <a:lnTo>
                      <a:pt x="181" y="306"/>
                    </a:lnTo>
                    <a:lnTo>
                      <a:pt x="185" y="308"/>
                    </a:lnTo>
                    <a:lnTo>
                      <a:pt x="185" y="308"/>
                    </a:lnTo>
                    <a:lnTo>
                      <a:pt x="185" y="308"/>
                    </a:lnTo>
                    <a:lnTo>
                      <a:pt x="183" y="306"/>
                    </a:lnTo>
                    <a:lnTo>
                      <a:pt x="183" y="304"/>
                    </a:lnTo>
                    <a:lnTo>
                      <a:pt x="185" y="304"/>
                    </a:lnTo>
                    <a:lnTo>
                      <a:pt x="187" y="302"/>
                    </a:lnTo>
                    <a:lnTo>
                      <a:pt x="189" y="302"/>
                    </a:lnTo>
                    <a:lnTo>
                      <a:pt x="190" y="302"/>
                    </a:lnTo>
                    <a:lnTo>
                      <a:pt x="192" y="302"/>
                    </a:lnTo>
                    <a:lnTo>
                      <a:pt x="194" y="300"/>
                    </a:lnTo>
                    <a:lnTo>
                      <a:pt x="202" y="296"/>
                    </a:lnTo>
                    <a:lnTo>
                      <a:pt x="204" y="295"/>
                    </a:lnTo>
                    <a:lnTo>
                      <a:pt x="206" y="295"/>
                    </a:lnTo>
                    <a:lnTo>
                      <a:pt x="206" y="293"/>
                    </a:lnTo>
                    <a:lnTo>
                      <a:pt x="206" y="293"/>
                    </a:lnTo>
                    <a:lnTo>
                      <a:pt x="206" y="291"/>
                    </a:lnTo>
                    <a:lnTo>
                      <a:pt x="206" y="291"/>
                    </a:lnTo>
                    <a:lnTo>
                      <a:pt x="206" y="291"/>
                    </a:lnTo>
                    <a:lnTo>
                      <a:pt x="204" y="291"/>
                    </a:lnTo>
                    <a:lnTo>
                      <a:pt x="204" y="291"/>
                    </a:lnTo>
                    <a:lnTo>
                      <a:pt x="202" y="289"/>
                    </a:lnTo>
                    <a:lnTo>
                      <a:pt x="202" y="289"/>
                    </a:lnTo>
                    <a:lnTo>
                      <a:pt x="200" y="285"/>
                    </a:lnTo>
                    <a:lnTo>
                      <a:pt x="200" y="285"/>
                    </a:lnTo>
                    <a:lnTo>
                      <a:pt x="202" y="283"/>
                    </a:lnTo>
                    <a:lnTo>
                      <a:pt x="202" y="283"/>
                    </a:lnTo>
                    <a:lnTo>
                      <a:pt x="202" y="281"/>
                    </a:lnTo>
                    <a:lnTo>
                      <a:pt x="202" y="279"/>
                    </a:lnTo>
                    <a:lnTo>
                      <a:pt x="202" y="277"/>
                    </a:lnTo>
                    <a:lnTo>
                      <a:pt x="200" y="276"/>
                    </a:lnTo>
                    <a:lnTo>
                      <a:pt x="200" y="274"/>
                    </a:lnTo>
                    <a:lnTo>
                      <a:pt x="200" y="272"/>
                    </a:lnTo>
                    <a:lnTo>
                      <a:pt x="198" y="270"/>
                    </a:lnTo>
                    <a:lnTo>
                      <a:pt x="196" y="268"/>
                    </a:lnTo>
                    <a:lnTo>
                      <a:pt x="196" y="266"/>
                    </a:lnTo>
                    <a:lnTo>
                      <a:pt x="196" y="264"/>
                    </a:lnTo>
                    <a:lnTo>
                      <a:pt x="198" y="260"/>
                    </a:lnTo>
                    <a:lnTo>
                      <a:pt x="200" y="257"/>
                    </a:lnTo>
                    <a:lnTo>
                      <a:pt x="200" y="255"/>
                    </a:lnTo>
                    <a:lnTo>
                      <a:pt x="202" y="255"/>
                    </a:lnTo>
                    <a:lnTo>
                      <a:pt x="202" y="255"/>
                    </a:lnTo>
                    <a:lnTo>
                      <a:pt x="202" y="257"/>
                    </a:lnTo>
                    <a:lnTo>
                      <a:pt x="204" y="257"/>
                    </a:lnTo>
                    <a:lnTo>
                      <a:pt x="204" y="253"/>
                    </a:lnTo>
                    <a:lnTo>
                      <a:pt x="204" y="251"/>
                    </a:lnTo>
                    <a:lnTo>
                      <a:pt x="204" y="249"/>
                    </a:lnTo>
                    <a:lnTo>
                      <a:pt x="204" y="249"/>
                    </a:lnTo>
                    <a:lnTo>
                      <a:pt x="202" y="249"/>
                    </a:lnTo>
                    <a:lnTo>
                      <a:pt x="202" y="247"/>
                    </a:lnTo>
                    <a:lnTo>
                      <a:pt x="200" y="245"/>
                    </a:lnTo>
                    <a:lnTo>
                      <a:pt x="200" y="245"/>
                    </a:lnTo>
                    <a:lnTo>
                      <a:pt x="200" y="243"/>
                    </a:lnTo>
                    <a:lnTo>
                      <a:pt x="202" y="243"/>
                    </a:lnTo>
                    <a:lnTo>
                      <a:pt x="202" y="245"/>
                    </a:lnTo>
                    <a:lnTo>
                      <a:pt x="204" y="245"/>
                    </a:lnTo>
                    <a:lnTo>
                      <a:pt x="204" y="243"/>
                    </a:lnTo>
                    <a:lnTo>
                      <a:pt x="206" y="243"/>
                    </a:lnTo>
                    <a:lnTo>
                      <a:pt x="206" y="241"/>
                    </a:lnTo>
                    <a:lnTo>
                      <a:pt x="206" y="241"/>
                    </a:lnTo>
                    <a:lnTo>
                      <a:pt x="204" y="239"/>
                    </a:lnTo>
                    <a:lnTo>
                      <a:pt x="204" y="237"/>
                    </a:lnTo>
                    <a:lnTo>
                      <a:pt x="206" y="237"/>
                    </a:lnTo>
                    <a:lnTo>
                      <a:pt x="211" y="232"/>
                    </a:lnTo>
                    <a:lnTo>
                      <a:pt x="213" y="228"/>
                    </a:lnTo>
                    <a:lnTo>
                      <a:pt x="217" y="224"/>
                    </a:lnTo>
                    <a:lnTo>
                      <a:pt x="217" y="224"/>
                    </a:lnTo>
                    <a:lnTo>
                      <a:pt x="219" y="222"/>
                    </a:lnTo>
                    <a:lnTo>
                      <a:pt x="219" y="222"/>
                    </a:lnTo>
                    <a:lnTo>
                      <a:pt x="225" y="224"/>
                    </a:lnTo>
                    <a:lnTo>
                      <a:pt x="227" y="224"/>
                    </a:lnTo>
                    <a:lnTo>
                      <a:pt x="227" y="224"/>
                    </a:lnTo>
                    <a:lnTo>
                      <a:pt x="230" y="222"/>
                    </a:lnTo>
                    <a:lnTo>
                      <a:pt x="234" y="218"/>
                    </a:lnTo>
                    <a:lnTo>
                      <a:pt x="240" y="215"/>
                    </a:lnTo>
                    <a:lnTo>
                      <a:pt x="246" y="215"/>
                    </a:lnTo>
                    <a:lnTo>
                      <a:pt x="250" y="211"/>
                    </a:lnTo>
                    <a:lnTo>
                      <a:pt x="251" y="211"/>
                    </a:lnTo>
                    <a:lnTo>
                      <a:pt x="251" y="211"/>
                    </a:lnTo>
                    <a:lnTo>
                      <a:pt x="255" y="211"/>
                    </a:lnTo>
                    <a:lnTo>
                      <a:pt x="257" y="211"/>
                    </a:lnTo>
                    <a:lnTo>
                      <a:pt x="259" y="211"/>
                    </a:lnTo>
                    <a:lnTo>
                      <a:pt x="259" y="211"/>
                    </a:lnTo>
                    <a:lnTo>
                      <a:pt x="259" y="213"/>
                    </a:lnTo>
                    <a:lnTo>
                      <a:pt x="261" y="213"/>
                    </a:lnTo>
                    <a:lnTo>
                      <a:pt x="261" y="213"/>
                    </a:lnTo>
                    <a:lnTo>
                      <a:pt x="263" y="213"/>
                    </a:lnTo>
                    <a:lnTo>
                      <a:pt x="263" y="213"/>
                    </a:lnTo>
                    <a:lnTo>
                      <a:pt x="265" y="215"/>
                    </a:lnTo>
                    <a:lnTo>
                      <a:pt x="267" y="217"/>
                    </a:lnTo>
                    <a:lnTo>
                      <a:pt x="269" y="218"/>
                    </a:lnTo>
                    <a:lnTo>
                      <a:pt x="269" y="218"/>
                    </a:lnTo>
                    <a:lnTo>
                      <a:pt x="270" y="218"/>
                    </a:lnTo>
                    <a:lnTo>
                      <a:pt x="272" y="218"/>
                    </a:lnTo>
                    <a:lnTo>
                      <a:pt x="276" y="217"/>
                    </a:lnTo>
                    <a:lnTo>
                      <a:pt x="278" y="217"/>
                    </a:lnTo>
                    <a:lnTo>
                      <a:pt x="280" y="218"/>
                    </a:lnTo>
                    <a:lnTo>
                      <a:pt x="282" y="218"/>
                    </a:lnTo>
                    <a:lnTo>
                      <a:pt x="284" y="218"/>
                    </a:lnTo>
                    <a:lnTo>
                      <a:pt x="284" y="218"/>
                    </a:lnTo>
                    <a:lnTo>
                      <a:pt x="286" y="218"/>
                    </a:lnTo>
                    <a:lnTo>
                      <a:pt x="290" y="218"/>
                    </a:lnTo>
                    <a:lnTo>
                      <a:pt x="293" y="220"/>
                    </a:lnTo>
                    <a:lnTo>
                      <a:pt x="295" y="220"/>
                    </a:lnTo>
                    <a:lnTo>
                      <a:pt x="297" y="220"/>
                    </a:lnTo>
                    <a:lnTo>
                      <a:pt x="297" y="220"/>
                    </a:lnTo>
                    <a:lnTo>
                      <a:pt x="299" y="224"/>
                    </a:lnTo>
                    <a:lnTo>
                      <a:pt x="301" y="226"/>
                    </a:lnTo>
                    <a:lnTo>
                      <a:pt x="301" y="228"/>
                    </a:lnTo>
                    <a:lnTo>
                      <a:pt x="303" y="228"/>
                    </a:lnTo>
                    <a:lnTo>
                      <a:pt x="309" y="230"/>
                    </a:lnTo>
                    <a:lnTo>
                      <a:pt x="311" y="230"/>
                    </a:lnTo>
                    <a:lnTo>
                      <a:pt x="312" y="228"/>
                    </a:lnTo>
                    <a:lnTo>
                      <a:pt x="314" y="228"/>
                    </a:lnTo>
                    <a:lnTo>
                      <a:pt x="314" y="226"/>
                    </a:lnTo>
                    <a:lnTo>
                      <a:pt x="314" y="224"/>
                    </a:lnTo>
                    <a:close/>
                  </a:path>
                </a:pathLst>
              </a:custGeom>
              <a:solidFill>
                <a:schemeClr val="bg1"/>
              </a:solidFill>
              <a:ln w="3175" cap="rnd">
                <a:solidFill>
                  <a:schemeClr val="tx1">
                    <a:lumMod val="50000"/>
                    <a:lumOff val="50000"/>
                  </a:schemeClr>
                </a:solidFill>
                <a:prstDash val="solid"/>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45" name="Freeform 54">
                <a:extLst>
                  <a:ext uri="{FF2B5EF4-FFF2-40B4-BE49-F238E27FC236}">
                    <a16:creationId xmlns:a16="http://schemas.microsoft.com/office/drawing/2014/main" id="{80162BC9-2DAE-4B52-8D5D-4389EEFAF323}"/>
                  </a:ext>
                </a:extLst>
              </p:cNvPr>
              <p:cNvSpPr>
                <a:spLocks/>
              </p:cNvSpPr>
              <p:nvPr/>
            </p:nvSpPr>
            <p:spPr bwMode="auto">
              <a:xfrm>
                <a:off x="7664752" y="2301317"/>
                <a:ext cx="456950" cy="545520"/>
              </a:xfrm>
              <a:custGeom>
                <a:avLst/>
                <a:gdLst>
                  <a:gd name="T0" fmla="*/ 269 w 288"/>
                  <a:gd name="T1" fmla="*/ 53 h 344"/>
                  <a:gd name="T2" fmla="*/ 248 w 288"/>
                  <a:gd name="T3" fmla="*/ 28 h 344"/>
                  <a:gd name="T4" fmla="*/ 227 w 288"/>
                  <a:gd name="T5" fmla="*/ 6 h 344"/>
                  <a:gd name="T6" fmla="*/ 215 w 288"/>
                  <a:gd name="T7" fmla="*/ 9 h 344"/>
                  <a:gd name="T8" fmla="*/ 219 w 288"/>
                  <a:gd name="T9" fmla="*/ 27 h 344"/>
                  <a:gd name="T10" fmla="*/ 225 w 288"/>
                  <a:gd name="T11" fmla="*/ 46 h 344"/>
                  <a:gd name="T12" fmla="*/ 213 w 288"/>
                  <a:gd name="T13" fmla="*/ 55 h 344"/>
                  <a:gd name="T14" fmla="*/ 194 w 288"/>
                  <a:gd name="T15" fmla="*/ 72 h 344"/>
                  <a:gd name="T16" fmla="*/ 198 w 288"/>
                  <a:gd name="T17" fmla="*/ 76 h 344"/>
                  <a:gd name="T18" fmla="*/ 181 w 288"/>
                  <a:gd name="T19" fmla="*/ 87 h 344"/>
                  <a:gd name="T20" fmla="*/ 173 w 288"/>
                  <a:gd name="T21" fmla="*/ 85 h 344"/>
                  <a:gd name="T22" fmla="*/ 160 w 288"/>
                  <a:gd name="T23" fmla="*/ 87 h 344"/>
                  <a:gd name="T24" fmla="*/ 158 w 288"/>
                  <a:gd name="T25" fmla="*/ 103 h 344"/>
                  <a:gd name="T26" fmla="*/ 145 w 288"/>
                  <a:gd name="T27" fmla="*/ 125 h 344"/>
                  <a:gd name="T28" fmla="*/ 116 w 288"/>
                  <a:gd name="T29" fmla="*/ 122 h 344"/>
                  <a:gd name="T30" fmla="*/ 84 w 288"/>
                  <a:gd name="T31" fmla="*/ 129 h 344"/>
                  <a:gd name="T32" fmla="*/ 72 w 288"/>
                  <a:gd name="T33" fmla="*/ 146 h 344"/>
                  <a:gd name="T34" fmla="*/ 65 w 288"/>
                  <a:gd name="T35" fmla="*/ 133 h 344"/>
                  <a:gd name="T36" fmla="*/ 71 w 288"/>
                  <a:gd name="T37" fmla="*/ 125 h 344"/>
                  <a:gd name="T38" fmla="*/ 61 w 288"/>
                  <a:gd name="T39" fmla="*/ 120 h 344"/>
                  <a:gd name="T40" fmla="*/ 57 w 288"/>
                  <a:gd name="T41" fmla="*/ 108 h 344"/>
                  <a:gd name="T42" fmla="*/ 44 w 288"/>
                  <a:gd name="T43" fmla="*/ 108 h 344"/>
                  <a:gd name="T44" fmla="*/ 23 w 288"/>
                  <a:gd name="T45" fmla="*/ 103 h 344"/>
                  <a:gd name="T46" fmla="*/ 6 w 288"/>
                  <a:gd name="T47" fmla="*/ 118 h 344"/>
                  <a:gd name="T48" fmla="*/ 10 w 288"/>
                  <a:gd name="T49" fmla="*/ 125 h 344"/>
                  <a:gd name="T50" fmla="*/ 13 w 288"/>
                  <a:gd name="T51" fmla="*/ 156 h 344"/>
                  <a:gd name="T52" fmla="*/ 15 w 288"/>
                  <a:gd name="T53" fmla="*/ 171 h 344"/>
                  <a:gd name="T54" fmla="*/ 36 w 288"/>
                  <a:gd name="T55" fmla="*/ 163 h 344"/>
                  <a:gd name="T56" fmla="*/ 53 w 288"/>
                  <a:gd name="T57" fmla="*/ 177 h 344"/>
                  <a:gd name="T58" fmla="*/ 74 w 288"/>
                  <a:gd name="T59" fmla="*/ 179 h 344"/>
                  <a:gd name="T60" fmla="*/ 86 w 288"/>
                  <a:gd name="T61" fmla="*/ 179 h 344"/>
                  <a:gd name="T62" fmla="*/ 86 w 288"/>
                  <a:gd name="T63" fmla="*/ 194 h 344"/>
                  <a:gd name="T64" fmla="*/ 95 w 288"/>
                  <a:gd name="T65" fmla="*/ 219 h 344"/>
                  <a:gd name="T66" fmla="*/ 120 w 288"/>
                  <a:gd name="T67" fmla="*/ 262 h 344"/>
                  <a:gd name="T68" fmla="*/ 149 w 288"/>
                  <a:gd name="T69" fmla="*/ 293 h 344"/>
                  <a:gd name="T70" fmla="*/ 139 w 288"/>
                  <a:gd name="T71" fmla="*/ 302 h 344"/>
                  <a:gd name="T72" fmla="*/ 139 w 288"/>
                  <a:gd name="T73" fmla="*/ 310 h 344"/>
                  <a:gd name="T74" fmla="*/ 141 w 288"/>
                  <a:gd name="T75" fmla="*/ 327 h 344"/>
                  <a:gd name="T76" fmla="*/ 156 w 288"/>
                  <a:gd name="T77" fmla="*/ 308 h 344"/>
                  <a:gd name="T78" fmla="*/ 173 w 288"/>
                  <a:gd name="T79" fmla="*/ 304 h 344"/>
                  <a:gd name="T80" fmla="*/ 170 w 288"/>
                  <a:gd name="T81" fmla="*/ 289 h 344"/>
                  <a:gd name="T82" fmla="*/ 185 w 288"/>
                  <a:gd name="T83" fmla="*/ 298 h 344"/>
                  <a:gd name="T84" fmla="*/ 191 w 288"/>
                  <a:gd name="T85" fmla="*/ 306 h 344"/>
                  <a:gd name="T86" fmla="*/ 200 w 288"/>
                  <a:gd name="T87" fmla="*/ 304 h 344"/>
                  <a:gd name="T88" fmla="*/ 219 w 288"/>
                  <a:gd name="T89" fmla="*/ 287 h 344"/>
                  <a:gd name="T90" fmla="*/ 229 w 288"/>
                  <a:gd name="T91" fmla="*/ 314 h 344"/>
                  <a:gd name="T92" fmla="*/ 227 w 288"/>
                  <a:gd name="T93" fmla="*/ 342 h 344"/>
                  <a:gd name="T94" fmla="*/ 236 w 288"/>
                  <a:gd name="T95" fmla="*/ 333 h 344"/>
                  <a:gd name="T96" fmla="*/ 255 w 288"/>
                  <a:gd name="T97" fmla="*/ 333 h 344"/>
                  <a:gd name="T98" fmla="*/ 278 w 288"/>
                  <a:gd name="T99" fmla="*/ 319 h 344"/>
                  <a:gd name="T100" fmla="*/ 280 w 288"/>
                  <a:gd name="T101" fmla="*/ 289 h 344"/>
                  <a:gd name="T102" fmla="*/ 276 w 288"/>
                  <a:gd name="T103" fmla="*/ 266 h 344"/>
                  <a:gd name="T104" fmla="*/ 265 w 288"/>
                  <a:gd name="T105" fmla="*/ 257 h 344"/>
                  <a:gd name="T106" fmla="*/ 242 w 288"/>
                  <a:gd name="T107" fmla="*/ 259 h 344"/>
                  <a:gd name="T108" fmla="*/ 219 w 288"/>
                  <a:gd name="T109" fmla="*/ 251 h 344"/>
                  <a:gd name="T110" fmla="*/ 229 w 288"/>
                  <a:gd name="T111" fmla="*/ 224 h 344"/>
                  <a:gd name="T112" fmla="*/ 250 w 288"/>
                  <a:gd name="T113" fmla="*/ 209 h 344"/>
                  <a:gd name="T114" fmla="*/ 246 w 288"/>
                  <a:gd name="T115" fmla="*/ 169 h 344"/>
                  <a:gd name="T116" fmla="*/ 240 w 288"/>
                  <a:gd name="T117" fmla="*/ 148 h 344"/>
                  <a:gd name="T118" fmla="*/ 246 w 288"/>
                  <a:gd name="T119" fmla="*/ 125 h 344"/>
                  <a:gd name="T120" fmla="*/ 263 w 288"/>
                  <a:gd name="T121" fmla="*/ 95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8" h="344">
                    <a:moveTo>
                      <a:pt x="288" y="59"/>
                    </a:moveTo>
                    <a:lnTo>
                      <a:pt x="288" y="59"/>
                    </a:lnTo>
                    <a:lnTo>
                      <a:pt x="288" y="59"/>
                    </a:lnTo>
                    <a:lnTo>
                      <a:pt x="284" y="57"/>
                    </a:lnTo>
                    <a:lnTo>
                      <a:pt x="282" y="55"/>
                    </a:lnTo>
                    <a:lnTo>
                      <a:pt x="280" y="55"/>
                    </a:lnTo>
                    <a:lnTo>
                      <a:pt x="278" y="55"/>
                    </a:lnTo>
                    <a:lnTo>
                      <a:pt x="278" y="55"/>
                    </a:lnTo>
                    <a:lnTo>
                      <a:pt x="276" y="55"/>
                    </a:lnTo>
                    <a:lnTo>
                      <a:pt x="274" y="55"/>
                    </a:lnTo>
                    <a:lnTo>
                      <a:pt x="274" y="55"/>
                    </a:lnTo>
                    <a:lnTo>
                      <a:pt x="274" y="55"/>
                    </a:lnTo>
                    <a:lnTo>
                      <a:pt x="276" y="53"/>
                    </a:lnTo>
                    <a:lnTo>
                      <a:pt x="276" y="51"/>
                    </a:lnTo>
                    <a:lnTo>
                      <a:pt x="276" y="51"/>
                    </a:lnTo>
                    <a:lnTo>
                      <a:pt x="274" y="51"/>
                    </a:lnTo>
                    <a:lnTo>
                      <a:pt x="273" y="53"/>
                    </a:lnTo>
                    <a:lnTo>
                      <a:pt x="271" y="55"/>
                    </a:lnTo>
                    <a:lnTo>
                      <a:pt x="269" y="55"/>
                    </a:lnTo>
                    <a:lnTo>
                      <a:pt x="269" y="53"/>
                    </a:lnTo>
                    <a:lnTo>
                      <a:pt x="267" y="53"/>
                    </a:lnTo>
                    <a:lnTo>
                      <a:pt x="267" y="51"/>
                    </a:lnTo>
                    <a:lnTo>
                      <a:pt x="267" y="51"/>
                    </a:lnTo>
                    <a:lnTo>
                      <a:pt x="261" y="51"/>
                    </a:lnTo>
                    <a:lnTo>
                      <a:pt x="261" y="51"/>
                    </a:lnTo>
                    <a:lnTo>
                      <a:pt x="259" y="49"/>
                    </a:lnTo>
                    <a:lnTo>
                      <a:pt x="255" y="47"/>
                    </a:lnTo>
                    <a:lnTo>
                      <a:pt x="253" y="49"/>
                    </a:lnTo>
                    <a:lnTo>
                      <a:pt x="253" y="49"/>
                    </a:lnTo>
                    <a:lnTo>
                      <a:pt x="253" y="49"/>
                    </a:lnTo>
                    <a:lnTo>
                      <a:pt x="253" y="47"/>
                    </a:lnTo>
                    <a:lnTo>
                      <a:pt x="252" y="47"/>
                    </a:lnTo>
                    <a:lnTo>
                      <a:pt x="248" y="42"/>
                    </a:lnTo>
                    <a:lnTo>
                      <a:pt x="246" y="42"/>
                    </a:lnTo>
                    <a:lnTo>
                      <a:pt x="246" y="40"/>
                    </a:lnTo>
                    <a:lnTo>
                      <a:pt x="246" y="38"/>
                    </a:lnTo>
                    <a:lnTo>
                      <a:pt x="248" y="36"/>
                    </a:lnTo>
                    <a:lnTo>
                      <a:pt x="248" y="34"/>
                    </a:lnTo>
                    <a:lnTo>
                      <a:pt x="248" y="32"/>
                    </a:lnTo>
                    <a:lnTo>
                      <a:pt x="248" y="28"/>
                    </a:lnTo>
                    <a:lnTo>
                      <a:pt x="248" y="28"/>
                    </a:lnTo>
                    <a:lnTo>
                      <a:pt x="248" y="27"/>
                    </a:lnTo>
                    <a:lnTo>
                      <a:pt x="246" y="25"/>
                    </a:lnTo>
                    <a:lnTo>
                      <a:pt x="244" y="23"/>
                    </a:lnTo>
                    <a:lnTo>
                      <a:pt x="242" y="21"/>
                    </a:lnTo>
                    <a:lnTo>
                      <a:pt x="238" y="19"/>
                    </a:lnTo>
                    <a:lnTo>
                      <a:pt x="234" y="17"/>
                    </a:lnTo>
                    <a:lnTo>
                      <a:pt x="234" y="17"/>
                    </a:lnTo>
                    <a:lnTo>
                      <a:pt x="234" y="17"/>
                    </a:lnTo>
                    <a:lnTo>
                      <a:pt x="234" y="15"/>
                    </a:lnTo>
                    <a:lnTo>
                      <a:pt x="232" y="15"/>
                    </a:lnTo>
                    <a:lnTo>
                      <a:pt x="232" y="13"/>
                    </a:lnTo>
                    <a:lnTo>
                      <a:pt x="232" y="13"/>
                    </a:lnTo>
                    <a:lnTo>
                      <a:pt x="231" y="13"/>
                    </a:lnTo>
                    <a:lnTo>
                      <a:pt x="231" y="13"/>
                    </a:lnTo>
                    <a:lnTo>
                      <a:pt x="229" y="11"/>
                    </a:lnTo>
                    <a:lnTo>
                      <a:pt x="229" y="9"/>
                    </a:lnTo>
                    <a:lnTo>
                      <a:pt x="229" y="8"/>
                    </a:lnTo>
                    <a:lnTo>
                      <a:pt x="229" y="8"/>
                    </a:lnTo>
                    <a:lnTo>
                      <a:pt x="227" y="6"/>
                    </a:lnTo>
                    <a:lnTo>
                      <a:pt x="225" y="4"/>
                    </a:lnTo>
                    <a:lnTo>
                      <a:pt x="223" y="4"/>
                    </a:lnTo>
                    <a:lnTo>
                      <a:pt x="223" y="4"/>
                    </a:lnTo>
                    <a:lnTo>
                      <a:pt x="221" y="4"/>
                    </a:lnTo>
                    <a:lnTo>
                      <a:pt x="219" y="4"/>
                    </a:lnTo>
                    <a:lnTo>
                      <a:pt x="219" y="4"/>
                    </a:lnTo>
                    <a:lnTo>
                      <a:pt x="217" y="2"/>
                    </a:lnTo>
                    <a:lnTo>
                      <a:pt x="217" y="0"/>
                    </a:lnTo>
                    <a:lnTo>
                      <a:pt x="217" y="0"/>
                    </a:lnTo>
                    <a:lnTo>
                      <a:pt x="217" y="0"/>
                    </a:lnTo>
                    <a:lnTo>
                      <a:pt x="215" y="0"/>
                    </a:lnTo>
                    <a:lnTo>
                      <a:pt x="215" y="0"/>
                    </a:lnTo>
                    <a:lnTo>
                      <a:pt x="213" y="2"/>
                    </a:lnTo>
                    <a:lnTo>
                      <a:pt x="213" y="2"/>
                    </a:lnTo>
                    <a:lnTo>
                      <a:pt x="212" y="4"/>
                    </a:lnTo>
                    <a:lnTo>
                      <a:pt x="213" y="4"/>
                    </a:lnTo>
                    <a:lnTo>
                      <a:pt x="213" y="6"/>
                    </a:lnTo>
                    <a:lnTo>
                      <a:pt x="215" y="8"/>
                    </a:lnTo>
                    <a:lnTo>
                      <a:pt x="215" y="9"/>
                    </a:lnTo>
                    <a:lnTo>
                      <a:pt x="215" y="9"/>
                    </a:lnTo>
                    <a:lnTo>
                      <a:pt x="217" y="9"/>
                    </a:lnTo>
                    <a:lnTo>
                      <a:pt x="217" y="9"/>
                    </a:lnTo>
                    <a:lnTo>
                      <a:pt x="219" y="9"/>
                    </a:lnTo>
                    <a:lnTo>
                      <a:pt x="219" y="11"/>
                    </a:lnTo>
                    <a:lnTo>
                      <a:pt x="219" y="11"/>
                    </a:lnTo>
                    <a:lnTo>
                      <a:pt x="219" y="11"/>
                    </a:lnTo>
                    <a:lnTo>
                      <a:pt x="217" y="13"/>
                    </a:lnTo>
                    <a:lnTo>
                      <a:pt x="217" y="15"/>
                    </a:lnTo>
                    <a:lnTo>
                      <a:pt x="217" y="17"/>
                    </a:lnTo>
                    <a:lnTo>
                      <a:pt x="217" y="17"/>
                    </a:lnTo>
                    <a:lnTo>
                      <a:pt x="217" y="19"/>
                    </a:lnTo>
                    <a:lnTo>
                      <a:pt x="217" y="21"/>
                    </a:lnTo>
                    <a:lnTo>
                      <a:pt x="217" y="21"/>
                    </a:lnTo>
                    <a:lnTo>
                      <a:pt x="217" y="21"/>
                    </a:lnTo>
                    <a:lnTo>
                      <a:pt x="217" y="23"/>
                    </a:lnTo>
                    <a:lnTo>
                      <a:pt x="217" y="25"/>
                    </a:lnTo>
                    <a:lnTo>
                      <a:pt x="217" y="27"/>
                    </a:lnTo>
                    <a:lnTo>
                      <a:pt x="219" y="28"/>
                    </a:lnTo>
                    <a:lnTo>
                      <a:pt x="219" y="27"/>
                    </a:lnTo>
                    <a:lnTo>
                      <a:pt x="219" y="27"/>
                    </a:lnTo>
                    <a:lnTo>
                      <a:pt x="219" y="27"/>
                    </a:lnTo>
                    <a:lnTo>
                      <a:pt x="221" y="27"/>
                    </a:lnTo>
                    <a:lnTo>
                      <a:pt x="221" y="28"/>
                    </a:lnTo>
                    <a:lnTo>
                      <a:pt x="221" y="28"/>
                    </a:lnTo>
                    <a:lnTo>
                      <a:pt x="221" y="30"/>
                    </a:lnTo>
                    <a:lnTo>
                      <a:pt x="221" y="32"/>
                    </a:lnTo>
                    <a:lnTo>
                      <a:pt x="223" y="32"/>
                    </a:lnTo>
                    <a:lnTo>
                      <a:pt x="223" y="32"/>
                    </a:lnTo>
                    <a:lnTo>
                      <a:pt x="223" y="32"/>
                    </a:lnTo>
                    <a:lnTo>
                      <a:pt x="223" y="32"/>
                    </a:lnTo>
                    <a:lnTo>
                      <a:pt x="225" y="34"/>
                    </a:lnTo>
                    <a:lnTo>
                      <a:pt x="225" y="36"/>
                    </a:lnTo>
                    <a:lnTo>
                      <a:pt x="225" y="36"/>
                    </a:lnTo>
                    <a:lnTo>
                      <a:pt x="225" y="36"/>
                    </a:lnTo>
                    <a:lnTo>
                      <a:pt x="225" y="40"/>
                    </a:lnTo>
                    <a:lnTo>
                      <a:pt x="225" y="42"/>
                    </a:lnTo>
                    <a:lnTo>
                      <a:pt x="225" y="44"/>
                    </a:lnTo>
                    <a:lnTo>
                      <a:pt x="225" y="44"/>
                    </a:lnTo>
                    <a:lnTo>
                      <a:pt x="225" y="44"/>
                    </a:lnTo>
                    <a:lnTo>
                      <a:pt x="225" y="46"/>
                    </a:lnTo>
                    <a:lnTo>
                      <a:pt x="225" y="46"/>
                    </a:lnTo>
                    <a:lnTo>
                      <a:pt x="225" y="47"/>
                    </a:lnTo>
                    <a:lnTo>
                      <a:pt x="225" y="47"/>
                    </a:lnTo>
                    <a:lnTo>
                      <a:pt x="225" y="47"/>
                    </a:lnTo>
                    <a:lnTo>
                      <a:pt x="225" y="51"/>
                    </a:lnTo>
                    <a:lnTo>
                      <a:pt x="225" y="53"/>
                    </a:lnTo>
                    <a:lnTo>
                      <a:pt x="225" y="57"/>
                    </a:lnTo>
                    <a:lnTo>
                      <a:pt x="225" y="57"/>
                    </a:lnTo>
                    <a:lnTo>
                      <a:pt x="225" y="59"/>
                    </a:lnTo>
                    <a:lnTo>
                      <a:pt x="225" y="61"/>
                    </a:lnTo>
                    <a:lnTo>
                      <a:pt x="223" y="61"/>
                    </a:lnTo>
                    <a:lnTo>
                      <a:pt x="223" y="63"/>
                    </a:lnTo>
                    <a:lnTo>
                      <a:pt x="221" y="61"/>
                    </a:lnTo>
                    <a:lnTo>
                      <a:pt x="221" y="61"/>
                    </a:lnTo>
                    <a:lnTo>
                      <a:pt x="221" y="57"/>
                    </a:lnTo>
                    <a:lnTo>
                      <a:pt x="219" y="55"/>
                    </a:lnTo>
                    <a:lnTo>
                      <a:pt x="219" y="55"/>
                    </a:lnTo>
                    <a:lnTo>
                      <a:pt x="217" y="55"/>
                    </a:lnTo>
                    <a:lnTo>
                      <a:pt x="215" y="55"/>
                    </a:lnTo>
                    <a:lnTo>
                      <a:pt x="213" y="55"/>
                    </a:lnTo>
                    <a:lnTo>
                      <a:pt x="212" y="53"/>
                    </a:lnTo>
                    <a:lnTo>
                      <a:pt x="212" y="53"/>
                    </a:lnTo>
                    <a:lnTo>
                      <a:pt x="210" y="55"/>
                    </a:lnTo>
                    <a:lnTo>
                      <a:pt x="208" y="55"/>
                    </a:lnTo>
                    <a:lnTo>
                      <a:pt x="208" y="57"/>
                    </a:lnTo>
                    <a:lnTo>
                      <a:pt x="208" y="59"/>
                    </a:lnTo>
                    <a:lnTo>
                      <a:pt x="208" y="61"/>
                    </a:lnTo>
                    <a:lnTo>
                      <a:pt x="208" y="61"/>
                    </a:lnTo>
                    <a:lnTo>
                      <a:pt x="208" y="61"/>
                    </a:lnTo>
                    <a:lnTo>
                      <a:pt x="210" y="61"/>
                    </a:lnTo>
                    <a:lnTo>
                      <a:pt x="210" y="61"/>
                    </a:lnTo>
                    <a:lnTo>
                      <a:pt x="210" y="61"/>
                    </a:lnTo>
                    <a:lnTo>
                      <a:pt x="210" y="63"/>
                    </a:lnTo>
                    <a:lnTo>
                      <a:pt x="210" y="63"/>
                    </a:lnTo>
                    <a:lnTo>
                      <a:pt x="208" y="65"/>
                    </a:lnTo>
                    <a:lnTo>
                      <a:pt x="202" y="68"/>
                    </a:lnTo>
                    <a:lnTo>
                      <a:pt x="200" y="68"/>
                    </a:lnTo>
                    <a:lnTo>
                      <a:pt x="198" y="70"/>
                    </a:lnTo>
                    <a:lnTo>
                      <a:pt x="198" y="70"/>
                    </a:lnTo>
                    <a:lnTo>
                      <a:pt x="194" y="72"/>
                    </a:lnTo>
                    <a:lnTo>
                      <a:pt x="192" y="72"/>
                    </a:lnTo>
                    <a:lnTo>
                      <a:pt x="191" y="74"/>
                    </a:lnTo>
                    <a:lnTo>
                      <a:pt x="191" y="74"/>
                    </a:lnTo>
                    <a:lnTo>
                      <a:pt x="191" y="76"/>
                    </a:lnTo>
                    <a:lnTo>
                      <a:pt x="191" y="76"/>
                    </a:lnTo>
                    <a:lnTo>
                      <a:pt x="192" y="76"/>
                    </a:lnTo>
                    <a:lnTo>
                      <a:pt x="192" y="76"/>
                    </a:lnTo>
                    <a:lnTo>
                      <a:pt x="192" y="76"/>
                    </a:lnTo>
                    <a:lnTo>
                      <a:pt x="192" y="76"/>
                    </a:lnTo>
                    <a:lnTo>
                      <a:pt x="194" y="74"/>
                    </a:lnTo>
                    <a:lnTo>
                      <a:pt x="194" y="74"/>
                    </a:lnTo>
                    <a:lnTo>
                      <a:pt x="196" y="74"/>
                    </a:lnTo>
                    <a:lnTo>
                      <a:pt x="196" y="74"/>
                    </a:lnTo>
                    <a:lnTo>
                      <a:pt x="196" y="74"/>
                    </a:lnTo>
                    <a:lnTo>
                      <a:pt x="196" y="74"/>
                    </a:lnTo>
                    <a:lnTo>
                      <a:pt x="196" y="74"/>
                    </a:lnTo>
                    <a:lnTo>
                      <a:pt x="196" y="76"/>
                    </a:lnTo>
                    <a:lnTo>
                      <a:pt x="196" y="76"/>
                    </a:lnTo>
                    <a:lnTo>
                      <a:pt x="198" y="76"/>
                    </a:lnTo>
                    <a:lnTo>
                      <a:pt x="198" y="76"/>
                    </a:lnTo>
                    <a:lnTo>
                      <a:pt x="198" y="78"/>
                    </a:lnTo>
                    <a:lnTo>
                      <a:pt x="200" y="78"/>
                    </a:lnTo>
                    <a:lnTo>
                      <a:pt x="200" y="78"/>
                    </a:lnTo>
                    <a:lnTo>
                      <a:pt x="200" y="78"/>
                    </a:lnTo>
                    <a:lnTo>
                      <a:pt x="200" y="78"/>
                    </a:lnTo>
                    <a:lnTo>
                      <a:pt x="200" y="80"/>
                    </a:lnTo>
                    <a:lnTo>
                      <a:pt x="200" y="80"/>
                    </a:lnTo>
                    <a:lnTo>
                      <a:pt x="200" y="80"/>
                    </a:lnTo>
                    <a:lnTo>
                      <a:pt x="200" y="82"/>
                    </a:lnTo>
                    <a:lnTo>
                      <a:pt x="200" y="84"/>
                    </a:lnTo>
                    <a:lnTo>
                      <a:pt x="200" y="84"/>
                    </a:lnTo>
                    <a:lnTo>
                      <a:pt x="200" y="85"/>
                    </a:lnTo>
                    <a:lnTo>
                      <a:pt x="196" y="87"/>
                    </a:lnTo>
                    <a:lnTo>
                      <a:pt x="191" y="91"/>
                    </a:lnTo>
                    <a:lnTo>
                      <a:pt x="187" y="91"/>
                    </a:lnTo>
                    <a:lnTo>
                      <a:pt x="187" y="91"/>
                    </a:lnTo>
                    <a:lnTo>
                      <a:pt x="185" y="89"/>
                    </a:lnTo>
                    <a:lnTo>
                      <a:pt x="183" y="89"/>
                    </a:lnTo>
                    <a:lnTo>
                      <a:pt x="183" y="89"/>
                    </a:lnTo>
                    <a:lnTo>
                      <a:pt x="181" y="87"/>
                    </a:lnTo>
                    <a:lnTo>
                      <a:pt x="181" y="85"/>
                    </a:lnTo>
                    <a:lnTo>
                      <a:pt x="181" y="82"/>
                    </a:lnTo>
                    <a:lnTo>
                      <a:pt x="179" y="80"/>
                    </a:lnTo>
                    <a:lnTo>
                      <a:pt x="179" y="80"/>
                    </a:lnTo>
                    <a:lnTo>
                      <a:pt x="179" y="80"/>
                    </a:lnTo>
                    <a:lnTo>
                      <a:pt x="177" y="80"/>
                    </a:lnTo>
                    <a:lnTo>
                      <a:pt x="177" y="82"/>
                    </a:lnTo>
                    <a:lnTo>
                      <a:pt x="177" y="82"/>
                    </a:lnTo>
                    <a:lnTo>
                      <a:pt x="177" y="82"/>
                    </a:lnTo>
                    <a:lnTo>
                      <a:pt x="177" y="84"/>
                    </a:lnTo>
                    <a:lnTo>
                      <a:pt x="177" y="84"/>
                    </a:lnTo>
                    <a:lnTo>
                      <a:pt x="177" y="84"/>
                    </a:lnTo>
                    <a:lnTo>
                      <a:pt x="177" y="85"/>
                    </a:lnTo>
                    <a:lnTo>
                      <a:pt x="177" y="87"/>
                    </a:lnTo>
                    <a:lnTo>
                      <a:pt x="177" y="87"/>
                    </a:lnTo>
                    <a:lnTo>
                      <a:pt x="175" y="87"/>
                    </a:lnTo>
                    <a:lnTo>
                      <a:pt x="175" y="87"/>
                    </a:lnTo>
                    <a:lnTo>
                      <a:pt x="175" y="87"/>
                    </a:lnTo>
                    <a:lnTo>
                      <a:pt x="175" y="87"/>
                    </a:lnTo>
                    <a:lnTo>
                      <a:pt x="173" y="85"/>
                    </a:lnTo>
                    <a:lnTo>
                      <a:pt x="173" y="85"/>
                    </a:lnTo>
                    <a:lnTo>
                      <a:pt x="172" y="85"/>
                    </a:lnTo>
                    <a:lnTo>
                      <a:pt x="172" y="85"/>
                    </a:lnTo>
                    <a:lnTo>
                      <a:pt x="172" y="85"/>
                    </a:lnTo>
                    <a:lnTo>
                      <a:pt x="172" y="87"/>
                    </a:lnTo>
                    <a:lnTo>
                      <a:pt x="172" y="87"/>
                    </a:lnTo>
                    <a:lnTo>
                      <a:pt x="172" y="87"/>
                    </a:lnTo>
                    <a:lnTo>
                      <a:pt x="172" y="89"/>
                    </a:lnTo>
                    <a:lnTo>
                      <a:pt x="170" y="89"/>
                    </a:lnTo>
                    <a:lnTo>
                      <a:pt x="170" y="89"/>
                    </a:lnTo>
                    <a:lnTo>
                      <a:pt x="168" y="87"/>
                    </a:lnTo>
                    <a:lnTo>
                      <a:pt x="168" y="87"/>
                    </a:lnTo>
                    <a:lnTo>
                      <a:pt x="166" y="87"/>
                    </a:lnTo>
                    <a:lnTo>
                      <a:pt x="166" y="87"/>
                    </a:lnTo>
                    <a:lnTo>
                      <a:pt x="162" y="85"/>
                    </a:lnTo>
                    <a:lnTo>
                      <a:pt x="162" y="85"/>
                    </a:lnTo>
                    <a:lnTo>
                      <a:pt x="162" y="85"/>
                    </a:lnTo>
                    <a:lnTo>
                      <a:pt x="160" y="85"/>
                    </a:lnTo>
                    <a:lnTo>
                      <a:pt x="160" y="87"/>
                    </a:lnTo>
                    <a:lnTo>
                      <a:pt x="160" y="87"/>
                    </a:lnTo>
                    <a:lnTo>
                      <a:pt x="160" y="87"/>
                    </a:lnTo>
                    <a:lnTo>
                      <a:pt x="162" y="89"/>
                    </a:lnTo>
                    <a:lnTo>
                      <a:pt x="162" y="89"/>
                    </a:lnTo>
                    <a:lnTo>
                      <a:pt x="164" y="89"/>
                    </a:lnTo>
                    <a:lnTo>
                      <a:pt x="164" y="89"/>
                    </a:lnTo>
                    <a:lnTo>
                      <a:pt x="166" y="91"/>
                    </a:lnTo>
                    <a:lnTo>
                      <a:pt x="164" y="91"/>
                    </a:lnTo>
                    <a:lnTo>
                      <a:pt x="162" y="91"/>
                    </a:lnTo>
                    <a:lnTo>
                      <a:pt x="162" y="91"/>
                    </a:lnTo>
                    <a:lnTo>
                      <a:pt x="162" y="91"/>
                    </a:lnTo>
                    <a:lnTo>
                      <a:pt x="162" y="93"/>
                    </a:lnTo>
                    <a:lnTo>
                      <a:pt x="162" y="93"/>
                    </a:lnTo>
                    <a:lnTo>
                      <a:pt x="162" y="93"/>
                    </a:lnTo>
                    <a:lnTo>
                      <a:pt x="162" y="95"/>
                    </a:lnTo>
                    <a:lnTo>
                      <a:pt x="162" y="95"/>
                    </a:lnTo>
                    <a:lnTo>
                      <a:pt x="162" y="95"/>
                    </a:lnTo>
                    <a:lnTo>
                      <a:pt x="162" y="95"/>
                    </a:lnTo>
                    <a:lnTo>
                      <a:pt x="160" y="97"/>
                    </a:lnTo>
                    <a:lnTo>
                      <a:pt x="160" y="97"/>
                    </a:lnTo>
                    <a:lnTo>
                      <a:pt x="158" y="103"/>
                    </a:lnTo>
                    <a:lnTo>
                      <a:pt x="158" y="104"/>
                    </a:lnTo>
                    <a:lnTo>
                      <a:pt x="158" y="106"/>
                    </a:lnTo>
                    <a:lnTo>
                      <a:pt x="158" y="106"/>
                    </a:lnTo>
                    <a:lnTo>
                      <a:pt x="158" y="108"/>
                    </a:lnTo>
                    <a:lnTo>
                      <a:pt x="158" y="108"/>
                    </a:lnTo>
                    <a:lnTo>
                      <a:pt x="158" y="110"/>
                    </a:lnTo>
                    <a:lnTo>
                      <a:pt x="160" y="110"/>
                    </a:lnTo>
                    <a:lnTo>
                      <a:pt x="160" y="110"/>
                    </a:lnTo>
                    <a:lnTo>
                      <a:pt x="162" y="112"/>
                    </a:lnTo>
                    <a:lnTo>
                      <a:pt x="162" y="112"/>
                    </a:lnTo>
                    <a:lnTo>
                      <a:pt x="162" y="114"/>
                    </a:lnTo>
                    <a:lnTo>
                      <a:pt x="162" y="116"/>
                    </a:lnTo>
                    <a:lnTo>
                      <a:pt x="158" y="116"/>
                    </a:lnTo>
                    <a:lnTo>
                      <a:pt x="156" y="118"/>
                    </a:lnTo>
                    <a:lnTo>
                      <a:pt x="154" y="120"/>
                    </a:lnTo>
                    <a:lnTo>
                      <a:pt x="152" y="120"/>
                    </a:lnTo>
                    <a:lnTo>
                      <a:pt x="149" y="122"/>
                    </a:lnTo>
                    <a:lnTo>
                      <a:pt x="147" y="125"/>
                    </a:lnTo>
                    <a:lnTo>
                      <a:pt x="145" y="125"/>
                    </a:lnTo>
                    <a:lnTo>
                      <a:pt x="145" y="125"/>
                    </a:lnTo>
                    <a:lnTo>
                      <a:pt x="141" y="125"/>
                    </a:lnTo>
                    <a:lnTo>
                      <a:pt x="141" y="125"/>
                    </a:lnTo>
                    <a:lnTo>
                      <a:pt x="139" y="127"/>
                    </a:lnTo>
                    <a:lnTo>
                      <a:pt x="137" y="127"/>
                    </a:lnTo>
                    <a:lnTo>
                      <a:pt x="135" y="127"/>
                    </a:lnTo>
                    <a:lnTo>
                      <a:pt x="133" y="127"/>
                    </a:lnTo>
                    <a:lnTo>
                      <a:pt x="131" y="127"/>
                    </a:lnTo>
                    <a:lnTo>
                      <a:pt x="130" y="125"/>
                    </a:lnTo>
                    <a:lnTo>
                      <a:pt x="130" y="125"/>
                    </a:lnTo>
                    <a:lnTo>
                      <a:pt x="128" y="122"/>
                    </a:lnTo>
                    <a:lnTo>
                      <a:pt x="128" y="122"/>
                    </a:lnTo>
                    <a:lnTo>
                      <a:pt x="126" y="120"/>
                    </a:lnTo>
                    <a:lnTo>
                      <a:pt x="126" y="118"/>
                    </a:lnTo>
                    <a:lnTo>
                      <a:pt x="124" y="118"/>
                    </a:lnTo>
                    <a:lnTo>
                      <a:pt x="122" y="118"/>
                    </a:lnTo>
                    <a:lnTo>
                      <a:pt x="122" y="118"/>
                    </a:lnTo>
                    <a:lnTo>
                      <a:pt x="120" y="118"/>
                    </a:lnTo>
                    <a:lnTo>
                      <a:pt x="116" y="120"/>
                    </a:lnTo>
                    <a:lnTo>
                      <a:pt x="116" y="122"/>
                    </a:lnTo>
                    <a:lnTo>
                      <a:pt x="116" y="122"/>
                    </a:lnTo>
                    <a:lnTo>
                      <a:pt x="116" y="124"/>
                    </a:lnTo>
                    <a:lnTo>
                      <a:pt x="116" y="124"/>
                    </a:lnTo>
                    <a:lnTo>
                      <a:pt x="114" y="124"/>
                    </a:lnTo>
                    <a:lnTo>
                      <a:pt x="114" y="125"/>
                    </a:lnTo>
                    <a:lnTo>
                      <a:pt x="111" y="124"/>
                    </a:lnTo>
                    <a:lnTo>
                      <a:pt x="109" y="124"/>
                    </a:lnTo>
                    <a:lnTo>
                      <a:pt x="107" y="125"/>
                    </a:lnTo>
                    <a:lnTo>
                      <a:pt x="105" y="125"/>
                    </a:lnTo>
                    <a:lnTo>
                      <a:pt x="103" y="125"/>
                    </a:lnTo>
                    <a:lnTo>
                      <a:pt x="99" y="124"/>
                    </a:lnTo>
                    <a:lnTo>
                      <a:pt x="99" y="122"/>
                    </a:lnTo>
                    <a:lnTo>
                      <a:pt x="99" y="124"/>
                    </a:lnTo>
                    <a:lnTo>
                      <a:pt x="97" y="122"/>
                    </a:lnTo>
                    <a:lnTo>
                      <a:pt x="93" y="122"/>
                    </a:lnTo>
                    <a:lnTo>
                      <a:pt x="91" y="120"/>
                    </a:lnTo>
                    <a:lnTo>
                      <a:pt x="91" y="120"/>
                    </a:lnTo>
                    <a:lnTo>
                      <a:pt x="90" y="120"/>
                    </a:lnTo>
                    <a:lnTo>
                      <a:pt x="90" y="124"/>
                    </a:lnTo>
                    <a:lnTo>
                      <a:pt x="88" y="125"/>
                    </a:lnTo>
                    <a:lnTo>
                      <a:pt x="84" y="129"/>
                    </a:lnTo>
                    <a:lnTo>
                      <a:pt x="84" y="131"/>
                    </a:lnTo>
                    <a:lnTo>
                      <a:pt x="82" y="133"/>
                    </a:lnTo>
                    <a:lnTo>
                      <a:pt x="82" y="133"/>
                    </a:lnTo>
                    <a:lnTo>
                      <a:pt x="82" y="135"/>
                    </a:lnTo>
                    <a:lnTo>
                      <a:pt x="82" y="135"/>
                    </a:lnTo>
                    <a:lnTo>
                      <a:pt x="80" y="135"/>
                    </a:lnTo>
                    <a:lnTo>
                      <a:pt x="80" y="137"/>
                    </a:lnTo>
                    <a:lnTo>
                      <a:pt x="80" y="135"/>
                    </a:lnTo>
                    <a:lnTo>
                      <a:pt x="78" y="135"/>
                    </a:lnTo>
                    <a:lnTo>
                      <a:pt x="78" y="137"/>
                    </a:lnTo>
                    <a:lnTo>
                      <a:pt x="76" y="139"/>
                    </a:lnTo>
                    <a:lnTo>
                      <a:pt x="76" y="141"/>
                    </a:lnTo>
                    <a:lnTo>
                      <a:pt x="76" y="141"/>
                    </a:lnTo>
                    <a:lnTo>
                      <a:pt x="76" y="143"/>
                    </a:lnTo>
                    <a:lnTo>
                      <a:pt x="76" y="143"/>
                    </a:lnTo>
                    <a:lnTo>
                      <a:pt x="78" y="144"/>
                    </a:lnTo>
                    <a:lnTo>
                      <a:pt x="76" y="144"/>
                    </a:lnTo>
                    <a:lnTo>
                      <a:pt x="76" y="144"/>
                    </a:lnTo>
                    <a:lnTo>
                      <a:pt x="74" y="146"/>
                    </a:lnTo>
                    <a:lnTo>
                      <a:pt x="72" y="146"/>
                    </a:lnTo>
                    <a:lnTo>
                      <a:pt x="71" y="146"/>
                    </a:lnTo>
                    <a:lnTo>
                      <a:pt x="71" y="144"/>
                    </a:lnTo>
                    <a:lnTo>
                      <a:pt x="71" y="143"/>
                    </a:lnTo>
                    <a:lnTo>
                      <a:pt x="71" y="143"/>
                    </a:lnTo>
                    <a:lnTo>
                      <a:pt x="69" y="143"/>
                    </a:lnTo>
                    <a:lnTo>
                      <a:pt x="69" y="141"/>
                    </a:lnTo>
                    <a:lnTo>
                      <a:pt x="69" y="141"/>
                    </a:lnTo>
                    <a:lnTo>
                      <a:pt x="69" y="141"/>
                    </a:lnTo>
                    <a:lnTo>
                      <a:pt x="69" y="139"/>
                    </a:lnTo>
                    <a:lnTo>
                      <a:pt x="67" y="139"/>
                    </a:lnTo>
                    <a:lnTo>
                      <a:pt x="67" y="137"/>
                    </a:lnTo>
                    <a:lnTo>
                      <a:pt x="67" y="137"/>
                    </a:lnTo>
                    <a:lnTo>
                      <a:pt x="67" y="137"/>
                    </a:lnTo>
                    <a:lnTo>
                      <a:pt x="67" y="137"/>
                    </a:lnTo>
                    <a:lnTo>
                      <a:pt x="67" y="137"/>
                    </a:lnTo>
                    <a:lnTo>
                      <a:pt x="67" y="135"/>
                    </a:lnTo>
                    <a:lnTo>
                      <a:pt x="65" y="135"/>
                    </a:lnTo>
                    <a:lnTo>
                      <a:pt x="65" y="133"/>
                    </a:lnTo>
                    <a:lnTo>
                      <a:pt x="65" y="133"/>
                    </a:lnTo>
                    <a:lnTo>
                      <a:pt x="65" y="133"/>
                    </a:lnTo>
                    <a:lnTo>
                      <a:pt x="67" y="133"/>
                    </a:lnTo>
                    <a:lnTo>
                      <a:pt x="67" y="133"/>
                    </a:lnTo>
                    <a:lnTo>
                      <a:pt x="67" y="131"/>
                    </a:lnTo>
                    <a:lnTo>
                      <a:pt x="69" y="131"/>
                    </a:lnTo>
                    <a:lnTo>
                      <a:pt x="69" y="131"/>
                    </a:lnTo>
                    <a:lnTo>
                      <a:pt x="69" y="131"/>
                    </a:lnTo>
                    <a:lnTo>
                      <a:pt x="69" y="129"/>
                    </a:lnTo>
                    <a:lnTo>
                      <a:pt x="69" y="127"/>
                    </a:lnTo>
                    <a:lnTo>
                      <a:pt x="69" y="127"/>
                    </a:lnTo>
                    <a:lnTo>
                      <a:pt x="69" y="127"/>
                    </a:lnTo>
                    <a:lnTo>
                      <a:pt x="69" y="127"/>
                    </a:lnTo>
                    <a:lnTo>
                      <a:pt x="69" y="127"/>
                    </a:lnTo>
                    <a:lnTo>
                      <a:pt x="69" y="127"/>
                    </a:lnTo>
                    <a:lnTo>
                      <a:pt x="69" y="127"/>
                    </a:lnTo>
                    <a:lnTo>
                      <a:pt x="71" y="127"/>
                    </a:lnTo>
                    <a:lnTo>
                      <a:pt x="71" y="127"/>
                    </a:lnTo>
                    <a:lnTo>
                      <a:pt x="71" y="127"/>
                    </a:lnTo>
                    <a:lnTo>
                      <a:pt x="71" y="127"/>
                    </a:lnTo>
                    <a:lnTo>
                      <a:pt x="71" y="127"/>
                    </a:lnTo>
                    <a:lnTo>
                      <a:pt x="71" y="125"/>
                    </a:lnTo>
                    <a:lnTo>
                      <a:pt x="71" y="125"/>
                    </a:lnTo>
                    <a:lnTo>
                      <a:pt x="71" y="125"/>
                    </a:lnTo>
                    <a:lnTo>
                      <a:pt x="69" y="124"/>
                    </a:lnTo>
                    <a:lnTo>
                      <a:pt x="69" y="122"/>
                    </a:lnTo>
                    <a:lnTo>
                      <a:pt x="69" y="120"/>
                    </a:lnTo>
                    <a:lnTo>
                      <a:pt x="67" y="120"/>
                    </a:lnTo>
                    <a:lnTo>
                      <a:pt x="67" y="118"/>
                    </a:lnTo>
                    <a:lnTo>
                      <a:pt x="67" y="118"/>
                    </a:lnTo>
                    <a:lnTo>
                      <a:pt x="67" y="118"/>
                    </a:lnTo>
                    <a:lnTo>
                      <a:pt x="67" y="118"/>
                    </a:lnTo>
                    <a:lnTo>
                      <a:pt x="65" y="118"/>
                    </a:lnTo>
                    <a:lnTo>
                      <a:pt x="65" y="118"/>
                    </a:lnTo>
                    <a:lnTo>
                      <a:pt x="63" y="120"/>
                    </a:lnTo>
                    <a:lnTo>
                      <a:pt x="63" y="120"/>
                    </a:lnTo>
                    <a:lnTo>
                      <a:pt x="63" y="122"/>
                    </a:lnTo>
                    <a:lnTo>
                      <a:pt x="63" y="122"/>
                    </a:lnTo>
                    <a:lnTo>
                      <a:pt x="63" y="122"/>
                    </a:lnTo>
                    <a:lnTo>
                      <a:pt x="63" y="122"/>
                    </a:lnTo>
                    <a:lnTo>
                      <a:pt x="63" y="122"/>
                    </a:lnTo>
                    <a:lnTo>
                      <a:pt x="61" y="120"/>
                    </a:lnTo>
                    <a:lnTo>
                      <a:pt x="61" y="120"/>
                    </a:lnTo>
                    <a:lnTo>
                      <a:pt x="59" y="120"/>
                    </a:lnTo>
                    <a:lnTo>
                      <a:pt x="59" y="118"/>
                    </a:lnTo>
                    <a:lnTo>
                      <a:pt x="59" y="118"/>
                    </a:lnTo>
                    <a:lnTo>
                      <a:pt x="59" y="116"/>
                    </a:lnTo>
                    <a:lnTo>
                      <a:pt x="59" y="116"/>
                    </a:lnTo>
                    <a:lnTo>
                      <a:pt x="59" y="114"/>
                    </a:lnTo>
                    <a:lnTo>
                      <a:pt x="57" y="114"/>
                    </a:lnTo>
                    <a:lnTo>
                      <a:pt x="57" y="114"/>
                    </a:lnTo>
                    <a:lnTo>
                      <a:pt x="57" y="114"/>
                    </a:lnTo>
                    <a:lnTo>
                      <a:pt x="57" y="114"/>
                    </a:lnTo>
                    <a:lnTo>
                      <a:pt x="59" y="114"/>
                    </a:lnTo>
                    <a:lnTo>
                      <a:pt x="59" y="112"/>
                    </a:lnTo>
                    <a:lnTo>
                      <a:pt x="59" y="112"/>
                    </a:lnTo>
                    <a:lnTo>
                      <a:pt x="59" y="112"/>
                    </a:lnTo>
                    <a:lnTo>
                      <a:pt x="59" y="110"/>
                    </a:lnTo>
                    <a:lnTo>
                      <a:pt x="59" y="110"/>
                    </a:lnTo>
                    <a:lnTo>
                      <a:pt x="59" y="108"/>
                    </a:lnTo>
                    <a:lnTo>
                      <a:pt x="59" y="108"/>
                    </a:lnTo>
                    <a:lnTo>
                      <a:pt x="57" y="108"/>
                    </a:lnTo>
                    <a:lnTo>
                      <a:pt x="57" y="108"/>
                    </a:lnTo>
                    <a:lnTo>
                      <a:pt x="57" y="108"/>
                    </a:lnTo>
                    <a:lnTo>
                      <a:pt x="57" y="108"/>
                    </a:lnTo>
                    <a:lnTo>
                      <a:pt x="57" y="110"/>
                    </a:lnTo>
                    <a:lnTo>
                      <a:pt x="57" y="110"/>
                    </a:lnTo>
                    <a:lnTo>
                      <a:pt x="57" y="110"/>
                    </a:lnTo>
                    <a:lnTo>
                      <a:pt x="55" y="112"/>
                    </a:lnTo>
                    <a:lnTo>
                      <a:pt x="55" y="112"/>
                    </a:lnTo>
                    <a:lnTo>
                      <a:pt x="55" y="112"/>
                    </a:lnTo>
                    <a:lnTo>
                      <a:pt x="53" y="112"/>
                    </a:lnTo>
                    <a:lnTo>
                      <a:pt x="51" y="114"/>
                    </a:lnTo>
                    <a:lnTo>
                      <a:pt x="50" y="114"/>
                    </a:lnTo>
                    <a:lnTo>
                      <a:pt x="50" y="114"/>
                    </a:lnTo>
                    <a:lnTo>
                      <a:pt x="48" y="112"/>
                    </a:lnTo>
                    <a:lnTo>
                      <a:pt x="48" y="112"/>
                    </a:lnTo>
                    <a:lnTo>
                      <a:pt x="48" y="112"/>
                    </a:lnTo>
                    <a:lnTo>
                      <a:pt x="46" y="112"/>
                    </a:lnTo>
                    <a:lnTo>
                      <a:pt x="44" y="110"/>
                    </a:lnTo>
                    <a:lnTo>
                      <a:pt x="44" y="110"/>
                    </a:lnTo>
                    <a:lnTo>
                      <a:pt x="44" y="108"/>
                    </a:lnTo>
                    <a:lnTo>
                      <a:pt x="44" y="108"/>
                    </a:lnTo>
                    <a:lnTo>
                      <a:pt x="44" y="106"/>
                    </a:lnTo>
                    <a:lnTo>
                      <a:pt x="42" y="106"/>
                    </a:lnTo>
                    <a:lnTo>
                      <a:pt x="42" y="106"/>
                    </a:lnTo>
                    <a:lnTo>
                      <a:pt x="42" y="106"/>
                    </a:lnTo>
                    <a:lnTo>
                      <a:pt x="42" y="104"/>
                    </a:lnTo>
                    <a:lnTo>
                      <a:pt x="40" y="104"/>
                    </a:lnTo>
                    <a:lnTo>
                      <a:pt x="36" y="104"/>
                    </a:lnTo>
                    <a:lnTo>
                      <a:pt x="34" y="104"/>
                    </a:lnTo>
                    <a:lnTo>
                      <a:pt x="34" y="103"/>
                    </a:lnTo>
                    <a:lnTo>
                      <a:pt x="34" y="103"/>
                    </a:lnTo>
                    <a:lnTo>
                      <a:pt x="32" y="103"/>
                    </a:lnTo>
                    <a:lnTo>
                      <a:pt x="32" y="101"/>
                    </a:lnTo>
                    <a:lnTo>
                      <a:pt x="32" y="101"/>
                    </a:lnTo>
                    <a:lnTo>
                      <a:pt x="30" y="101"/>
                    </a:lnTo>
                    <a:lnTo>
                      <a:pt x="29" y="103"/>
                    </a:lnTo>
                    <a:lnTo>
                      <a:pt x="25" y="103"/>
                    </a:lnTo>
                    <a:lnTo>
                      <a:pt x="25" y="103"/>
                    </a:lnTo>
                    <a:lnTo>
                      <a:pt x="23" y="103"/>
                    </a:lnTo>
                    <a:lnTo>
                      <a:pt x="23" y="103"/>
                    </a:lnTo>
                    <a:lnTo>
                      <a:pt x="19" y="106"/>
                    </a:lnTo>
                    <a:lnTo>
                      <a:pt x="19" y="106"/>
                    </a:lnTo>
                    <a:lnTo>
                      <a:pt x="19" y="106"/>
                    </a:lnTo>
                    <a:lnTo>
                      <a:pt x="17" y="108"/>
                    </a:lnTo>
                    <a:lnTo>
                      <a:pt x="17" y="108"/>
                    </a:lnTo>
                    <a:lnTo>
                      <a:pt x="17" y="108"/>
                    </a:lnTo>
                    <a:lnTo>
                      <a:pt x="15" y="108"/>
                    </a:lnTo>
                    <a:lnTo>
                      <a:pt x="10" y="106"/>
                    </a:lnTo>
                    <a:lnTo>
                      <a:pt x="4" y="106"/>
                    </a:lnTo>
                    <a:lnTo>
                      <a:pt x="4" y="108"/>
                    </a:lnTo>
                    <a:lnTo>
                      <a:pt x="4" y="110"/>
                    </a:lnTo>
                    <a:lnTo>
                      <a:pt x="6" y="110"/>
                    </a:lnTo>
                    <a:lnTo>
                      <a:pt x="6" y="110"/>
                    </a:lnTo>
                    <a:lnTo>
                      <a:pt x="8" y="112"/>
                    </a:lnTo>
                    <a:lnTo>
                      <a:pt x="8" y="112"/>
                    </a:lnTo>
                    <a:lnTo>
                      <a:pt x="8" y="114"/>
                    </a:lnTo>
                    <a:lnTo>
                      <a:pt x="8" y="114"/>
                    </a:lnTo>
                    <a:lnTo>
                      <a:pt x="8" y="116"/>
                    </a:lnTo>
                    <a:lnTo>
                      <a:pt x="6" y="116"/>
                    </a:lnTo>
                    <a:lnTo>
                      <a:pt x="6" y="118"/>
                    </a:lnTo>
                    <a:lnTo>
                      <a:pt x="2" y="118"/>
                    </a:lnTo>
                    <a:lnTo>
                      <a:pt x="2" y="118"/>
                    </a:lnTo>
                    <a:lnTo>
                      <a:pt x="2" y="118"/>
                    </a:lnTo>
                    <a:lnTo>
                      <a:pt x="0" y="120"/>
                    </a:lnTo>
                    <a:lnTo>
                      <a:pt x="0" y="122"/>
                    </a:lnTo>
                    <a:lnTo>
                      <a:pt x="0" y="124"/>
                    </a:lnTo>
                    <a:lnTo>
                      <a:pt x="0" y="125"/>
                    </a:lnTo>
                    <a:lnTo>
                      <a:pt x="0" y="125"/>
                    </a:lnTo>
                    <a:lnTo>
                      <a:pt x="0" y="127"/>
                    </a:lnTo>
                    <a:lnTo>
                      <a:pt x="2" y="127"/>
                    </a:lnTo>
                    <a:lnTo>
                      <a:pt x="2" y="127"/>
                    </a:lnTo>
                    <a:lnTo>
                      <a:pt x="4" y="127"/>
                    </a:lnTo>
                    <a:lnTo>
                      <a:pt x="4" y="127"/>
                    </a:lnTo>
                    <a:lnTo>
                      <a:pt x="4" y="127"/>
                    </a:lnTo>
                    <a:lnTo>
                      <a:pt x="6" y="127"/>
                    </a:lnTo>
                    <a:lnTo>
                      <a:pt x="6" y="127"/>
                    </a:lnTo>
                    <a:lnTo>
                      <a:pt x="8" y="125"/>
                    </a:lnTo>
                    <a:lnTo>
                      <a:pt x="8" y="125"/>
                    </a:lnTo>
                    <a:lnTo>
                      <a:pt x="10" y="125"/>
                    </a:lnTo>
                    <a:lnTo>
                      <a:pt x="10" y="125"/>
                    </a:lnTo>
                    <a:lnTo>
                      <a:pt x="10" y="125"/>
                    </a:lnTo>
                    <a:lnTo>
                      <a:pt x="10" y="125"/>
                    </a:lnTo>
                    <a:lnTo>
                      <a:pt x="10" y="125"/>
                    </a:lnTo>
                    <a:lnTo>
                      <a:pt x="11" y="124"/>
                    </a:lnTo>
                    <a:lnTo>
                      <a:pt x="11" y="125"/>
                    </a:lnTo>
                    <a:lnTo>
                      <a:pt x="11" y="125"/>
                    </a:lnTo>
                    <a:lnTo>
                      <a:pt x="13" y="125"/>
                    </a:lnTo>
                    <a:lnTo>
                      <a:pt x="13" y="127"/>
                    </a:lnTo>
                    <a:lnTo>
                      <a:pt x="13" y="129"/>
                    </a:lnTo>
                    <a:lnTo>
                      <a:pt x="11" y="133"/>
                    </a:lnTo>
                    <a:lnTo>
                      <a:pt x="11" y="135"/>
                    </a:lnTo>
                    <a:lnTo>
                      <a:pt x="10" y="144"/>
                    </a:lnTo>
                    <a:lnTo>
                      <a:pt x="10" y="144"/>
                    </a:lnTo>
                    <a:lnTo>
                      <a:pt x="11" y="146"/>
                    </a:lnTo>
                    <a:lnTo>
                      <a:pt x="13" y="148"/>
                    </a:lnTo>
                    <a:lnTo>
                      <a:pt x="13" y="150"/>
                    </a:lnTo>
                    <a:lnTo>
                      <a:pt x="13" y="150"/>
                    </a:lnTo>
                    <a:lnTo>
                      <a:pt x="13" y="154"/>
                    </a:lnTo>
                    <a:lnTo>
                      <a:pt x="13" y="156"/>
                    </a:lnTo>
                    <a:lnTo>
                      <a:pt x="13" y="156"/>
                    </a:lnTo>
                    <a:lnTo>
                      <a:pt x="11" y="156"/>
                    </a:lnTo>
                    <a:lnTo>
                      <a:pt x="11" y="156"/>
                    </a:lnTo>
                    <a:lnTo>
                      <a:pt x="8" y="156"/>
                    </a:lnTo>
                    <a:lnTo>
                      <a:pt x="8" y="156"/>
                    </a:lnTo>
                    <a:lnTo>
                      <a:pt x="8" y="158"/>
                    </a:lnTo>
                    <a:lnTo>
                      <a:pt x="6" y="158"/>
                    </a:lnTo>
                    <a:lnTo>
                      <a:pt x="6" y="160"/>
                    </a:lnTo>
                    <a:lnTo>
                      <a:pt x="8" y="160"/>
                    </a:lnTo>
                    <a:lnTo>
                      <a:pt x="8" y="160"/>
                    </a:lnTo>
                    <a:lnTo>
                      <a:pt x="8" y="162"/>
                    </a:lnTo>
                    <a:lnTo>
                      <a:pt x="10" y="163"/>
                    </a:lnTo>
                    <a:lnTo>
                      <a:pt x="10" y="163"/>
                    </a:lnTo>
                    <a:lnTo>
                      <a:pt x="11" y="165"/>
                    </a:lnTo>
                    <a:lnTo>
                      <a:pt x="11" y="167"/>
                    </a:lnTo>
                    <a:lnTo>
                      <a:pt x="11" y="169"/>
                    </a:lnTo>
                    <a:lnTo>
                      <a:pt x="13" y="171"/>
                    </a:lnTo>
                    <a:lnTo>
                      <a:pt x="13" y="171"/>
                    </a:lnTo>
                    <a:lnTo>
                      <a:pt x="15" y="171"/>
                    </a:lnTo>
                    <a:lnTo>
                      <a:pt x="15" y="171"/>
                    </a:lnTo>
                    <a:lnTo>
                      <a:pt x="15" y="171"/>
                    </a:lnTo>
                    <a:lnTo>
                      <a:pt x="15" y="169"/>
                    </a:lnTo>
                    <a:lnTo>
                      <a:pt x="17" y="169"/>
                    </a:lnTo>
                    <a:lnTo>
                      <a:pt x="17" y="167"/>
                    </a:lnTo>
                    <a:lnTo>
                      <a:pt x="17" y="167"/>
                    </a:lnTo>
                    <a:lnTo>
                      <a:pt x="17" y="167"/>
                    </a:lnTo>
                    <a:lnTo>
                      <a:pt x="17" y="167"/>
                    </a:lnTo>
                    <a:lnTo>
                      <a:pt x="19" y="167"/>
                    </a:lnTo>
                    <a:lnTo>
                      <a:pt x="21" y="167"/>
                    </a:lnTo>
                    <a:lnTo>
                      <a:pt x="23" y="167"/>
                    </a:lnTo>
                    <a:lnTo>
                      <a:pt x="25" y="167"/>
                    </a:lnTo>
                    <a:lnTo>
                      <a:pt x="27" y="167"/>
                    </a:lnTo>
                    <a:lnTo>
                      <a:pt x="29" y="167"/>
                    </a:lnTo>
                    <a:lnTo>
                      <a:pt x="29" y="167"/>
                    </a:lnTo>
                    <a:lnTo>
                      <a:pt x="29" y="165"/>
                    </a:lnTo>
                    <a:lnTo>
                      <a:pt x="30" y="165"/>
                    </a:lnTo>
                    <a:lnTo>
                      <a:pt x="32" y="163"/>
                    </a:lnTo>
                    <a:lnTo>
                      <a:pt x="32" y="163"/>
                    </a:lnTo>
                    <a:lnTo>
                      <a:pt x="34" y="163"/>
                    </a:lnTo>
                    <a:lnTo>
                      <a:pt x="34" y="163"/>
                    </a:lnTo>
                    <a:lnTo>
                      <a:pt x="36" y="163"/>
                    </a:lnTo>
                    <a:lnTo>
                      <a:pt x="36" y="165"/>
                    </a:lnTo>
                    <a:lnTo>
                      <a:pt x="38" y="165"/>
                    </a:lnTo>
                    <a:lnTo>
                      <a:pt x="40" y="165"/>
                    </a:lnTo>
                    <a:lnTo>
                      <a:pt x="40" y="165"/>
                    </a:lnTo>
                    <a:lnTo>
                      <a:pt x="42" y="167"/>
                    </a:lnTo>
                    <a:lnTo>
                      <a:pt x="42" y="167"/>
                    </a:lnTo>
                    <a:lnTo>
                      <a:pt x="44" y="169"/>
                    </a:lnTo>
                    <a:lnTo>
                      <a:pt x="44" y="169"/>
                    </a:lnTo>
                    <a:lnTo>
                      <a:pt x="44" y="171"/>
                    </a:lnTo>
                    <a:lnTo>
                      <a:pt x="46" y="175"/>
                    </a:lnTo>
                    <a:lnTo>
                      <a:pt x="46" y="175"/>
                    </a:lnTo>
                    <a:lnTo>
                      <a:pt x="46" y="177"/>
                    </a:lnTo>
                    <a:lnTo>
                      <a:pt x="48" y="177"/>
                    </a:lnTo>
                    <a:lnTo>
                      <a:pt x="48" y="177"/>
                    </a:lnTo>
                    <a:lnTo>
                      <a:pt x="50" y="177"/>
                    </a:lnTo>
                    <a:lnTo>
                      <a:pt x="50" y="177"/>
                    </a:lnTo>
                    <a:lnTo>
                      <a:pt x="51" y="175"/>
                    </a:lnTo>
                    <a:lnTo>
                      <a:pt x="51" y="175"/>
                    </a:lnTo>
                    <a:lnTo>
                      <a:pt x="53" y="175"/>
                    </a:lnTo>
                    <a:lnTo>
                      <a:pt x="53" y="177"/>
                    </a:lnTo>
                    <a:lnTo>
                      <a:pt x="55" y="177"/>
                    </a:lnTo>
                    <a:lnTo>
                      <a:pt x="55" y="181"/>
                    </a:lnTo>
                    <a:lnTo>
                      <a:pt x="55" y="181"/>
                    </a:lnTo>
                    <a:lnTo>
                      <a:pt x="57" y="181"/>
                    </a:lnTo>
                    <a:lnTo>
                      <a:pt x="57" y="181"/>
                    </a:lnTo>
                    <a:lnTo>
                      <a:pt x="59" y="181"/>
                    </a:lnTo>
                    <a:lnTo>
                      <a:pt x="59" y="181"/>
                    </a:lnTo>
                    <a:lnTo>
                      <a:pt x="61" y="181"/>
                    </a:lnTo>
                    <a:lnTo>
                      <a:pt x="61" y="179"/>
                    </a:lnTo>
                    <a:lnTo>
                      <a:pt x="63" y="179"/>
                    </a:lnTo>
                    <a:lnTo>
                      <a:pt x="65" y="179"/>
                    </a:lnTo>
                    <a:lnTo>
                      <a:pt x="65" y="177"/>
                    </a:lnTo>
                    <a:lnTo>
                      <a:pt x="67" y="177"/>
                    </a:lnTo>
                    <a:lnTo>
                      <a:pt x="67" y="177"/>
                    </a:lnTo>
                    <a:lnTo>
                      <a:pt x="67" y="179"/>
                    </a:lnTo>
                    <a:lnTo>
                      <a:pt x="69" y="179"/>
                    </a:lnTo>
                    <a:lnTo>
                      <a:pt x="71" y="179"/>
                    </a:lnTo>
                    <a:lnTo>
                      <a:pt x="72" y="179"/>
                    </a:lnTo>
                    <a:lnTo>
                      <a:pt x="74" y="179"/>
                    </a:lnTo>
                    <a:lnTo>
                      <a:pt x="74" y="179"/>
                    </a:lnTo>
                    <a:lnTo>
                      <a:pt x="74" y="177"/>
                    </a:lnTo>
                    <a:lnTo>
                      <a:pt x="74" y="177"/>
                    </a:lnTo>
                    <a:lnTo>
                      <a:pt x="74" y="177"/>
                    </a:lnTo>
                    <a:lnTo>
                      <a:pt x="74" y="177"/>
                    </a:lnTo>
                    <a:lnTo>
                      <a:pt x="78" y="175"/>
                    </a:lnTo>
                    <a:lnTo>
                      <a:pt x="78" y="175"/>
                    </a:lnTo>
                    <a:lnTo>
                      <a:pt x="80" y="175"/>
                    </a:lnTo>
                    <a:lnTo>
                      <a:pt x="80" y="175"/>
                    </a:lnTo>
                    <a:lnTo>
                      <a:pt x="80" y="177"/>
                    </a:lnTo>
                    <a:lnTo>
                      <a:pt x="80" y="179"/>
                    </a:lnTo>
                    <a:lnTo>
                      <a:pt x="78" y="179"/>
                    </a:lnTo>
                    <a:lnTo>
                      <a:pt x="80" y="181"/>
                    </a:lnTo>
                    <a:lnTo>
                      <a:pt x="80" y="181"/>
                    </a:lnTo>
                    <a:lnTo>
                      <a:pt x="80" y="181"/>
                    </a:lnTo>
                    <a:lnTo>
                      <a:pt x="80" y="181"/>
                    </a:lnTo>
                    <a:lnTo>
                      <a:pt x="82" y="181"/>
                    </a:lnTo>
                    <a:lnTo>
                      <a:pt x="82" y="181"/>
                    </a:lnTo>
                    <a:lnTo>
                      <a:pt x="82" y="179"/>
                    </a:lnTo>
                    <a:lnTo>
                      <a:pt x="84" y="179"/>
                    </a:lnTo>
                    <a:lnTo>
                      <a:pt x="86" y="179"/>
                    </a:lnTo>
                    <a:lnTo>
                      <a:pt x="86" y="179"/>
                    </a:lnTo>
                    <a:lnTo>
                      <a:pt x="86" y="181"/>
                    </a:lnTo>
                    <a:lnTo>
                      <a:pt x="88" y="182"/>
                    </a:lnTo>
                    <a:lnTo>
                      <a:pt x="88" y="184"/>
                    </a:lnTo>
                    <a:lnTo>
                      <a:pt x="88" y="184"/>
                    </a:lnTo>
                    <a:lnTo>
                      <a:pt x="88" y="184"/>
                    </a:lnTo>
                    <a:lnTo>
                      <a:pt x="88" y="186"/>
                    </a:lnTo>
                    <a:lnTo>
                      <a:pt x="86" y="186"/>
                    </a:lnTo>
                    <a:lnTo>
                      <a:pt x="86" y="186"/>
                    </a:lnTo>
                    <a:lnTo>
                      <a:pt x="86" y="186"/>
                    </a:lnTo>
                    <a:lnTo>
                      <a:pt x="84" y="186"/>
                    </a:lnTo>
                    <a:lnTo>
                      <a:pt x="84" y="188"/>
                    </a:lnTo>
                    <a:lnTo>
                      <a:pt x="84" y="188"/>
                    </a:lnTo>
                    <a:lnTo>
                      <a:pt x="84" y="188"/>
                    </a:lnTo>
                    <a:lnTo>
                      <a:pt x="84" y="190"/>
                    </a:lnTo>
                    <a:lnTo>
                      <a:pt x="86" y="190"/>
                    </a:lnTo>
                    <a:lnTo>
                      <a:pt x="86" y="192"/>
                    </a:lnTo>
                    <a:lnTo>
                      <a:pt x="86" y="192"/>
                    </a:lnTo>
                    <a:lnTo>
                      <a:pt x="86" y="192"/>
                    </a:lnTo>
                    <a:lnTo>
                      <a:pt x="86" y="194"/>
                    </a:lnTo>
                    <a:lnTo>
                      <a:pt x="86" y="194"/>
                    </a:lnTo>
                    <a:lnTo>
                      <a:pt x="86" y="196"/>
                    </a:lnTo>
                    <a:lnTo>
                      <a:pt x="88" y="198"/>
                    </a:lnTo>
                    <a:lnTo>
                      <a:pt x="88" y="200"/>
                    </a:lnTo>
                    <a:lnTo>
                      <a:pt x="91" y="203"/>
                    </a:lnTo>
                    <a:lnTo>
                      <a:pt x="91" y="203"/>
                    </a:lnTo>
                    <a:lnTo>
                      <a:pt x="95" y="205"/>
                    </a:lnTo>
                    <a:lnTo>
                      <a:pt x="97" y="205"/>
                    </a:lnTo>
                    <a:lnTo>
                      <a:pt x="97" y="205"/>
                    </a:lnTo>
                    <a:lnTo>
                      <a:pt x="97" y="207"/>
                    </a:lnTo>
                    <a:lnTo>
                      <a:pt x="97" y="209"/>
                    </a:lnTo>
                    <a:lnTo>
                      <a:pt x="97" y="209"/>
                    </a:lnTo>
                    <a:lnTo>
                      <a:pt x="97" y="211"/>
                    </a:lnTo>
                    <a:lnTo>
                      <a:pt x="95" y="211"/>
                    </a:lnTo>
                    <a:lnTo>
                      <a:pt x="95" y="211"/>
                    </a:lnTo>
                    <a:lnTo>
                      <a:pt x="95" y="213"/>
                    </a:lnTo>
                    <a:lnTo>
                      <a:pt x="93" y="213"/>
                    </a:lnTo>
                    <a:lnTo>
                      <a:pt x="93" y="213"/>
                    </a:lnTo>
                    <a:lnTo>
                      <a:pt x="95" y="215"/>
                    </a:lnTo>
                    <a:lnTo>
                      <a:pt x="95" y="219"/>
                    </a:lnTo>
                    <a:lnTo>
                      <a:pt x="95" y="221"/>
                    </a:lnTo>
                    <a:lnTo>
                      <a:pt x="97" y="222"/>
                    </a:lnTo>
                    <a:lnTo>
                      <a:pt x="97" y="224"/>
                    </a:lnTo>
                    <a:lnTo>
                      <a:pt x="97" y="226"/>
                    </a:lnTo>
                    <a:lnTo>
                      <a:pt x="99" y="228"/>
                    </a:lnTo>
                    <a:lnTo>
                      <a:pt x="99" y="232"/>
                    </a:lnTo>
                    <a:lnTo>
                      <a:pt x="103" y="241"/>
                    </a:lnTo>
                    <a:lnTo>
                      <a:pt x="105" y="243"/>
                    </a:lnTo>
                    <a:lnTo>
                      <a:pt x="105" y="245"/>
                    </a:lnTo>
                    <a:lnTo>
                      <a:pt x="107" y="247"/>
                    </a:lnTo>
                    <a:lnTo>
                      <a:pt x="109" y="251"/>
                    </a:lnTo>
                    <a:lnTo>
                      <a:pt x="111" y="251"/>
                    </a:lnTo>
                    <a:lnTo>
                      <a:pt x="111" y="251"/>
                    </a:lnTo>
                    <a:lnTo>
                      <a:pt x="111" y="253"/>
                    </a:lnTo>
                    <a:lnTo>
                      <a:pt x="114" y="257"/>
                    </a:lnTo>
                    <a:lnTo>
                      <a:pt x="118" y="260"/>
                    </a:lnTo>
                    <a:lnTo>
                      <a:pt x="120" y="260"/>
                    </a:lnTo>
                    <a:lnTo>
                      <a:pt x="120" y="262"/>
                    </a:lnTo>
                    <a:lnTo>
                      <a:pt x="120" y="262"/>
                    </a:lnTo>
                    <a:lnTo>
                      <a:pt x="120" y="262"/>
                    </a:lnTo>
                    <a:lnTo>
                      <a:pt x="120" y="264"/>
                    </a:lnTo>
                    <a:lnTo>
                      <a:pt x="120" y="266"/>
                    </a:lnTo>
                    <a:lnTo>
                      <a:pt x="122" y="266"/>
                    </a:lnTo>
                    <a:lnTo>
                      <a:pt x="122" y="266"/>
                    </a:lnTo>
                    <a:lnTo>
                      <a:pt x="124" y="266"/>
                    </a:lnTo>
                    <a:lnTo>
                      <a:pt x="124" y="266"/>
                    </a:lnTo>
                    <a:lnTo>
                      <a:pt x="124" y="266"/>
                    </a:lnTo>
                    <a:lnTo>
                      <a:pt x="126" y="266"/>
                    </a:lnTo>
                    <a:lnTo>
                      <a:pt x="128" y="268"/>
                    </a:lnTo>
                    <a:lnTo>
                      <a:pt x="130" y="268"/>
                    </a:lnTo>
                    <a:lnTo>
                      <a:pt x="131" y="268"/>
                    </a:lnTo>
                    <a:lnTo>
                      <a:pt x="133" y="270"/>
                    </a:lnTo>
                    <a:lnTo>
                      <a:pt x="137" y="276"/>
                    </a:lnTo>
                    <a:lnTo>
                      <a:pt x="145" y="283"/>
                    </a:lnTo>
                    <a:lnTo>
                      <a:pt x="145" y="285"/>
                    </a:lnTo>
                    <a:lnTo>
                      <a:pt x="147" y="287"/>
                    </a:lnTo>
                    <a:lnTo>
                      <a:pt x="147" y="289"/>
                    </a:lnTo>
                    <a:lnTo>
                      <a:pt x="147" y="289"/>
                    </a:lnTo>
                    <a:lnTo>
                      <a:pt x="149" y="291"/>
                    </a:lnTo>
                    <a:lnTo>
                      <a:pt x="149" y="293"/>
                    </a:lnTo>
                    <a:lnTo>
                      <a:pt x="149" y="293"/>
                    </a:lnTo>
                    <a:lnTo>
                      <a:pt x="149" y="295"/>
                    </a:lnTo>
                    <a:lnTo>
                      <a:pt x="147" y="295"/>
                    </a:lnTo>
                    <a:lnTo>
                      <a:pt x="147" y="293"/>
                    </a:lnTo>
                    <a:lnTo>
                      <a:pt x="145" y="291"/>
                    </a:lnTo>
                    <a:lnTo>
                      <a:pt x="145" y="291"/>
                    </a:lnTo>
                    <a:lnTo>
                      <a:pt x="145" y="291"/>
                    </a:lnTo>
                    <a:lnTo>
                      <a:pt x="143" y="293"/>
                    </a:lnTo>
                    <a:lnTo>
                      <a:pt x="143" y="295"/>
                    </a:lnTo>
                    <a:lnTo>
                      <a:pt x="141" y="295"/>
                    </a:lnTo>
                    <a:lnTo>
                      <a:pt x="141" y="295"/>
                    </a:lnTo>
                    <a:lnTo>
                      <a:pt x="139" y="297"/>
                    </a:lnTo>
                    <a:lnTo>
                      <a:pt x="137" y="297"/>
                    </a:lnTo>
                    <a:lnTo>
                      <a:pt x="137" y="297"/>
                    </a:lnTo>
                    <a:lnTo>
                      <a:pt x="137" y="297"/>
                    </a:lnTo>
                    <a:lnTo>
                      <a:pt x="135" y="298"/>
                    </a:lnTo>
                    <a:lnTo>
                      <a:pt x="137" y="298"/>
                    </a:lnTo>
                    <a:lnTo>
                      <a:pt x="137" y="300"/>
                    </a:lnTo>
                    <a:lnTo>
                      <a:pt x="139" y="302"/>
                    </a:lnTo>
                    <a:lnTo>
                      <a:pt x="139" y="302"/>
                    </a:lnTo>
                    <a:lnTo>
                      <a:pt x="141" y="302"/>
                    </a:lnTo>
                    <a:lnTo>
                      <a:pt x="141" y="300"/>
                    </a:lnTo>
                    <a:lnTo>
                      <a:pt x="141" y="300"/>
                    </a:lnTo>
                    <a:lnTo>
                      <a:pt x="141" y="300"/>
                    </a:lnTo>
                    <a:lnTo>
                      <a:pt x="143" y="298"/>
                    </a:lnTo>
                    <a:lnTo>
                      <a:pt x="143" y="298"/>
                    </a:lnTo>
                    <a:lnTo>
                      <a:pt x="143" y="298"/>
                    </a:lnTo>
                    <a:lnTo>
                      <a:pt x="145" y="300"/>
                    </a:lnTo>
                    <a:lnTo>
                      <a:pt x="145" y="300"/>
                    </a:lnTo>
                    <a:lnTo>
                      <a:pt x="145" y="302"/>
                    </a:lnTo>
                    <a:lnTo>
                      <a:pt x="143" y="304"/>
                    </a:lnTo>
                    <a:lnTo>
                      <a:pt x="141" y="306"/>
                    </a:lnTo>
                    <a:lnTo>
                      <a:pt x="141" y="306"/>
                    </a:lnTo>
                    <a:lnTo>
                      <a:pt x="141" y="308"/>
                    </a:lnTo>
                    <a:lnTo>
                      <a:pt x="139" y="308"/>
                    </a:lnTo>
                    <a:lnTo>
                      <a:pt x="139" y="310"/>
                    </a:lnTo>
                    <a:lnTo>
                      <a:pt x="139" y="310"/>
                    </a:lnTo>
                    <a:lnTo>
                      <a:pt x="139" y="310"/>
                    </a:lnTo>
                    <a:lnTo>
                      <a:pt x="139" y="310"/>
                    </a:lnTo>
                    <a:lnTo>
                      <a:pt x="139" y="310"/>
                    </a:lnTo>
                    <a:lnTo>
                      <a:pt x="139" y="312"/>
                    </a:lnTo>
                    <a:lnTo>
                      <a:pt x="139" y="312"/>
                    </a:lnTo>
                    <a:lnTo>
                      <a:pt x="141" y="314"/>
                    </a:lnTo>
                    <a:lnTo>
                      <a:pt x="141" y="314"/>
                    </a:lnTo>
                    <a:lnTo>
                      <a:pt x="139" y="314"/>
                    </a:lnTo>
                    <a:lnTo>
                      <a:pt x="139" y="316"/>
                    </a:lnTo>
                    <a:lnTo>
                      <a:pt x="139" y="316"/>
                    </a:lnTo>
                    <a:lnTo>
                      <a:pt x="137" y="316"/>
                    </a:lnTo>
                    <a:lnTo>
                      <a:pt x="135" y="316"/>
                    </a:lnTo>
                    <a:lnTo>
                      <a:pt x="135" y="316"/>
                    </a:lnTo>
                    <a:lnTo>
                      <a:pt x="135" y="318"/>
                    </a:lnTo>
                    <a:lnTo>
                      <a:pt x="135" y="319"/>
                    </a:lnTo>
                    <a:lnTo>
                      <a:pt x="139" y="321"/>
                    </a:lnTo>
                    <a:lnTo>
                      <a:pt x="139" y="321"/>
                    </a:lnTo>
                    <a:lnTo>
                      <a:pt x="139" y="323"/>
                    </a:lnTo>
                    <a:lnTo>
                      <a:pt x="139" y="323"/>
                    </a:lnTo>
                    <a:lnTo>
                      <a:pt x="139" y="325"/>
                    </a:lnTo>
                    <a:lnTo>
                      <a:pt x="139" y="325"/>
                    </a:lnTo>
                    <a:lnTo>
                      <a:pt x="141" y="327"/>
                    </a:lnTo>
                    <a:lnTo>
                      <a:pt x="141" y="327"/>
                    </a:lnTo>
                    <a:lnTo>
                      <a:pt x="151" y="325"/>
                    </a:lnTo>
                    <a:lnTo>
                      <a:pt x="152" y="327"/>
                    </a:lnTo>
                    <a:lnTo>
                      <a:pt x="154" y="329"/>
                    </a:lnTo>
                    <a:lnTo>
                      <a:pt x="158" y="331"/>
                    </a:lnTo>
                    <a:lnTo>
                      <a:pt x="160" y="329"/>
                    </a:lnTo>
                    <a:lnTo>
                      <a:pt x="162" y="327"/>
                    </a:lnTo>
                    <a:lnTo>
                      <a:pt x="162" y="327"/>
                    </a:lnTo>
                    <a:lnTo>
                      <a:pt x="162" y="327"/>
                    </a:lnTo>
                    <a:lnTo>
                      <a:pt x="160" y="325"/>
                    </a:lnTo>
                    <a:lnTo>
                      <a:pt x="160" y="325"/>
                    </a:lnTo>
                    <a:lnTo>
                      <a:pt x="160" y="323"/>
                    </a:lnTo>
                    <a:lnTo>
                      <a:pt x="160" y="323"/>
                    </a:lnTo>
                    <a:lnTo>
                      <a:pt x="160" y="321"/>
                    </a:lnTo>
                    <a:lnTo>
                      <a:pt x="158" y="321"/>
                    </a:lnTo>
                    <a:lnTo>
                      <a:pt x="158" y="319"/>
                    </a:lnTo>
                    <a:lnTo>
                      <a:pt x="158" y="319"/>
                    </a:lnTo>
                    <a:lnTo>
                      <a:pt x="158" y="318"/>
                    </a:lnTo>
                    <a:lnTo>
                      <a:pt x="158" y="316"/>
                    </a:lnTo>
                    <a:lnTo>
                      <a:pt x="156" y="312"/>
                    </a:lnTo>
                    <a:lnTo>
                      <a:pt x="156" y="308"/>
                    </a:lnTo>
                    <a:lnTo>
                      <a:pt x="156" y="308"/>
                    </a:lnTo>
                    <a:lnTo>
                      <a:pt x="156" y="306"/>
                    </a:lnTo>
                    <a:lnTo>
                      <a:pt x="156" y="304"/>
                    </a:lnTo>
                    <a:lnTo>
                      <a:pt x="156" y="304"/>
                    </a:lnTo>
                    <a:lnTo>
                      <a:pt x="158" y="304"/>
                    </a:lnTo>
                    <a:lnTo>
                      <a:pt x="158" y="302"/>
                    </a:lnTo>
                    <a:lnTo>
                      <a:pt x="158" y="302"/>
                    </a:lnTo>
                    <a:lnTo>
                      <a:pt x="158" y="302"/>
                    </a:lnTo>
                    <a:lnTo>
                      <a:pt x="160" y="304"/>
                    </a:lnTo>
                    <a:lnTo>
                      <a:pt x="162" y="304"/>
                    </a:lnTo>
                    <a:lnTo>
                      <a:pt x="162" y="304"/>
                    </a:lnTo>
                    <a:lnTo>
                      <a:pt x="164" y="304"/>
                    </a:lnTo>
                    <a:lnTo>
                      <a:pt x="164" y="302"/>
                    </a:lnTo>
                    <a:lnTo>
                      <a:pt x="164" y="302"/>
                    </a:lnTo>
                    <a:lnTo>
                      <a:pt x="166" y="302"/>
                    </a:lnTo>
                    <a:lnTo>
                      <a:pt x="166" y="302"/>
                    </a:lnTo>
                    <a:lnTo>
                      <a:pt x="170" y="306"/>
                    </a:lnTo>
                    <a:lnTo>
                      <a:pt x="172" y="306"/>
                    </a:lnTo>
                    <a:lnTo>
                      <a:pt x="172" y="306"/>
                    </a:lnTo>
                    <a:lnTo>
                      <a:pt x="173" y="304"/>
                    </a:lnTo>
                    <a:lnTo>
                      <a:pt x="173" y="302"/>
                    </a:lnTo>
                    <a:lnTo>
                      <a:pt x="173" y="302"/>
                    </a:lnTo>
                    <a:lnTo>
                      <a:pt x="173" y="300"/>
                    </a:lnTo>
                    <a:lnTo>
                      <a:pt x="172" y="300"/>
                    </a:lnTo>
                    <a:lnTo>
                      <a:pt x="170" y="300"/>
                    </a:lnTo>
                    <a:lnTo>
                      <a:pt x="170" y="298"/>
                    </a:lnTo>
                    <a:lnTo>
                      <a:pt x="170" y="298"/>
                    </a:lnTo>
                    <a:lnTo>
                      <a:pt x="170" y="298"/>
                    </a:lnTo>
                    <a:lnTo>
                      <a:pt x="172" y="298"/>
                    </a:lnTo>
                    <a:lnTo>
                      <a:pt x="172" y="297"/>
                    </a:lnTo>
                    <a:lnTo>
                      <a:pt x="173" y="297"/>
                    </a:lnTo>
                    <a:lnTo>
                      <a:pt x="173" y="297"/>
                    </a:lnTo>
                    <a:lnTo>
                      <a:pt x="173" y="295"/>
                    </a:lnTo>
                    <a:lnTo>
                      <a:pt x="172" y="295"/>
                    </a:lnTo>
                    <a:lnTo>
                      <a:pt x="170" y="295"/>
                    </a:lnTo>
                    <a:lnTo>
                      <a:pt x="170" y="293"/>
                    </a:lnTo>
                    <a:lnTo>
                      <a:pt x="170" y="293"/>
                    </a:lnTo>
                    <a:lnTo>
                      <a:pt x="170" y="291"/>
                    </a:lnTo>
                    <a:lnTo>
                      <a:pt x="170" y="289"/>
                    </a:lnTo>
                    <a:lnTo>
                      <a:pt x="170" y="289"/>
                    </a:lnTo>
                    <a:lnTo>
                      <a:pt x="172" y="291"/>
                    </a:lnTo>
                    <a:lnTo>
                      <a:pt x="172" y="291"/>
                    </a:lnTo>
                    <a:lnTo>
                      <a:pt x="173" y="291"/>
                    </a:lnTo>
                    <a:lnTo>
                      <a:pt x="173" y="291"/>
                    </a:lnTo>
                    <a:lnTo>
                      <a:pt x="173" y="293"/>
                    </a:lnTo>
                    <a:lnTo>
                      <a:pt x="173" y="293"/>
                    </a:lnTo>
                    <a:lnTo>
                      <a:pt x="173" y="293"/>
                    </a:lnTo>
                    <a:lnTo>
                      <a:pt x="175" y="295"/>
                    </a:lnTo>
                    <a:lnTo>
                      <a:pt x="175" y="295"/>
                    </a:lnTo>
                    <a:lnTo>
                      <a:pt x="175" y="295"/>
                    </a:lnTo>
                    <a:lnTo>
                      <a:pt x="179" y="293"/>
                    </a:lnTo>
                    <a:lnTo>
                      <a:pt x="181" y="293"/>
                    </a:lnTo>
                    <a:lnTo>
                      <a:pt x="183" y="293"/>
                    </a:lnTo>
                    <a:lnTo>
                      <a:pt x="183" y="293"/>
                    </a:lnTo>
                    <a:lnTo>
                      <a:pt x="185" y="297"/>
                    </a:lnTo>
                    <a:lnTo>
                      <a:pt x="187" y="298"/>
                    </a:lnTo>
                    <a:lnTo>
                      <a:pt x="187" y="298"/>
                    </a:lnTo>
                    <a:lnTo>
                      <a:pt x="187" y="298"/>
                    </a:lnTo>
                    <a:lnTo>
                      <a:pt x="185" y="298"/>
                    </a:lnTo>
                    <a:lnTo>
                      <a:pt x="185" y="298"/>
                    </a:lnTo>
                    <a:lnTo>
                      <a:pt x="183" y="298"/>
                    </a:lnTo>
                    <a:lnTo>
                      <a:pt x="183" y="298"/>
                    </a:lnTo>
                    <a:lnTo>
                      <a:pt x="183" y="298"/>
                    </a:lnTo>
                    <a:lnTo>
                      <a:pt x="183" y="298"/>
                    </a:lnTo>
                    <a:lnTo>
                      <a:pt x="183" y="298"/>
                    </a:lnTo>
                    <a:lnTo>
                      <a:pt x="183" y="300"/>
                    </a:lnTo>
                    <a:lnTo>
                      <a:pt x="185" y="300"/>
                    </a:lnTo>
                    <a:lnTo>
                      <a:pt x="185" y="302"/>
                    </a:lnTo>
                    <a:lnTo>
                      <a:pt x="185" y="302"/>
                    </a:lnTo>
                    <a:lnTo>
                      <a:pt x="185" y="302"/>
                    </a:lnTo>
                    <a:lnTo>
                      <a:pt x="185" y="302"/>
                    </a:lnTo>
                    <a:lnTo>
                      <a:pt x="183" y="302"/>
                    </a:lnTo>
                    <a:lnTo>
                      <a:pt x="183" y="304"/>
                    </a:lnTo>
                    <a:lnTo>
                      <a:pt x="183" y="304"/>
                    </a:lnTo>
                    <a:lnTo>
                      <a:pt x="183" y="304"/>
                    </a:lnTo>
                    <a:lnTo>
                      <a:pt x="187" y="306"/>
                    </a:lnTo>
                    <a:lnTo>
                      <a:pt x="187" y="306"/>
                    </a:lnTo>
                    <a:lnTo>
                      <a:pt x="189" y="306"/>
                    </a:lnTo>
                    <a:lnTo>
                      <a:pt x="189" y="306"/>
                    </a:lnTo>
                    <a:lnTo>
                      <a:pt x="191" y="306"/>
                    </a:lnTo>
                    <a:lnTo>
                      <a:pt x="191" y="308"/>
                    </a:lnTo>
                    <a:lnTo>
                      <a:pt x="191" y="312"/>
                    </a:lnTo>
                    <a:lnTo>
                      <a:pt x="191" y="312"/>
                    </a:lnTo>
                    <a:lnTo>
                      <a:pt x="192" y="314"/>
                    </a:lnTo>
                    <a:lnTo>
                      <a:pt x="192" y="314"/>
                    </a:lnTo>
                    <a:lnTo>
                      <a:pt x="192" y="314"/>
                    </a:lnTo>
                    <a:lnTo>
                      <a:pt x="194" y="314"/>
                    </a:lnTo>
                    <a:lnTo>
                      <a:pt x="196" y="312"/>
                    </a:lnTo>
                    <a:lnTo>
                      <a:pt x="196" y="310"/>
                    </a:lnTo>
                    <a:lnTo>
                      <a:pt x="196" y="310"/>
                    </a:lnTo>
                    <a:lnTo>
                      <a:pt x="198" y="310"/>
                    </a:lnTo>
                    <a:lnTo>
                      <a:pt x="198" y="310"/>
                    </a:lnTo>
                    <a:lnTo>
                      <a:pt x="200" y="310"/>
                    </a:lnTo>
                    <a:lnTo>
                      <a:pt x="202" y="310"/>
                    </a:lnTo>
                    <a:lnTo>
                      <a:pt x="202" y="308"/>
                    </a:lnTo>
                    <a:lnTo>
                      <a:pt x="202" y="308"/>
                    </a:lnTo>
                    <a:lnTo>
                      <a:pt x="202" y="308"/>
                    </a:lnTo>
                    <a:lnTo>
                      <a:pt x="202" y="306"/>
                    </a:lnTo>
                    <a:lnTo>
                      <a:pt x="200" y="304"/>
                    </a:lnTo>
                    <a:lnTo>
                      <a:pt x="200" y="304"/>
                    </a:lnTo>
                    <a:lnTo>
                      <a:pt x="200" y="302"/>
                    </a:lnTo>
                    <a:lnTo>
                      <a:pt x="200" y="302"/>
                    </a:lnTo>
                    <a:lnTo>
                      <a:pt x="202" y="302"/>
                    </a:lnTo>
                    <a:lnTo>
                      <a:pt x="202" y="300"/>
                    </a:lnTo>
                    <a:lnTo>
                      <a:pt x="202" y="300"/>
                    </a:lnTo>
                    <a:lnTo>
                      <a:pt x="204" y="300"/>
                    </a:lnTo>
                    <a:lnTo>
                      <a:pt x="204" y="298"/>
                    </a:lnTo>
                    <a:lnTo>
                      <a:pt x="206" y="298"/>
                    </a:lnTo>
                    <a:lnTo>
                      <a:pt x="206" y="298"/>
                    </a:lnTo>
                    <a:lnTo>
                      <a:pt x="208" y="297"/>
                    </a:lnTo>
                    <a:lnTo>
                      <a:pt x="210" y="297"/>
                    </a:lnTo>
                    <a:lnTo>
                      <a:pt x="210" y="295"/>
                    </a:lnTo>
                    <a:lnTo>
                      <a:pt x="212" y="295"/>
                    </a:lnTo>
                    <a:lnTo>
                      <a:pt x="213" y="291"/>
                    </a:lnTo>
                    <a:lnTo>
                      <a:pt x="215" y="289"/>
                    </a:lnTo>
                    <a:lnTo>
                      <a:pt x="215" y="289"/>
                    </a:lnTo>
                    <a:lnTo>
                      <a:pt x="215" y="287"/>
                    </a:lnTo>
                    <a:lnTo>
                      <a:pt x="217" y="287"/>
                    </a:lnTo>
                    <a:lnTo>
                      <a:pt x="219" y="287"/>
                    </a:lnTo>
                    <a:lnTo>
                      <a:pt x="219" y="287"/>
                    </a:lnTo>
                    <a:lnTo>
                      <a:pt x="219" y="287"/>
                    </a:lnTo>
                    <a:lnTo>
                      <a:pt x="221" y="287"/>
                    </a:lnTo>
                    <a:lnTo>
                      <a:pt x="221" y="287"/>
                    </a:lnTo>
                    <a:lnTo>
                      <a:pt x="221" y="287"/>
                    </a:lnTo>
                    <a:lnTo>
                      <a:pt x="223" y="289"/>
                    </a:lnTo>
                    <a:lnTo>
                      <a:pt x="223" y="291"/>
                    </a:lnTo>
                    <a:lnTo>
                      <a:pt x="227" y="293"/>
                    </a:lnTo>
                    <a:lnTo>
                      <a:pt x="229" y="295"/>
                    </a:lnTo>
                    <a:lnTo>
                      <a:pt x="229" y="295"/>
                    </a:lnTo>
                    <a:lnTo>
                      <a:pt x="229" y="297"/>
                    </a:lnTo>
                    <a:lnTo>
                      <a:pt x="229" y="298"/>
                    </a:lnTo>
                    <a:lnTo>
                      <a:pt x="227" y="304"/>
                    </a:lnTo>
                    <a:lnTo>
                      <a:pt x="227" y="306"/>
                    </a:lnTo>
                    <a:lnTo>
                      <a:pt x="227" y="308"/>
                    </a:lnTo>
                    <a:lnTo>
                      <a:pt x="227" y="310"/>
                    </a:lnTo>
                    <a:lnTo>
                      <a:pt x="227" y="312"/>
                    </a:lnTo>
                    <a:lnTo>
                      <a:pt x="229" y="312"/>
                    </a:lnTo>
                    <a:lnTo>
                      <a:pt x="229" y="312"/>
                    </a:lnTo>
                    <a:lnTo>
                      <a:pt x="229" y="314"/>
                    </a:lnTo>
                    <a:lnTo>
                      <a:pt x="229" y="314"/>
                    </a:lnTo>
                    <a:lnTo>
                      <a:pt x="229" y="316"/>
                    </a:lnTo>
                    <a:lnTo>
                      <a:pt x="229" y="316"/>
                    </a:lnTo>
                    <a:lnTo>
                      <a:pt x="229" y="318"/>
                    </a:lnTo>
                    <a:lnTo>
                      <a:pt x="229" y="319"/>
                    </a:lnTo>
                    <a:lnTo>
                      <a:pt x="229" y="319"/>
                    </a:lnTo>
                    <a:lnTo>
                      <a:pt x="229" y="321"/>
                    </a:lnTo>
                    <a:lnTo>
                      <a:pt x="229" y="325"/>
                    </a:lnTo>
                    <a:lnTo>
                      <a:pt x="229" y="325"/>
                    </a:lnTo>
                    <a:lnTo>
                      <a:pt x="229" y="327"/>
                    </a:lnTo>
                    <a:lnTo>
                      <a:pt x="229" y="327"/>
                    </a:lnTo>
                    <a:lnTo>
                      <a:pt x="227" y="329"/>
                    </a:lnTo>
                    <a:lnTo>
                      <a:pt x="227" y="331"/>
                    </a:lnTo>
                    <a:lnTo>
                      <a:pt x="225" y="337"/>
                    </a:lnTo>
                    <a:lnTo>
                      <a:pt x="225" y="338"/>
                    </a:lnTo>
                    <a:lnTo>
                      <a:pt x="225" y="338"/>
                    </a:lnTo>
                    <a:lnTo>
                      <a:pt x="225" y="340"/>
                    </a:lnTo>
                    <a:lnTo>
                      <a:pt x="227" y="340"/>
                    </a:lnTo>
                    <a:lnTo>
                      <a:pt x="227" y="340"/>
                    </a:lnTo>
                    <a:lnTo>
                      <a:pt x="227" y="340"/>
                    </a:lnTo>
                    <a:lnTo>
                      <a:pt x="227" y="342"/>
                    </a:lnTo>
                    <a:lnTo>
                      <a:pt x="225" y="342"/>
                    </a:lnTo>
                    <a:lnTo>
                      <a:pt x="225" y="342"/>
                    </a:lnTo>
                    <a:lnTo>
                      <a:pt x="223" y="342"/>
                    </a:lnTo>
                    <a:lnTo>
                      <a:pt x="223" y="344"/>
                    </a:lnTo>
                    <a:lnTo>
                      <a:pt x="225" y="344"/>
                    </a:lnTo>
                    <a:lnTo>
                      <a:pt x="225" y="344"/>
                    </a:lnTo>
                    <a:lnTo>
                      <a:pt x="225" y="344"/>
                    </a:lnTo>
                    <a:lnTo>
                      <a:pt x="229" y="344"/>
                    </a:lnTo>
                    <a:lnTo>
                      <a:pt x="231" y="344"/>
                    </a:lnTo>
                    <a:lnTo>
                      <a:pt x="232" y="342"/>
                    </a:lnTo>
                    <a:lnTo>
                      <a:pt x="232" y="340"/>
                    </a:lnTo>
                    <a:lnTo>
                      <a:pt x="234" y="338"/>
                    </a:lnTo>
                    <a:lnTo>
                      <a:pt x="236" y="338"/>
                    </a:lnTo>
                    <a:lnTo>
                      <a:pt x="240" y="338"/>
                    </a:lnTo>
                    <a:lnTo>
                      <a:pt x="240" y="337"/>
                    </a:lnTo>
                    <a:lnTo>
                      <a:pt x="240" y="337"/>
                    </a:lnTo>
                    <a:lnTo>
                      <a:pt x="240" y="337"/>
                    </a:lnTo>
                    <a:lnTo>
                      <a:pt x="238" y="335"/>
                    </a:lnTo>
                    <a:lnTo>
                      <a:pt x="236" y="333"/>
                    </a:lnTo>
                    <a:lnTo>
                      <a:pt x="236" y="333"/>
                    </a:lnTo>
                    <a:lnTo>
                      <a:pt x="238" y="331"/>
                    </a:lnTo>
                    <a:lnTo>
                      <a:pt x="238" y="331"/>
                    </a:lnTo>
                    <a:lnTo>
                      <a:pt x="240" y="331"/>
                    </a:lnTo>
                    <a:lnTo>
                      <a:pt x="244" y="333"/>
                    </a:lnTo>
                    <a:lnTo>
                      <a:pt x="244" y="333"/>
                    </a:lnTo>
                    <a:lnTo>
                      <a:pt x="246" y="333"/>
                    </a:lnTo>
                    <a:lnTo>
                      <a:pt x="248" y="331"/>
                    </a:lnTo>
                    <a:lnTo>
                      <a:pt x="248" y="329"/>
                    </a:lnTo>
                    <a:lnTo>
                      <a:pt x="250" y="329"/>
                    </a:lnTo>
                    <a:lnTo>
                      <a:pt x="250" y="331"/>
                    </a:lnTo>
                    <a:lnTo>
                      <a:pt x="250" y="331"/>
                    </a:lnTo>
                    <a:lnTo>
                      <a:pt x="250" y="331"/>
                    </a:lnTo>
                    <a:lnTo>
                      <a:pt x="252" y="331"/>
                    </a:lnTo>
                    <a:lnTo>
                      <a:pt x="252" y="331"/>
                    </a:lnTo>
                    <a:lnTo>
                      <a:pt x="252" y="329"/>
                    </a:lnTo>
                    <a:lnTo>
                      <a:pt x="253" y="329"/>
                    </a:lnTo>
                    <a:lnTo>
                      <a:pt x="253" y="331"/>
                    </a:lnTo>
                    <a:lnTo>
                      <a:pt x="253" y="331"/>
                    </a:lnTo>
                    <a:lnTo>
                      <a:pt x="255" y="333"/>
                    </a:lnTo>
                    <a:lnTo>
                      <a:pt x="255" y="333"/>
                    </a:lnTo>
                    <a:lnTo>
                      <a:pt x="255" y="333"/>
                    </a:lnTo>
                    <a:lnTo>
                      <a:pt x="255" y="333"/>
                    </a:lnTo>
                    <a:lnTo>
                      <a:pt x="257" y="331"/>
                    </a:lnTo>
                    <a:lnTo>
                      <a:pt x="259" y="331"/>
                    </a:lnTo>
                    <a:lnTo>
                      <a:pt x="263" y="329"/>
                    </a:lnTo>
                    <a:lnTo>
                      <a:pt x="263" y="327"/>
                    </a:lnTo>
                    <a:lnTo>
                      <a:pt x="263" y="327"/>
                    </a:lnTo>
                    <a:lnTo>
                      <a:pt x="265" y="327"/>
                    </a:lnTo>
                    <a:lnTo>
                      <a:pt x="265" y="327"/>
                    </a:lnTo>
                    <a:lnTo>
                      <a:pt x="265" y="327"/>
                    </a:lnTo>
                    <a:lnTo>
                      <a:pt x="267" y="325"/>
                    </a:lnTo>
                    <a:lnTo>
                      <a:pt x="271" y="325"/>
                    </a:lnTo>
                    <a:lnTo>
                      <a:pt x="271" y="325"/>
                    </a:lnTo>
                    <a:lnTo>
                      <a:pt x="273" y="321"/>
                    </a:lnTo>
                    <a:lnTo>
                      <a:pt x="274" y="321"/>
                    </a:lnTo>
                    <a:lnTo>
                      <a:pt x="274" y="321"/>
                    </a:lnTo>
                    <a:lnTo>
                      <a:pt x="276" y="323"/>
                    </a:lnTo>
                    <a:lnTo>
                      <a:pt x="276" y="323"/>
                    </a:lnTo>
                    <a:lnTo>
                      <a:pt x="278" y="321"/>
                    </a:lnTo>
                    <a:lnTo>
                      <a:pt x="278" y="319"/>
                    </a:lnTo>
                    <a:lnTo>
                      <a:pt x="280" y="318"/>
                    </a:lnTo>
                    <a:lnTo>
                      <a:pt x="280" y="318"/>
                    </a:lnTo>
                    <a:lnTo>
                      <a:pt x="282" y="316"/>
                    </a:lnTo>
                    <a:lnTo>
                      <a:pt x="282" y="314"/>
                    </a:lnTo>
                    <a:lnTo>
                      <a:pt x="282" y="310"/>
                    </a:lnTo>
                    <a:lnTo>
                      <a:pt x="280" y="308"/>
                    </a:lnTo>
                    <a:lnTo>
                      <a:pt x="280" y="308"/>
                    </a:lnTo>
                    <a:lnTo>
                      <a:pt x="278" y="306"/>
                    </a:lnTo>
                    <a:lnTo>
                      <a:pt x="276" y="306"/>
                    </a:lnTo>
                    <a:lnTo>
                      <a:pt x="278" y="302"/>
                    </a:lnTo>
                    <a:lnTo>
                      <a:pt x="278" y="300"/>
                    </a:lnTo>
                    <a:lnTo>
                      <a:pt x="276" y="298"/>
                    </a:lnTo>
                    <a:lnTo>
                      <a:pt x="280" y="300"/>
                    </a:lnTo>
                    <a:lnTo>
                      <a:pt x="280" y="298"/>
                    </a:lnTo>
                    <a:lnTo>
                      <a:pt x="280" y="295"/>
                    </a:lnTo>
                    <a:lnTo>
                      <a:pt x="280" y="293"/>
                    </a:lnTo>
                    <a:lnTo>
                      <a:pt x="284" y="291"/>
                    </a:lnTo>
                    <a:lnTo>
                      <a:pt x="282" y="291"/>
                    </a:lnTo>
                    <a:lnTo>
                      <a:pt x="280" y="291"/>
                    </a:lnTo>
                    <a:lnTo>
                      <a:pt x="280" y="289"/>
                    </a:lnTo>
                    <a:lnTo>
                      <a:pt x="280" y="289"/>
                    </a:lnTo>
                    <a:lnTo>
                      <a:pt x="280" y="289"/>
                    </a:lnTo>
                    <a:lnTo>
                      <a:pt x="282" y="287"/>
                    </a:lnTo>
                    <a:lnTo>
                      <a:pt x="282" y="287"/>
                    </a:lnTo>
                    <a:lnTo>
                      <a:pt x="282" y="287"/>
                    </a:lnTo>
                    <a:lnTo>
                      <a:pt x="282" y="285"/>
                    </a:lnTo>
                    <a:lnTo>
                      <a:pt x="284" y="285"/>
                    </a:lnTo>
                    <a:lnTo>
                      <a:pt x="284" y="285"/>
                    </a:lnTo>
                    <a:lnTo>
                      <a:pt x="282" y="283"/>
                    </a:lnTo>
                    <a:lnTo>
                      <a:pt x="280" y="283"/>
                    </a:lnTo>
                    <a:lnTo>
                      <a:pt x="280" y="283"/>
                    </a:lnTo>
                    <a:lnTo>
                      <a:pt x="278" y="281"/>
                    </a:lnTo>
                    <a:lnTo>
                      <a:pt x="278" y="281"/>
                    </a:lnTo>
                    <a:lnTo>
                      <a:pt x="278" y="279"/>
                    </a:lnTo>
                    <a:lnTo>
                      <a:pt x="276" y="278"/>
                    </a:lnTo>
                    <a:lnTo>
                      <a:pt x="278" y="276"/>
                    </a:lnTo>
                    <a:lnTo>
                      <a:pt x="280" y="270"/>
                    </a:lnTo>
                    <a:lnTo>
                      <a:pt x="278" y="270"/>
                    </a:lnTo>
                    <a:lnTo>
                      <a:pt x="276" y="270"/>
                    </a:lnTo>
                    <a:lnTo>
                      <a:pt x="276" y="266"/>
                    </a:lnTo>
                    <a:lnTo>
                      <a:pt x="276" y="266"/>
                    </a:lnTo>
                    <a:lnTo>
                      <a:pt x="276" y="266"/>
                    </a:lnTo>
                    <a:lnTo>
                      <a:pt x="274" y="266"/>
                    </a:lnTo>
                    <a:lnTo>
                      <a:pt x="273" y="266"/>
                    </a:lnTo>
                    <a:lnTo>
                      <a:pt x="273" y="264"/>
                    </a:lnTo>
                    <a:lnTo>
                      <a:pt x="273" y="264"/>
                    </a:lnTo>
                    <a:lnTo>
                      <a:pt x="273" y="262"/>
                    </a:lnTo>
                    <a:lnTo>
                      <a:pt x="273" y="262"/>
                    </a:lnTo>
                    <a:lnTo>
                      <a:pt x="273" y="262"/>
                    </a:lnTo>
                    <a:lnTo>
                      <a:pt x="271" y="262"/>
                    </a:lnTo>
                    <a:lnTo>
                      <a:pt x="271" y="262"/>
                    </a:lnTo>
                    <a:lnTo>
                      <a:pt x="269" y="262"/>
                    </a:lnTo>
                    <a:lnTo>
                      <a:pt x="269" y="262"/>
                    </a:lnTo>
                    <a:lnTo>
                      <a:pt x="269" y="262"/>
                    </a:lnTo>
                    <a:lnTo>
                      <a:pt x="269" y="260"/>
                    </a:lnTo>
                    <a:lnTo>
                      <a:pt x="269" y="260"/>
                    </a:lnTo>
                    <a:lnTo>
                      <a:pt x="267" y="260"/>
                    </a:lnTo>
                    <a:lnTo>
                      <a:pt x="267" y="259"/>
                    </a:lnTo>
                    <a:lnTo>
                      <a:pt x="265" y="259"/>
                    </a:lnTo>
                    <a:lnTo>
                      <a:pt x="265" y="257"/>
                    </a:lnTo>
                    <a:lnTo>
                      <a:pt x="265" y="257"/>
                    </a:lnTo>
                    <a:lnTo>
                      <a:pt x="259" y="257"/>
                    </a:lnTo>
                    <a:lnTo>
                      <a:pt x="257" y="259"/>
                    </a:lnTo>
                    <a:lnTo>
                      <a:pt x="255" y="259"/>
                    </a:lnTo>
                    <a:lnTo>
                      <a:pt x="255" y="260"/>
                    </a:lnTo>
                    <a:lnTo>
                      <a:pt x="255" y="260"/>
                    </a:lnTo>
                    <a:lnTo>
                      <a:pt x="255" y="262"/>
                    </a:lnTo>
                    <a:lnTo>
                      <a:pt x="255" y="262"/>
                    </a:lnTo>
                    <a:lnTo>
                      <a:pt x="255" y="262"/>
                    </a:lnTo>
                    <a:lnTo>
                      <a:pt x="255" y="264"/>
                    </a:lnTo>
                    <a:lnTo>
                      <a:pt x="255" y="264"/>
                    </a:lnTo>
                    <a:lnTo>
                      <a:pt x="255" y="264"/>
                    </a:lnTo>
                    <a:lnTo>
                      <a:pt x="255" y="264"/>
                    </a:lnTo>
                    <a:lnTo>
                      <a:pt x="252" y="266"/>
                    </a:lnTo>
                    <a:lnTo>
                      <a:pt x="248" y="264"/>
                    </a:lnTo>
                    <a:lnTo>
                      <a:pt x="246" y="262"/>
                    </a:lnTo>
                    <a:lnTo>
                      <a:pt x="244" y="262"/>
                    </a:lnTo>
                    <a:lnTo>
                      <a:pt x="244" y="260"/>
                    </a:lnTo>
                    <a:lnTo>
                      <a:pt x="242" y="260"/>
                    </a:lnTo>
                    <a:lnTo>
                      <a:pt x="242" y="259"/>
                    </a:lnTo>
                    <a:lnTo>
                      <a:pt x="242" y="257"/>
                    </a:lnTo>
                    <a:lnTo>
                      <a:pt x="240" y="257"/>
                    </a:lnTo>
                    <a:lnTo>
                      <a:pt x="240" y="255"/>
                    </a:lnTo>
                    <a:lnTo>
                      <a:pt x="234" y="253"/>
                    </a:lnTo>
                    <a:lnTo>
                      <a:pt x="234" y="253"/>
                    </a:lnTo>
                    <a:lnTo>
                      <a:pt x="232" y="253"/>
                    </a:lnTo>
                    <a:lnTo>
                      <a:pt x="232" y="253"/>
                    </a:lnTo>
                    <a:lnTo>
                      <a:pt x="232" y="255"/>
                    </a:lnTo>
                    <a:lnTo>
                      <a:pt x="232" y="255"/>
                    </a:lnTo>
                    <a:lnTo>
                      <a:pt x="231" y="255"/>
                    </a:lnTo>
                    <a:lnTo>
                      <a:pt x="225" y="255"/>
                    </a:lnTo>
                    <a:lnTo>
                      <a:pt x="223" y="257"/>
                    </a:lnTo>
                    <a:lnTo>
                      <a:pt x="221" y="255"/>
                    </a:lnTo>
                    <a:lnTo>
                      <a:pt x="221" y="255"/>
                    </a:lnTo>
                    <a:lnTo>
                      <a:pt x="221" y="255"/>
                    </a:lnTo>
                    <a:lnTo>
                      <a:pt x="221" y="253"/>
                    </a:lnTo>
                    <a:lnTo>
                      <a:pt x="221" y="253"/>
                    </a:lnTo>
                    <a:lnTo>
                      <a:pt x="219" y="251"/>
                    </a:lnTo>
                    <a:lnTo>
                      <a:pt x="219" y="251"/>
                    </a:lnTo>
                    <a:lnTo>
                      <a:pt x="219" y="251"/>
                    </a:lnTo>
                    <a:lnTo>
                      <a:pt x="219" y="249"/>
                    </a:lnTo>
                    <a:lnTo>
                      <a:pt x="221" y="247"/>
                    </a:lnTo>
                    <a:lnTo>
                      <a:pt x="221" y="245"/>
                    </a:lnTo>
                    <a:lnTo>
                      <a:pt x="223" y="245"/>
                    </a:lnTo>
                    <a:lnTo>
                      <a:pt x="223" y="245"/>
                    </a:lnTo>
                    <a:lnTo>
                      <a:pt x="225" y="243"/>
                    </a:lnTo>
                    <a:lnTo>
                      <a:pt x="225" y="243"/>
                    </a:lnTo>
                    <a:lnTo>
                      <a:pt x="227" y="243"/>
                    </a:lnTo>
                    <a:lnTo>
                      <a:pt x="227" y="241"/>
                    </a:lnTo>
                    <a:lnTo>
                      <a:pt x="227" y="240"/>
                    </a:lnTo>
                    <a:lnTo>
                      <a:pt x="229" y="240"/>
                    </a:lnTo>
                    <a:lnTo>
                      <a:pt x="229" y="238"/>
                    </a:lnTo>
                    <a:lnTo>
                      <a:pt x="229" y="236"/>
                    </a:lnTo>
                    <a:lnTo>
                      <a:pt x="229" y="236"/>
                    </a:lnTo>
                    <a:lnTo>
                      <a:pt x="229" y="234"/>
                    </a:lnTo>
                    <a:lnTo>
                      <a:pt x="229" y="234"/>
                    </a:lnTo>
                    <a:lnTo>
                      <a:pt x="229" y="228"/>
                    </a:lnTo>
                    <a:lnTo>
                      <a:pt x="229" y="226"/>
                    </a:lnTo>
                    <a:lnTo>
                      <a:pt x="229" y="226"/>
                    </a:lnTo>
                    <a:lnTo>
                      <a:pt x="229" y="224"/>
                    </a:lnTo>
                    <a:lnTo>
                      <a:pt x="231" y="222"/>
                    </a:lnTo>
                    <a:lnTo>
                      <a:pt x="232" y="222"/>
                    </a:lnTo>
                    <a:lnTo>
                      <a:pt x="234" y="221"/>
                    </a:lnTo>
                    <a:lnTo>
                      <a:pt x="236" y="221"/>
                    </a:lnTo>
                    <a:lnTo>
                      <a:pt x="238" y="221"/>
                    </a:lnTo>
                    <a:lnTo>
                      <a:pt x="240" y="219"/>
                    </a:lnTo>
                    <a:lnTo>
                      <a:pt x="240" y="219"/>
                    </a:lnTo>
                    <a:lnTo>
                      <a:pt x="240" y="219"/>
                    </a:lnTo>
                    <a:lnTo>
                      <a:pt x="246" y="219"/>
                    </a:lnTo>
                    <a:lnTo>
                      <a:pt x="246" y="221"/>
                    </a:lnTo>
                    <a:lnTo>
                      <a:pt x="248" y="221"/>
                    </a:lnTo>
                    <a:lnTo>
                      <a:pt x="248" y="221"/>
                    </a:lnTo>
                    <a:lnTo>
                      <a:pt x="252" y="219"/>
                    </a:lnTo>
                    <a:lnTo>
                      <a:pt x="253" y="217"/>
                    </a:lnTo>
                    <a:lnTo>
                      <a:pt x="253" y="215"/>
                    </a:lnTo>
                    <a:lnTo>
                      <a:pt x="253" y="215"/>
                    </a:lnTo>
                    <a:lnTo>
                      <a:pt x="253" y="215"/>
                    </a:lnTo>
                    <a:lnTo>
                      <a:pt x="253" y="213"/>
                    </a:lnTo>
                    <a:lnTo>
                      <a:pt x="253" y="211"/>
                    </a:lnTo>
                    <a:lnTo>
                      <a:pt x="250" y="209"/>
                    </a:lnTo>
                    <a:lnTo>
                      <a:pt x="250" y="207"/>
                    </a:lnTo>
                    <a:lnTo>
                      <a:pt x="252" y="207"/>
                    </a:lnTo>
                    <a:lnTo>
                      <a:pt x="252" y="205"/>
                    </a:lnTo>
                    <a:lnTo>
                      <a:pt x="250" y="201"/>
                    </a:lnTo>
                    <a:lnTo>
                      <a:pt x="248" y="196"/>
                    </a:lnTo>
                    <a:lnTo>
                      <a:pt x="248" y="196"/>
                    </a:lnTo>
                    <a:lnTo>
                      <a:pt x="248" y="194"/>
                    </a:lnTo>
                    <a:lnTo>
                      <a:pt x="246" y="194"/>
                    </a:lnTo>
                    <a:lnTo>
                      <a:pt x="246" y="194"/>
                    </a:lnTo>
                    <a:lnTo>
                      <a:pt x="246" y="194"/>
                    </a:lnTo>
                    <a:lnTo>
                      <a:pt x="246" y="194"/>
                    </a:lnTo>
                    <a:lnTo>
                      <a:pt x="248" y="192"/>
                    </a:lnTo>
                    <a:lnTo>
                      <a:pt x="248" y="192"/>
                    </a:lnTo>
                    <a:lnTo>
                      <a:pt x="246" y="177"/>
                    </a:lnTo>
                    <a:lnTo>
                      <a:pt x="246" y="175"/>
                    </a:lnTo>
                    <a:lnTo>
                      <a:pt x="248" y="175"/>
                    </a:lnTo>
                    <a:lnTo>
                      <a:pt x="248" y="173"/>
                    </a:lnTo>
                    <a:lnTo>
                      <a:pt x="248" y="171"/>
                    </a:lnTo>
                    <a:lnTo>
                      <a:pt x="246" y="171"/>
                    </a:lnTo>
                    <a:lnTo>
                      <a:pt x="246" y="169"/>
                    </a:lnTo>
                    <a:lnTo>
                      <a:pt x="246" y="167"/>
                    </a:lnTo>
                    <a:lnTo>
                      <a:pt x="246" y="165"/>
                    </a:lnTo>
                    <a:lnTo>
                      <a:pt x="246" y="165"/>
                    </a:lnTo>
                    <a:lnTo>
                      <a:pt x="248" y="163"/>
                    </a:lnTo>
                    <a:lnTo>
                      <a:pt x="248" y="163"/>
                    </a:lnTo>
                    <a:lnTo>
                      <a:pt x="248" y="162"/>
                    </a:lnTo>
                    <a:lnTo>
                      <a:pt x="246" y="162"/>
                    </a:lnTo>
                    <a:lnTo>
                      <a:pt x="244" y="162"/>
                    </a:lnTo>
                    <a:lnTo>
                      <a:pt x="240" y="162"/>
                    </a:lnTo>
                    <a:lnTo>
                      <a:pt x="240" y="162"/>
                    </a:lnTo>
                    <a:lnTo>
                      <a:pt x="240" y="160"/>
                    </a:lnTo>
                    <a:lnTo>
                      <a:pt x="244" y="156"/>
                    </a:lnTo>
                    <a:lnTo>
                      <a:pt x="246" y="154"/>
                    </a:lnTo>
                    <a:lnTo>
                      <a:pt x="244" y="154"/>
                    </a:lnTo>
                    <a:lnTo>
                      <a:pt x="240" y="154"/>
                    </a:lnTo>
                    <a:lnTo>
                      <a:pt x="240" y="152"/>
                    </a:lnTo>
                    <a:lnTo>
                      <a:pt x="240" y="152"/>
                    </a:lnTo>
                    <a:lnTo>
                      <a:pt x="240" y="152"/>
                    </a:lnTo>
                    <a:lnTo>
                      <a:pt x="240" y="150"/>
                    </a:lnTo>
                    <a:lnTo>
                      <a:pt x="240" y="148"/>
                    </a:lnTo>
                    <a:lnTo>
                      <a:pt x="240" y="148"/>
                    </a:lnTo>
                    <a:lnTo>
                      <a:pt x="240" y="146"/>
                    </a:lnTo>
                    <a:lnTo>
                      <a:pt x="240" y="146"/>
                    </a:lnTo>
                    <a:lnTo>
                      <a:pt x="242" y="144"/>
                    </a:lnTo>
                    <a:lnTo>
                      <a:pt x="242" y="144"/>
                    </a:lnTo>
                    <a:lnTo>
                      <a:pt x="244" y="144"/>
                    </a:lnTo>
                    <a:lnTo>
                      <a:pt x="242" y="143"/>
                    </a:lnTo>
                    <a:lnTo>
                      <a:pt x="242" y="141"/>
                    </a:lnTo>
                    <a:lnTo>
                      <a:pt x="242" y="141"/>
                    </a:lnTo>
                    <a:lnTo>
                      <a:pt x="242" y="139"/>
                    </a:lnTo>
                    <a:lnTo>
                      <a:pt x="242" y="137"/>
                    </a:lnTo>
                    <a:lnTo>
                      <a:pt x="244" y="133"/>
                    </a:lnTo>
                    <a:lnTo>
                      <a:pt x="244" y="131"/>
                    </a:lnTo>
                    <a:lnTo>
                      <a:pt x="246" y="131"/>
                    </a:lnTo>
                    <a:lnTo>
                      <a:pt x="246" y="129"/>
                    </a:lnTo>
                    <a:lnTo>
                      <a:pt x="248" y="129"/>
                    </a:lnTo>
                    <a:lnTo>
                      <a:pt x="246" y="127"/>
                    </a:lnTo>
                    <a:lnTo>
                      <a:pt x="246" y="127"/>
                    </a:lnTo>
                    <a:lnTo>
                      <a:pt x="246" y="125"/>
                    </a:lnTo>
                    <a:lnTo>
                      <a:pt x="246" y="125"/>
                    </a:lnTo>
                    <a:lnTo>
                      <a:pt x="248" y="124"/>
                    </a:lnTo>
                    <a:lnTo>
                      <a:pt x="248" y="124"/>
                    </a:lnTo>
                    <a:lnTo>
                      <a:pt x="248" y="125"/>
                    </a:lnTo>
                    <a:lnTo>
                      <a:pt x="250" y="124"/>
                    </a:lnTo>
                    <a:lnTo>
                      <a:pt x="250" y="122"/>
                    </a:lnTo>
                    <a:lnTo>
                      <a:pt x="253" y="108"/>
                    </a:lnTo>
                    <a:lnTo>
                      <a:pt x="253" y="104"/>
                    </a:lnTo>
                    <a:lnTo>
                      <a:pt x="255" y="103"/>
                    </a:lnTo>
                    <a:lnTo>
                      <a:pt x="255" y="103"/>
                    </a:lnTo>
                    <a:lnTo>
                      <a:pt x="259" y="99"/>
                    </a:lnTo>
                    <a:lnTo>
                      <a:pt x="259" y="97"/>
                    </a:lnTo>
                    <a:lnTo>
                      <a:pt x="259" y="97"/>
                    </a:lnTo>
                    <a:lnTo>
                      <a:pt x="259" y="97"/>
                    </a:lnTo>
                    <a:lnTo>
                      <a:pt x="261" y="95"/>
                    </a:lnTo>
                    <a:lnTo>
                      <a:pt x="261" y="95"/>
                    </a:lnTo>
                    <a:lnTo>
                      <a:pt x="261" y="97"/>
                    </a:lnTo>
                    <a:lnTo>
                      <a:pt x="263" y="95"/>
                    </a:lnTo>
                    <a:lnTo>
                      <a:pt x="263" y="95"/>
                    </a:lnTo>
                    <a:lnTo>
                      <a:pt x="263" y="95"/>
                    </a:lnTo>
                    <a:lnTo>
                      <a:pt x="263" y="95"/>
                    </a:lnTo>
                    <a:lnTo>
                      <a:pt x="263" y="95"/>
                    </a:lnTo>
                    <a:lnTo>
                      <a:pt x="263" y="93"/>
                    </a:lnTo>
                    <a:lnTo>
                      <a:pt x="263" y="93"/>
                    </a:lnTo>
                    <a:lnTo>
                      <a:pt x="265" y="93"/>
                    </a:lnTo>
                    <a:lnTo>
                      <a:pt x="269" y="89"/>
                    </a:lnTo>
                    <a:lnTo>
                      <a:pt x="271" y="87"/>
                    </a:lnTo>
                    <a:lnTo>
                      <a:pt x="271" y="85"/>
                    </a:lnTo>
                    <a:lnTo>
                      <a:pt x="273" y="84"/>
                    </a:lnTo>
                    <a:lnTo>
                      <a:pt x="274" y="82"/>
                    </a:lnTo>
                    <a:lnTo>
                      <a:pt x="280" y="76"/>
                    </a:lnTo>
                    <a:lnTo>
                      <a:pt x="284" y="72"/>
                    </a:lnTo>
                    <a:lnTo>
                      <a:pt x="286" y="70"/>
                    </a:lnTo>
                    <a:lnTo>
                      <a:pt x="288" y="65"/>
                    </a:lnTo>
                    <a:lnTo>
                      <a:pt x="288" y="61"/>
                    </a:lnTo>
                    <a:lnTo>
                      <a:pt x="288" y="59"/>
                    </a:lnTo>
                    <a:close/>
                  </a:path>
                </a:pathLst>
              </a:custGeom>
              <a:solidFill>
                <a:schemeClr val="bg1"/>
              </a:solidFill>
              <a:ln w="9525">
                <a:solidFill>
                  <a:schemeClr val="tx1">
                    <a:lumMod val="50000"/>
                    <a:lumOff val="50000"/>
                  </a:schemeClr>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46" name="Freeform 55">
                <a:extLst>
                  <a:ext uri="{FF2B5EF4-FFF2-40B4-BE49-F238E27FC236}">
                    <a16:creationId xmlns:a16="http://schemas.microsoft.com/office/drawing/2014/main" id="{8DB1DCA0-6911-4716-A709-E5A84C163B06}"/>
                  </a:ext>
                </a:extLst>
              </p:cNvPr>
              <p:cNvSpPr>
                <a:spLocks/>
              </p:cNvSpPr>
              <p:nvPr/>
            </p:nvSpPr>
            <p:spPr bwMode="auto">
              <a:xfrm>
                <a:off x="7664752" y="2301317"/>
                <a:ext cx="456950" cy="545520"/>
              </a:xfrm>
              <a:custGeom>
                <a:avLst/>
                <a:gdLst>
                  <a:gd name="T0" fmla="*/ 269 w 288"/>
                  <a:gd name="T1" fmla="*/ 53 h 344"/>
                  <a:gd name="T2" fmla="*/ 248 w 288"/>
                  <a:gd name="T3" fmla="*/ 28 h 344"/>
                  <a:gd name="T4" fmla="*/ 227 w 288"/>
                  <a:gd name="T5" fmla="*/ 6 h 344"/>
                  <a:gd name="T6" fmla="*/ 215 w 288"/>
                  <a:gd name="T7" fmla="*/ 9 h 344"/>
                  <a:gd name="T8" fmla="*/ 219 w 288"/>
                  <a:gd name="T9" fmla="*/ 27 h 344"/>
                  <a:gd name="T10" fmla="*/ 225 w 288"/>
                  <a:gd name="T11" fmla="*/ 46 h 344"/>
                  <a:gd name="T12" fmla="*/ 213 w 288"/>
                  <a:gd name="T13" fmla="*/ 55 h 344"/>
                  <a:gd name="T14" fmla="*/ 194 w 288"/>
                  <a:gd name="T15" fmla="*/ 72 h 344"/>
                  <a:gd name="T16" fmla="*/ 198 w 288"/>
                  <a:gd name="T17" fmla="*/ 76 h 344"/>
                  <a:gd name="T18" fmla="*/ 181 w 288"/>
                  <a:gd name="T19" fmla="*/ 87 h 344"/>
                  <a:gd name="T20" fmla="*/ 173 w 288"/>
                  <a:gd name="T21" fmla="*/ 85 h 344"/>
                  <a:gd name="T22" fmla="*/ 160 w 288"/>
                  <a:gd name="T23" fmla="*/ 87 h 344"/>
                  <a:gd name="T24" fmla="*/ 158 w 288"/>
                  <a:gd name="T25" fmla="*/ 103 h 344"/>
                  <a:gd name="T26" fmla="*/ 145 w 288"/>
                  <a:gd name="T27" fmla="*/ 125 h 344"/>
                  <a:gd name="T28" fmla="*/ 116 w 288"/>
                  <a:gd name="T29" fmla="*/ 122 h 344"/>
                  <a:gd name="T30" fmla="*/ 84 w 288"/>
                  <a:gd name="T31" fmla="*/ 129 h 344"/>
                  <a:gd name="T32" fmla="*/ 72 w 288"/>
                  <a:gd name="T33" fmla="*/ 146 h 344"/>
                  <a:gd name="T34" fmla="*/ 65 w 288"/>
                  <a:gd name="T35" fmla="*/ 133 h 344"/>
                  <a:gd name="T36" fmla="*/ 71 w 288"/>
                  <a:gd name="T37" fmla="*/ 125 h 344"/>
                  <a:gd name="T38" fmla="*/ 61 w 288"/>
                  <a:gd name="T39" fmla="*/ 120 h 344"/>
                  <a:gd name="T40" fmla="*/ 57 w 288"/>
                  <a:gd name="T41" fmla="*/ 108 h 344"/>
                  <a:gd name="T42" fmla="*/ 44 w 288"/>
                  <a:gd name="T43" fmla="*/ 108 h 344"/>
                  <a:gd name="T44" fmla="*/ 23 w 288"/>
                  <a:gd name="T45" fmla="*/ 103 h 344"/>
                  <a:gd name="T46" fmla="*/ 6 w 288"/>
                  <a:gd name="T47" fmla="*/ 118 h 344"/>
                  <a:gd name="T48" fmla="*/ 10 w 288"/>
                  <a:gd name="T49" fmla="*/ 125 h 344"/>
                  <a:gd name="T50" fmla="*/ 13 w 288"/>
                  <a:gd name="T51" fmla="*/ 156 h 344"/>
                  <a:gd name="T52" fmla="*/ 15 w 288"/>
                  <a:gd name="T53" fmla="*/ 171 h 344"/>
                  <a:gd name="T54" fmla="*/ 36 w 288"/>
                  <a:gd name="T55" fmla="*/ 163 h 344"/>
                  <a:gd name="T56" fmla="*/ 53 w 288"/>
                  <a:gd name="T57" fmla="*/ 177 h 344"/>
                  <a:gd name="T58" fmla="*/ 74 w 288"/>
                  <a:gd name="T59" fmla="*/ 179 h 344"/>
                  <a:gd name="T60" fmla="*/ 86 w 288"/>
                  <a:gd name="T61" fmla="*/ 179 h 344"/>
                  <a:gd name="T62" fmla="*/ 86 w 288"/>
                  <a:gd name="T63" fmla="*/ 194 h 344"/>
                  <a:gd name="T64" fmla="*/ 95 w 288"/>
                  <a:gd name="T65" fmla="*/ 219 h 344"/>
                  <a:gd name="T66" fmla="*/ 120 w 288"/>
                  <a:gd name="T67" fmla="*/ 262 h 344"/>
                  <a:gd name="T68" fmla="*/ 149 w 288"/>
                  <a:gd name="T69" fmla="*/ 293 h 344"/>
                  <a:gd name="T70" fmla="*/ 139 w 288"/>
                  <a:gd name="T71" fmla="*/ 302 h 344"/>
                  <a:gd name="T72" fmla="*/ 139 w 288"/>
                  <a:gd name="T73" fmla="*/ 310 h 344"/>
                  <a:gd name="T74" fmla="*/ 141 w 288"/>
                  <a:gd name="T75" fmla="*/ 327 h 344"/>
                  <a:gd name="T76" fmla="*/ 156 w 288"/>
                  <a:gd name="T77" fmla="*/ 308 h 344"/>
                  <a:gd name="T78" fmla="*/ 173 w 288"/>
                  <a:gd name="T79" fmla="*/ 304 h 344"/>
                  <a:gd name="T80" fmla="*/ 170 w 288"/>
                  <a:gd name="T81" fmla="*/ 289 h 344"/>
                  <a:gd name="T82" fmla="*/ 185 w 288"/>
                  <a:gd name="T83" fmla="*/ 298 h 344"/>
                  <a:gd name="T84" fmla="*/ 191 w 288"/>
                  <a:gd name="T85" fmla="*/ 306 h 344"/>
                  <a:gd name="T86" fmla="*/ 200 w 288"/>
                  <a:gd name="T87" fmla="*/ 304 h 344"/>
                  <a:gd name="T88" fmla="*/ 219 w 288"/>
                  <a:gd name="T89" fmla="*/ 287 h 344"/>
                  <a:gd name="T90" fmla="*/ 229 w 288"/>
                  <a:gd name="T91" fmla="*/ 314 h 344"/>
                  <a:gd name="T92" fmla="*/ 227 w 288"/>
                  <a:gd name="T93" fmla="*/ 342 h 344"/>
                  <a:gd name="T94" fmla="*/ 236 w 288"/>
                  <a:gd name="T95" fmla="*/ 333 h 344"/>
                  <a:gd name="T96" fmla="*/ 255 w 288"/>
                  <a:gd name="T97" fmla="*/ 333 h 344"/>
                  <a:gd name="T98" fmla="*/ 278 w 288"/>
                  <a:gd name="T99" fmla="*/ 319 h 344"/>
                  <a:gd name="T100" fmla="*/ 280 w 288"/>
                  <a:gd name="T101" fmla="*/ 289 h 344"/>
                  <a:gd name="T102" fmla="*/ 276 w 288"/>
                  <a:gd name="T103" fmla="*/ 266 h 344"/>
                  <a:gd name="T104" fmla="*/ 265 w 288"/>
                  <a:gd name="T105" fmla="*/ 257 h 344"/>
                  <a:gd name="T106" fmla="*/ 242 w 288"/>
                  <a:gd name="T107" fmla="*/ 259 h 344"/>
                  <a:gd name="T108" fmla="*/ 219 w 288"/>
                  <a:gd name="T109" fmla="*/ 251 h 344"/>
                  <a:gd name="T110" fmla="*/ 229 w 288"/>
                  <a:gd name="T111" fmla="*/ 224 h 344"/>
                  <a:gd name="T112" fmla="*/ 250 w 288"/>
                  <a:gd name="T113" fmla="*/ 209 h 344"/>
                  <a:gd name="T114" fmla="*/ 246 w 288"/>
                  <a:gd name="T115" fmla="*/ 169 h 344"/>
                  <a:gd name="T116" fmla="*/ 240 w 288"/>
                  <a:gd name="T117" fmla="*/ 148 h 344"/>
                  <a:gd name="T118" fmla="*/ 246 w 288"/>
                  <a:gd name="T119" fmla="*/ 125 h 344"/>
                  <a:gd name="T120" fmla="*/ 263 w 288"/>
                  <a:gd name="T121" fmla="*/ 95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8" h="344">
                    <a:moveTo>
                      <a:pt x="288" y="59"/>
                    </a:moveTo>
                    <a:lnTo>
                      <a:pt x="288" y="59"/>
                    </a:lnTo>
                    <a:lnTo>
                      <a:pt x="288" y="59"/>
                    </a:lnTo>
                    <a:lnTo>
                      <a:pt x="284" y="57"/>
                    </a:lnTo>
                    <a:lnTo>
                      <a:pt x="282" y="55"/>
                    </a:lnTo>
                    <a:lnTo>
                      <a:pt x="280" y="55"/>
                    </a:lnTo>
                    <a:lnTo>
                      <a:pt x="278" y="55"/>
                    </a:lnTo>
                    <a:lnTo>
                      <a:pt x="278" y="55"/>
                    </a:lnTo>
                    <a:lnTo>
                      <a:pt x="276" y="55"/>
                    </a:lnTo>
                    <a:lnTo>
                      <a:pt x="274" y="55"/>
                    </a:lnTo>
                    <a:lnTo>
                      <a:pt x="274" y="55"/>
                    </a:lnTo>
                    <a:lnTo>
                      <a:pt x="274" y="55"/>
                    </a:lnTo>
                    <a:lnTo>
                      <a:pt x="276" y="53"/>
                    </a:lnTo>
                    <a:lnTo>
                      <a:pt x="276" y="51"/>
                    </a:lnTo>
                    <a:lnTo>
                      <a:pt x="276" y="51"/>
                    </a:lnTo>
                    <a:lnTo>
                      <a:pt x="274" y="51"/>
                    </a:lnTo>
                    <a:lnTo>
                      <a:pt x="273" y="53"/>
                    </a:lnTo>
                    <a:lnTo>
                      <a:pt x="271" y="55"/>
                    </a:lnTo>
                    <a:lnTo>
                      <a:pt x="269" y="55"/>
                    </a:lnTo>
                    <a:lnTo>
                      <a:pt x="269" y="53"/>
                    </a:lnTo>
                    <a:lnTo>
                      <a:pt x="267" y="53"/>
                    </a:lnTo>
                    <a:lnTo>
                      <a:pt x="267" y="51"/>
                    </a:lnTo>
                    <a:lnTo>
                      <a:pt x="267" y="51"/>
                    </a:lnTo>
                    <a:lnTo>
                      <a:pt x="261" y="51"/>
                    </a:lnTo>
                    <a:lnTo>
                      <a:pt x="261" y="51"/>
                    </a:lnTo>
                    <a:lnTo>
                      <a:pt x="259" y="49"/>
                    </a:lnTo>
                    <a:lnTo>
                      <a:pt x="255" y="47"/>
                    </a:lnTo>
                    <a:lnTo>
                      <a:pt x="253" y="49"/>
                    </a:lnTo>
                    <a:lnTo>
                      <a:pt x="253" y="49"/>
                    </a:lnTo>
                    <a:lnTo>
                      <a:pt x="253" y="49"/>
                    </a:lnTo>
                    <a:lnTo>
                      <a:pt x="253" y="47"/>
                    </a:lnTo>
                    <a:lnTo>
                      <a:pt x="252" y="47"/>
                    </a:lnTo>
                    <a:lnTo>
                      <a:pt x="248" y="42"/>
                    </a:lnTo>
                    <a:lnTo>
                      <a:pt x="246" y="42"/>
                    </a:lnTo>
                    <a:lnTo>
                      <a:pt x="246" y="40"/>
                    </a:lnTo>
                    <a:lnTo>
                      <a:pt x="246" y="38"/>
                    </a:lnTo>
                    <a:lnTo>
                      <a:pt x="248" y="36"/>
                    </a:lnTo>
                    <a:lnTo>
                      <a:pt x="248" y="34"/>
                    </a:lnTo>
                    <a:lnTo>
                      <a:pt x="248" y="32"/>
                    </a:lnTo>
                    <a:lnTo>
                      <a:pt x="248" y="28"/>
                    </a:lnTo>
                    <a:lnTo>
                      <a:pt x="248" y="28"/>
                    </a:lnTo>
                    <a:lnTo>
                      <a:pt x="248" y="27"/>
                    </a:lnTo>
                    <a:lnTo>
                      <a:pt x="246" y="25"/>
                    </a:lnTo>
                    <a:lnTo>
                      <a:pt x="244" y="23"/>
                    </a:lnTo>
                    <a:lnTo>
                      <a:pt x="242" y="21"/>
                    </a:lnTo>
                    <a:lnTo>
                      <a:pt x="238" y="19"/>
                    </a:lnTo>
                    <a:lnTo>
                      <a:pt x="234" y="17"/>
                    </a:lnTo>
                    <a:lnTo>
                      <a:pt x="234" y="17"/>
                    </a:lnTo>
                    <a:lnTo>
                      <a:pt x="234" y="17"/>
                    </a:lnTo>
                    <a:lnTo>
                      <a:pt x="234" y="15"/>
                    </a:lnTo>
                    <a:lnTo>
                      <a:pt x="232" y="15"/>
                    </a:lnTo>
                    <a:lnTo>
                      <a:pt x="232" y="13"/>
                    </a:lnTo>
                    <a:lnTo>
                      <a:pt x="232" y="13"/>
                    </a:lnTo>
                    <a:lnTo>
                      <a:pt x="231" y="13"/>
                    </a:lnTo>
                    <a:lnTo>
                      <a:pt x="231" y="13"/>
                    </a:lnTo>
                    <a:lnTo>
                      <a:pt x="229" y="11"/>
                    </a:lnTo>
                    <a:lnTo>
                      <a:pt x="229" y="9"/>
                    </a:lnTo>
                    <a:lnTo>
                      <a:pt x="229" y="8"/>
                    </a:lnTo>
                    <a:lnTo>
                      <a:pt x="229" y="8"/>
                    </a:lnTo>
                    <a:lnTo>
                      <a:pt x="227" y="6"/>
                    </a:lnTo>
                    <a:lnTo>
                      <a:pt x="225" y="4"/>
                    </a:lnTo>
                    <a:lnTo>
                      <a:pt x="223" y="4"/>
                    </a:lnTo>
                    <a:lnTo>
                      <a:pt x="223" y="4"/>
                    </a:lnTo>
                    <a:lnTo>
                      <a:pt x="221" y="4"/>
                    </a:lnTo>
                    <a:lnTo>
                      <a:pt x="219" y="4"/>
                    </a:lnTo>
                    <a:lnTo>
                      <a:pt x="219" y="4"/>
                    </a:lnTo>
                    <a:lnTo>
                      <a:pt x="217" y="2"/>
                    </a:lnTo>
                    <a:lnTo>
                      <a:pt x="217" y="0"/>
                    </a:lnTo>
                    <a:lnTo>
                      <a:pt x="217" y="0"/>
                    </a:lnTo>
                    <a:lnTo>
                      <a:pt x="217" y="0"/>
                    </a:lnTo>
                    <a:lnTo>
                      <a:pt x="215" y="0"/>
                    </a:lnTo>
                    <a:lnTo>
                      <a:pt x="215" y="0"/>
                    </a:lnTo>
                    <a:lnTo>
                      <a:pt x="213" y="2"/>
                    </a:lnTo>
                    <a:lnTo>
                      <a:pt x="213" y="2"/>
                    </a:lnTo>
                    <a:lnTo>
                      <a:pt x="212" y="4"/>
                    </a:lnTo>
                    <a:lnTo>
                      <a:pt x="213" y="4"/>
                    </a:lnTo>
                    <a:lnTo>
                      <a:pt x="213" y="6"/>
                    </a:lnTo>
                    <a:lnTo>
                      <a:pt x="215" y="8"/>
                    </a:lnTo>
                    <a:lnTo>
                      <a:pt x="215" y="9"/>
                    </a:lnTo>
                    <a:lnTo>
                      <a:pt x="215" y="9"/>
                    </a:lnTo>
                    <a:lnTo>
                      <a:pt x="217" y="9"/>
                    </a:lnTo>
                    <a:lnTo>
                      <a:pt x="217" y="9"/>
                    </a:lnTo>
                    <a:lnTo>
                      <a:pt x="219" y="9"/>
                    </a:lnTo>
                    <a:lnTo>
                      <a:pt x="219" y="11"/>
                    </a:lnTo>
                    <a:lnTo>
                      <a:pt x="219" y="11"/>
                    </a:lnTo>
                    <a:lnTo>
                      <a:pt x="219" y="11"/>
                    </a:lnTo>
                    <a:lnTo>
                      <a:pt x="217" y="13"/>
                    </a:lnTo>
                    <a:lnTo>
                      <a:pt x="217" y="15"/>
                    </a:lnTo>
                    <a:lnTo>
                      <a:pt x="217" y="17"/>
                    </a:lnTo>
                    <a:lnTo>
                      <a:pt x="217" y="17"/>
                    </a:lnTo>
                    <a:lnTo>
                      <a:pt x="217" y="19"/>
                    </a:lnTo>
                    <a:lnTo>
                      <a:pt x="217" y="21"/>
                    </a:lnTo>
                    <a:lnTo>
                      <a:pt x="217" y="21"/>
                    </a:lnTo>
                    <a:lnTo>
                      <a:pt x="217" y="21"/>
                    </a:lnTo>
                    <a:lnTo>
                      <a:pt x="217" y="23"/>
                    </a:lnTo>
                    <a:lnTo>
                      <a:pt x="217" y="25"/>
                    </a:lnTo>
                    <a:lnTo>
                      <a:pt x="217" y="27"/>
                    </a:lnTo>
                    <a:lnTo>
                      <a:pt x="219" y="28"/>
                    </a:lnTo>
                    <a:lnTo>
                      <a:pt x="219" y="27"/>
                    </a:lnTo>
                    <a:lnTo>
                      <a:pt x="219" y="27"/>
                    </a:lnTo>
                    <a:lnTo>
                      <a:pt x="219" y="27"/>
                    </a:lnTo>
                    <a:lnTo>
                      <a:pt x="221" y="27"/>
                    </a:lnTo>
                    <a:lnTo>
                      <a:pt x="221" y="28"/>
                    </a:lnTo>
                    <a:lnTo>
                      <a:pt x="221" y="28"/>
                    </a:lnTo>
                    <a:lnTo>
                      <a:pt x="221" y="30"/>
                    </a:lnTo>
                    <a:lnTo>
                      <a:pt x="221" y="32"/>
                    </a:lnTo>
                    <a:lnTo>
                      <a:pt x="223" y="32"/>
                    </a:lnTo>
                    <a:lnTo>
                      <a:pt x="223" y="32"/>
                    </a:lnTo>
                    <a:lnTo>
                      <a:pt x="223" y="32"/>
                    </a:lnTo>
                    <a:lnTo>
                      <a:pt x="223" y="32"/>
                    </a:lnTo>
                    <a:lnTo>
                      <a:pt x="225" y="34"/>
                    </a:lnTo>
                    <a:lnTo>
                      <a:pt x="225" y="36"/>
                    </a:lnTo>
                    <a:lnTo>
                      <a:pt x="225" y="36"/>
                    </a:lnTo>
                    <a:lnTo>
                      <a:pt x="225" y="36"/>
                    </a:lnTo>
                    <a:lnTo>
                      <a:pt x="225" y="40"/>
                    </a:lnTo>
                    <a:lnTo>
                      <a:pt x="225" y="42"/>
                    </a:lnTo>
                    <a:lnTo>
                      <a:pt x="225" y="44"/>
                    </a:lnTo>
                    <a:lnTo>
                      <a:pt x="225" y="44"/>
                    </a:lnTo>
                    <a:lnTo>
                      <a:pt x="225" y="44"/>
                    </a:lnTo>
                    <a:lnTo>
                      <a:pt x="225" y="46"/>
                    </a:lnTo>
                    <a:lnTo>
                      <a:pt x="225" y="46"/>
                    </a:lnTo>
                    <a:lnTo>
                      <a:pt x="225" y="47"/>
                    </a:lnTo>
                    <a:lnTo>
                      <a:pt x="225" y="47"/>
                    </a:lnTo>
                    <a:lnTo>
                      <a:pt x="225" y="47"/>
                    </a:lnTo>
                    <a:lnTo>
                      <a:pt x="225" y="51"/>
                    </a:lnTo>
                    <a:lnTo>
                      <a:pt x="225" y="53"/>
                    </a:lnTo>
                    <a:lnTo>
                      <a:pt x="225" y="57"/>
                    </a:lnTo>
                    <a:lnTo>
                      <a:pt x="225" y="57"/>
                    </a:lnTo>
                    <a:lnTo>
                      <a:pt x="225" y="59"/>
                    </a:lnTo>
                    <a:lnTo>
                      <a:pt x="225" y="61"/>
                    </a:lnTo>
                    <a:lnTo>
                      <a:pt x="223" y="61"/>
                    </a:lnTo>
                    <a:lnTo>
                      <a:pt x="223" y="63"/>
                    </a:lnTo>
                    <a:lnTo>
                      <a:pt x="221" y="61"/>
                    </a:lnTo>
                    <a:lnTo>
                      <a:pt x="221" y="61"/>
                    </a:lnTo>
                    <a:lnTo>
                      <a:pt x="221" y="57"/>
                    </a:lnTo>
                    <a:lnTo>
                      <a:pt x="219" y="55"/>
                    </a:lnTo>
                    <a:lnTo>
                      <a:pt x="219" y="55"/>
                    </a:lnTo>
                    <a:lnTo>
                      <a:pt x="217" y="55"/>
                    </a:lnTo>
                    <a:lnTo>
                      <a:pt x="215" y="55"/>
                    </a:lnTo>
                    <a:lnTo>
                      <a:pt x="213" y="55"/>
                    </a:lnTo>
                    <a:lnTo>
                      <a:pt x="212" y="53"/>
                    </a:lnTo>
                    <a:lnTo>
                      <a:pt x="212" y="53"/>
                    </a:lnTo>
                    <a:lnTo>
                      <a:pt x="210" y="55"/>
                    </a:lnTo>
                    <a:lnTo>
                      <a:pt x="208" y="55"/>
                    </a:lnTo>
                    <a:lnTo>
                      <a:pt x="208" y="57"/>
                    </a:lnTo>
                    <a:lnTo>
                      <a:pt x="208" y="59"/>
                    </a:lnTo>
                    <a:lnTo>
                      <a:pt x="208" y="61"/>
                    </a:lnTo>
                    <a:lnTo>
                      <a:pt x="208" y="61"/>
                    </a:lnTo>
                    <a:lnTo>
                      <a:pt x="208" y="61"/>
                    </a:lnTo>
                    <a:lnTo>
                      <a:pt x="210" y="61"/>
                    </a:lnTo>
                    <a:lnTo>
                      <a:pt x="210" y="61"/>
                    </a:lnTo>
                    <a:lnTo>
                      <a:pt x="210" y="61"/>
                    </a:lnTo>
                    <a:lnTo>
                      <a:pt x="210" y="63"/>
                    </a:lnTo>
                    <a:lnTo>
                      <a:pt x="210" y="63"/>
                    </a:lnTo>
                    <a:lnTo>
                      <a:pt x="208" y="65"/>
                    </a:lnTo>
                    <a:lnTo>
                      <a:pt x="202" y="68"/>
                    </a:lnTo>
                    <a:lnTo>
                      <a:pt x="200" y="68"/>
                    </a:lnTo>
                    <a:lnTo>
                      <a:pt x="198" y="70"/>
                    </a:lnTo>
                    <a:lnTo>
                      <a:pt x="198" y="70"/>
                    </a:lnTo>
                    <a:lnTo>
                      <a:pt x="194" y="72"/>
                    </a:lnTo>
                    <a:lnTo>
                      <a:pt x="192" y="72"/>
                    </a:lnTo>
                    <a:lnTo>
                      <a:pt x="191" y="74"/>
                    </a:lnTo>
                    <a:lnTo>
                      <a:pt x="191" y="74"/>
                    </a:lnTo>
                    <a:lnTo>
                      <a:pt x="191" y="76"/>
                    </a:lnTo>
                    <a:lnTo>
                      <a:pt x="191" y="76"/>
                    </a:lnTo>
                    <a:lnTo>
                      <a:pt x="192" y="76"/>
                    </a:lnTo>
                    <a:lnTo>
                      <a:pt x="192" y="76"/>
                    </a:lnTo>
                    <a:lnTo>
                      <a:pt x="192" y="76"/>
                    </a:lnTo>
                    <a:lnTo>
                      <a:pt x="192" y="76"/>
                    </a:lnTo>
                    <a:lnTo>
                      <a:pt x="194" y="74"/>
                    </a:lnTo>
                    <a:lnTo>
                      <a:pt x="194" y="74"/>
                    </a:lnTo>
                    <a:lnTo>
                      <a:pt x="196" y="74"/>
                    </a:lnTo>
                    <a:lnTo>
                      <a:pt x="196" y="74"/>
                    </a:lnTo>
                    <a:lnTo>
                      <a:pt x="196" y="74"/>
                    </a:lnTo>
                    <a:lnTo>
                      <a:pt x="196" y="74"/>
                    </a:lnTo>
                    <a:lnTo>
                      <a:pt x="196" y="74"/>
                    </a:lnTo>
                    <a:lnTo>
                      <a:pt x="196" y="76"/>
                    </a:lnTo>
                    <a:lnTo>
                      <a:pt x="196" y="76"/>
                    </a:lnTo>
                    <a:lnTo>
                      <a:pt x="198" y="76"/>
                    </a:lnTo>
                    <a:lnTo>
                      <a:pt x="198" y="76"/>
                    </a:lnTo>
                    <a:lnTo>
                      <a:pt x="198" y="78"/>
                    </a:lnTo>
                    <a:lnTo>
                      <a:pt x="200" y="78"/>
                    </a:lnTo>
                    <a:lnTo>
                      <a:pt x="200" y="78"/>
                    </a:lnTo>
                    <a:lnTo>
                      <a:pt x="200" y="78"/>
                    </a:lnTo>
                    <a:lnTo>
                      <a:pt x="200" y="78"/>
                    </a:lnTo>
                    <a:lnTo>
                      <a:pt x="200" y="80"/>
                    </a:lnTo>
                    <a:lnTo>
                      <a:pt x="200" y="80"/>
                    </a:lnTo>
                    <a:lnTo>
                      <a:pt x="200" y="80"/>
                    </a:lnTo>
                    <a:lnTo>
                      <a:pt x="200" y="82"/>
                    </a:lnTo>
                    <a:lnTo>
                      <a:pt x="200" y="84"/>
                    </a:lnTo>
                    <a:lnTo>
                      <a:pt x="200" y="84"/>
                    </a:lnTo>
                    <a:lnTo>
                      <a:pt x="200" y="85"/>
                    </a:lnTo>
                    <a:lnTo>
                      <a:pt x="196" y="87"/>
                    </a:lnTo>
                    <a:lnTo>
                      <a:pt x="191" y="91"/>
                    </a:lnTo>
                    <a:lnTo>
                      <a:pt x="187" y="91"/>
                    </a:lnTo>
                    <a:lnTo>
                      <a:pt x="187" y="91"/>
                    </a:lnTo>
                    <a:lnTo>
                      <a:pt x="185" y="89"/>
                    </a:lnTo>
                    <a:lnTo>
                      <a:pt x="183" y="89"/>
                    </a:lnTo>
                    <a:lnTo>
                      <a:pt x="183" y="89"/>
                    </a:lnTo>
                    <a:lnTo>
                      <a:pt x="181" y="87"/>
                    </a:lnTo>
                    <a:lnTo>
                      <a:pt x="181" y="85"/>
                    </a:lnTo>
                    <a:lnTo>
                      <a:pt x="181" y="82"/>
                    </a:lnTo>
                    <a:lnTo>
                      <a:pt x="179" y="80"/>
                    </a:lnTo>
                    <a:lnTo>
                      <a:pt x="179" y="80"/>
                    </a:lnTo>
                    <a:lnTo>
                      <a:pt x="179" y="80"/>
                    </a:lnTo>
                    <a:lnTo>
                      <a:pt x="177" y="80"/>
                    </a:lnTo>
                    <a:lnTo>
                      <a:pt x="177" y="82"/>
                    </a:lnTo>
                    <a:lnTo>
                      <a:pt x="177" y="82"/>
                    </a:lnTo>
                    <a:lnTo>
                      <a:pt x="177" y="82"/>
                    </a:lnTo>
                    <a:lnTo>
                      <a:pt x="177" y="84"/>
                    </a:lnTo>
                    <a:lnTo>
                      <a:pt x="177" y="84"/>
                    </a:lnTo>
                    <a:lnTo>
                      <a:pt x="177" y="84"/>
                    </a:lnTo>
                    <a:lnTo>
                      <a:pt x="177" y="85"/>
                    </a:lnTo>
                    <a:lnTo>
                      <a:pt x="177" y="87"/>
                    </a:lnTo>
                    <a:lnTo>
                      <a:pt x="177" y="87"/>
                    </a:lnTo>
                    <a:lnTo>
                      <a:pt x="175" y="87"/>
                    </a:lnTo>
                    <a:lnTo>
                      <a:pt x="175" y="87"/>
                    </a:lnTo>
                    <a:lnTo>
                      <a:pt x="175" y="87"/>
                    </a:lnTo>
                    <a:lnTo>
                      <a:pt x="175" y="87"/>
                    </a:lnTo>
                    <a:lnTo>
                      <a:pt x="173" y="85"/>
                    </a:lnTo>
                    <a:lnTo>
                      <a:pt x="173" y="85"/>
                    </a:lnTo>
                    <a:lnTo>
                      <a:pt x="172" y="85"/>
                    </a:lnTo>
                    <a:lnTo>
                      <a:pt x="172" y="85"/>
                    </a:lnTo>
                    <a:lnTo>
                      <a:pt x="172" y="85"/>
                    </a:lnTo>
                    <a:lnTo>
                      <a:pt x="172" y="87"/>
                    </a:lnTo>
                    <a:lnTo>
                      <a:pt x="172" y="87"/>
                    </a:lnTo>
                    <a:lnTo>
                      <a:pt x="172" y="87"/>
                    </a:lnTo>
                    <a:lnTo>
                      <a:pt x="172" y="89"/>
                    </a:lnTo>
                    <a:lnTo>
                      <a:pt x="170" y="89"/>
                    </a:lnTo>
                    <a:lnTo>
                      <a:pt x="170" y="89"/>
                    </a:lnTo>
                    <a:lnTo>
                      <a:pt x="168" y="87"/>
                    </a:lnTo>
                    <a:lnTo>
                      <a:pt x="168" y="87"/>
                    </a:lnTo>
                    <a:lnTo>
                      <a:pt x="166" y="87"/>
                    </a:lnTo>
                    <a:lnTo>
                      <a:pt x="166" y="87"/>
                    </a:lnTo>
                    <a:lnTo>
                      <a:pt x="162" y="85"/>
                    </a:lnTo>
                    <a:lnTo>
                      <a:pt x="162" y="85"/>
                    </a:lnTo>
                    <a:lnTo>
                      <a:pt x="162" y="85"/>
                    </a:lnTo>
                    <a:lnTo>
                      <a:pt x="160" y="85"/>
                    </a:lnTo>
                    <a:lnTo>
                      <a:pt x="160" y="87"/>
                    </a:lnTo>
                    <a:lnTo>
                      <a:pt x="160" y="87"/>
                    </a:lnTo>
                    <a:lnTo>
                      <a:pt x="160" y="87"/>
                    </a:lnTo>
                    <a:lnTo>
                      <a:pt x="162" y="89"/>
                    </a:lnTo>
                    <a:lnTo>
                      <a:pt x="162" y="89"/>
                    </a:lnTo>
                    <a:lnTo>
                      <a:pt x="164" y="89"/>
                    </a:lnTo>
                    <a:lnTo>
                      <a:pt x="164" y="89"/>
                    </a:lnTo>
                    <a:lnTo>
                      <a:pt x="166" y="91"/>
                    </a:lnTo>
                    <a:lnTo>
                      <a:pt x="164" y="91"/>
                    </a:lnTo>
                    <a:lnTo>
                      <a:pt x="162" y="91"/>
                    </a:lnTo>
                    <a:lnTo>
                      <a:pt x="162" y="91"/>
                    </a:lnTo>
                    <a:lnTo>
                      <a:pt x="162" y="91"/>
                    </a:lnTo>
                    <a:lnTo>
                      <a:pt x="162" y="93"/>
                    </a:lnTo>
                    <a:lnTo>
                      <a:pt x="162" y="93"/>
                    </a:lnTo>
                    <a:lnTo>
                      <a:pt x="162" y="93"/>
                    </a:lnTo>
                    <a:lnTo>
                      <a:pt x="162" y="95"/>
                    </a:lnTo>
                    <a:lnTo>
                      <a:pt x="162" y="95"/>
                    </a:lnTo>
                    <a:lnTo>
                      <a:pt x="162" y="95"/>
                    </a:lnTo>
                    <a:lnTo>
                      <a:pt x="162" y="95"/>
                    </a:lnTo>
                    <a:lnTo>
                      <a:pt x="160" y="97"/>
                    </a:lnTo>
                    <a:lnTo>
                      <a:pt x="160" y="97"/>
                    </a:lnTo>
                    <a:lnTo>
                      <a:pt x="158" y="103"/>
                    </a:lnTo>
                    <a:lnTo>
                      <a:pt x="158" y="104"/>
                    </a:lnTo>
                    <a:lnTo>
                      <a:pt x="158" y="106"/>
                    </a:lnTo>
                    <a:lnTo>
                      <a:pt x="158" y="106"/>
                    </a:lnTo>
                    <a:lnTo>
                      <a:pt x="158" y="108"/>
                    </a:lnTo>
                    <a:lnTo>
                      <a:pt x="158" y="108"/>
                    </a:lnTo>
                    <a:lnTo>
                      <a:pt x="158" y="110"/>
                    </a:lnTo>
                    <a:lnTo>
                      <a:pt x="160" y="110"/>
                    </a:lnTo>
                    <a:lnTo>
                      <a:pt x="160" y="110"/>
                    </a:lnTo>
                    <a:lnTo>
                      <a:pt x="162" y="112"/>
                    </a:lnTo>
                    <a:lnTo>
                      <a:pt x="162" y="112"/>
                    </a:lnTo>
                    <a:lnTo>
                      <a:pt x="162" y="114"/>
                    </a:lnTo>
                    <a:lnTo>
                      <a:pt x="162" y="116"/>
                    </a:lnTo>
                    <a:lnTo>
                      <a:pt x="158" y="116"/>
                    </a:lnTo>
                    <a:lnTo>
                      <a:pt x="156" y="118"/>
                    </a:lnTo>
                    <a:lnTo>
                      <a:pt x="154" y="120"/>
                    </a:lnTo>
                    <a:lnTo>
                      <a:pt x="152" y="120"/>
                    </a:lnTo>
                    <a:lnTo>
                      <a:pt x="149" y="122"/>
                    </a:lnTo>
                    <a:lnTo>
                      <a:pt x="147" y="125"/>
                    </a:lnTo>
                    <a:lnTo>
                      <a:pt x="145" y="125"/>
                    </a:lnTo>
                    <a:lnTo>
                      <a:pt x="145" y="125"/>
                    </a:lnTo>
                    <a:lnTo>
                      <a:pt x="141" y="125"/>
                    </a:lnTo>
                    <a:lnTo>
                      <a:pt x="141" y="125"/>
                    </a:lnTo>
                    <a:lnTo>
                      <a:pt x="139" y="127"/>
                    </a:lnTo>
                    <a:lnTo>
                      <a:pt x="137" y="127"/>
                    </a:lnTo>
                    <a:lnTo>
                      <a:pt x="135" y="127"/>
                    </a:lnTo>
                    <a:lnTo>
                      <a:pt x="133" y="127"/>
                    </a:lnTo>
                    <a:lnTo>
                      <a:pt x="131" y="127"/>
                    </a:lnTo>
                    <a:lnTo>
                      <a:pt x="130" y="125"/>
                    </a:lnTo>
                    <a:lnTo>
                      <a:pt x="130" y="125"/>
                    </a:lnTo>
                    <a:lnTo>
                      <a:pt x="128" y="122"/>
                    </a:lnTo>
                    <a:lnTo>
                      <a:pt x="128" y="122"/>
                    </a:lnTo>
                    <a:lnTo>
                      <a:pt x="126" y="120"/>
                    </a:lnTo>
                    <a:lnTo>
                      <a:pt x="126" y="118"/>
                    </a:lnTo>
                    <a:lnTo>
                      <a:pt x="124" y="118"/>
                    </a:lnTo>
                    <a:lnTo>
                      <a:pt x="122" y="118"/>
                    </a:lnTo>
                    <a:lnTo>
                      <a:pt x="122" y="118"/>
                    </a:lnTo>
                    <a:lnTo>
                      <a:pt x="120" y="118"/>
                    </a:lnTo>
                    <a:lnTo>
                      <a:pt x="116" y="120"/>
                    </a:lnTo>
                    <a:lnTo>
                      <a:pt x="116" y="122"/>
                    </a:lnTo>
                    <a:lnTo>
                      <a:pt x="116" y="122"/>
                    </a:lnTo>
                    <a:lnTo>
                      <a:pt x="116" y="124"/>
                    </a:lnTo>
                    <a:lnTo>
                      <a:pt x="116" y="124"/>
                    </a:lnTo>
                    <a:lnTo>
                      <a:pt x="114" y="124"/>
                    </a:lnTo>
                    <a:lnTo>
                      <a:pt x="114" y="125"/>
                    </a:lnTo>
                    <a:lnTo>
                      <a:pt x="111" y="124"/>
                    </a:lnTo>
                    <a:lnTo>
                      <a:pt x="109" y="124"/>
                    </a:lnTo>
                    <a:lnTo>
                      <a:pt x="107" y="125"/>
                    </a:lnTo>
                    <a:lnTo>
                      <a:pt x="105" y="125"/>
                    </a:lnTo>
                    <a:lnTo>
                      <a:pt x="103" y="125"/>
                    </a:lnTo>
                    <a:lnTo>
                      <a:pt x="99" y="124"/>
                    </a:lnTo>
                    <a:lnTo>
                      <a:pt x="99" y="122"/>
                    </a:lnTo>
                    <a:lnTo>
                      <a:pt x="99" y="124"/>
                    </a:lnTo>
                    <a:lnTo>
                      <a:pt x="97" y="122"/>
                    </a:lnTo>
                    <a:lnTo>
                      <a:pt x="93" y="122"/>
                    </a:lnTo>
                    <a:lnTo>
                      <a:pt x="91" y="120"/>
                    </a:lnTo>
                    <a:lnTo>
                      <a:pt x="91" y="120"/>
                    </a:lnTo>
                    <a:lnTo>
                      <a:pt x="90" y="120"/>
                    </a:lnTo>
                    <a:lnTo>
                      <a:pt x="90" y="124"/>
                    </a:lnTo>
                    <a:lnTo>
                      <a:pt x="88" y="125"/>
                    </a:lnTo>
                    <a:lnTo>
                      <a:pt x="84" y="129"/>
                    </a:lnTo>
                    <a:lnTo>
                      <a:pt x="84" y="131"/>
                    </a:lnTo>
                    <a:lnTo>
                      <a:pt x="82" y="133"/>
                    </a:lnTo>
                    <a:lnTo>
                      <a:pt x="82" y="133"/>
                    </a:lnTo>
                    <a:lnTo>
                      <a:pt x="82" y="135"/>
                    </a:lnTo>
                    <a:lnTo>
                      <a:pt x="82" y="135"/>
                    </a:lnTo>
                    <a:lnTo>
                      <a:pt x="80" y="135"/>
                    </a:lnTo>
                    <a:lnTo>
                      <a:pt x="80" y="137"/>
                    </a:lnTo>
                    <a:lnTo>
                      <a:pt x="80" y="135"/>
                    </a:lnTo>
                    <a:lnTo>
                      <a:pt x="78" y="135"/>
                    </a:lnTo>
                    <a:lnTo>
                      <a:pt x="78" y="137"/>
                    </a:lnTo>
                    <a:lnTo>
                      <a:pt x="76" y="139"/>
                    </a:lnTo>
                    <a:lnTo>
                      <a:pt x="76" y="141"/>
                    </a:lnTo>
                    <a:lnTo>
                      <a:pt x="76" y="141"/>
                    </a:lnTo>
                    <a:lnTo>
                      <a:pt x="76" y="143"/>
                    </a:lnTo>
                    <a:lnTo>
                      <a:pt x="76" y="143"/>
                    </a:lnTo>
                    <a:lnTo>
                      <a:pt x="78" y="144"/>
                    </a:lnTo>
                    <a:lnTo>
                      <a:pt x="76" y="144"/>
                    </a:lnTo>
                    <a:lnTo>
                      <a:pt x="76" y="144"/>
                    </a:lnTo>
                    <a:lnTo>
                      <a:pt x="74" y="146"/>
                    </a:lnTo>
                    <a:lnTo>
                      <a:pt x="72" y="146"/>
                    </a:lnTo>
                    <a:lnTo>
                      <a:pt x="71" y="146"/>
                    </a:lnTo>
                    <a:lnTo>
                      <a:pt x="71" y="144"/>
                    </a:lnTo>
                    <a:lnTo>
                      <a:pt x="71" y="143"/>
                    </a:lnTo>
                    <a:lnTo>
                      <a:pt x="71" y="143"/>
                    </a:lnTo>
                    <a:lnTo>
                      <a:pt x="69" y="143"/>
                    </a:lnTo>
                    <a:lnTo>
                      <a:pt x="69" y="141"/>
                    </a:lnTo>
                    <a:lnTo>
                      <a:pt x="69" y="141"/>
                    </a:lnTo>
                    <a:lnTo>
                      <a:pt x="69" y="141"/>
                    </a:lnTo>
                    <a:lnTo>
                      <a:pt x="69" y="139"/>
                    </a:lnTo>
                    <a:lnTo>
                      <a:pt x="67" y="139"/>
                    </a:lnTo>
                    <a:lnTo>
                      <a:pt x="67" y="137"/>
                    </a:lnTo>
                    <a:lnTo>
                      <a:pt x="67" y="137"/>
                    </a:lnTo>
                    <a:lnTo>
                      <a:pt x="67" y="137"/>
                    </a:lnTo>
                    <a:lnTo>
                      <a:pt x="67" y="137"/>
                    </a:lnTo>
                    <a:lnTo>
                      <a:pt x="67" y="137"/>
                    </a:lnTo>
                    <a:lnTo>
                      <a:pt x="67" y="135"/>
                    </a:lnTo>
                    <a:lnTo>
                      <a:pt x="65" y="135"/>
                    </a:lnTo>
                    <a:lnTo>
                      <a:pt x="65" y="133"/>
                    </a:lnTo>
                    <a:lnTo>
                      <a:pt x="65" y="133"/>
                    </a:lnTo>
                    <a:lnTo>
                      <a:pt x="65" y="133"/>
                    </a:lnTo>
                    <a:lnTo>
                      <a:pt x="67" y="133"/>
                    </a:lnTo>
                    <a:lnTo>
                      <a:pt x="67" y="133"/>
                    </a:lnTo>
                    <a:lnTo>
                      <a:pt x="67" y="131"/>
                    </a:lnTo>
                    <a:lnTo>
                      <a:pt x="69" y="131"/>
                    </a:lnTo>
                    <a:lnTo>
                      <a:pt x="69" y="131"/>
                    </a:lnTo>
                    <a:lnTo>
                      <a:pt x="69" y="131"/>
                    </a:lnTo>
                    <a:lnTo>
                      <a:pt x="69" y="129"/>
                    </a:lnTo>
                    <a:lnTo>
                      <a:pt x="69" y="127"/>
                    </a:lnTo>
                    <a:lnTo>
                      <a:pt x="69" y="127"/>
                    </a:lnTo>
                    <a:lnTo>
                      <a:pt x="69" y="127"/>
                    </a:lnTo>
                    <a:lnTo>
                      <a:pt x="69" y="127"/>
                    </a:lnTo>
                    <a:lnTo>
                      <a:pt x="69" y="127"/>
                    </a:lnTo>
                    <a:lnTo>
                      <a:pt x="69" y="127"/>
                    </a:lnTo>
                    <a:lnTo>
                      <a:pt x="69" y="127"/>
                    </a:lnTo>
                    <a:lnTo>
                      <a:pt x="71" y="127"/>
                    </a:lnTo>
                    <a:lnTo>
                      <a:pt x="71" y="127"/>
                    </a:lnTo>
                    <a:lnTo>
                      <a:pt x="71" y="127"/>
                    </a:lnTo>
                    <a:lnTo>
                      <a:pt x="71" y="127"/>
                    </a:lnTo>
                    <a:lnTo>
                      <a:pt x="71" y="127"/>
                    </a:lnTo>
                    <a:lnTo>
                      <a:pt x="71" y="125"/>
                    </a:lnTo>
                    <a:lnTo>
                      <a:pt x="71" y="125"/>
                    </a:lnTo>
                    <a:lnTo>
                      <a:pt x="71" y="125"/>
                    </a:lnTo>
                    <a:lnTo>
                      <a:pt x="69" y="124"/>
                    </a:lnTo>
                    <a:lnTo>
                      <a:pt x="69" y="122"/>
                    </a:lnTo>
                    <a:lnTo>
                      <a:pt x="69" y="120"/>
                    </a:lnTo>
                    <a:lnTo>
                      <a:pt x="67" y="120"/>
                    </a:lnTo>
                    <a:lnTo>
                      <a:pt x="67" y="118"/>
                    </a:lnTo>
                    <a:lnTo>
                      <a:pt x="67" y="118"/>
                    </a:lnTo>
                    <a:lnTo>
                      <a:pt x="67" y="118"/>
                    </a:lnTo>
                    <a:lnTo>
                      <a:pt x="67" y="118"/>
                    </a:lnTo>
                    <a:lnTo>
                      <a:pt x="65" y="118"/>
                    </a:lnTo>
                    <a:lnTo>
                      <a:pt x="65" y="118"/>
                    </a:lnTo>
                    <a:lnTo>
                      <a:pt x="63" y="120"/>
                    </a:lnTo>
                    <a:lnTo>
                      <a:pt x="63" y="120"/>
                    </a:lnTo>
                    <a:lnTo>
                      <a:pt x="63" y="122"/>
                    </a:lnTo>
                    <a:lnTo>
                      <a:pt x="63" y="122"/>
                    </a:lnTo>
                    <a:lnTo>
                      <a:pt x="63" y="122"/>
                    </a:lnTo>
                    <a:lnTo>
                      <a:pt x="63" y="122"/>
                    </a:lnTo>
                    <a:lnTo>
                      <a:pt x="63" y="122"/>
                    </a:lnTo>
                    <a:lnTo>
                      <a:pt x="61" y="120"/>
                    </a:lnTo>
                    <a:lnTo>
                      <a:pt x="61" y="120"/>
                    </a:lnTo>
                    <a:lnTo>
                      <a:pt x="59" y="120"/>
                    </a:lnTo>
                    <a:lnTo>
                      <a:pt x="59" y="118"/>
                    </a:lnTo>
                    <a:lnTo>
                      <a:pt x="59" y="118"/>
                    </a:lnTo>
                    <a:lnTo>
                      <a:pt x="59" y="116"/>
                    </a:lnTo>
                    <a:lnTo>
                      <a:pt x="59" y="116"/>
                    </a:lnTo>
                    <a:lnTo>
                      <a:pt x="59" y="114"/>
                    </a:lnTo>
                    <a:lnTo>
                      <a:pt x="57" y="114"/>
                    </a:lnTo>
                    <a:lnTo>
                      <a:pt x="57" y="114"/>
                    </a:lnTo>
                    <a:lnTo>
                      <a:pt x="57" y="114"/>
                    </a:lnTo>
                    <a:lnTo>
                      <a:pt x="57" y="114"/>
                    </a:lnTo>
                    <a:lnTo>
                      <a:pt x="59" y="114"/>
                    </a:lnTo>
                    <a:lnTo>
                      <a:pt x="59" y="112"/>
                    </a:lnTo>
                    <a:lnTo>
                      <a:pt x="59" y="112"/>
                    </a:lnTo>
                    <a:lnTo>
                      <a:pt x="59" y="112"/>
                    </a:lnTo>
                    <a:lnTo>
                      <a:pt x="59" y="110"/>
                    </a:lnTo>
                    <a:lnTo>
                      <a:pt x="59" y="110"/>
                    </a:lnTo>
                    <a:lnTo>
                      <a:pt x="59" y="108"/>
                    </a:lnTo>
                    <a:lnTo>
                      <a:pt x="59" y="108"/>
                    </a:lnTo>
                    <a:lnTo>
                      <a:pt x="57" y="108"/>
                    </a:lnTo>
                    <a:lnTo>
                      <a:pt x="57" y="108"/>
                    </a:lnTo>
                    <a:lnTo>
                      <a:pt x="57" y="108"/>
                    </a:lnTo>
                    <a:lnTo>
                      <a:pt x="57" y="108"/>
                    </a:lnTo>
                    <a:lnTo>
                      <a:pt x="57" y="110"/>
                    </a:lnTo>
                    <a:lnTo>
                      <a:pt x="57" y="110"/>
                    </a:lnTo>
                    <a:lnTo>
                      <a:pt x="57" y="110"/>
                    </a:lnTo>
                    <a:lnTo>
                      <a:pt x="55" y="112"/>
                    </a:lnTo>
                    <a:lnTo>
                      <a:pt x="55" y="112"/>
                    </a:lnTo>
                    <a:lnTo>
                      <a:pt x="55" y="112"/>
                    </a:lnTo>
                    <a:lnTo>
                      <a:pt x="53" y="112"/>
                    </a:lnTo>
                    <a:lnTo>
                      <a:pt x="51" y="114"/>
                    </a:lnTo>
                    <a:lnTo>
                      <a:pt x="50" y="114"/>
                    </a:lnTo>
                    <a:lnTo>
                      <a:pt x="50" y="114"/>
                    </a:lnTo>
                    <a:lnTo>
                      <a:pt x="48" y="112"/>
                    </a:lnTo>
                    <a:lnTo>
                      <a:pt x="48" y="112"/>
                    </a:lnTo>
                    <a:lnTo>
                      <a:pt x="48" y="112"/>
                    </a:lnTo>
                    <a:lnTo>
                      <a:pt x="46" y="112"/>
                    </a:lnTo>
                    <a:lnTo>
                      <a:pt x="44" y="110"/>
                    </a:lnTo>
                    <a:lnTo>
                      <a:pt x="44" y="110"/>
                    </a:lnTo>
                    <a:lnTo>
                      <a:pt x="44" y="108"/>
                    </a:lnTo>
                    <a:lnTo>
                      <a:pt x="44" y="108"/>
                    </a:lnTo>
                    <a:lnTo>
                      <a:pt x="44" y="106"/>
                    </a:lnTo>
                    <a:lnTo>
                      <a:pt x="42" y="106"/>
                    </a:lnTo>
                    <a:lnTo>
                      <a:pt x="42" y="106"/>
                    </a:lnTo>
                    <a:lnTo>
                      <a:pt x="42" y="106"/>
                    </a:lnTo>
                    <a:lnTo>
                      <a:pt x="42" y="104"/>
                    </a:lnTo>
                    <a:lnTo>
                      <a:pt x="40" y="104"/>
                    </a:lnTo>
                    <a:lnTo>
                      <a:pt x="36" y="104"/>
                    </a:lnTo>
                    <a:lnTo>
                      <a:pt x="34" y="104"/>
                    </a:lnTo>
                    <a:lnTo>
                      <a:pt x="34" y="103"/>
                    </a:lnTo>
                    <a:lnTo>
                      <a:pt x="34" y="103"/>
                    </a:lnTo>
                    <a:lnTo>
                      <a:pt x="32" y="103"/>
                    </a:lnTo>
                    <a:lnTo>
                      <a:pt x="32" y="101"/>
                    </a:lnTo>
                    <a:lnTo>
                      <a:pt x="32" y="101"/>
                    </a:lnTo>
                    <a:lnTo>
                      <a:pt x="30" y="101"/>
                    </a:lnTo>
                    <a:lnTo>
                      <a:pt x="29" y="103"/>
                    </a:lnTo>
                    <a:lnTo>
                      <a:pt x="25" y="103"/>
                    </a:lnTo>
                    <a:lnTo>
                      <a:pt x="25" y="103"/>
                    </a:lnTo>
                    <a:lnTo>
                      <a:pt x="23" y="103"/>
                    </a:lnTo>
                    <a:lnTo>
                      <a:pt x="23" y="103"/>
                    </a:lnTo>
                    <a:lnTo>
                      <a:pt x="19" y="106"/>
                    </a:lnTo>
                    <a:lnTo>
                      <a:pt x="19" y="106"/>
                    </a:lnTo>
                    <a:lnTo>
                      <a:pt x="19" y="106"/>
                    </a:lnTo>
                    <a:lnTo>
                      <a:pt x="17" y="108"/>
                    </a:lnTo>
                    <a:lnTo>
                      <a:pt x="17" y="108"/>
                    </a:lnTo>
                    <a:lnTo>
                      <a:pt x="17" y="108"/>
                    </a:lnTo>
                    <a:lnTo>
                      <a:pt x="15" y="108"/>
                    </a:lnTo>
                    <a:lnTo>
                      <a:pt x="10" y="106"/>
                    </a:lnTo>
                    <a:lnTo>
                      <a:pt x="4" y="106"/>
                    </a:lnTo>
                    <a:lnTo>
                      <a:pt x="4" y="108"/>
                    </a:lnTo>
                    <a:lnTo>
                      <a:pt x="4" y="110"/>
                    </a:lnTo>
                    <a:lnTo>
                      <a:pt x="6" y="110"/>
                    </a:lnTo>
                    <a:lnTo>
                      <a:pt x="6" y="110"/>
                    </a:lnTo>
                    <a:lnTo>
                      <a:pt x="8" y="112"/>
                    </a:lnTo>
                    <a:lnTo>
                      <a:pt x="8" y="112"/>
                    </a:lnTo>
                    <a:lnTo>
                      <a:pt x="8" y="114"/>
                    </a:lnTo>
                    <a:lnTo>
                      <a:pt x="8" y="114"/>
                    </a:lnTo>
                    <a:lnTo>
                      <a:pt x="8" y="116"/>
                    </a:lnTo>
                    <a:lnTo>
                      <a:pt x="6" y="116"/>
                    </a:lnTo>
                    <a:lnTo>
                      <a:pt x="6" y="118"/>
                    </a:lnTo>
                    <a:lnTo>
                      <a:pt x="2" y="118"/>
                    </a:lnTo>
                    <a:lnTo>
                      <a:pt x="2" y="118"/>
                    </a:lnTo>
                    <a:lnTo>
                      <a:pt x="2" y="118"/>
                    </a:lnTo>
                    <a:lnTo>
                      <a:pt x="0" y="120"/>
                    </a:lnTo>
                    <a:lnTo>
                      <a:pt x="0" y="122"/>
                    </a:lnTo>
                    <a:lnTo>
                      <a:pt x="0" y="124"/>
                    </a:lnTo>
                    <a:lnTo>
                      <a:pt x="0" y="125"/>
                    </a:lnTo>
                    <a:lnTo>
                      <a:pt x="0" y="125"/>
                    </a:lnTo>
                    <a:lnTo>
                      <a:pt x="0" y="127"/>
                    </a:lnTo>
                    <a:lnTo>
                      <a:pt x="2" y="127"/>
                    </a:lnTo>
                    <a:lnTo>
                      <a:pt x="2" y="127"/>
                    </a:lnTo>
                    <a:lnTo>
                      <a:pt x="4" y="127"/>
                    </a:lnTo>
                    <a:lnTo>
                      <a:pt x="4" y="127"/>
                    </a:lnTo>
                    <a:lnTo>
                      <a:pt x="4" y="127"/>
                    </a:lnTo>
                    <a:lnTo>
                      <a:pt x="6" y="127"/>
                    </a:lnTo>
                    <a:lnTo>
                      <a:pt x="6" y="127"/>
                    </a:lnTo>
                    <a:lnTo>
                      <a:pt x="8" y="125"/>
                    </a:lnTo>
                    <a:lnTo>
                      <a:pt x="8" y="125"/>
                    </a:lnTo>
                    <a:lnTo>
                      <a:pt x="10" y="125"/>
                    </a:lnTo>
                    <a:lnTo>
                      <a:pt x="10" y="125"/>
                    </a:lnTo>
                    <a:lnTo>
                      <a:pt x="10" y="125"/>
                    </a:lnTo>
                    <a:lnTo>
                      <a:pt x="10" y="125"/>
                    </a:lnTo>
                    <a:lnTo>
                      <a:pt x="10" y="125"/>
                    </a:lnTo>
                    <a:lnTo>
                      <a:pt x="11" y="124"/>
                    </a:lnTo>
                    <a:lnTo>
                      <a:pt x="11" y="125"/>
                    </a:lnTo>
                    <a:lnTo>
                      <a:pt x="11" y="125"/>
                    </a:lnTo>
                    <a:lnTo>
                      <a:pt x="13" y="125"/>
                    </a:lnTo>
                    <a:lnTo>
                      <a:pt x="13" y="127"/>
                    </a:lnTo>
                    <a:lnTo>
                      <a:pt x="13" y="129"/>
                    </a:lnTo>
                    <a:lnTo>
                      <a:pt x="11" y="133"/>
                    </a:lnTo>
                    <a:lnTo>
                      <a:pt x="11" y="135"/>
                    </a:lnTo>
                    <a:lnTo>
                      <a:pt x="10" y="144"/>
                    </a:lnTo>
                    <a:lnTo>
                      <a:pt x="10" y="144"/>
                    </a:lnTo>
                    <a:lnTo>
                      <a:pt x="11" y="146"/>
                    </a:lnTo>
                    <a:lnTo>
                      <a:pt x="13" y="148"/>
                    </a:lnTo>
                    <a:lnTo>
                      <a:pt x="13" y="150"/>
                    </a:lnTo>
                    <a:lnTo>
                      <a:pt x="13" y="150"/>
                    </a:lnTo>
                    <a:lnTo>
                      <a:pt x="13" y="154"/>
                    </a:lnTo>
                    <a:lnTo>
                      <a:pt x="13" y="156"/>
                    </a:lnTo>
                    <a:lnTo>
                      <a:pt x="13" y="156"/>
                    </a:lnTo>
                    <a:lnTo>
                      <a:pt x="11" y="156"/>
                    </a:lnTo>
                    <a:lnTo>
                      <a:pt x="11" y="156"/>
                    </a:lnTo>
                    <a:lnTo>
                      <a:pt x="8" y="156"/>
                    </a:lnTo>
                    <a:lnTo>
                      <a:pt x="8" y="156"/>
                    </a:lnTo>
                    <a:lnTo>
                      <a:pt x="8" y="158"/>
                    </a:lnTo>
                    <a:lnTo>
                      <a:pt x="6" y="158"/>
                    </a:lnTo>
                    <a:lnTo>
                      <a:pt x="6" y="160"/>
                    </a:lnTo>
                    <a:lnTo>
                      <a:pt x="8" y="160"/>
                    </a:lnTo>
                    <a:lnTo>
                      <a:pt x="8" y="160"/>
                    </a:lnTo>
                    <a:lnTo>
                      <a:pt x="8" y="162"/>
                    </a:lnTo>
                    <a:lnTo>
                      <a:pt x="10" y="163"/>
                    </a:lnTo>
                    <a:lnTo>
                      <a:pt x="10" y="163"/>
                    </a:lnTo>
                    <a:lnTo>
                      <a:pt x="11" y="165"/>
                    </a:lnTo>
                    <a:lnTo>
                      <a:pt x="11" y="167"/>
                    </a:lnTo>
                    <a:lnTo>
                      <a:pt x="11" y="169"/>
                    </a:lnTo>
                    <a:lnTo>
                      <a:pt x="13" y="171"/>
                    </a:lnTo>
                    <a:lnTo>
                      <a:pt x="13" y="171"/>
                    </a:lnTo>
                    <a:lnTo>
                      <a:pt x="15" y="171"/>
                    </a:lnTo>
                    <a:lnTo>
                      <a:pt x="15" y="171"/>
                    </a:lnTo>
                    <a:lnTo>
                      <a:pt x="15" y="171"/>
                    </a:lnTo>
                    <a:lnTo>
                      <a:pt x="15" y="169"/>
                    </a:lnTo>
                    <a:lnTo>
                      <a:pt x="17" y="169"/>
                    </a:lnTo>
                    <a:lnTo>
                      <a:pt x="17" y="167"/>
                    </a:lnTo>
                    <a:lnTo>
                      <a:pt x="17" y="167"/>
                    </a:lnTo>
                    <a:lnTo>
                      <a:pt x="17" y="167"/>
                    </a:lnTo>
                    <a:lnTo>
                      <a:pt x="17" y="167"/>
                    </a:lnTo>
                    <a:lnTo>
                      <a:pt x="19" y="167"/>
                    </a:lnTo>
                    <a:lnTo>
                      <a:pt x="21" y="167"/>
                    </a:lnTo>
                    <a:lnTo>
                      <a:pt x="23" y="167"/>
                    </a:lnTo>
                    <a:lnTo>
                      <a:pt x="25" y="167"/>
                    </a:lnTo>
                    <a:lnTo>
                      <a:pt x="27" y="167"/>
                    </a:lnTo>
                    <a:lnTo>
                      <a:pt x="29" y="167"/>
                    </a:lnTo>
                    <a:lnTo>
                      <a:pt x="29" y="167"/>
                    </a:lnTo>
                    <a:lnTo>
                      <a:pt x="29" y="165"/>
                    </a:lnTo>
                    <a:lnTo>
                      <a:pt x="30" y="165"/>
                    </a:lnTo>
                    <a:lnTo>
                      <a:pt x="32" y="163"/>
                    </a:lnTo>
                    <a:lnTo>
                      <a:pt x="32" y="163"/>
                    </a:lnTo>
                    <a:lnTo>
                      <a:pt x="34" y="163"/>
                    </a:lnTo>
                    <a:lnTo>
                      <a:pt x="34" y="163"/>
                    </a:lnTo>
                    <a:lnTo>
                      <a:pt x="36" y="163"/>
                    </a:lnTo>
                    <a:lnTo>
                      <a:pt x="36" y="165"/>
                    </a:lnTo>
                    <a:lnTo>
                      <a:pt x="38" y="165"/>
                    </a:lnTo>
                    <a:lnTo>
                      <a:pt x="40" y="165"/>
                    </a:lnTo>
                    <a:lnTo>
                      <a:pt x="40" y="165"/>
                    </a:lnTo>
                    <a:lnTo>
                      <a:pt x="42" y="167"/>
                    </a:lnTo>
                    <a:lnTo>
                      <a:pt x="42" y="167"/>
                    </a:lnTo>
                    <a:lnTo>
                      <a:pt x="44" y="169"/>
                    </a:lnTo>
                    <a:lnTo>
                      <a:pt x="44" y="169"/>
                    </a:lnTo>
                    <a:lnTo>
                      <a:pt x="44" y="171"/>
                    </a:lnTo>
                    <a:lnTo>
                      <a:pt x="46" y="175"/>
                    </a:lnTo>
                    <a:lnTo>
                      <a:pt x="46" y="175"/>
                    </a:lnTo>
                    <a:lnTo>
                      <a:pt x="46" y="177"/>
                    </a:lnTo>
                    <a:lnTo>
                      <a:pt x="48" y="177"/>
                    </a:lnTo>
                    <a:lnTo>
                      <a:pt x="48" y="177"/>
                    </a:lnTo>
                    <a:lnTo>
                      <a:pt x="50" y="177"/>
                    </a:lnTo>
                    <a:lnTo>
                      <a:pt x="50" y="177"/>
                    </a:lnTo>
                    <a:lnTo>
                      <a:pt x="51" y="175"/>
                    </a:lnTo>
                    <a:lnTo>
                      <a:pt x="51" y="175"/>
                    </a:lnTo>
                    <a:lnTo>
                      <a:pt x="53" y="175"/>
                    </a:lnTo>
                    <a:lnTo>
                      <a:pt x="53" y="177"/>
                    </a:lnTo>
                    <a:lnTo>
                      <a:pt x="55" y="177"/>
                    </a:lnTo>
                    <a:lnTo>
                      <a:pt x="55" y="181"/>
                    </a:lnTo>
                    <a:lnTo>
                      <a:pt x="55" y="181"/>
                    </a:lnTo>
                    <a:lnTo>
                      <a:pt x="57" y="181"/>
                    </a:lnTo>
                    <a:lnTo>
                      <a:pt x="57" y="181"/>
                    </a:lnTo>
                    <a:lnTo>
                      <a:pt x="59" y="181"/>
                    </a:lnTo>
                    <a:lnTo>
                      <a:pt x="59" y="181"/>
                    </a:lnTo>
                    <a:lnTo>
                      <a:pt x="61" y="181"/>
                    </a:lnTo>
                    <a:lnTo>
                      <a:pt x="61" y="179"/>
                    </a:lnTo>
                    <a:lnTo>
                      <a:pt x="63" y="179"/>
                    </a:lnTo>
                    <a:lnTo>
                      <a:pt x="65" y="179"/>
                    </a:lnTo>
                    <a:lnTo>
                      <a:pt x="65" y="177"/>
                    </a:lnTo>
                    <a:lnTo>
                      <a:pt x="67" y="177"/>
                    </a:lnTo>
                    <a:lnTo>
                      <a:pt x="67" y="177"/>
                    </a:lnTo>
                    <a:lnTo>
                      <a:pt x="67" y="179"/>
                    </a:lnTo>
                    <a:lnTo>
                      <a:pt x="69" y="179"/>
                    </a:lnTo>
                    <a:lnTo>
                      <a:pt x="71" y="179"/>
                    </a:lnTo>
                    <a:lnTo>
                      <a:pt x="72" y="179"/>
                    </a:lnTo>
                    <a:lnTo>
                      <a:pt x="74" y="179"/>
                    </a:lnTo>
                    <a:lnTo>
                      <a:pt x="74" y="179"/>
                    </a:lnTo>
                    <a:lnTo>
                      <a:pt x="74" y="177"/>
                    </a:lnTo>
                    <a:lnTo>
                      <a:pt x="74" y="177"/>
                    </a:lnTo>
                    <a:lnTo>
                      <a:pt x="74" y="177"/>
                    </a:lnTo>
                    <a:lnTo>
                      <a:pt x="74" y="177"/>
                    </a:lnTo>
                    <a:lnTo>
                      <a:pt x="78" y="175"/>
                    </a:lnTo>
                    <a:lnTo>
                      <a:pt x="78" y="175"/>
                    </a:lnTo>
                    <a:lnTo>
                      <a:pt x="80" y="175"/>
                    </a:lnTo>
                    <a:lnTo>
                      <a:pt x="80" y="175"/>
                    </a:lnTo>
                    <a:lnTo>
                      <a:pt x="80" y="177"/>
                    </a:lnTo>
                    <a:lnTo>
                      <a:pt x="80" y="179"/>
                    </a:lnTo>
                    <a:lnTo>
                      <a:pt x="78" y="179"/>
                    </a:lnTo>
                    <a:lnTo>
                      <a:pt x="80" y="181"/>
                    </a:lnTo>
                    <a:lnTo>
                      <a:pt x="80" y="181"/>
                    </a:lnTo>
                    <a:lnTo>
                      <a:pt x="80" y="181"/>
                    </a:lnTo>
                    <a:lnTo>
                      <a:pt x="80" y="181"/>
                    </a:lnTo>
                    <a:lnTo>
                      <a:pt x="82" y="181"/>
                    </a:lnTo>
                    <a:lnTo>
                      <a:pt x="82" y="181"/>
                    </a:lnTo>
                    <a:lnTo>
                      <a:pt x="82" y="179"/>
                    </a:lnTo>
                    <a:lnTo>
                      <a:pt x="84" y="179"/>
                    </a:lnTo>
                    <a:lnTo>
                      <a:pt x="86" y="179"/>
                    </a:lnTo>
                    <a:lnTo>
                      <a:pt x="86" y="179"/>
                    </a:lnTo>
                    <a:lnTo>
                      <a:pt x="86" y="181"/>
                    </a:lnTo>
                    <a:lnTo>
                      <a:pt x="88" y="182"/>
                    </a:lnTo>
                    <a:lnTo>
                      <a:pt x="88" y="184"/>
                    </a:lnTo>
                    <a:lnTo>
                      <a:pt x="88" y="184"/>
                    </a:lnTo>
                    <a:lnTo>
                      <a:pt x="88" y="184"/>
                    </a:lnTo>
                    <a:lnTo>
                      <a:pt x="88" y="186"/>
                    </a:lnTo>
                    <a:lnTo>
                      <a:pt x="86" y="186"/>
                    </a:lnTo>
                    <a:lnTo>
                      <a:pt x="86" y="186"/>
                    </a:lnTo>
                    <a:lnTo>
                      <a:pt x="86" y="186"/>
                    </a:lnTo>
                    <a:lnTo>
                      <a:pt x="84" y="186"/>
                    </a:lnTo>
                    <a:lnTo>
                      <a:pt x="84" y="188"/>
                    </a:lnTo>
                    <a:lnTo>
                      <a:pt x="84" y="188"/>
                    </a:lnTo>
                    <a:lnTo>
                      <a:pt x="84" y="188"/>
                    </a:lnTo>
                    <a:lnTo>
                      <a:pt x="84" y="190"/>
                    </a:lnTo>
                    <a:lnTo>
                      <a:pt x="86" y="190"/>
                    </a:lnTo>
                    <a:lnTo>
                      <a:pt x="86" y="192"/>
                    </a:lnTo>
                    <a:lnTo>
                      <a:pt x="86" y="192"/>
                    </a:lnTo>
                    <a:lnTo>
                      <a:pt x="86" y="192"/>
                    </a:lnTo>
                    <a:lnTo>
                      <a:pt x="86" y="194"/>
                    </a:lnTo>
                    <a:lnTo>
                      <a:pt x="86" y="194"/>
                    </a:lnTo>
                    <a:lnTo>
                      <a:pt x="86" y="196"/>
                    </a:lnTo>
                    <a:lnTo>
                      <a:pt x="88" y="198"/>
                    </a:lnTo>
                    <a:lnTo>
                      <a:pt x="88" y="200"/>
                    </a:lnTo>
                    <a:lnTo>
                      <a:pt x="91" y="203"/>
                    </a:lnTo>
                    <a:lnTo>
                      <a:pt x="91" y="203"/>
                    </a:lnTo>
                    <a:lnTo>
                      <a:pt x="95" y="205"/>
                    </a:lnTo>
                    <a:lnTo>
                      <a:pt x="97" y="205"/>
                    </a:lnTo>
                    <a:lnTo>
                      <a:pt x="97" y="205"/>
                    </a:lnTo>
                    <a:lnTo>
                      <a:pt x="97" y="207"/>
                    </a:lnTo>
                    <a:lnTo>
                      <a:pt x="97" y="209"/>
                    </a:lnTo>
                    <a:lnTo>
                      <a:pt x="97" y="209"/>
                    </a:lnTo>
                    <a:lnTo>
                      <a:pt x="97" y="211"/>
                    </a:lnTo>
                    <a:lnTo>
                      <a:pt x="95" y="211"/>
                    </a:lnTo>
                    <a:lnTo>
                      <a:pt x="95" y="211"/>
                    </a:lnTo>
                    <a:lnTo>
                      <a:pt x="95" y="213"/>
                    </a:lnTo>
                    <a:lnTo>
                      <a:pt x="93" y="213"/>
                    </a:lnTo>
                    <a:lnTo>
                      <a:pt x="93" y="213"/>
                    </a:lnTo>
                    <a:lnTo>
                      <a:pt x="95" y="215"/>
                    </a:lnTo>
                    <a:lnTo>
                      <a:pt x="95" y="219"/>
                    </a:lnTo>
                    <a:lnTo>
                      <a:pt x="95" y="221"/>
                    </a:lnTo>
                    <a:lnTo>
                      <a:pt x="97" y="222"/>
                    </a:lnTo>
                    <a:lnTo>
                      <a:pt x="97" y="224"/>
                    </a:lnTo>
                    <a:lnTo>
                      <a:pt x="97" y="226"/>
                    </a:lnTo>
                    <a:lnTo>
                      <a:pt x="99" y="228"/>
                    </a:lnTo>
                    <a:lnTo>
                      <a:pt x="99" y="232"/>
                    </a:lnTo>
                    <a:lnTo>
                      <a:pt x="103" y="241"/>
                    </a:lnTo>
                    <a:lnTo>
                      <a:pt x="105" y="243"/>
                    </a:lnTo>
                    <a:lnTo>
                      <a:pt x="105" y="245"/>
                    </a:lnTo>
                    <a:lnTo>
                      <a:pt x="107" y="247"/>
                    </a:lnTo>
                    <a:lnTo>
                      <a:pt x="109" y="251"/>
                    </a:lnTo>
                    <a:lnTo>
                      <a:pt x="111" y="251"/>
                    </a:lnTo>
                    <a:lnTo>
                      <a:pt x="111" y="251"/>
                    </a:lnTo>
                    <a:lnTo>
                      <a:pt x="111" y="253"/>
                    </a:lnTo>
                    <a:lnTo>
                      <a:pt x="114" y="257"/>
                    </a:lnTo>
                    <a:lnTo>
                      <a:pt x="118" y="260"/>
                    </a:lnTo>
                    <a:lnTo>
                      <a:pt x="120" y="260"/>
                    </a:lnTo>
                    <a:lnTo>
                      <a:pt x="120" y="262"/>
                    </a:lnTo>
                    <a:lnTo>
                      <a:pt x="120" y="262"/>
                    </a:lnTo>
                    <a:lnTo>
                      <a:pt x="120" y="262"/>
                    </a:lnTo>
                    <a:lnTo>
                      <a:pt x="120" y="264"/>
                    </a:lnTo>
                    <a:lnTo>
                      <a:pt x="120" y="266"/>
                    </a:lnTo>
                    <a:lnTo>
                      <a:pt x="122" y="266"/>
                    </a:lnTo>
                    <a:lnTo>
                      <a:pt x="122" y="266"/>
                    </a:lnTo>
                    <a:lnTo>
                      <a:pt x="124" y="266"/>
                    </a:lnTo>
                    <a:lnTo>
                      <a:pt x="124" y="266"/>
                    </a:lnTo>
                    <a:lnTo>
                      <a:pt x="124" y="266"/>
                    </a:lnTo>
                    <a:lnTo>
                      <a:pt x="126" y="266"/>
                    </a:lnTo>
                    <a:lnTo>
                      <a:pt x="128" y="268"/>
                    </a:lnTo>
                    <a:lnTo>
                      <a:pt x="130" y="268"/>
                    </a:lnTo>
                    <a:lnTo>
                      <a:pt x="131" y="268"/>
                    </a:lnTo>
                    <a:lnTo>
                      <a:pt x="133" y="270"/>
                    </a:lnTo>
                    <a:lnTo>
                      <a:pt x="137" y="276"/>
                    </a:lnTo>
                    <a:lnTo>
                      <a:pt x="145" y="283"/>
                    </a:lnTo>
                    <a:lnTo>
                      <a:pt x="145" y="285"/>
                    </a:lnTo>
                    <a:lnTo>
                      <a:pt x="147" y="287"/>
                    </a:lnTo>
                    <a:lnTo>
                      <a:pt x="147" y="289"/>
                    </a:lnTo>
                    <a:lnTo>
                      <a:pt x="147" y="289"/>
                    </a:lnTo>
                    <a:lnTo>
                      <a:pt x="149" y="291"/>
                    </a:lnTo>
                    <a:lnTo>
                      <a:pt x="149" y="293"/>
                    </a:lnTo>
                    <a:lnTo>
                      <a:pt x="149" y="293"/>
                    </a:lnTo>
                    <a:lnTo>
                      <a:pt x="149" y="295"/>
                    </a:lnTo>
                    <a:lnTo>
                      <a:pt x="147" y="295"/>
                    </a:lnTo>
                    <a:lnTo>
                      <a:pt x="147" y="293"/>
                    </a:lnTo>
                    <a:lnTo>
                      <a:pt x="145" y="291"/>
                    </a:lnTo>
                    <a:lnTo>
                      <a:pt x="145" y="291"/>
                    </a:lnTo>
                    <a:lnTo>
                      <a:pt x="145" y="291"/>
                    </a:lnTo>
                    <a:lnTo>
                      <a:pt x="143" y="293"/>
                    </a:lnTo>
                    <a:lnTo>
                      <a:pt x="143" y="295"/>
                    </a:lnTo>
                    <a:lnTo>
                      <a:pt x="141" y="295"/>
                    </a:lnTo>
                    <a:lnTo>
                      <a:pt x="141" y="295"/>
                    </a:lnTo>
                    <a:lnTo>
                      <a:pt x="139" y="297"/>
                    </a:lnTo>
                    <a:lnTo>
                      <a:pt x="137" y="297"/>
                    </a:lnTo>
                    <a:lnTo>
                      <a:pt x="137" y="297"/>
                    </a:lnTo>
                    <a:lnTo>
                      <a:pt x="137" y="297"/>
                    </a:lnTo>
                    <a:lnTo>
                      <a:pt x="135" y="298"/>
                    </a:lnTo>
                    <a:lnTo>
                      <a:pt x="137" y="298"/>
                    </a:lnTo>
                    <a:lnTo>
                      <a:pt x="137" y="300"/>
                    </a:lnTo>
                    <a:lnTo>
                      <a:pt x="139" y="302"/>
                    </a:lnTo>
                    <a:lnTo>
                      <a:pt x="139" y="302"/>
                    </a:lnTo>
                    <a:lnTo>
                      <a:pt x="141" y="302"/>
                    </a:lnTo>
                    <a:lnTo>
                      <a:pt x="141" y="300"/>
                    </a:lnTo>
                    <a:lnTo>
                      <a:pt x="141" y="300"/>
                    </a:lnTo>
                    <a:lnTo>
                      <a:pt x="141" y="300"/>
                    </a:lnTo>
                    <a:lnTo>
                      <a:pt x="143" y="298"/>
                    </a:lnTo>
                    <a:lnTo>
                      <a:pt x="143" y="298"/>
                    </a:lnTo>
                    <a:lnTo>
                      <a:pt x="143" y="298"/>
                    </a:lnTo>
                    <a:lnTo>
                      <a:pt x="145" y="300"/>
                    </a:lnTo>
                    <a:lnTo>
                      <a:pt x="145" y="300"/>
                    </a:lnTo>
                    <a:lnTo>
                      <a:pt x="145" y="302"/>
                    </a:lnTo>
                    <a:lnTo>
                      <a:pt x="143" y="304"/>
                    </a:lnTo>
                    <a:lnTo>
                      <a:pt x="141" y="306"/>
                    </a:lnTo>
                    <a:lnTo>
                      <a:pt x="141" y="306"/>
                    </a:lnTo>
                    <a:lnTo>
                      <a:pt x="141" y="308"/>
                    </a:lnTo>
                    <a:lnTo>
                      <a:pt x="139" y="308"/>
                    </a:lnTo>
                    <a:lnTo>
                      <a:pt x="139" y="310"/>
                    </a:lnTo>
                    <a:lnTo>
                      <a:pt x="139" y="310"/>
                    </a:lnTo>
                    <a:lnTo>
                      <a:pt x="139" y="310"/>
                    </a:lnTo>
                    <a:lnTo>
                      <a:pt x="139" y="310"/>
                    </a:lnTo>
                    <a:lnTo>
                      <a:pt x="139" y="310"/>
                    </a:lnTo>
                    <a:lnTo>
                      <a:pt x="139" y="312"/>
                    </a:lnTo>
                    <a:lnTo>
                      <a:pt x="139" y="312"/>
                    </a:lnTo>
                    <a:lnTo>
                      <a:pt x="141" y="314"/>
                    </a:lnTo>
                    <a:lnTo>
                      <a:pt x="141" y="314"/>
                    </a:lnTo>
                    <a:lnTo>
                      <a:pt x="139" y="314"/>
                    </a:lnTo>
                    <a:lnTo>
                      <a:pt x="139" y="316"/>
                    </a:lnTo>
                    <a:lnTo>
                      <a:pt x="139" y="316"/>
                    </a:lnTo>
                    <a:lnTo>
                      <a:pt x="137" y="316"/>
                    </a:lnTo>
                    <a:lnTo>
                      <a:pt x="135" y="316"/>
                    </a:lnTo>
                    <a:lnTo>
                      <a:pt x="135" y="316"/>
                    </a:lnTo>
                    <a:lnTo>
                      <a:pt x="135" y="318"/>
                    </a:lnTo>
                    <a:lnTo>
                      <a:pt x="135" y="319"/>
                    </a:lnTo>
                    <a:lnTo>
                      <a:pt x="139" y="321"/>
                    </a:lnTo>
                    <a:lnTo>
                      <a:pt x="139" y="321"/>
                    </a:lnTo>
                    <a:lnTo>
                      <a:pt x="139" y="323"/>
                    </a:lnTo>
                    <a:lnTo>
                      <a:pt x="139" y="323"/>
                    </a:lnTo>
                    <a:lnTo>
                      <a:pt x="139" y="325"/>
                    </a:lnTo>
                    <a:lnTo>
                      <a:pt x="139" y="325"/>
                    </a:lnTo>
                    <a:lnTo>
                      <a:pt x="141" y="327"/>
                    </a:lnTo>
                    <a:lnTo>
                      <a:pt x="141" y="327"/>
                    </a:lnTo>
                    <a:lnTo>
                      <a:pt x="151" y="325"/>
                    </a:lnTo>
                    <a:lnTo>
                      <a:pt x="152" y="327"/>
                    </a:lnTo>
                    <a:lnTo>
                      <a:pt x="154" y="329"/>
                    </a:lnTo>
                    <a:lnTo>
                      <a:pt x="158" y="331"/>
                    </a:lnTo>
                    <a:lnTo>
                      <a:pt x="160" y="329"/>
                    </a:lnTo>
                    <a:lnTo>
                      <a:pt x="162" y="327"/>
                    </a:lnTo>
                    <a:lnTo>
                      <a:pt x="162" y="327"/>
                    </a:lnTo>
                    <a:lnTo>
                      <a:pt x="162" y="327"/>
                    </a:lnTo>
                    <a:lnTo>
                      <a:pt x="160" y="325"/>
                    </a:lnTo>
                    <a:lnTo>
                      <a:pt x="160" y="325"/>
                    </a:lnTo>
                    <a:lnTo>
                      <a:pt x="160" y="323"/>
                    </a:lnTo>
                    <a:lnTo>
                      <a:pt x="160" y="323"/>
                    </a:lnTo>
                    <a:lnTo>
                      <a:pt x="160" y="321"/>
                    </a:lnTo>
                    <a:lnTo>
                      <a:pt x="158" y="321"/>
                    </a:lnTo>
                    <a:lnTo>
                      <a:pt x="158" y="319"/>
                    </a:lnTo>
                    <a:lnTo>
                      <a:pt x="158" y="319"/>
                    </a:lnTo>
                    <a:lnTo>
                      <a:pt x="158" y="318"/>
                    </a:lnTo>
                    <a:lnTo>
                      <a:pt x="158" y="316"/>
                    </a:lnTo>
                    <a:lnTo>
                      <a:pt x="156" y="312"/>
                    </a:lnTo>
                    <a:lnTo>
                      <a:pt x="156" y="308"/>
                    </a:lnTo>
                    <a:lnTo>
                      <a:pt x="156" y="308"/>
                    </a:lnTo>
                    <a:lnTo>
                      <a:pt x="156" y="306"/>
                    </a:lnTo>
                    <a:lnTo>
                      <a:pt x="156" y="304"/>
                    </a:lnTo>
                    <a:lnTo>
                      <a:pt x="156" y="304"/>
                    </a:lnTo>
                    <a:lnTo>
                      <a:pt x="158" y="304"/>
                    </a:lnTo>
                    <a:lnTo>
                      <a:pt x="158" y="302"/>
                    </a:lnTo>
                    <a:lnTo>
                      <a:pt x="158" y="302"/>
                    </a:lnTo>
                    <a:lnTo>
                      <a:pt x="158" y="302"/>
                    </a:lnTo>
                    <a:lnTo>
                      <a:pt x="160" y="304"/>
                    </a:lnTo>
                    <a:lnTo>
                      <a:pt x="162" y="304"/>
                    </a:lnTo>
                    <a:lnTo>
                      <a:pt x="162" y="304"/>
                    </a:lnTo>
                    <a:lnTo>
                      <a:pt x="164" y="304"/>
                    </a:lnTo>
                    <a:lnTo>
                      <a:pt x="164" y="302"/>
                    </a:lnTo>
                    <a:lnTo>
                      <a:pt x="164" y="302"/>
                    </a:lnTo>
                    <a:lnTo>
                      <a:pt x="166" y="302"/>
                    </a:lnTo>
                    <a:lnTo>
                      <a:pt x="166" y="302"/>
                    </a:lnTo>
                    <a:lnTo>
                      <a:pt x="170" y="306"/>
                    </a:lnTo>
                    <a:lnTo>
                      <a:pt x="172" y="306"/>
                    </a:lnTo>
                    <a:lnTo>
                      <a:pt x="172" y="306"/>
                    </a:lnTo>
                    <a:lnTo>
                      <a:pt x="173" y="304"/>
                    </a:lnTo>
                    <a:lnTo>
                      <a:pt x="173" y="302"/>
                    </a:lnTo>
                    <a:lnTo>
                      <a:pt x="173" y="302"/>
                    </a:lnTo>
                    <a:lnTo>
                      <a:pt x="173" y="300"/>
                    </a:lnTo>
                    <a:lnTo>
                      <a:pt x="172" y="300"/>
                    </a:lnTo>
                    <a:lnTo>
                      <a:pt x="170" y="300"/>
                    </a:lnTo>
                    <a:lnTo>
                      <a:pt x="170" y="298"/>
                    </a:lnTo>
                    <a:lnTo>
                      <a:pt x="170" y="298"/>
                    </a:lnTo>
                    <a:lnTo>
                      <a:pt x="170" y="298"/>
                    </a:lnTo>
                    <a:lnTo>
                      <a:pt x="172" y="298"/>
                    </a:lnTo>
                    <a:lnTo>
                      <a:pt x="172" y="297"/>
                    </a:lnTo>
                    <a:lnTo>
                      <a:pt x="173" y="297"/>
                    </a:lnTo>
                    <a:lnTo>
                      <a:pt x="173" y="297"/>
                    </a:lnTo>
                    <a:lnTo>
                      <a:pt x="173" y="295"/>
                    </a:lnTo>
                    <a:lnTo>
                      <a:pt x="172" y="295"/>
                    </a:lnTo>
                    <a:lnTo>
                      <a:pt x="170" y="295"/>
                    </a:lnTo>
                    <a:lnTo>
                      <a:pt x="170" y="293"/>
                    </a:lnTo>
                    <a:lnTo>
                      <a:pt x="170" y="293"/>
                    </a:lnTo>
                    <a:lnTo>
                      <a:pt x="170" y="291"/>
                    </a:lnTo>
                    <a:lnTo>
                      <a:pt x="170" y="289"/>
                    </a:lnTo>
                    <a:lnTo>
                      <a:pt x="170" y="289"/>
                    </a:lnTo>
                    <a:lnTo>
                      <a:pt x="172" y="291"/>
                    </a:lnTo>
                    <a:lnTo>
                      <a:pt x="172" y="291"/>
                    </a:lnTo>
                    <a:lnTo>
                      <a:pt x="173" y="291"/>
                    </a:lnTo>
                    <a:lnTo>
                      <a:pt x="173" y="291"/>
                    </a:lnTo>
                    <a:lnTo>
                      <a:pt x="173" y="293"/>
                    </a:lnTo>
                    <a:lnTo>
                      <a:pt x="173" y="293"/>
                    </a:lnTo>
                    <a:lnTo>
                      <a:pt x="173" y="293"/>
                    </a:lnTo>
                    <a:lnTo>
                      <a:pt x="175" y="295"/>
                    </a:lnTo>
                    <a:lnTo>
                      <a:pt x="175" y="295"/>
                    </a:lnTo>
                    <a:lnTo>
                      <a:pt x="175" y="295"/>
                    </a:lnTo>
                    <a:lnTo>
                      <a:pt x="179" y="293"/>
                    </a:lnTo>
                    <a:lnTo>
                      <a:pt x="181" y="293"/>
                    </a:lnTo>
                    <a:lnTo>
                      <a:pt x="183" y="293"/>
                    </a:lnTo>
                    <a:lnTo>
                      <a:pt x="183" y="293"/>
                    </a:lnTo>
                    <a:lnTo>
                      <a:pt x="185" y="297"/>
                    </a:lnTo>
                    <a:lnTo>
                      <a:pt x="187" y="298"/>
                    </a:lnTo>
                    <a:lnTo>
                      <a:pt x="187" y="298"/>
                    </a:lnTo>
                    <a:lnTo>
                      <a:pt x="187" y="298"/>
                    </a:lnTo>
                    <a:lnTo>
                      <a:pt x="185" y="298"/>
                    </a:lnTo>
                    <a:lnTo>
                      <a:pt x="185" y="298"/>
                    </a:lnTo>
                    <a:lnTo>
                      <a:pt x="183" y="298"/>
                    </a:lnTo>
                    <a:lnTo>
                      <a:pt x="183" y="298"/>
                    </a:lnTo>
                    <a:lnTo>
                      <a:pt x="183" y="298"/>
                    </a:lnTo>
                    <a:lnTo>
                      <a:pt x="183" y="298"/>
                    </a:lnTo>
                    <a:lnTo>
                      <a:pt x="183" y="298"/>
                    </a:lnTo>
                    <a:lnTo>
                      <a:pt x="183" y="300"/>
                    </a:lnTo>
                    <a:lnTo>
                      <a:pt x="185" y="300"/>
                    </a:lnTo>
                    <a:lnTo>
                      <a:pt x="185" y="302"/>
                    </a:lnTo>
                    <a:lnTo>
                      <a:pt x="185" y="302"/>
                    </a:lnTo>
                    <a:lnTo>
                      <a:pt x="185" y="302"/>
                    </a:lnTo>
                    <a:lnTo>
                      <a:pt x="185" y="302"/>
                    </a:lnTo>
                    <a:lnTo>
                      <a:pt x="183" y="302"/>
                    </a:lnTo>
                    <a:lnTo>
                      <a:pt x="183" y="304"/>
                    </a:lnTo>
                    <a:lnTo>
                      <a:pt x="183" y="304"/>
                    </a:lnTo>
                    <a:lnTo>
                      <a:pt x="183" y="304"/>
                    </a:lnTo>
                    <a:lnTo>
                      <a:pt x="187" y="306"/>
                    </a:lnTo>
                    <a:lnTo>
                      <a:pt x="187" y="306"/>
                    </a:lnTo>
                    <a:lnTo>
                      <a:pt x="189" y="306"/>
                    </a:lnTo>
                    <a:lnTo>
                      <a:pt x="189" y="306"/>
                    </a:lnTo>
                    <a:lnTo>
                      <a:pt x="191" y="306"/>
                    </a:lnTo>
                    <a:lnTo>
                      <a:pt x="191" y="308"/>
                    </a:lnTo>
                    <a:lnTo>
                      <a:pt x="191" y="312"/>
                    </a:lnTo>
                    <a:lnTo>
                      <a:pt x="191" y="312"/>
                    </a:lnTo>
                    <a:lnTo>
                      <a:pt x="192" y="314"/>
                    </a:lnTo>
                    <a:lnTo>
                      <a:pt x="192" y="314"/>
                    </a:lnTo>
                    <a:lnTo>
                      <a:pt x="192" y="314"/>
                    </a:lnTo>
                    <a:lnTo>
                      <a:pt x="194" y="314"/>
                    </a:lnTo>
                    <a:lnTo>
                      <a:pt x="196" y="312"/>
                    </a:lnTo>
                    <a:lnTo>
                      <a:pt x="196" y="310"/>
                    </a:lnTo>
                    <a:lnTo>
                      <a:pt x="196" y="310"/>
                    </a:lnTo>
                    <a:lnTo>
                      <a:pt x="198" y="310"/>
                    </a:lnTo>
                    <a:lnTo>
                      <a:pt x="198" y="310"/>
                    </a:lnTo>
                    <a:lnTo>
                      <a:pt x="200" y="310"/>
                    </a:lnTo>
                    <a:lnTo>
                      <a:pt x="202" y="310"/>
                    </a:lnTo>
                    <a:lnTo>
                      <a:pt x="202" y="308"/>
                    </a:lnTo>
                    <a:lnTo>
                      <a:pt x="202" y="308"/>
                    </a:lnTo>
                    <a:lnTo>
                      <a:pt x="202" y="308"/>
                    </a:lnTo>
                    <a:lnTo>
                      <a:pt x="202" y="306"/>
                    </a:lnTo>
                    <a:lnTo>
                      <a:pt x="200" y="304"/>
                    </a:lnTo>
                    <a:lnTo>
                      <a:pt x="200" y="304"/>
                    </a:lnTo>
                    <a:lnTo>
                      <a:pt x="200" y="302"/>
                    </a:lnTo>
                    <a:lnTo>
                      <a:pt x="200" y="302"/>
                    </a:lnTo>
                    <a:lnTo>
                      <a:pt x="202" y="302"/>
                    </a:lnTo>
                    <a:lnTo>
                      <a:pt x="202" y="300"/>
                    </a:lnTo>
                    <a:lnTo>
                      <a:pt x="202" y="300"/>
                    </a:lnTo>
                    <a:lnTo>
                      <a:pt x="204" y="300"/>
                    </a:lnTo>
                    <a:lnTo>
                      <a:pt x="204" y="298"/>
                    </a:lnTo>
                    <a:lnTo>
                      <a:pt x="206" y="298"/>
                    </a:lnTo>
                    <a:lnTo>
                      <a:pt x="206" y="298"/>
                    </a:lnTo>
                    <a:lnTo>
                      <a:pt x="208" y="297"/>
                    </a:lnTo>
                    <a:lnTo>
                      <a:pt x="210" y="297"/>
                    </a:lnTo>
                    <a:lnTo>
                      <a:pt x="210" y="295"/>
                    </a:lnTo>
                    <a:lnTo>
                      <a:pt x="212" y="295"/>
                    </a:lnTo>
                    <a:lnTo>
                      <a:pt x="213" y="291"/>
                    </a:lnTo>
                    <a:lnTo>
                      <a:pt x="215" y="289"/>
                    </a:lnTo>
                    <a:lnTo>
                      <a:pt x="215" y="289"/>
                    </a:lnTo>
                    <a:lnTo>
                      <a:pt x="215" y="287"/>
                    </a:lnTo>
                    <a:lnTo>
                      <a:pt x="217" y="287"/>
                    </a:lnTo>
                    <a:lnTo>
                      <a:pt x="219" y="287"/>
                    </a:lnTo>
                    <a:lnTo>
                      <a:pt x="219" y="287"/>
                    </a:lnTo>
                    <a:lnTo>
                      <a:pt x="219" y="287"/>
                    </a:lnTo>
                    <a:lnTo>
                      <a:pt x="221" y="287"/>
                    </a:lnTo>
                    <a:lnTo>
                      <a:pt x="221" y="287"/>
                    </a:lnTo>
                    <a:lnTo>
                      <a:pt x="221" y="287"/>
                    </a:lnTo>
                    <a:lnTo>
                      <a:pt x="223" y="289"/>
                    </a:lnTo>
                    <a:lnTo>
                      <a:pt x="223" y="291"/>
                    </a:lnTo>
                    <a:lnTo>
                      <a:pt x="227" y="293"/>
                    </a:lnTo>
                    <a:lnTo>
                      <a:pt x="229" y="295"/>
                    </a:lnTo>
                    <a:lnTo>
                      <a:pt x="229" y="295"/>
                    </a:lnTo>
                    <a:lnTo>
                      <a:pt x="229" y="297"/>
                    </a:lnTo>
                    <a:lnTo>
                      <a:pt x="229" y="298"/>
                    </a:lnTo>
                    <a:lnTo>
                      <a:pt x="227" y="304"/>
                    </a:lnTo>
                    <a:lnTo>
                      <a:pt x="227" y="306"/>
                    </a:lnTo>
                    <a:lnTo>
                      <a:pt x="227" y="308"/>
                    </a:lnTo>
                    <a:lnTo>
                      <a:pt x="227" y="310"/>
                    </a:lnTo>
                    <a:lnTo>
                      <a:pt x="227" y="312"/>
                    </a:lnTo>
                    <a:lnTo>
                      <a:pt x="229" y="312"/>
                    </a:lnTo>
                    <a:lnTo>
                      <a:pt x="229" y="312"/>
                    </a:lnTo>
                    <a:lnTo>
                      <a:pt x="229" y="314"/>
                    </a:lnTo>
                    <a:lnTo>
                      <a:pt x="229" y="314"/>
                    </a:lnTo>
                    <a:lnTo>
                      <a:pt x="229" y="316"/>
                    </a:lnTo>
                    <a:lnTo>
                      <a:pt x="229" y="316"/>
                    </a:lnTo>
                    <a:lnTo>
                      <a:pt x="229" y="318"/>
                    </a:lnTo>
                    <a:lnTo>
                      <a:pt x="229" y="319"/>
                    </a:lnTo>
                    <a:lnTo>
                      <a:pt x="229" y="319"/>
                    </a:lnTo>
                    <a:lnTo>
                      <a:pt x="229" y="321"/>
                    </a:lnTo>
                    <a:lnTo>
                      <a:pt x="229" y="325"/>
                    </a:lnTo>
                    <a:lnTo>
                      <a:pt x="229" y="325"/>
                    </a:lnTo>
                    <a:lnTo>
                      <a:pt x="229" y="327"/>
                    </a:lnTo>
                    <a:lnTo>
                      <a:pt x="229" y="327"/>
                    </a:lnTo>
                    <a:lnTo>
                      <a:pt x="227" y="329"/>
                    </a:lnTo>
                    <a:lnTo>
                      <a:pt x="227" y="331"/>
                    </a:lnTo>
                    <a:lnTo>
                      <a:pt x="225" y="337"/>
                    </a:lnTo>
                    <a:lnTo>
                      <a:pt x="225" y="338"/>
                    </a:lnTo>
                    <a:lnTo>
                      <a:pt x="225" y="338"/>
                    </a:lnTo>
                    <a:lnTo>
                      <a:pt x="225" y="340"/>
                    </a:lnTo>
                    <a:lnTo>
                      <a:pt x="227" y="340"/>
                    </a:lnTo>
                    <a:lnTo>
                      <a:pt x="227" y="340"/>
                    </a:lnTo>
                    <a:lnTo>
                      <a:pt x="227" y="340"/>
                    </a:lnTo>
                    <a:lnTo>
                      <a:pt x="227" y="342"/>
                    </a:lnTo>
                    <a:lnTo>
                      <a:pt x="225" y="342"/>
                    </a:lnTo>
                    <a:lnTo>
                      <a:pt x="225" y="342"/>
                    </a:lnTo>
                    <a:lnTo>
                      <a:pt x="223" y="342"/>
                    </a:lnTo>
                    <a:lnTo>
                      <a:pt x="223" y="344"/>
                    </a:lnTo>
                    <a:lnTo>
                      <a:pt x="225" y="344"/>
                    </a:lnTo>
                    <a:lnTo>
                      <a:pt x="225" y="344"/>
                    </a:lnTo>
                    <a:lnTo>
                      <a:pt x="225" y="344"/>
                    </a:lnTo>
                    <a:lnTo>
                      <a:pt x="229" y="344"/>
                    </a:lnTo>
                    <a:lnTo>
                      <a:pt x="231" y="344"/>
                    </a:lnTo>
                    <a:lnTo>
                      <a:pt x="232" y="342"/>
                    </a:lnTo>
                    <a:lnTo>
                      <a:pt x="232" y="340"/>
                    </a:lnTo>
                    <a:lnTo>
                      <a:pt x="234" y="338"/>
                    </a:lnTo>
                    <a:lnTo>
                      <a:pt x="236" y="338"/>
                    </a:lnTo>
                    <a:lnTo>
                      <a:pt x="240" y="338"/>
                    </a:lnTo>
                    <a:lnTo>
                      <a:pt x="240" y="337"/>
                    </a:lnTo>
                    <a:lnTo>
                      <a:pt x="240" y="337"/>
                    </a:lnTo>
                    <a:lnTo>
                      <a:pt x="240" y="337"/>
                    </a:lnTo>
                    <a:lnTo>
                      <a:pt x="238" y="335"/>
                    </a:lnTo>
                    <a:lnTo>
                      <a:pt x="236" y="333"/>
                    </a:lnTo>
                    <a:lnTo>
                      <a:pt x="236" y="333"/>
                    </a:lnTo>
                    <a:lnTo>
                      <a:pt x="238" y="331"/>
                    </a:lnTo>
                    <a:lnTo>
                      <a:pt x="238" y="331"/>
                    </a:lnTo>
                    <a:lnTo>
                      <a:pt x="240" y="331"/>
                    </a:lnTo>
                    <a:lnTo>
                      <a:pt x="244" y="333"/>
                    </a:lnTo>
                    <a:lnTo>
                      <a:pt x="244" y="333"/>
                    </a:lnTo>
                    <a:lnTo>
                      <a:pt x="246" y="333"/>
                    </a:lnTo>
                    <a:lnTo>
                      <a:pt x="248" y="331"/>
                    </a:lnTo>
                    <a:lnTo>
                      <a:pt x="248" y="329"/>
                    </a:lnTo>
                    <a:lnTo>
                      <a:pt x="250" y="329"/>
                    </a:lnTo>
                    <a:lnTo>
                      <a:pt x="250" y="331"/>
                    </a:lnTo>
                    <a:lnTo>
                      <a:pt x="250" y="331"/>
                    </a:lnTo>
                    <a:lnTo>
                      <a:pt x="250" y="331"/>
                    </a:lnTo>
                    <a:lnTo>
                      <a:pt x="252" y="331"/>
                    </a:lnTo>
                    <a:lnTo>
                      <a:pt x="252" y="331"/>
                    </a:lnTo>
                    <a:lnTo>
                      <a:pt x="252" y="329"/>
                    </a:lnTo>
                    <a:lnTo>
                      <a:pt x="253" y="329"/>
                    </a:lnTo>
                    <a:lnTo>
                      <a:pt x="253" y="331"/>
                    </a:lnTo>
                    <a:lnTo>
                      <a:pt x="253" y="331"/>
                    </a:lnTo>
                    <a:lnTo>
                      <a:pt x="255" y="333"/>
                    </a:lnTo>
                    <a:lnTo>
                      <a:pt x="255" y="333"/>
                    </a:lnTo>
                    <a:lnTo>
                      <a:pt x="255" y="333"/>
                    </a:lnTo>
                    <a:lnTo>
                      <a:pt x="255" y="333"/>
                    </a:lnTo>
                    <a:lnTo>
                      <a:pt x="257" y="331"/>
                    </a:lnTo>
                    <a:lnTo>
                      <a:pt x="259" y="331"/>
                    </a:lnTo>
                    <a:lnTo>
                      <a:pt x="263" y="329"/>
                    </a:lnTo>
                    <a:lnTo>
                      <a:pt x="263" y="327"/>
                    </a:lnTo>
                    <a:lnTo>
                      <a:pt x="263" y="327"/>
                    </a:lnTo>
                    <a:lnTo>
                      <a:pt x="265" y="327"/>
                    </a:lnTo>
                    <a:lnTo>
                      <a:pt x="265" y="327"/>
                    </a:lnTo>
                    <a:lnTo>
                      <a:pt x="265" y="327"/>
                    </a:lnTo>
                    <a:lnTo>
                      <a:pt x="267" y="325"/>
                    </a:lnTo>
                    <a:lnTo>
                      <a:pt x="271" y="325"/>
                    </a:lnTo>
                    <a:lnTo>
                      <a:pt x="271" y="325"/>
                    </a:lnTo>
                    <a:lnTo>
                      <a:pt x="273" y="321"/>
                    </a:lnTo>
                    <a:lnTo>
                      <a:pt x="274" y="321"/>
                    </a:lnTo>
                    <a:lnTo>
                      <a:pt x="274" y="321"/>
                    </a:lnTo>
                    <a:lnTo>
                      <a:pt x="276" y="323"/>
                    </a:lnTo>
                    <a:lnTo>
                      <a:pt x="276" y="323"/>
                    </a:lnTo>
                    <a:lnTo>
                      <a:pt x="278" y="321"/>
                    </a:lnTo>
                    <a:lnTo>
                      <a:pt x="278" y="319"/>
                    </a:lnTo>
                    <a:lnTo>
                      <a:pt x="280" y="318"/>
                    </a:lnTo>
                    <a:lnTo>
                      <a:pt x="280" y="318"/>
                    </a:lnTo>
                    <a:lnTo>
                      <a:pt x="282" y="316"/>
                    </a:lnTo>
                    <a:lnTo>
                      <a:pt x="282" y="314"/>
                    </a:lnTo>
                    <a:lnTo>
                      <a:pt x="282" y="310"/>
                    </a:lnTo>
                    <a:lnTo>
                      <a:pt x="280" y="308"/>
                    </a:lnTo>
                    <a:lnTo>
                      <a:pt x="280" y="308"/>
                    </a:lnTo>
                    <a:lnTo>
                      <a:pt x="278" y="306"/>
                    </a:lnTo>
                    <a:lnTo>
                      <a:pt x="276" y="306"/>
                    </a:lnTo>
                    <a:lnTo>
                      <a:pt x="278" y="302"/>
                    </a:lnTo>
                    <a:lnTo>
                      <a:pt x="278" y="300"/>
                    </a:lnTo>
                    <a:lnTo>
                      <a:pt x="276" y="298"/>
                    </a:lnTo>
                    <a:lnTo>
                      <a:pt x="280" y="300"/>
                    </a:lnTo>
                    <a:lnTo>
                      <a:pt x="280" y="298"/>
                    </a:lnTo>
                    <a:lnTo>
                      <a:pt x="280" y="295"/>
                    </a:lnTo>
                    <a:lnTo>
                      <a:pt x="280" y="293"/>
                    </a:lnTo>
                    <a:lnTo>
                      <a:pt x="284" y="291"/>
                    </a:lnTo>
                    <a:lnTo>
                      <a:pt x="282" y="291"/>
                    </a:lnTo>
                    <a:lnTo>
                      <a:pt x="280" y="291"/>
                    </a:lnTo>
                    <a:lnTo>
                      <a:pt x="280" y="289"/>
                    </a:lnTo>
                    <a:lnTo>
                      <a:pt x="280" y="289"/>
                    </a:lnTo>
                    <a:lnTo>
                      <a:pt x="280" y="289"/>
                    </a:lnTo>
                    <a:lnTo>
                      <a:pt x="282" y="287"/>
                    </a:lnTo>
                    <a:lnTo>
                      <a:pt x="282" y="287"/>
                    </a:lnTo>
                    <a:lnTo>
                      <a:pt x="282" y="287"/>
                    </a:lnTo>
                    <a:lnTo>
                      <a:pt x="282" y="285"/>
                    </a:lnTo>
                    <a:lnTo>
                      <a:pt x="284" y="285"/>
                    </a:lnTo>
                    <a:lnTo>
                      <a:pt x="284" y="285"/>
                    </a:lnTo>
                    <a:lnTo>
                      <a:pt x="282" y="283"/>
                    </a:lnTo>
                    <a:lnTo>
                      <a:pt x="280" y="283"/>
                    </a:lnTo>
                    <a:lnTo>
                      <a:pt x="280" y="283"/>
                    </a:lnTo>
                    <a:lnTo>
                      <a:pt x="278" y="281"/>
                    </a:lnTo>
                    <a:lnTo>
                      <a:pt x="278" y="281"/>
                    </a:lnTo>
                    <a:lnTo>
                      <a:pt x="278" y="279"/>
                    </a:lnTo>
                    <a:lnTo>
                      <a:pt x="276" y="278"/>
                    </a:lnTo>
                    <a:lnTo>
                      <a:pt x="278" y="276"/>
                    </a:lnTo>
                    <a:lnTo>
                      <a:pt x="280" y="270"/>
                    </a:lnTo>
                    <a:lnTo>
                      <a:pt x="278" y="270"/>
                    </a:lnTo>
                    <a:lnTo>
                      <a:pt x="276" y="270"/>
                    </a:lnTo>
                    <a:lnTo>
                      <a:pt x="276" y="266"/>
                    </a:lnTo>
                    <a:lnTo>
                      <a:pt x="276" y="266"/>
                    </a:lnTo>
                    <a:lnTo>
                      <a:pt x="276" y="266"/>
                    </a:lnTo>
                    <a:lnTo>
                      <a:pt x="274" y="266"/>
                    </a:lnTo>
                    <a:lnTo>
                      <a:pt x="273" y="266"/>
                    </a:lnTo>
                    <a:lnTo>
                      <a:pt x="273" y="264"/>
                    </a:lnTo>
                    <a:lnTo>
                      <a:pt x="273" y="264"/>
                    </a:lnTo>
                    <a:lnTo>
                      <a:pt x="273" y="262"/>
                    </a:lnTo>
                    <a:lnTo>
                      <a:pt x="273" y="262"/>
                    </a:lnTo>
                    <a:lnTo>
                      <a:pt x="273" y="262"/>
                    </a:lnTo>
                    <a:lnTo>
                      <a:pt x="271" y="262"/>
                    </a:lnTo>
                    <a:lnTo>
                      <a:pt x="271" y="262"/>
                    </a:lnTo>
                    <a:lnTo>
                      <a:pt x="269" y="262"/>
                    </a:lnTo>
                    <a:lnTo>
                      <a:pt x="269" y="262"/>
                    </a:lnTo>
                    <a:lnTo>
                      <a:pt x="269" y="262"/>
                    </a:lnTo>
                    <a:lnTo>
                      <a:pt x="269" y="260"/>
                    </a:lnTo>
                    <a:lnTo>
                      <a:pt x="269" y="260"/>
                    </a:lnTo>
                    <a:lnTo>
                      <a:pt x="267" y="260"/>
                    </a:lnTo>
                    <a:lnTo>
                      <a:pt x="267" y="259"/>
                    </a:lnTo>
                    <a:lnTo>
                      <a:pt x="265" y="259"/>
                    </a:lnTo>
                    <a:lnTo>
                      <a:pt x="265" y="257"/>
                    </a:lnTo>
                    <a:lnTo>
                      <a:pt x="265" y="257"/>
                    </a:lnTo>
                    <a:lnTo>
                      <a:pt x="259" y="257"/>
                    </a:lnTo>
                    <a:lnTo>
                      <a:pt x="257" y="259"/>
                    </a:lnTo>
                    <a:lnTo>
                      <a:pt x="255" y="259"/>
                    </a:lnTo>
                    <a:lnTo>
                      <a:pt x="255" y="260"/>
                    </a:lnTo>
                    <a:lnTo>
                      <a:pt x="255" y="260"/>
                    </a:lnTo>
                    <a:lnTo>
                      <a:pt x="255" y="262"/>
                    </a:lnTo>
                    <a:lnTo>
                      <a:pt x="255" y="262"/>
                    </a:lnTo>
                    <a:lnTo>
                      <a:pt x="255" y="262"/>
                    </a:lnTo>
                    <a:lnTo>
                      <a:pt x="255" y="264"/>
                    </a:lnTo>
                    <a:lnTo>
                      <a:pt x="255" y="264"/>
                    </a:lnTo>
                    <a:lnTo>
                      <a:pt x="255" y="264"/>
                    </a:lnTo>
                    <a:lnTo>
                      <a:pt x="255" y="264"/>
                    </a:lnTo>
                    <a:lnTo>
                      <a:pt x="252" y="266"/>
                    </a:lnTo>
                    <a:lnTo>
                      <a:pt x="248" y="264"/>
                    </a:lnTo>
                    <a:lnTo>
                      <a:pt x="246" y="262"/>
                    </a:lnTo>
                    <a:lnTo>
                      <a:pt x="244" y="262"/>
                    </a:lnTo>
                    <a:lnTo>
                      <a:pt x="244" y="260"/>
                    </a:lnTo>
                    <a:lnTo>
                      <a:pt x="242" y="260"/>
                    </a:lnTo>
                    <a:lnTo>
                      <a:pt x="242" y="259"/>
                    </a:lnTo>
                    <a:lnTo>
                      <a:pt x="242" y="257"/>
                    </a:lnTo>
                    <a:lnTo>
                      <a:pt x="240" y="257"/>
                    </a:lnTo>
                    <a:lnTo>
                      <a:pt x="240" y="255"/>
                    </a:lnTo>
                    <a:lnTo>
                      <a:pt x="234" y="253"/>
                    </a:lnTo>
                    <a:lnTo>
                      <a:pt x="234" y="253"/>
                    </a:lnTo>
                    <a:lnTo>
                      <a:pt x="232" y="253"/>
                    </a:lnTo>
                    <a:lnTo>
                      <a:pt x="232" y="253"/>
                    </a:lnTo>
                    <a:lnTo>
                      <a:pt x="232" y="255"/>
                    </a:lnTo>
                    <a:lnTo>
                      <a:pt x="232" y="255"/>
                    </a:lnTo>
                    <a:lnTo>
                      <a:pt x="231" y="255"/>
                    </a:lnTo>
                    <a:lnTo>
                      <a:pt x="225" y="255"/>
                    </a:lnTo>
                    <a:lnTo>
                      <a:pt x="223" y="257"/>
                    </a:lnTo>
                    <a:lnTo>
                      <a:pt x="221" y="255"/>
                    </a:lnTo>
                    <a:lnTo>
                      <a:pt x="221" y="255"/>
                    </a:lnTo>
                    <a:lnTo>
                      <a:pt x="221" y="255"/>
                    </a:lnTo>
                    <a:lnTo>
                      <a:pt x="221" y="253"/>
                    </a:lnTo>
                    <a:lnTo>
                      <a:pt x="221" y="253"/>
                    </a:lnTo>
                    <a:lnTo>
                      <a:pt x="219" y="251"/>
                    </a:lnTo>
                    <a:lnTo>
                      <a:pt x="219" y="251"/>
                    </a:lnTo>
                    <a:lnTo>
                      <a:pt x="219" y="251"/>
                    </a:lnTo>
                    <a:lnTo>
                      <a:pt x="219" y="249"/>
                    </a:lnTo>
                    <a:lnTo>
                      <a:pt x="221" y="247"/>
                    </a:lnTo>
                    <a:lnTo>
                      <a:pt x="221" y="245"/>
                    </a:lnTo>
                    <a:lnTo>
                      <a:pt x="223" y="245"/>
                    </a:lnTo>
                    <a:lnTo>
                      <a:pt x="223" y="245"/>
                    </a:lnTo>
                    <a:lnTo>
                      <a:pt x="225" y="243"/>
                    </a:lnTo>
                    <a:lnTo>
                      <a:pt x="225" y="243"/>
                    </a:lnTo>
                    <a:lnTo>
                      <a:pt x="227" y="243"/>
                    </a:lnTo>
                    <a:lnTo>
                      <a:pt x="227" y="241"/>
                    </a:lnTo>
                    <a:lnTo>
                      <a:pt x="227" y="240"/>
                    </a:lnTo>
                    <a:lnTo>
                      <a:pt x="229" y="240"/>
                    </a:lnTo>
                    <a:lnTo>
                      <a:pt x="229" y="238"/>
                    </a:lnTo>
                    <a:lnTo>
                      <a:pt x="229" y="236"/>
                    </a:lnTo>
                    <a:lnTo>
                      <a:pt x="229" y="236"/>
                    </a:lnTo>
                    <a:lnTo>
                      <a:pt x="229" y="234"/>
                    </a:lnTo>
                    <a:lnTo>
                      <a:pt x="229" y="234"/>
                    </a:lnTo>
                    <a:lnTo>
                      <a:pt x="229" y="228"/>
                    </a:lnTo>
                    <a:lnTo>
                      <a:pt x="229" y="226"/>
                    </a:lnTo>
                    <a:lnTo>
                      <a:pt x="229" y="226"/>
                    </a:lnTo>
                    <a:lnTo>
                      <a:pt x="229" y="224"/>
                    </a:lnTo>
                    <a:lnTo>
                      <a:pt x="231" y="222"/>
                    </a:lnTo>
                    <a:lnTo>
                      <a:pt x="232" y="222"/>
                    </a:lnTo>
                    <a:lnTo>
                      <a:pt x="234" y="221"/>
                    </a:lnTo>
                    <a:lnTo>
                      <a:pt x="236" y="221"/>
                    </a:lnTo>
                    <a:lnTo>
                      <a:pt x="238" y="221"/>
                    </a:lnTo>
                    <a:lnTo>
                      <a:pt x="240" y="219"/>
                    </a:lnTo>
                    <a:lnTo>
                      <a:pt x="240" y="219"/>
                    </a:lnTo>
                    <a:lnTo>
                      <a:pt x="240" y="219"/>
                    </a:lnTo>
                    <a:lnTo>
                      <a:pt x="246" y="219"/>
                    </a:lnTo>
                    <a:lnTo>
                      <a:pt x="246" y="221"/>
                    </a:lnTo>
                    <a:lnTo>
                      <a:pt x="248" y="221"/>
                    </a:lnTo>
                    <a:lnTo>
                      <a:pt x="248" y="221"/>
                    </a:lnTo>
                    <a:lnTo>
                      <a:pt x="252" y="219"/>
                    </a:lnTo>
                    <a:lnTo>
                      <a:pt x="253" y="217"/>
                    </a:lnTo>
                    <a:lnTo>
                      <a:pt x="253" y="215"/>
                    </a:lnTo>
                    <a:lnTo>
                      <a:pt x="253" y="215"/>
                    </a:lnTo>
                    <a:lnTo>
                      <a:pt x="253" y="215"/>
                    </a:lnTo>
                    <a:lnTo>
                      <a:pt x="253" y="213"/>
                    </a:lnTo>
                    <a:lnTo>
                      <a:pt x="253" y="211"/>
                    </a:lnTo>
                    <a:lnTo>
                      <a:pt x="250" y="209"/>
                    </a:lnTo>
                    <a:lnTo>
                      <a:pt x="250" y="207"/>
                    </a:lnTo>
                    <a:lnTo>
                      <a:pt x="252" y="207"/>
                    </a:lnTo>
                    <a:lnTo>
                      <a:pt x="252" y="205"/>
                    </a:lnTo>
                    <a:lnTo>
                      <a:pt x="250" y="201"/>
                    </a:lnTo>
                    <a:lnTo>
                      <a:pt x="248" y="196"/>
                    </a:lnTo>
                    <a:lnTo>
                      <a:pt x="248" y="196"/>
                    </a:lnTo>
                    <a:lnTo>
                      <a:pt x="248" y="194"/>
                    </a:lnTo>
                    <a:lnTo>
                      <a:pt x="246" y="194"/>
                    </a:lnTo>
                    <a:lnTo>
                      <a:pt x="246" y="194"/>
                    </a:lnTo>
                    <a:lnTo>
                      <a:pt x="246" y="194"/>
                    </a:lnTo>
                    <a:lnTo>
                      <a:pt x="246" y="194"/>
                    </a:lnTo>
                    <a:lnTo>
                      <a:pt x="248" y="192"/>
                    </a:lnTo>
                    <a:lnTo>
                      <a:pt x="248" y="192"/>
                    </a:lnTo>
                    <a:lnTo>
                      <a:pt x="246" y="177"/>
                    </a:lnTo>
                    <a:lnTo>
                      <a:pt x="246" y="175"/>
                    </a:lnTo>
                    <a:lnTo>
                      <a:pt x="248" y="175"/>
                    </a:lnTo>
                    <a:lnTo>
                      <a:pt x="248" y="173"/>
                    </a:lnTo>
                    <a:lnTo>
                      <a:pt x="248" y="171"/>
                    </a:lnTo>
                    <a:lnTo>
                      <a:pt x="246" y="171"/>
                    </a:lnTo>
                    <a:lnTo>
                      <a:pt x="246" y="169"/>
                    </a:lnTo>
                    <a:lnTo>
                      <a:pt x="246" y="167"/>
                    </a:lnTo>
                    <a:lnTo>
                      <a:pt x="246" y="165"/>
                    </a:lnTo>
                    <a:lnTo>
                      <a:pt x="246" y="165"/>
                    </a:lnTo>
                    <a:lnTo>
                      <a:pt x="248" y="163"/>
                    </a:lnTo>
                    <a:lnTo>
                      <a:pt x="248" y="163"/>
                    </a:lnTo>
                    <a:lnTo>
                      <a:pt x="248" y="162"/>
                    </a:lnTo>
                    <a:lnTo>
                      <a:pt x="246" y="162"/>
                    </a:lnTo>
                    <a:lnTo>
                      <a:pt x="244" y="162"/>
                    </a:lnTo>
                    <a:lnTo>
                      <a:pt x="240" y="162"/>
                    </a:lnTo>
                    <a:lnTo>
                      <a:pt x="240" y="162"/>
                    </a:lnTo>
                    <a:lnTo>
                      <a:pt x="240" y="160"/>
                    </a:lnTo>
                    <a:lnTo>
                      <a:pt x="244" y="156"/>
                    </a:lnTo>
                    <a:lnTo>
                      <a:pt x="246" y="154"/>
                    </a:lnTo>
                    <a:lnTo>
                      <a:pt x="244" y="154"/>
                    </a:lnTo>
                    <a:lnTo>
                      <a:pt x="240" y="154"/>
                    </a:lnTo>
                    <a:lnTo>
                      <a:pt x="240" y="152"/>
                    </a:lnTo>
                    <a:lnTo>
                      <a:pt x="240" y="152"/>
                    </a:lnTo>
                    <a:lnTo>
                      <a:pt x="240" y="152"/>
                    </a:lnTo>
                    <a:lnTo>
                      <a:pt x="240" y="150"/>
                    </a:lnTo>
                    <a:lnTo>
                      <a:pt x="240" y="148"/>
                    </a:lnTo>
                    <a:lnTo>
                      <a:pt x="240" y="148"/>
                    </a:lnTo>
                    <a:lnTo>
                      <a:pt x="240" y="146"/>
                    </a:lnTo>
                    <a:lnTo>
                      <a:pt x="240" y="146"/>
                    </a:lnTo>
                    <a:lnTo>
                      <a:pt x="242" y="144"/>
                    </a:lnTo>
                    <a:lnTo>
                      <a:pt x="242" y="144"/>
                    </a:lnTo>
                    <a:lnTo>
                      <a:pt x="244" y="144"/>
                    </a:lnTo>
                    <a:lnTo>
                      <a:pt x="242" y="143"/>
                    </a:lnTo>
                    <a:lnTo>
                      <a:pt x="242" y="141"/>
                    </a:lnTo>
                    <a:lnTo>
                      <a:pt x="242" y="141"/>
                    </a:lnTo>
                    <a:lnTo>
                      <a:pt x="242" y="139"/>
                    </a:lnTo>
                    <a:lnTo>
                      <a:pt x="242" y="137"/>
                    </a:lnTo>
                    <a:lnTo>
                      <a:pt x="244" y="133"/>
                    </a:lnTo>
                    <a:lnTo>
                      <a:pt x="244" y="131"/>
                    </a:lnTo>
                    <a:lnTo>
                      <a:pt x="246" y="131"/>
                    </a:lnTo>
                    <a:lnTo>
                      <a:pt x="246" y="129"/>
                    </a:lnTo>
                    <a:lnTo>
                      <a:pt x="248" y="129"/>
                    </a:lnTo>
                    <a:lnTo>
                      <a:pt x="246" y="127"/>
                    </a:lnTo>
                    <a:lnTo>
                      <a:pt x="246" y="127"/>
                    </a:lnTo>
                    <a:lnTo>
                      <a:pt x="246" y="125"/>
                    </a:lnTo>
                    <a:lnTo>
                      <a:pt x="246" y="125"/>
                    </a:lnTo>
                    <a:lnTo>
                      <a:pt x="248" y="124"/>
                    </a:lnTo>
                    <a:lnTo>
                      <a:pt x="248" y="124"/>
                    </a:lnTo>
                    <a:lnTo>
                      <a:pt x="248" y="125"/>
                    </a:lnTo>
                    <a:lnTo>
                      <a:pt x="250" y="124"/>
                    </a:lnTo>
                    <a:lnTo>
                      <a:pt x="250" y="122"/>
                    </a:lnTo>
                    <a:lnTo>
                      <a:pt x="253" y="108"/>
                    </a:lnTo>
                    <a:lnTo>
                      <a:pt x="253" y="104"/>
                    </a:lnTo>
                    <a:lnTo>
                      <a:pt x="255" y="103"/>
                    </a:lnTo>
                    <a:lnTo>
                      <a:pt x="255" y="103"/>
                    </a:lnTo>
                    <a:lnTo>
                      <a:pt x="259" y="99"/>
                    </a:lnTo>
                    <a:lnTo>
                      <a:pt x="259" y="97"/>
                    </a:lnTo>
                    <a:lnTo>
                      <a:pt x="259" y="97"/>
                    </a:lnTo>
                    <a:lnTo>
                      <a:pt x="259" y="97"/>
                    </a:lnTo>
                    <a:lnTo>
                      <a:pt x="261" y="95"/>
                    </a:lnTo>
                    <a:lnTo>
                      <a:pt x="261" y="95"/>
                    </a:lnTo>
                    <a:lnTo>
                      <a:pt x="261" y="97"/>
                    </a:lnTo>
                    <a:lnTo>
                      <a:pt x="263" y="95"/>
                    </a:lnTo>
                    <a:lnTo>
                      <a:pt x="263" y="95"/>
                    </a:lnTo>
                    <a:lnTo>
                      <a:pt x="263" y="95"/>
                    </a:lnTo>
                    <a:lnTo>
                      <a:pt x="263" y="95"/>
                    </a:lnTo>
                    <a:lnTo>
                      <a:pt x="263" y="95"/>
                    </a:lnTo>
                    <a:lnTo>
                      <a:pt x="263" y="93"/>
                    </a:lnTo>
                    <a:lnTo>
                      <a:pt x="263" y="93"/>
                    </a:lnTo>
                    <a:lnTo>
                      <a:pt x="265" y="93"/>
                    </a:lnTo>
                    <a:lnTo>
                      <a:pt x="269" y="89"/>
                    </a:lnTo>
                    <a:lnTo>
                      <a:pt x="271" y="87"/>
                    </a:lnTo>
                    <a:lnTo>
                      <a:pt x="271" y="85"/>
                    </a:lnTo>
                    <a:lnTo>
                      <a:pt x="273" y="84"/>
                    </a:lnTo>
                    <a:lnTo>
                      <a:pt x="274" y="82"/>
                    </a:lnTo>
                    <a:lnTo>
                      <a:pt x="280" y="76"/>
                    </a:lnTo>
                    <a:lnTo>
                      <a:pt x="284" y="72"/>
                    </a:lnTo>
                    <a:lnTo>
                      <a:pt x="286" y="70"/>
                    </a:lnTo>
                    <a:lnTo>
                      <a:pt x="288" y="65"/>
                    </a:lnTo>
                    <a:lnTo>
                      <a:pt x="288" y="61"/>
                    </a:lnTo>
                    <a:lnTo>
                      <a:pt x="288" y="59"/>
                    </a:lnTo>
                    <a:close/>
                  </a:path>
                </a:pathLst>
              </a:custGeom>
              <a:solidFill>
                <a:schemeClr val="accent4"/>
              </a:solidFill>
              <a:ln w="3175" cap="rnd">
                <a:solidFill>
                  <a:schemeClr val="tx1">
                    <a:lumMod val="50000"/>
                    <a:lumOff val="50000"/>
                  </a:schemeClr>
                </a:solidFill>
                <a:prstDash val="solid"/>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47" name="Freeform 56">
                <a:extLst>
                  <a:ext uri="{FF2B5EF4-FFF2-40B4-BE49-F238E27FC236}">
                    <a16:creationId xmlns:a16="http://schemas.microsoft.com/office/drawing/2014/main" id="{E35FBE65-6469-41A0-9B4E-7E3FC70388CC}"/>
                  </a:ext>
                </a:extLst>
              </p:cNvPr>
              <p:cNvSpPr>
                <a:spLocks/>
              </p:cNvSpPr>
              <p:nvPr/>
            </p:nvSpPr>
            <p:spPr bwMode="auto">
              <a:xfrm>
                <a:off x="6739571" y="3329907"/>
                <a:ext cx="925181" cy="734707"/>
              </a:xfrm>
              <a:custGeom>
                <a:avLst/>
                <a:gdLst>
                  <a:gd name="T0" fmla="*/ 553 w 583"/>
                  <a:gd name="T1" fmla="*/ 158 h 463"/>
                  <a:gd name="T2" fmla="*/ 513 w 583"/>
                  <a:gd name="T3" fmla="*/ 132 h 463"/>
                  <a:gd name="T4" fmla="*/ 493 w 583"/>
                  <a:gd name="T5" fmla="*/ 103 h 463"/>
                  <a:gd name="T6" fmla="*/ 484 w 583"/>
                  <a:gd name="T7" fmla="*/ 71 h 463"/>
                  <a:gd name="T8" fmla="*/ 457 w 583"/>
                  <a:gd name="T9" fmla="*/ 44 h 463"/>
                  <a:gd name="T10" fmla="*/ 457 w 583"/>
                  <a:gd name="T11" fmla="*/ 29 h 463"/>
                  <a:gd name="T12" fmla="*/ 444 w 583"/>
                  <a:gd name="T13" fmla="*/ 35 h 463"/>
                  <a:gd name="T14" fmla="*/ 400 w 583"/>
                  <a:gd name="T15" fmla="*/ 29 h 463"/>
                  <a:gd name="T16" fmla="*/ 381 w 583"/>
                  <a:gd name="T17" fmla="*/ 16 h 463"/>
                  <a:gd name="T18" fmla="*/ 349 w 583"/>
                  <a:gd name="T19" fmla="*/ 6 h 463"/>
                  <a:gd name="T20" fmla="*/ 305 w 583"/>
                  <a:gd name="T21" fmla="*/ 4 h 463"/>
                  <a:gd name="T22" fmla="*/ 261 w 583"/>
                  <a:gd name="T23" fmla="*/ 25 h 463"/>
                  <a:gd name="T24" fmla="*/ 221 w 583"/>
                  <a:gd name="T25" fmla="*/ 37 h 463"/>
                  <a:gd name="T26" fmla="*/ 93 w 583"/>
                  <a:gd name="T27" fmla="*/ 48 h 463"/>
                  <a:gd name="T28" fmla="*/ 21 w 583"/>
                  <a:gd name="T29" fmla="*/ 77 h 463"/>
                  <a:gd name="T30" fmla="*/ 6 w 583"/>
                  <a:gd name="T31" fmla="*/ 84 h 463"/>
                  <a:gd name="T32" fmla="*/ 2 w 583"/>
                  <a:gd name="T33" fmla="*/ 111 h 463"/>
                  <a:gd name="T34" fmla="*/ 49 w 583"/>
                  <a:gd name="T35" fmla="*/ 90 h 463"/>
                  <a:gd name="T36" fmla="*/ 30 w 583"/>
                  <a:gd name="T37" fmla="*/ 111 h 463"/>
                  <a:gd name="T38" fmla="*/ 28 w 583"/>
                  <a:gd name="T39" fmla="*/ 132 h 463"/>
                  <a:gd name="T40" fmla="*/ 38 w 583"/>
                  <a:gd name="T41" fmla="*/ 141 h 463"/>
                  <a:gd name="T42" fmla="*/ 122 w 583"/>
                  <a:gd name="T43" fmla="*/ 194 h 463"/>
                  <a:gd name="T44" fmla="*/ 183 w 583"/>
                  <a:gd name="T45" fmla="*/ 175 h 463"/>
                  <a:gd name="T46" fmla="*/ 204 w 583"/>
                  <a:gd name="T47" fmla="*/ 179 h 463"/>
                  <a:gd name="T48" fmla="*/ 215 w 583"/>
                  <a:gd name="T49" fmla="*/ 177 h 463"/>
                  <a:gd name="T50" fmla="*/ 156 w 583"/>
                  <a:gd name="T51" fmla="*/ 227 h 463"/>
                  <a:gd name="T52" fmla="*/ 129 w 583"/>
                  <a:gd name="T53" fmla="*/ 236 h 463"/>
                  <a:gd name="T54" fmla="*/ 95 w 583"/>
                  <a:gd name="T55" fmla="*/ 238 h 463"/>
                  <a:gd name="T56" fmla="*/ 74 w 583"/>
                  <a:gd name="T57" fmla="*/ 236 h 463"/>
                  <a:gd name="T58" fmla="*/ 131 w 583"/>
                  <a:gd name="T59" fmla="*/ 309 h 463"/>
                  <a:gd name="T60" fmla="*/ 244 w 583"/>
                  <a:gd name="T61" fmla="*/ 402 h 463"/>
                  <a:gd name="T62" fmla="*/ 314 w 583"/>
                  <a:gd name="T63" fmla="*/ 375 h 463"/>
                  <a:gd name="T64" fmla="*/ 366 w 583"/>
                  <a:gd name="T65" fmla="*/ 343 h 463"/>
                  <a:gd name="T66" fmla="*/ 373 w 583"/>
                  <a:gd name="T67" fmla="*/ 297 h 463"/>
                  <a:gd name="T68" fmla="*/ 360 w 583"/>
                  <a:gd name="T69" fmla="*/ 286 h 463"/>
                  <a:gd name="T70" fmla="*/ 362 w 583"/>
                  <a:gd name="T71" fmla="*/ 276 h 463"/>
                  <a:gd name="T72" fmla="*/ 383 w 583"/>
                  <a:gd name="T73" fmla="*/ 267 h 463"/>
                  <a:gd name="T74" fmla="*/ 387 w 583"/>
                  <a:gd name="T75" fmla="*/ 240 h 463"/>
                  <a:gd name="T76" fmla="*/ 423 w 583"/>
                  <a:gd name="T77" fmla="*/ 248 h 463"/>
                  <a:gd name="T78" fmla="*/ 413 w 583"/>
                  <a:gd name="T79" fmla="*/ 251 h 463"/>
                  <a:gd name="T80" fmla="*/ 421 w 583"/>
                  <a:gd name="T81" fmla="*/ 274 h 463"/>
                  <a:gd name="T82" fmla="*/ 432 w 583"/>
                  <a:gd name="T83" fmla="*/ 305 h 463"/>
                  <a:gd name="T84" fmla="*/ 423 w 583"/>
                  <a:gd name="T85" fmla="*/ 318 h 463"/>
                  <a:gd name="T86" fmla="*/ 410 w 583"/>
                  <a:gd name="T87" fmla="*/ 339 h 463"/>
                  <a:gd name="T88" fmla="*/ 419 w 583"/>
                  <a:gd name="T89" fmla="*/ 356 h 463"/>
                  <a:gd name="T90" fmla="*/ 431 w 583"/>
                  <a:gd name="T91" fmla="*/ 373 h 463"/>
                  <a:gd name="T92" fmla="*/ 438 w 583"/>
                  <a:gd name="T93" fmla="*/ 398 h 463"/>
                  <a:gd name="T94" fmla="*/ 425 w 583"/>
                  <a:gd name="T95" fmla="*/ 444 h 463"/>
                  <a:gd name="T96" fmla="*/ 442 w 583"/>
                  <a:gd name="T97" fmla="*/ 457 h 463"/>
                  <a:gd name="T98" fmla="*/ 453 w 583"/>
                  <a:gd name="T99" fmla="*/ 438 h 463"/>
                  <a:gd name="T100" fmla="*/ 457 w 583"/>
                  <a:gd name="T101" fmla="*/ 457 h 463"/>
                  <a:gd name="T102" fmla="*/ 484 w 583"/>
                  <a:gd name="T103" fmla="*/ 451 h 463"/>
                  <a:gd name="T104" fmla="*/ 486 w 583"/>
                  <a:gd name="T105" fmla="*/ 411 h 463"/>
                  <a:gd name="T106" fmla="*/ 505 w 583"/>
                  <a:gd name="T107" fmla="*/ 415 h 463"/>
                  <a:gd name="T108" fmla="*/ 524 w 583"/>
                  <a:gd name="T109" fmla="*/ 371 h 463"/>
                  <a:gd name="T110" fmla="*/ 511 w 583"/>
                  <a:gd name="T111" fmla="*/ 356 h 463"/>
                  <a:gd name="T112" fmla="*/ 545 w 583"/>
                  <a:gd name="T113" fmla="*/ 326 h 463"/>
                  <a:gd name="T114" fmla="*/ 553 w 583"/>
                  <a:gd name="T115" fmla="*/ 316 h 463"/>
                  <a:gd name="T116" fmla="*/ 522 w 583"/>
                  <a:gd name="T117" fmla="*/ 299 h 463"/>
                  <a:gd name="T118" fmla="*/ 545 w 583"/>
                  <a:gd name="T119" fmla="*/ 251 h 463"/>
                  <a:gd name="T120" fmla="*/ 551 w 583"/>
                  <a:gd name="T121" fmla="*/ 232 h 463"/>
                  <a:gd name="T122" fmla="*/ 581 w 583"/>
                  <a:gd name="T123" fmla="*/ 189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83" h="463">
                    <a:moveTo>
                      <a:pt x="581" y="189"/>
                    </a:moveTo>
                    <a:lnTo>
                      <a:pt x="579" y="187"/>
                    </a:lnTo>
                    <a:lnTo>
                      <a:pt x="577" y="185"/>
                    </a:lnTo>
                    <a:lnTo>
                      <a:pt x="577" y="185"/>
                    </a:lnTo>
                    <a:lnTo>
                      <a:pt x="575" y="185"/>
                    </a:lnTo>
                    <a:lnTo>
                      <a:pt x="575" y="187"/>
                    </a:lnTo>
                    <a:lnTo>
                      <a:pt x="575" y="187"/>
                    </a:lnTo>
                    <a:lnTo>
                      <a:pt x="573" y="187"/>
                    </a:lnTo>
                    <a:lnTo>
                      <a:pt x="573" y="187"/>
                    </a:lnTo>
                    <a:lnTo>
                      <a:pt x="573" y="185"/>
                    </a:lnTo>
                    <a:lnTo>
                      <a:pt x="573" y="183"/>
                    </a:lnTo>
                    <a:lnTo>
                      <a:pt x="572" y="175"/>
                    </a:lnTo>
                    <a:lnTo>
                      <a:pt x="570" y="170"/>
                    </a:lnTo>
                    <a:lnTo>
                      <a:pt x="570" y="168"/>
                    </a:lnTo>
                    <a:lnTo>
                      <a:pt x="568" y="166"/>
                    </a:lnTo>
                    <a:lnTo>
                      <a:pt x="568" y="166"/>
                    </a:lnTo>
                    <a:lnTo>
                      <a:pt x="568" y="166"/>
                    </a:lnTo>
                    <a:lnTo>
                      <a:pt x="566" y="164"/>
                    </a:lnTo>
                    <a:lnTo>
                      <a:pt x="566" y="164"/>
                    </a:lnTo>
                    <a:lnTo>
                      <a:pt x="564" y="162"/>
                    </a:lnTo>
                    <a:lnTo>
                      <a:pt x="564" y="160"/>
                    </a:lnTo>
                    <a:lnTo>
                      <a:pt x="562" y="158"/>
                    </a:lnTo>
                    <a:lnTo>
                      <a:pt x="562" y="158"/>
                    </a:lnTo>
                    <a:lnTo>
                      <a:pt x="558" y="156"/>
                    </a:lnTo>
                    <a:lnTo>
                      <a:pt x="558" y="156"/>
                    </a:lnTo>
                    <a:lnTo>
                      <a:pt x="556" y="156"/>
                    </a:lnTo>
                    <a:lnTo>
                      <a:pt x="556" y="156"/>
                    </a:lnTo>
                    <a:lnTo>
                      <a:pt x="554" y="156"/>
                    </a:lnTo>
                    <a:lnTo>
                      <a:pt x="554" y="158"/>
                    </a:lnTo>
                    <a:lnTo>
                      <a:pt x="553" y="158"/>
                    </a:lnTo>
                    <a:lnTo>
                      <a:pt x="553" y="156"/>
                    </a:lnTo>
                    <a:lnTo>
                      <a:pt x="551" y="156"/>
                    </a:lnTo>
                    <a:lnTo>
                      <a:pt x="551" y="154"/>
                    </a:lnTo>
                    <a:lnTo>
                      <a:pt x="551" y="153"/>
                    </a:lnTo>
                    <a:lnTo>
                      <a:pt x="551" y="151"/>
                    </a:lnTo>
                    <a:lnTo>
                      <a:pt x="551" y="151"/>
                    </a:lnTo>
                    <a:lnTo>
                      <a:pt x="551" y="149"/>
                    </a:lnTo>
                    <a:lnTo>
                      <a:pt x="549" y="147"/>
                    </a:lnTo>
                    <a:lnTo>
                      <a:pt x="547" y="147"/>
                    </a:lnTo>
                    <a:lnTo>
                      <a:pt x="543" y="143"/>
                    </a:lnTo>
                    <a:lnTo>
                      <a:pt x="539" y="141"/>
                    </a:lnTo>
                    <a:lnTo>
                      <a:pt x="535" y="137"/>
                    </a:lnTo>
                    <a:lnTo>
                      <a:pt x="535" y="137"/>
                    </a:lnTo>
                    <a:lnTo>
                      <a:pt x="533" y="137"/>
                    </a:lnTo>
                    <a:lnTo>
                      <a:pt x="533" y="137"/>
                    </a:lnTo>
                    <a:lnTo>
                      <a:pt x="533" y="139"/>
                    </a:lnTo>
                    <a:lnTo>
                      <a:pt x="533" y="139"/>
                    </a:lnTo>
                    <a:lnTo>
                      <a:pt x="533" y="139"/>
                    </a:lnTo>
                    <a:lnTo>
                      <a:pt x="532" y="139"/>
                    </a:lnTo>
                    <a:lnTo>
                      <a:pt x="532" y="139"/>
                    </a:lnTo>
                    <a:lnTo>
                      <a:pt x="532" y="139"/>
                    </a:lnTo>
                    <a:lnTo>
                      <a:pt x="530" y="139"/>
                    </a:lnTo>
                    <a:lnTo>
                      <a:pt x="530" y="139"/>
                    </a:lnTo>
                    <a:lnTo>
                      <a:pt x="526" y="135"/>
                    </a:lnTo>
                    <a:lnTo>
                      <a:pt x="524" y="132"/>
                    </a:lnTo>
                    <a:lnTo>
                      <a:pt x="522" y="130"/>
                    </a:lnTo>
                    <a:lnTo>
                      <a:pt x="522" y="130"/>
                    </a:lnTo>
                    <a:lnTo>
                      <a:pt x="520" y="130"/>
                    </a:lnTo>
                    <a:lnTo>
                      <a:pt x="513" y="132"/>
                    </a:lnTo>
                    <a:lnTo>
                      <a:pt x="513" y="132"/>
                    </a:lnTo>
                    <a:lnTo>
                      <a:pt x="511" y="130"/>
                    </a:lnTo>
                    <a:lnTo>
                      <a:pt x="509" y="130"/>
                    </a:lnTo>
                    <a:lnTo>
                      <a:pt x="505" y="130"/>
                    </a:lnTo>
                    <a:lnTo>
                      <a:pt x="505" y="128"/>
                    </a:lnTo>
                    <a:lnTo>
                      <a:pt x="505" y="126"/>
                    </a:lnTo>
                    <a:lnTo>
                      <a:pt x="507" y="124"/>
                    </a:lnTo>
                    <a:lnTo>
                      <a:pt x="505" y="124"/>
                    </a:lnTo>
                    <a:lnTo>
                      <a:pt x="505" y="122"/>
                    </a:lnTo>
                    <a:lnTo>
                      <a:pt x="505" y="120"/>
                    </a:lnTo>
                    <a:lnTo>
                      <a:pt x="505" y="118"/>
                    </a:lnTo>
                    <a:lnTo>
                      <a:pt x="505" y="116"/>
                    </a:lnTo>
                    <a:lnTo>
                      <a:pt x="505" y="115"/>
                    </a:lnTo>
                    <a:lnTo>
                      <a:pt x="505" y="113"/>
                    </a:lnTo>
                    <a:lnTo>
                      <a:pt x="503" y="111"/>
                    </a:lnTo>
                    <a:lnTo>
                      <a:pt x="501" y="109"/>
                    </a:lnTo>
                    <a:lnTo>
                      <a:pt x="499" y="109"/>
                    </a:lnTo>
                    <a:lnTo>
                      <a:pt x="499" y="111"/>
                    </a:lnTo>
                    <a:lnTo>
                      <a:pt x="497" y="113"/>
                    </a:lnTo>
                    <a:lnTo>
                      <a:pt x="495" y="113"/>
                    </a:lnTo>
                    <a:lnTo>
                      <a:pt x="495" y="113"/>
                    </a:lnTo>
                    <a:lnTo>
                      <a:pt x="493" y="113"/>
                    </a:lnTo>
                    <a:lnTo>
                      <a:pt x="493" y="113"/>
                    </a:lnTo>
                    <a:lnTo>
                      <a:pt x="493" y="111"/>
                    </a:lnTo>
                    <a:lnTo>
                      <a:pt x="493" y="109"/>
                    </a:lnTo>
                    <a:lnTo>
                      <a:pt x="493" y="107"/>
                    </a:lnTo>
                    <a:lnTo>
                      <a:pt x="493" y="107"/>
                    </a:lnTo>
                    <a:lnTo>
                      <a:pt x="495" y="105"/>
                    </a:lnTo>
                    <a:lnTo>
                      <a:pt x="495" y="105"/>
                    </a:lnTo>
                    <a:lnTo>
                      <a:pt x="495" y="103"/>
                    </a:lnTo>
                    <a:lnTo>
                      <a:pt x="493" y="103"/>
                    </a:lnTo>
                    <a:lnTo>
                      <a:pt x="493" y="103"/>
                    </a:lnTo>
                    <a:lnTo>
                      <a:pt x="493" y="101"/>
                    </a:lnTo>
                    <a:lnTo>
                      <a:pt x="490" y="101"/>
                    </a:lnTo>
                    <a:lnTo>
                      <a:pt x="490" y="101"/>
                    </a:lnTo>
                    <a:lnTo>
                      <a:pt x="488" y="99"/>
                    </a:lnTo>
                    <a:lnTo>
                      <a:pt x="488" y="99"/>
                    </a:lnTo>
                    <a:lnTo>
                      <a:pt x="486" y="97"/>
                    </a:lnTo>
                    <a:lnTo>
                      <a:pt x="486" y="96"/>
                    </a:lnTo>
                    <a:lnTo>
                      <a:pt x="486" y="96"/>
                    </a:lnTo>
                    <a:lnTo>
                      <a:pt x="484" y="96"/>
                    </a:lnTo>
                    <a:lnTo>
                      <a:pt x="484" y="94"/>
                    </a:lnTo>
                    <a:lnTo>
                      <a:pt x="480" y="96"/>
                    </a:lnTo>
                    <a:lnTo>
                      <a:pt x="480" y="94"/>
                    </a:lnTo>
                    <a:lnTo>
                      <a:pt x="480" y="94"/>
                    </a:lnTo>
                    <a:lnTo>
                      <a:pt x="482" y="90"/>
                    </a:lnTo>
                    <a:lnTo>
                      <a:pt x="482" y="88"/>
                    </a:lnTo>
                    <a:lnTo>
                      <a:pt x="482" y="86"/>
                    </a:lnTo>
                    <a:lnTo>
                      <a:pt x="482" y="84"/>
                    </a:lnTo>
                    <a:lnTo>
                      <a:pt x="482" y="82"/>
                    </a:lnTo>
                    <a:lnTo>
                      <a:pt x="482" y="82"/>
                    </a:lnTo>
                    <a:lnTo>
                      <a:pt x="484" y="80"/>
                    </a:lnTo>
                    <a:lnTo>
                      <a:pt x="486" y="80"/>
                    </a:lnTo>
                    <a:lnTo>
                      <a:pt x="486" y="80"/>
                    </a:lnTo>
                    <a:lnTo>
                      <a:pt x="486" y="78"/>
                    </a:lnTo>
                    <a:lnTo>
                      <a:pt x="486" y="77"/>
                    </a:lnTo>
                    <a:lnTo>
                      <a:pt x="486" y="75"/>
                    </a:lnTo>
                    <a:lnTo>
                      <a:pt x="484" y="73"/>
                    </a:lnTo>
                    <a:lnTo>
                      <a:pt x="484" y="73"/>
                    </a:lnTo>
                    <a:lnTo>
                      <a:pt x="484" y="73"/>
                    </a:lnTo>
                    <a:lnTo>
                      <a:pt x="484" y="71"/>
                    </a:lnTo>
                    <a:lnTo>
                      <a:pt x="484" y="69"/>
                    </a:lnTo>
                    <a:lnTo>
                      <a:pt x="484" y="67"/>
                    </a:lnTo>
                    <a:lnTo>
                      <a:pt x="480" y="63"/>
                    </a:lnTo>
                    <a:lnTo>
                      <a:pt x="480" y="61"/>
                    </a:lnTo>
                    <a:lnTo>
                      <a:pt x="478" y="63"/>
                    </a:lnTo>
                    <a:lnTo>
                      <a:pt x="478" y="63"/>
                    </a:lnTo>
                    <a:lnTo>
                      <a:pt x="476" y="67"/>
                    </a:lnTo>
                    <a:lnTo>
                      <a:pt x="476" y="67"/>
                    </a:lnTo>
                    <a:lnTo>
                      <a:pt x="476" y="69"/>
                    </a:lnTo>
                    <a:lnTo>
                      <a:pt x="474" y="69"/>
                    </a:lnTo>
                    <a:lnTo>
                      <a:pt x="471" y="71"/>
                    </a:lnTo>
                    <a:lnTo>
                      <a:pt x="471" y="71"/>
                    </a:lnTo>
                    <a:lnTo>
                      <a:pt x="469" y="71"/>
                    </a:lnTo>
                    <a:lnTo>
                      <a:pt x="467" y="67"/>
                    </a:lnTo>
                    <a:lnTo>
                      <a:pt x="467" y="67"/>
                    </a:lnTo>
                    <a:lnTo>
                      <a:pt x="467" y="65"/>
                    </a:lnTo>
                    <a:lnTo>
                      <a:pt x="465" y="65"/>
                    </a:lnTo>
                    <a:lnTo>
                      <a:pt x="465" y="63"/>
                    </a:lnTo>
                    <a:lnTo>
                      <a:pt x="463" y="63"/>
                    </a:lnTo>
                    <a:lnTo>
                      <a:pt x="463" y="61"/>
                    </a:lnTo>
                    <a:lnTo>
                      <a:pt x="461" y="61"/>
                    </a:lnTo>
                    <a:lnTo>
                      <a:pt x="461" y="59"/>
                    </a:lnTo>
                    <a:lnTo>
                      <a:pt x="459" y="59"/>
                    </a:lnTo>
                    <a:lnTo>
                      <a:pt x="457" y="57"/>
                    </a:lnTo>
                    <a:lnTo>
                      <a:pt x="457" y="57"/>
                    </a:lnTo>
                    <a:lnTo>
                      <a:pt x="457" y="56"/>
                    </a:lnTo>
                    <a:lnTo>
                      <a:pt x="455" y="52"/>
                    </a:lnTo>
                    <a:lnTo>
                      <a:pt x="455" y="52"/>
                    </a:lnTo>
                    <a:lnTo>
                      <a:pt x="455" y="50"/>
                    </a:lnTo>
                    <a:lnTo>
                      <a:pt x="457" y="44"/>
                    </a:lnTo>
                    <a:lnTo>
                      <a:pt x="457" y="42"/>
                    </a:lnTo>
                    <a:lnTo>
                      <a:pt x="459" y="42"/>
                    </a:lnTo>
                    <a:lnTo>
                      <a:pt x="459" y="40"/>
                    </a:lnTo>
                    <a:lnTo>
                      <a:pt x="459" y="40"/>
                    </a:lnTo>
                    <a:lnTo>
                      <a:pt x="459" y="40"/>
                    </a:lnTo>
                    <a:lnTo>
                      <a:pt x="461" y="38"/>
                    </a:lnTo>
                    <a:lnTo>
                      <a:pt x="461" y="38"/>
                    </a:lnTo>
                    <a:lnTo>
                      <a:pt x="461" y="38"/>
                    </a:lnTo>
                    <a:lnTo>
                      <a:pt x="463" y="38"/>
                    </a:lnTo>
                    <a:lnTo>
                      <a:pt x="465" y="38"/>
                    </a:lnTo>
                    <a:lnTo>
                      <a:pt x="465" y="38"/>
                    </a:lnTo>
                    <a:lnTo>
                      <a:pt x="467" y="38"/>
                    </a:lnTo>
                    <a:lnTo>
                      <a:pt x="467" y="38"/>
                    </a:lnTo>
                    <a:lnTo>
                      <a:pt x="467" y="37"/>
                    </a:lnTo>
                    <a:lnTo>
                      <a:pt x="467" y="35"/>
                    </a:lnTo>
                    <a:lnTo>
                      <a:pt x="467" y="35"/>
                    </a:lnTo>
                    <a:lnTo>
                      <a:pt x="467" y="35"/>
                    </a:lnTo>
                    <a:lnTo>
                      <a:pt x="467" y="33"/>
                    </a:lnTo>
                    <a:lnTo>
                      <a:pt x="465" y="33"/>
                    </a:lnTo>
                    <a:lnTo>
                      <a:pt x="465" y="35"/>
                    </a:lnTo>
                    <a:lnTo>
                      <a:pt x="465" y="35"/>
                    </a:lnTo>
                    <a:lnTo>
                      <a:pt x="463" y="35"/>
                    </a:lnTo>
                    <a:lnTo>
                      <a:pt x="463" y="35"/>
                    </a:lnTo>
                    <a:lnTo>
                      <a:pt x="459" y="33"/>
                    </a:lnTo>
                    <a:lnTo>
                      <a:pt x="457" y="33"/>
                    </a:lnTo>
                    <a:lnTo>
                      <a:pt x="457" y="33"/>
                    </a:lnTo>
                    <a:lnTo>
                      <a:pt x="455" y="31"/>
                    </a:lnTo>
                    <a:lnTo>
                      <a:pt x="455" y="31"/>
                    </a:lnTo>
                    <a:lnTo>
                      <a:pt x="455" y="31"/>
                    </a:lnTo>
                    <a:lnTo>
                      <a:pt x="457" y="29"/>
                    </a:lnTo>
                    <a:lnTo>
                      <a:pt x="457" y="25"/>
                    </a:lnTo>
                    <a:lnTo>
                      <a:pt x="457" y="23"/>
                    </a:lnTo>
                    <a:lnTo>
                      <a:pt x="457" y="23"/>
                    </a:lnTo>
                    <a:lnTo>
                      <a:pt x="457" y="23"/>
                    </a:lnTo>
                    <a:lnTo>
                      <a:pt x="457" y="21"/>
                    </a:lnTo>
                    <a:lnTo>
                      <a:pt x="457" y="21"/>
                    </a:lnTo>
                    <a:lnTo>
                      <a:pt x="455" y="21"/>
                    </a:lnTo>
                    <a:lnTo>
                      <a:pt x="455" y="21"/>
                    </a:lnTo>
                    <a:lnTo>
                      <a:pt x="453" y="21"/>
                    </a:lnTo>
                    <a:lnTo>
                      <a:pt x="450" y="23"/>
                    </a:lnTo>
                    <a:lnTo>
                      <a:pt x="450" y="23"/>
                    </a:lnTo>
                    <a:lnTo>
                      <a:pt x="448" y="23"/>
                    </a:lnTo>
                    <a:lnTo>
                      <a:pt x="448" y="23"/>
                    </a:lnTo>
                    <a:lnTo>
                      <a:pt x="448" y="23"/>
                    </a:lnTo>
                    <a:lnTo>
                      <a:pt x="446" y="25"/>
                    </a:lnTo>
                    <a:lnTo>
                      <a:pt x="446" y="25"/>
                    </a:lnTo>
                    <a:lnTo>
                      <a:pt x="446" y="25"/>
                    </a:lnTo>
                    <a:lnTo>
                      <a:pt x="446" y="27"/>
                    </a:lnTo>
                    <a:lnTo>
                      <a:pt x="446" y="27"/>
                    </a:lnTo>
                    <a:lnTo>
                      <a:pt x="446" y="29"/>
                    </a:lnTo>
                    <a:lnTo>
                      <a:pt x="446" y="29"/>
                    </a:lnTo>
                    <a:lnTo>
                      <a:pt x="444" y="29"/>
                    </a:lnTo>
                    <a:lnTo>
                      <a:pt x="444" y="31"/>
                    </a:lnTo>
                    <a:lnTo>
                      <a:pt x="444" y="31"/>
                    </a:lnTo>
                    <a:lnTo>
                      <a:pt x="444" y="31"/>
                    </a:lnTo>
                    <a:lnTo>
                      <a:pt x="444" y="31"/>
                    </a:lnTo>
                    <a:lnTo>
                      <a:pt x="444" y="33"/>
                    </a:lnTo>
                    <a:lnTo>
                      <a:pt x="444" y="33"/>
                    </a:lnTo>
                    <a:lnTo>
                      <a:pt x="444" y="33"/>
                    </a:lnTo>
                    <a:lnTo>
                      <a:pt x="444" y="35"/>
                    </a:lnTo>
                    <a:lnTo>
                      <a:pt x="442" y="35"/>
                    </a:lnTo>
                    <a:lnTo>
                      <a:pt x="440" y="37"/>
                    </a:lnTo>
                    <a:lnTo>
                      <a:pt x="440" y="37"/>
                    </a:lnTo>
                    <a:lnTo>
                      <a:pt x="438" y="37"/>
                    </a:lnTo>
                    <a:lnTo>
                      <a:pt x="434" y="35"/>
                    </a:lnTo>
                    <a:lnTo>
                      <a:pt x="432" y="35"/>
                    </a:lnTo>
                    <a:lnTo>
                      <a:pt x="429" y="35"/>
                    </a:lnTo>
                    <a:lnTo>
                      <a:pt x="425" y="35"/>
                    </a:lnTo>
                    <a:lnTo>
                      <a:pt x="423" y="35"/>
                    </a:lnTo>
                    <a:lnTo>
                      <a:pt x="421" y="33"/>
                    </a:lnTo>
                    <a:lnTo>
                      <a:pt x="421" y="33"/>
                    </a:lnTo>
                    <a:lnTo>
                      <a:pt x="419" y="31"/>
                    </a:lnTo>
                    <a:lnTo>
                      <a:pt x="419" y="31"/>
                    </a:lnTo>
                    <a:lnTo>
                      <a:pt x="417" y="27"/>
                    </a:lnTo>
                    <a:lnTo>
                      <a:pt x="417" y="27"/>
                    </a:lnTo>
                    <a:lnTo>
                      <a:pt x="417" y="27"/>
                    </a:lnTo>
                    <a:lnTo>
                      <a:pt x="415" y="25"/>
                    </a:lnTo>
                    <a:lnTo>
                      <a:pt x="415" y="25"/>
                    </a:lnTo>
                    <a:lnTo>
                      <a:pt x="413" y="25"/>
                    </a:lnTo>
                    <a:lnTo>
                      <a:pt x="412" y="25"/>
                    </a:lnTo>
                    <a:lnTo>
                      <a:pt x="412" y="25"/>
                    </a:lnTo>
                    <a:lnTo>
                      <a:pt x="406" y="21"/>
                    </a:lnTo>
                    <a:lnTo>
                      <a:pt x="406" y="21"/>
                    </a:lnTo>
                    <a:lnTo>
                      <a:pt x="404" y="21"/>
                    </a:lnTo>
                    <a:lnTo>
                      <a:pt x="402" y="21"/>
                    </a:lnTo>
                    <a:lnTo>
                      <a:pt x="402" y="21"/>
                    </a:lnTo>
                    <a:lnTo>
                      <a:pt x="402" y="21"/>
                    </a:lnTo>
                    <a:lnTo>
                      <a:pt x="402" y="21"/>
                    </a:lnTo>
                    <a:lnTo>
                      <a:pt x="402" y="23"/>
                    </a:lnTo>
                    <a:lnTo>
                      <a:pt x="400" y="29"/>
                    </a:lnTo>
                    <a:lnTo>
                      <a:pt x="400" y="29"/>
                    </a:lnTo>
                    <a:lnTo>
                      <a:pt x="400" y="29"/>
                    </a:lnTo>
                    <a:lnTo>
                      <a:pt x="400" y="29"/>
                    </a:lnTo>
                    <a:lnTo>
                      <a:pt x="398" y="29"/>
                    </a:lnTo>
                    <a:lnTo>
                      <a:pt x="398" y="29"/>
                    </a:lnTo>
                    <a:lnTo>
                      <a:pt x="398" y="29"/>
                    </a:lnTo>
                    <a:lnTo>
                      <a:pt x="396" y="29"/>
                    </a:lnTo>
                    <a:lnTo>
                      <a:pt x="396" y="27"/>
                    </a:lnTo>
                    <a:lnTo>
                      <a:pt x="394" y="25"/>
                    </a:lnTo>
                    <a:lnTo>
                      <a:pt x="394" y="25"/>
                    </a:lnTo>
                    <a:lnTo>
                      <a:pt x="394" y="23"/>
                    </a:lnTo>
                    <a:lnTo>
                      <a:pt x="394" y="23"/>
                    </a:lnTo>
                    <a:lnTo>
                      <a:pt x="394" y="21"/>
                    </a:lnTo>
                    <a:lnTo>
                      <a:pt x="394" y="21"/>
                    </a:lnTo>
                    <a:lnTo>
                      <a:pt x="394" y="21"/>
                    </a:lnTo>
                    <a:lnTo>
                      <a:pt x="394" y="19"/>
                    </a:lnTo>
                    <a:lnTo>
                      <a:pt x="392" y="19"/>
                    </a:lnTo>
                    <a:lnTo>
                      <a:pt x="391" y="19"/>
                    </a:lnTo>
                    <a:lnTo>
                      <a:pt x="391" y="19"/>
                    </a:lnTo>
                    <a:lnTo>
                      <a:pt x="389" y="19"/>
                    </a:lnTo>
                    <a:lnTo>
                      <a:pt x="389" y="19"/>
                    </a:lnTo>
                    <a:lnTo>
                      <a:pt x="387" y="19"/>
                    </a:lnTo>
                    <a:lnTo>
                      <a:pt x="387" y="18"/>
                    </a:lnTo>
                    <a:lnTo>
                      <a:pt x="387" y="18"/>
                    </a:lnTo>
                    <a:lnTo>
                      <a:pt x="387" y="18"/>
                    </a:lnTo>
                    <a:lnTo>
                      <a:pt x="387" y="18"/>
                    </a:lnTo>
                    <a:lnTo>
                      <a:pt x="385" y="16"/>
                    </a:lnTo>
                    <a:lnTo>
                      <a:pt x="383" y="16"/>
                    </a:lnTo>
                    <a:lnTo>
                      <a:pt x="381" y="16"/>
                    </a:lnTo>
                    <a:lnTo>
                      <a:pt x="381" y="16"/>
                    </a:lnTo>
                    <a:lnTo>
                      <a:pt x="379" y="14"/>
                    </a:lnTo>
                    <a:lnTo>
                      <a:pt x="379" y="14"/>
                    </a:lnTo>
                    <a:lnTo>
                      <a:pt x="377" y="12"/>
                    </a:lnTo>
                    <a:lnTo>
                      <a:pt x="379" y="12"/>
                    </a:lnTo>
                    <a:lnTo>
                      <a:pt x="379" y="12"/>
                    </a:lnTo>
                    <a:lnTo>
                      <a:pt x="379" y="12"/>
                    </a:lnTo>
                    <a:lnTo>
                      <a:pt x="383" y="12"/>
                    </a:lnTo>
                    <a:lnTo>
                      <a:pt x="385" y="10"/>
                    </a:lnTo>
                    <a:lnTo>
                      <a:pt x="385" y="10"/>
                    </a:lnTo>
                    <a:lnTo>
                      <a:pt x="387" y="10"/>
                    </a:lnTo>
                    <a:lnTo>
                      <a:pt x="387" y="10"/>
                    </a:lnTo>
                    <a:lnTo>
                      <a:pt x="387" y="8"/>
                    </a:lnTo>
                    <a:lnTo>
                      <a:pt x="385" y="8"/>
                    </a:lnTo>
                    <a:lnTo>
                      <a:pt x="385" y="8"/>
                    </a:lnTo>
                    <a:lnTo>
                      <a:pt x="383" y="8"/>
                    </a:lnTo>
                    <a:lnTo>
                      <a:pt x="379" y="8"/>
                    </a:lnTo>
                    <a:lnTo>
                      <a:pt x="373" y="10"/>
                    </a:lnTo>
                    <a:lnTo>
                      <a:pt x="371" y="8"/>
                    </a:lnTo>
                    <a:lnTo>
                      <a:pt x="364" y="6"/>
                    </a:lnTo>
                    <a:lnTo>
                      <a:pt x="362" y="6"/>
                    </a:lnTo>
                    <a:lnTo>
                      <a:pt x="362" y="2"/>
                    </a:lnTo>
                    <a:lnTo>
                      <a:pt x="360" y="2"/>
                    </a:lnTo>
                    <a:lnTo>
                      <a:pt x="360" y="0"/>
                    </a:lnTo>
                    <a:lnTo>
                      <a:pt x="358" y="2"/>
                    </a:lnTo>
                    <a:lnTo>
                      <a:pt x="354" y="2"/>
                    </a:lnTo>
                    <a:lnTo>
                      <a:pt x="352" y="2"/>
                    </a:lnTo>
                    <a:lnTo>
                      <a:pt x="352" y="4"/>
                    </a:lnTo>
                    <a:lnTo>
                      <a:pt x="351" y="4"/>
                    </a:lnTo>
                    <a:lnTo>
                      <a:pt x="351" y="6"/>
                    </a:lnTo>
                    <a:lnTo>
                      <a:pt x="349" y="6"/>
                    </a:lnTo>
                    <a:lnTo>
                      <a:pt x="349" y="6"/>
                    </a:lnTo>
                    <a:lnTo>
                      <a:pt x="347" y="6"/>
                    </a:lnTo>
                    <a:lnTo>
                      <a:pt x="345" y="6"/>
                    </a:lnTo>
                    <a:lnTo>
                      <a:pt x="345" y="4"/>
                    </a:lnTo>
                    <a:lnTo>
                      <a:pt x="345" y="4"/>
                    </a:lnTo>
                    <a:lnTo>
                      <a:pt x="343" y="4"/>
                    </a:lnTo>
                    <a:lnTo>
                      <a:pt x="343" y="4"/>
                    </a:lnTo>
                    <a:lnTo>
                      <a:pt x="341" y="4"/>
                    </a:lnTo>
                    <a:lnTo>
                      <a:pt x="339" y="4"/>
                    </a:lnTo>
                    <a:lnTo>
                      <a:pt x="339" y="6"/>
                    </a:lnTo>
                    <a:lnTo>
                      <a:pt x="339" y="6"/>
                    </a:lnTo>
                    <a:lnTo>
                      <a:pt x="339" y="8"/>
                    </a:lnTo>
                    <a:lnTo>
                      <a:pt x="339" y="8"/>
                    </a:lnTo>
                    <a:lnTo>
                      <a:pt x="339" y="8"/>
                    </a:lnTo>
                    <a:lnTo>
                      <a:pt x="337" y="8"/>
                    </a:lnTo>
                    <a:lnTo>
                      <a:pt x="335" y="8"/>
                    </a:lnTo>
                    <a:lnTo>
                      <a:pt x="335" y="8"/>
                    </a:lnTo>
                    <a:lnTo>
                      <a:pt x="333" y="6"/>
                    </a:lnTo>
                    <a:lnTo>
                      <a:pt x="333" y="4"/>
                    </a:lnTo>
                    <a:lnTo>
                      <a:pt x="333" y="4"/>
                    </a:lnTo>
                    <a:lnTo>
                      <a:pt x="331" y="4"/>
                    </a:lnTo>
                    <a:lnTo>
                      <a:pt x="324" y="6"/>
                    </a:lnTo>
                    <a:lnTo>
                      <a:pt x="322" y="6"/>
                    </a:lnTo>
                    <a:lnTo>
                      <a:pt x="320" y="6"/>
                    </a:lnTo>
                    <a:lnTo>
                      <a:pt x="320" y="6"/>
                    </a:lnTo>
                    <a:lnTo>
                      <a:pt x="318" y="4"/>
                    </a:lnTo>
                    <a:lnTo>
                      <a:pt x="316" y="4"/>
                    </a:lnTo>
                    <a:lnTo>
                      <a:pt x="312" y="4"/>
                    </a:lnTo>
                    <a:lnTo>
                      <a:pt x="307" y="4"/>
                    </a:lnTo>
                    <a:lnTo>
                      <a:pt x="305" y="4"/>
                    </a:lnTo>
                    <a:lnTo>
                      <a:pt x="303" y="4"/>
                    </a:lnTo>
                    <a:lnTo>
                      <a:pt x="301" y="6"/>
                    </a:lnTo>
                    <a:lnTo>
                      <a:pt x="299" y="8"/>
                    </a:lnTo>
                    <a:lnTo>
                      <a:pt x="297" y="8"/>
                    </a:lnTo>
                    <a:lnTo>
                      <a:pt x="295" y="8"/>
                    </a:lnTo>
                    <a:lnTo>
                      <a:pt x="293" y="6"/>
                    </a:lnTo>
                    <a:lnTo>
                      <a:pt x="293" y="6"/>
                    </a:lnTo>
                    <a:lnTo>
                      <a:pt x="290" y="6"/>
                    </a:lnTo>
                    <a:lnTo>
                      <a:pt x="290" y="6"/>
                    </a:lnTo>
                    <a:lnTo>
                      <a:pt x="288" y="8"/>
                    </a:lnTo>
                    <a:lnTo>
                      <a:pt x="286" y="8"/>
                    </a:lnTo>
                    <a:lnTo>
                      <a:pt x="284" y="8"/>
                    </a:lnTo>
                    <a:lnTo>
                      <a:pt x="284" y="8"/>
                    </a:lnTo>
                    <a:lnTo>
                      <a:pt x="274" y="6"/>
                    </a:lnTo>
                    <a:lnTo>
                      <a:pt x="270" y="4"/>
                    </a:lnTo>
                    <a:lnTo>
                      <a:pt x="269" y="2"/>
                    </a:lnTo>
                    <a:lnTo>
                      <a:pt x="269" y="4"/>
                    </a:lnTo>
                    <a:lnTo>
                      <a:pt x="267" y="6"/>
                    </a:lnTo>
                    <a:lnTo>
                      <a:pt x="261" y="8"/>
                    </a:lnTo>
                    <a:lnTo>
                      <a:pt x="259" y="10"/>
                    </a:lnTo>
                    <a:lnTo>
                      <a:pt x="259" y="14"/>
                    </a:lnTo>
                    <a:lnTo>
                      <a:pt x="259" y="18"/>
                    </a:lnTo>
                    <a:lnTo>
                      <a:pt x="261" y="18"/>
                    </a:lnTo>
                    <a:lnTo>
                      <a:pt x="261" y="19"/>
                    </a:lnTo>
                    <a:lnTo>
                      <a:pt x="261" y="19"/>
                    </a:lnTo>
                    <a:lnTo>
                      <a:pt x="261" y="19"/>
                    </a:lnTo>
                    <a:lnTo>
                      <a:pt x="261" y="21"/>
                    </a:lnTo>
                    <a:lnTo>
                      <a:pt x="261" y="23"/>
                    </a:lnTo>
                    <a:lnTo>
                      <a:pt x="261" y="23"/>
                    </a:lnTo>
                    <a:lnTo>
                      <a:pt x="261" y="25"/>
                    </a:lnTo>
                    <a:lnTo>
                      <a:pt x="261" y="25"/>
                    </a:lnTo>
                    <a:lnTo>
                      <a:pt x="261" y="25"/>
                    </a:lnTo>
                    <a:lnTo>
                      <a:pt x="263" y="27"/>
                    </a:lnTo>
                    <a:lnTo>
                      <a:pt x="267" y="27"/>
                    </a:lnTo>
                    <a:lnTo>
                      <a:pt x="270" y="29"/>
                    </a:lnTo>
                    <a:lnTo>
                      <a:pt x="270" y="31"/>
                    </a:lnTo>
                    <a:lnTo>
                      <a:pt x="270" y="33"/>
                    </a:lnTo>
                    <a:lnTo>
                      <a:pt x="265" y="35"/>
                    </a:lnTo>
                    <a:lnTo>
                      <a:pt x="265" y="35"/>
                    </a:lnTo>
                    <a:lnTo>
                      <a:pt x="263" y="37"/>
                    </a:lnTo>
                    <a:lnTo>
                      <a:pt x="263" y="37"/>
                    </a:lnTo>
                    <a:lnTo>
                      <a:pt x="261" y="37"/>
                    </a:lnTo>
                    <a:lnTo>
                      <a:pt x="259" y="37"/>
                    </a:lnTo>
                    <a:lnTo>
                      <a:pt x="257" y="37"/>
                    </a:lnTo>
                    <a:lnTo>
                      <a:pt x="255" y="37"/>
                    </a:lnTo>
                    <a:lnTo>
                      <a:pt x="250" y="40"/>
                    </a:lnTo>
                    <a:lnTo>
                      <a:pt x="248" y="42"/>
                    </a:lnTo>
                    <a:lnTo>
                      <a:pt x="250" y="44"/>
                    </a:lnTo>
                    <a:lnTo>
                      <a:pt x="250" y="46"/>
                    </a:lnTo>
                    <a:lnTo>
                      <a:pt x="250" y="46"/>
                    </a:lnTo>
                    <a:lnTo>
                      <a:pt x="248" y="46"/>
                    </a:lnTo>
                    <a:lnTo>
                      <a:pt x="246" y="48"/>
                    </a:lnTo>
                    <a:lnTo>
                      <a:pt x="242" y="50"/>
                    </a:lnTo>
                    <a:lnTo>
                      <a:pt x="240" y="50"/>
                    </a:lnTo>
                    <a:lnTo>
                      <a:pt x="229" y="48"/>
                    </a:lnTo>
                    <a:lnTo>
                      <a:pt x="225" y="46"/>
                    </a:lnTo>
                    <a:lnTo>
                      <a:pt x="223" y="46"/>
                    </a:lnTo>
                    <a:lnTo>
                      <a:pt x="223" y="44"/>
                    </a:lnTo>
                    <a:lnTo>
                      <a:pt x="221" y="40"/>
                    </a:lnTo>
                    <a:lnTo>
                      <a:pt x="221" y="37"/>
                    </a:lnTo>
                    <a:lnTo>
                      <a:pt x="221" y="35"/>
                    </a:lnTo>
                    <a:lnTo>
                      <a:pt x="221" y="35"/>
                    </a:lnTo>
                    <a:lnTo>
                      <a:pt x="223" y="33"/>
                    </a:lnTo>
                    <a:lnTo>
                      <a:pt x="223" y="33"/>
                    </a:lnTo>
                    <a:lnTo>
                      <a:pt x="223" y="31"/>
                    </a:lnTo>
                    <a:lnTo>
                      <a:pt x="219" y="31"/>
                    </a:lnTo>
                    <a:lnTo>
                      <a:pt x="210" y="33"/>
                    </a:lnTo>
                    <a:lnTo>
                      <a:pt x="206" y="35"/>
                    </a:lnTo>
                    <a:lnTo>
                      <a:pt x="204" y="37"/>
                    </a:lnTo>
                    <a:lnTo>
                      <a:pt x="198" y="37"/>
                    </a:lnTo>
                    <a:lnTo>
                      <a:pt x="196" y="37"/>
                    </a:lnTo>
                    <a:lnTo>
                      <a:pt x="192" y="40"/>
                    </a:lnTo>
                    <a:lnTo>
                      <a:pt x="190" y="40"/>
                    </a:lnTo>
                    <a:lnTo>
                      <a:pt x="189" y="40"/>
                    </a:lnTo>
                    <a:lnTo>
                      <a:pt x="185" y="42"/>
                    </a:lnTo>
                    <a:lnTo>
                      <a:pt x="181" y="42"/>
                    </a:lnTo>
                    <a:lnTo>
                      <a:pt x="179" y="42"/>
                    </a:lnTo>
                    <a:lnTo>
                      <a:pt x="179" y="44"/>
                    </a:lnTo>
                    <a:lnTo>
                      <a:pt x="177" y="50"/>
                    </a:lnTo>
                    <a:lnTo>
                      <a:pt x="175" y="52"/>
                    </a:lnTo>
                    <a:lnTo>
                      <a:pt x="171" y="56"/>
                    </a:lnTo>
                    <a:lnTo>
                      <a:pt x="168" y="56"/>
                    </a:lnTo>
                    <a:lnTo>
                      <a:pt x="149" y="56"/>
                    </a:lnTo>
                    <a:lnTo>
                      <a:pt x="145" y="56"/>
                    </a:lnTo>
                    <a:lnTo>
                      <a:pt x="141" y="54"/>
                    </a:lnTo>
                    <a:lnTo>
                      <a:pt x="133" y="46"/>
                    </a:lnTo>
                    <a:lnTo>
                      <a:pt x="129" y="44"/>
                    </a:lnTo>
                    <a:lnTo>
                      <a:pt x="105" y="44"/>
                    </a:lnTo>
                    <a:lnTo>
                      <a:pt x="97" y="46"/>
                    </a:lnTo>
                    <a:lnTo>
                      <a:pt x="93" y="48"/>
                    </a:lnTo>
                    <a:lnTo>
                      <a:pt x="91" y="46"/>
                    </a:lnTo>
                    <a:lnTo>
                      <a:pt x="88" y="44"/>
                    </a:lnTo>
                    <a:lnTo>
                      <a:pt x="84" y="44"/>
                    </a:lnTo>
                    <a:lnTo>
                      <a:pt x="82" y="44"/>
                    </a:lnTo>
                    <a:lnTo>
                      <a:pt x="80" y="46"/>
                    </a:lnTo>
                    <a:lnTo>
                      <a:pt x="76" y="48"/>
                    </a:lnTo>
                    <a:lnTo>
                      <a:pt x="74" y="46"/>
                    </a:lnTo>
                    <a:lnTo>
                      <a:pt x="74" y="46"/>
                    </a:lnTo>
                    <a:lnTo>
                      <a:pt x="72" y="42"/>
                    </a:lnTo>
                    <a:lnTo>
                      <a:pt x="70" y="42"/>
                    </a:lnTo>
                    <a:lnTo>
                      <a:pt x="70" y="40"/>
                    </a:lnTo>
                    <a:lnTo>
                      <a:pt x="69" y="40"/>
                    </a:lnTo>
                    <a:lnTo>
                      <a:pt x="69" y="40"/>
                    </a:lnTo>
                    <a:lnTo>
                      <a:pt x="69" y="40"/>
                    </a:lnTo>
                    <a:lnTo>
                      <a:pt x="67" y="42"/>
                    </a:lnTo>
                    <a:lnTo>
                      <a:pt x="67" y="42"/>
                    </a:lnTo>
                    <a:lnTo>
                      <a:pt x="65" y="48"/>
                    </a:lnTo>
                    <a:lnTo>
                      <a:pt x="63" y="50"/>
                    </a:lnTo>
                    <a:lnTo>
                      <a:pt x="61" y="48"/>
                    </a:lnTo>
                    <a:lnTo>
                      <a:pt x="61" y="42"/>
                    </a:lnTo>
                    <a:lnTo>
                      <a:pt x="59" y="40"/>
                    </a:lnTo>
                    <a:lnTo>
                      <a:pt x="55" y="40"/>
                    </a:lnTo>
                    <a:lnTo>
                      <a:pt x="53" y="44"/>
                    </a:lnTo>
                    <a:lnTo>
                      <a:pt x="53" y="52"/>
                    </a:lnTo>
                    <a:lnTo>
                      <a:pt x="53" y="63"/>
                    </a:lnTo>
                    <a:lnTo>
                      <a:pt x="53" y="77"/>
                    </a:lnTo>
                    <a:lnTo>
                      <a:pt x="46" y="77"/>
                    </a:lnTo>
                    <a:lnTo>
                      <a:pt x="36" y="77"/>
                    </a:lnTo>
                    <a:lnTo>
                      <a:pt x="27" y="77"/>
                    </a:lnTo>
                    <a:lnTo>
                      <a:pt x="21" y="77"/>
                    </a:lnTo>
                    <a:lnTo>
                      <a:pt x="19" y="78"/>
                    </a:lnTo>
                    <a:lnTo>
                      <a:pt x="19" y="78"/>
                    </a:lnTo>
                    <a:lnTo>
                      <a:pt x="19" y="77"/>
                    </a:lnTo>
                    <a:lnTo>
                      <a:pt x="19" y="77"/>
                    </a:lnTo>
                    <a:lnTo>
                      <a:pt x="17" y="77"/>
                    </a:lnTo>
                    <a:lnTo>
                      <a:pt x="17" y="77"/>
                    </a:lnTo>
                    <a:lnTo>
                      <a:pt x="17" y="77"/>
                    </a:lnTo>
                    <a:lnTo>
                      <a:pt x="17" y="78"/>
                    </a:lnTo>
                    <a:lnTo>
                      <a:pt x="17" y="78"/>
                    </a:lnTo>
                    <a:lnTo>
                      <a:pt x="15" y="80"/>
                    </a:lnTo>
                    <a:lnTo>
                      <a:pt x="15" y="82"/>
                    </a:lnTo>
                    <a:lnTo>
                      <a:pt x="13" y="82"/>
                    </a:lnTo>
                    <a:lnTo>
                      <a:pt x="13" y="82"/>
                    </a:lnTo>
                    <a:lnTo>
                      <a:pt x="11" y="80"/>
                    </a:lnTo>
                    <a:lnTo>
                      <a:pt x="11" y="80"/>
                    </a:lnTo>
                    <a:lnTo>
                      <a:pt x="11" y="78"/>
                    </a:lnTo>
                    <a:lnTo>
                      <a:pt x="9" y="78"/>
                    </a:lnTo>
                    <a:lnTo>
                      <a:pt x="9" y="80"/>
                    </a:lnTo>
                    <a:lnTo>
                      <a:pt x="9" y="80"/>
                    </a:lnTo>
                    <a:lnTo>
                      <a:pt x="9" y="82"/>
                    </a:lnTo>
                    <a:lnTo>
                      <a:pt x="9" y="82"/>
                    </a:lnTo>
                    <a:lnTo>
                      <a:pt x="9" y="82"/>
                    </a:lnTo>
                    <a:lnTo>
                      <a:pt x="9" y="82"/>
                    </a:lnTo>
                    <a:lnTo>
                      <a:pt x="9" y="84"/>
                    </a:lnTo>
                    <a:lnTo>
                      <a:pt x="9" y="84"/>
                    </a:lnTo>
                    <a:lnTo>
                      <a:pt x="9" y="84"/>
                    </a:lnTo>
                    <a:lnTo>
                      <a:pt x="8" y="84"/>
                    </a:lnTo>
                    <a:lnTo>
                      <a:pt x="8" y="84"/>
                    </a:lnTo>
                    <a:lnTo>
                      <a:pt x="8" y="84"/>
                    </a:lnTo>
                    <a:lnTo>
                      <a:pt x="6" y="84"/>
                    </a:lnTo>
                    <a:lnTo>
                      <a:pt x="6" y="86"/>
                    </a:lnTo>
                    <a:lnTo>
                      <a:pt x="4" y="88"/>
                    </a:lnTo>
                    <a:lnTo>
                      <a:pt x="4" y="88"/>
                    </a:lnTo>
                    <a:lnTo>
                      <a:pt x="4" y="90"/>
                    </a:lnTo>
                    <a:lnTo>
                      <a:pt x="2" y="90"/>
                    </a:lnTo>
                    <a:lnTo>
                      <a:pt x="2" y="94"/>
                    </a:lnTo>
                    <a:lnTo>
                      <a:pt x="2" y="96"/>
                    </a:lnTo>
                    <a:lnTo>
                      <a:pt x="2" y="97"/>
                    </a:lnTo>
                    <a:lnTo>
                      <a:pt x="2" y="97"/>
                    </a:lnTo>
                    <a:lnTo>
                      <a:pt x="2" y="97"/>
                    </a:lnTo>
                    <a:lnTo>
                      <a:pt x="4" y="96"/>
                    </a:lnTo>
                    <a:lnTo>
                      <a:pt x="4" y="97"/>
                    </a:lnTo>
                    <a:lnTo>
                      <a:pt x="4" y="99"/>
                    </a:lnTo>
                    <a:lnTo>
                      <a:pt x="4" y="101"/>
                    </a:lnTo>
                    <a:lnTo>
                      <a:pt x="6" y="103"/>
                    </a:lnTo>
                    <a:lnTo>
                      <a:pt x="8" y="105"/>
                    </a:lnTo>
                    <a:lnTo>
                      <a:pt x="8" y="105"/>
                    </a:lnTo>
                    <a:lnTo>
                      <a:pt x="9" y="105"/>
                    </a:lnTo>
                    <a:lnTo>
                      <a:pt x="11" y="105"/>
                    </a:lnTo>
                    <a:lnTo>
                      <a:pt x="11" y="107"/>
                    </a:lnTo>
                    <a:lnTo>
                      <a:pt x="9" y="107"/>
                    </a:lnTo>
                    <a:lnTo>
                      <a:pt x="9" y="107"/>
                    </a:lnTo>
                    <a:lnTo>
                      <a:pt x="8" y="109"/>
                    </a:lnTo>
                    <a:lnTo>
                      <a:pt x="6" y="107"/>
                    </a:lnTo>
                    <a:lnTo>
                      <a:pt x="6" y="107"/>
                    </a:lnTo>
                    <a:lnTo>
                      <a:pt x="4" y="107"/>
                    </a:lnTo>
                    <a:lnTo>
                      <a:pt x="4" y="109"/>
                    </a:lnTo>
                    <a:lnTo>
                      <a:pt x="4" y="109"/>
                    </a:lnTo>
                    <a:lnTo>
                      <a:pt x="2" y="109"/>
                    </a:lnTo>
                    <a:lnTo>
                      <a:pt x="2" y="111"/>
                    </a:lnTo>
                    <a:lnTo>
                      <a:pt x="0" y="111"/>
                    </a:lnTo>
                    <a:lnTo>
                      <a:pt x="0" y="111"/>
                    </a:lnTo>
                    <a:lnTo>
                      <a:pt x="0" y="113"/>
                    </a:lnTo>
                    <a:lnTo>
                      <a:pt x="0" y="113"/>
                    </a:lnTo>
                    <a:lnTo>
                      <a:pt x="2" y="115"/>
                    </a:lnTo>
                    <a:lnTo>
                      <a:pt x="8" y="115"/>
                    </a:lnTo>
                    <a:lnTo>
                      <a:pt x="13" y="115"/>
                    </a:lnTo>
                    <a:lnTo>
                      <a:pt x="15" y="115"/>
                    </a:lnTo>
                    <a:lnTo>
                      <a:pt x="15" y="115"/>
                    </a:lnTo>
                    <a:lnTo>
                      <a:pt x="17" y="115"/>
                    </a:lnTo>
                    <a:lnTo>
                      <a:pt x="17" y="113"/>
                    </a:lnTo>
                    <a:lnTo>
                      <a:pt x="19" y="113"/>
                    </a:lnTo>
                    <a:lnTo>
                      <a:pt x="19" y="113"/>
                    </a:lnTo>
                    <a:lnTo>
                      <a:pt x="19" y="111"/>
                    </a:lnTo>
                    <a:lnTo>
                      <a:pt x="17" y="111"/>
                    </a:lnTo>
                    <a:lnTo>
                      <a:pt x="25" y="103"/>
                    </a:lnTo>
                    <a:lnTo>
                      <a:pt x="25" y="101"/>
                    </a:lnTo>
                    <a:lnTo>
                      <a:pt x="27" y="101"/>
                    </a:lnTo>
                    <a:lnTo>
                      <a:pt x="30" y="99"/>
                    </a:lnTo>
                    <a:lnTo>
                      <a:pt x="32" y="99"/>
                    </a:lnTo>
                    <a:lnTo>
                      <a:pt x="34" y="97"/>
                    </a:lnTo>
                    <a:lnTo>
                      <a:pt x="36" y="97"/>
                    </a:lnTo>
                    <a:lnTo>
                      <a:pt x="38" y="96"/>
                    </a:lnTo>
                    <a:lnTo>
                      <a:pt x="40" y="96"/>
                    </a:lnTo>
                    <a:lnTo>
                      <a:pt x="42" y="96"/>
                    </a:lnTo>
                    <a:lnTo>
                      <a:pt x="42" y="94"/>
                    </a:lnTo>
                    <a:lnTo>
                      <a:pt x="44" y="90"/>
                    </a:lnTo>
                    <a:lnTo>
                      <a:pt x="44" y="90"/>
                    </a:lnTo>
                    <a:lnTo>
                      <a:pt x="46" y="90"/>
                    </a:lnTo>
                    <a:lnTo>
                      <a:pt x="49" y="90"/>
                    </a:lnTo>
                    <a:lnTo>
                      <a:pt x="51" y="90"/>
                    </a:lnTo>
                    <a:lnTo>
                      <a:pt x="55" y="88"/>
                    </a:lnTo>
                    <a:lnTo>
                      <a:pt x="57" y="86"/>
                    </a:lnTo>
                    <a:lnTo>
                      <a:pt x="57" y="86"/>
                    </a:lnTo>
                    <a:lnTo>
                      <a:pt x="61" y="84"/>
                    </a:lnTo>
                    <a:lnTo>
                      <a:pt x="61" y="86"/>
                    </a:lnTo>
                    <a:lnTo>
                      <a:pt x="57" y="90"/>
                    </a:lnTo>
                    <a:lnTo>
                      <a:pt x="55" y="90"/>
                    </a:lnTo>
                    <a:lnTo>
                      <a:pt x="55" y="90"/>
                    </a:lnTo>
                    <a:lnTo>
                      <a:pt x="53" y="92"/>
                    </a:lnTo>
                    <a:lnTo>
                      <a:pt x="51" y="92"/>
                    </a:lnTo>
                    <a:lnTo>
                      <a:pt x="49" y="92"/>
                    </a:lnTo>
                    <a:lnTo>
                      <a:pt x="48" y="92"/>
                    </a:lnTo>
                    <a:lnTo>
                      <a:pt x="46" y="94"/>
                    </a:lnTo>
                    <a:lnTo>
                      <a:pt x="46" y="97"/>
                    </a:lnTo>
                    <a:lnTo>
                      <a:pt x="42" y="97"/>
                    </a:lnTo>
                    <a:lnTo>
                      <a:pt x="40" y="99"/>
                    </a:lnTo>
                    <a:lnTo>
                      <a:pt x="38" y="103"/>
                    </a:lnTo>
                    <a:lnTo>
                      <a:pt x="36" y="105"/>
                    </a:lnTo>
                    <a:lnTo>
                      <a:pt x="36" y="105"/>
                    </a:lnTo>
                    <a:lnTo>
                      <a:pt x="34" y="105"/>
                    </a:lnTo>
                    <a:lnTo>
                      <a:pt x="32" y="105"/>
                    </a:lnTo>
                    <a:lnTo>
                      <a:pt x="30" y="107"/>
                    </a:lnTo>
                    <a:lnTo>
                      <a:pt x="28" y="107"/>
                    </a:lnTo>
                    <a:lnTo>
                      <a:pt x="28" y="107"/>
                    </a:lnTo>
                    <a:lnTo>
                      <a:pt x="28" y="109"/>
                    </a:lnTo>
                    <a:lnTo>
                      <a:pt x="30" y="109"/>
                    </a:lnTo>
                    <a:lnTo>
                      <a:pt x="30" y="109"/>
                    </a:lnTo>
                    <a:lnTo>
                      <a:pt x="32" y="109"/>
                    </a:lnTo>
                    <a:lnTo>
                      <a:pt x="30" y="111"/>
                    </a:lnTo>
                    <a:lnTo>
                      <a:pt x="30" y="111"/>
                    </a:lnTo>
                    <a:lnTo>
                      <a:pt x="25" y="111"/>
                    </a:lnTo>
                    <a:lnTo>
                      <a:pt x="23" y="111"/>
                    </a:lnTo>
                    <a:lnTo>
                      <a:pt x="23" y="113"/>
                    </a:lnTo>
                    <a:lnTo>
                      <a:pt x="25" y="118"/>
                    </a:lnTo>
                    <a:lnTo>
                      <a:pt x="23" y="122"/>
                    </a:lnTo>
                    <a:lnTo>
                      <a:pt x="25" y="124"/>
                    </a:lnTo>
                    <a:lnTo>
                      <a:pt x="27" y="124"/>
                    </a:lnTo>
                    <a:lnTo>
                      <a:pt x="27" y="122"/>
                    </a:lnTo>
                    <a:lnTo>
                      <a:pt x="27" y="122"/>
                    </a:lnTo>
                    <a:lnTo>
                      <a:pt x="27" y="120"/>
                    </a:lnTo>
                    <a:lnTo>
                      <a:pt x="27" y="118"/>
                    </a:lnTo>
                    <a:lnTo>
                      <a:pt x="27" y="118"/>
                    </a:lnTo>
                    <a:lnTo>
                      <a:pt x="28" y="120"/>
                    </a:lnTo>
                    <a:lnTo>
                      <a:pt x="28" y="120"/>
                    </a:lnTo>
                    <a:lnTo>
                      <a:pt x="28" y="122"/>
                    </a:lnTo>
                    <a:lnTo>
                      <a:pt x="30" y="120"/>
                    </a:lnTo>
                    <a:lnTo>
                      <a:pt x="30" y="120"/>
                    </a:lnTo>
                    <a:lnTo>
                      <a:pt x="30" y="122"/>
                    </a:lnTo>
                    <a:lnTo>
                      <a:pt x="28" y="122"/>
                    </a:lnTo>
                    <a:lnTo>
                      <a:pt x="27" y="124"/>
                    </a:lnTo>
                    <a:lnTo>
                      <a:pt x="27" y="126"/>
                    </a:lnTo>
                    <a:lnTo>
                      <a:pt x="25" y="128"/>
                    </a:lnTo>
                    <a:lnTo>
                      <a:pt x="27" y="130"/>
                    </a:lnTo>
                    <a:lnTo>
                      <a:pt x="27" y="130"/>
                    </a:lnTo>
                    <a:lnTo>
                      <a:pt x="28" y="130"/>
                    </a:lnTo>
                    <a:lnTo>
                      <a:pt x="28" y="128"/>
                    </a:lnTo>
                    <a:lnTo>
                      <a:pt x="28" y="130"/>
                    </a:lnTo>
                    <a:lnTo>
                      <a:pt x="28" y="132"/>
                    </a:lnTo>
                    <a:lnTo>
                      <a:pt x="28" y="132"/>
                    </a:lnTo>
                    <a:lnTo>
                      <a:pt x="30" y="134"/>
                    </a:lnTo>
                    <a:lnTo>
                      <a:pt x="30" y="132"/>
                    </a:lnTo>
                    <a:lnTo>
                      <a:pt x="32" y="132"/>
                    </a:lnTo>
                    <a:lnTo>
                      <a:pt x="32" y="132"/>
                    </a:lnTo>
                    <a:lnTo>
                      <a:pt x="34" y="132"/>
                    </a:lnTo>
                    <a:lnTo>
                      <a:pt x="34" y="132"/>
                    </a:lnTo>
                    <a:lnTo>
                      <a:pt x="34" y="130"/>
                    </a:lnTo>
                    <a:lnTo>
                      <a:pt x="36" y="132"/>
                    </a:lnTo>
                    <a:lnTo>
                      <a:pt x="36" y="132"/>
                    </a:lnTo>
                    <a:lnTo>
                      <a:pt x="34" y="132"/>
                    </a:lnTo>
                    <a:lnTo>
                      <a:pt x="34" y="132"/>
                    </a:lnTo>
                    <a:lnTo>
                      <a:pt x="34" y="134"/>
                    </a:lnTo>
                    <a:lnTo>
                      <a:pt x="34" y="134"/>
                    </a:lnTo>
                    <a:lnTo>
                      <a:pt x="34" y="135"/>
                    </a:lnTo>
                    <a:lnTo>
                      <a:pt x="34" y="135"/>
                    </a:lnTo>
                    <a:lnTo>
                      <a:pt x="34" y="137"/>
                    </a:lnTo>
                    <a:lnTo>
                      <a:pt x="36" y="137"/>
                    </a:lnTo>
                    <a:lnTo>
                      <a:pt x="36" y="137"/>
                    </a:lnTo>
                    <a:lnTo>
                      <a:pt x="36" y="137"/>
                    </a:lnTo>
                    <a:lnTo>
                      <a:pt x="38" y="137"/>
                    </a:lnTo>
                    <a:lnTo>
                      <a:pt x="38" y="137"/>
                    </a:lnTo>
                    <a:lnTo>
                      <a:pt x="38" y="137"/>
                    </a:lnTo>
                    <a:lnTo>
                      <a:pt x="38" y="137"/>
                    </a:lnTo>
                    <a:lnTo>
                      <a:pt x="38" y="139"/>
                    </a:lnTo>
                    <a:lnTo>
                      <a:pt x="40" y="139"/>
                    </a:lnTo>
                    <a:lnTo>
                      <a:pt x="40" y="139"/>
                    </a:lnTo>
                    <a:lnTo>
                      <a:pt x="42" y="139"/>
                    </a:lnTo>
                    <a:lnTo>
                      <a:pt x="42" y="141"/>
                    </a:lnTo>
                    <a:lnTo>
                      <a:pt x="42" y="141"/>
                    </a:lnTo>
                    <a:lnTo>
                      <a:pt x="38" y="141"/>
                    </a:lnTo>
                    <a:lnTo>
                      <a:pt x="38" y="141"/>
                    </a:lnTo>
                    <a:lnTo>
                      <a:pt x="36" y="145"/>
                    </a:lnTo>
                    <a:lnTo>
                      <a:pt x="36" y="147"/>
                    </a:lnTo>
                    <a:lnTo>
                      <a:pt x="40" y="147"/>
                    </a:lnTo>
                    <a:lnTo>
                      <a:pt x="42" y="147"/>
                    </a:lnTo>
                    <a:lnTo>
                      <a:pt x="44" y="147"/>
                    </a:lnTo>
                    <a:lnTo>
                      <a:pt x="44" y="147"/>
                    </a:lnTo>
                    <a:lnTo>
                      <a:pt x="44" y="149"/>
                    </a:lnTo>
                    <a:lnTo>
                      <a:pt x="42" y="151"/>
                    </a:lnTo>
                    <a:lnTo>
                      <a:pt x="42" y="149"/>
                    </a:lnTo>
                    <a:lnTo>
                      <a:pt x="42" y="149"/>
                    </a:lnTo>
                    <a:lnTo>
                      <a:pt x="42" y="151"/>
                    </a:lnTo>
                    <a:lnTo>
                      <a:pt x="42" y="153"/>
                    </a:lnTo>
                    <a:lnTo>
                      <a:pt x="44" y="154"/>
                    </a:lnTo>
                    <a:lnTo>
                      <a:pt x="46" y="154"/>
                    </a:lnTo>
                    <a:lnTo>
                      <a:pt x="46" y="156"/>
                    </a:lnTo>
                    <a:lnTo>
                      <a:pt x="46" y="156"/>
                    </a:lnTo>
                    <a:lnTo>
                      <a:pt x="46" y="158"/>
                    </a:lnTo>
                    <a:lnTo>
                      <a:pt x="48" y="158"/>
                    </a:lnTo>
                    <a:lnTo>
                      <a:pt x="49" y="160"/>
                    </a:lnTo>
                    <a:lnTo>
                      <a:pt x="67" y="172"/>
                    </a:lnTo>
                    <a:lnTo>
                      <a:pt x="82" y="179"/>
                    </a:lnTo>
                    <a:lnTo>
                      <a:pt x="91" y="185"/>
                    </a:lnTo>
                    <a:lnTo>
                      <a:pt x="97" y="189"/>
                    </a:lnTo>
                    <a:lnTo>
                      <a:pt x="101" y="189"/>
                    </a:lnTo>
                    <a:lnTo>
                      <a:pt x="110" y="191"/>
                    </a:lnTo>
                    <a:lnTo>
                      <a:pt x="112" y="191"/>
                    </a:lnTo>
                    <a:lnTo>
                      <a:pt x="116" y="193"/>
                    </a:lnTo>
                    <a:lnTo>
                      <a:pt x="118" y="193"/>
                    </a:lnTo>
                    <a:lnTo>
                      <a:pt x="122" y="194"/>
                    </a:lnTo>
                    <a:lnTo>
                      <a:pt x="122" y="194"/>
                    </a:lnTo>
                    <a:lnTo>
                      <a:pt x="124" y="194"/>
                    </a:lnTo>
                    <a:lnTo>
                      <a:pt x="124" y="194"/>
                    </a:lnTo>
                    <a:lnTo>
                      <a:pt x="124" y="194"/>
                    </a:lnTo>
                    <a:lnTo>
                      <a:pt x="126" y="194"/>
                    </a:lnTo>
                    <a:lnTo>
                      <a:pt x="129" y="194"/>
                    </a:lnTo>
                    <a:lnTo>
                      <a:pt x="129" y="196"/>
                    </a:lnTo>
                    <a:lnTo>
                      <a:pt x="131" y="196"/>
                    </a:lnTo>
                    <a:lnTo>
                      <a:pt x="133" y="196"/>
                    </a:lnTo>
                    <a:lnTo>
                      <a:pt x="139" y="198"/>
                    </a:lnTo>
                    <a:lnTo>
                      <a:pt x="143" y="198"/>
                    </a:lnTo>
                    <a:lnTo>
                      <a:pt x="145" y="198"/>
                    </a:lnTo>
                    <a:lnTo>
                      <a:pt x="145" y="198"/>
                    </a:lnTo>
                    <a:lnTo>
                      <a:pt x="149" y="193"/>
                    </a:lnTo>
                    <a:lnTo>
                      <a:pt x="150" y="191"/>
                    </a:lnTo>
                    <a:lnTo>
                      <a:pt x="152" y="189"/>
                    </a:lnTo>
                    <a:lnTo>
                      <a:pt x="156" y="187"/>
                    </a:lnTo>
                    <a:lnTo>
                      <a:pt x="156" y="187"/>
                    </a:lnTo>
                    <a:lnTo>
                      <a:pt x="160" y="187"/>
                    </a:lnTo>
                    <a:lnTo>
                      <a:pt x="166" y="185"/>
                    </a:lnTo>
                    <a:lnTo>
                      <a:pt x="170" y="185"/>
                    </a:lnTo>
                    <a:lnTo>
                      <a:pt x="177" y="181"/>
                    </a:lnTo>
                    <a:lnTo>
                      <a:pt x="181" y="181"/>
                    </a:lnTo>
                    <a:lnTo>
                      <a:pt x="183" y="181"/>
                    </a:lnTo>
                    <a:lnTo>
                      <a:pt x="183" y="179"/>
                    </a:lnTo>
                    <a:lnTo>
                      <a:pt x="181" y="177"/>
                    </a:lnTo>
                    <a:lnTo>
                      <a:pt x="181" y="177"/>
                    </a:lnTo>
                    <a:lnTo>
                      <a:pt x="183" y="173"/>
                    </a:lnTo>
                    <a:lnTo>
                      <a:pt x="183" y="175"/>
                    </a:lnTo>
                    <a:lnTo>
                      <a:pt x="183" y="175"/>
                    </a:lnTo>
                    <a:lnTo>
                      <a:pt x="183" y="177"/>
                    </a:lnTo>
                    <a:lnTo>
                      <a:pt x="183" y="177"/>
                    </a:lnTo>
                    <a:lnTo>
                      <a:pt x="185" y="177"/>
                    </a:lnTo>
                    <a:lnTo>
                      <a:pt x="185" y="177"/>
                    </a:lnTo>
                    <a:lnTo>
                      <a:pt x="185" y="177"/>
                    </a:lnTo>
                    <a:lnTo>
                      <a:pt x="185" y="177"/>
                    </a:lnTo>
                    <a:lnTo>
                      <a:pt x="185" y="179"/>
                    </a:lnTo>
                    <a:lnTo>
                      <a:pt x="187" y="179"/>
                    </a:lnTo>
                    <a:lnTo>
                      <a:pt x="187" y="177"/>
                    </a:lnTo>
                    <a:lnTo>
                      <a:pt x="187" y="177"/>
                    </a:lnTo>
                    <a:lnTo>
                      <a:pt x="189" y="177"/>
                    </a:lnTo>
                    <a:lnTo>
                      <a:pt x="190" y="177"/>
                    </a:lnTo>
                    <a:lnTo>
                      <a:pt x="192" y="175"/>
                    </a:lnTo>
                    <a:lnTo>
                      <a:pt x="192" y="173"/>
                    </a:lnTo>
                    <a:lnTo>
                      <a:pt x="194" y="175"/>
                    </a:lnTo>
                    <a:lnTo>
                      <a:pt x="194" y="175"/>
                    </a:lnTo>
                    <a:lnTo>
                      <a:pt x="196" y="177"/>
                    </a:lnTo>
                    <a:lnTo>
                      <a:pt x="198" y="177"/>
                    </a:lnTo>
                    <a:lnTo>
                      <a:pt x="198" y="177"/>
                    </a:lnTo>
                    <a:lnTo>
                      <a:pt x="198" y="179"/>
                    </a:lnTo>
                    <a:lnTo>
                      <a:pt x="198" y="179"/>
                    </a:lnTo>
                    <a:lnTo>
                      <a:pt x="200" y="179"/>
                    </a:lnTo>
                    <a:lnTo>
                      <a:pt x="200" y="179"/>
                    </a:lnTo>
                    <a:lnTo>
                      <a:pt x="200" y="179"/>
                    </a:lnTo>
                    <a:lnTo>
                      <a:pt x="200" y="179"/>
                    </a:lnTo>
                    <a:lnTo>
                      <a:pt x="202" y="179"/>
                    </a:lnTo>
                    <a:lnTo>
                      <a:pt x="202" y="179"/>
                    </a:lnTo>
                    <a:lnTo>
                      <a:pt x="202" y="179"/>
                    </a:lnTo>
                    <a:lnTo>
                      <a:pt x="202" y="181"/>
                    </a:lnTo>
                    <a:lnTo>
                      <a:pt x="204" y="179"/>
                    </a:lnTo>
                    <a:lnTo>
                      <a:pt x="204" y="179"/>
                    </a:lnTo>
                    <a:lnTo>
                      <a:pt x="204" y="179"/>
                    </a:lnTo>
                    <a:lnTo>
                      <a:pt x="206" y="179"/>
                    </a:lnTo>
                    <a:lnTo>
                      <a:pt x="208" y="179"/>
                    </a:lnTo>
                    <a:lnTo>
                      <a:pt x="208" y="179"/>
                    </a:lnTo>
                    <a:lnTo>
                      <a:pt x="208" y="177"/>
                    </a:lnTo>
                    <a:lnTo>
                      <a:pt x="208" y="177"/>
                    </a:lnTo>
                    <a:lnTo>
                      <a:pt x="208" y="175"/>
                    </a:lnTo>
                    <a:lnTo>
                      <a:pt x="208" y="173"/>
                    </a:lnTo>
                    <a:lnTo>
                      <a:pt x="208" y="173"/>
                    </a:lnTo>
                    <a:lnTo>
                      <a:pt x="208" y="172"/>
                    </a:lnTo>
                    <a:lnTo>
                      <a:pt x="208" y="170"/>
                    </a:lnTo>
                    <a:lnTo>
                      <a:pt x="208" y="170"/>
                    </a:lnTo>
                    <a:lnTo>
                      <a:pt x="208" y="168"/>
                    </a:lnTo>
                    <a:lnTo>
                      <a:pt x="208" y="166"/>
                    </a:lnTo>
                    <a:lnTo>
                      <a:pt x="208" y="164"/>
                    </a:lnTo>
                    <a:lnTo>
                      <a:pt x="211" y="162"/>
                    </a:lnTo>
                    <a:lnTo>
                      <a:pt x="213" y="162"/>
                    </a:lnTo>
                    <a:lnTo>
                      <a:pt x="213" y="160"/>
                    </a:lnTo>
                    <a:lnTo>
                      <a:pt x="215" y="160"/>
                    </a:lnTo>
                    <a:lnTo>
                      <a:pt x="217" y="162"/>
                    </a:lnTo>
                    <a:lnTo>
                      <a:pt x="219" y="164"/>
                    </a:lnTo>
                    <a:lnTo>
                      <a:pt x="219" y="166"/>
                    </a:lnTo>
                    <a:lnTo>
                      <a:pt x="219" y="168"/>
                    </a:lnTo>
                    <a:lnTo>
                      <a:pt x="219" y="172"/>
                    </a:lnTo>
                    <a:lnTo>
                      <a:pt x="219" y="173"/>
                    </a:lnTo>
                    <a:lnTo>
                      <a:pt x="217" y="173"/>
                    </a:lnTo>
                    <a:lnTo>
                      <a:pt x="217" y="175"/>
                    </a:lnTo>
                    <a:lnTo>
                      <a:pt x="217" y="177"/>
                    </a:lnTo>
                    <a:lnTo>
                      <a:pt x="215" y="177"/>
                    </a:lnTo>
                    <a:lnTo>
                      <a:pt x="215" y="177"/>
                    </a:lnTo>
                    <a:lnTo>
                      <a:pt x="213" y="177"/>
                    </a:lnTo>
                    <a:lnTo>
                      <a:pt x="213" y="177"/>
                    </a:lnTo>
                    <a:lnTo>
                      <a:pt x="211" y="177"/>
                    </a:lnTo>
                    <a:lnTo>
                      <a:pt x="208" y="181"/>
                    </a:lnTo>
                    <a:lnTo>
                      <a:pt x="206" y="183"/>
                    </a:lnTo>
                    <a:lnTo>
                      <a:pt x="206" y="183"/>
                    </a:lnTo>
                    <a:lnTo>
                      <a:pt x="202" y="189"/>
                    </a:lnTo>
                    <a:lnTo>
                      <a:pt x="200" y="191"/>
                    </a:lnTo>
                    <a:lnTo>
                      <a:pt x="200" y="191"/>
                    </a:lnTo>
                    <a:lnTo>
                      <a:pt x="200" y="193"/>
                    </a:lnTo>
                    <a:lnTo>
                      <a:pt x="200" y="194"/>
                    </a:lnTo>
                    <a:lnTo>
                      <a:pt x="200" y="196"/>
                    </a:lnTo>
                    <a:lnTo>
                      <a:pt x="196" y="202"/>
                    </a:lnTo>
                    <a:lnTo>
                      <a:pt x="192" y="208"/>
                    </a:lnTo>
                    <a:lnTo>
                      <a:pt x="190" y="212"/>
                    </a:lnTo>
                    <a:lnTo>
                      <a:pt x="189" y="215"/>
                    </a:lnTo>
                    <a:lnTo>
                      <a:pt x="187" y="217"/>
                    </a:lnTo>
                    <a:lnTo>
                      <a:pt x="185" y="219"/>
                    </a:lnTo>
                    <a:lnTo>
                      <a:pt x="175" y="217"/>
                    </a:lnTo>
                    <a:lnTo>
                      <a:pt x="173" y="217"/>
                    </a:lnTo>
                    <a:lnTo>
                      <a:pt x="171" y="219"/>
                    </a:lnTo>
                    <a:lnTo>
                      <a:pt x="170" y="219"/>
                    </a:lnTo>
                    <a:lnTo>
                      <a:pt x="168" y="219"/>
                    </a:lnTo>
                    <a:lnTo>
                      <a:pt x="168" y="219"/>
                    </a:lnTo>
                    <a:lnTo>
                      <a:pt x="168" y="219"/>
                    </a:lnTo>
                    <a:lnTo>
                      <a:pt x="162" y="225"/>
                    </a:lnTo>
                    <a:lnTo>
                      <a:pt x="160" y="227"/>
                    </a:lnTo>
                    <a:lnTo>
                      <a:pt x="158" y="227"/>
                    </a:lnTo>
                    <a:lnTo>
                      <a:pt x="156" y="227"/>
                    </a:lnTo>
                    <a:lnTo>
                      <a:pt x="156" y="227"/>
                    </a:lnTo>
                    <a:lnTo>
                      <a:pt x="156" y="227"/>
                    </a:lnTo>
                    <a:lnTo>
                      <a:pt x="154" y="229"/>
                    </a:lnTo>
                    <a:lnTo>
                      <a:pt x="154" y="229"/>
                    </a:lnTo>
                    <a:lnTo>
                      <a:pt x="154" y="231"/>
                    </a:lnTo>
                    <a:lnTo>
                      <a:pt x="152" y="231"/>
                    </a:lnTo>
                    <a:lnTo>
                      <a:pt x="152" y="231"/>
                    </a:lnTo>
                    <a:lnTo>
                      <a:pt x="150" y="231"/>
                    </a:lnTo>
                    <a:lnTo>
                      <a:pt x="147" y="227"/>
                    </a:lnTo>
                    <a:lnTo>
                      <a:pt x="147" y="225"/>
                    </a:lnTo>
                    <a:lnTo>
                      <a:pt x="145" y="227"/>
                    </a:lnTo>
                    <a:lnTo>
                      <a:pt x="143" y="231"/>
                    </a:lnTo>
                    <a:lnTo>
                      <a:pt x="143" y="232"/>
                    </a:lnTo>
                    <a:lnTo>
                      <a:pt x="143" y="232"/>
                    </a:lnTo>
                    <a:lnTo>
                      <a:pt x="141" y="232"/>
                    </a:lnTo>
                    <a:lnTo>
                      <a:pt x="141" y="232"/>
                    </a:lnTo>
                    <a:lnTo>
                      <a:pt x="141" y="232"/>
                    </a:lnTo>
                    <a:lnTo>
                      <a:pt x="139" y="232"/>
                    </a:lnTo>
                    <a:lnTo>
                      <a:pt x="139" y="232"/>
                    </a:lnTo>
                    <a:lnTo>
                      <a:pt x="139" y="234"/>
                    </a:lnTo>
                    <a:lnTo>
                      <a:pt x="139" y="234"/>
                    </a:lnTo>
                    <a:lnTo>
                      <a:pt x="137" y="234"/>
                    </a:lnTo>
                    <a:lnTo>
                      <a:pt x="137" y="236"/>
                    </a:lnTo>
                    <a:lnTo>
                      <a:pt x="137" y="234"/>
                    </a:lnTo>
                    <a:lnTo>
                      <a:pt x="135" y="236"/>
                    </a:lnTo>
                    <a:lnTo>
                      <a:pt x="135" y="236"/>
                    </a:lnTo>
                    <a:lnTo>
                      <a:pt x="135" y="238"/>
                    </a:lnTo>
                    <a:lnTo>
                      <a:pt x="133" y="236"/>
                    </a:lnTo>
                    <a:lnTo>
                      <a:pt x="131" y="236"/>
                    </a:lnTo>
                    <a:lnTo>
                      <a:pt x="129" y="236"/>
                    </a:lnTo>
                    <a:lnTo>
                      <a:pt x="129" y="234"/>
                    </a:lnTo>
                    <a:lnTo>
                      <a:pt x="129" y="232"/>
                    </a:lnTo>
                    <a:lnTo>
                      <a:pt x="129" y="229"/>
                    </a:lnTo>
                    <a:lnTo>
                      <a:pt x="128" y="229"/>
                    </a:lnTo>
                    <a:lnTo>
                      <a:pt x="128" y="229"/>
                    </a:lnTo>
                    <a:lnTo>
                      <a:pt x="126" y="229"/>
                    </a:lnTo>
                    <a:lnTo>
                      <a:pt x="126" y="229"/>
                    </a:lnTo>
                    <a:lnTo>
                      <a:pt x="126" y="231"/>
                    </a:lnTo>
                    <a:lnTo>
                      <a:pt x="126" y="232"/>
                    </a:lnTo>
                    <a:lnTo>
                      <a:pt x="126" y="232"/>
                    </a:lnTo>
                    <a:lnTo>
                      <a:pt x="128" y="234"/>
                    </a:lnTo>
                    <a:lnTo>
                      <a:pt x="126" y="236"/>
                    </a:lnTo>
                    <a:lnTo>
                      <a:pt x="126" y="236"/>
                    </a:lnTo>
                    <a:lnTo>
                      <a:pt x="126" y="236"/>
                    </a:lnTo>
                    <a:lnTo>
                      <a:pt x="124" y="236"/>
                    </a:lnTo>
                    <a:lnTo>
                      <a:pt x="124" y="236"/>
                    </a:lnTo>
                    <a:lnTo>
                      <a:pt x="124" y="238"/>
                    </a:lnTo>
                    <a:lnTo>
                      <a:pt x="122" y="238"/>
                    </a:lnTo>
                    <a:lnTo>
                      <a:pt x="122" y="240"/>
                    </a:lnTo>
                    <a:lnTo>
                      <a:pt x="118" y="240"/>
                    </a:lnTo>
                    <a:lnTo>
                      <a:pt x="112" y="240"/>
                    </a:lnTo>
                    <a:lnTo>
                      <a:pt x="110" y="240"/>
                    </a:lnTo>
                    <a:lnTo>
                      <a:pt x="109" y="242"/>
                    </a:lnTo>
                    <a:lnTo>
                      <a:pt x="105" y="244"/>
                    </a:lnTo>
                    <a:lnTo>
                      <a:pt x="97" y="246"/>
                    </a:lnTo>
                    <a:lnTo>
                      <a:pt x="97" y="246"/>
                    </a:lnTo>
                    <a:lnTo>
                      <a:pt x="95" y="244"/>
                    </a:lnTo>
                    <a:lnTo>
                      <a:pt x="95" y="242"/>
                    </a:lnTo>
                    <a:lnTo>
                      <a:pt x="93" y="240"/>
                    </a:lnTo>
                    <a:lnTo>
                      <a:pt x="95" y="238"/>
                    </a:lnTo>
                    <a:lnTo>
                      <a:pt x="95" y="236"/>
                    </a:lnTo>
                    <a:lnTo>
                      <a:pt x="97" y="234"/>
                    </a:lnTo>
                    <a:lnTo>
                      <a:pt x="97" y="232"/>
                    </a:lnTo>
                    <a:lnTo>
                      <a:pt x="95" y="231"/>
                    </a:lnTo>
                    <a:lnTo>
                      <a:pt x="95" y="231"/>
                    </a:lnTo>
                    <a:lnTo>
                      <a:pt x="93" y="231"/>
                    </a:lnTo>
                    <a:lnTo>
                      <a:pt x="93" y="232"/>
                    </a:lnTo>
                    <a:lnTo>
                      <a:pt x="91" y="232"/>
                    </a:lnTo>
                    <a:lnTo>
                      <a:pt x="91" y="232"/>
                    </a:lnTo>
                    <a:lnTo>
                      <a:pt x="91" y="232"/>
                    </a:lnTo>
                    <a:lnTo>
                      <a:pt x="89" y="232"/>
                    </a:lnTo>
                    <a:lnTo>
                      <a:pt x="89" y="232"/>
                    </a:lnTo>
                    <a:lnTo>
                      <a:pt x="88" y="234"/>
                    </a:lnTo>
                    <a:lnTo>
                      <a:pt x="86" y="234"/>
                    </a:lnTo>
                    <a:lnTo>
                      <a:pt x="86" y="232"/>
                    </a:lnTo>
                    <a:lnTo>
                      <a:pt x="84" y="232"/>
                    </a:lnTo>
                    <a:lnTo>
                      <a:pt x="82" y="231"/>
                    </a:lnTo>
                    <a:lnTo>
                      <a:pt x="84" y="229"/>
                    </a:lnTo>
                    <a:lnTo>
                      <a:pt x="86" y="229"/>
                    </a:lnTo>
                    <a:lnTo>
                      <a:pt x="86" y="227"/>
                    </a:lnTo>
                    <a:lnTo>
                      <a:pt x="86" y="227"/>
                    </a:lnTo>
                    <a:lnTo>
                      <a:pt x="86" y="225"/>
                    </a:lnTo>
                    <a:lnTo>
                      <a:pt x="86" y="225"/>
                    </a:lnTo>
                    <a:lnTo>
                      <a:pt x="82" y="227"/>
                    </a:lnTo>
                    <a:lnTo>
                      <a:pt x="80" y="229"/>
                    </a:lnTo>
                    <a:lnTo>
                      <a:pt x="78" y="231"/>
                    </a:lnTo>
                    <a:lnTo>
                      <a:pt x="76" y="231"/>
                    </a:lnTo>
                    <a:lnTo>
                      <a:pt x="76" y="232"/>
                    </a:lnTo>
                    <a:lnTo>
                      <a:pt x="76" y="234"/>
                    </a:lnTo>
                    <a:lnTo>
                      <a:pt x="74" y="236"/>
                    </a:lnTo>
                    <a:lnTo>
                      <a:pt x="74" y="238"/>
                    </a:lnTo>
                    <a:lnTo>
                      <a:pt x="74" y="240"/>
                    </a:lnTo>
                    <a:lnTo>
                      <a:pt x="72" y="242"/>
                    </a:lnTo>
                    <a:lnTo>
                      <a:pt x="72" y="244"/>
                    </a:lnTo>
                    <a:lnTo>
                      <a:pt x="74" y="246"/>
                    </a:lnTo>
                    <a:lnTo>
                      <a:pt x="76" y="250"/>
                    </a:lnTo>
                    <a:lnTo>
                      <a:pt x="78" y="253"/>
                    </a:lnTo>
                    <a:lnTo>
                      <a:pt x="80" y="255"/>
                    </a:lnTo>
                    <a:lnTo>
                      <a:pt x="82" y="257"/>
                    </a:lnTo>
                    <a:lnTo>
                      <a:pt x="88" y="263"/>
                    </a:lnTo>
                    <a:lnTo>
                      <a:pt x="88" y="265"/>
                    </a:lnTo>
                    <a:lnTo>
                      <a:pt x="89" y="267"/>
                    </a:lnTo>
                    <a:lnTo>
                      <a:pt x="91" y="269"/>
                    </a:lnTo>
                    <a:lnTo>
                      <a:pt x="97" y="274"/>
                    </a:lnTo>
                    <a:lnTo>
                      <a:pt x="97" y="276"/>
                    </a:lnTo>
                    <a:lnTo>
                      <a:pt x="101" y="278"/>
                    </a:lnTo>
                    <a:lnTo>
                      <a:pt x="109" y="288"/>
                    </a:lnTo>
                    <a:lnTo>
                      <a:pt x="110" y="288"/>
                    </a:lnTo>
                    <a:lnTo>
                      <a:pt x="112" y="288"/>
                    </a:lnTo>
                    <a:lnTo>
                      <a:pt x="114" y="286"/>
                    </a:lnTo>
                    <a:lnTo>
                      <a:pt x="114" y="288"/>
                    </a:lnTo>
                    <a:lnTo>
                      <a:pt x="114" y="290"/>
                    </a:lnTo>
                    <a:lnTo>
                      <a:pt x="114" y="291"/>
                    </a:lnTo>
                    <a:lnTo>
                      <a:pt x="118" y="295"/>
                    </a:lnTo>
                    <a:lnTo>
                      <a:pt x="120" y="297"/>
                    </a:lnTo>
                    <a:lnTo>
                      <a:pt x="122" y="297"/>
                    </a:lnTo>
                    <a:lnTo>
                      <a:pt x="124" y="301"/>
                    </a:lnTo>
                    <a:lnTo>
                      <a:pt x="126" y="303"/>
                    </a:lnTo>
                    <a:lnTo>
                      <a:pt x="129" y="307"/>
                    </a:lnTo>
                    <a:lnTo>
                      <a:pt x="131" y="309"/>
                    </a:lnTo>
                    <a:lnTo>
                      <a:pt x="137" y="310"/>
                    </a:lnTo>
                    <a:lnTo>
                      <a:pt x="149" y="324"/>
                    </a:lnTo>
                    <a:lnTo>
                      <a:pt x="150" y="326"/>
                    </a:lnTo>
                    <a:lnTo>
                      <a:pt x="150" y="326"/>
                    </a:lnTo>
                    <a:lnTo>
                      <a:pt x="152" y="326"/>
                    </a:lnTo>
                    <a:lnTo>
                      <a:pt x="154" y="329"/>
                    </a:lnTo>
                    <a:lnTo>
                      <a:pt x="156" y="333"/>
                    </a:lnTo>
                    <a:lnTo>
                      <a:pt x="162" y="341"/>
                    </a:lnTo>
                    <a:lnTo>
                      <a:pt x="168" y="345"/>
                    </a:lnTo>
                    <a:lnTo>
                      <a:pt x="168" y="347"/>
                    </a:lnTo>
                    <a:lnTo>
                      <a:pt x="168" y="347"/>
                    </a:lnTo>
                    <a:lnTo>
                      <a:pt x="175" y="358"/>
                    </a:lnTo>
                    <a:lnTo>
                      <a:pt x="185" y="364"/>
                    </a:lnTo>
                    <a:lnTo>
                      <a:pt x="194" y="373"/>
                    </a:lnTo>
                    <a:lnTo>
                      <a:pt x="198" y="377"/>
                    </a:lnTo>
                    <a:lnTo>
                      <a:pt x="202" y="379"/>
                    </a:lnTo>
                    <a:lnTo>
                      <a:pt x="208" y="381"/>
                    </a:lnTo>
                    <a:lnTo>
                      <a:pt x="210" y="383"/>
                    </a:lnTo>
                    <a:lnTo>
                      <a:pt x="211" y="387"/>
                    </a:lnTo>
                    <a:lnTo>
                      <a:pt x="213" y="387"/>
                    </a:lnTo>
                    <a:lnTo>
                      <a:pt x="215" y="388"/>
                    </a:lnTo>
                    <a:lnTo>
                      <a:pt x="221" y="390"/>
                    </a:lnTo>
                    <a:lnTo>
                      <a:pt x="234" y="398"/>
                    </a:lnTo>
                    <a:lnTo>
                      <a:pt x="238" y="400"/>
                    </a:lnTo>
                    <a:lnTo>
                      <a:pt x="238" y="400"/>
                    </a:lnTo>
                    <a:lnTo>
                      <a:pt x="240" y="400"/>
                    </a:lnTo>
                    <a:lnTo>
                      <a:pt x="242" y="400"/>
                    </a:lnTo>
                    <a:lnTo>
                      <a:pt x="242" y="400"/>
                    </a:lnTo>
                    <a:lnTo>
                      <a:pt x="244" y="400"/>
                    </a:lnTo>
                    <a:lnTo>
                      <a:pt x="244" y="402"/>
                    </a:lnTo>
                    <a:lnTo>
                      <a:pt x="246" y="402"/>
                    </a:lnTo>
                    <a:lnTo>
                      <a:pt x="248" y="402"/>
                    </a:lnTo>
                    <a:lnTo>
                      <a:pt x="261" y="402"/>
                    </a:lnTo>
                    <a:lnTo>
                      <a:pt x="261" y="400"/>
                    </a:lnTo>
                    <a:lnTo>
                      <a:pt x="261" y="400"/>
                    </a:lnTo>
                    <a:lnTo>
                      <a:pt x="261" y="398"/>
                    </a:lnTo>
                    <a:lnTo>
                      <a:pt x="261" y="398"/>
                    </a:lnTo>
                    <a:lnTo>
                      <a:pt x="263" y="398"/>
                    </a:lnTo>
                    <a:lnTo>
                      <a:pt x="263" y="398"/>
                    </a:lnTo>
                    <a:lnTo>
                      <a:pt x="263" y="398"/>
                    </a:lnTo>
                    <a:lnTo>
                      <a:pt x="263" y="398"/>
                    </a:lnTo>
                    <a:lnTo>
                      <a:pt x="265" y="398"/>
                    </a:lnTo>
                    <a:lnTo>
                      <a:pt x="267" y="398"/>
                    </a:lnTo>
                    <a:lnTo>
                      <a:pt x="269" y="398"/>
                    </a:lnTo>
                    <a:lnTo>
                      <a:pt x="270" y="398"/>
                    </a:lnTo>
                    <a:lnTo>
                      <a:pt x="270" y="396"/>
                    </a:lnTo>
                    <a:lnTo>
                      <a:pt x="272" y="396"/>
                    </a:lnTo>
                    <a:lnTo>
                      <a:pt x="272" y="396"/>
                    </a:lnTo>
                    <a:lnTo>
                      <a:pt x="274" y="396"/>
                    </a:lnTo>
                    <a:lnTo>
                      <a:pt x="276" y="396"/>
                    </a:lnTo>
                    <a:lnTo>
                      <a:pt x="291" y="387"/>
                    </a:lnTo>
                    <a:lnTo>
                      <a:pt x="297" y="387"/>
                    </a:lnTo>
                    <a:lnTo>
                      <a:pt x="305" y="383"/>
                    </a:lnTo>
                    <a:lnTo>
                      <a:pt x="307" y="383"/>
                    </a:lnTo>
                    <a:lnTo>
                      <a:pt x="309" y="381"/>
                    </a:lnTo>
                    <a:lnTo>
                      <a:pt x="309" y="379"/>
                    </a:lnTo>
                    <a:lnTo>
                      <a:pt x="312" y="375"/>
                    </a:lnTo>
                    <a:lnTo>
                      <a:pt x="314" y="375"/>
                    </a:lnTo>
                    <a:lnTo>
                      <a:pt x="316" y="375"/>
                    </a:lnTo>
                    <a:lnTo>
                      <a:pt x="314" y="375"/>
                    </a:lnTo>
                    <a:lnTo>
                      <a:pt x="314" y="375"/>
                    </a:lnTo>
                    <a:lnTo>
                      <a:pt x="314" y="377"/>
                    </a:lnTo>
                    <a:lnTo>
                      <a:pt x="316" y="377"/>
                    </a:lnTo>
                    <a:lnTo>
                      <a:pt x="322" y="373"/>
                    </a:lnTo>
                    <a:lnTo>
                      <a:pt x="326" y="371"/>
                    </a:lnTo>
                    <a:lnTo>
                      <a:pt x="330" y="369"/>
                    </a:lnTo>
                    <a:lnTo>
                      <a:pt x="330" y="369"/>
                    </a:lnTo>
                    <a:lnTo>
                      <a:pt x="331" y="369"/>
                    </a:lnTo>
                    <a:lnTo>
                      <a:pt x="333" y="369"/>
                    </a:lnTo>
                    <a:lnTo>
                      <a:pt x="335" y="367"/>
                    </a:lnTo>
                    <a:lnTo>
                      <a:pt x="337" y="366"/>
                    </a:lnTo>
                    <a:lnTo>
                      <a:pt x="349" y="360"/>
                    </a:lnTo>
                    <a:lnTo>
                      <a:pt x="352" y="360"/>
                    </a:lnTo>
                    <a:lnTo>
                      <a:pt x="354" y="358"/>
                    </a:lnTo>
                    <a:lnTo>
                      <a:pt x="360" y="356"/>
                    </a:lnTo>
                    <a:lnTo>
                      <a:pt x="362" y="354"/>
                    </a:lnTo>
                    <a:lnTo>
                      <a:pt x="362" y="354"/>
                    </a:lnTo>
                    <a:lnTo>
                      <a:pt x="362" y="354"/>
                    </a:lnTo>
                    <a:lnTo>
                      <a:pt x="364" y="354"/>
                    </a:lnTo>
                    <a:lnTo>
                      <a:pt x="364" y="354"/>
                    </a:lnTo>
                    <a:lnTo>
                      <a:pt x="366" y="352"/>
                    </a:lnTo>
                    <a:lnTo>
                      <a:pt x="366" y="350"/>
                    </a:lnTo>
                    <a:lnTo>
                      <a:pt x="364" y="348"/>
                    </a:lnTo>
                    <a:lnTo>
                      <a:pt x="364" y="347"/>
                    </a:lnTo>
                    <a:lnTo>
                      <a:pt x="364" y="347"/>
                    </a:lnTo>
                    <a:lnTo>
                      <a:pt x="364" y="347"/>
                    </a:lnTo>
                    <a:lnTo>
                      <a:pt x="364" y="345"/>
                    </a:lnTo>
                    <a:lnTo>
                      <a:pt x="364" y="345"/>
                    </a:lnTo>
                    <a:lnTo>
                      <a:pt x="366" y="343"/>
                    </a:lnTo>
                    <a:lnTo>
                      <a:pt x="366" y="343"/>
                    </a:lnTo>
                    <a:lnTo>
                      <a:pt x="366" y="343"/>
                    </a:lnTo>
                    <a:lnTo>
                      <a:pt x="366" y="341"/>
                    </a:lnTo>
                    <a:lnTo>
                      <a:pt x="366" y="341"/>
                    </a:lnTo>
                    <a:lnTo>
                      <a:pt x="370" y="337"/>
                    </a:lnTo>
                    <a:lnTo>
                      <a:pt x="370" y="335"/>
                    </a:lnTo>
                    <a:lnTo>
                      <a:pt x="371" y="333"/>
                    </a:lnTo>
                    <a:lnTo>
                      <a:pt x="375" y="328"/>
                    </a:lnTo>
                    <a:lnTo>
                      <a:pt x="377" y="324"/>
                    </a:lnTo>
                    <a:lnTo>
                      <a:pt x="381" y="312"/>
                    </a:lnTo>
                    <a:lnTo>
                      <a:pt x="381" y="312"/>
                    </a:lnTo>
                    <a:lnTo>
                      <a:pt x="383" y="312"/>
                    </a:lnTo>
                    <a:lnTo>
                      <a:pt x="383" y="310"/>
                    </a:lnTo>
                    <a:lnTo>
                      <a:pt x="383" y="310"/>
                    </a:lnTo>
                    <a:lnTo>
                      <a:pt x="383" y="309"/>
                    </a:lnTo>
                    <a:lnTo>
                      <a:pt x="383" y="309"/>
                    </a:lnTo>
                    <a:lnTo>
                      <a:pt x="383" y="307"/>
                    </a:lnTo>
                    <a:lnTo>
                      <a:pt x="383" y="307"/>
                    </a:lnTo>
                    <a:lnTo>
                      <a:pt x="381" y="307"/>
                    </a:lnTo>
                    <a:lnTo>
                      <a:pt x="381" y="305"/>
                    </a:lnTo>
                    <a:lnTo>
                      <a:pt x="381" y="305"/>
                    </a:lnTo>
                    <a:lnTo>
                      <a:pt x="379" y="303"/>
                    </a:lnTo>
                    <a:lnTo>
                      <a:pt x="379" y="305"/>
                    </a:lnTo>
                    <a:lnTo>
                      <a:pt x="377" y="303"/>
                    </a:lnTo>
                    <a:lnTo>
                      <a:pt x="377" y="303"/>
                    </a:lnTo>
                    <a:lnTo>
                      <a:pt x="375" y="303"/>
                    </a:lnTo>
                    <a:lnTo>
                      <a:pt x="375" y="303"/>
                    </a:lnTo>
                    <a:lnTo>
                      <a:pt x="375" y="301"/>
                    </a:lnTo>
                    <a:lnTo>
                      <a:pt x="373" y="299"/>
                    </a:lnTo>
                    <a:lnTo>
                      <a:pt x="373" y="297"/>
                    </a:lnTo>
                    <a:lnTo>
                      <a:pt x="373" y="297"/>
                    </a:lnTo>
                    <a:lnTo>
                      <a:pt x="371" y="297"/>
                    </a:lnTo>
                    <a:lnTo>
                      <a:pt x="371" y="295"/>
                    </a:lnTo>
                    <a:lnTo>
                      <a:pt x="371" y="293"/>
                    </a:lnTo>
                    <a:lnTo>
                      <a:pt x="371" y="293"/>
                    </a:lnTo>
                    <a:lnTo>
                      <a:pt x="366" y="295"/>
                    </a:lnTo>
                    <a:lnTo>
                      <a:pt x="364" y="295"/>
                    </a:lnTo>
                    <a:lnTo>
                      <a:pt x="364" y="295"/>
                    </a:lnTo>
                    <a:lnTo>
                      <a:pt x="362" y="293"/>
                    </a:lnTo>
                    <a:lnTo>
                      <a:pt x="360" y="295"/>
                    </a:lnTo>
                    <a:lnTo>
                      <a:pt x="358" y="295"/>
                    </a:lnTo>
                    <a:lnTo>
                      <a:pt x="358" y="295"/>
                    </a:lnTo>
                    <a:lnTo>
                      <a:pt x="358" y="293"/>
                    </a:lnTo>
                    <a:lnTo>
                      <a:pt x="358" y="293"/>
                    </a:lnTo>
                    <a:lnTo>
                      <a:pt x="356" y="293"/>
                    </a:lnTo>
                    <a:lnTo>
                      <a:pt x="356" y="293"/>
                    </a:lnTo>
                    <a:lnTo>
                      <a:pt x="356" y="293"/>
                    </a:lnTo>
                    <a:lnTo>
                      <a:pt x="354" y="293"/>
                    </a:lnTo>
                    <a:lnTo>
                      <a:pt x="354" y="291"/>
                    </a:lnTo>
                    <a:lnTo>
                      <a:pt x="354" y="290"/>
                    </a:lnTo>
                    <a:lnTo>
                      <a:pt x="354" y="288"/>
                    </a:lnTo>
                    <a:lnTo>
                      <a:pt x="356" y="288"/>
                    </a:lnTo>
                    <a:lnTo>
                      <a:pt x="362" y="290"/>
                    </a:lnTo>
                    <a:lnTo>
                      <a:pt x="364" y="290"/>
                    </a:lnTo>
                    <a:lnTo>
                      <a:pt x="366" y="290"/>
                    </a:lnTo>
                    <a:lnTo>
                      <a:pt x="364" y="286"/>
                    </a:lnTo>
                    <a:lnTo>
                      <a:pt x="362" y="286"/>
                    </a:lnTo>
                    <a:lnTo>
                      <a:pt x="362" y="286"/>
                    </a:lnTo>
                    <a:lnTo>
                      <a:pt x="360" y="286"/>
                    </a:lnTo>
                    <a:lnTo>
                      <a:pt x="360" y="286"/>
                    </a:lnTo>
                    <a:lnTo>
                      <a:pt x="360" y="286"/>
                    </a:lnTo>
                    <a:lnTo>
                      <a:pt x="360" y="284"/>
                    </a:lnTo>
                    <a:lnTo>
                      <a:pt x="362" y="284"/>
                    </a:lnTo>
                    <a:lnTo>
                      <a:pt x="364" y="286"/>
                    </a:lnTo>
                    <a:lnTo>
                      <a:pt x="366" y="286"/>
                    </a:lnTo>
                    <a:lnTo>
                      <a:pt x="366" y="288"/>
                    </a:lnTo>
                    <a:lnTo>
                      <a:pt x="368" y="288"/>
                    </a:lnTo>
                    <a:lnTo>
                      <a:pt x="370" y="290"/>
                    </a:lnTo>
                    <a:lnTo>
                      <a:pt x="371" y="290"/>
                    </a:lnTo>
                    <a:lnTo>
                      <a:pt x="370" y="288"/>
                    </a:lnTo>
                    <a:lnTo>
                      <a:pt x="370" y="286"/>
                    </a:lnTo>
                    <a:lnTo>
                      <a:pt x="371" y="286"/>
                    </a:lnTo>
                    <a:lnTo>
                      <a:pt x="371" y="284"/>
                    </a:lnTo>
                    <a:lnTo>
                      <a:pt x="370" y="284"/>
                    </a:lnTo>
                    <a:lnTo>
                      <a:pt x="370" y="282"/>
                    </a:lnTo>
                    <a:lnTo>
                      <a:pt x="370" y="282"/>
                    </a:lnTo>
                    <a:lnTo>
                      <a:pt x="370" y="282"/>
                    </a:lnTo>
                    <a:lnTo>
                      <a:pt x="370" y="280"/>
                    </a:lnTo>
                    <a:lnTo>
                      <a:pt x="368" y="280"/>
                    </a:lnTo>
                    <a:lnTo>
                      <a:pt x="366" y="282"/>
                    </a:lnTo>
                    <a:lnTo>
                      <a:pt x="364" y="282"/>
                    </a:lnTo>
                    <a:lnTo>
                      <a:pt x="358" y="280"/>
                    </a:lnTo>
                    <a:lnTo>
                      <a:pt x="358" y="278"/>
                    </a:lnTo>
                    <a:lnTo>
                      <a:pt x="360" y="278"/>
                    </a:lnTo>
                    <a:lnTo>
                      <a:pt x="362" y="278"/>
                    </a:lnTo>
                    <a:lnTo>
                      <a:pt x="364" y="278"/>
                    </a:lnTo>
                    <a:lnTo>
                      <a:pt x="364" y="278"/>
                    </a:lnTo>
                    <a:lnTo>
                      <a:pt x="364" y="278"/>
                    </a:lnTo>
                    <a:lnTo>
                      <a:pt x="366" y="278"/>
                    </a:lnTo>
                    <a:lnTo>
                      <a:pt x="366" y="278"/>
                    </a:lnTo>
                    <a:lnTo>
                      <a:pt x="362" y="276"/>
                    </a:lnTo>
                    <a:lnTo>
                      <a:pt x="362" y="274"/>
                    </a:lnTo>
                    <a:lnTo>
                      <a:pt x="366" y="276"/>
                    </a:lnTo>
                    <a:lnTo>
                      <a:pt x="368" y="276"/>
                    </a:lnTo>
                    <a:lnTo>
                      <a:pt x="368" y="274"/>
                    </a:lnTo>
                    <a:lnTo>
                      <a:pt x="366" y="274"/>
                    </a:lnTo>
                    <a:lnTo>
                      <a:pt x="364" y="272"/>
                    </a:lnTo>
                    <a:lnTo>
                      <a:pt x="366" y="272"/>
                    </a:lnTo>
                    <a:lnTo>
                      <a:pt x="368" y="272"/>
                    </a:lnTo>
                    <a:lnTo>
                      <a:pt x="370" y="274"/>
                    </a:lnTo>
                    <a:lnTo>
                      <a:pt x="370" y="274"/>
                    </a:lnTo>
                    <a:lnTo>
                      <a:pt x="370" y="276"/>
                    </a:lnTo>
                    <a:lnTo>
                      <a:pt x="371" y="276"/>
                    </a:lnTo>
                    <a:lnTo>
                      <a:pt x="371" y="274"/>
                    </a:lnTo>
                    <a:lnTo>
                      <a:pt x="373" y="274"/>
                    </a:lnTo>
                    <a:lnTo>
                      <a:pt x="373" y="274"/>
                    </a:lnTo>
                    <a:lnTo>
                      <a:pt x="373" y="272"/>
                    </a:lnTo>
                    <a:lnTo>
                      <a:pt x="373" y="272"/>
                    </a:lnTo>
                    <a:lnTo>
                      <a:pt x="373" y="274"/>
                    </a:lnTo>
                    <a:lnTo>
                      <a:pt x="375" y="274"/>
                    </a:lnTo>
                    <a:lnTo>
                      <a:pt x="375" y="272"/>
                    </a:lnTo>
                    <a:lnTo>
                      <a:pt x="375" y="272"/>
                    </a:lnTo>
                    <a:lnTo>
                      <a:pt x="377" y="272"/>
                    </a:lnTo>
                    <a:lnTo>
                      <a:pt x="379" y="272"/>
                    </a:lnTo>
                    <a:lnTo>
                      <a:pt x="379" y="272"/>
                    </a:lnTo>
                    <a:lnTo>
                      <a:pt x="381" y="270"/>
                    </a:lnTo>
                    <a:lnTo>
                      <a:pt x="381" y="270"/>
                    </a:lnTo>
                    <a:lnTo>
                      <a:pt x="381" y="269"/>
                    </a:lnTo>
                    <a:lnTo>
                      <a:pt x="383" y="269"/>
                    </a:lnTo>
                    <a:lnTo>
                      <a:pt x="383" y="269"/>
                    </a:lnTo>
                    <a:lnTo>
                      <a:pt x="383" y="267"/>
                    </a:lnTo>
                    <a:lnTo>
                      <a:pt x="383" y="265"/>
                    </a:lnTo>
                    <a:lnTo>
                      <a:pt x="385" y="255"/>
                    </a:lnTo>
                    <a:lnTo>
                      <a:pt x="383" y="250"/>
                    </a:lnTo>
                    <a:lnTo>
                      <a:pt x="379" y="251"/>
                    </a:lnTo>
                    <a:lnTo>
                      <a:pt x="377" y="250"/>
                    </a:lnTo>
                    <a:lnTo>
                      <a:pt x="377" y="250"/>
                    </a:lnTo>
                    <a:lnTo>
                      <a:pt x="377" y="248"/>
                    </a:lnTo>
                    <a:lnTo>
                      <a:pt x="377" y="246"/>
                    </a:lnTo>
                    <a:lnTo>
                      <a:pt x="377" y="246"/>
                    </a:lnTo>
                    <a:lnTo>
                      <a:pt x="377" y="244"/>
                    </a:lnTo>
                    <a:lnTo>
                      <a:pt x="375" y="248"/>
                    </a:lnTo>
                    <a:lnTo>
                      <a:pt x="373" y="248"/>
                    </a:lnTo>
                    <a:lnTo>
                      <a:pt x="371" y="248"/>
                    </a:lnTo>
                    <a:lnTo>
                      <a:pt x="370" y="246"/>
                    </a:lnTo>
                    <a:lnTo>
                      <a:pt x="370" y="246"/>
                    </a:lnTo>
                    <a:lnTo>
                      <a:pt x="373" y="246"/>
                    </a:lnTo>
                    <a:lnTo>
                      <a:pt x="373" y="244"/>
                    </a:lnTo>
                    <a:lnTo>
                      <a:pt x="375" y="244"/>
                    </a:lnTo>
                    <a:lnTo>
                      <a:pt x="375" y="244"/>
                    </a:lnTo>
                    <a:lnTo>
                      <a:pt x="377" y="244"/>
                    </a:lnTo>
                    <a:lnTo>
                      <a:pt x="379" y="244"/>
                    </a:lnTo>
                    <a:lnTo>
                      <a:pt x="379" y="244"/>
                    </a:lnTo>
                    <a:lnTo>
                      <a:pt x="379" y="246"/>
                    </a:lnTo>
                    <a:lnTo>
                      <a:pt x="381" y="248"/>
                    </a:lnTo>
                    <a:lnTo>
                      <a:pt x="381" y="248"/>
                    </a:lnTo>
                    <a:lnTo>
                      <a:pt x="383" y="248"/>
                    </a:lnTo>
                    <a:lnTo>
                      <a:pt x="385" y="248"/>
                    </a:lnTo>
                    <a:lnTo>
                      <a:pt x="387" y="244"/>
                    </a:lnTo>
                    <a:lnTo>
                      <a:pt x="387" y="244"/>
                    </a:lnTo>
                    <a:lnTo>
                      <a:pt x="387" y="240"/>
                    </a:lnTo>
                    <a:lnTo>
                      <a:pt x="389" y="238"/>
                    </a:lnTo>
                    <a:lnTo>
                      <a:pt x="389" y="238"/>
                    </a:lnTo>
                    <a:lnTo>
                      <a:pt x="392" y="236"/>
                    </a:lnTo>
                    <a:lnTo>
                      <a:pt x="392" y="238"/>
                    </a:lnTo>
                    <a:lnTo>
                      <a:pt x="392" y="240"/>
                    </a:lnTo>
                    <a:lnTo>
                      <a:pt x="391" y="242"/>
                    </a:lnTo>
                    <a:lnTo>
                      <a:pt x="391" y="242"/>
                    </a:lnTo>
                    <a:lnTo>
                      <a:pt x="391" y="244"/>
                    </a:lnTo>
                    <a:lnTo>
                      <a:pt x="391" y="246"/>
                    </a:lnTo>
                    <a:lnTo>
                      <a:pt x="391" y="248"/>
                    </a:lnTo>
                    <a:lnTo>
                      <a:pt x="394" y="248"/>
                    </a:lnTo>
                    <a:lnTo>
                      <a:pt x="394" y="248"/>
                    </a:lnTo>
                    <a:lnTo>
                      <a:pt x="396" y="246"/>
                    </a:lnTo>
                    <a:lnTo>
                      <a:pt x="398" y="248"/>
                    </a:lnTo>
                    <a:lnTo>
                      <a:pt x="398" y="248"/>
                    </a:lnTo>
                    <a:lnTo>
                      <a:pt x="398" y="250"/>
                    </a:lnTo>
                    <a:lnTo>
                      <a:pt x="398" y="250"/>
                    </a:lnTo>
                    <a:lnTo>
                      <a:pt x="398" y="250"/>
                    </a:lnTo>
                    <a:lnTo>
                      <a:pt x="400" y="250"/>
                    </a:lnTo>
                    <a:lnTo>
                      <a:pt x="402" y="250"/>
                    </a:lnTo>
                    <a:lnTo>
                      <a:pt x="404" y="248"/>
                    </a:lnTo>
                    <a:lnTo>
                      <a:pt x="406" y="246"/>
                    </a:lnTo>
                    <a:lnTo>
                      <a:pt x="408" y="244"/>
                    </a:lnTo>
                    <a:lnTo>
                      <a:pt x="410" y="244"/>
                    </a:lnTo>
                    <a:lnTo>
                      <a:pt x="412" y="246"/>
                    </a:lnTo>
                    <a:lnTo>
                      <a:pt x="413" y="246"/>
                    </a:lnTo>
                    <a:lnTo>
                      <a:pt x="413" y="246"/>
                    </a:lnTo>
                    <a:lnTo>
                      <a:pt x="415" y="246"/>
                    </a:lnTo>
                    <a:lnTo>
                      <a:pt x="415" y="246"/>
                    </a:lnTo>
                    <a:lnTo>
                      <a:pt x="423" y="248"/>
                    </a:lnTo>
                    <a:lnTo>
                      <a:pt x="425" y="250"/>
                    </a:lnTo>
                    <a:lnTo>
                      <a:pt x="429" y="248"/>
                    </a:lnTo>
                    <a:lnTo>
                      <a:pt x="429" y="246"/>
                    </a:lnTo>
                    <a:lnTo>
                      <a:pt x="431" y="246"/>
                    </a:lnTo>
                    <a:lnTo>
                      <a:pt x="432" y="246"/>
                    </a:lnTo>
                    <a:lnTo>
                      <a:pt x="434" y="246"/>
                    </a:lnTo>
                    <a:lnTo>
                      <a:pt x="436" y="248"/>
                    </a:lnTo>
                    <a:lnTo>
                      <a:pt x="436" y="248"/>
                    </a:lnTo>
                    <a:lnTo>
                      <a:pt x="438" y="246"/>
                    </a:lnTo>
                    <a:lnTo>
                      <a:pt x="438" y="246"/>
                    </a:lnTo>
                    <a:lnTo>
                      <a:pt x="440" y="246"/>
                    </a:lnTo>
                    <a:lnTo>
                      <a:pt x="440" y="248"/>
                    </a:lnTo>
                    <a:lnTo>
                      <a:pt x="440" y="250"/>
                    </a:lnTo>
                    <a:lnTo>
                      <a:pt x="440" y="251"/>
                    </a:lnTo>
                    <a:lnTo>
                      <a:pt x="438" y="251"/>
                    </a:lnTo>
                    <a:lnTo>
                      <a:pt x="436" y="251"/>
                    </a:lnTo>
                    <a:lnTo>
                      <a:pt x="434" y="250"/>
                    </a:lnTo>
                    <a:lnTo>
                      <a:pt x="434" y="250"/>
                    </a:lnTo>
                    <a:lnTo>
                      <a:pt x="431" y="250"/>
                    </a:lnTo>
                    <a:lnTo>
                      <a:pt x="429" y="251"/>
                    </a:lnTo>
                    <a:lnTo>
                      <a:pt x="425" y="257"/>
                    </a:lnTo>
                    <a:lnTo>
                      <a:pt x="423" y="255"/>
                    </a:lnTo>
                    <a:lnTo>
                      <a:pt x="421" y="255"/>
                    </a:lnTo>
                    <a:lnTo>
                      <a:pt x="421" y="255"/>
                    </a:lnTo>
                    <a:lnTo>
                      <a:pt x="419" y="255"/>
                    </a:lnTo>
                    <a:lnTo>
                      <a:pt x="419" y="255"/>
                    </a:lnTo>
                    <a:lnTo>
                      <a:pt x="419" y="255"/>
                    </a:lnTo>
                    <a:lnTo>
                      <a:pt x="417" y="253"/>
                    </a:lnTo>
                    <a:lnTo>
                      <a:pt x="415" y="253"/>
                    </a:lnTo>
                    <a:lnTo>
                      <a:pt x="413" y="251"/>
                    </a:lnTo>
                    <a:lnTo>
                      <a:pt x="412" y="251"/>
                    </a:lnTo>
                    <a:lnTo>
                      <a:pt x="410" y="253"/>
                    </a:lnTo>
                    <a:lnTo>
                      <a:pt x="408" y="253"/>
                    </a:lnTo>
                    <a:lnTo>
                      <a:pt x="406" y="255"/>
                    </a:lnTo>
                    <a:lnTo>
                      <a:pt x="406" y="257"/>
                    </a:lnTo>
                    <a:lnTo>
                      <a:pt x="404" y="259"/>
                    </a:lnTo>
                    <a:lnTo>
                      <a:pt x="404" y="261"/>
                    </a:lnTo>
                    <a:lnTo>
                      <a:pt x="404" y="263"/>
                    </a:lnTo>
                    <a:lnTo>
                      <a:pt x="404" y="265"/>
                    </a:lnTo>
                    <a:lnTo>
                      <a:pt x="404" y="265"/>
                    </a:lnTo>
                    <a:lnTo>
                      <a:pt x="404" y="267"/>
                    </a:lnTo>
                    <a:lnTo>
                      <a:pt x="404" y="269"/>
                    </a:lnTo>
                    <a:lnTo>
                      <a:pt x="404" y="270"/>
                    </a:lnTo>
                    <a:lnTo>
                      <a:pt x="402" y="274"/>
                    </a:lnTo>
                    <a:lnTo>
                      <a:pt x="402" y="276"/>
                    </a:lnTo>
                    <a:lnTo>
                      <a:pt x="402" y="276"/>
                    </a:lnTo>
                    <a:lnTo>
                      <a:pt x="404" y="282"/>
                    </a:lnTo>
                    <a:lnTo>
                      <a:pt x="406" y="282"/>
                    </a:lnTo>
                    <a:lnTo>
                      <a:pt x="408" y="282"/>
                    </a:lnTo>
                    <a:lnTo>
                      <a:pt x="410" y="280"/>
                    </a:lnTo>
                    <a:lnTo>
                      <a:pt x="412" y="278"/>
                    </a:lnTo>
                    <a:lnTo>
                      <a:pt x="412" y="278"/>
                    </a:lnTo>
                    <a:lnTo>
                      <a:pt x="413" y="276"/>
                    </a:lnTo>
                    <a:lnTo>
                      <a:pt x="419" y="276"/>
                    </a:lnTo>
                    <a:lnTo>
                      <a:pt x="419" y="276"/>
                    </a:lnTo>
                    <a:lnTo>
                      <a:pt x="419" y="274"/>
                    </a:lnTo>
                    <a:lnTo>
                      <a:pt x="419" y="274"/>
                    </a:lnTo>
                    <a:lnTo>
                      <a:pt x="421" y="274"/>
                    </a:lnTo>
                    <a:lnTo>
                      <a:pt x="421" y="274"/>
                    </a:lnTo>
                    <a:lnTo>
                      <a:pt x="421" y="274"/>
                    </a:lnTo>
                    <a:lnTo>
                      <a:pt x="423" y="274"/>
                    </a:lnTo>
                    <a:lnTo>
                      <a:pt x="423" y="274"/>
                    </a:lnTo>
                    <a:lnTo>
                      <a:pt x="423" y="274"/>
                    </a:lnTo>
                    <a:lnTo>
                      <a:pt x="421" y="274"/>
                    </a:lnTo>
                    <a:lnTo>
                      <a:pt x="421" y="276"/>
                    </a:lnTo>
                    <a:lnTo>
                      <a:pt x="421" y="278"/>
                    </a:lnTo>
                    <a:lnTo>
                      <a:pt x="419" y="280"/>
                    </a:lnTo>
                    <a:lnTo>
                      <a:pt x="415" y="278"/>
                    </a:lnTo>
                    <a:lnTo>
                      <a:pt x="413" y="280"/>
                    </a:lnTo>
                    <a:lnTo>
                      <a:pt x="412" y="280"/>
                    </a:lnTo>
                    <a:lnTo>
                      <a:pt x="410" y="286"/>
                    </a:lnTo>
                    <a:lnTo>
                      <a:pt x="410" y="288"/>
                    </a:lnTo>
                    <a:lnTo>
                      <a:pt x="408" y="288"/>
                    </a:lnTo>
                    <a:lnTo>
                      <a:pt x="408" y="290"/>
                    </a:lnTo>
                    <a:lnTo>
                      <a:pt x="406" y="295"/>
                    </a:lnTo>
                    <a:lnTo>
                      <a:pt x="406" y="297"/>
                    </a:lnTo>
                    <a:lnTo>
                      <a:pt x="404" y="301"/>
                    </a:lnTo>
                    <a:lnTo>
                      <a:pt x="404" y="303"/>
                    </a:lnTo>
                    <a:lnTo>
                      <a:pt x="404" y="305"/>
                    </a:lnTo>
                    <a:lnTo>
                      <a:pt x="406" y="307"/>
                    </a:lnTo>
                    <a:lnTo>
                      <a:pt x="408" y="307"/>
                    </a:lnTo>
                    <a:lnTo>
                      <a:pt x="412" y="305"/>
                    </a:lnTo>
                    <a:lnTo>
                      <a:pt x="413" y="305"/>
                    </a:lnTo>
                    <a:lnTo>
                      <a:pt x="415" y="305"/>
                    </a:lnTo>
                    <a:lnTo>
                      <a:pt x="417" y="305"/>
                    </a:lnTo>
                    <a:lnTo>
                      <a:pt x="423" y="305"/>
                    </a:lnTo>
                    <a:lnTo>
                      <a:pt x="425" y="305"/>
                    </a:lnTo>
                    <a:lnTo>
                      <a:pt x="429" y="305"/>
                    </a:lnTo>
                    <a:lnTo>
                      <a:pt x="431" y="305"/>
                    </a:lnTo>
                    <a:lnTo>
                      <a:pt x="432" y="305"/>
                    </a:lnTo>
                    <a:lnTo>
                      <a:pt x="434" y="303"/>
                    </a:lnTo>
                    <a:lnTo>
                      <a:pt x="436" y="303"/>
                    </a:lnTo>
                    <a:lnTo>
                      <a:pt x="440" y="305"/>
                    </a:lnTo>
                    <a:lnTo>
                      <a:pt x="444" y="305"/>
                    </a:lnTo>
                    <a:lnTo>
                      <a:pt x="448" y="303"/>
                    </a:lnTo>
                    <a:lnTo>
                      <a:pt x="450" y="301"/>
                    </a:lnTo>
                    <a:lnTo>
                      <a:pt x="450" y="301"/>
                    </a:lnTo>
                    <a:lnTo>
                      <a:pt x="452" y="299"/>
                    </a:lnTo>
                    <a:lnTo>
                      <a:pt x="452" y="299"/>
                    </a:lnTo>
                    <a:lnTo>
                      <a:pt x="455" y="299"/>
                    </a:lnTo>
                    <a:lnTo>
                      <a:pt x="459" y="297"/>
                    </a:lnTo>
                    <a:lnTo>
                      <a:pt x="459" y="297"/>
                    </a:lnTo>
                    <a:lnTo>
                      <a:pt x="459" y="297"/>
                    </a:lnTo>
                    <a:lnTo>
                      <a:pt x="459" y="299"/>
                    </a:lnTo>
                    <a:lnTo>
                      <a:pt x="459" y="299"/>
                    </a:lnTo>
                    <a:lnTo>
                      <a:pt x="457" y="299"/>
                    </a:lnTo>
                    <a:lnTo>
                      <a:pt x="455" y="299"/>
                    </a:lnTo>
                    <a:lnTo>
                      <a:pt x="450" y="303"/>
                    </a:lnTo>
                    <a:lnTo>
                      <a:pt x="444" y="305"/>
                    </a:lnTo>
                    <a:lnTo>
                      <a:pt x="442" y="307"/>
                    </a:lnTo>
                    <a:lnTo>
                      <a:pt x="438" y="309"/>
                    </a:lnTo>
                    <a:lnTo>
                      <a:pt x="436" y="309"/>
                    </a:lnTo>
                    <a:lnTo>
                      <a:pt x="434" y="309"/>
                    </a:lnTo>
                    <a:lnTo>
                      <a:pt x="432" y="309"/>
                    </a:lnTo>
                    <a:lnTo>
                      <a:pt x="431" y="309"/>
                    </a:lnTo>
                    <a:lnTo>
                      <a:pt x="431" y="309"/>
                    </a:lnTo>
                    <a:lnTo>
                      <a:pt x="429" y="312"/>
                    </a:lnTo>
                    <a:lnTo>
                      <a:pt x="427" y="314"/>
                    </a:lnTo>
                    <a:lnTo>
                      <a:pt x="425" y="316"/>
                    </a:lnTo>
                    <a:lnTo>
                      <a:pt x="423" y="318"/>
                    </a:lnTo>
                    <a:lnTo>
                      <a:pt x="421" y="318"/>
                    </a:lnTo>
                    <a:lnTo>
                      <a:pt x="419" y="318"/>
                    </a:lnTo>
                    <a:lnTo>
                      <a:pt x="415" y="322"/>
                    </a:lnTo>
                    <a:lnTo>
                      <a:pt x="413" y="322"/>
                    </a:lnTo>
                    <a:lnTo>
                      <a:pt x="413" y="324"/>
                    </a:lnTo>
                    <a:lnTo>
                      <a:pt x="410" y="329"/>
                    </a:lnTo>
                    <a:lnTo>
                      <a:pt x="410" y="331"/>
                    </a:lnTo>
                    <a:lnTo>
                      <a:pt x="412" y="331"/>
                    </a:lnTo>
                    <a:lnTo>
                      <a:pt x="417" y="328"/>
                    </a:lnTo>
                    <a:lnTo>
                      <a:pt x="419" y="326"/>
                    </a:lnTo>
                    <a:lnTo>
                      <a:pt x="423" y="324"/>
                    </a:lnTo>
                    <a:lnTo>
                      <a:pt x="425" y="326"/>
                    </a:lnTo>
                    <a:lnTo>
                      <a:pt x="425" y="326"/>
                    </a:lnTo>
                    <a:lnTo>
                      <a:pt x="425" y="328"/>
                    </a:lnTo>
                    <a:lnTo>
                      <a:pt x="423" y="326"/>
                    </a:lnTo>
                    <a:lnTo>
                      <a:pt x="417" y="329"/>
                    </a:lnTo>
                    <a:lnTo>
                      <a:pt x="417" y="329"/>
                    </a:lnTo>
                    <a:lnTo>
                      <a:pt x="413" y="331"/>
                    </a:lnTo>
                    <a:lnTo>
                      <a:pt x="408" y="333"/>
                    </a:lnTo>
                    <a:lnTo>
                      <a:pt x="408" y="333"/>
                    </a:lnTo>
                    <a:lnTo>
                      <a:pt x="408" y="335"/>
                    </a:lnTo>
                    <a:lnTo>
                      <a:pt x="410" y="335"/>
                    </a:lnTo>
                    <a:lnTo>
                      <a:pt x="410" y="337"/>
                    </a:lnTo>
                    <a:lnTo>
                      <a:pt x="413" y="335"/>
                    </a:lnTo>
                    <a:lnTo>
                      <a:pt x="413" y="335"/>
                    </a:lnTo>
                    <a:lnTo>
                      <a:pt x="415" y="337"/>
                    </a:lnTo>
                    <a:lnTo>
                      <a:pt x="413" y="337"/>
                    </a:lnTo>
                    <a:lnTo>
                      <a:pt x="412" y="337"/>
                    </a:lnTo>
                    <a:lnTo>
                      <a:pt x="410" y="337"/>
                    </a:lnTo>
                    <a:lnTo>
                      <a:pt x="410" y="339"/>
                    </a:lnTo>
                    <a:lnTo>
                      <a:pt x="410" y="339"/>
                    </a:lnTo>
                    <a:lnTo>
                      <a:pt x="410" y="341"/>
                    </a:lnTo>
                    <a:lnTo>
                      <a:pt x="412" y="345"/>
                    </a:lnTo>
                    <a:lnTo>
                      <a:pt x="412" y="347"/>
                    </a:lnTo>
                    <a:lnTo>
                      <a:pt x="412" y="347"/>
                    </a:lnTo>
                    <a:lnTo>
                      <a:pt x="413" y="347"/>
                    </a:lnTo>
                    <a:lnTo>
                      <a:pt x="415" y="345"/>
                    </a:lnTo>
                    <a:lnTo>
                      <a:pt x="415" y="347"/>
                    </a:lnTo>
                    <a:lnTo>
                      <a:pt x="415" y="348"/>
                    </a:lnTo>
                    <a:lnTo>
                      <a:pt x="417" y="348"/>
                    </a:lnTo>
                    <a:lnTo>
                      <a:pt x="417" y="350"/>
                    </a:lnTo>
                    <a:lnTo>
                      <a:pt x="419" y="350"/>
                    </a:lnTo>
                    <a:lnTo>
                      <a:pt x="423" y="352"/>
                    </a:lnTo>
                    <a:lnTo>
                      <a:pt x="423" y="352"/>
                    </a:lnTo>
                    <a:lnTo>
                      <a:pt x="421" y="352"/>
                    </a:lnTo>
                    <a:lnTo>
                      <a:pt x="421" y="352"/>
                    </a:lnTo>
                    <a:lnTo>
                      <a:pt x="419" y="354"/>
                    </a:lnTo>
                    <a:lnTo>
                      <a:pt x="413" y="358"/>
                    </a:lnTo>
                    <a:lnTo>
                      <a:pt x="412" y="360"/>
                    </a:lnTo>
                    <a:lnTo>
                      <a:pt x="412" y="362"/>
                    </a:lnTo>
                    <a:lnTo>
                      <a:pt x="413" y="364"/>
                    </a:lnTo>
                    <a:lnTo>
                      <a:pt x="413" y="364"/>
                    </a:lnTo>
                    <a:lnTo>
                      <a:pt x="415" y="362"/>
                    </a:lnTo>
                    <a:lnTo>
                      <a:pt x="417" y="362"/>
                    </a:lnTo>
                    <a:lnTo>
                      <a:pt x="417" y="362"/>
                    </a:lnTo>
                    <a:lnTo>
                      <a:pt x="417" y="362"/>
                    </a:lnTo>
                    <a:lnTo>
                      <a:pt x="417" y="358"/>
                    </a:lnTo>
                    <a:lnTo>
                      <a:pt x="417" y="358"/>
                    </a:lnTo>
                    <a:lnTo>
                      <a:pt x="417" y="356"/>
                    </a:lnTo>
                    <a:lnTo>
                      <a:pt x="419" y="356"/>
                    </a:lnTo>
                    <a:lnTo>
                      <a:pt x="421" y="356"/>
                    </a:lnTo>
                    <a:lnTo>
                      <a:pt x="421" y="356"/>
                    </a:lnTo>
                    <a:lnTo>
                      <a:pt x="423" y="358"/>
                    </a:lnTo>
                    <a:lnTo>
                      <a:pt x="421" y="360"/>
                    </a:lnTo>
                    <a:lnTo>
                      <a:pt x="421" y="362"/>
                    </a:lnTo>
                    <a:lnTo>
                      <a:pt x="419" y="366"/>
                    </a:lnTo>
                    <a:lnTo>
                      <a:pt x="423" y="364"/>
                    </a:lnTo>
                    <a:lnTo>
                      <a:pt x="423" y="364"/>
                    </a:lnTo>
                    <a:lnTo>
                      <a:pt x="423" y="362"/>
                    </a:lnTo>
                    <a:lnTo>
                      <a:pt x="423" y="360"/>
                    </a:lnTo>
                    <a:lnTo>
                      <a:pt x="423" y="360"/>
                    </a:lnTo>
                    <a:lnTo>
                      <a:pt x="425" y="360"/>
                    </a:lnTo>
                    <a:lnTo>
                      <a:pt x="425" y="362"/>
                    </a:lnTo>
                    <a:lnTo>
                      <a:pt x="425" y="362"/>
                    </a:lnTo>
                    <a:lnTo>
                      <a:pt x="429" y="360"/>
                    </a:lnTo>
                    <a:lnTo>
                      <a:pt x="431" y="360"/>
                    </a:lnTo>
                    <a:lnTo>
                      <a:pt x="431" y="360"/>
                    </a:lnTo>
                    <a:lnTo>
                      <a:pt x="434" y="367"/>
                    </a:lnTo>
                    <a:lnTo>
                      <a:pt x="432" y="367"/>
                    </a:lnTo>
                    <a:lnTo>
                      <a:pt x="431" y="369"/>
                    </a:lnTo>
                    <a:lnTo>
                      <a:pt x="427" y="367"/>
                    </a:lnTo>
                    <a:lnTo>
                      <a:pt x="427" y="367"/>
                    </a:lnTo>
                    <a:lnTo>
                      <a:pt x="427" y="369"/>
                    </a:lnTo>
                    <a:lnTo>
                      <a:pt x="427" y="371"/>
                    </a:lnTo>
                    <a:lnTo>
                      <a:pt x="429" y="371"/>
                    </a:lnTo>
                    <a:lnTo>
                      <a:pt x="429" y="371"/>
                    </a:lnTo>
                    <a:lnTo>
                      <a:pt x="431" y="371"/>
                    </a:lnTo>
                    <a:lnTo>
                      <a:pt x="431" y="371"/>
                    </a:lnTo>
                    <a:lnTo>
                      <a:pt x="431" y="373"/>
                    </a:lnTo>
                    <a:lnTo>
                      <a:pt x="431" y="373"/>
                    </a:lnTo>
                    <a:lnTo>
                      <a:pt x="432" y="375"/>
                    </a:lnTo>
                    <a:lnTo>
                      <a:pt x="434" y="375"/>
                    </a:lnTo>
                    <a:lnTo>
                      <a:pt x="436" y="373"/>
                    </a:lnTo>
                    <a:lnTo>
                      <a:pt x="438" y="373"/>
                    </a:lnTo>
                    <a:lnTo>
                      <a:pt x="436" y="375"/>
                    </a:lnTo>
                    <a:lnTo>
                      <a:pt x="434" y="377"/>
                    </a:lnTo>
                    <a:lnTo>
                      <a:pt x="432" y="379"/>
                    </a:lnTo>
                    <a:lnTo>
                      <a:pt x="434" y="383"/>
                    </a:lnTo>
                    <a:lnTo>
                      <a:pt x="434" y="383"/>
                    </a:lnTo>
                    <a:lnTo>
                      <a:pt x="432" y="387"/>
                    </a:lnTo>
                    <a:lnTo>
                      <a:pt x="432" y="388"/>
                    </a:lnTo>
                    <a:lnTo>
                      <a:pt x="436" y="387"/>
                    </a:lnTo>
                    <a:lnTo>
                      <a:pt x="436" y="385"/>
                    </a:lnTo>
                    <a:lnTo>
                      <a:pt x="438" y="385"/>
                    </a:lnTo>
                    <a:lnTo>
                      <a:pt x="438" y="385"/>
                    </a:lnTo>
                    <a:lnTo>
                      <a:pt x="438" y="387"/>
                    </a:lnTo>
                    <a:lnTo>
                      <a:pt x="436" y="388"/>
                    </a:lnTo>
                    <a:lnTo>
                      <a:pt x="436" y="390"/>
                    </a:lnTo>
                    <a:lnTo>
                      <a:pt x="438" y="392"/>
                    </a:lnTo>
                    <a:lnTo>
                      <a:pt x="440" y="390"/>
                    </a:lnTo>
                    <a:lnTo>
                      <a:pt x="440" y="390"/>
                    </a:lnTo>
                    <a:lnTo>
                      <a:pt x="440" y="392"/>
                    </a:lnTo>
                    <a:lnTo>
                      <a:pt x="440" y="392"/>
                    </a:lnTo>
                    <a:lnTo>
                      <a:pt x="440" y="392"/>
                    </a:lnTo>
                    <a:lnTo>
                      <a:pt x="440" y="394"/>
                    </a:lnTo>
                    <a:lnTo>
                      <a:pt x="442" y="394"/>
                    </a:lnTo>
                    <a:lnTo>
                      <a:pt x="442" y="394"/>
                    </a:lnTo>
                    <a:lnTo>
                      <a:pt x="442" y="396"/>
                    </a:lnTo>
                    <a:lnTo>
                      <a:pt x="442" y="396"/>
                    </a:lnTo>
                    <a:lnTo>
                      <a:pt x="438" y="398"/>
                    </a:lnTo>
                    <a:lnTo>
                      <a:pt x="438" y="400"/>
                    </a:lnTo>
                    <a:lnTo>
                      <a:pt x="440" y="402"/>
                    </a:lnTo>
                    <a:lnTo>
                      <a:pt x="438" y="406"/>
                    </a:lnTo>
                    <a:lnTo>
                      <a:pt x="438" y="407"/>
                    </a:lnTo>
                    <a:lnTo>
                      <a:pt x="438" y="409"/>
                    </a:lnTo>
                    <a:lnTo>
                      <a:pt x="436" y="409"/>
                    </a:lnTo>
                    <a:lnTo>
                      <a:pt x="436" y="411"/>
                    </a:lnTo>
                    <a:lnTo>
                      <a:pt x="438" y="413"/>
                    </a:lnTo>
                    <a:lnTo>
                      <a:pt x="438" y="413"/>
                    </a:lnTo>
                    <a:lnTo>
                      <a:pt x="438" y="417"/>
                    </a:lnTo>
                    <a:lnTo>
                      <a:pt x="436" y="419"/>
                    </a:lnTo>
                    <a:lnTo>
                      <a:pt x="436" y="421"/>
                    </a:lnTo>
                    <a:lnTo>
                      <a:pt x="434" y="425"/>
                    </a:lnTo>
                    <a:lnTo>
                      <a:pt x="434" y="425"/>
                    </a:lnTo>
                    <a:lnTo>
                      <a:pt x="436" y="426"/>
                    </a:lnTo>
                    <a:lnTo>
                      <a:pt x="436" y="430"/>
                    </a:lnTo>
                    <a:lnTo>
                      <a:pt x="436" y="432"/>
                    </a:lnTo>
                    <a:lnTo>
                      <a:pt x="434" y="434"/>
                    </a:lnTo>
                    <a:lnTo>
                      <a:pt x="432" y="434"/>
                    </a:lnTo>
                    <a:lnTo>
                      <a:pt x="431" y="434"/>
                    </a:lnTo>
                    <a:lnTo>
                      <a:pt x="431" y="434"/>
                    </a:lnTo>
                    <a:lnTo>
                      <a:pt x="431" y="434"/>
                    </a:lnTo>
                    <a:lnTo>
                      <a:pt x="431" y="434"/>
                    </a:lnTo>
                    <a:lnTo>
                      <a:pt x="429" y="436"/>
                    </a:lnTo>
                    <a:lnTo>
                      <a:pt x="429" y="436"/>
                    </a:lnTo>
                    <a:lnTo>
                      <a:pt x="427" y="436"/>
                    </a:lnTo>
                    <a:lnTo>
                      <a:pt x="427" y="438"/>
                    </a:lnTo>
                    <a:lnTo>
                      <a:pt x="427" y="440"/>
                    </a:lnTo>
                    <a:lnTo>
                      <a:pt x="425" y="442"/>
                    </a:lnTo>
                    <a:lnTo>
                      <a:pt x="425" y="444"/>
                    </a:lnTo>
                    <a:lnTo>
                      <a:pt x="423" y="445"/>
                    </a:lnTo>
                    <a:lnTo>
                      <a:pt x="423" y="447"/>
                    </a:lnTo>
                    <a:lnTo>
                      <a:pt x="423" y="449"/>
                    </a:lnTo>
                    <a:lnTo>
                      <a:pt x="425" y="449"/>
                    </a:lnTo>
                    <a:lnTo>
                      <a:pt x="425" y="449"/>
                    </a:lnTo>
                    <a:lnTo>
                      <a:pt x="425" y="449"/>
                    </a:lnTo>
                    <a:lnTo>
                      <a:pt x="425" y="449"/>
                    </a:lnTo>
                    <a:lnTo>
                      <a:pt x="425" y="451"/>
                    </a:lnTo>
                    <a:lnTo>
                      <a:pt x="423" y="453"/>
                    </a:lnTo>
                    <a:lnTo>
                      <a:pt x="423" y="453"/>
                    </a:lnTo>
                    <a:lnTo>
                      <a:pt x="423" y="457"/>
                    </a:lnTo>
                    <a:lnTo>
                      <a:pt x="421" y="463"/>
                    </a:lnTo>
                    <a:lnTo>
                      <a:pt x="421" y="463"/>
                    </a:lnTo>
                    <a:lnTo>
                      <a:pt x="421" y="463"/>
                    </a:lnTo>
                    <a:lnTo>
                      <a:pt x="423" y="463"/>
                    </a:lnTo>
                    <a:lnTo>
                      <a:pt x="425" y="463"/>
                    </a:lnTo>
                    <a:lnTo>
                      <a:pt x="425" y="461"/>
                    </a:lnTo>
                    <a:lnTo>
                      <a:pt x="427" y="461"/>
                    </a:lnTo>
                    <a:lnTo>
                      <a:pt x="427" y="461"/>
                    </a:lnTo>
                    <a:lnTo>
                      <a:pt x="427" y="461"/>
                    </a:lnTo>
                    <a:lnTo>
                      <a:pt x="431" y="461"/>
                    </a:lnTo>
                    <a:lnTo>
                      <a:pt x="431" y="461"/>
                    </a:lnTo>
                    <a:lnTo>
                      <a:pt x="431" y="461"/>
                    </a:lnTo>
                    <a:lnTo>
                      <a:pt x="431" y="461"/>
                    </a:lnTo>
                    <a:lnTo>
                      <a:pt x="432" y="461"/>
                    </a:lnTo>
                    <a:lnTo>
                      <a:pt x="434" y="461"/>
                    </a:lnTo>
                    <a:lnTo>
                      <a:pt x="436" y="461"/>
                    </a:lnTo>
                    <a:lnTo>
                      <a:pt x="438" y="461"/>
                    </a:lnTo>
                    <a:lnTo>
                      <a:pt x="442" y="459"/>
                    </a:lnTo>
                    <a:lnTo>
                      <a:pt x="442" y="457"/>
                    </a:lnTo>
                    <a:lnTo>
                      <a:pt x="442" y="453"/>
                    </a:lnTo>
                    <a:lnTo>
                      <a:pt x="442" y="453"/>
                    </a:lnTo>
                    <a:lnTo>
                      <a:pt x="442" y="451"/>
                    </a:lnTo>
                    <a:lnTo>
                      <a:pt x="442" y="451"/>
                    </a:lnTo>
                    <a:lnTo>
                      <a:pt x="440" y="451"/>
                    </a:lnTo>
                    <a:lnTo>
                      <a:pt x="438" y="449"/>
                    </a:lnTo>
                    <a:lnTo>
                      <a:pt x="438" y="449"/>
                    </a:lnTo>
                    <a:lnTo>
                      <a:pt x="438" y="447"/>
                    </a:lnTo>
                    <a:lnTo>
                      <a:pt x="438" y="447"/>
                    </a:lnTo>
                    <a:lnTo>
                      <a:pt x="438" y="447"/>
                    </a:lnTo>
                    <a:lnTo>
                      <a:pt x="438" y="447"/>
                    </a:lnTo>
                    <a:lnTo>
                      <a:pt x="438" y="445"/>
                    </a:lnTo>
                    <a:lnTo>
                      <a:pt x="438" y="445"/>
                    </a:lnTo>
                    <a:lnTo>
                      <a:pt x="438" y="445"/>
                    </a:lnTo>
                    <a:lnTo>
                      <a:pt x="440" y="445"/>
                    </a:lnTo>
                    <a:lnTo>
                      <a:pt x="440" y="445"/>
                    </a:lnTo>
                    <a:lnTo>
                      <a:pt x="442" y="445"/>
                    </a:lnTo>
                    <a:lnTo>
                      <a:pt x="442" y="445"/>
                    </a:lnTo>
                    <a:lnTo>
                      <a:pt x="442" y="445"/>
                    </a:lnTo>
                    <a:lnTo>
                      <a:pt x="444" y="442"/>
                    </a:lnTo>
                    <a:lnTo>
                      <a:pt x="444" y="442"/>
                    </a:lnTo>
                    <a:lnTo>
                      <a:pt x="444" y="442"/>
                    </a:lnTo>
                    <a:lnTo>
                      <a:pt x="446" y="442"/>
                    </a:lnTo>
                    <a:lnTo>
                      <a:pt x="446" y="442"/>
                    </a:lnTo>
                    <a:lnTo>
                      <a:pt x="448" y="442"/>
                    </a:lnTo>
                    <a:lnTo>
                      <a:pt x="448" y="442"/>
                    </a:lnTo>
                    <a:lnTo>
                      <a:pt x="450" y="440"/>
                    </a:lnTo>
                    <a:lnTo>
                      <a:pt x="452" y="438"/>
                    </a:lnTo>
                    <a:lnTo>
                      <a:pt x="453" y="438"/>
                    </a:lnTo>
                    <a:lnTo>
                      <a:pt x="453" y="438"/>
                    </a:lnTo>
                    <a:lnTo>
                      <a:pt x="453" y="438"/>
                    </a:lnTo>
                    <a:lnTo>
                      <a:pt x="455" y="438"/>
                    </a:lnTo>
                    <a:lnTo>
                      <a:pt x="455" y="440"/>
                    </a:lnTo>
                    <a:lnTo>
                      <a:pt x="453" y="440"/>
                    </a:lnTo>
                    <a:lnTo>
                      <a:pt x="453" y="442"/>
                    </a:lnTo>
                    <a:lnTo>
                      <a:pt x="455" y="442"/>
                    </a:lnTo>
                    <a:lnTo>
                      <a:pt x="455" y="442"/>
                    </a:lnTo>
                    <a:lnTo>
                      <a:pt x="455" y="442"/>
                    </a:lnTo>
                    <a:lnTo>
                      <a:pt x="457" y="442"/>
                    </a:lnTo>
                    <a:lnTo>
                      <a:pt x="457" y="442"/>
                    </a:lnTo>
                    <a:lnTo>
                      <a:pt x="459" y="442"/>
                    </a:lnTo>
                    <a:lnTo>
                      <a:pt x="459" y="444"/>
                    </a:lnTo>
                    <a:lnTo>
                      <a:pt x="459" y="444"/>
                    </a:lnTo>
                    <a:lnTo>
                      <a:pt x="459" y="444"/>
                    </a:lnTo>
                    <a:lnTo>
                      <a:pt x="459" y="445"/>
                    </a:lnTo>
                    <a:lnTo>
                      <a:pt x="457" y="445"/>
                    </a:lnTo>
                    <a:lnTo>
                      <a:pt x="452" y="449"/>
                    </a:lnTo>
                    <a:lnTo>
                      <a:pt x="452" y="449"/>
                    </a:lnTo>
                    <a:lnTo>
                      <a:pt x="452" y="449"/>
                    </a:lnTo>
                    <a:lnTo>
                      <a:pt x="452" y="449"/>
                    </a:lnTo>
                    <a:lnTo>
                      <a:pt x="452" y="451"/>
                    </a:lnTo>
                    <a:lnTo>
                      <a:pt x="452" y="451"/>
                    </a:lnTo>
                    <a:lnTo>
                      <a:pt x="452" y="451"/>
                    </a:lnTo>
                    <a:lnTo>
                      <a:pt x="452" y="455"/>
                    </a:lnTo>
                    <a:lnTo>
                      <a:pt x="452" y="455"/>
                    </a:lnTo>
                    <a:lnTo>
                      <a:pt x="453" y="457"/>
                    </a:lnTo>
                    <a:lnTo>
                      <a:pt x="453" y="457"/>
                    </a:lnTo>
                    <a:lnTo>
                      <a:pt x="455" y="457"/>
                    </a:lnTo>
                    <a:lnTo>
                      <a:pt x="457" y="457"/>
                    </a:lnTo>
                    <a:lnTo>
                      <a:pt x="457" y="457"/>
                    </a:lnTo>
                    <a:lnTo>
                      <a:pt x="457" y="455"/>
                    </a:lnTo>
                    <a:lnTo>
                      <a:pt x="457" y="455"/>
                    </a:lnTo>
                    <a:lnTo>
                      <a:pt x="457" y="453"/>
                    </a:lnTo>
                    <a:lnTo>
                      <a:pt x="457" y="453"/>
                    </a:lnTo>
                    <a:lnTo>
                      <a:pt x="457" y="453"/>
                    </a:lnTo>
                    <a:lnTo>
                      <a:pt x="459" y="453"/>
                    </a:lnTo>
                    <a:lnTo>
                      <a:pt x="461" y="453"/>
                    </a:lnTo>
                    <a:lnTo>
                      <a:pt x="463" y="453"/>
                    </a:lnTo>
                    <a:lnTo>
                      <a:pt x="463" y="455"/>
                    </a:lnTo>
                    <a:lnTo>
                      <a:pt x="463" y="459"/>
                    </a:lnTo>
                    <a:lnTo>
                      <a:pt x="465" y="459"/>
                    </a:lnTo>
                    <a:lnTo>
                      <a:pt x="467" y="459"/>
                    </a:lnTo>
                    <a:lnTo>
                      <a:pt x="467" y="459"/>
                    </a:lnTo>
                    <a:lnTo>
                      <a:pt x="469" y="459"/>
                    </a:lnTo>
                    <a:lnTo>
                      <a:pt x="469" y="457"/>
                    </a:lnTo>
                    <a:lnTo>
                      <a:pt x="471" y="457"/>
                    </a:lnTo>
                    <a:lnTo>
                      <a:pt x="471" y="457"/>
                    </a:lnTo>
                    <a:lnTo>
                      <a:pt x="471" y="455"/>
                    </a:lnTo>
                    <a:lnTo>
                      <a:pt x="471" y="455"/>
                    </a:lnTo>
                    <a:lnTo>
                      <a:pt x="471" y="455"/>
                    </a:lnTo>
                    <a:lnTo>
                      <a:pt x="471" y="453"/>
                    </a:lnTo>
                    <a:lnTo>
                      <a:pt x="471" y="453"/>
                    </a:lnTo>
                    <a:lnTo>
                      <a:pt x="472" y="451"/>
                    </a:lnTo>
                    <a:lnTo>
                      <a:pt x="472" y="451"/>
                    </a:lnTo>
                    <a:lnTo>
                      <a:pt x="478" y="453"/>
                    </a:lnTo>
                    <a:lnTo>
                      <a:pt x="480" y="453"/>
                    </a:lnTo>
                    <a:lnTo>
                      <a:pt x="482" y="453"/>
                    </a:lnTo>
                    <a:lnTo>
                      <a:pt x="482" y="453"/>
                    </a:lnTo>
                    <a:lnTo>
                      <a:pt x="482" y="453"/>
                    </a:lnTo>
                    <a:lnTo>
                      <a:pt x="484" y="451"/>
                    </a:lnTo>
                    <a:lnTo>
                      <a:pt x="482" y="449"/>
                    </a:lnTo>
                    <a:lnTo>
                      <a:pt x="482" y="449"/>
                    </a:lnTo>
                    <a:lnTo>
                      <a:pt x="482" y="447"/>
                    </a:lnTo>
                    <a:lnTo>
                      <a:pt x="484" y="447"/>
                    </a:lnTo>
                    <a:lnTo>
                      <a:pt x="484" y="445"/>
                    </a:lnTo>
                    <a:lnTo>
                      <a:pt x="484" y="444"/>
                    </a:lnTo>
                    <a:lnTo>
                      <a:pt x="484" y="440"/>
                    </a:lnTo>
                    <a:lnTo>
                      <a:pt x="484" y="438"/>
                    </a:lnTo>
                    <a:lnTo>
                      <a:pt x="484" y="438"/>
                    </a:lnTo>
                    <a:lnTo>
                      <a:pt x="484" y="436"/>
                    </a:lnTo>
                    <a:lnTo>
                      <a:pt x="482" y="436"/>
                    </a:lnTo>
                    <a:lnTo>
                      <a:pt x="482" y="436"/>
                    </a:lnTo>
                    <a:lnTo>
                      <a:pt x="482" y="436"/>
                    </a:lnTo>
                    <a:lnTo>
                      <a:pt x="482" y="434"/>
                    </a:lnTo>
                    <a:lnTo>
                      <a:pt x="480" y="434"/>
                    </a:lnTo>
                    <a:lnTo>
                      <a:pt x="482" y="432"/>
                    </a:lnTo>
                    <a:lnTo>
                      <a:pt x="484" y="430"/>
                    </a:lnTo>
                    <a:lnTo>
                      <a:pt x="488" y="423"/>
                    </a:lnTo>
                    <a:lnTo>
                      <a:pt x="490" y="419"/>
                    </a:lnTo>
                    <a:lnTo>
                      <a:pt x="490" y="417"/>
                    </a:lnTo>
                    <a:lnTo>
                      <a:pt x="490" y="415"/>
                    </a:lnTo>
                    <a:lnTo>
                      <a:pt x="490" y="413"/>
                    </a:lnTo>
                    <a:lnTo>
                      <a:pt x="490" y="413"/>
                    </a:lnTo>
                    <a:lnTo>
                      <a:pt x="488" y="413"/>
                    </a:lnTo>
                    <a:lnTo>
                      <a:pt x="488" y="413"/>
                    </a:lnTo>
                    <a:lnTo>
                      <a:pt x="488" y="413"/>
                    </a:lnTo>
                    <a:lnTo>
                      <a:pt x="486" y="413"/>
                    </a:lnTo>
                    <a:lnTo>
                      <a:pt x="486" y="413"/>
                    </a:lnTo>
                    <a:lnTo>
                      <a:pt x="486" y="411"/>
                    </a:lnTo>
                    <a:lnTo>
                      <a:pt x="486" y="411"/>
                    </a:lnTo>
                    <a:lnTo>
                      <a:pt x="486" y="409"/>
                    </a:lnTo>
                    <a:lnTo>
                      <a:pt x="486" y="409"/>
                    </a:lnTo>
                    <a:lnTo>
                      <a:pt x="484" y="407"/>
                    </a:lnTo>
                    <a:lnTo>
                      <a:pt x="484" y="407"/>
                    </a:lnTo>
                    <a:lnTo>
                      <a:pt x="484" y="407"/>
                    </a:lnTo>
                    <a:lnTo>
                      <a:pt x="482" y="407"/>
                    </a:lnTo>
                    <a:lnTo>
                      <a:pt x="482" y="407"/>
                    </a:lnTo>
                    <a:lnTo>
                      <a:pt x="482" y="407"/>
                    </a:lnTo>
                    <a:lnTo>
                      <a:pt x="482" y="407"/>
                    </a:lnTo>
                    <a:lnTo>
                      <a:pt x="482" y="406"/>
                    </a:lnTo>
                    <a:lnTo>
                      <a:pt x="482" y="406"/>
                    </a:lnTo>
                    <a:lnTo>
                      <a:pt x="486" y="406"/>
                    </a:lnTo>
                    <a:lnTo>
                      <a:pt x="486" y="404"/>
                    </a:lnTo>
                    <a:lnTo>
                      <a:pt x="488" y="400"/>
                    </a:lnTo>
                    <a:lnTo>
                      <a:pt x="488" y="400"/>
                    </a:lnTo>
                    <a:lnTo>
                      <a:pt x="488" y="400"/>
                    </a:lnTo>
                    <a:lnTo>
                      <a:pt x="490" y="400"/>
                    </a:lnTo>
                    <a:lnTo>
                      <a:pt x="490" y="400"/>
                    </a:lnTo>
                    <a:lnTo>
                      <a:pt x="490" y="400"/>
                    </a:lnTo>
                    <a:lnTo>
                      <a:pt x="490" y="402"/>
                    </a:lnTo>
                    <a:lnTo>
                      <a:pt x="492" y="404"/>
                    </a:lnTo>
                    <a:lnTo>
                      <a:pt x="492" y="404"/>
                    </a:lnTo>
                    <a:lnTo>
                      <a:pt x="493" y="406"/>
                    </a:lnTo>
                    <a:lnTo>
                      <a:pt x="493" y="406"/>
                    </a:lnTo>
                    <a:lnTo>
                      <a:pt x="493" y="406"/>
                    </a:lnTo>
                    <a:lnTo>
                      <a:pt x="497" y="407"/>
                    </a:lnTo>
                    <a:lnTo>
                      <a:pt x="501" y="409"/>
                    </a:lnTo>
                    <a:lnTo>
                      <a:pt x="501" y="409"/>
                    </a:lnTo>
                    <a:lnTo>
                      <a:pt x="503" y="411"/>
                    </a:lnTo>
                    <a:lnTo>
                      <a:pt x="505" y="415"/>
                    </a:lnTo>
                    <a:lnTo>
                      <a:pt x="505" y="415"/>
                    </a:lnTo>
                    <a:lnTo>
                      <a:pt x="507" y="415"/>
                    </a:lnTo>
                    <a:lnTo>
                      <a:pt x="507" y="415"/>
                    </a:lnTo>
                    <a:lnTo>
                      <a:pt x="513" y="415"/>
                    </a:lnTo>
                    <a:lnTo>
                      <a:pt x="513" y="415"/>
                    </a:lnTo>
                    <a:lnTo>
                      <a:pt x="516" y="413"/>
                    </a:lnTo>
                    <a:lnTo>
                      <a:pt x="518" y="413"/>
                    </a:lnTo>
                    <a:lnTo>
                      <a:pt x="520" y="411"/>
                    </a:lnTo>
                    <a:lnTo>
                      <a:pt x="520" y="411"/>
                    </a:lnTo>
                    <a:lnTo>
                      <a:pt x="522" y="409"/>
                    </a:lnTo>
                    <a:lnTo>
                      <a:pt x="522" y="409"/>
                    </a:lnTo>
                    <a:lnTo>
                      <a:pt x="522" y="407"/>
                    </a:lnTo>
                    <a:lnTo>
                      <a:pt x="522" y="407"/>
                    </a:lnTo>
                    <a:lnTo>
                      <a:pt x="522" y="406"/>
                    </a:lnTo>
                    <a:lnTo>
                      <a:pt x="522" y="404"/>
                    </a:lnTo>
                    <a:lnTo>
                      <a:pt x="526" y="402"/>
                    </a:lnTo>
                    <a:lnTo>
                      <a:pt x="530" y="398"/>
                    </a:lnTo>
                    <a:lnTo>
                      <a:pt x="530" y="396"/>
                    </a:lnTo>
                    <a:lnTo>
                      <a:pt x="532" y="396"/>
                    </a:lnTo>
                    <a:lnTo>
                      <a:pt x="532" y="394"/>
                    </a:lnTo>
                    <a:lnTo>
                      <a:pt x="532" y="392"/>
                    </a:lnTo>
                    <a:lnTo>
                      <a:pt x="532" y="390"/>
                    </a:lnTo>
                    <a:lnTo>
                      <a:pt x="532" y="383"/>
                    </a:lnTo>
                    <a:lnTo>
                      <a:pt x="530" y="381"/>
                    </a:lnTo>
                    <a:lnTo>
                      <a:pt x="530" y="379"/>
                    </a:lnTo>
                    <a:lnTo>
                      <a:pt x="528" y="375"/>
                    </a:lnTo>
                    <a:lnTo>
                      <a:pt x="528" y="375"/>
                    </a:lnTo>
                    <a:lnTo>
                      <a:pt x="528" y="373"/>
                    </a:lnTo>
                    <a:lnTo>
                      <a:pt x="526" y="373"/>
                    </a:lnTo>
                    <a:lnTo>
                      <a:pt x="524" y="371"/>
                    </a:lnTo>
                    <a:lnTo>
                      <a:pt x="522" y="369"/>
                    </a:lnTo>
                    <a:lnTo>
                      <a:pt x="522" y="367"/>
                    </a:lnTo>
                    <a:lnTo>
                      <a:pt x="520" y="366"/>
                    </a:lnTo>
                    <a:lnTo>
                      <a:pt x="518" y="366"/>
                    </a:lnTo>
                    <a:lnTo>
                      <a:pt x="516" y="366"/>
                    </a:lnTo>
                    <a:lnTo>
                      <a:pt x="514" y="364"/>
                    </a:lnTo>
                    <a:lnTo>
                      <a:pt x="514" y="362"/>
                    </a:lnTo>
                    <a:lnTo>
                      <a:pt x="514" y="362"/>
                    </a:lnTo>
                    <a:lnTo>
                      <a:pt x="513" y="360"/>
                    </a:lnTo>
                    <a:lnTo>
                      <a:pt x="513" y="360"/>
                    </a:lnTo>
                    <a:lnTo>
                      <a:pt x="511" y="360"/>
                    </a:lnTo>
                    <a:lnTo>
                      <a:pt x="511" y="360"/>
                    </a:lnTo>
                    <a:lnTo>
                      <a:pt x="509" y="360"/>
                    </a:lnTo>
                    <a:lnTo>
                      <a:pt x="509" y="360"/>
                    </a:lnTo>
                    <a:lnTo>
                      <a:pt x="507" y="360"/>
                    </a:lnTo>
                    <a:lnTo>
                      <a:pt x="503" y="358"/>
                    </a:lnTo>
                    <a:lnTo>
                      <a:pt x="499" y="354"/>
                    </a:lnTo>
                    <a:lnTo>
                      <a:pt x="499" y="354"/>
                    </a:lnTo>
                    <a:lnTo>
                      <a:pt x="499" y="354"/>
                    </a:lnTo>
                    <a:lnTo>
                      <a:pt x="499" y="352"/>
                    </a:lnTo>
                    <a:lnTo>
                      <a:pt x="499" y="352"/>
                    </a:lnTo>
                    <a:lnTo>
                      <a:pt x="499" y="352"/>
                    </a:lnTo>
                    <a:lnTo>
                      <a:pt x="501" y="352"/>
                    </a:lnTo>
                    <a:lnTo>
                      <a:pt x="507" y="356"/>
                    </a:lnTo>
                    <a:lnTo>
                      <a:pt x="507" y="356"/>
                    </a:lnTo>
                    <a:lnTo>
                      <a:pt x="507" y="356"/>
                    </a:lnTo>
                    <a:lnTo>
                      <a:pt x="509" y="356"/>
                    </a:lnTo>
                    <a:lnTo>
                      <a:pt x="509" y="354"/>
                    </a:lnTo>
                    <a:lnTo>
                      <a:pt x="509" y="356"/>
                    </a:lnTo>
                    <a:lnTo>
                      <a:pt x="511" y="356"/>
                    </a:lnTo>
                    <a:lnTo>
                      <a:pt x="511" y="356"/>
                    </a:lnTo>
                    <a:lnTo>
                      <a:pt x="513" y="356"/>
                    </a:lnTo>
                    <a:lnTo>
                      <a:pt x="513" y="356"/>
                    </a:lnTo>
                    <a:lnTo>
                      <a:pt x="513" y="356"/>
                    </a:lnTo>
                    <a:lnTo>
                      <a:pt x="514" y="354"/>
                    </a:lnTo>
                    <a:lnTo>
                      <a:pt x="514" y="354"/>
                    </a:lnTo>
                    <a:lnTo>
                      <a:pt x="514" y="354"/>
                    </a:lnTo>
                    <a:lnTo>
                      <a:pt x="516" y="352"/>
                    </a:lnTo>
                    <a:lnTo>
                      <a:pt x="518" y="352"/>
                    </a:lnTo>
                    <a:lnTo>
                      <a:pt x="518" y="352"/>
                    </a:lnTo>
                    <a:lnTo>
                      <a:pt x="520" y="350"/>
                    </a:lnTo>
                    <a:lnTo>
                      <a:pt x="520" y="347"/>
                    </a:lnTo>
                    <a:lnTo>
                      <a:pt x="522" y="345"/>
                    </a:lnTo>
                    <a:lnTo>
                      <a:pt x="522" y="345"/>
                    </a:lnTo>
                    <a:lnTo>
                      <a:pt x="522" y="345"/>
                    </a:lnTo>
                    <a:lnTo>
                      <a:pt x="524" y="345"/>
                    </a:lnTo>
                    <a:lnTo>
                      <a:pt x="526" y="347"/>
                    </a:lnTo>
                    <a:lnTo>
                      <a:pt x="526" y="347"/>
                    </a:lnTo>
                    <a:lnTo>
                      <a:pt x="532" y="345"/>
                    </a:lnTo>
                    <a:lnTo>
                      <a:pt x="532" y="343"/>
                    </a:lnTo>
                    <a:lnTo>
                      <a:pt x="533" y="341"/>
                    </a:lnTo>
                    <a:lnTo>
                      <a:pt x="535" y="335"/>
                    </a:lnTo>
                    <a:lnTo>
                      <a:pt x="535" y="333"/>
                    </a:lnTo>
                    <a:lnTo>
                      <a:pt x="537" y="331"/>
                    </a:lnTo>
                    <a:lnTo>
                      <a:pt x="539" y="331"/>
                    </a:lnTo>
                    <a:lnTo>
                      <a:pt x="541" y="329"/>
                    </a:lnTo>
                    <a:lnTo>
                      <a:pt x="543" y="328"/>
                    </a:lnTo>
                    <a:lnTo>
                      <a:pt x="543" y="326"/>
                    </a:lnTo>
                    <a:lnTo>
                      <a:pt x="545" y="326"/>
                    </a:lnTo>
                    <a:lnTo>
                      <a:pt x="545" y="326"/>
                    </a:lnTo>
                    <a:lnTo>
                      <a:pt x="549" y="328"/>
                    </a:lnTo>
                    <a:lnTo>
                      <a:pt x="549" y="328"/>
                    </a:lnTo>
                    <a:lnTo>
                      <a:pt x="551" y="328"/>
                    </a:lnTo>
                    <a:lnTo>
                      <a:pt x="562" y="324"/>
                    </a:lnTo>
                    <a:lnTo>
                      <a:pt x="564" y="324"/>
                    </a:lnTo>
                    <a:lnTo>
                      <a:pt x="566" y="322"/>
                    </a:lnTo>
                    <a:lnTo>
                      <a:pt x="568" y="322"/>
                    </a:lnTo>
                    <a:lnTo>
                      <a:pt x="568" y="320"/>
                    </a:lnTo>
                    <a:lnTo>
                      <a:pt x="568" y="320"/>
                    </a:lnTo>
                    <a:lnTo>
                      <a:pt x="568" y="320"/>
                    </a:lnTo>
                    <a:lnTo>
                      <a:pt x="568" y="318"/>
                    </a:lnTo>
                    <a:lnTo>
                      <a:pt x="568" y="318"/>
                    </a:lnTo>
                    <a:lnTo>
                      <a:pt x="566" y="316"/>
                    </a:lnTo>
                    <a:lnTo>
                      <a:pt x="566" y="316"/>
                    </a:lnTo>
                    <a:lnTo>
                      <a:pt x="566" y="316"/>
                    </a:lnTo>
                    <a:lnTo>
                      <a:pt x="566" y="316"/>
                    </a:lnTo>
                    <a:lnTo>
                      <a:pt x="566" y="316"/>
                    </a:lnTo>
                    <a:lnTo>
                      <a:pt x="564" y="316"/>
                    </a:lnTo>
                    <a:lnTo>
                      <a:pt x="562" y="316"/>
                    </a:lnTo>
                    <a:lnTo>
                      <a:pt x="562" y="318"/>
                    </a:lnTo>
                    <a:lnTo>
                      <a:pt x="562" y="318"/>
                    </a:lnTo>
                    <a:lnTo>
                      <a:pt x="558" y="318"/>
                    </a:lnTo>
                    <a:lnTo>
                      <a:pt x="556" y="318"/>
                    </a:lnTo>
                    <a:lnTo>
                      <a:pt x="556" y="318"/>
                    </a:lnTo>
                    <a:lnTo>
                      <a:pt x="556" y="316"/>
                    </a:lnTo>
                    <a:lnTo>
                      <a:pt x="554" y="316"/>
                    </a:lnTo>
                    <a:lnTo>
                      <a:pt x="554" y="316"/>
                    </a:lnTo>
                    <a:lnTo>
                      <a:pt x="553" y="316"/>
                    </a:lnTo>
                    <a:lnTo>
                      <a:pt x="553" y="316"/>
                    </a:lnTo>
                    <a:lnTo>
                      <a:pt x="553" y="316"/>
                    </a:lnTo>
                    <a:lnTo>
                      <a:pt x="553" y="316"/>
                    </a:lnTo>
                    <a:lnTo>
                      <a:pt x="551" y="316"/>
                    </a:lnTo>
                    <a:lnTo>
                      <a:pt x="551" y="318"/>
                    </a:lnTo>
                    <a:lnTo>
                      <a:pt x="551" y="318"/>
                    </a:lnTo>
                    <a:lnTo>
                      <a:pt x="543" y="316"/>
                    </a:lnTo>
                    <a:lnTo>
                      <a:pt x="541" y="316"/>
                    </a:lnTo>
                    <a:lnTo>
                      <a:pt x="539" y="318"/>
                    </a:lnTo>
                    <a:lnTo>
                      <a:pt x="535" y="318"/>
                    </a:lnTo>
                    <a:lnTo>
                      <a:pt x="533" y="320"/>
                    </a:lnTo>
                    <a:lnTo>
                      <a:pt x="526" y="320"/>
                    </a:lnTo>
                    <a:lnTo>
                      <a:pt x="524" y="322"/>
                    </a:lnTo>
                    <a:lnTo>
                      <a:pt x="524" y="322"/>
                    </a:lnTo>
                    <a:lnTo>
                      <a:pt x="522" y="322"/>
                    </a:lnTo>
                    <a:lnTo>
                      <a:pt x="522" y="322"/>
                    </a:lnTo>
                    <a:lnTo>
                      <a:pt x="522" y="318"/>
                    </a:lnTo>
                    <a:lnTo>
                      <a:pt x="520" y="318"/>
                    </a:lnTo>
                    <a:lnTo>
                      <a:pt x="518" y="314"/>
                    </a:lnTo>
                    <a:lnTo>
                      <a:pt x="518" y="312"/>
                    </a:lnTo>
                    <a:lnTo>
                      <a:pt x="516" y="312"/>
                    </a:lnTo>
                    <a:lnTo>
                      <a:pt x="516" y="310"/>
                    </a:lnTo>
                    <a:lnTo>
                      <a:pt x="518" y="310"/>
                    </a:lnTo>
                    <a:lnTo>
                      <a:pt x="520" y="310"/>
                    </a:lnTo>
                    <a:lnTo>
                      <a:pt x="522" y="309"/>
                    </a:lnTo>
                    <a:lnTo>
                      <a:pt x="524" y="309"/>
                    </a:lnTo>
                    <a:lnTo>
                      <a:pt x="526" y="305"/>
                    </a:lnTo>
                    <a:lnTo>
                      <a:pt x="524" y="303"/>
                    </a:lnTo>
                    <a:lnTo>
                      <a:pt x="524" y="303"/>
                    </a:lnTo>
                    <a:lnTo>
                      <a:pt x="522" y="301"/>
                    </a:lnTo>
                    <a:lnTo>
                      <a:pt x="522" y="301"/>
                    </a:lnTo>
                    <a:lnTo>
                      <a:pt x="522" y="299"/>
                    </a:lnTo>
                    <a:lnTo>
                      <a:pt x="522" y="297"/>
                    </a:lnTo>
                    <a:lnTo>
                      <a:pt x="522" y="297"/>
                    </a:lnTo>
                    <a:lnTo>
                      <a:pt x="522" y="293"/>
                    </a:lnTo>
                    <a:lnTo>
                      <a:pt x="522" y="293"/>
                    </a:lnTo>
                    <a:lnTo>
                      <a:pt x="522" y="291"/>
                    </a:lnTo>
                    <a:lnTo>
                      <a:pt x="522" y="290"/>
                    </a:lnTo>
                    <a:lnTo>
                      <a:pt x="524" y="290"/>
                    </a:lnTo>
                    <a:lnTo>
                      <a:pt x="524" y="290"/>
                    </a:lnTo>
                    <a:lnTo>
                      <a:pt x="528" y="288"/>
                    </a:lnTo>
                    <a:lnTo>
                      <a:pt x="532" y="286"/>
                    </a:lnTo>
                    <a:lnTo>
                      <a:pt x="532" y="286"/>
                    </a:lnTo>
                    <a:lnTo>
                      <a:pt x="535" y="286"/>
                    </a:lnTo>
                    <a:lnTo>
                      <a:pt x="537" y="284"/>
                    </a:lnTo>
                    <a:lnTo>
                      <a:pt x="537" y="284"/>
                    </a:lnTo>
                    <a:lnTo>
                      <a:pt x="545" y="278"/>
                    </a:lnTo>
                    <a:lnTo>
                      <a:pt x="553" y="278"/>
                    </a:lnTo>
                    <a:lnTo>
                      <a:pt x="553" y="270"/>
                    </a:lnTo>
                    <a:lnTo>
                      <a:pt x="553" y="267"/>
                    </a:lnTo>
                    <a:lnTo>
                      <a:pt x="553" y="267"/>
                    </a:lnTo>
                    <a:lnTo>
                      <a:pt x="553" y="265"/>
                    </a:lnTo>
                    <a:lnTo>
                      <a:pt x="551" y="263"/>
                    </a:lnTo>
                    <a:lnTo>
                      <a:pt x="551" y="263"/>
                    </a:lnTo>
                    <a:lnTo>
                      <a:pt x="551" y="261"/>
                    </a:lnTo>
                    <a:lnTo>
                      <a:pt x="551" y="259"/>
                    </a:lnTo>
                    <a:lnTo>
                      <a:pt x="551" y="257"/>
                    </a:lnTo>
                    <a:lnTo>
                      <a:pt x="549" y="255"/>
                    </a:lnTo>
                    <a:lnTo>
                      <a:pt x="549" y="255"/>
                    </a:lnTo>
                    <a:lnTo>
                      <a:pt x="547" y="253"/>
                    </a:lnTo>
                    <a:lnTo>
                      <a:pt x="547" y="253"/>
                    </a:lnTo>
                    <a:lnTo>
                      <a:pt x="545" y="251"/>
                    </a:lnTo>
                    <a:lnTo>
                      <a:pt x="547" y="250"/>
                    </a:lnTo>
                    <a:lnTo>
                      <a:pt x="545" y="248"/>
                    </a:lnTo>
                    <a:lnTo>
                      <a:pt x="545" y="246"/>
                    </a:lnTo>
                    <a:lnTo>
                      <a:pt x="545" y="244"/>
                    </a:lnTo>
                    <a:lnTo>
                      <a:pt x="545" y="242"/>
                    </a:lnTo>
                    <a:lnTo>
                      <a:pt x="547" y="240"/>
                    </a:lnTo>
                    <a:lnTo>
                      <a:pt x="547" y="238"/>
                    </a:lnTo>
                    <a:lnTo>
                      <a:pt x="547" y="238"/>
                    </a:lnTo>
                    <a:lnTo>
                      <a:pt x="547" y="238"/>
                    </a:lnTo>
                    <a:lnTo>
                      <a:pt x="549" y="238"/>
                    </a:lnTo>
                    <a:lnTo>
                      <a:pt x="549" y="238"/>
                    </a:lnTo>
                    <a:lnTo>
                      <a:pt x="551" y="240"/>
                    </a:lnTo>
                    <a:lnTo>
                      <a:pt x="551" y="240"/>
                    </a:lnTo>
                    <a:lnTo>
                      <a:pt x="553" y="240"/>
                    </a:lnTo>
                    <a:lnTo>
                      <a:pt x="553" y="242"/>
                    </a:lnTo>
                    <a:lnTo>
                      <a:pt x="554" y="242"/>
                    </a:lnTo>
                    <a:lnTo>
                      <a:pt x="556" y="240"/>
                    </a:lnTo>
                    <a:lnTo>
                      <a:pt x="558" y="240"/>
                    </a:lnTo>
                    <a:lnTo>
                      <a:pt x="560" y="240"/>
                    </a:lnTo>
                    <a:lnTo>
                      <a:pt x="560" y="238"/>
                    </a:lnTo>
                    <a:lnTo>
                      <a:pt x="562" y="238"/>
                    </a:lnTo>
                    <a:lnTo>
                      <a:pt x="562" y="236"/>
                    </a:lnTo>
                    <a:lnTo>
                      <a:pt x="562" y="236"/>
                    </a:lnTo>
                    <a:lnTo>
                      <a:pt x="562" y="234"/>
                    </a:lnTo>
                    <a:lnTo>
                      <a:pt x="562" y="234"/>
                    </a:lnTo>
                    <a:lnTo>
                      <a:pt x="562" y="232"/>
                    </a:lnTo>
                    <a:lnTo>
                      <a:pt x="560" y="232"/>
                    </a:lnTo>
                    <a:lnTo>
                      <a:pt x="558" y="232"/>
                    </a:lnTo>
                    <a:lnTo>
                      <a:pt x="554" y="232"/>
                    </a:lnTo>
                    <a:lnTo>
                      <a:pt x="551" y="232"/>
                    </a:lnTo>
                    <a:lnTo>
                      <a:pt x="551" y="232"/>
                    </a:lnTo>
                    <a:lnTo>
                      <a:pt x="549" y="232"/>
                    </a:lnTo>
                    <a:lnTo>
                      <a:pt x="547" y="231"/>
                    </a:lnTo>
                    <a:lnTo>
                      <a:pt x="543" y="227"/>
                    </a:lnTo>
                    <a:lnTo>
                      <a:pt x="543" y="225"/>
                    </a:lnTo>
                    <a:lnTo>
                      <a:pt x="543" y="225"/>
                    </a:lnTo>
                    <a:lnTo>
                      <a:pt x="543" y="223"/>
                    </a:lnTo>
                    <a:lnTo>
                      <a:pt x="543" y="221"/>
                    </a:lnTo>
                    <a:lnTo>
                      <a:pt x="545" y="221"/>
                    </a:lnTo>
                    <a:lnTo>
                      <a:pt x="545" y="221"/>
                    </a:lnTo>
                    <a:lnTo>
                      <a:pt x="545" y="221"/>
                    </a:lnTo>
                    <a:lnTo>
                      <a:pt x="551" y="223"/>
                    </a:lnTo>
                    <a:lnTo>
                      <a:pt x="553" y="223"/>
                    </a:lnTo>
                    <a:lnTo>
                      <a:pt x="553" y="223"/>
                    </a:lnTo>
                    <a:lnTo>
                      <a:pt x="554" y="223"/>
                    </a:lnTo>
                    <a:lnTo>
                      <a:pt x="554" y="221"/>
                    </a:lnTo>
                    <a:lnTo>
                      <a:pt x="558" y="217"/>
                    </a:lnTo>
                    <a:lnTo>
                      <a:pt x="566" y="212"/>
                    </a:lnTo>
                    <a:lnTo>
                      <a:pt x="566" y="212"/>
                    </a:lnTo>
                    <a:lnTo>
                      <a:pt x="568" y="212"/>
                    </a:lnTo>
                    <a:lnTo>
                      <a:pt x="570" y="212"/>
                    </a:lnTo>
                    <a:lnTo>
                      <a:pt x="570" y="212"/>
                    </a:lnTo>
                    <a:lnTo>
                      <a:pt x="572" y="212"/>
                    </a:lnTo>
                    <a:lnTo>
                      <a:pt x="572" y="212"/>
                    </a:lnTo>
                    <a:lnTo>
                      <a:pt x="573" y="210"/>
                    </a:lnTo>
                    <a:lnTo>
                      <a:pt x="573" y="210"/>
                    </a:lnTo>
                    <a:lnTo>
                      <a:pt x="575" y="208"/>
                    </a:lnTo>
                    <a:lnTo>
                      <a:pt x="583" y="193"/>
                    </a:lnTo>
                    <a:lnTo>
                      <a:pt x="583" y="191"/>
                    </a:lnTo>
                    <a:lnTo>
                      <a:pt x="581" y="189"/>
                    </a:lnTo>
                    <a:close/>
                  </a:path>
                </a:pathLst>
              </a:custGeom>
              <a:solidFill>
                <a:schemeClr val="bg1"/>
              </a:solidFill>
              <a:ln w="9525">
                <a:solidFill>
                  <a:schemeClr val="tx1">
                    <a:lumMod val="50000"/>
                    <a:lumOff val="50000"/>
                  </a:schemeClr>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48" name="Freeform 57">
                <a:extLst>
                  <a:ext uri="{FF2B5EF4-FFF2-40B4-BE49-F238E27FC236}">
                    <a16:creationId xmlns:a16="http://schemas.microsoft.com/office/drawing/2014/main" id="{B8737ED5-6A9E-42CA-967E-D0F84FDDE04D}"/>
                  </a:ext>
                </a:extLst>
              </p:cNvPr>
              <p:cNvSpPr>
                <a:spLocks/>
              </p:cNvSpPr>
              <p:nvPr/>
            </p:nvSpPr>
            <p:spPr bwMode="auto">
              <a:xfrm>
                <a:off x="6739571" y="3329907"/>
                <a:ext cx="925181" cy="734707"/>
              </a:xfrm>
              <a:custGeom>
                <a:avLst/>
                <a:gdLst>
                  <a:gd name="T0" fmla="*/ 553 w 583"/>
                  <a:gd name="T1" fmla="*/ 158 h 463"/>
                  <a:gd name="T2" fmla="*/ 513 w 583"/>
                  <a:gd name="T3" fmla="*/ 132 h 463"/>
                  <a:gd name="T4" fmla="*/ 493 w 583"/>
                  <a:gd name="T5" fmla="*/ 103 h 463"/>
                  <a:gd name="T6" fmla="*/ 484 w 583"/>
                  <a:gd name="T7" fmla="*/ 71 h 463"/>
                  <a:gd name="T8" fmla="*/ 457 w 583"/>
                  <a:gd name="T9" fmla="*/ 44 h 463"/>
                  <a:gd name="T10" fmla="*/ 457 w 583"/>
                  <a:gd name="T11" fmla="*/ 29 h 463"/>
                  <a:gd name="T12" fmla="*/ 444 w 583"/>
                  <a:gd name="T13" fmla="*/ 35 h 463"/>
                  <a:gd name="T14" fmla="*/ 400 w 583"/>
                  <a:gd name="T15" fmla="*/ 29 h 463"/>
                  <a:gd name="T16" fmla="*/ 381 w 583"/>
                  <a:gd name="T17" fmla="*/ 16 h 463"/>
                  <a:gd name="T18" fmla="*/ 349 w 583"/>
                  <a:gd name="T19" fmla="*/ 6 h 463"/>
                  <a:gd name="T20" fmla="*/ 305 w 583"/>
                  <a:gd name="T21" fmla="*/ 4 h 463"/>
                  <a:gd name="T22" fmla="*/ 261 w 583"/>
                  <a:gd name="T23" fmla="*/ 25 h 463"/>
                  <a:gd name="T24" fmla="*/ 221 w 583"/>
                  <a:gd name="T25" fmla="*/ 37 h 463"/>
                  <a:gd name="T26" fmla="*/ 93 w 583"/>
                  <a:gd name="T27" fmla="*/ 48 h 463"/>
                  <a:gd name="T28" fmla="*/ 21 w 583"/>
                  <a:gd name="T29" fmla="*/ 77 h 463"/>
                  <a:gd name="T30" fmla="*/ 6 w 583"/>
                  <a:gd name="T31" fmla="*/ 84 h 463"/>
                  <a:gd name="T32" fmla="*/ 2 w 583"/>
                  <a:gd name="T33" fmla="*/ 111 h 463"/>
                  <a:gd name="T34" fmla="*/ 49 w 583"/>
                  <a:gd name="T35" fmla="*/ 90 h 463"/>
                  <a:gd name="T36" fmla="*/ 30 w 583"/>
                  <a:gd name="T37" fmla="*/ 111 h 463"/>
                  <a:gd name="T38" fmla="*/ 28 w 583"/>
                  <a:gd name="T39" fmla="*/ 132 h 463"/>
                  <a:gd name="T40" fmla="*/ 38 w 583"/>
                  <a:gd name="T41" fmla="*/ 141 h 463"/>
                  <a:gd name="T42" fmla="*/ 122 w 583"/>
                  <a:gd name="T43" fmla="*/ 194 h 463"/>
                  <a:gd name="T44" fmla="*/ 183 w 583"/>
                  <a:gd name="T45" fmla="*/ 175 h 463"/>
                  <a:gd name="T46" fmla="*/ 204 w 583"/>
                  <a:gd name="T47" fmla="*/ 179 h 463"/>
                  <a:gd name="T48" fmla="*/ 215 w 583"/>
                  <a:gd name="T49" fmla="*/ 177 h 463"/>
                  <a:gd name="T50" fmla="*/ 156 w 583"/>
                  <a:gd name="T51" fmla="*/ 227 h 463"/>
                  <a:gd name="T52" fmla="*/ 129 w 583"/>
                  <a:gd name="T53" fmla="*/ 236 h 463"/>
                  <a:gd name="T54" fmla="*/ 95 w 583"/>
                  <a:gd name="T55" fmla="*/ 238 h 463"/>
                  <a:gd name="T56" fmla="*/ 74 w 583"/>
                  <a:gd name="T57" fmla="*/ 236 h 463"/>
                  <a:gd name="T58" fmla="*/ 131 w 583"/>
                  <a:gd name="T59" fmla="*/ 309 h 463"/>
                  <a:gd name="T60" fmla="*/ 244 w 583"/>
                  <a:gd name="T61" fmla="*/ 402 h 463"/>
                  <a:gd name="T62" fmla="*/ 314 w 583"/>
                  <a:gd name="T63" fmla="*/ 375 h 463"/>
                  <a:gd name="T64" fmla="*/ 366 w 583"/>
                  <a:gd name="T65" fmla="*/ 343 h 463"/>
                  <a:gd name="T66" fmla="*/ 373 w 583"/>
                  <a:gd name="T67" fmla="*/ 297 h 463"/>
                  <a:gd name="T68" fmla="*/ 360 w 583"/>
                  <a:gd name="T69" fmla="*/ 286 h 463"/>
                  <a:gd name="T70" fmla="*/ 362 w 583"/>
                  <a:gd name="T71" fmla="*/ 276 h 463"/>
                  <a:gd name="T72" fmla="*/ 383 w 583"/>
                  <a:gd name="T73" fmla="*/ 267 h 463"/>
                  <a:gd name="T74" fmla="*/ 387 w 583"/>
                  <a:gd name="T75" fmla="*/ 240 h 463"/>
                  <a:gd name="T76" fmla="*/ 423 w 583"/>
                  <a:gd name="T77" fmla="*/ 248 h 463"/>
                  <a:gd name="T78" fmla="*/ 413 w 583"/>
                  <a:gd name="T79" fmla="*/ 251 h 463"/>
                  <a:gd name="T80" fmla="*/ 421 w 583"/>
                  <a:gd name="T81" fmla="*/ 274 h 463"/>
                  <a:gd name="T82" fmla="*/ 432 w 583"/>
                  <a:gd name="T83" fmla="*/ 305 h 463"/>
                  <a:gd name="T84" fmla="*/ 423 w 583"/>
                  <a:gd name="T85" fmla="*/ 318 h 463"/>
                  <a:gd name="T86" fmla="*/ 410 w 583"/>
                  <a:gd name="T87" fmla="*/ 339 h 463"/>
                  <a:gd name="T88" fmla="*/ 419 w 583"/>
                  <a:gd name="T89" fmla="*/ 356 h 463"/>
                  <a:gd name="T90" fmla="*/ 431 w 583"/>
                  <a:gd name="T91" fmla="*/ 373 h 463"/>
                  <a:gd name="T92" fmla="*/ 438 w 583"/>
                  <a:gd name="T93" fmla="*/ 398 h 463"/>
                  <a:gd name="T94" fmla="*/ 425 w 583"/>
                  <a:gd name="T95" fmla="*/ 444 h 463"/>
                  <a:gd name="T96" fmla="*/ 442 w 583"/>
                  <a:gd name="T97" fmla="*/ 457 h 463"/>
                  <a:gd name="T98" fmla="*/ 453 w 583"/>
                  <a:gd name="T99" fmla="*/ 438 h 463"/>
                  <a:gd name="T100" fmla="*/ 457 w 583"/>
                  <a:gd name="T101" fmla="*/ 457 h 463"/>
                  <a:gd name="T102" fmla="*/ 484 w 583"/>
                  <a:gd name="T103" fmla="*/ 451 h 463"/>
                  <a:gd name="T104" fmla="*/ 486 w 583"/>
                  <a:gd name="T105" fmla="*/ 411 h 463"/>
                  <a:gd name="T106" fmla="*/ 505 w 583"/>
                  <a:gd name="T107" fmla="*/ 415 h 463"/>
                  <a:gd name="T108" fmla="*/ 524 w 583"/>
                  <a:gd name="T109" fmla="*/ 371 h 463"/>
                  <a:gd name="T110" fmla="*/ 511 w 583"/>
                  <a:gd name="T111" fmla="*/ 356 h 463"/>
                  <a:gd name="T112" fmla="*/ 545 w 583"/>
                  <a:gd name="T113" fmla="*/ 326 h 463"/>
                  <a:gd name="T114" fmla="*/ 553 w 583"/>
                  <a:gd name="T115" fmla="*/ 316 h 463"/>
                  <a:gd name="T116" fmla="*/ 522 w 583"/>
                  <a:gd name="T117" fmla="*/ 299 h 463"/>
                  <a:gd name="T118" fmla="*/ 545 w 583"/>
                  <a:gd name="T119" fmla="*/ 251 h 463"/>
                  <a:gd name="T120" fmla="*/ 551 w 583"/>
                  <a:gd name="T121" fmla="*/ 232 h 463"/>
                  <a:gd name="T122" fmla="*/ 581 w 583"/>
                  <a:gd name="T123" fmla="*/ 189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83" h="463">
                    <a:moveTo>
                      <a:pt x="581" y="189"/>
                    </a:moveTo>
                    <a:lnTo>
                      <a:pt x="579" y="187"/>
                    </a:lnTo>
                    <a:lnTo>
                      <a:pt x="577" y="185"/>
                    </a:lnTo>
                    <a:lnTo>
                      <a:pt x="577" y="185"/>
                    </a:lnTo>
                    <a:lnTo>
                      <a:pt x="575" y="185"/>
                    </a:lnTo>
                    <a:lnTo>
                      <a:pt x="575" y="187"/>
                    </a:lnTo>
                    <a:lnTo>
                      <a:pt x="575" y="187"/>
                    </a:lnTo>
                    <a:lnTo>
                      <a:pt x="573" y="187"/>
                    </a:lnTo>
                    <a:lnTo>
                      <a:pt x="573" y="187"/>
                    </a:lnTo>
                    <a:lnTo>
                      <a:pt x="573" y="185"/>
                    </a:lnTo>
                    <a:lnTo>
                      <a:pt x="573" y="183"/>
                    </a:lnTo>
                    <a:lnTo>
                      <a:pt x="572" y="175"/>
                    </a:lnTo>
                    <a:lnTo>
                      <a:pt x="570" y="170"/>
                    </a:lnTo>
                    <a:lnTo>
                      <a:pt x="570" y="168"/>
                    </a:lnTo>
                    <a:lnTo>
                      <a:pt x="568" y="166"/>
                    </a:lnTo>
                    <a:lnTo>
                      <a:pt x="568" y="166"/>
                    </a:lnTo>
                    <a:lnTo>
                      <a:pt x="568" y="166"/>
                    </a:lnTo>
                    <a:lnTo>
                      <a:pt x="566" y="164"/>
                    </a:lnTo>
                    <a:lnTo>
                      <a:pt x="566" y="164"/>
                    </a:lnTo>
                    <a:lnTo>
                      <a:pt x="564" y="162"/>
                    </a:lnTo>
                    <a:lnTo>
                      <a:pt x="564" y="160"/>
                    </a:lnTo>
                    <a:lnTo>
                      <a:pt x="562" y="158"/>
                    </a:lnTo>
                    <a:lnTo>
                      <a:pt x="562" y="158"/>
                    </a:lnTo>
                    <a:lnTo>
                      <a:pt x="558" y="156"/>
                    </a:lnTo>
                    <a:lnTo>
                      <a:pt x="558" y="156"/>
                    </a:lnTo>
                    <a:lnTo>
                      <a:pt x="556" y="156"/>
                    </a:lnTo>
                    <a:lnTo>
                      <a:pt x="556" y="156"/>
                    </a:lnTo>
                    <a:lnTo>
                      <a:pt x="554" y="156"/>
                    </a:lnTo>
                    <a:lnTo>
                      <a:pt x="554" y="158"/>
                    </a:lnTo>
                    <a:lnTo>
                      <a:pt x="553" y="158"/>
                    </a:lnTo>
                    <a:lnTo>
                      <a:pt x="553" y="156"/>
                    </a:lnTo>
                    <a:lnTo>
                      <a:pt x="551" y="156"/>
                    </a:lnTo>
                    <a:lnTo>
                      <a:pt x="551" y="154"/>
                    </a:lnTo>
                    <a:lnTo>
                      <a:pt x="551" y="153"/>
                    </a:lnTo>
                    <a:lnTo>
                      <a:pt x="551" y="151"/>
                    </a:lnTo>
                    <a:lnTo>
                      <a:pt x="551" y="151"/>
                    </a:lnTo>
                    <a:lnTo>
                      <a:pt x="551" y="149"/>
                    </a:lnTo>
                    <a:lnTo>
                      <a:pt x="549" y="147"/>
                    </a:lnTo>
                    <a:lnTo>
                      <a:pt x="547" y="147"/>
                    </a:lnTo>
                    <a:lnTo>
                      <a:pt x="543" y="143"/>
                    </a:lnTo>
                    <a:lnTo>
                      <a:pt x="539" y="141"/>
                    </a:lnTo>
                    <a:lnTo>
                      <a:pt x="535" y="137"/>
                    </a:lnTo>
                    <a:lnTo>
                      <a:pt x="535" y="137"/>
                    </a:lnTo>
                    <a:lnTo>
                      <a:pt x="533" y="137"/>
                    </a:lnTo>
                    <a:lnTo>
                      <a:pt x="533" y="137"/>
                    </a:lnTo>
                    <a:lnTo>
                      <a:pt x="533" y="139"/>
                    </a:lnTo>
                    <a:lnTo>
                      <a:pt x="533" y="139"/>
                    </a:lnTo>
                    <a:lnTo>
                      <a:pt x="533" y="139"/>
                    </a:lnTo>
                    <a:lnTo>
                      <a:pt x="532" y="139"/>
                    </a:lnTo>
                    <a:lnTo>
                      <a:pt x="532" y="139"/>
                    </a:lnTo>
                    <a:lnTo>
                      <a:pt x="532" y="139"/>
                    </a:lnTo>
                    <a:lnTo>
                      <a:pt x="530" y="139"/>
                    </a:lnTo>
                    <a:lnTo>
                      <a:pt x="530" y="139"/>
                    </a:lnTo>
                    <a:lnTo>
                      <a:pt x="526" y="135"/>
                    </a:lnTo>
                    <a:lnTo>
                      <a:pt x="524" y="132"/>
                    </a:lnTo>
                    <a:lnTo>
                      <a:pt x="522" y="130"/>
                    </a:lnTo>
                    <a:lnTo>
                      <a:pt x="522" y="130"/>
                    </a:lnTo>
                    <a:lnTo>
                      <a:pt x="520" y="130"/>
                    </a:lnTo>
                    <a:lnTo>
                      <a:pt x="513" y="132"/>
                    </a:lnTo>
                    <a:lnTo>
                      <a:pt x="513" y="132"/>
                    </a:lnTo>
                    <a:lnTo>
                      <a:pt x="511" y="130"/>
                    </a:lnTo>
                    <a:lnTo>
                      <a:pt x="509" y="130"/>
                    </a:lnTo>
                    <a:lnTo>
                      <a:pt x="505" y="130"/>
                    </a:lnTo>
                    <a:lnTo>
                      <a:pt x="505" y="128"/>
                    </a:lnTo>
                    <a:lnTo>
                      <a:pt x="505" y="126"/>
                    </a:lnTo>
                    <a:lnTo>
                      <a:pt x="507" y="124"/>
                    </a:lnTo>
                    <a:lnTo>
                      <a:pt x="505" y="124"/>
                    </a:lnTo>
                    <a:lnTo>
                      <a:pt x="505" y="122"/>
                    </a:lnTo>
                    <a:lnTo>
                      <a:pt x="505" y="120"/>
                    </a:lnTo>
                    <a:lnTo>
                      <a:pt x="505" y="118"/>
                    </a:lnTo>
                    <a:lnTo>
                      <a:pt x="505" y="116"/>
                    </a:lnTo>
                    <a:lnTo>
                      <a:pt x="505" y="115"/>
                    </a:lnTo>
                    <a:lnTo>
                      <a:pt x="505" y="113"/>
                    </a:lnTo>
                    <a:lnTo>
                      <a:pt x="503" y="111"/>
                    </a:lnTo>
                    <a:lnTo>
                      <a:pt x="501" y="109"/>
                    </a:lnTo>
                    <a:lnTo>
                      <a:pt x="499" y="109"/>
                    </a:lnTo>
                    <a:lnTo>
                      <a:pt x="499" y="111"/>
                    </a:lnTo>
                    <a:lnTo>
                      <a:pt x="497" y="113"/>
                    </a:lnTo>
                    <a:lnTo>
                      <a:pt x="495" y="113"/>
                    </a:lnTo>
                    <a:lnTo>
                      <a:pt x="495" y="113"/>
                    </a:lnTo>
                    <a:lnTo>
                      <a:pt x="493" y="113"/>
                    </a:lnTo>
                    <a:lnTo>
                      <a:pt x="493" y="113"/>
                    </a:lnTo>
                    <a:lnTo>
                      <a:pt x="493" y="111"/>
                    </a:lnTo>
                    <a:lnTo>
                      <a:pt x="493" y="109"/>
                    </a:lnTo>
                    <a:lnTo>
                      <a:pt x="493" y="107"/>
                    </a:lnTo>
                    <a:lnTo>
                      <a:pt x="493" y="107"/>
                    </a:lnTo>
                    <a:lnTo>
                      <a:pt x="495" y="105"/>
                    </a:lnTo>
                    <a:lnTo>
                      <a:pt x="495" y="105"/>
                    </a:lnTo>
                    <a:lnTo>
                      <a:pt x="495" y="103"/>
                    </a:lnTo>
                    <a:lnTo>
                      <a:pt x="493" y="103"/>
                    </a:lnTo>
                    <a:lnTo>
                      <a:pt x="493" y="103"/>
                    </a:lnTo>
                    <a:lnTo>
                      <a:pt x="493" y="101"/>
                    </a:lnTo>
                    <a:lnTo>
                      <a:pt x="490" y="101"/>
                    </a:lnTo>
                    <a:lnTo>
                      <a:pt x="490" y="101"/>
                    </a:lnTo>
                    <a:lnTo>
                      <a:pt x="488" y="99"/>
                    </a:lnTo>
                    <a:lnTo>
                      <a:pt x="488" y="99"/>
                    </a:lnTo>
                    <a:lnTo>
                      <a:pt x="486" y="97"/>
                    </a:lnTo>
                    <a:lnTo>
                      <a:pt x="486" y="96"/>
                    </a:lnTo>
                    <a:lnTo>
                      <a:pt x="486" y="96"/>
                    </a:lnTo>
                    <a:lnTo>
                      <a:pt x="484" y="96"/>
                    </a:lnTo>
                    <a:lnTo>
                      <a:pt x="484" y="94"/>
                    </a:lnTo>
                    <a:lnTo>
                      <a:pt x="480" y="96"/>
                    </a:lnTo>
                    <a:lnTo>
                      <a:pt x="480" y="94"/>
                    </a:lnTo>
                    <a:lnTo>
                      <a:pt x="480" y="94"/>
                    </a:lnTo>
                    <a:lnTo>
                      <a:pt x="482" y="90"/>
                    </a:lnTo>
                    <a:lnTo>
                      <a:pt x="482" y="88"/>
                    </a:lnTo>
                    <a:lnTo>
                      <a:pt x="482" y="86"/>
                    </a:lnTo>
                    <a:lnTo>
                      <a:pt x="482" y="84"/>
                    </a:lnTo>
                    <a:lnTo>
                      <a:pt x="482" y="82"/>
                    </a:lnTo>
                    <a:lnTo>
                      <a:pt x="482" y="82"/>
                    </a:lnTo>
                    <a:lnTo>
                      <a:pt x="484" y="80"/>
                    </a:lnTo>
                    <a:lnTo>
                      <a:pt x="486" y="80"/>
                    </a:lnTo>
                    <a:lnTo>
                      <a:pt x="486" y="80"/>
                    </a:lnTo>
                    <a:lnTo>
                      <a:pt x="486" y="78"/>
                    </a:lnTo>
                    <a:lnTo>
                      <a:pt x="486" y="77"/>
                    </a:lnTo>
                    <a:lnTo>
                      <a:pt x="486" y="75"/>
                    </a:lnTo>
                    <a:lnTo>
                      <a:pt x="484" y="73"/>
                    </a:lnTo>
                    <a:lnTo>
                      <a:pt x="484" y="73"/>
                    </a:lnTo>
                    <a:lnTo>
                      <a:pt x="484" y="73"/>
                    </a:lnTo>
                    <a:lnTo>
                      <a:pt x="484" y="71"/>
                    </a:lnTo>
                    <a:lnTo>
                      <a:pt x="484" y="69"/>
                    </a:lnTo>
                    <a:lnTo>
                      <a:pt x="484" y="67"/>
                    </a:lnTo>
                    <a:lnTo>
                      <a:pt x="480" y="63"/>
                    </a:lnTo>
                    <a:lnTo>
                      <a:pt x="480" y="61"/>
                    </a:lnTo>
                    <a:lnTo>
                      <a:pt x="478" y="63"/>
                    </a:lnTo>
                    <a:lnTo>
                      <a:pt x="478" y="63"/>
                    </a:lnTo>
                    <a:lnTo>
                      <a:pt x="476" y="67"/>
                    </a:lnTo>
                    <a:lnTo>
                      <a:pt x="476" y="67"/>
                    </a:lnTo>
                    <a:lnTo>
                      <a:pt x="476" y="69"/>
                    </a:lnTo>
                    <a:lnTo>
                      <a:pt x="474" y="69"/>
                    </a:lnTo>
                    <a:lnTo>
                      <a:pt x="471" y="71"/>
                    </a:lnTo>
                    <a:lnTo>
                      <a:pt x="471" y="71"/>
                    </a:lnTo>
                    <a:lnTo>
                      <a:pt x="469" y="71"/>
                    </a:lnTo>
                    <a:lnTo>
                      <a:pt x="467" y="67"/>
                    </a:lnTo>
                    <a:lnTo>
                      <a:pt x="467" y="67"/>
                    </a:lnTo>
                    <a:lnTo>
                      <a:pt x="467" y="65"/>
                    </a:lnTo>
                    <a:lnTo>
                      <a:pt x="465" y="65"/>
                    </a:lnTo>
                    <a:lnTo>
                      <a:pt x="465" y="63"/>
                    </a:lnTo>
                    <a:lnTo>
                      <a:pt x="463" y="63"/>
                    </a:lnTo>
                    <a:lnTo>
                      <a:pt x="463" y="61"/>
                    </a:lnTo>
                    <a:lnTo>
                      <a:pt x="461" y="61"/>
                    </a:lnTo>
                    <a:lnTo>
                      <a:pt x="461" y="59"/>
                    </a:lnTo>
                    <a:lnTo>
                      <a:pt x="459" y="59"/>
                    </a:lnTo>
                    <a:lnTo>
                      <a:pt x="457" y="57"/>
                    </a:lnTo>
                    <a:lnTo>
                      <a:pt x="457" y="57"/>
                    </a:lnTo>
                    <a:lnTo>
                      <a:pt x="457" y="56"/>
                    </a:lnTo>
                    <a:lnTo>
                      <a:pt x="455" y="52"/>
                    </a:lnTo>
                    <a:lnTo>
                      <a:pt x="455" y="52"/>
                    </a:lnTo>
                    <a:lnTo>
                      <a:pt x="455" y="50"/>
                    </a:lnTo>
                    <a:lnTo>
                      <a:pt x="457" y="44"/>
                    </a:lnTo>
                    <a:lnTo>
                      <a:pt x="457" y="42"/>
                    </a:lnTo>
                    <a:lnTo>
                      <a:pt x="459" y="42"/>
                    </a:lnTo>
                    <a:lnTo>
                      <a:pt x="459" y="40"/>
                    </a:lnTo>
                    <a:lnTo>
                      <a:pt x="459" y="40"/>
                    </a:lnTo>
                    <a:lnTo>
                      <a:pt x="459" y="40"/>
                    </a:lnTo>
                    <a:lnTo>
                      <a:pt x="461" y="38"/>
                    </a:lnTo>
                    <a:lnTo>
                      <a:pt x="461" y="38"/>
                    </a:lnTo>
                    <a:lnTo>
                      <a:pt x="461" y="38"/>
                    </a:lnTo>
                    <a:lnTo>
                      <a:pt x="463" y="38"/>
                    </a:lnTo>
                    <a:lnTo>
                      <a:pt x="465" y="38"/>
                    </a:lnTo>
                    <a:lnTo>
                      <a:pt x="465" y="38"/>
                    </a:lnTo>
                    <a:lnTo>
                      <a:pt x="467" y="38"/>
                    </a:lnTo>
                    <a:lnTo>
                      <a:pt x="467" y="38"/>
                    </a:lnTo>
                    <a:lnTo>
                      <a:pt x="467" y="37"/>
                    </a:lnTo>
                    <a:lnTo>
                      <a:pt x="467" y="35"/>
                    </a:lnTo>
                    <a:lnTo>
                      <a:pt x="467" y="35"/>
                    </a:lnTo>
                    <a:lnTo>
                      <a:pt x="467" y="35"/>
                    </a:lnTo>
                    <a:lnTo>
                      <a:pt x="467" y="33"/>
                    </a:lnTo>
                    <a:lnTo>
                      <a:pt x="465" y="33"/>
                    </a:lnTo>
                    <a:lnTo>
                      <a:pt x="465" y="35"/>
                    </a:lnTo>
                    <a:lnTo>
                      <a:pt x="465" y="35"/>
                    </a:lnTo>
                    <a:lnTo>
                      <a:pt x="463" y="35"/>
                    </a:lnTo>
                    <a:lnTo>
                      <a:pt x="463" y="35"/>
                    </a:lnTo>
                    <a:lnTo>
                      <a:pt x="459" y="33"/>
                    </a:lnTo>
                    <a:lnTo>
                      <a:pt x="457" y="33"/>
                    </a:lnTo>
                    <a:lnTo>
                      <a:pt x="457" y="33"/>
                    </a:lnTo>
                    <a:lnTo>
                      <a:pt x="455" y="31"/>
                    </a:lnTo>
                    <a:lnTo>
                      <a:pt x="455" y="31"/>
                    </a:lnTo>
                    <a:lnTo>
                      <a:pt x="455" y="31"/>
                    </a:lnTo>
                    <a:lnTo>
                      <a:pt x="457" y="29"/>
                    </a:lnTo>
                    <a:lnTo>
                      <a:pt x="457" y="25"/>
                    </a:lnTo>
                    <a:lnTo>
                      <a:pt x="457" y="23"/>
                    </a:lnTo>
                    <a:lnTo>
                      <a:pt x="457" y="23"/>
                    </a:lnTo>
                    <a:lnTo>
                      <a:pt x="457" y="23"/>
                    </a:lnTo>
                    <a:lnTo>
                      <a:pt x="457" y="21"/>
                    </a:lnTo>
                    <a:lnTo>
                      <a:pt x="457" y="21"/>
                    </a:lnTo>
                    <a:lnTo>
                      <a:pt x="455" y="21"/>
                    </a:lnTo>
                    <a:lnTo>
                      <a:pt x="455" y="21"/>
                    </a:lnTo>
                    <a:lnTo>
                      <a:pt x="453" y="21"/>
                    </a:lnTo>
                    <a:lnTo>
                      <a:pt x="450" y="23"/>
                    </a:lnTo>
                    <a:lnTo>
                      <a:pt x="450" y="23"/>
                    </a:lnTo>
                    <a:lnTo>
                      <a:pt x="448" y="23"/>
                    </a:lnTo>
                    <a:lnTo>
                      <a:pt x="448" y="23"/>
                    </a:lnTo>
                    <a:lnTo>
                      <a:pt x="448" y="23"/>
                    </a:lnTo>
                    <a:lnTo>
                      <a:pt x="446" y="25"/>
                    </a:lnTo>
                    <a:lnTo>
                      <a:pt x="446" y="25"/>
                    </a:lnTo>
                    <a:lnTo>
                      <a:pt x="446" y="25"/>
                    </a:lnTo>
                    <a:lnTo>
                      <a:pt x="446" y="27"/>
                    </a:lnTo>
                    <a:lnTo>
                      <a:pt x="446" y="27"/>
                    </a:lnTo>
                    <a:lnTo>
                      <a:pt x="446" y="29"/>
                    </a:lnTo>
                    <a:lnTo>
                      <a:pt x="446" y="29"/>
                    </a:lnTo>
                    <a:lnTo>
                      <a:pt x="444" y="29"/>
                    </a:lnTo>
                    <a:lnTo>
                      <a:pt x="444" y="31"/>
                    </a:lnTo>
                    <a:lnTo>
                      <a:pt x="444" y="31"/>
                    </a:lnTo>
                    <a:lnTo>
                      <a:pt x="444" y="31"/>
                    </a:lnTo>
                    <a:lnTo>
                      <a:pt x="444" y="31"/>
                    </a:lnTo>
                    <a:lnTo>
                      <a:pt x="444" y="33"/>
                    </a:lnTo>
                    <a:lnTo>
                      <a:pt x="444" y="33"/>
                    </a:lnTo>
                    <a:lnTo>
                      <a:pt x="444" y="33"/>
                    </a:lnTo>
                    <a:lnTo>
                      <a:pt x="444" y="35"/>
                    </a:lnTo>
                    <a:lnTo>
                      <a:pt x="442" y="35"/>
                    </a:lnTo>
                    <a:lnTo>
                      <a:pt x="440" y="37"/>
                    </a:lnTo>
                    <a:lnTo>
                      <a:pt x="440" y="37"/>
                    </a:lnTo>
                    <a:lnTo>
                      <a:pt x="438" y="37"/>
                    </a:lnTo>
                    <a:lnTo>
                      <a:pt x="434" y="35"/>
                    </a:lnTo>
                    <a:lnTo>
                      <a:pt x="432" y="35"/>
                    </a:lnTo>
                    <a:lnTo>
                      <a:pt x="429" y="35"/>
                    </a:lnTo>
                    <a:lnTo>
                      <a:pt x="425" y="35"/>
                    </a:lnTo>
                    <a:lnTo>
                      <a:pt x="423" y="35"/>
                    </a:lnTo>
                    <a:lnTo>
                      <a:pt x="421" y="33"/>
                    </a:lnTo>
                    <a:lnTo>
                      <a:pt x="421" y="33"/>
                    </a:lnTo>
                    <a:lnTo>
                      <a:pt x="419" y="31"/>
                    </a:lnTo>
                    <a:lnTo>
                      <a:pt x="419" y="31"/>
                    </a:lnTo>
                    <a:lnTo>
                      <a:pt x="417" y="27"/>
                    </a:lnTo>
                    <a:lnTo>
                      <a:pt x="417" y="27"/>
                    </a:lnTo>
                    <a:lnTo>
                      <a:pt x="417" y="27"/>
                    </a:lnTo>
                    <a:lnTo>
                      <a:pt x="415" y="25"/>
                    </a:lnTo>
                    <a:lnTo>
                      <a:pt x="415" y="25"/>
                    </a:lnTo>
                    <a:lnTo>
                      <a:pt x="413" y="25"/>
                    </a:lnTo>
                    <a:lnTo>
                      <a:pt x="412" y="25"/>
                    </a:lnTo>
                    <a:lnTo>
                      <a:pt x="412" y="25"/>
                    </a:lnTo>
                    <a:lnTo>
                      <a:pt x="406" y="21"/>
                    </a:lnTo>
                    <a:lnTo>
                      <a:pt x="406" y="21"/>
                    </a:lnTo>
                    <a:lnTo>
                      <a:pt x="404" y="21"/>
                    </a:lnTo>
                    <a:lnTo>
                      <a:pt x="402" y="21"/>
                    </a:lnTo>
                    <a:lnTo>
                      <a:pt x="402" y="21"/>
                    </a:lnTo>
                    <a:lnTo>
                      <a:pt x="402" y="21"/>
                    </a:lnTo>
                    <a:lnTo>
                      <a:pt x="402" y="21"/>
                    </a:lnTo>
                    <a:lnTo>
                      <a:pt x="402" y="23"/>
                    </a:lnTo>
                    <a:lnTo>
                      <a:pt x="400" y="29"/>
                    </a:lnTo>
                    <a:lnTo>
                      <a:pt x="400" y="29"/>
                    </a:lnTo>
                    <a:lnTo>
                      <a:pt x="400" y="29"/>
                    </a:lnTo>
                    <a:lnTo>
                      <a:pt x="400" y="29"/>
                    </a:lnTo>
                    <a:lnTo>
                      <a:pt x="398" y="29"/>
                    </a:lnTo>
                    <a:lnTo>
                      <a:pt x="398" y="29"/>
                    </a:lnTo>
                    <a:lnTo>
                      <a:pt x="398" y="29"/>
                    </a:lnTo>
                    <a:lnTo>
                      <a:pt x="396" y="29"/>
                    </a:lnTo>
                    <a:lnTo>
                      <a:pt x="396" y="27"/>
                    </a:lnTo>
                    <a:lnTo>
                      <a:pt x="394" y="25"/>
                    </a:lnTo>
                    <a:lnTo>
                      <a:pt x="394" y="25"/>
                    </a:lnTo>
                    <a:lnTo>
                      <a:pt x="394" y="23"/>
                    </a:lnTo>
                    <a:lnTo>
                      <a:pt x="394" y="23"/>
                    </a:lnTo>
                    <a:lnTo>
                      <a:pt x="394" y="21"/>
                    </a:lnTo>
                    <a:lnTo>
                      <a:pt x="394" y="21"/>
                    </a:lnTo>
                    <a:lnTo>
                      <a:pt x="394" y="21"/>
                    </a:lnTo>
                    <a:lnTo>
                      <a:pt x="394" y="19"/>
                    </a:lnTo>
                    <a:lnTo>
                      <a:pt x="392" y="19"/>
                    </a:lnTo>
                    <a:lnTo>
                      <a:pt x="391" y="19"/>
                    </a:lnTo>
                    <a:lnTo>
                      <a:pt x="391" y="19"/>
                    </a:lnTo>
                    <a:lnTo>
                      <a:pt x="389" y="19"/>
                    </a:lnTo>
                    <a:lnTo>
                      <a:pt x="389" y="19"/>
                    </a:lnTo>
                    <a:lnTo>
                      <a:pt x="387" y="19"/>
                    </a:lnTo>
                    <a:lnTo>
                      <a:pt x="387" y="18"/>
                    </a:lnTo>
                    <a:lnTo>
                      <a:pt x="387" y="18"/>
                    </a:lnTo>
                    <a:lnTo>
                      <a:pt x="387" y="18"/>
                    </a:lnTo>
                    <a:lnTo>
                      <a:pt x="387" y="18"/>
                    </a:lnTo>
                    <a:lnTo>
                      <a:pt x="385" y="16"/>
                    </a:lnTo>
                    <a:lnTo>
                      <a:pt x="383" y="16"/>
                    </a:lnTo>
                    <a:lnTo>
                      <a:pt x="381" y="16"/>
                    </a:lnTo>
                    <a:lnTo>
                      <a:pt x="381" y="16"/>
                    </a:lnTo>
                    <a:lnTo>
                      <a:pt x="379" y="14"/>
                    </a:lnTo>
                    <a:lnTo>
                      <a:pt x="379" y="14"/>
                    </a:lnTo>
                    <a:lnTo>
                      <a:pt x="377" y="12"/>
                    </a:lnTo>
                    <a:lnTo>
                      <a:pt x="379" y="12"/>
                    </a:lnTo>
                    <a:lnTo>
                      <a:pt x="379" y="12"/>
                    </a:lnTo>
                    <a:lnTo>
                      <a:pt x="379" y="12"/>
                    </a:lnTo>
                    <a:lnTo>
                      <a:pt x="383" y="12"/>
                    </a:lnTo>
                    <a:lnTo>
                      <a:pt x="385" y="10"/>
                    </a:lnTo>
                    <a:lnTo>
                      <a:pt x="385" y="10"/>
                    </a:lnTo>
                    <a:lnTo>
                      <a:pt x="387" y="10"/>
                    </a:lnTo>
                    <a:lnTo>
                      <a:pt x="387" y="10"/>
                    </a:lnTo>
                    <a:lnTo>
                      <a:pt x="387" y="8"/>
                    </a:lnTo>
                    <a:lnTo>
                      <a:pt x="385" y="8"/>
                    </a:lnTo>
                    <a:lnTo>
                      <a:pt x="385" y="8"/>
                    </a:lnTo>
                    <a:lnTo>
                      <a:pt x="383" y="8"/>
                    </a:lnTo>
                    <a:lnTo>
                      <a:pt x="379" y="8"/>
                    </a:lnTo>
                    <a:lnTo>
                      <a:pt x="373" y="10"/>
                    </a:lnTo>
                    <a:lnTo>
                      <a:pt x="371" y="8"/>
                    </a:lnTo>
                    <a:lnTo>
                      <a:pt x="364" y="6"/>
                    </a:lnTo>
                    <a:lnTo>
                      <a:pt x="362" y="6"/>
                    </a:lnTo>
                    <a:lnTo>
                      <a:pt x="362" y="2"/>
                    </a:lnTo>
                    <a:lnTo>
                      <a:pt x="360" y="2"/>
                    </a:lnTo>
                    <a:lnTo>
                      <a:pt x="360" y="0"/>
                    </a:lnTo>
                    <a:lnTo>
                      <a:pt x="358" y="2"/>
                    </a:lnTo>
                    <a:lnTo>
                      <a:pt x="354" y="2"/>
                    </a:lnTo>
                    <a:lnTo>
                      <a:pt x="352" y="2"/>
                    </a:lnTo>
                    <a:lnTo>
                      <a:pt x="352" y="4"/>
                    </a:lnTo>
                    <a:lnTo>
                      <a:pt x="351" y="4"/>
                    </a:lnTo>
                    <a:lnTo>
                      <a:pt x="351" y="6"/>
                    </a:lnTo>
                    <a:lnTo>
                      <a:pt x="349" y="6"/>
                    </a:lnTo>
                    <a:lnTo>
                      <a:pt x="349" y="6"/>
                    </a:lnTo>
                    <a:lnTo>
                      <a:pt x="347" y="6"/>
                    </a:lnTo>
                    <a:lnTo>
                      <a:pt x="345" y="6"/>
                    </a:lnTo>
                    <a:lnTo>
                      <a:pt x="345" y="4"/>
                    </a:lnTo>
                    <a:lnTo>
                      <a:pt x="345" y="4"/>
                    </a:lnTo>
                    <a:lnTo>
                      <a:pt x="343" y="4"/>
                    </a:lnTo>
                    <a:lnTo>
                      <a:pt x="343" y="4"/>
                    </a:lnTo>
                    <a:lnTo>
                      <a:pt x="341" y="4"/>
                    </a:lnTo>
                    <a:lnTo>
                      <a:pt x="339" y="4"/>
                    </a:lnTo>
                    <a:lnTo>
                      <a:pt x="339" y="6"/>
                    </a:lnTo>
                    <a:lnTo>
                      <a:pt x="339" y="6"/>
                    </a:lnTo>
                    <a:lnTo>
                      <a:pt x="339" y="8"/>
                    </a:lnTo>
                    <a:lnTo>
                      <a:pt x="339" y="8"/>
                    </a:lnTo>
                    <a:lnTo>
                      <a:pt x="339" y="8"/>
                    </a:lnTo>
                    <a:lnTo>
                      <a:pt x="337" y="8"/>
                    </a:lnTo>
                    <a:lnTo>
                      <a:pt x="335" y="8"/>
                    </a:lnTo>
                    <a:lnTo>
                      <a:pt x="335" y="8"/>
                    </a:lnTo>
                    <a:lnTo>
                      <a:pt x="333" y="6"/>
                    </a:lnTo>
                    <a:lnTo>
                      <a:pt x="333" y="4"/>
                    </a:lnTo>
                    <a:lnTo>
                      <a:pt x="333" y="4"/>
                    </a:lnTo>
                    <a:lnTo>
                      <a:pt x="331" y="4"/>
                    </a:lnTo>
                    <a:lnTo>
                      <a:pt x="324" y="6"/>
                    </a:lnTo>
                    <a:lnTo>
                      <a:pt x="322" y="6"/>
                    </a:lnTo>
                    <a:lnTo>
                      <a:pt x="320" y="6"/>
                    </a:lnTo>
                    <a:lnTo>
                      <a:pt x="320" y="6"/>
                    </a:lnTo>
                    <a:lnTo>
                      <a:pt x="318" y="4"/>
                    </a:lnTo>
                    <a:lnTo>
                      <a:pt x="316" y="4"/>
                    </a:lnTo>
                    <a:lnTo>
                      <a:pt x="312" y="4"/>
                    </a:lnTo>
                    <a:lnTo>
                      <a:pt x="307" y="4"/>
                    </a:lnTo>
                    <a:lnTo>
                      <a:pt x="305" y="4"/>
                    </a:lnTo>
                    <a:lnTo>
                      <a:pt x="303" y="4"/>
                    </a:lnTo>
                    <a:lnTo>
                      <a:pt x="301" y="6"/>
                    </a:lnTo>
                    <a:lnTo>
                      <a:pt x="299" y="8"/>
                    </a:lnTo>
                    <a:lnTo>
                      <a:pt x="297" y="8"/>
                    </a:lnTo>
                    <a:lnTo>
                      <a:pt x="295" y="8"/>
                    </a:lnTo>
                    <a:lnTo>
                      <a:pt x="293" y="6"/>
                    </a:lnTo>
                    <a:lnTo>
                      <a:pt x="293" y="6"/>
                    </a:lnTo>
                    <a:lnTo>
                      <a:pt x="290" y="6"/>
                    </a:lnTo>
                    <a:lnTo>
                      <a:pt x="290" y="6"/>
                    </a:lnTo>
                    <a:lnTo>
                      <a:pt x="288" y="8"/>
                    </a:lnTo>
                    <a:lnTo>
                      <a:pt x="286" y="8"/>
                    </a:lnTo>
                    <a:lnTo>
                      <a:pt x="284" y="8"/>
                    </a:lnTo>
                    <a:lnTo>
                      <a:pt x="284" y="8"/>
                    </a:lnTo>
                    <a:lnTo>
                      <a:pt x="274" y="6"/>
                    </a:lnTo>
                    <a:lnTo>
                      <a:pt x="270" y="4"/>
                    </a:lnTo>
                    <a:lnTo>
                      <a:pt x="269" y="2"/>
                    </a:lnTo>
                    <a:lnTo>
                      <a:pt x="269" y="4"/>
                    </a:lnTo>
                    <a:lnTo>
                      <a:pt x="267" y="6"/>
                    </a:lnTo>
                    <a:lnTo>
                      <a:pt x="261" y="8"/>
                    </a:lnTo>
                    <a:lnTo>
                      <a:pt x="259" y="10"/>
                    </a:lnTo>
                    <a:lnTo>
                      <a:pt x="259" y="14"/>
                    </a:lnTo>
                    <a:lnTo>
                      <a:pt x="259" y="18"/>
                    </a:lnTo>
                    <a:lnTo>
                      <a:pt x="261" y="18"/>
                    </a:lnTo>
                    <a:lnTo>
                      <a:pt x="261" y="19"/>
                    </a:lnTo>
                    <a:lnTo>
                      <a:pt x="261" y="19"/>
                    </a:lnTo>
                    <a:lnTo>
                      <a:pt x="261" y="19"/>
                    </a:lnTo>
                    <a:lnTo>
                      <a:pt x="261" y="21"/>
                    </a:lnTo>
                    <a:lnTo>
                      <a:pt x="261" y="23"/>
                    </a:lnTo>
                    <a:lnTo>
                      <a:pt x="261" y="23"/>
                    </a:lnTo>
                    <a:lnTo>
                      <a:pt x="261" y="25"/>
                    </a:lnTo>
                    <a:lnTo>
                      <a:pt x="261" y="25"/>
                    </a:lnTo>
                    <a:lnTo>
                      <a:pt x="261" y="25"/>
                    </a:lnTo>
                    <a:lnTo>
                      <a:pt x="263" y="27"/>
                    </a:lnTo>
                    <a:lnTo>
                      <a:pt x="267" y="27"/>
                    </a:lnTo>
                    <a:lnTo>
                      <a:pt x="270" y="29"/>
                    </a:lnTo>
                    <a:lnTo>
                      <a:pt x="270" y="31"/>
                    </a:lnTo>
                    <a:lnTo>
                      <a:pt x="270" y="33"/>
                    </a:lnTo>
                    <a:lnTo>
                      <a:pt x="265" y="35"/>
                    </a:lnTo>
                    <a:lnTo>
                      <a:pt x="265" y="35"/>
                    </a:lnTo>
                    <a:lnTo>
                      <a:pt x="263" y="37"/>
                    </a:lnTo>
                    <a:lnTo>
                      <a:pt x="263" y="37"/>
                    </a:lnTo>
                    <a:lnTo>
                      <a:pt x="261" y="37"/>
                    </a:lnTo>
                    <a:lnTo>
                      <a:pt x="259" y="37"/>
                    </a:lnTo>
                    <a:lnTo>
                      <a:pt x="257" y="37"/>
                    </a:lnTo>
                    <a:lnTo>
                      <a:pt x="255" y="37"/>
                    </a:lnTo>
                    <a:lnTo>
                      <a:pt x="250" y="40"/>
                    </a:lnTo>
                    <a:lnTo>
                      <a:pt x="248" y="42"/>
                    </a:lnTo>
                    <a:lnTo>
                      <a:pt x="250" y="44"/>
                    </a:lnTo>
                    <a:lnTo>
                      <a:pt x="250" y="46"/>
                    </a:lnTo>
                    <a:lnTo>
                      <a:pt x="250" y="46"/>
                    </a:lnTo>
                    <a:lnTo>
                      <a:pt x="248" y="46"/>
                    </a:lnTo>
                    <a:lnTo>
                      <a:pt x="246" y="48"/>
                    </a:lnTo>
                    <a:lnTo>
                      <a:pt x="242" y="50"/>
                    </a:lnTo>
                    <a:lnTo>
                      <a:pt x="240" y="50"/>
                    </a:lnTo>
                    <a:lnTo>
                      <a:pt x="229" y="48"/>
                    </a:lnTo>
                    <a:lnTo>
                      <a:pt x="225" y="46"/>
                    </a:lnTo>
                    <a:lnTo>
                      <a:pt x="223" y="46"/>
                    </a:lnTo>
                    <a:lnTo>
                      <a:pt x="223" y="44"/>
                    </a:lnTo>
                    <a:lnTo>
                      <a:pt x="221" y="40"/>
                    </a:lnTo>
                    <a:lnTo>
                      <a:pt x="221" y="37"/>
                    </a:lnTo>
                    <a:lnTo>
                      <a:pt x="221" y="35"/>
                    </a:lnTo>
                    <a:lnTo>
                      <a:pt x="221" y="35"/>
                    </a:lnTo>
                    <a:lnTo>
                      <a:pt x="223" y="33"/>
                    </a:lnTo>
                    <a:lnTo>
                      <a:pt x="223" y="33"/>
                    </a:lnTo>
                    <a:lnTo>
                      <a:pt x="223" y="31"/>
                    </a:lnTo>
                    <a:lnTo>
                      <a:pt x="219" y="31"/>
                    </a:lnTo>
                    <a:lnTo>
                      <a:pt x="210" y="33"/>
                    </a:lnTo>
                    <a:lnTo>
                      <a:pt x="206" y="35"/>
                    </a:lnTo>
                    <a:lnTo>
                      <a:pt x="204" y="37"/>
                    </a:lnTo>
                    <a:lnTo>
                      <a:pt x="198" y="37"/>
                    </a:lnTo>
                    <a:lnTo>
                      <a:pt x="196" y="37"/>
                    </a:lnTo>
                    <a:lnTo>
                      <a:pt x="192" y="40"/>
                    </a:lnTo>
                    <a:lnTo>
                      <a:pt x="190" y="40"/>
                    </a:lnTo>
                    <a:lnTo>
                      <a:pt x="189" y="40"/>
                    </a:lnTo>
                    <a:lnTo>
                      <a:pt x="185" y="42"/>
                    </a:lnTo>
                    <a:lnTo>
                      <a:pt x="181" y="42"/>
                    </a:lnTo>
                    <a:lnTo>
                      <a:pt x="179" y="42"/>
                    </a:lnTo>
                    <a:lnTo>
                      <a:pt x="179" y="44"/>
                    </a:lnTo>
                    <a:lnTo>
                      <a:pt x="177" y="50"/>
                    </a:lnTo>
                    <a:lnTo>
                      <a:pt x="175" y="52"/>
                    </a:lnTo>
                    <a:lnTo>
                      <a:pt x="171" y="56"/>
                    </a:lnTo>
                    <a:lnTo>
                      <a:pt x="168" y="56"/>
                    </a:lnTo>
                    <a:lnTo>
                      <a:pt x="149" y="56"/>
                    </a:lnTo>
                    <a:lnTo>
                      <a:pt x="145" y="56"/>
                    </a:lnTo>
                    <a:lnTo>
                      <a:pt x="141" y="54"/>
                    </a:lnTo>
                    <a:lnTo>
                      <a:pt x="133" y="46"/>
                    </a:lnTo>
                    <a:lnTo>
                      <a:pt x="129" y="44"/>
                    </a:lnTo>
                    <a:lnTo>
                      <a:pt x="105" y="44"/>
                    </a:lnTo>
                    <a:lnTo>
                      <a:pt x="97" y="46"/>
                    </a:lnTo>
                    <a:lnTo>
                      <a:pt x="93" y="48"/>
                    </a:lnTo>
                    <a:lnTo>
                      <a:pt x="91" y="46"/>
                    </a:lnTo>
                    <a:lnTo>
                      <a:pt x="88" y="44"/>
                    </a:lnTo>
                    <a:lnTo>
                      <a:pt x="84" y="44"/>
                    </a:lnTo>
                    <a:lnTo>
                      <a:pt x="82" y="44"/>
                    </a:lnTo>
                    <a:lnTo>
                      <a:pt x="80" y="46"/>
                    </a:lnTo>
                    <a:lnTo>
                      <a:pt x="76" y="48"/>
                    </a:lnTo>
                    <a:lnTo>
                      <a:pt x="74" y="46"/>
                    </a:lnTo>
                    <a:lnTo>
                      <a:pt x="74" y="46"/>
                    </a:lnTo>
                    <a:lnTo>
                      <a:pt x="72" y="42"/>
                    </a:lnTo>
                    <a:lnTo>
                      <a:pt x="70" y="42"/>
                    </a:lnTo>
                    <a:lnTo>
                      <a:pt x="70" y="40"/>
                    </a:lnTo>
                    <a:lnTo>
                      <a:pt x="69" y="40"/>
                    </a:lnTo>
                    <a:lnTo>
                      <a:pt x="69" y="40"/>
                    </a:lnTo>
                    <a:lnTo>
                      <a:pt x="69" y="40"/>
                    </a:lnTo>
                    <a:lnTo>
                      <a:pt x="67" y="42"/>
                    </a:lnTo>
                    <a:lnTo>
                      <a:pt x="67" y="42"/>
                    </a:lnTo>
                    <a:lnTo>
                      <a:pt x="65" y="48"/>
                    </a:lnTo>
                    <a:lnTo>
                      <a:pt x="63" y="50"/>
                    </a:lnTo>
                    <a:lnTo>
                      <a:pt x="61" y="48"/>
                    </a:lnTo>
                    <a:lnTo>
                      <a:pt x="61" y="42"/>
                    </a:lnTo>
                    <a:lnTo>
                      <a:pt x="59" y="40"/>
                    </a:lnTo>
                    <a:lnTo>
                      <a:pt x="55" y="40"/>
                    </a:lnTo>
                    <a:lnTo>
                      <a:pt x="53" y="44"/>
                    </a:lnTo>
                    <a:lnTo>
                      <a:pt x="53" y="52"/>
                    </a:lnTo>
                    <a:lnTo>
                      <a:pt x="53" y="63"/>
                    </a:lnTo>
                    <a:lnTo>
                      <a:pt x="53" y="77"/>
                    </a:lnTo>
                    <a:lnTo>
                      <a:pt x="46" y="77"/>
                    </a:lnTo>
                    <a:lnTo>
                      <a:pt x="36" y="77"/>
                    </a:lnTo>
                    <a:lnTo>
                      <a:pt x="27" y="77"/>
                    </a:lnTo>
                    <a:lnTo>
                      <a:pt x="21" y="77"/>
                    </a:lnTo>
                    <a:lnTo>
                      <a:pt x="19" y="78"/>
                    </a:lnTo>
                    <a:lnTo>
                      <a:pt x="19" y="78"/>
                    </a:lnTo>
                    <a:lnTo>
                      <a:pt x="19" y="77"/>
                    </a:lnTo>
                    <a:lnTo>
                      <a:pt x="19" y="77"/>
                    </a:lnTo>
                    <a:lnTo>
                      <a:pt x="17" y="77"/>
                    </a:lnTo>
                    <a:lnTo>
                      <a:pt x="17" y="77"/>
                    </a:lnTo>
                    <a:lnTo>
                      <a:pt x="17" y="77"/>
                    </a:lnTo>
                    <a:lnTo>
                      <a:pt x="17" y="78"/>
                    </a:lnTo>
                    <a:lnTo>
                      <a:pt x="17" y="78"/>
                    </a:lnTo>
                    <a:lnTo>
                      <a:pt x="15" y="80"/>
                    </a:lnTo>
                    <a:lnTo>
                      <a:pt x="15" y="82"/>
                    </a:lnTo>
                    <a:lnTo>
                      <a:pt x="13" y="82"/>
                    </a:lnTo>
                    <a:lnTo>
                      <a:pt x="13" y="82"/>
                    </a:lnTo>
                    <a:lnTo>
                      <a:pt x="11" y="80"/>
                    </a:lnTo>
                    <a:lnTo>
                      <a:pt x="11" y="80"/>
                    </a:lnTo>
                    <a:lnTo>
                      <a:pt x="11" y="78"/>
                    </a:lnTo>
                    <a:lnTo>
                      <a:pt x="9" y="78"/>
                    </a:lnTo>
                    <a:lnTo>
                      <a:pt x="9" y="80"/>
                    </a:lnTo>
                    <a:lnTo>
                      <a:pt x="9" y="80"/>
                    </a:lnTo>
                    <a:lnTo>
                      <a:pt x="9" y="82"/>
                    </a:lnTo>
                    <a:lnTo>
                      <a:pt x="9" y="82"/>
                    </a:lnTo>
                    <a:lnTo>
                      <a:pt x="9" y="82"/>
                    </a:lnTo>
                    <a:lnTo>
                      <a:pt x="9" y="82"/>
                    </a:lnTo>
                    <a:lnTo>
                      <a:pt x="9" y="84"/>
                    </a:lnTo>
                    <a:lnTo>
                      <a:pt x="9" y="84"/>
                    </a:lnTo>
                    <a:lnTo>
                      <a:pt x="9" y="84"/>
                    </a:lnTo>
                    <a:lnTo>
                      <a:pt x="8" y="84"/>
                    </a:lnTo>
                    <a:lnTo>
                      <a:pt x="8" y="84"/>
                    </a:lnTo>
                    <a:lnTo>
                      <a:pt x="8" y="84"/>
                    </a:lnTo>
                    <a:lnTo>
                      <a:pt x="6" y="84"/>
                    </a:lnTo>
                    <a:lnTo>
                      <a:pt x="6" y="86"/>
                    </a:lnTo>
                    <a:lnTo>
                      <a:pt x="4" y="88"/>
                    </a:lnTo>
                    <a:lnTo>
                      <a:pt x="4" y="88"/>
                    </a:lnTo>
                    <a:lnTo>
                      <a:pt x="4" y="90"/>
                    </a:lnTo>
                    <a:lnTo>
                      <a:pt x="2" y="90"/>
                    </a:lnTo>
                    <a:lnTo>
                      <a:pt x="2" y="94"/>
                    </a:lnTo>
                    <a:lnTo>
                      <a:pt x="2" y="96"/>
                    </a:lnTo>
                    <a:lnTo>
                      <a:pt x="2" y="97"/>
                    </a:lnTo>
                    <a:lnTo>
                      <a:pt x="2" y="97"/>
                    </a:lnTo>
                    <a:lnTo>
                      <a:pt x="2" y="97"/>
                    </a:lnTo>
                    <a:lnTo>
                      <a:pt x="4" y="96"/>
                    </a:lnTo>
                    <a:lnTo>
                      <a:pt x="4" y="97"/>
                    </a:lnTo>
                    <a:lnTo>
                      <a:pt x="4" y="99"/>
                    </a:lnTo>
                    <a:lnTo>
                      <a:pt x="4" y="101"/>
                    </a:lnTo>
                    <a:lnTo>
                      <a:pt x="6" y="103"/>
                    </a:lnTo>
                    <a:lnTo>
                      <a:pt x="8" y="105"/>
                    </a:lnTo>
                    <a:lnTo>
                      <a:pt x="8" y="105"/>
                    </a:lnTo>
                    <a:lnTo>
                      <a:pt x="9" y="105"/>
                    </a:lnTo>
                    <a:lnTo>
                      <a:pt x="11" y="105"/>
                    </a:lnTo>
                    <a:lnTo>
                      <a:pt x="11" y="107"/>
                    </a:lnTo>
                    <a:lnTo>
                      <a:pt x="9" y="107"/>
                    </a:lnTo>
                    <a:lnTo>
                      <a:pt x="9" y="107"/>
                    </a:lnTo>
                    <a:lnTo>
                      <a:pt x="8" y="109"/>
                    </a:lnTo>
                    <a:lnTo>
                      <a:pt x="6" y="107"/>
                    </a:lnTo>
                    <a:lnTo>
                      <a:pt x="6" y="107"/>
                    </a:lnTo>
                    <a:lnTo>
                      <a:pt x="4" y="107"/>
                    </a:lnTo>
                    <a:lnTo>
                      <a:pt x="4" y="109"/>
                    </a:lnTo>
                    <a:lnTo>
                      <a:pt x="4" y="109"/>
                    </a:lnTo>
                    <a:lnTo>
                      <a:pt x="2" y="109"/>
                    </a:lnTo>
                    <a:lnTo>
                      <a:pt x="2" y="111"/>
                    </a:lnTo>
                    <a:lnTo>
                      <a:pt x="0" y="111"/>
                    </a:lnTo>
                    <a:lnTo>
                      <a:pt x="0" y="111"/>
                    </a:lnTo>
                    <a:lnTo>
                      <a:pt x="0" y="113"/>
                    </a:lnTo>
                    <a:lnTo>
                      <a:pt x="0" y="113"/>
                    </a:lnTo>
                    <a:lnTo>
                      <a:pt x="2" y="115"/>
                    </a:lnTo>
                    <a:lnTo>
                      <a:pt x="8" y="115"/>
                    </a:lnTo>
                    <a:lnTo>
                      <a:pt x="13" y="115"/>
                    </a:lnTo>
                    <a:lnTo>
                      <a:pt x="15" y="115"/>
                    </a:lnTo>
                    <a:lnTo>
                      <a:pt x="15" y="115"/>
                    </a:lnTo>
                    <a:lnTo>
                      <a:pt x="17" y="115"/>
                    </a:lnTo>
                    <a:lnTo>
                      <a:pt x="17" y="113"/>
                    </a:lnTo>
                    <a:lnTo>
                      <a:pt x="19" y="113"/>
                    </a:lnTo>
                    <a:lnTo>
                      <a:pt x="19" y="113"/>
                    </a:lnTo>
                    <a:lnTo>
                      <a:pt x="19" y="111"/>
                    </a:lnTo>
                    <a:lnTo>
                      <a:pt x="17" y="111"/>
                    </a:lnTo>
                    <a:lnTo>
                      <a:pt x="25" y="103"/>
                    </a:lnTo>
                    <a:lnTo>
                      <a:pt x="25" y="101"/>
                    </a:lnTo>
                    <a:lnTo>
                      <a:pt x="27" y="101"/>
                    </a:lnTo>
                    <a:lnTo>
                      <a:pt x="30" y="99"/>
                    </a:lnTo>
                    <a:lnTo>
                      <a:pt x="32" y="99"/>
                    </a:lnTo>
                    <a:lnTo>
                      <a:pt x="34" y="97"/>
                    </a:lnTo>
                    <a:lnTo>
                      <a:pt x="36" y="97"/>
                    </a:lnTo>
                    <a:lnTo>
                      <a:pt x="38" y="96"/>
                    </a:lnTo>
                    <a:lnTo>
                      <a:pt x="40" y="96"/>
                    </a:lnTo>
                    <a:lnTo>
                      <a:pt x="42" y="96"/>
                    </a:lnTo>
                    <a:lnTo>
                      <a:pt x="42" y="94"/>
                    </a:lnTo>
                    <a:lnTo>
                      <a:pt x="44" y="90"/>
                    </a:lnTo>
                    <a:lnTo>
                      <a:pt x="44" y="90"/>
                    </a:lnTo>
                    <a:lnTo>
                      <a:pt x="46" y="90"/>
                    </a:lnTo>
                    <a:lnTo>
                      <a:pt x="49" y="90"/>
                    </a:lnTo>
                    <a:lnTo>
                      <a:pt x="51" y="90"/>
                    </a:lnTo>
                    <a:lnTo>
                      <a:pt x="55" y="88"/>
                    </a:lnTo>
                    <a:lnTo>
                      <a:pt x="57" y="86"/>
                    </a:lnTo>
                    <a:lnTo>
                      <a:pt x="57" y="86"/>
                    </a:lnTo>
                    <a:lnTo>
                      <a:pt x="61" y="84"/>
                    </a:lnTo>
                    <a:lnTo>
                      <a:pt x="61" y="86"/>
                    </a:lnTo>
                    <a:lnTo>
                      <a:pt x="57" y="90"/>
                    </a:lnTo>
                    <a:lnTo>
                      <a:pt x="55" y="90"/>
                    </a:lnTo>
                    <a:lnTo>
                      <a:pt x="55" y="90"/>
                    </a:lnTo>
                    <a:lnTo>
                      <a:pt x="53" y="92"/>
                    </a:lnTo>
                    <a:lnTo>
                      <a:pt x="51" y="92"/>
                    </a:lnTo>
                    <a:lnTo>
                      <a:pt x="49" y="92"/>
                    </a:lnTo>
                    <a:lnTo>
                      <a:pt x="48" y="92"/>
                    </a:lnTo>
                    <a:lnTo>
                      <a:pt x="46" y="94"/>
                    </a:lnTo>
                    <a:lnTo>
                      <a:pt x="46" y="97"/>
                    </a:lnTo>
                    <a:lnTo>
                      <a:pt x="42" y="97"/>
                    </a:lnTo>
                    <a:lnTo>
                      <a:pt x="40" y="99"/>
                    </a:lnTo>
                    <a:lnTo>
                      <a:pt x="38" y="103"/>
                    </a:lnTo>
                    <a:lnTo>
                      <a:pt x="36" y="105"/>
                    </a:lnTo>
                    <a:lnTo>
                      <a:pt x="36" y="105"/>
                    </a:lnTo>
                    <a:lnTo>
                      <a:pt x="34" y="105"/>
                    </a:lnTo>
                    <a:lnTo>
                      <a:pt x="32" y="105"/>
                    </a:lnTo>
                    <a:lnTo>
                      <a:pt x="30" y="107"/>
                    </a:lnTo>
                    <a:lnTo>
                      <a:pt x="28" y="107"/>
                    </a:lnTo>
                    <a:lnTo>
                      <a:pt x="28" y="107"/>
                    </a:lnTo>
                    <a:lnTo>
                      <a:pt x="28" y="109"/>
                    </a:lnTo>
                    <a:lnTo>
                      <a:pt x="30" y="109"/>
                    </a:lnTo>
                    <a:lnTo>
                      <a:pt x="30" y="109"/>
                    </a:lnTo>
                    <a:lnTo>
                      <a:pt x="32" y="109"/>
                    </a:lnTo>
                    <a:lnTo>
                      <a:pt x="30" y="111"/>
                    </a:lnTo>
                    <a:lnTo>
                      <a:pt x="30" y="111"/>
                    </a:lnTo>
                    <a:lnTo>
                      <a:pt x="25" y="111"/>
                    </a:lnTo>
                    <a:lnTo>
                      <a:pt x="23" y="111"/>
                    </a:lnTo>
                    <a:lnTo>
                      <a:pt x="23" y="113"/>
                    </a:lnTo>
                    <a:lnTo>
                      <a:pt x="25" y="118"/>
                    </a:lnTo>
                    <a:lnTo>
                      <a:pt x="23" y="122"/>
                    </a:lnTo>
                    <a:lnTo>
                      <a:pt x="25" y="124"/>
                    </a:lnTo>
                    <a:lnTo>
                      <a:pt x="27" y="124"/>
                    </a:lnTo>
                    <a:lnTo>
                      <a:pt x="27" y="122"/>
                    </a:lnTo>
                    <a:lnTo>
                      <a:pt x="27" y="122"/>
                    </a:lnTo>
                    <a:lnTo>
                      <a:pt x="27" y="120"/>
                    </a:lnTo>
                    <a:lnTo>
                      <a:pt x="27" y="118"/>
                    </a:lnTo>
                    <a:lnTo>
                      <a:pt x="27" y="118"/>
                    </a:lnTo>
                    <a:lnTo>
                      <a:pt x="28" y="120"/>
                    </a:lnTo>
                    <a:lnTo>
                      <a:pt x="28" y="120"/>
                    </a:lnTo>
                    <a:lnTo>
                      <a:pt x="28" y="122"/>
                    </a:lnTo>
                    <a:lnTo>
                      <a:pt x="30" y="120"/>
                    </a:lnTo>
                    <a:lnTo>
                      <a:pt x="30" y="120"/>
                    </a:lnTo>
                    <a:lnTo>
                      <a:pt x="30" y="122"/>
                    </a:lnTo>
                    <a:lnTo>
                      <a:pt x="28" y="122"/>
                    </a:lnTo>
                    <a:lnTo>
                      <a:pt x="27" y="124"/>
                    </a:lnTo>
                    <a:lnTo>
                      <a:pt x="27" y="126"/>
                    </a:lnTo>
                    <a:lnTo>
                      <a:pt x="25" y="128"/>
                    </a:lnTo>
                    <a:lnTo>
                      <a:pt x="27" y="130"/>
                    </a:lnTo>
                    <a:lnTo>
                      <a:pt x="27" y="130"/>
                    </a:lnTo>
                    <a:lnTo>
                      <a:pt x="28" y="130"/>
                    </a:lnTo>
                    <a:lnTo>
                      <a:pt x="28" y="128"/>
                    </a:lnTo>
                    <a:lnTo>
                      <a:pt x="28" y="130"/>
                    </a:lnTo>
                    <a:lnTo>
                      <a:pt x="28" y="132"/>
                    </a:lnTo>
                    <a:lnTo>
                      <a:pt x="28" y="132"/>
                    </a:lnTo>
                    <a:lnTo>
                      <a:pt x="30" y="134"/>
                    </a:lnTo>
                    <a:lnTo>
                      <a:pt x="30" y="132"/>
                    </a:lnTo>
                    <a:lnTo>
                      <a:pt x="32" y="132"/>
                    </a:lnTo>
                    <a:lnTo>
                      <a:pt x="32" y="132"/>
                    </a:lnTo>
                    <a:lnTo>
                      <a:pt x="34" y="132"/>
                    </a:lnTo>
                    <a:lnTo>
                      <a:pt x="34" y="132"/>
                    </a:lnTo>
                    <a:lnTo>
                      <a:pt x="34" y="130"/>
                    </a:lnTo>
                    <a:lnTo>
                      <a:pt x="36" y="132"/>
                    </a:lnTo>
                    <a:lnTo>
                      <a:pt x="36" y="132"/>
                    </a:lnTo>
                    <a:lnTo>
                      <a:pt x="34" y="132"/>
                    </a:lnTo>
                    <a:lnTo>
                      <a:pt x="34" y="132"/>
                    </a:lnTo>
                    <a:lnTo>
                      <a:pt x="34" y="134"/>
                    </a:lnTo>
                    <a:lnTo>
                      <a:pt x="34" y="134"/>
                    </a:lnTo>
                    <a:lnTo>
                      <a:pt x="34" y="135"/>
                    </a:lnTo>
                    <a:lnTo>
                      <a:pt x="34" y="135"/>
                    </a:lnTo>
                    <a:lnTo>
                      <a:pt x="34" y="137"/>
                    </a:lnTo>
                    <a:lnTo>
                      <a:pt x="36" y="137"/>
                    </a:lnTo>
                    <a:lnTo>
                      <a:pt x="36" y="137"/>
                    </a:lnTo>
                    <a:lnTo>
                      <a:pt x="36" y="137"/>
                    </a:lnTo>
                    <a:lnTo>
                      <a:pt x="38" y="137"/>
                    </a:lnTo>
                    <a:lnTo>
                      <a:pt x="38" y="137"/>
                    </a:lnTo>
                    <a:lnTo>
                      <a:pt x="38" y="137"/>
                    </a:lnTo>
                    <a:lnTo>
                      <a:pt x="38" y="137"/>
                    </a:lnTo>
                    <a:lnTo>
                      <a:pt x="38" y="139"/>
                    </a:lnTo>
                    <a:lnTo>
                      <a:pt x="40" y="139"/>
                    </a:lnTo>
                    <a:lnTo>
                      <a:pt x="40" y="139"/>
                    </a:lnTo>
                    <a:lnTo>
                      <a:pt x="42" y="139"/>
                    </a:lnTo>
                    <a:lnTo>
                      <a:pt x="42" y="141"/>
                    </a:lnTo>
                    <a:lnTo>
                      <a:pt x="42" y="141"/>
                    </a:lnTo>
                    <a:lnTo>
                      <a:pt x="38" y="141"/>
                    </a:lnTo>
                    <a:lnTo>
                      <a:pt x="38" y="141"/>
                    </a:lnTo>
                    <a:lnTo>
                      <a:pt x="36" y="145"/>
                    </a:lnTo>
                    <a:lnTo>
                      <a:pt x="36" y="147"/>
                    </a:lnTo>
                    <a:lnTo>
                      <a:pt x="40" y="147"/>
                    </a:lnTo>
                    <a:lnTo>
                      <a:pt x="42" y="147"/>
                    </a:lnTo>
                    <a:lnTo>
                      <a:pt x="44" y="147"/>
                    </a:lnTo>
                    <a:lnTo>
                      <a:pt x="44" y="147"/>
                    </a:lnTo>
                    <a:lnTo>
                      <a:pt x="44" y="149"/>
                    </a:lnTo>
                    <a:lnTo>
                      <a:pt x="42" y="151"/>
                    </a:lnTo>
                    <a:lnTo>
                      <a:pt x="42" y="149"/>
                    </a:lnTo>
                    <a:lnTo>
                      <a:pt x="42" y="149"/>
                    </a:lnTo>
                    <a:lnTo>
                      <a:pt x="42" y="151"/>
                    </a:lnTo>
                    <a:lnTo>
                      <a:pt x="42" y="153"/>
                    </a:lnTo>
                    <a:lnTo>
                      <a:pt x="44" y="154"/>
                    </a:lnTo>
                    <a:lnTo>
                      <a:pt x="46" y="154"/>
                    </a:lnTo>
                    <a:lnTo>
                      <a:pt x="46" y="156"/>
                    </a:lnTo>
                    <a:lnTo>
                      <a:pt x="46" y="156"/>
                    </a:lnTo>
                    <a:lnTo>
                      <a:pt x="46" y="158"/>
                    </a:lnTo>
                    <a:lnTo>
                      <a:pt x="48" y="158"/>
                    </a:lnTo>
                    <a:lnTo>
                      <a:pt x="49" y="160"/>
                    </a:lnTo>
                    <a:lnTo>
                      <a:pt x="67" y="172"/>
                    </a:lnTo>
                    <a:lnTo>
                      <a:pt x="82" y="179"/>
                    </a:lnTo>
                    <a:lnTo>
                      <a:pt x="91" y="185"/>
                    </a:lnTo>
                    <a:lnTo>
                      <a:pt x="97" y="189"/>
                    </a:lnTo>
                    <a:lnTo>
                      <a:pt x="101" y="189"/>
                    </a:lnTo>
                    <a:lnTo>
                      <a:pt x="110" y="191"/>
                    </a:lnTo>
                    <a:lnTo>
                      <a:pt x="112" y="191"/>
                    </a:lnTo>
                    <a:lnTo>
                      <a:pt x="116" y="193"/>
                    </a:lnTo>
                    <a:lnTo>
                      <a:pt x="118" y="193"/>
                    </a:lnTo>
                    <a:lnTo>
                      <a:pt x="122" y="194"/>
                    </a:lnTo>
                    <a:lnTo>
                      <a:pt x="122" y="194"/>
                    </a:lnTo>
                    <a:lnTo>
                      <a:pt x="124" y="194"/>
                    </a:lnTo>
                    <a:lnTo>
                      <a:pt x="124" y="194"/>
                    </a:lnTo>
                    <a:lnTo>
                      <a:pt x="124" y="194"/>
                    </a:lnTo>
                    <a:lnTo>
                      <a:pt x="126" y="194"/>
                    </a:lnTo>
                    <a:lnTo>
                      <a:pt x="129" y="194"/>
                    </a:lnTo>
                    <a:lnTo>
                      <a:pt x="129" y="196"/>
                    </a:lnTo>
                    <a:lnTo>
                      <a:pt x="131" y="196"/>
                    </a:lnTo>
                    <a:lnTo>
                      <a:pt x="133" y="196"/>
                    </a:lnTo>
                    <a:lnTo>
                      <a:pt x="139" y="198"/>
                    </a:lnTo>
                    <a:lnTo>
                      <a:pt x="143" y="198"/>
                    </a:lnTo>
                    <a:lnTo>
                      <a:pt x="145" y="198"/>
                    </a:lnTo>
                    <a:lnTo>
                      <a:pt x="145" y="198"/>
                    </a:lnTo>
                    <a:lnTo>
                      <a:pt x="149" y="193"/>
                    </a:lnTo>
                    <a:lnTo>
                      <a:pt x="150" y="191"/>
                    </a:lnTo>
                    <a:lnTo>
                      <a:pt x="152" y="189"/>
                    </a:lnTo>
                    <a:lnTo>
                      <a:pt x="156" y="187"/>
                    </a:lnTo>
                    <a:lnTo>
                      <a:pt x="156" y="187"/>
                    </a:lnTo>
                    <a:lnTo>
                      <a:pt x="160" y="187"/>
                    </a:lnTo>
                    <a:lnTo>
                      <a:pt x="166" y="185"/>
                    </a:lnTo>
                    <a:lnTo>
                      <a:pt x="170" y="185"/>
                    </a:lnTo>
                    <a:lnTo>
                      <a:pt x="177" y="181"/>
                    </a:lnTo>
                    <a:lnTo>
                      <a:pt x="181" y="181"/>
                    </a:lnTo>
                    <a:lnTo>
                      <a:pt x="183" y="181"/>
                    </a:lnTo>
                    <a:lnTo>
                      <a:pt x="183" y="179"/>
                    </a:lnTo>
                    <a:lnTo>
                      <a:pt x="181" y="177"/>
                    </a:lnTo>
                    <a:lnTo>
                      <a:pt x="181" y="177"/>
                    </a:lnTo>
                    <a:lnTo>
                      <a:pt x="183" y="173"/>
                    </a:lnTo>
                    <a:lnTo>
                      <a:pt x="183" y="175"/>
                    </a:lnTo>
                    <a:lnTo>
                      <a:pt x="183" y="175"/>
                    </a:lnTo>
                    <a:lnTo>
                      <a:pt x="183" y="177"/>
                    </a:lnTo>
                    <a:lnTo>
                      <a:pt x="183" y="177"/>
                    </a:lnTo>
                    <a:lnTo>
                      <a:pt x="185" y="177"/>
                    </a:lnTo>
                    <a:lnTo>
                      <a:pt x="185" y="177"/>
                    </a:lnTo>
                    <a:lnTo>
                      <a:pt x="185" y="177"/>
                    </a:lnTo>
                    <a:lnTo>
                      <a:pt x="185" y="177"/>
                    </a:lnTo>
                    <a:lnTo>
                      <a:pt x="185" y="179"/>
                    </a:lnTo>
                    <a:lnTo>
                      <a:pt x="187" y="179"/>
                    </a:lnTo>
                    <a:lnTo>
                      <a:pt x="187" y="177"/>
                    </a:lnTo>
                    <a:lnTo>
                      <a:pt x="187" y="177"/>
                    </a:lnTo>
                    <a:lnTo>
                      <a:pt x="189" y="177"/>
                    </a:lnTo>
                    <a:lnTo>
                      <a:pt x="190" y="177"/>
                    </a:lnTo>
                    <a:lnTo>
                      <a:pt x="192" y="175"/>
                    </a:lnTo>
                    <a:lnTo>
                      <a:pt x="192" y="173"/>
                    </a:lnTo>
                    <a:lnTo>
                      <a:pt x="194" y="175"/>
                    </a:lnTo>
                    <a:lnTo>
                      <a:pt x="194" y="175"/>
                    </a:lnTo>
                    <a:lnTo>
                      <a:pt x="196" y="177"/>
                    </a:lnTo>
                    <a:lnTo>
                      <a:pt x="198" y="177"/>
                    </a:lnTo>
                    <a:lnTo>
                      <a:pt x="198" y="177"/>
                    </a:lnTo>
                    <a:lnTo>
                      <a:pt x="198" y="179"/>
                    </a:lnTo>
                    <a:lnTo>
                      <a:pt x="198" y="179"/>
                    </a:lnTo>
                    <a:lnTo>
                      <a:pt x="200" y="179"/>
                    </a:lnTo>
                    <a:lnTo>
                      <a:pt x="200" y="179"/>
                    </a:lnTo>
                    <a:lnTo>
                      <a:pt x="200" y="179"/>
                    </a:lnTo>
                    <a:lnTo>
                      <a:pt x="200" y="179"/>
                    </a:lnTo>
                    <a:lnTo>
                      <a:pt x="202" y="179"/>
                    </a:lnTo>
                    <a:lnTo>
                      <a:pt x="202" y="179"/>
                    </a:lnTo>
                    <a:lnTo>
                      <a:pt x="202" y="179"/>
                    </a:lnTo>
                    <a:lnTo>
                      <a:pt x="202" y="181"/>
                    </a:lnTo>
                    <a:lnTo>
                      <a:pt x="204" y="179"/>
                    </a:lnTo>
                    <a:lnTo>
                      <a:pt x="204" y="179"/>
                    </a:lnTo>
                    <a:lnTo>
                      <a:pt x="204" y="179"/>
                    </a:lnTo>
                    <a:lnTo>
                      <a:pt x="206" y="179"/>
                    </a:lnTo>
                    <a:lnTo>
                      <a:pt x="208" y="179"/>
                    </a:lnTo>
                    <a:lnTo>
                      <a:pt x="208" y="179"/>
                    </a:lnTo>
                    <a:lnTo>
                      <a:pt x="208" y="177"/>
                    </a:lnTo>
                    <a:lnTo>
                      <a:pt x="208" y="177"/>
                    </a:lnTo>
                    <a:lnTo>
                      <a:pt x="208" y="175"/>
                    </a:lnTo>
                    <a:lnTo>
                      <a:pt x="208" y="173"/>
                    </a:lnTo>
                    <a:lnTo>
                      <a:pt x="208" y="173"/>
                    </a:lnTo>
                    <a:lnTo>
                      <a:pt x="208" y="172"/>
                    </a:lnTo>
                    <a:lnTo>
                      <a:pt x="208" y="170"/>
                    </a:lnTo>
                    <a:lnTo>
                      <a:pt x="208" y="170"/>
                    </a:lnTo>
                    <a:lnTo>
                      <a:pt x="208" y="168"/>
                    </a:lnTo>
                    <a:lnTo>
                      <a:pt x="208" y="166"/>
                    </a:lnTo>
                    <a:lnTo>
                      <a:pt x="208" y="164"/>
                    </a:lnTo>
                    <a:lnTo>
                      <a:pt x="211" y="162"/>
                    </a:lnTo>
                    <a:lnTo>
                      <a:pt x="213" y="162"/>
                    </a:lnTo>
                    <a:lnTo>
                      <a:pt x="213" y="160"/>
                    </a:lnTo>
                    <a:lnTo>
                      <a:pt x="215" y="160"/>
                    </a:lnTo>
                    <a:lnTo>
                      <a:pt x="217" y="162"/>
                    </a:lnTo>
                    <a:lnTo>
                      <a:pt x="219" y="164"/>
                    </a:lnTo>
                    <a:lnTo>
                      <a:pt x="219" y="166"/>
                    </a:lnTo>
                    <a:lnTo>
                      <a:pt x="219" y="168"/>
                    </a:lnTo>
                    <a:lnTo>
                      <a:pt x="219" y="172"/>
                    </a:lnTo>
                    <a:lnTo>
                      <a:pt x="219" y="173"/>
                    </a:lnTo>
                    <a:lnTo>
                      <a:pt x="217" y="173"/>
                    </a:lnTo>
                    <a:lnTo>
                      <a:pt x="217" y="175"/>
                    </a:lnTo>
                    <a:lnTo>
                      <a:pt x="217" y="177"/>
                    </a:lnTo>
                    <a:lnTo>
                      <a:pt x="215" y="177"/>
                    </a:lnTo>
                    <a:lnTo>
                      <a:pt x="215" y="177"/>
                    </a:lnTo>
                    <a:lnTo>
                      <a:pt x="213" y="177"/>
                    </a:lnTo>
                    <a:lnTo>
                      <a:pt x="213" y="177"/>
                    </a:lnTo>
                    <a:lnTo>
                      <a:pt x="211" y="177"/>
                    </a:lnTo>
                    <a:lnTo>
                      <a:pt x="208" y="181"/>
                    </a:lnTo>
                    <a:lnTo>
                      <a:pt x="206" y="183"/>
                    </a:lnTo>
                    <a:lnTo>
                      <a:pt x="206" y="183"/>
                    </a:lnTo>
                    <a:lnTo>
                      <a:pt x="202" y="189"/>
                    </a:lnTo>
                    <a:lnTo>
                      <a:pt x="200" y="191"/>
                    </a:lnTo>
                    <a:lnTo>
                      <a:pt x="200" y="191"/>
                    </a:lnTo>
                    <a:lnTo>
                      <a:pt x="200" y="193"/>
                    </a:lnTo>
                    <a:lnTo>
                      <a:pt x="200" y="194"/>
                    </a:lnTo>
                    <a:lnTo>
                      <a:pt x="200" y="196"/>
                    </a:lnTo>
                    <a:lnTo>
                      <a:pt x="196" y="202"/>
                    </a:lnTo>
                    <a:lnTo>
                      <a:pt x="192" y="208"/>
                    </a:lnTo>
                    <a:lnTo>
                      <a:pt x="190" y="212"/>
                    </a:lnTo>
                    <a:lnTo>
                      <a:pt x="189" y="215"/>
                    </a:lnTo>
                    <a:lnTo>
                      <a:pt x="187" y="217"/>
                    </a:lnTo>
                    <a:lnTo>
                      <a:pt x="185" y="219"/>
                    </a:lnTo>
                    <a:lnTo>
                      <a:pt x="175" y="217"/>
                    </a:lnTo>
                    <a:lnTo>
                      <a:pt x="173" y="217"/>
                    </a:lnTo>
                    <a:lnTo>
                      <a:pt x="171" y="219"/>
                    </a:lnTo>
                    <a:lnTo>
                      <a:pt x="170" y="219"/>
                    </a:lnTo>
                    <a:lnTo>
                      <a:pt x="168" y="219"/>
                    </a:lnTo>
                    <a:lnTo>
                      <a:pt x="168" y="219"/>
                    </a:lnTo>
                    <a:lnTo>
                      <a:pt x="168" y="219"/>
                    </a:lnTo>
                    <a:lnTo>
                      <a:pt x="162" y="225"/>
                    </a:lnTo>
                    <a:lnTo>
                      <a:pt x="160" y="227"/>
                    </a:lnTo>
                    <a:lnTo>
                      <a:pt x="158" y="227"/>
                    </a:lnTo>
                    <a:lnTo>
                      <a:pt x="156" y="227"/>
                    </a:lnTo>
                    <a:lnTo>
                      <a:pt x="156" y="227"/>
                    </a:lnTo>
                    <a:lnTo>
                      <a:pt x="156" y="227"/>
                    </a:lnTo>
                    <a:lnTo>
                      <a:pt x="154" y="229"/>
                    </a:lnTo>
                    <a:lnTo>
                      <a:pt x="154" y="229"/>
                    </a:lnTo>
                    <a:lnTo>
                      <a:pt x="154" y="231"/>
                    </a:lnTo>
                    <a:lnTo>
                      <a:pt x="152" y="231"/>
                    </a:lnTo>
                    <a:lnTo>
                      <a:pt x="152" y="231"/>
                    </a:lnTo>
                    <a:lnTo>
                      <a:pt x="150" y="231"/>
                    </a:lnTo>
                    <a:lnTo>
                      <a:pt x="147" y="227"/>
                    </a:lnTo>
                    <a:lnTo>
                      <a:pt x="147" y="225"/>
                    </a:lnTo>
                    <a:lnTo>
                      <a:pt x="145" y="227"/>
                    </a:lnTo>
                    <a:lnTo>
                      <a:pt x="143" y="231"/>
                    </a:lnTo>
                    <a:lnTo>
                      <a:pt x="143" y="232"/>
                    </a:lnTo>
                    <a:lnTo>
                      <a:pt x="143" y="232"/>
                    </a:lnTo>
                    <a:lnTo>
                      <a:pt x="141" y="232"/>
                    </a:lnTo>
                    <a:lnTo>
                      <a:pt x="141" y="232"/>
                    </a:lnTo>
                    <a:lnTo>
                      <a:pt x="141" y="232"/>
                    </a:lnTo>
                    <a:lnTo>
                      <a:pt x="139" y="232"/>
                    </a:lnTo>
                    <a:lnTo>
                      <a:pt x="139" y="232"/>
                    </a:lnTo>
                    <a:lnTo>
                      <a:pt x="139" y="234"/>
                    </a:lnTo>
                    <a:lnTo>
                      <a:pt x="139" y="234"/>
                    </a:lnTo>
                    <a:lnTo>
                      <a:pt x="137" y="234"/>
                    </a:lnTo>
                    <a:lnTo>
                      <a:pt x="137" y="236"/>
                    </a:lnTo>
                    <a:lnTo>
                      <a:pt x="137" y="234"/>
                    </a:lnTo>
                    <a:lnTo>
                      <a:pt x="135" y="236"/>
                    </a:lnTo>
                    <a:lnTo>
                      <a:pt x="135" y="236"/>
                    </a:lnTo>
                    <a:lnTo>
                      <a:pt x="135" y="238"/>
                    </a:lnTo>
                    <a:lnTo>
                      <a:pt x="133" y="236"/>
                    </a:lnTo>
                    <a:lnTo>
                      <a:pt x="131" y="236"/>
                    </a:lnTo>
                    <a:lnTo>
                      <a:pt x="129" y="236"/>
                    </a:lnTo>
                    <a:lnTo>
                      <a:pt x="129" y="234"/>
                    </a:lnTo>
                    <a:lnTo>
                      <a:pt x="129" y="232"/>
                    </a:lnTo>
                    <a:lnTo>
                      <a:pt x="129" y="229"/>
                    </a:lnTo>
                    <a:lnTo>
                      <a:pt x="128" y="229"/>
                    </a:lnTo>
                    <a:lnTo>
                      <a:pt x="128" y="229"/>
                    </a:lnTo>
                    <a:lnTo>
                      <a:pt x="126" y="229"/>
                    </a:lnTo>
                    <a:lnTo>
                      <a:pt x="126" y="229"/>
                    </a:lnTo>
                    <a:lnTo>
                      <a:pt x="126" y="231"/>
                    </a:lnTo>
                    <a:lnTo>
                      <a:pt x="126" y="232"/>
                    </a:lnTo>
                    <a:lnTo>
                      <a:pt x="126" y="232"/>
                    </a:lnTo>
                    <a:lnTo>
                      <a:pt x="128" y="234"/>
                    </a:lnTo>
                    <a:lnTo>
                      <a:pt x="126" y="236"/>
                    </a:lnTo>
                    <a:lnTo>
                      <a:pt x="126" y="236"/>
                    </a:lnTo>
                    <a:lnTo>
                      <a:pt x="126" y="236"/>
                    </a:lnTo>
                    <a:lnTo>
                      <a:pt x="124" y="236"/>
                    </a:lnTo>
                    <a:lnTo>
                      <a:pt x="124" y="236"/>
                    </a:lnTo>
                    <a:lnTo>
                      <a:pt x="124" y="238"/>
                    </a:lnTo>
                    <a:lnTo>
                      <a:pt x="122" y="238"/>
                    </a:lnTo>
                    <a:lnTo>
                      <a:pt x="122" y="240"/>
                    </a:lnTo>
                    <a:lnTo>
                      <a:pt x="118" y="240"/>
                    </a:lnTo>
                    <a:lnTo>
                      <a:pt x="112" y="240"/>
                    </a:lnTo>
                    <a:lnTo>
                      <a:pt x="110" y="240"/>
                    </a:lnTo>
                    <a:lnTo>
                      <a:pt x="109" y="242"/>
                    </a:lnTo>
                    <a:lnTo>
                      <a:pt x="105" y="244"/>
                    </a:lnTo>
                    <a:lnTo>
                      <a:pt x="97" y="246"/>
                    </a:lnTo>
                    <a:lnTo>
                      <a:pt x="97" y="246"/>
                    </a:lnTo>
                    <a:lnTo>
                      <a:pt x="95" y="244"/>
                    </a:lnTo>
                    <a:lnTo>
                      <a:pt x="95" y="242"/>
                    </a:lnTo>
                    <a:lnTo>
                      <a:pt x="93" y="240"/>
                    </a:lnTo>
                    <a:lnTo>
                      <a:pt x="95" y="238"/>
                    </a:lnTo>
                    <a:lnTo>
                      <a:pt x="95" y="236"/>
                    </a:lnTo>
                    <a:lnTo>
                      <a:pt x="97" y="234"/>
                    </a:lnTo>
                    <a:lnTo>
                      <a:pt x="97" y="232"/>
                    </a:lnTo>
                    <a:lnTo>
                      <a:pt x="95" y="231"/>
                    </a:lnTo>
                    <a:lnTo>
                      <a:pt x="95" y="231"/>
                    </a:lnTo>
                    <a:lnTo>
                      <a:pt x="93" y="231"/>
                    </a:lnTo>
                    <a:lnTo>
                      <a:pt x="93" y="232"/>
                    </a:lnTo>
                    <a:lnTo>
                      <a:pt x="91" y="232"/>
                    </a:lnTo>
                    <a:lnTo>
                      <a:pt x="91" y="232"/>
                    </a:lnTo>
                    <a:lnTo>
                      <a:pt x="91" y="232"/>
                    </a:lnTo>
                    <a:lnTo>
                      <a:pt x="89" y="232"/>
                    </a:lnTo>
                    <a:lnTo>
                      <a:pt x="89" y="232"/>
                    </a:lnTo>
                    <a:lnTo>
                      <a:pt x="88" y="234"/>
                    </a:lnTo>
                    <a:lnTo>
                      <a:pt x="86" y="234"/>
                    </a:lnTo>
                    <a:lnTo>
                      <a:pt x="86" y="232"/>
                    </a:lnTo>
                    <a:lnTo>
                      <a:pt x="84" y="232"/>
                    </a:lnTo>
                    <a:lnTo>
                      <a:pt x="82" y="231"/>
                    </a:lnTo>
                    <a:lnTo>
                      <a:pt x="84" y="229"/>
                    </a:lnTo>
                    <a:lnTo>
                      <a:pt x="86" y="229"/>
                    </a:lnTo>
                    <a:lnTo>
                      <a:pt x="86" y="227"/>
                    </a:lnTo>
                    <a:lnTo>
                      <a:pt x="86" y="227"/>
                    </a:lnTo>
                    <a:lnTo>
                      <a:pt x="86" y="225"/>
                    </a:lnTo>
                    <a:lnTo>
                      <a:pt x="86" y="225"/>
                    </a:lnTo>
                    <a:lnTo>
                      <a:pt x="82" y="227"/>
                    </a:lnTo>
                    <a:lnTo>
                      <a:pt x="80" y="229"/>
                    </a:lnTo>
                    <a:lnTo>
                      <a:pt x="78" y="231"/>
                    </a:lnTo>
                    <a:lnTo>
                      <a:pt x="76" y="231"/>
                    </a:lnTo>
                    <a:lnTo>
                      <a:pt x="76" y="232"/>
                    </a:lnTo>
                    <a:lnTo>
                      <a:pt x="76" y="234"/>
                    </a:lnTo>
                    <a:lnTo>
                      <a:pt x="74" y="236"/>
                    </a:lnTo>
                    <a:lnTo>
                      <a:pt x="74" y="238"/>
                    </a:lnTo>
                    <a:lnTo>
                      <a:pt x="74" y="240"/>
                    </a:lnTo>
                    <a:lnTo>
                      <a:pt x="72" y="242"/>
                    </a:lnTo>
                    <a:lnTo>
                      <a:pt x="72" y="244"/>
                    </a:lnTo>
                    <a:lnTo>
                      <a:pt x="74" y="246"/>
                    </a:lnTo>
                    <a:lnTo>
                      <a:pt x="76" y="250"/>
                    </a:lnTo>
                    <a:lnTo>
                      <a:pt x="78" y="253"/>
                    </a:lnTo>
                    <a:lnTo>
                      <a:pt x="80" y="255"/>
                    </a:lnTo>
                    <a:lnTo>
                      <a:pt x="82" y="257"/>
                    </a:lnTo>
                    <a:lnTo>
                      <a:pt x="88" y="263"/>
                    </a:lnTo>
                    <a:lnTo>
                      <a:pt x="88" y="265"/>
                    </a:lnTo>
                    <a:lnTo>
                      <a:pt x="89" y="267"/>
                    </a:lnTo>
                    <a:lnTo>
                      <a:pt x="91" y="269"/>
                    </a:lnTo>
                    <a:lnTo>
                      <a:pt x="97" y="274"/>
                    </a:lnTo>
                    <a:lnTo>
                      <a:pt x="97" y="276"/>
                    </a:lnTo>
                    <a:lnTo>
                      <a:pt x="101" y="278"/>
                    </a:lnTo>
                    <a:lnTo>
                      <a:pt x="109" y="288"/>
                    </a:lnTo>
                    <a:lnTo>
                      <a:pt x="110" y="288"/>
                    </a:lnTo>
                    <a:lnTo>
                      <a:pt x="112" y="288"/>
                    </a:lnTo>
                    <a:lnTo>
                      <a:pt x="114" y="286"/>
                    </a:lnTo>
                    <a:lnTo>
                      <a:pt x="114" y="288"/>
                    </a:lnTo>
                    <a:lnTo>
                      <a:pt x="114" y="290"/>
                    </a:lnTo>
                    <a:lnTo>
                      <a:pt x="114" y="291"/>
                    </a:lnTo>
                    <a:lnTo>
                      <a:pt x="118" y="295"/>
                    </a:lnTo>
                    <a:lnTo>
                      <a:pt x="120" y="297"/>
                    </a:lnTo>
                    <a:lnTo>
                      <a:pt x="122" y="297"/>
                    </a:lnTo>
                    <a:lnTo>
                      <a:pt x="124" y="301"/>
                    </a:lnTo>
                    <a:lnTo>
                      <a:pt x="126" y="303"/>
                    </a:lnTo>
                    <a:lnTo>
                      <a:pt x="129" y="307"/>
                    </a:lnTo>
                    <a:lnTo>
                      <a:pt x="131" y="309"/>
                    </a:lnTo>
                    <a:lnTo>
                      <a:pt x="137" y="310"/>
                    </a:lnTo>
                    <a:lnTo>
                      <a:pt x="149" y="324"/>
                    </a:lnTo>
                    <a:lnTo>
                      <a:pt x="150" y="326"/>
                    </a:lnTo>
                    <a:lnTo>
                      <a:pt x="150" y="326"/>
                    </a:lnTo>
                    <a:lnTo>
                      <a:pt x="152" y="326"/>
                    </a:lnTo>
                    <a:lnTo>
                      <a:pt x="154" y="329"/>
                    </a:lnTo>
                    <a:lnTo>
                      <a:pt x="156" y="333"/>
                    </a:lnTo>
                    <a:lnTo>
                      <a:pt x="162" y="341"/>
                    </a:lnTo>
                    <a:lnTo>
                      <a:pt x="168" y="345"/>
                    </a:lnTo>
                    <a:lnTo>
                      <a:pt x="168" y="347"/>
                    </a:lnTo>
                    <a:lnTo>
                      <a:pt x="168" y="347"/>
                    </a:lnTo>
                    <a:lnTo>
                      <a:pt x="175" y="358"/>
                    </a:lnTo>
                    <a:lnTo>
                      <a:pt x="185" y="364"/>
                    </a:lnTo>
                    <a:lnTo>
                      <a:pt x="194" y="373"/>
                    </a:lnTo>
                    <a:lnTo>
                      <a:pt x="198" y="377"/>
                    </a:lnTo>
                    <a:lnTo>
                      <a:pt x="202" y="379"/>
                    </a:lnTo>
                    <a:lnTo>
                      <a:pt x="208" y="381"/>
                    </a:lnTo>
                    <a:lnTo>
                      <a:pt x="210" y="383"/>
                    </a:lnTo>
                    <a:lnTo>
                      <a:pt x="211" y="387"/>
                    </a:lnTo>
                    <a:lnTo>
                      <a:pt x="213" y="387"/>
                    </a:lnTo>
                    <a:lnTo>
                      <a:pt x="215" y="388"/>
                    </a:lnTo>
                    <a:lnTo>
                      <a:pt x="221" y="390"/>
                    </a:lnTo>
                    <a:lnTo>
                      <a:pt x="234" y="398"/>
                    </a:lnTo>
                    <a:lnTo>
                      <a:pt x="238" y="400"/>
                    </a:lnTo>
                    <a:lnTo>
                      <a:pt x="238" y="400"/>
                    </a:lnTo>
                    <a:lnTo>
                      <a:pt x="240" y="400"/>
                    </a:lnTo>
                    <a:lnTo>
                      <a:pt x="242" y="400"/>
                    </a:lnTo>
                    <a:lnTo>
                      <a:pt x="242" y="400"/>
                    </a:lnTo>
                    <a:lnTo>
                      <a:pt x="244" y="400"/>
                    </a:lnTo>
                    <a:lnTo>
                      <a:pt x="244" y="402"/>
                    </a:lnTo>
                    <a:lnTo>
                      <a:pt x="246" y="402"/>
                    </a:lnTo>
                    <a:lnTo>
                      <a:pt x="248" y="402"/>
                    </a:lnTo>
                    <a:lnTo>
                      <a:pt x="261" y="402"/>
                    </a:lnTo>
                    <a:lnTo>
                      <a:pt x="261" y="400"/>
                    </a:lnTo>
                    <a:lnTo>
                      <a:pt x="261" y="400"/>
                    </a:lnTo>
                    <a:lnTo>
                      <a:pt x="261" y="398"/>
                    </a:lnTo>
                    <a:lnTo>
                      <a:pt x="261" y="398"/>
                    </a:lnTo>
                    <a:lnTo>
                      <a:pt x="263" y="398"/>
                    </a:lnTo>
                    <a:lnTo>
                      <a:pt x="263" y="398"/>
                    </a:lnTo>
                    <a:lnTo>
                      <a:pt x="263" y="398"/>
                    </a:lnTo>
                    <a:lnTo>
                      <a:pt x="263" y="398"/>
                    </a:lnTo>
                    <a:lnTo>
                      <a:pt x="265" y="398"/>
                    </a:lnTo>
                    <a:lnTo>
                      <a:pt x="267" y="398"/>
                    </a:lnTo>
                    <a:lnTo>
                      <a:pt x="269" y="398"/>
                    </a:lnTo>
                    <a:lnTo>
                      <a:pt x="270" y="398"/>
                    </a:lnTo>
                    <a:lnTo>
                      <a:pt x="270" y="396"/>
                    </a:lnTo>
                    <a:lnTo>
                      <a:pt x="272" y="396"/>
                    </a:lnTo>
                    <a:lnTo>
                      <a:pt x="272" y="396"/>
                    </a:lnTo>
                    <a:lnTo>
                      <a:pt x="274" y="396"/>
                    </a:lnTo>
                    <a:lnTo>
                      <a:pt x="276" y="396"/>
                    </a:lnTo>
                    <a:lnTo>
                      <a:pt x="291" y="387"/>
                    </a:lnTo>
                    <a:lnTo>
                      <a:pt x="297" y="387"/>
                    </a:lnTo>
                    <a:lnTo>
                      <a:pt x="305" y="383"/>
                    </a:lnTo>
                    <a:lnTo>
                      <a:pt x="307" y="383"/>
                    </a:lnTo>
                    <a:lnTo>
                      <a:pt x="309" y="381"/>
                    </a:lnTo>
                    <a:lnTo>
                      <a:pt x="309" y="379"/>
                    </a:lnTo>
                    <a:lnTo>
                      <a:pt x="312" y="375"/>
                    </a:lnTo>
                    <a:lnTo>
                      <a:pt x="314" y="375"/>
                    </a:lnTo>
                    <a:lnTo>
                      <a:pt x="316" y="375"/>
                    </a:lnTo>
                    <a:lnTo>
                      <a:pt x="314" y="375"/>
                    </a:lnTo>
                    <a:lnTo>
                      <a:pt x="314" y="375"/>
                    </a:lnTo>
                    <a:lnTo>
                      <a:pt x="314" y="377"/>
                    </a:lnTo>
                    <a:lnTo>
                      <a:pt x="316" y="377"/>
                    </a:lnTo>
                    <a:lnTo>
                      <a:pt x="322" y="373"/>
                    </a:lnTo>
                    <a:lnTo>
                      <a:pt x="326" y="371"/>
                    </a:lnTo>
                    <a:lnTo>
                      <a:pt x="330" y="369"/>
                    </a:lnTo>
                    <a:lnTo>
                      <a:pt x="330" y="369"/>
                    </a:lnTo>
                    <a:lnTo>
                      <a:pt x="331" y="369"/>
                    </a:lnTo>
                    <a:lnTo>
                      <a:pt x="333" y="369"/>
                    </a:lnTo>
                    <a:lnTo>
                      <a:pt x="335" y="367"/>
                    </a:lnTo>
                    <a:lnTo>
                      <a:pt x="337" y="366"/>
                    </a:lnTo>
                    <a:lnTo>
                      <a:pt x="349" y="360"/>
                    </a:lnTo>
                    <a:lnTo>
                      <a:pt x="352" y="360"/>
                    </a:lnTo>
                    <a:lnTo>
                      <a:pt x="354" y="358"/>
                    </a:lnTo>
                    <a:lnTo>
                      <a:pt x="360" y="356"/>
                    </a:lnTo>
                    <a:lnTo>
                      <a:pt x="362" y="354"/>
                    </a:lnTo>
                    <a:lnTo>
                      <a:pt x="362" y="354"/>
                    </a:lnTo>
                    <a:lnTo>
                      <a:pt x="362" y="354"/>
                    </a:lnTo>
                    <a:lnTo>
                      <a:pt x="364" y="354"/>
                    </a:lnTo>
                    <a:lnTo>
                      <a:pt x="364" y="354"/>
                    </a:lnTo>
                    <a:lnTo>
                      <a:pt x="366" y="352"/>
                    </a:lnTo>
                    <a:lnTo>
                      <a:pt x="366" y="350"/>
                    </a:lnTo>
                    <a:lnTo>
                      <a:pt x="364" y="348"/>
                    </a:lnTo>
                    <a:lnTo>
                      <a:pt x="364" y="347"/>
                    </a:lnTo>
                    <a:lnTo>
                      <a:pt x="364" y="347"/>
                    </a:lnTo>
                    <a:lnTo>
                      <a:pt x="364" y="347"/>
                    </a:lnTo>
                    <a:lnTo>
                      <a:pt x="364" y="345"/>
                    </a:lnTo>
                    <a:lnTo>
                      <a:pt x="364" y="345"/>
                    </a:lnTo>
                    <a:lnTo>
                      <a:pt x="366" y="343"/>
                    </a:lnTo>
                    <a:lnTo>
                      <a:pt x="366" y="343"/>
                    </a:lnTo>
                    <a:lnTo>
                      <a:pt x="366" y="343"/>
                    </a:lnTo>
                    <a:lnTo>
                      <a:pt x="366" y="341"/>
                    </a:lnTo>
                    <a:lnTo>
                      <a:pt x="366" y="341"/>
                    </a:lnTo>
                    <a:lnTo>
                      <a:pt x="370" y="337"/>
                    </a:lnTo>
                    <a:lnTo>
                      <a:pt x="370" y="335"/>
                    </a:lnTo>
                    <a:lnTo>
                      <a:pt x="371" y="333"/>
                    </a:lnTo>
                    <a:lnTo>
                      <a:pt x="375" y="328"/>
                    </a:lnTo>
                    <a:lnTo>
                      <a:pt x="377" y="324"/>
                    </a:lnTo>
                    <a:lnTo>
                      <a:pt x="381" y="312"/>
                    </a:lnTo>
                    <a:lnTo>
                      <a:pt x="381" y="312"/>
                    </a:lnTo>
                    <a:lnTo>
                      <a:pt x="383" y="312"/>
                    </a:lnTo>
                    <a:lnTo>
                      <a:pt x="383" y="310"/>
                    </a:lnTo>
                    <a:lnTo>
                      <a:pt x="383" y="310"/>
                    </a:lnTo>
                    <a:lnTo>
                      <a:pt x="383" y="309"/>
                    </a:lnTo>
                    <a:lnTo>
                      <a:pt x="383" y="309"/>
                    </a:lnTo>
                    <a:lnTo>
                      <a:pt x="383" y="307"/>
                    </a:lnTo>
                    <a:lnTo>
                      <a:pt x="383" y="307"/>
                    </a:lnTo>
                    <a:lnTo>
                      <a:pt x="381" y="307"/>
                    </a:lnTo>
                    <a:lnTo>
                      <a:pt x="381" y="305"/>
                    </a:lnTo>
                    <a:lnTo>
                      <a:pt x="381" y="305"/>
                    </a:lnTo>
                    <a:lnTo>
                      <a:pt x="379" y="303"/>
                    </a:lnTo>
                    <a:lnTo>
                      <a:pt x="379" y="305"/>
                    </a:lnTo>
                    <a:lnTo>
                      <a:pt x="377" y="303"/>
                    </a:lnTo>
                    <a:lnTo>
                      <a:pt x="377" y="303"/>
                    </a:lnTo>
                    <a:lnTo>
                      <a:pt x="375" y="303"/>
                    </a:lnTo>
                    <a:lnTo>
                      <a:pt x="375" y="303"/>
                    </a:lnTo>
                    <a:lnTo>
                      <a:pt x="375" y="301"/>
                    </a:lnTo>
                    <a:lnTo>
                      <a:pt x="373" y="299"/>
                    </a:lnTo>
                    <a:lnTo>
                      <a:pt x="373" y="297"/>
                    </a:lnTo>
                    <a:lnTo>
                      <a:pt x="373" y="297"/>
                    </a:lnTo>
                    <a:lnTo>
                      <a:pt x="371" y="297"/>
                    </a:lnTo>
                    <a:lnTo>
                      <a:pt x="371" y="295"/>
                    </a:lnTo>
                    <a:lnTo>
                      <a:pt x="371" y="293"/>
                    </a:lnTo>
                    <a:lnTo>
                      <a:pt x="371" y="293"/>
                    </a:lnTo>
                    <a:lnTo>
                      <a:pt x="366" y="295"/>
                    </a:lnTo>
                    <a:lnTo>
                      <a:pt x="364" y="295"/>
                    </a:lnTo>
                    <a:lnTo>
                      <a:pt x="364" y="295"/>
                    </a:lnTo>
                    <a:lnTo>
                      <a:pt x="362" y="293"/>
                    </a:lnTo>
                    <a:lnTo>
                      <a:pt x="360" y="295"/>
                    </a:lnTo>
                    <a:lnTo>
                      <a:pt x="358" y="295"/>
                    </a:lnTo>
                    <a:lnTo>
                      <a:pt x="358" y="295"/>
                    </a:lnTo>
                    <a:lnTo>
                      <a:pt x="358" y="293"/>
                    </a:lnTo>
                    <a:lnTo>
                      <a:pt x="358" y="293"/>
                    </a:lnTo>
                    <a:lnTo>
                      <a:pt x="356" y="293"/>
                    </a:lnTo>
                    <a:lnTo>
                      <a:pt x="356" y="293"/>
                    </a:lnTo>
                    <a:lnTo>
                      <a:pt x="356" y="293"/>
                    </a:lnTo>
                    <a:lnTo>
                      <a:pt x="354" y="293"/>
                    </a:lnTo>
                    <a:lnTo>
                      <a:pt x="354" y="291"/>
                    </a:lnTo>
                    <a:lnTo>
                      <a:pt x="354" y="290"/>
                    </a:lnTo>
                    <a:lnTo>
                      <a:pt x="354" y="288"/>
                    </a:lnTo>
                    <a:lnTo>
                      <a:pt x="356" y="288"/>
                    </a:lnTo>
                    <a:lnTo>
                      <a:pt x="362" y="290"/>
                    </a:lnTo>
                    <a:lnTo>
                      <a:pt x="364" y="290"/>
                    </a:lnTo>
                    <a:lnTo>
                      <a:pt x="366" y="290"/>
                    </a:lnTo>
                    <a:lnTo>
                      <a:pt x="364" y="286"/>
                    </a:lnTo>
                    <a:lnTo>
                      <a:pt x="362" y="286"/>
                    </a:lnTo>
                    <a:lnTo>
                      <a:pt x="362" y="286"/>
                    </a:lnTo>
                    <a:lnTo>
                      <a:pt x="360" y="286"/>
                    </a:lnTo>
                    <a:lnTo>
                      <a:pt x="360" y="286"/>
                    </a:lnTo>
                    <a:lnTo>
                      <a:pt x="360" y="286"/>
                    </a:lnTo>
                    <a:lnTo>
                      <a:pt x="360" y="284"/>
                    </a:lnTo>
                    <a:lnTo>
                      <a:pt x="362" y="284"/>
                    </a:lnTo>
                    <a:lnTo>
                      <a:pt x="364" y="286"/>
                    </a:lnTo>
                    <a:lnTo>
                      <a:pt x="366" y="286"/>
                    </a:lnTo>
                    <a:lnTo>
                      <a:pt x="366" y="288"/>
                    </a:lnTo>
                    <a:lnTo>
                      <a:pt x="368" y="288"/>
                    </a:lnTo>
                    <a:lnTo>
                      <a:pt x="370" y="290"/>
                    </a:lnTo>
                    <a:lnTo>
                      <a:pt x="371" y="290"/>
                    </a:lnTo>
                    <a:lnTo>
                      <a:pt x="370" y="288"/>
                    </a:lnTo>
                    <a:lnTo>
                      <a:pt x="370" y="286"/>
                    </a:lnTo>
                    <a:lnTo>
                      <a:pt x="371" y="286"/>
                    </a:lnTo>
                    <a:lnTo>
                      <a:pt x="371" y="284"/>
                    </a:lnTo>
                    <a:lnTo>
                      <a:pt x="370" y="284"/>
                    </a:lnTo>
                    <a:lnTo>
                      <a:pt x="370" y="282"/>
                    </a:lnTo>
                    <a:lnTo>
                      <a:pt x="370" y="282"/>
                    </a:lnTo>
                    <a:lnTo>
                      <a:pt x="370" y="282"/>
                    </a:lnTo>
                    <a:lnTo>
                      <a:pt x="370" y="280"/>
                    </a:lnTo>
                    <a:lnTo>
                      <a:pt x="368" y="280"/>
                    </a:lnTo>
                    <a:lnTo>
                      <a:pt x="366" y="282"/>
                    </a:lnTo>
                    <a:lnTo>
                      <a:pt x="364" y="282"/>
                    </a:lnTo>
                    <a:lnTo>
                      <a:pt x="358" y="280"/>
                    </a:lnTo>
                    <a:lnTo>
                      <a:pt x="358" y="278"/>
                    </a:lnTo>
                    <a:lnTo>
                      <a:pt x="360" y="278"/>
                    </a:lnTo>
                    <a:lnTo>
                      <a:pt x="362" y="278"/>
                    </a:lnTo>
                    <a:lnTo>
                      <a:pt x="364" y="278"/>
                    </a:lnTo>
                    <a:lnTo>
                      <a:pt x="364" y="278"/>
                    </a:lnTo>
                    <a:lnTo>
                      <a:pt x="364" y="278"/>
                    </a:lnTo>
                    <a:lnTo>
                      <a:pt x="366" y="278"/>
                    </a:lnTo>
                    <a:lnTo>
                      <a:pt x="366" y="278"/>
                    </a:lnTo>
                    <a:lnTo>
                      <a:pt x="362" y="276"/>
                    </a:lnTo>
                    <a:lnTo>
                      <a:pt x="362" y="274"/>
                    </a:lnTo>
                    <a:lnTo>
                      <a:pt x="366" y="276"/>
                    </a:lnTo>
                    <a:lnTo>
                      <a:pt x="368" y="276"/>
                    </a:lnTo>
                    <a:lnTo>
                      <a:pt x="368" y="274"/>
                    </a:lnTo>
                    <a:lnTo>
                      <a:pt x="366" y="274"/>
                    </a:lnTo>
                    <a:lnTo>
                      <a:pt x="364" y="272"/>
                    </a:lnTo>
                    <a:lnTo>
                      <a:pt x="366" y="272"/>
                    </a:lnTo>
                    <a:lnTo>
                      <a:pt x="368" y="272"/>
                    </a:lnTo>
                    <a:lnTo>
                      <a:pt x="370" y="274"/>
                    </a:lnTo>
                    <a:lnTo>
                      <a:pt x="370" y="274"/>
                    </a:lnTo>
                    <a:lnTo>
                      <a:pt x="370" y="276"/>
                    </a:lnTo>
                    <a:lnTo>
                      <a:pt x="371" y="276"/>
                    </a:lnTo>
                    <a:lnTo>
                      <a:pt x="371" y="274"/>
                    </a:lnTo>
                    <a:lnTo>
                      <a:pt x="373" y="274"/>
                    </a:lnTo>
                    <a:lnTo>
                      <a:pt x="373" y="274"/>
                    </a:lnTo>
                    <a:lnTo>
                      <a:pt x="373" y="272"/>
                    </a:lnTo>
                    <a:lnTo>
                      <a:pt x="373" y="272"/>
                    </a:lnTo>
                    <a:lnTo>
                      <a:pt x="373" y="274"/>
                    </a:lnTo>
                    <a:lnTo>
                      <a:pt x="375" y="274"/>
                    </a:lnTo>
                    <a:lnTo>
                      <a:pt x="375" y="272"/>
                    </a:lnTo>
                    <a:lnTo>
                      <a:pt x="375" y="272"/>
                    </a:lnTo>
                    <a:lnTo>
                      <a:pt x="377" y="272"/>
                    </a:lnTo>
                    <a:lnTo>
                      <a:pt x="379" y="272"/>
                    </a:lnTo>
                    <a:lnTo>
                      <a:pt x="379" y="272"/>
                    </a:lnTo>
                    <a:lnTo>
                      <a:pt x="381" y="270"/>
                    </a:lnTo>
                    <a:lnTo>
                      <a:pt x="381" y="270"/>
                    </a:lnTo>
                    <a:lnTo>
                      <a:pt x="381" y="269"/>
                    </a:lnTo>
                    <a:lnTo>
                      <a:pt x="383" y="269"/>
                    </a:lnTo>
                    <a:lnTo>
                      <a:pt x="383" y="269"/>
                    </a:lnTo>
                    <a:lnTo>
                      <a:pt x="383" y="267"/>
                    </a:lnTo>
                    <a:lnTo>
                      <a:pt x="383" y="265"/>
                    </a:lnTo>
                    <a:lnTo>
                      <a:pt x="385" y="255"/>
                    </a:lnTo>
                    <a:lnTo>
                      <a:pt x="383" y="250"/>
                    </a:lnTo>
                    <a:lnTo>
                      <a:pt x="379" y="251"/>
                    </a:lnTo>
                    <a:lnTo>
                      <a:pt x="377" y="250"/>
                    </a:lnTo>
                    <a:lnTo>
                      <a:pt x="377" y="250"/>
                    </a:lnTo>
                    <a:lnTo>
                      <a:pt x="377" y="248"/>
                    </a:lnTo>
                    <a:lnTo>
                      <a:pt x="377" y="246"/>
                    </a:lnTo>
                    <a:lnTo>
                      <a:pt x="377" y="246"/>
                    </a:lnTo>
                    <a:lnTo>
                      <a:pt x="377" y="244"/>
                    </a:lnTo>
                    <a:lnTo>
                      <a:pt x="375" y="248"/>
                    </a:lnTo>
                    <a:lnTo>
                      <a:pt x="373" y="248"/>
                    </a:lnTo>
                    <a:lnTo>
                      <a:pt x="371" y="248"/>
                    </a:lnTo>
                    <a:lnTo>
                      <a:pt x="370" y="246"/>
                    </a:lnTo>
                    <a:lnTo>
                      <a:pt x="370" y="246"/>
                    </a:lnTo>
                    <a:lnTo>
                      <a:pt x="373" y="246"/>
                    </a:lnTo>
                    <a:lnTo>
                      <a:pt x="373" y="244"/>
                    </a:lnTo>
                    <a:lnTo>
                      <a:pt x="375" y="244"/>
                    </a:lnTo>
                    <a:lnTo>
                      <a:pt x="375" y="244"/>
                    </a:lnTo>
                    <a:lnTo>
                      <a:pt x="377" y="244"/>
                    </a:lnTo>
                    <a:lnTo>
                      <a:pt x="379" y="244"/>
                    </a:lnTo>
                    <a:lnTo>
                      <a:pt x="379" y="244"/>
                    </a:lnTo>
                    <a:lnTo>
                      <a:pt x="379" y="246"/>
                    </a:lnTo>
                    <a:lnTo>
                      <a:pt x="381" y="248"/>
                    </a:lnTo>
                    <a:lnTo>
                      <a:pt x="381" y="248"/>
                    </a:lnTo>
                    <a:lnTo>
                      <a:pt x="383" y="248"/>
                    </a:lnTo>
                    <a:lnTo>
                      <a:pt x="385" y="248"/>
                    </a:lnTo>
                    <a:lnTo>
                      <a:pt x="387" y="244"/>
                    </a:lnTo>
                    <a:lnTo>
                      <a:pt x="387" y="244"/>
                    </a:lnTo>
                    <a:lnTo>
                      <a:pt x="387" y="240"/>
                    </a:lnTo>
                    <a:lnTo>
                      <a:pt x="389" y="238"/>
                    </a:lnTo>
                    <a:lnTo>
                      <a:pt x="389" y="238"/>
                    </a:lnTo>
                    <a:lnTo>
                      <a:pt x="392" y="236"/>
                    </a:lnTo>
                    <a:lnTo>
                      <a:pt x="392" y="238"/>
                    </a:lnTo>
                    <a:lnTo>
                      <a:pt x="392" y="240"/>
                    </a:lnTo>
                    <a:lnTo>
                      <a:pt x="391" y="242"/>
                    </a:lnTo>
                    <a:lnTo>
                      <a:pt x="391" y="242"/>
                    </a:lnTo>
                    <a:lnTo>
                      <a:pt x="391" y="244"/>
                    </a:lnTo>
                    <a:lnTo>
                      <a:pt x="391" y="246"/>
                    </a:lnTo>
                    <a:lnTo>
                      <a:pt x="391" y="248"/>
                    </a:lnTo>
                    <a:lnTo>
                      <a:pt x="394" y="248"/>
                    </a:lnTo>
                    <a:lnTo>
                      <a:pt x="394" y="248"/>
                    </a:lnTo>
                    <a:lnTo>
                      <a:pt x="396" y="246"/>
                    </a:lnTo>
                    <a:lnTo>
                      <a:pt x="398" y="248"/>
                    </a:lnTo>
                    <a:lnTo>
                      <a:pt x="398" y="248"/>
                    </a:lnTo>
                    <a:lnTo>
                      <a:pt x="398" y="250"/>
                    </a:lnTo>
                    <a:lnTo>
                      <a:pt x="398" y="250"/>
                    </a:lnTo>
                    <a:lnTo>
                      <a:pt x="398" y="250"/>
                    </a:lnTo>
                    <a:lnTo>
                      <a:pt x="400" y="250"/>
                    </a:lnTo>
                    <a:lnTo>
                      <a:pt x="402" y="250"/>
                    </a:lnTo>
                    <a:lnTo>
                      <a:pt x="404" y="248"/>
                    </a:lnTo>
                    <a:lnTo>
                      <a:pt x="406" y="246"/>
                    </a:lnTo>
                    <a:lnTo>
                      <a:pt x="408" y="244"/>
                    </a:lnTo>
                    <a:lnTo>
                      <a:pt x="410" y="244"/>
                    </a:lnTo>
                    <a:lnTo>
                      <a:pt x="412" y="246"/>
                    </a:lnTo>
                    <a:lnTo>
                      <a:pt x="413" y="246"/>
                    </a:lnTo>
                    <a:lnTo>
                      <a:pt x="413" y="246"/>
                    </a:lnTo>
                    <a:lnTo>
                      <a:pt x="415" y="246"/>
                    </a:lnTo>
                    <a:lnTo>
                      <a:pt x="415" y="246"/>
                    </a:lnTo>
                    <a:lnTo>
                      <a:pt x="423" y="248"/>
                    </a:lnTo>
                    <a:lnTo>
                      <a:pt x="425" y="250"/>
                    </a:lnTo>
                    <a:lnTo>
                      <a:pt x="429" y="248"/>
                    </a:lnTo>
                    <a:lnTo>
                      <a:pt x="429" y="246"/>
                    </a:lnTo>
                    <a:lnTo>
                      <a:pt x="431" y="246"/>
                    </a:lnTo>
                    <a:lnTo>
                      <a:pt x="432" y="246"/>
                    </a:lnTo>
                    <a:lnTo>
                      <a:pt x="434" y="246"/>
                    </a:lnTo>
                    <a:lnTo>
                      <a:pt x="436" y="248"/>
                    </a:lnTo>
                    <a:lnTo>
                      <a:pt x="436" y="248"/>
                    </a:lnTo>
                    <a:lnTo>
                      <a:pt x="438" y="246"/>
                    </a:lnTo>
                    <a:lnTo>
                      <a:pt x="438" y="246"/>
                    </a:lnTo>
                    <a:lnTo>
                      <a:pt x="440" y="246"/>
                    </a:lnTo>
                    <a:lnTo>
                      <a:pt x="440" y="248"/>
                    </a:lnTo>
                    <a:lnTo>
                      <a:pt x="440" y="250"/>
                    </a:lnTo>
                    <a:lnTo>
                      <a:pt x="440" y="251"/>
                    </a:lnTo>
                    <a:lnTo>
                      <a:pt x="438" y="251"/>
                    </a:lnTo>
                    <a:lnTo>
                      <a:pt x="436" y="251"/>
                    </a:lnTo>
                    <a:lnTo>
                      <a:pt x="434" y="250"/>
                    </a:lnTo>
                    <a:lnTo>
                      <a:pt x="434" y="250"/>
                    </a:lnTo>
                    <a:lnTo>
                      <a:pt x="431" y="250"/>
                    </a:lnTo>
                    <a:lnTo>
                      <a:pt x="429" y="251"/>
                    </a:lnTo>
                    <a:lnTo>
                      <a:pt x="425" y="257"/>
                    </a:lnTo>
                    <a:lnTo>
                      <a:pt x="423" y="255"/>
                    </a:lnTo>
                    <a:lnTo>
                      <a:pt x="421" y="255"/>
                    </a:lnTo>
                    <a:lnTo>
                      <a:pt x="421" y="255"/>
                    </a:lnTo>
                    <a:lnTo>
                      <a:pt x="419" y="255"/>
                    </a:lnTo>
                    <a:lnTo>
                      <a:pt x="419" y="255"/>
                    </a:lnTo>
                    <a:lnTo>
                      <a:pt x="419" y="255"/>
                    </a:lnTo>
                    <a:lnTo>
                      <a:pt x="417" y="253"/>
                    </a:lnTo>
                    <a:lnTo>
                      <a:pt x="415" y="253"/>
                    </a:lnTo>
                    <a:lnTo>
                      <a:pt x="413" y="251"/>
                    </a:lnTo>
                    <a:lnTo>
                      <a:pt x="412" y="251"/>
                    </a:lnTo>
                    <a:lnTo>
                      <a:pt x="410" y="253"/>
                    </a:lnTo>
                    <a:lnTo>
                      <a:pt x="408" y="253"/>
                    </a:lnTo>
                    <a:lnTo>
                      <a:pt x="406" y="255"/>
                    </a:lnTo>
                    <a:lnTo>
                      <a:pt x="406" y="257"/>
                    </a:lnTo>
                    <a:lnTo>
                      <a:pt x="404" y="259"/>
                    </a:lnTo>
                    <a:lnTo>
                      <a:pt x="404" y="261"/>
                    </a:lnTo>
                    <a:lnTo>
                      <a:pt x="404" y="263"/>
                    </a:lnTo>
                    <a:lnTo>
                      <a:pt x="404" y="265"/>
                    </a:lnTo>
                    <a:lnTo>
                      <a:pt x="404" y="265"/>
                    </a:lnTo>
                    <a:lnTo>
                      <a:pt x="404" y="267"/>
                    </a:lnTo>
                    <a:lnTo>
                      <a:pt x="404" y="269"/>
                    </a:lnTo>
                    <a:lnTo>
                      <a:pt x="404" y="270"/>
                    </a:lnTo>
                    <a:lnTo>
                      <a:pt x="402" y="274"/>
                    </a:lnTo>
                    <a:lnTo>
                      <a:pt x="402" y="276"/>
                    </a:lnTo>
                    <a:lnTo>
                      <a:pt x="402" y="276"/>
                    </a:lnTo>
                    <a:lnTo>
                      <a:pt x="404" y="282"/>
                    </a:lnTo>
                    <a:lnTo>
                      <a:pt x="406" y="282"/>
                    </a:lnTo>
                    <a:lnTo>
                      <a:pt x="408" y="282"/>
                    </a:lnTo>
                    <a:lnTo>
                      <a:pt x="410" y="280"/>
                    </a:lnTo>
                    <a:lnTo>
                      <a:pt x="412" y="278"/>
                    </a:lnTo>
                    <a:lnTo>
                      <a:pt x="412" y="278"/>
                    </a:lnTo>
                    <a:lnTo>
                      <a:pt x="413" y="276"/>
                    </a:lnTo>
                    <a:lnTo>
                      <a:pt x="419" y="276"/>
                    </a:lnTo>
                    <a:lnTo>
                      <a:pt x="419" y="276"/>
                    </a:lnTo>
                    <a:lnTo>
                      <a:pt x="419" y="274"/>
                    </a:lnTo>
                    <a:lnTo>
                      <a:pt x="419" y="274"/>
                    </a:lnTo>
                    <a:lnTo>
                      <a:pt x="421" y="274"/>
                    </a:lnTo>
                    <a:lnTo>
                      <a:pt x="421" y="274"/>
                    </a:lnTo>
                    <a:lnTo>
                      <a:pt x="421" y="274"/>
                    </a:lnTo>
                    <a:lnTo>
                      <a:pt x="423" y="274"/>
                    </a:lnTo>
                    <a:lnTo>
                      <a:pt x="423" y="274"/>
                    </a:lnTo>
                    <a:lnTo>
                      <a:pt x="423" y="274"/>
                    </a:lnTo>
                    <a:lnTo>
                      <a:pt x="421" y="274"/>
                    </a:lnTo>
                    <a:lnTo>
                      <a:pt x="421" y="276"/>
                    </a:lnTo>
                    <a:lnTo>
                      <a:pt x="421" y="278"/>
                    </a:lnTo>
                    <a:lnTo>
                      <a:pt x="419" y="280"/>
                    </a:lnTo>
                    <a:lnTo>
                      <a:pt x="415" y="278"/>
                    </a:lnTo>
                    <a:lnTo>
                      <a:pt x="413" y="280"/>
                    </a:lnTo>
                    <a:lnTo>
                      <a:pt x="412" y="280"/>
                    </a:lnTo>
                    <a:lnTo>
                      <a:pt x="410" y="286"/>
                    </a:lnTo>
                    <a:lnTo>
                      <a:pt x="410" y="288"/>
                    </a:lnTo>
                    <a:lnTo>
                      <a:pt x="408" y="288"/>
                    </a:lnTo>
                    <a:lnTo>
                      <a:pt x="408" y="290"/>
                    </a:lnTo>
                    <a:lnTo>
                      <a:pt x="406" y="295"/>
                    </a:lnTo>
                    <a:lnTo>
                      <a:pt x="406" y="297"/>
                    </a:lnTo>
                    <a:lnTo>
                      <a:pt x="404" y="301"/>
                    </a:lnTo>
                    <a:lnTo>
                      <a:pt x="404" y="303"/>
                    </a:lnTo>
                    <a:lnTo>
                      <a:pt x="404" y="305"/>
                    </a:lnTo>
                    <a:lnTo>
                      <a:pt x="406" y="307"/>
                    </a:lnTo>
                    <a:lnTo>
                      <a:pt x="408" y="307"/>
                    </a:lnTo>
                    <a:lnTo>
                      <a:pt x="412" y="305"/>
                    </a:lnTo>
                    <a:lnTo>
                      <a:pt x="413" y="305"/>
                    </a:lnTo>
                    <a:lnTo>
                      <a:pt x="415" y="305"/>
                    </a:lnTo>
                    <a:lnTo>
                      <a:pt x="417" y="305"/>
                    </a:lnTo>
                    <a:lnTo>
                      <a:pt x="423" y="305"/>
                    </a:lnTo>
                    <a:lnTo>
                      <a:pt x="425" y="305"/>
                    </a:lnTo>
                    <a:lnTo>
                      <a:pt x="429" y="305"/>
                    </a:lnTo>
                    <a:lnTo>
                      <a:pt x="431" y="305"/>
                    </a:lnTo>
                    <a:lnTo>
                      <a:pt x="432" y="305"/>
                    </a:lnTo>
                    <a:lnTo>
                      <a:pt x="434" y="303"/>
                    </a:lnTo>
                    <a:lnTo>
                      <a:pt x="436" y="303"/>
                    </a:lnTo>
                    <a:lnTo>
                      <a:pt x="440" y="305"/>
                    </a:lnTo>
                    <a:lnTo>
                      <a:pt x="444" y="305"/>
                    </a:lnTo>
                    <a:lnTo>
                      <a:pt x="448" y="303"/>
                    </a:lnTo>
                    <a:lnTo>
                      <a:pt x="450" y="301"/>
                    </a:lnTo>
                    <a:lnTo>
                      <a:pt x="450" y="301"/>
                    </a:lnTo>
                    <a:lnTo>
                      <a:pt x="452" y="299"/>
                    </a:lnTo>
                    <a:lnTo>
                      <a:pt x="452" y="299"/>
                    </a:lnTo>
                    <a:lnTo>
                      <a:pt x="455" y="299"/>
                    </a:lnTo>
                    <a:lnTo>
                      <a:pt x="459" y="297"/>
                    </a:lnTo>
                    <a:lnTo>
                      <a:pt x="459" y="297"/>
                    </a:lnTo>
                    <a:lnTo>
                      <a:pt x="459" y="297"/>
                    </a:lnTo>
                    <a:lnTo>
                      <a:pt x="459" y="299"/>
                    </a:lnTo>
                    <a:lnTo>
                      <a:pt x="459" y="299"/>
                    </a:lnTo>
                    <a:lnTo>
                      <a:pt x="457" y="299"/>
                    </a:lnTo>
                    <a:lnTo>
                      <a:pt x="455" y="299"/>
                    </a:lnTo>
                    <a:lnTo>
                      <a:pt x="450" y="303"/>
                    </a:lnTo>
                    <a:lnTo>
                      <a:pt x="444" y="305"/>
                    </a:lnTo>
                    <a:lnTo>
                      <a:pt x="442" y="307"/>
                    </a:lnTo>
                    <a:lnTo>
                      <a:pt x="438" y="309"/>
                    </a:lnTo>
                    <a:lnTo>
                      <a:pt x="436" y="309"/>
                    </a:lnTo>
                    <a:lnTo>
                      <a:pt x="434" y="309"/>
                    </a:lnTo>
                    <a:lnTo>
                      <a:pt x="432" y="309"/>
                    </a:lnTo>
                    <a:lnTo>
                      <a:pt x="431" y="309"/>
                    </a:lnTo>
                    <a:lnTo>
                      <a:pt x="431" y="309"/>
                    </a:lnTo>
                    <a:lnTo>
                      <a:pt x="429" y="312"/>
                    </a:lnTo>
                    <a:lnTo>
                      <a:pt x="427" y="314"/>
                    </a:lnTo>
                    <a:lnTo>
                      <a:pt x="425" y="316"/>
                    </a:lnTo>
                    <a:lnTo>
                      <a:pt x="423" y="318"/>
                    </a:lnTo>
                    <a:lnTo>
                      <a:pt x="421" y="318"/>
                    </a:lnTo>
                    <a:lnTo>
                      <a:pt x="419" y="318"/>
                    </a:lnTo>
                    <a:lnTo>
                      <a:pt x="415" y="322"/>
                    </a:lnTo>
                    <a:lnTo>
                      <a:pt x="413" y="322"/>
                    </a:lnTo>
                    <a:lnTo>
                      <a:pt x="413" y="324"/>
                    </a:lnTo>
                    <a:lnTo>
                      <a:pt x="410" y="329"/>
                    </a:lnTo>
                    <a:lnTo>
                      <a:pt x="410" y="331"/>
                    </a:lnTo>
                    <a:lnTo>
                      <a:pt x="412" y="331"/>
                    </a:lnTo>
                    <a:lnTo>
                      <a:pt x="417" y="328"/>
                    </a:lnTo>
                    <a:lnTo>
                      <a:pt x="419" y="326"/>
                    </a:lnTo>
                    <a:lnTo>
                      <a:pt x="423" y="324"/>
                    </a:lnTo>
                    <a:lnTo>
                      <a:pt x="425" y="326"/>
                    </a:lnTo>
                    <a:lnTo>
                      <a:pt x="425" y="326"/>
                    </a:lnTo>
                    <a:lnTo>
                      <a:pt x="425" y="328"/>
                    </a:lnTo>
                    <a:lnTo>
                      <a:pt x="423" y="326"/>
                    </a:lnTo>
                    <a:lnTo>
                      <a:pt x="417" y="329"/>
                    </a:lnTo>
                    <a:lnTo>
                      <a:pt x="417" y="329"/>
                    </a:lnTo>
                    <a:lnTo>
                      <a:pt x="413" y="331"/>
                    </a:lnTo>
                    <a:lnTo>
                      <a:pt x="408" y="333"/>
                    </a:lnTo>
                    <a:lnTo>
                      <a:pt x="408" y="333"/>
                    </a:lnTo>
                    <a:lnTo>
                      <a:pt x="408" y="335"/>
                    </a:lnTo>
                    <a:lnTo>
                      <a:pt x="410" y="335"/>
                    </a:lnTo>
                    <a:lnTo>
                      <a:pt x="410" y="337"/>
                    </a:lnTo>
                    <a:lnTo>
                      <a:pt x="413" y="335"/>
                    </a:lnTo>
                    <a:lnTo>
                      <a:pt x="413" y="335"/>
                    </a:lnTo>
                    <a:lnTo>
                      <a:pt x="415" y="337"/>
                    </a:lnTo>
                    <a:lnTo>
                      <a:pt x="413" y="337"/>
                    </a:lnTo>
                    <a:lnTo>
                      <a:pt x="412" y="337"/>
                    </a:lnTo>
                    <a:lnTo>
                      <a:pt x="410" y="337"/>
                    </a:lnTo>
                    <a:lnTo>
                      <a:pt x="410" y="339"/>
                    </a:lnTo>
                    <a:lnTo>
                      <a:pt x="410" y="339"/>
                    </a:lnTo>
                    <a:lnTo>
                      <a:pt x="410" y="341"/>
                    </a:lnTo>
                    <a:lnTo>
                      <a:pt x="412" y="345"/>
                    </a:lnTo>
                    <a:lnTo>
                      <a:pt x="412" y="347"/>
                    </a:lnTo>
                    <a:lnTo>
                      <a:pt x="412" y="347"/>
                    </a:lnTo>
                    <a:lnTo>
                      <a:pt x="413" y="347"/>
                    </a:lnTo>
                    <a:lnTo>
                      <a:pt x="415" y="345"/>
                    </a:lnTo>
                    <a:lnTo>
                      <a:pt x="415" y="347"/>
                    </a:lnTo>
                    <a:lnTo>
                      <a:pt x="415" y="348"/>
                    </a:lnTo>
                    <a:lnTo>
                      <a:pt x="417" y="348"/>
                    </a:lnTo>
                    <a:lnTo>
                      <a:pt x="417" y="350"/>
                    </a:lnTo>
                    <a:lnTo>
                      <a:pt x="419" y="350"/>
                    </a:lnTo>
                    <a:lnTo>
                      <a:pt x="423" y="352"/>
                    </a:lnTo>
                    <a:lnTo>
                      <a:pt x="423" y="352"/>
                    </a:lnTo>
                    <a:lnTo>
                      <a:pt x="421" y="352"/>
                    </a:lnTo>
                    <a:lnTo>
                      <a:pt x="421" y="352"/>
                    </a:lnTo>
                    <a:lnTo>
                      <a:pt x="419" y="354"/>
                    </a:lnTo>
                    <a:lnTo>
                      <a:pt x="413" y="358"/>
                    </a:lnTo>
                    <a:lnTo>
                      <a:pt x="412" y="360"/>
                    </a:lnTo>
                    <a:lnTo>
                      <a:pt x="412" y="362"/>
                    </a:lnTo>
                    <a:lnTo>
                      <a:pt x="413" y="364"/>
                    </a:lnTo>
                    <a:lnTo>
                      <a:pt x="413" y="364"/>
                    </a:lnTo>
                    <a:lnTo>
                      <a:pt x="415" y="362"/>
                    </a:lnTo>
                    <a:lnTo>
                      <a:pt x="417" y="362"/>
                    </a:lnTo>
                    <a:lnTo>
                      <a:pt x="417" y="362"/>
                    </a:lnTo>
                    <a:lnTo>
                      <a:pt x="417" y="362"/>
                    </a:lnTo>
                    <a:lnTo>
                      <a:pt x="417" y="358"/>
                    </a:lnTo>
                    <a:lnTo>
                      <a:pt x="417" y="358"/>
                    </a:lnTo>
                    <a:lnTo>
                      <a:pt x="417" y="356"/>
                    </a:lnTo>
                    <a:lnTo>
                      <a:pt x="419" y="356"/>
                    </a:lnTo>
                    <a:lnTo>
                      <a:pt x="421" y="356"/>
                    </a:lnTo>
                    <a:lnTo>
                      <a:pt x="421" y="356"/>
                    </a:lnTo>
                    <a:lnTo>
                      <a:pt x="423" y="358"/>
                    </a:lnTo>
                    <a:lnTo>
                      <a:pt x="421" y="360"/>
                    </a:lnTo>
                    <a:lnTo>
                      <a:pt x="421" y="362"/>
                    </a:lnTo>
                    <a:lnTo>
                      <a:pt x="419" y="366"/>
                    </a:lnTo>
                    <a:lnTo>
                      <a:pt x="423" y="364"/>
                    </a:lnTo>
                    <a:lnTo>
                      <a:pt x="423" y="364"/>
                    </a:lnTo>
                    <a:lnTo>
                      <a:pt x="423" y="362"/>
                    </a:lnTo>
                    <a:lnTo>
                      <a:pt x="423" y="360"/>
                    </a:lnTo>
                    <a:lnTo>
                      <a:pt x="423" y="360"/>
                    </a:lnTo>
                    <a:lnTo>
                      <a:pt x="425" y="360"/>
                    </a:lnTo>
                    <a:lnTo>
                      <a:pt x="425" y="362"/>
                    </a:lnTo>
                    <a:lnTo>
                      <a:pt x="425" y="362"/>
                    </a:lnTo>
                    <a:lnTo>
                      <a:pt x="429" y="360"/>
                    </a:lnTo>
                    <a:lnTo>
                      <a:pt x="431" y="360"/>
                    </a:lnTo>
                    <a:lnTo>
                      <a:pt x="431" y="360"/>
                    </a:lnTo>
                    <a:lnTo>
                      <a:pt x="434" y="367"/>
                    </a:lnTo>
                    <a:lnTo>
                      <a:pt x="432" y="367"/>
                    </a:lnTo>
                    <a:lnTo>
                      <a:pt x="431" y="369"/>
                    </a:lnTo>
                    <a:lnTo>
                      <a:pt x="427" y="367"/>
                    </a:lnTo>
                    <a:lnTo>
                      <a:pt x="427" y="367"/>
                    </a:lnTo>
                    <a:lnTo>
                      <a:pt x="427" y="369"/>
                    </a:lnTo>
                    <a:lnTo>
                      <a:pt x="427" y="371"/>
                    </a:lnTo>
                    <a:lnTo>
                      <a:pt x="429" y="371"/>
                    </a:lnTo>
                    <a:lnTo>
                      <a:pt x="429" y="371"/>
                    </a:lnTo>
                    <a:lnTo>
                      <a:pt x="431" y="371"/>
                    </a:lnTo>
                    <a:lnTo>
                      <a:pt x="431" y="371"/>
                    </a:lnTo>
                    <a:lnTo>
                      <a:pt x="431" y="373"/>
                    </a:lnTo>
                    <a:lnTo>
                      <a:pt x="431" y="373"/>
                    </a:lnTo>
                    <a:lnTo>
                      <a:pt x="432" y="375"/>
                    </a:lnTo>
                    <a:lnTo>
                      <a:pt x="434" y="375"/>
                    </a:lnTo>
                    <a:lnTo>
                      <a:pt x="436" y="373"/>
                    </a:lnTo>
                    <a:lnTo>
                      <a:pt x="438" y="373"/>
                    </a:lnTo>
                    <a:lnTo>
                      <a:pt x="436" y="375"/>
                    </a:lnTo>
                    <a:lnTo>
                      <a:pt x="434" y="377"/>
                    </a:lnTo>
                    <a:lnTo>
                      <a:pt x="432" y="379"/>
                    </a:lnTo>
                    <a:lnTo>
                      <a:pt x="434" y="383"/>
                    </a:lnTo>
                    <a:lnTo>
                      <a:pt x="434" y="383"/>
                    </a:lnTo>
                    <a:lnTo>
                      <a:pt x="432" y="387"/>
                    </a:lnTo>
                    <a:lnTo>
                      <a:pt x="432" y="388"/>
                    </a:lnTo>
                    <a:lnTo>
                      <a:pt x="436" y="387"/>
                    </a:lnTo>
                    <a:lnTo>
                      <a:pt x="436" y="385"/>
                    </a:lnTo>
                    <a:lnTo>
                      <a:pt x="438" y="385"/>
                    </a:lnTo>
                    <a:lnTo>
                      <a:pt x="438" y="385"/>
                    </a:lnTo>
                    <a:lnTo>
                      <a:pt x="438" y="387"/>
                    </a:lnTo>
                    <a:lnTo>
                      <a:pt x="436" y="388"/>
                    </a:lnTo>
                    <a:lnTo>
                      <a:pt x="436" y="390"/>
                    </a:lnTo>
                    <a:lnTo>
                      <a:pt x="438" y="392"/>
                    </a:lnTo>
                    <a:lnTo>
                      <a:pt x="440" y="390"/>
                    </a:lnTo>
                    <a:lnTo>
                      <a:pt x="440" y="390"/>
                    </a:lnTo>
                    <a:lnTo>
                      <a:pt x="440" y="392"/>
                    </a:lnTo>
                    <a:lnTo>
                      <a:pt x="440" y="392"/>
                    </a:lnTo>
                    <a:lnTo>
                      <a:pt x="440" y="392"/>
                    </a:lnTo>
                    <a:lnTo>
                      <a:pt x="440" y="394"/>
                    </a:lnTo>
                    <a:lnTo>
                      <a:pt x="442" y="394"/>
                    </a:lnTo>
                    <a:lnTo>
                      <a:pt x="442" y="394"/>
                    </a:lnTo>
                    <a:lnTo>
                      <a:pt x="442" y="396"/>
                    </a:lnTo>
                    <a:lnTo>
                      <a:pt x="442" y="396"/>
                    </a:lnTo>
                    <a:lnTo>
                      <a:pt x="438" y="398"/>
                    </a:lnTo>
                    <a:lnTo>
                      <a:pt x="438" y="400"/>
                    </a:lnTo>
                    <a:lnTo>
                      <a:pt x="440" y="402"/>
                    </a:lnTo>
                    <a:lnTo>
                      <a:pt x="438" y="406"/>
                    </a:lnTo>
                    <a:lnTo>
                      <a:pt x="438" y="407"/>
                    </a:lnTo>
                    <a:lnTo>
                      <a:pt x="438" y="409"/>
                    </a:lnTo>
                    <a:lnTo>
                      <a:pt x="436" y="409"/>
                    </a:lnTo>
                    <a:lnTo>
                      <a:pt x="436" y="411"/>
                    </a:lnTo>
                    <a:lnTo>
                      <a:pt x="438" y="413"/>
                    </a:lnTo>
                    <a:lnTo>
                      <a:pt x="438" y="413"/>
                    </a:lnTo>
                    <a:lnTo>
                      <a:pt x="438" y="417"/>
                    </a:lnTo>
                    <a:lnTo>
                      <a:pt x="436" y="419"/>
                    </a:lnTo>
                    <a:lnTo>
                      <a:pt x="436" y="421"/>
                    </a:lnTo>
                    <a:lnTo>
                      <a:pt x="434" y="425"/>
                    </a:lnTo>
                    <a:lnTo>
                      <a:pt x="434" y="425"/>
                    </a:lnTo>
                    <a:lnTo>
                      <a:pt x="436" y="426"/>
                    </a:lnTo>
                    <a:lnTo>
                      <a:pt x="436" y="430"/>
                    </a:lnTo>
                    <a:lnTo>
                      <a:pt x="436" y="432"/>
                    </a:lnTo>
                    <a:lnTo>
                      <a:pt x="434" y="434"/>
                    </a:lnTo>
                    <a:lnTo>
                      <a:pt x="432" y="434"/>
                    </a:lnTo>
                    <a:lnTo>
                      <a:pt x="431" y="434"/>
                    </a:lnTo>
                    <a:lnTo>
                      <a:pt x="431" y="434"/>
                    </a:lnTo>
                    <a:lnTo>
                      <a:pt x="431" y="434"/>
                    </a:lnTo>
                    <a:lnTo>
                      <a:pt x="431" y="434"/>
                    </a:lnTo>
                    <a:lnTo>
                      <a:pt x="429" y="436"/>
                    </a:lnTo>
                    <a:lnTo>
                      <a:pt x="429" y="436"/>
                    </a:lnTo>
                    <a:lnTo>
                      <a:pt x="427" y="436"/>
                    </a:lnTo>
                    <a:lnTo>
                      <a:pt x="427" y="438"/>
                    </a:lnTo>
                    <a:lnTo>
                      <a:pt x="427" y="440"/>
                    </a:lnTo>
                    <a:lnTo>
                      <a:pt x="425" y="442"/>
                    </a:lnTo>
                    <a:lnTo>
                      <a:pt x="425" y="444"/>
                    </a:lnTo>
                    <a:lnTo>
                      <a:pt x="423" y="445"/>
                    </a:lnTo>
                    <a:lnTo>
                      <a:pt x="423" y="447"/>
                    </a:lnTo>
                    <a:lnTo>
                      <a:pt x="423" y="449"/>
                    </a:lnTo>
                    <a:lnTo>
                      <a:pt x="425" y="449"/>
                    </a:lnTo>
                    <a:lnTo>
                      <a:pt x="425" y="449"/>
                    </a:lnTo>
                    <a:lnTo>
                      <a:pt x="425" y="449"/>
                    </a:lnTo>
                    <a:lnTo>
                      <a:pt x="425" y="449"/>
                    </a:lnTo>
                    <a:lnTo>
                      <a:pt x="425" y="451"/>
                    </a:lnTo>
                    <a:lnTo>
                      <a:pt x="423" y="453"/>
                    </a:lnTo>
                    <a:lnTo>
                      <a:pt x="423" y="453"/>
                    </a:lnTo>
                    <a:lnTo>
                      <a:pt x="423" y="457"/>
                    </a:lnTo>
                    <a:lnTo>
                      <a:pt x="421" y="463"/>
                    </a:lnTo>
                    <a:lnTo>
                      <a:pt x="421" y="463"/>
                    </a:lnTo>
                    <a:lnTo>
                      <a:pt x="421" y="463"/>
                    </a:lnTo>
                    <a:lnTo>
                      <a:pt x="423" y="463"/>
                    </a:lnTo>
                    <a:lnTo>
                      <a:pt x="425" y="463"/>
                    </a:lnTo>
                    <a:lnTo>
                      <a:pt x="425" y="461"/>
                    </a:lnTo>
                    <a:lnTo>
                      <a:pt x="427" y="461"/>
                    </a:lnTo>
                    <a:lnTo>
                      <a:pt x="427" y="461"/>
                    </a:lnTo>
                    <a:lnTo>
                      <a:pt x="427" y="461"/>
                    </a:lnTo>
                    <a:lnTo>
                      <a:pt x="431" y="461"/>
                    </a:lnTo>
                    <a:lnTo>
                      <a:pt x="431" y="461"/>
                    </a:lnTo>
                    <a:lnTo>
                      <a:pt x="431" y="461"/>
                    </a:lnTo>
                    <a:lnTo>
                      <a:pt x="431" y="461"/>
                    </a:lnTo>
                    <a:lnTo>
                      <a:pt x="432" y="461"/>
                    </a:lnTo>
                    <a:lnTo>
                      <a:pt x="434" y="461"/>
                    </a:lnTo>
                    <a:lnTo>
                      <a:pt x="436" y="461"/>
                    </a:lnTo>
                    <a:lnTo>
                      <a:pt x="438" y="461"/>
                    </a:lnTo>
                    <a:lnTo>
                      <a:pt x="442" y="459"/>
                    </a:lnTo>
                    <a:lnTo>
                      <a:pt x="442" y="457"/>
                    </a:lnTo>
                    <a:lnTo>
                      <a:pt x="442" y="453"/>
                    </a:lnTo>
                    <a:lnTo>
                      <a:pt x="442" y="453"/>
                    </a:lnTo>
                    <a:lnTo>
                      <a:pt x="442" y="451"/>
                    </a:lnTo>
                    <a:lnTo>
                      <a:pt x="442" y="451"/>
                    </a:lnTo>
                    <a:lnTo>
                      <a:pt x="440" y="451"/>
                    </a:lnTo>
                    <a:lnTo>
                      <a:pt x="438" y="449"/>
                    </a:lnTo>
                    <a:lnTo>
                      <a:pt x="438" y="449"/>
                    </a:lnTo>
                    <a:lnTo>
                      <a:pt x="438" y="447"/>
                    </a:lnTo>
                    <a:lnTo>
                      <a:pt x="438" y="447"/>
                    </a:lnTo>
                    <a:lnTo>
                      <a:pt x="438" y="447"/>
                    </a:lnTo>
                    <a:lnTo>
                      <a:pt x="438" y="447"/>
                    </a:lnTo>
                    <a:lnTo>
                      <a:pt x="438" y="445"/>
                    </a:lnTo>
                    <a:lnTo>
                      <a:pt x="438" y="445"/>
                    </a:lnTo>
                    <a:lnTo>
                      <a:pt x="438" y="445"/>
                    </a:lnTo>
                    <a:lnTo>
                      <a:pt x="440" y="445"/>
                    </a:lnTo>
                    <a:lnTo>
                      <a:pt x="440" y="445"/>
                    </a:lnTo>
                    <a:lnTo>
                      <a:pt x="442" y="445"/>
                    </a:lnTo>
                    <a:lnTo>
                      <a:pt x="442" y="445"/>
                    </a:lnTo>
                    <a:lnTo>
                      <a:pt x="442" y="445"/>
                    </a:lnTo>
                    <a:lnTo>
                      <a:pt x="444" y="442"/>
                    </a:lnTo>
                    <a:lnTo>
                      <a:pt x="444" y="442"/>
                    </a:lnTo>
                    <a:lnTo>
                      <a:pt x="444" y="442"/>
                    </a:lnTo>
                    <a:lnTo>
                      <a:pt x="446" y="442"/>
                    </a:lnTo>
                    <a:lnTo>
                      <a:pt x="446" y="442"/>
                    </a:lnTo>
                    <a:lnTo>
                      <a:pt x="448" y="442"/>
                    </a:lnTo>
                    <a:lnTo>
                      <a:pt x="448" y="442"/>
                    </a:lnTo>
                    <a:lnTo>
                      <a:pt x="450" y="440"/>
                    </a:lnTo>
                    <a:lnTo>
                      <a:pt x="452" y="438"/>
                    </a:lnTo>
                    <a:lnTo>
                      <a:pt x="453" y="438"/>
                    </a:lnTo>
                    <a:lnTo>
                      <a:pt x="453" y="438"/>
                    </a:lnTo>
                    <a:lnTo>
                      <a:pt x="453" y="438"/>
                    </a:lnTo>
                    <a:lnTo>
                      <a:pt x="455" y="438"/>
                    </a:lnTo>
                    <a:lnTo>
                      <a:pt x="455" y="440"/>
                    </a:lnTo>
                    <a:lnTo>
                      <a:pt x="453" y="440"/>
                    </a:lnTo>
                    <a:lnTo>
                      <a:pt x="453" y="442"/>
                    </a:lnTo>
                    <a:lnTo>
                      <a:pt x="455" y="442"/>
                    </a:lnTo>
                    <a:lnTo>
                      <a:pt x="455" y="442"/>
                    </a:lnTo>
                    <a:lnTo>
                      <a:pt x="455" y="442"/>
                    </a:lnTo>
                    <a:lnTo>
                      <a:pt x="457" y="442"/>
                    </a:lnTo>
                    <a:lnTo>
                      <a:pt x="457" y="442"/>
                    </a:lnTo>
                    <a:lnTo>
                      <a:pt x="459" y="442"/>
                    </a:lnTo>
                    <a:lnTo>
                      <a:pt x="459" y="444"/>
                    </a:lnTo>
                    <a:lnTo>
                      <a:pt x="459" y="444"/>
                    </a:lnTo>
                    <a:lnTo>
                      <a:pt x="459" y="444"/>
                    </a:lnTo>
                    <a:lnTo>
                      <a:pt x="459" y="445"/>
                    </a:lnTo>
                    <a:lnTo>
                      <a:pt x="457" y="445"/>
                    </a:lnTo>
                    <a:lnTo>
                      <a:pt x="452" y="449"/>
                    </a:lnTo>
                    <a:lnTo>
                      <a:pt x="452" y="449"/>
                    </a:lnTo>
                    <a:lnTo>
                      <a:pt x="452" y="449"/>
                    </a:lnTo>
                    <a:lnTo>
                      <a:pt x="452" y="449"/>
                    </a:lnTo>
                    <a:lnTo>
                      <a:pt x="452" y="451"/>
                    </a:lnTo>
                    <a:lnTo>
                      <a:pt x="452" y="451"/>
                    </a:lnTo>
                    <a:lnTo>
                      <a:pt x="452" y="451"/>
                    </a:lnTo>
                    <a:lnTo>
                      <a:pt x="452" y="455"/>
                    </a:lnTo>
                    <a:lnTo>
                      <a:pt x="452" y="455"/>
                    </a:lnTo>
                    <a:lnTo>
                      <a:pt x="453" y="457"/>
                    </a:lnTo>
                    <a:lnTo>
                      <a:pt x="453" y="457"/>
                    </a:lnTo>
                    <a:lnTo>
                      <a:pt x="455" y="457"/>
                    </a:lnTo>
                    <a:lnTo>
                      <a:pt x="457" y="457"/>
                    </a:lnTo>
                    <a:lnTo>
                      <a:pt x="457" y="457"/>
                    </a:lnTo>
                    <a:lnTo>
                      <a:pt x="457" y="455"/>
                    </a:lnTo>
                    <a:lnTo>
                      <a:pt x="457" y="455"/>
                    </a:lnTo>
                    <a:lnTo>
                      <a:pt x="457" y="453"/>
                    </a:lnTo>
                    <a:lnTo>
                      <a:pt x="457" y="453"/>
                    </a:lnTo>
                    <a:lnTo>
                      <a:pt x="457" y="453"/>
                    </a:lnTo>
                    <a:lnTo>
                      <a:pt x="459" y="453"/>
                    </a:lnTo>
                    <a:lnTo>
                      <a:pt x="461" y="453"/>
                    </a:lnTo>
                    <a:lnTo>
                      <a:pt x="463" y="453"/>
                    </a:lnTo>
                    <a:lnTo>
                      <a:pt x="463" y="455"/>
                    </a:lnTo>
                    <a:lnTo>
                      <a:pt x="463" y="459"/>
                    </a:lnTo>
                    <a:lnTo>
                      <a:pt x="465" y="459"/>
                    </a:lnTo>
                    <a:lnTo>
                      <a:pt x="467" y="459"/>
                    </a:lnTo>
                    <a:lnTo>
                      <a:pt x="467" y="459"/>
                    </a:lnTo>
                    <a:lnTo>
                      <a:pt x="469" y="459"/>
                    </a:lnTo>
                    <a:lnTo>
                      <a:pt x="469" y="457"/>
                    </a:lnTo>
                    <a:lnTo>
                      <a:pt x="471" y="457"/>
                    </a:lnTo>
                    <a:lnTo>
                      <a:pt x="471" y="457"/>
                    </a:lnTo>
                    <a:lnTo>
                      <a:pt x="471" y="455"/>
                    </a:lnTo>
                    <a:lnTo>
                      <a:pt x="471" y="455"/>
                    </a:lnTo>
                    <a:lnTo>
                      <a:pt x="471" y="455"/>
                    </a:lnTo>
                    <a:lnTo>
                      <a:pt x="471" y="453"/>
                    </a:lnTo>
                    <a:lnTo>
                      <a:pt x="471" y="453"/>
                    </a:lnTo>
                    <a:lnTo>
                      <a:pt x="472" y="451"/>
                    </a:lnTo>
                    <a:lnTo>
                      <a:pt x="472" y="451"/>
                    </a:lnTo>
                    <a:lnTo>
                      <a:pt x="478" y="453"/>
                    </a:lnTo>
                    <a:lnTo>
                      <a:pt x="480" y="453"/>
                    </a:lnTo>
                    <a:lnTo>
                      <a:pt x="482" y="453"/>
                    </a:lnTo>
                    <a:lnTo>
                      <a:pt x="482" y="453"/>
                    </a:lnTo>
                    <a:lnTo>
                      <a:pt x="482" y="453"/>
                    </a:lnTo>
                    <a:lnTo>
                      <a:pt x="484" y="451"/>
                    </a:lnTo>
                    <a:lnTo>
                      <a:pt x="482" y="449"/>
                    </a:lnTo>
                    <a:lnTo>
                      <a:pt x="482" y="449"/>
                    </a:lnTo>
                    <a:lnTo>
                      <a:pt x="482" y="447"/>
                    </a:lnTo>
                    <a:lnTo>
                      <a:pt x="484" y="447"/>
                    </a:lnTo>
                    <a:lnTo>
                      <a:pt x="484" y="445"/>
                    </a:lnTo>
                    <a:lnTo>
                      <a:pt x="484" y="444"/>
                    </a:lnTo>
                    <a:lnTo>
                      <a:pt x="484" y="440"/>
                    </a:lnTo>
                    <a:lnTo>
                      <a:pt x="484" y="438"/>
                    </a:lnTo>
                    <a:lnTo>
                      <a:pt x="484" y="438"/>
                    </a:lnTo>
                    <a:lnTo>
                      <a:pt x="484" y="436"/>
                    </a:lnTo>
                    <a:lnTo>
                      <a:pt x="482" y="436"/>
                    </a:lnTo>
                    <a:lnTo>
                      <a:pt x="482" y="436"/>
                    </a:lnTo>
                    <a:lnTo>
                      <a:pt x="482" y="436"/>
                    </a:lnTo>
                    <a:lnTo>
                      <a:pt x="482" y="434"/>
                    </a:lnTo>
                    <a:lnTo>
                      <a:pt x="480" y="434"/>
                    </a:lnTo>
                    <a:lnTo>
                      <a:pt x="482" y="432"/>
                    </a:lnTo>
                    <a:lnTo>
                      <a:pt x="484" y="430"/>
                    </a:lnTo>
                    <a:lnTo>
                      <a:pt x="488" y="423"/>
                    </a:lnTo>
                    <a:lnTo>
                      <a:pt x="490" y="419"/>
                    </a:lnTo>
                    <a:lnTo>
                      <a:pt x="490" y="417"/>
                    </a:lnTo>
                    <a:lnTo>
                      <a:pt x="490" y="415"/>
                    </a:lnTo>
                    <a:lnTo>
                      <a:pt x="490" y="413"/>
                    </a:lnTo>
                    <a:lnTo>
                      <a:pt x="490" y="413"/>
                    </a:lnTo>
                    <a:lnTo>
                      <a:pt x="488" y="413"/>
                    </a:lnTo>
                    <a:lnTo>
                      <a:pt x="488" y="413"/>
                    </a:lnTo>
                    <a:lnTo>
                      <a:pt x="488" y="413"/>
                    </a:lnTo>
                    <a:lnTo>
                      <a:pt x="486" y="413"/>
                    </a:lnTo>
                    <a:lnTo>
                      <a:pt x="486" y="413"/>
                    </a:lnTo>
                    <a:lnTo>
                      <a:pt x="486" y="411"/>
                    </a:lnTo>
                    <a:lnTo>
                      <a:pt x="486" y="411"/>
                    </a:lnTo>
                    <a:lnTo>
                      <a:pt x="486" y="409"/>
                    </a:lnTo>
                    <a:lnTo>
                      <a:pt x="486" y="409"/>
                    </a:lnTo>
                    <a:lnTo>
                      <a:pt x="484" y="407"/>
                    </a:lnTo>
                    <a:lnTo>
                      <a:pt x="484" y="407"/>
                    </a:lnTo>
                    <a:lnTo>
                      <a:pt x="484" y="407"/>
                    </a:lnTo>
                    <a:lnTo>
                      <a:pt x="482" y="407"/>
                    </a:lnTo>
                    <a:lnTo>
                      <a:pt x="482" y="407"/>
                    </a:lnTo>
                    <a:lnTo>
                      <a:pt x="482" y="407"/>
                    </a:lnTo>
                    <a:lnTo>
                      <a:pt x="482" y="407"/>
                    </a:lnTo>
                    <a:lnTo>
                      <a:pt x="482" y="406"/>
                    </a:lnTo>
                    <a:lnTo>
                      <a:pt x="482" y="406"/>
                    </a:lnTo>
                    <a:lnTo>
                      <a:pt x="486" y="406"/>
                    </a:lnTo>
                    <a:lnTo>
                      <a:pt x="486" y="404"/>
                    </a:lnTo>
                    <a:lnTo>
                      <a:pt x="488" y="400"/>
                    </a:lnTo>
                    <a:lnTo>
                      <a:pt x="488" y="400"/>
                    </a:lnTo>
                    <a:lnTo>
                      <a:pt x="488" y="400"/>
                    </a:lnTo>
                    <a:lnTo>
                      <a:pt x="490" y="400"/>
                    </a:lnTo>
                    <a:lnTo>
                      <a:pt x="490" y="400"/>
                    </a:lnTo>
                    <a:lnTo>
                      <a:pt x="490" y="400"/>
                    </a:lnTo>
                    <a:lnTo>
                      <a:pt x="490" y="402"/>
                    </a:lnTo>
                    <a:lnTo>
                      <a:pt x="492" y="404"/>
                    </a:lnTo>
                    <a:lnTo>
                      <a:pt x="492" y="404"/>
                    </a:lnTo>
                    <a:lnTo>
                      <a:pt x="493" y="406"/>
                    </a:lnTo>
                    <a:lnTo>
                      <a:pt x="493" y="406"/>
                    </a:lnTo>
                    <a:lnTo>
                      <a:pt x="493" y="406"/>
                    </a:lnTo>
                    <a:lnTo>
                      <a:pt x="497" y="407"/>
                    </a:lnTo>
                    <a:lnTo>
                      <a:pt x="501" y="409"/>
                    </a:lnTo>
                    <a:lnTo>
                      <a:pt x="501" y="409"/>
                    </a:lnTo>
                    <a:lnTo>
                      <a:pt x="503" y="411"/>
                    </a:lnTo>
                    <a:lnTo>
                      <a:pt x="505" y="415"/>
                    </a:lnTo>
                    <a:lnTo>
                      <a:pt x="505" y="415"/>
                    </a:lnTo>
                    <a:lnTo>
                      <a:pt x="507" y="415"/>
                    </a:lnTo>
                    <a:lnTo>
                      <a:pt x="507" y="415"/>
                    </a:lnTo>
                    <a:lnTo>
                      <a:pt x="513" y="415"/>
                    </a:lnTo>
                    <a:lnTo>
                      <a:pt x="513" y="415"/>
                    </a:lnTo>
                    <a:lnTo>
                      <a:pt x="516" y="413"/>
                    </a:lnTo>
                    <a:lnTo>
                      <a:pt x="518" y="413"/>
                    </a:lnTo>
                    <a:lnTo>
                      <a:pt x="520" y="411"/>
                    </a:lnTo>
                    <a:lnTo>
                      <a:pt x="520" y="411"/>
                    </a:lnTo>
                    <a:lnTo>
                      <a:pt x="522" y="409"/>
                    </a:lnTo>
                    <a:lnTo>
                      <a:pt x="522" y="409"/>
                    </a:lnTo>
                    <a:lnTo>
                      <a:pt x="522" y="407"/>
                    </a:lnTo>
                    <a:lnTo>
                      <a:pt x="522" y="407"/>
                    </a:lnTo>
                    <a:lnTo>
                      <a:pt x="522" y="406"/>
                    </a:lnTo>
                    <a:lnTo>
                      <a:pt x="522" y="404"/>
                    </a:lnTo>
                    <a:lnTo>
                      <a:pt x="526" y="402"/>
                    </a:lnTo>
                    <a:lnTo>
                      <a:pt x="530" y="398"/>
                    </a:lnTo>
                    <a:lnTo>
                      <a:pt x="530" y="396"/>
                    </a:lnTo>
                    <a:lnTo>
                      <a:pt x="532" y="396"/>
                    </a:lnTo>
                    <a:lnTo>
                      <a:pt x="532" y="394"/>
                    </a:lnTo>
                    <a:lnTo>
                      <a:pt x="532" y="392"/>
                    </a:lnTo>
                    <a:lnTo>
                      <a:pt x="532" y="390"/>
                    </a:lnTo>
                    <a:lnTo>
                      <a:pt x="532" y="383"/>
                    </a:lnTo>
                    <a:lnTo>
                      <a:pt x="530" y="381"/>
                    </a:lnTo>
                    <a:lnTo>
                      <a:pt x="530" y="379"/>
                    </a:lnTo>
                    <a:lnTo>
                      <a:pt x="528" y="375"/>
                    </a:lnTo>
                    <a:lnTo>
                      <a:pt x="528" y="375"/>
                    </a:lnTo>
                    <a:lnTo>
                      <a:pt x="528" y="373"/>
                    </a:lnTo>
                    <a:lnTo>
                      <a:pt x="526" y="373"/>
                    </a:lnTo>
                    <a:lnTo>
                      <a:pt x="524" y="371"/>
                    </a:lnTo>
                    <a:lnTo>
                      <a:pt x="522" y="369"/>
                    </a:lnTo>
                    <a:lnTo>
                      <a:pt x="522" y="367"/>
                    </a:lnTo>
                    <a:lnTo>
                      <a:pt x="520" y="366"/>
                    </a:lnTo>
                    <a:lnTo>
                      <a:pt x="518" y="366"/>
                    </a:lnTo>
                    <a:lnTo>
                      <a:pt x="516" y="366"/>
                    </a:lnTo>
                    <a:lnTo>
                      <a:pt x="514" y="364"/>
                    </a:lnTo>
                    <a:lnTo>
                      <a:pt x="514" y="362"/>
                    </a:lnTo>
                    <a:lnTo>
                      <a:pt x="514" y="362"/>
                    </a:lnTo>
                    <a:lnTo>
                      <a:pt x="513" y="360"/>
                    </a:lnTo>
                    <a:lnTo>
                      <a:pt x="513" y="360"/>
                    </a:lnTo>
                    <a:lnTo>
                      <a:pt x="511" y="360"/>
                    </a:lnTo>
                    <a:lnTo>
                      <a:pt x="511" y="360"/>
                    </a:lnTo>
                    <a:lnTo>
                      <a:pt x="509" y="360"/>
                    </a:lnTo>
                    <a:lnTo>
                      <a:pt x="509" y="360"/>
                    </a:lnTo>
                    <a:lnTo>
                      <a:pt x="507" y="360"/>
                    </a:lnTo>
                    <a:lnTo>
                      <a:pt x="503" y="358"/>
                    </a:lnTo>
                    <a:lnTo>
                      <a:pt x="499" y="354"/>
                    </a:lnTo>
                    <a:lnTo>
                      <a:pt x="499" y="354"/>
                    </a:lnTo>
                    <a:lnTo>
                      <a:pt x="499" y="354"/>
                    </a:lnTo>
                    <a:lnTo>
                      <a:pt x="499" y="352"/>
                    </a:lnTo>
                    <a:lnTo>
                      <a:pt x="499" y="352"/>
                    </a:lnTo>
                    <a:lnTo>
                      <a:pt x="499" y="352"/>
                    </a:lnTo>
                    <a:lnTo>
                      <a:pt x="501" y="352"/>
                    </a:lnTo>
                    <a:lnTo>
                      <a:pt x="507" y="356"/>
                    </a:lnTo>
                    <a:lnTo>
                      <a:pt x="507" y="356"/>
                    </a:lnTo>
                    <a:lnTo>
                      <a:pt x="507" y="356"/>
                    </a:lnTo>
                    <a:lnTo>
                      <a:pt x="509" y="356"/>
                    </a:lnTo>
                    <a:lnTo>
                      <a:pt x="509" y="354"/>
                    </a:lnTo>
                    <a:lnTo>
                      <a:pt x="509" y="356"/>
                    </a:lnTo>
                    <a:lnTo>
                      <a:pt x="511" y="356"/>
                    </a:lnTo>
                    <a:lnTo>
                      <a:pt x="511" y="356"/>
                    </a:lnTo>
                    <a:lnTo>
                      <a:pt x="513" y="356"/>
                    </a:lnTo>
                    <a:lnTo>
                      <a:pt x="513" y="356"/>
                    </a:lnTo>
                    <a:lnTo>
                      <a:pt x="513" y="356"/>
                    </a:lnTo>
                    <a:lnTo>
                      <a:pt x="514" y="354"/>
                    </a:lnTo>
                    <a:lnTo>
                      <a:pt x="514" y="354"/>
                    </a:lnTo>
                    <a:lnTo>
                      <a:pt x="514" y="354"/>
                    </a:lnTo>
                    <a:lnTo>
                      <a:pt x="516" y="352"/>
                    </a:lnTo>
                    <a:lnTo>
                      <a:pt x="518" y="352"/>
                    </a:lnTo>
                    <a:lnTo>
                      <a:pt x="518" y="352"/>
                    </a:lnTo>
                    <a:lnTo>
                      <a:pt x="520" y="350"/>
                    </a:lnTo>
                    <a:lnTo>
                      <a:pt x="520" y="347"/>
                    </a:lnTo>
                    <a:lnTo>
                      <a:pt x="522" y="345"/>
                    </a:lnTo>
                    <a:lnTo>
                      <a:pt x="522" y="345"/>
                    </a:lnTo>
                    <a:lnTo>
                      <a:pt x="522" y="345"/>
                    </a:lnTo>
                    <a:lnTo>
                      <a:pt x="524" y="345"/>
                    </a:lnTo>
                    <a:lnTo>
                      <a:pt x="526" y="347"/>
                    </a:lnTo>
                    <a:lnTo>
                      <a:pt x="526" y="347"/>
                    </a:lnTo>
                    <a:lnTo>
                      <a:pt x="532" y="345"/>
                    </a:lnTo>
                    <a:lnTo>
                      <a:pt x="532" y="343"/>
                    </a:lnTo>
                    <a:lnTo>
                      <a:pt x="533" y="341"/>
                    </a:lnTo>
                    <a:lnTo>
                      <a:pt x="535" y="335"/>
                    </a:lnTo>
                    <a:lnTo>
                      <a:pt x="535" y="333"/>
                    </a:lnTo>
                    <a:lnTo>
                      <a:pt x="537" y="331"/>
                    </a:lnTo>
                    <a:lnTo>
                      <a:pt x="539" y="331"/>
                    </a:lnTo>
                    <a:lnTo>
                      <a:pt x="541" y="329"/>
                    </a:lnTo>
                    <a:lnTo>
                      <a:pt x="543" y="328"/>
                    </a:lnTo>
                    <a:lnTo>
                      <a:pt x="543" y="326"/>
                    </a:lnTo>
                    <a:lnTo>
                      <a:pt x="545" y="326"/>
                    </a:lnTo>
                    <a:lnTo>
                      <a:pt x="545" y="326"/>
                    </a:lnTo>
                    <a:lnTo>
                      <a:pt x="549" y="328"/>
                    </a:lnTo>
                    <a:lnTo>
                      <a:pt x="549" y="328"/>
                    </a:lnTo>
                    <a:lnTo>
                      <a:pt x="551" y="328"/>
                    </a:lnTo>
                    <a:lnTo>
                      <a:pt x="562" y="324"/>
                    </a:lnTo>
                    <a:lnTo>
                      <a:pt x="564" y="324"/>
                    </a:lnTo>
                    <a:lnTo>
                      <a:pt x="566" y="322"/>
                    </a:lnTo>
                    <a:lnTo>
                      <a:pt x="568" y="322"/>
                    </a:lnTo>
                    <a:lnTo>
                      <a:pt x="568" y="320"/>
                    </a:lnTo>
                    <a:lnTo>
                      <a:pt x="568" y="320"/>
                    </a:lnTo>
                    <a:lnTo>
                      <a:pt x="568" y="320"/>
                    </a:lnTo>
                    <a:lnTo>
                      <a:pt x="568" y="318"/>
                    </a:lnTo>
                    <a:lnTo>
                      <a:pt x="568" y="318"/>
                    </a:lnTo>
                    <a:lnTo>
                      <a:pt x="566" y="316"/>
                    </a:lnTo>
                    <a:lnTo>
                      <a:pt x="566" y="316"/>
                    </a:lnTo>
                    <a:lnTo>
                      <a:pt x="566" y="316"/>
                    </a:lnTo>
                    <a:lnTo>
                      <a:pt x="566" y="316"/>
                    </a:lnTo>
                    <a:lnTo>
                      <a:pt x="566" y="316"/>
                    </a:lnTo>
                    <a:lnTo>
                      <a:pt x="564" y="316"/>
                    </a:lnTo>
                    <a:lnTo>
                      <a:pt x="562" y="316"/>
                    </a:lnTo>
                    <a:lnTo>
                      <a:pt x="562" y="318"/>
                    </a:lnTo>
                    <a:lnTo>
                      <a:pt x="562" y="318"/>
                    </a:lnTo>
                    <a:lnTo>
                      <a:pt x="558" y="318"/>
                    </a:lnTo>
                    <a:lnTo>
                      <a:pt x="556" y="318"/>
                    </a:lnTo>
                    <a:lnTo>
                      <a:pt x="556" y="318"/>
                    </a:lnTo>
                    <a:lnTo>
                      <a:pt x="556" y="316"/>
                    </a:lnTo>
                    <a:lnTo>
                      <a:pt x="554" y="316"/>
                    </a:lnTo>
                    <a:lnTo>
                      <a:pt x="554" y="316"/>
                    </a:lnTo>
                    <a:lnTo>
                      <a:pt x="553" y="316"/>
                    </a:lnTo>
                    <a:lnTo>
                      <a:pt x="553" y="316"/>
                    </a:lnTo>
                    <a:lnTo>
                      <a:pt x="553" y="316"/>
                    </a:lnTo>
                    <a:lnTo>
                      <a:pt x="553" y="316"/>
                    </a:lnTo>
                    <a:lnTo>
                      <a:pt x="551" y="316"/>
                    </a:lnTo>
                    <a:lnTo>
                      <a:pt x="551" y="318"/>
                    </a:lnTo>
                    <a:lnTo>
                      <a:pt x="551" y="318"/>
                    </a:lnTo>
                    <a:lnTo>
                      <a:pt x="543" y="316"/>
                    </a:lnTo>
                    <a:lnTo>
                      <a:pt x="541" y="316"/>
                    </a:lnTo>
                    <a:lnTo>
                      <a:pt x="539" y="318"/>
                    </a:lnTo>
                    <a:lnTo>
                      <a:pt x="535" y="318"/>
                    </a:lnTo>
                    <a:lnTo>
                      <a:pt x="533" y="320"/>
                    </a:lnTo>
                    <a:lnTo>
                      <a:pt x="526" y="320"/>
                    </a:lnTo>
                    <a:lnTo>
                      <a:pt x="524" y="322"/>
                    </a:lnTo>
                    <a:lnTo>
                      <a:pt x="524" y="322"/>
                    </a:lnTo>
                    <a:lnTo>
                      <a:pt x="522" y="322"/>
                    </a:lnTo>
                    <a:lnTo>
                      <a:pt x="522" y="322"/>
                    </a:lnTo>
                    <a:lnTo>
                      <a:pt x="522" y="318"/>
                    </a:lnTo>
                    <a:lnTo>
                      <a:pt x="520" y="318"/>
                    </a:lnTo>
                    <a:lnTo>
                      <a:pt x="518" y="314"/>
                    </a:lnTo>
                    <a:lnTo>
                      <a:pt x="518" y="312"/>
                    </a:lnTo>
                    <a:lnTo>
                      <a:pt x="516" y="312"/>
                    </a:lnTo>
                    <a:lnTo>
                      <a:pt x="516" y="310"/>
                    </a:lnTo>
                    <a:lnTo>
                      <a:pt x="518" y="310"/>
                    </a:lnTo>
                    <a:lnTo>
                      <a:pt x="520" y="310"/>
                    </a:lnTo>
                    <a:lnTo>
                      <a:pt x="522" y="309"/>
                    </a:lnTo>
                    <a:lnTo>
                      <a:pt x="524" y="309"/>
                    </a:lnTo>
                    <a:lnTo>
                      <a:pt x="526" y="305"/>
                    </a:lnTo>
                    <a:lnTo>
                      <a:pt x="524" y="303"/>
                    </a:lnTo>
                    <a:lnTo>
                      <a:pt x="524" y="303"/>
                    </a:lnTo>
                    <a:lnTo>
                      <a:pt x="522" y="301"/>
                    </a:lnTo>
                    <a:lnTo>
                      <a:pt x="522" y="301"/>
                    </a:lnTo>
                    <a:lnTo>
                      <a:pt x="522" y="299"/>
                    </a:lnTo>
                    <a:lnTo>
                      <a:pt x="522" y="297"/>
                    </a:lnTo>
                    <a:lnTo>
                      <a:pt x="522" y="297"/>
                    </a:lnTo>
                    <a:lnTo>
                      <a:pt x="522" y="293"/>
                    </a:lnTo>
                    <a:lnTo>
                      <a:pt x="522" y="293"/>
                    </a:lnTo>
                    <a:lnTo>
                      <a:pt x="522" y="291"/>
                    </a:lnTo>
                    <a:lnTo>
                      <a:pt x="522" y="290"/>
                    </a:lnTo>
                    <a:lnTo>
                      <a:pt x="524" y="290"/>
                    </a:lnTo>
                    <a:lnTo>
                      <a:pt x="524" y="290"/>
                    </a:lnTo>
                    <a:lnTo>
                      <a:pt x="528" y="288"/>
                    </a:lnTo>
                    <a:lnTo>
                      <a:pt x="532" y="286"/>
                    </a:lnTo>
                    <a:lnTo>
                      <a:pt x="532" y="286"/>
                    </a:lnTo>
                    <a:lnTo>
                      <a:pt x="535" y="286"/>
                    </a:lnTo>
                    <a:lnTo>
                      <a:pt x="537" y="284"/>
                    </a:lnTo>
                    <a:lnTo>
                      <a:pt x="537" y="284"/>
                    </a:lnTo>
                    <a:lnTo>
                      <a:pt x="545" y="278"/>
                    </a:lnTo>
                    <a:lnTo>
                      <a:pt x="553" y="278"/>
                    </a:lnTo>
                    <a:lnTo>
                      <a:pt x="553" y="270"/>
                    </a:lnTo>
                    <a:lnTo>
                      <a:pt x="553" y="267"/>
                    </a:lnTo>
                    <a:lnTo>
                      <a:pt x="553" y="267"/>
                    </a:lnTo>
                    <a:lnTo>
                      <a:pt x="553" y="265"/>
                    </a:lnTo>
                    <a:lnTo>
                      <a:pt x="551" y="263"/>
                    </a:lnTo>
                    <a:lnTo>
                      <a:pt x="551" y="263"/>
                    </a:lnTo>
                    <a:lnTo>
                      <a:pt x="551" y="261"/>
                    </a:lnTo>
                    <a:lnTo>
                      <a:pt x="551" y="259"/>
                    </a:lnTo>
                    <a:lnTo>
                      <a:pt x="551" y="257"/>
                    </a:lnTo>
                    <a:lnTo>
                      <a:pt x="549" y="255"/>
                    </a:lnTo>
                    <a:lnTo>
                      <a:pt x="549" y="255"/>
                    </a:lnTo>
                    <a:lnTo>
                      <a:pt x="547" y="253"/>
                    </a:lnTo>
                    <a:lnTo>
                      <a:pt x="547" y="253"/>
                    </a:lnTo>
                    <a:lnTo>
                      <a:pt x="545" y="251"/>
                    </a:lnTo>
                    <a:lnTo>
                      <a:pt x="547" y="250"/>
                    </a:lnTo>
                    <a:lnTo>
                      <a:pt x="545" y="248"/>
                    </a:lnTo>
                    <a:lnTo>
                      <a:pt x="545" y="246"/>
                    </a:lnTo>
                    <a:lnTo>
                      <a:pt x="545" y="244"/>
                    </a:lnTo>
                    <a:lnTo>
                      <a:pt x="545" y="242"/>
                    </a:lnTo>
                    <a:lnTo>
                      <a:pt x="547" y="240"/>
                    </a:lnTo>
                    <a:lnTo>
                      <a:pt x="547" y="238"/>
                    </a:lnTo>
                    <a:lnTo>
                      <a:pt x="547" y="238"/>
                    </a:lnTo>
                    <a:lnTo>
                      <a:pt x="547" y="238"/>
                    </a:lnTo>
                    <a:lnTo>
                      <a:pt x="549" y="238"/>
                    </a:lnTo>
                    <a:lnTo>
                      <a:pt x="549" y="238"/>
                    </a:lnTo>
                    <a:lnTo>
                      <a:pt x="551" y="240"/>
                    </a:lnTo>
                    <a:lnTo>
                      <a:pt x="551" y="240"/>
                    </a:lnTo>
                    <a:lnTo>
                      <a:pt x="553" y="240"/>
                    </a:lnTo>
                    <a:lnTo>
                      <a:pt x="553" y="242"/>
                    </a:lnTo>
                    <a:lnTo>
                      <a:pt x="554" y="242"/>
                    </a:lnTo>
                    <a:lnTo>
                      <a:pt x="556" y="240"/>
                    </a:lnTo>
                    <a:lnTo>
                      <a:pt x="558" y="240"/>
                    </a:lnTo>
                    <a:lnTo>
                      <a:pt x="560" y="240"/>
                    </a:lnTo>
                    <a:lnTo>
                      <a:pt x="560" y="238"/>
                    </a:lnTo>
                    <a:lnTo>
                      <a:pt x="562" y="238"/>
                    </a:lnTo>
                    <a:lnTo>
                      <a:pt x="562" y="236"/>
                    </a:lnTo>
                    <a:lnTo>
                      <a:pt x="562" y="236"/>
                    </a:lnTo>
                    <a:lnTo>
                      <a:pt x="562" y="234"/>
                    </a:lnTo>
                    <a:lnTo>
                      <a:pt x="562" y="234"/>
                    </a:lnTo>
                    <a:lnTo>
                      <a:pt x="562" y="232"/>
                    </a:lnTo>
                    <a:lnTo>
                      <a:pt x="560" y="232"/>
                    </a:lnTo>
                    <a:lnTo>
                      <a:pt x="558" y="232"/>
                    </a:lnTo>
                    <a:lnTo>
                      <a:pt x="554" y="232"/>
                    </a:lnTo>
                    <a:lnTo>
                      <a:pt x="551" y="232"/>
                    </a:lnTo>
                    <a:lnTo>
                      <a:pt x="551" y="232"/>
                    </a:lnTo>
                    <a:lnTo>
                      <a:pt x="549" y="232"/>
                    </a:lnTo>
                    <a:lnTo>
                      <a:pt x="547" y="231"/>
                    </a:lnTo>
                    <a:lnTo>
                      <a:pt x="543" y="227"/>
                    </a:lnTo>
                    <a:lnTo>
                      <a:pt x="543" y="225"/>
                    </a:lnTo>
                    <a:lnTo>
                      <a:pt x="543" y="225"/>
                    </a:lnTo>
                    <a:lnTo>
                      <a:pt x="543" y="223"/>
                    </a:lnTo>
                    <a:lnTo>
                      <a:pt x="543" y="221"/>
                    </a:lnTo>
                    <a:lnTo>
                      <a:pt x="545" y="221"/>
                    </a:lnTo>
                    <a:lnTo>
                      <a:pt x="545" y="221"/>
                    </a:lnTo>
                    <a:lnTo>
                      <a:pt x="545" y="221"/>
                    </a:lnTo>
                    <a:lnTo>
                      <a:pt x="551" y="223"/>
                    </a:lnTo>
                    <a:lnTo>
                      <a:pt x="553" y="223"/>
                    </a:lnTo>
                    <a:lnTo>
                      <a:pt x="553" y="223"/>
                    </a:lnTo>
                    <a:lnTo>
                      <a:pt x="554" y="223"/>
                    </a:lnTo>
                    <a:lnTo>
                      <a:pt x="554" y="221"/>
                    </a:lnTo>
                    <a:lnTo>
                      <a:pt x="558" y="217"/>
                    </a:lnTo>
                    <a:lnTo>
                      <a:pt x="566" y="212"/>
                    </a:lnTo>
                    <a:lnTo>
                      <a:pt x="566" y="212"/>
                    </a:lnTo>
                    <a:lnTo>
                      <a:pt x="568" y="212"/>
                    </a:lnTo>
                    <a:lnTo>
                      <a:pt x="570" y="212"/>
                    </a:lnTo>
                    <a:lnTo>
                      <a:pt x="570" y="212"/>
                    </a:lnTo>
                    <a:lnTo>
                      <a:pt x="572" y="212"/>
                    </a:lnTo>
                    <a:lnTo>
                      <a:pt x="572" y="212"/>
                    </a:lnTo>
                    <a:lnTo>
                      <a:pt x="573" y="210"/>
                    </a:lnTo>
                    <a:lnTo>
                      <a:pt x="573" y="210"/>
                    </a:lnTo>
                    <a:lnTo>
                      <a:pt x="575" y="208"/>
                    </a:lnTo>
                    <a:lnTo>
                      <a:pt x="583" y="193"/>
                    </a:lnTo>
                    <a:lnTo>
                      <a:pt x="583" y="191"/>
                    </a:lnTo>
                    <a:lnTo>
                      <a:pt x="581" y="189"/>
                    </a:lnTo>
                    <a:close/>
                  </a:path>
                </a:pathLst>
              </a:custGeom>
              <a:solidFill>
                <a:schemeClr val="accent5"/>
              </a:solidFill>
              <a:ln w="3175" cap="rnd">
                <a:solidFill>
                  <a:schemeClr val="tx1">
                    <a:lumMod val="50000"/>
                    <a:lumOff val="50000"/>
                  </a:schemeClr>
                </a:solidFill>
                <a:prstDash val="solid"/>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49" name="Freeform 58">
                <a:extLst>
                  <a:ext uri="{FF2B5EF4-FFF2-40B4-BE49-F238E27FC236}">
                    <a16:creationId xmlns:a16="http://schemas.microsoft.com/office/drawing/2014/main" id="{3380571E-5F06-4502-8811-354AB65791C2}"/>
                  </a:ext>
                </a:extLst>
              </p:cNvPr>
              <p:cNvSpPr>
                <a:spLocks/>
              </p:cNvSpPr>
              <p:nvPr/>
            </p:nvSpPr>
            <p:spPr bwMode="auto">
              <a:xfrm>
                <a:off x="7550045" y="4724014"/>
                <a:ext cx="92141" cy="137757"/>
              </a:xfrm>
              <a:custGeom>
                <a:avLst/>
                <a:gdLst>
                  <a:gd name="T0" fmla="*/ 57 w 57"/>
                  <a:gd name="T1" fmla="*/ 42 h 86"/>
                  <a:gd name="T2" fmla="*/ 53 w 57"/>
                  <a:gd name="T3" fmla="*/ 36 h 86"/>
                  <a:gd name="T4" fmla="*/ 53 w 57"/>
                  <a:gd name="T5" fmla="*/ 32 h 86"/>
                  <a:gd name="T6" fmla="*/ 51 w 57"/>
                  <a:gd name="T7" fmla="*/ 29 h 86"/>
                  <a:gd name="T8" fmla="*/ 51 w 57"/>
                  <a:gd name="T9" fmla="*/ 19 h 86"/>
                  <a:gd name="T10" fmla="*/ 47 w 57"/>
                  <a:gd name="T11" fmla="*/ 13 h 86"/>
                  <a:gd name="T12" fmla="*/ 43 w 57"/>
                  <a:gd name="T13" fmla="*/ 13 h 86"/>
                  <a:gd name="T14" fmla="*/ 40 w 57"/>
                  <a:gd name="T15" fmla="*/ 13 h 86"/>
                  <a:gd name="T16" fmla="*/ 28 w 57"/>
                  <a:gd name="T17" fmla="*/ 15 h 86"/>
                  <a:gd name="T18" fmla="*/ 22 w 57"/>
                  <a:gd name="T19" fmla="*/ 13 h 86"/>
                  <a:gd name="T20" fmla="*/ 21 w 57"/>
                  <a:gd name="T21" fmla="*/ 6 h 86"/>
                  <a:gd name="T22" fmla="*/ 15 w 57"/>
                  <a:gd name="T23" fmla="*/ 4 h 86"/>
                  <a:gd name="T24" fmla="*/ 13 w 57"/>
                  <a:gd name="T25" fmla="*/ 0 h 86"/>
                  <a:gd name="T26" fmla="*/ 11 w 57"/>
                  <a:gd name="T27" fmla="*/ 0 h 86"/>
                  <a:gd name="T28" fmla="*/ 7 w 57"/>
                  <a:gd name="T29" fmla="*/ 4 h 86"/>
                  <a:gd name="T30" fmla="*/ 0 w 57"/>
                  <a:gd name="T31" fmla="*/ 8 h 86"/>
                  <a:gd name="T32" fmla="*/ 3 w 57"/>
                  <a:gd name="T33" fmla="*/ 15 h 86"/>
                  <a:gd name="T34" fmla="*/ 9 w 57"/>
                  <a:gd name="T35" fmla="*/ 13 h 86"/>
                  <a:gd name="T36" fmla="*/ 15 w 57"/>
                  <a:gd name="T37" fmla="*/ 11 h 86"/>
                  <a:gd name="T38" fmla="*/ 5 w 57"/>
                  <a:gd name="T39" fmla="*/ 17 h 86"/>
                  <a:gd name="T40" fmla="*/ 5 w 57"/>
                  <a:gd name="T41" fmla="*/ 21 h 86"/>
                  <a:gd name="T42" fmla="*/ 7 w 57"/>
                  <a:gd name="T43" fmla="*/ 27 h 86"/>
                  <a:gd name="T44" fmla="*/ 17 w 57"/>
                  <a:gd name="T45" fmla="*/ 25 h 86"/>
                  <a:gd name="T46" fmla="*/ 17 w 57"/>
                  <a:gd name="T47" fmla="*/ 27 h 86"/>
                  <a:gd name="T48" fmla="*/ 11 w 57"/>
                  <a:gd name="T49" fmla="*/ 29 h 86"/>
                  <a:gd name="T50" fmla="*/ 15 w 57"/>
                  <a:gd name="T51" fmla="*/ 32 h 86"/>
                  <a:gd name="T52" fmla="*/ 17 w 57"/>
                  <a:gd name="T53" fmla="*/ 32 h 86"/>
                  <a:gd name="T54" fmla="*/ 22 w 57"/>
                  <a:gd name="T55" fmla="*/ 36 h 86"/>
                  <a:gd name="T56" fmla="*/ 26 w 57"/>
                  <a:gd name="T57" fmla="*/ 40 h 86"/>
                  <a:gd name="T58" fmla="*/ 22 w 57"/>
                  <a:gd name="T59" fmla="*/ 36 h 86"/>
                  <a:gd name="T60" fmla="*/ 17 w 57"/>
                  <a:gd name="T61" fmla="*/ 36 h 86"/>
                  <a:gd name="T62" fmla="*/ 11 w 57"/>
                  <a:gd name="T63" fmla="*/ 38 h 86"/>
                  <a:gd name="T64" fmla="*/ 19 w 57"/>
                  <a:gd name="T65" fmla="*/ 40 h 86"/>
                  <a:gd name="T66" fmla="*/ 26 w 57"/>
                  <a:gd name="T67" fmla="*/ 61 h 86"/>
                  <a:gd name="T68" fmla="*/ 22 w 57"/>
                  <a:gd name="T69" fmla="*/ 65 h 86"/>
                  <a:gd name="T70" fmla="*/ 28 w 57"/>
                  <a:gd name="T71" fmla="*/ 74 h 86"/>
                  <a:gd name="T72" fmla="*/ 32 w 57"/>
                  <a:gd name="T73" fmla="*/ 76 h 86"/>
                  <a:gd name="T74" fmla="*/ 36 w 57"/>
                  <a:gd name="T75" fmla="*/ 84 h 86"/>
                  <a:gd name="T76" fmla="*/ 43 w 57"/>
                  <a:gd name="T77" fmla="*/ 82 h 86"/>
                  <a:gd name="T78" fmla="*/ 47 w 57"/>
                  <a:gd name="T79" fmla="*/ 82 h 86"/>
                  <a:gd name="T80" fmla="*/ 51 w 57"/>
                  <a:gd name="T81" fmla="*/ 78 h 86"/>
                  <a:gd name="T82" fmla="*/ 53 w 57"/>
                  <a:gd name="T83" fmla="*/ 74 h 86"/>
                  <a:gd name="T84" fmla="*/ 53 w 57"/>
                  <a:gd name="T85" fmla="*/ 70 h 86"/>
                  <a:gd name="T86" fmla="*/ 53 w 57"/>
                  <a:gd name="T87" fmla="*/ 65 h 86"/>
                  <a:gd name="T88" fmla="*/ 57 w 57"/>
                  <a:gd name="T89" fmla="*/ 57 h 86"/>
                  <a:gd name="T90" fmla="*/ 55 w 57"/>
                  <a:gd name="T91" fmla="*/ 55 h 86"/>
                  <a:gd name="T92" fmla="*/ 51 w 57"/>
                  <a:gd name="T93" fmla="*/ 51 h 86"/>
                  <a:gd name="T94" fmla="*/ 55 w 57"/>
                  <a:gd name="T95" fmla="*/ 50 h 86"/>
                  <a:gd name="T96" fmla="*/ 57 w 57"/>
                  <a:gd name="T97" fmla="*/ 4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7" h="86">
                    <a:moveTo>
                      <a:pt x="57" y="44"/>
                    </a:moveTo>
                    <a:lnTo>
                      <a:pt x="57" y="42"/>
                    </a:lnTo>
                    <a:lnTo>
                      <a:pt x="57" y="42"/>
                    </a:lnTo>
                    <a:lnTo>
                      <a:pt x="57" y="42"/>
                    </a:lnTo>
                    <a:lnTo>
                      <a:pt x="53" y="38"/>
                    </a:lnTo>
                    <a:lnTo>
                      <a:pt x="53" y="38"/>
                    </a:lnTo>
                    <a:lnTo>
                      <a:pt x="53" y="36"/>
                    </a:lnTo>
                    <a:lnTo>
                      <a:pt x="53" y="36"/>
                    </a:lnTo>
                    <a:lnTo>
                      <a:pt x="53" y="34"/>
                    </a:lnTo>
                    <a:lnTo>
                      <a:pt x="53" y="34"/>
                    </a:lnTo>
                    <a:lnTo>
                      <a:pt x="53" y="34"/>
                    </a:lnTo>
                    <a:lnTo>
                      <a:pt x="53" y="32"/>
                    </a:lnTo>
                    <a:lnTo>
                      <a:pt x="53" y="32"/>
                    </a:lnTo>
                    <a:lnTo>
                      <a:pt x="51" y="31"/>
                    </a:lnTo>
                    <a:lnTo>
                      <a:pt x="51" y="31"/>
                    </a:lnTo>
                    <a:lnTo>
                      <a:pt x="51" y="29"/>
                    </a:lnTo>
                    <a:lnTo>
                      <a:pt x="53" y="27"/>
                    </a:lnTo>
                    <a:lnTo>
                      <a:pt x="53" y="25"/>
                    </a:lnTo>
                    <a:lnTo>
                      <a:pt x="53" y="25"/>
                    </a:lnTo>
                    <a:lnTo>
                      <a:pt x="51" y="19"/>
                    </a:lnTo>
                    <a:lnTo>
                      <a:pt x="51" y="15"/>
                    </a:lnTo>
                    <a:lnTo>
                      <a:pt x="51" y="15"/>
                    </a:lnTo>
                    <a:lnTo>
                      <a:pt x="49" y="15"/>
                    </a:lnTo>
                    <a:lnTo>
                      <a:pt x="47" y="13"/>
                    </a:lnTo>
                    <a:lnTo>
                      <a:pt x="45" y="13"/>
                    </a:lnTo>
                    <a:lnTo>
                      <a:pt x="45" y="11"/>
                    </a:lnTo>
                    <a:lnTo>
                      <a:pt x="43" y="13"/>
                    </a:lnTo>
                    <a:lnTo>
                      <a:pt x="43" y="13"/>
                    </a:lnTo>
                    <a:lnTo>
                      <a:pt x="43" y="13"/>
                    </a:lnTo>
                    <a:lnTo>
                      <a:pt x="42" y="13"/>
                    </a:lnTo>
                    <a:lnTo>
                      <a:pt x="42" y="13"/>
                    </a:lnTo>
                    <a:lnTo>
                      <a:pt x="40" y="13"/>
                    </a:lnTo>
                    <a:lnTo>
                      <a:pt x="38" y="13"/>
                    </a:lnTo>
                    <a:lnTo>
                      <a:pt x="34" y="13"/>
                    </a:lnTo>
                    <a:lnTo>
                      <a:pt x="30" y="15"/>
                    </a:lnTo>
                    <a:lnTo>
                      <a:pt x="28" y="15"/>
                    </a:lnTo>
                    <a:lnTo>
                      <a:pt x="26" y="15"/>
                    </a:lnTo>
                    <a:lnTo>
                      <a:pt x="26" y="15"/>
                    </a:lnTo>
                    <a:lnTo>
                      <a:pt x="24" y="15"/>
                    </a:lnTo>
                    <a:lnTo>
                      <a:pt x="22" y="13"/>
                    </a:lnTo>
                    <a:lnTo>
                      <a:pt x="22" y="11"/>
                    </a:lnTo>
                    <a:lnTo>
                      <a:pt x="21" y="8"/>
                    </a:lnTo>
                    <a:lnTo>
                      <a:pt x="21" y="6"/>
                    </a:lnTo>
                    <a:lnTo>
                      <a:pt x="21" y="6"/>
                    </a:lnTo>
                    <a:lnTo>
                      <a:pt x="19" y="4"/>
                    </a:lnTo>
                    <a:lnTo>
                      <a:pt x="17" y="4"/>
                    </a:lnTo>
                    <a:lnTo>
                      <a:pt x="15" y="4"/>
                    </a:lnTo>
                    <a:lnTo>
                      <a:pt x="15" y="4"/>
                    </a:lnTo>
                    <a:lnTo>
                      <a:pt x="15" y="4"/>
                    </a:lnTo>
                    <a:lnTo>
                      <a:pt x="15" y="2"/>
                    </a:lnTo>
                    <a:lnTo>
                      <a:pt x="15" y="2"/>
                    </a:lnTo>
                    <a:lnTo>
                      <a:pt x="13" y="0"/>
                    </a:lnTo>
                    <a:lnTo>
                      <a:pt x="13" y="0"/>
                    </a:lnTo>
                    <a:lnTo>
                      <a:pt x="13" y="0"/>
                    </a:lnTo>
                    <a:lnTo>
                      <a:pt x="13" y="0"/>
                    </a:lnTo>
                    <a:lnTo>
                      <a:pt x="11" y="0"/>
                    </a:lnTo>
                    <a:lnTo>
                      <a:pt x="11" y="4"/>
                    </a:lnTo>
                    <a:lnTo>
                      <a:pt x="9" y="4"/>
                    </a:lnTo>
                    <a:lnTo>
                      <a:pt x="9" y="4"/>
                    </a:lnTo>
                    <a:lnTo>
                      <a:pt x="7" y="4"/>
                    </a:lnTo>
                    <a:lnTo>
                      <a:pt x="3" y="4"/>
                    </a:lnTo>
                    <a:lnTo>
                      <a:pt x="2" y="6"/>
                    </a:lnTo>
                    <a:lnTo>
                      <a:pt x="0" y="6"/>
                    </a:lnTo>
                    <a:lnTo>
                      <a:pt x="0" y="8"/>
                    </a:lnTo>
                    <a:lnTo>
                      <a:pt x="0" y="8"/>
                    </a:lnTo>
                    <a:lnTo>
                      <a:pt x="2" y="11"/>
                    </a:lnTo>
                    <a:lnTo>
                      <a:pt x="2" y="13"/>
                    </a:lnTo>
                    <a:lnTo>
                      <a:pt x="3" y="15"/>
                    </a:lnTo>
                    <a:lnTo>
                      <a:pt x="3" y="15"/>
                    </a:lnTo>
                    <a:lnTo>
                      <a:pt x="3" y="15"/>
                    </a:lnTo>
                    <a:lnTo>
                      <a:pt x="7" y="13"/>
                    </a:lnTo>
                    <a:lnTo>
                      <a:pt x="9" y="13"/>
                    </a:lnTo>
                    <a:lnTo>
                      <a:pt x="9" y="11"/>
                    </a:lnTo>
                    <a:lnTo>
                      <a:pt x="11" y="11"/>
                    </a:lnTo>
                    <a:lnTo>
                      <a:pt x="15" y="11"/>
                    </a:lnTo>
                    <a:lnTo>
                      <a:pt x="15" y="11"/>
                    </a:lnTo>
                    <a:lnTo>
                      <a:pt x="9" y="13"/>
                    </a:lnTo>
                    <a:lnTo>
                      <a:pt x="7" y="15"/>
                    </a:lnTo>
                    <a:lnTo>
                      <a:pt x="5" y="15"/>
                    </a:lnTo>
                    <a:lnTo>
                      <a:pt x="5" y="17"/>
                    </a:lnTo>
                    <a:lnTo>
                      <a:pt x="5" y="17"/>
                    </a:lnTo>
                    <a:lnTo>
                      <a:pt x="5" y="17"/>
                    </a:lnTo>
                    <a:lnTo>
                      <a:pt x="5" y="19"/>
                    </a:lnTo>
                    <a:lnTo>
                      <a:pt x="5" y="21"/>
                    </a:lnTo>
                    <a:lnTo>
                      <a:pt x="5" y="21"/>
                    </a:lnTo>
                    <a:lnTo>
                      <a:pt x="7" y="23"/>
                    </a:lnTo>
                    <a:lnTo>
                      <a:pt x="5" y="27"/>
                    </a:lnTo>
                    <a:lnTo>
                      <a:pt x="7" y="27"/>
                    </a:lnTo>
                    <a:lnTo>
                      <a:pt x="9" y="29"/>
                    </a:lnTo>
                    <a:lnTo>
                      <a:pt x="11" y="27"/>
                    </a:lnTo>
                    <a:lnTo>
                      <a:pt x="17" y="23"/>
                    </a:lnTo>
                    <a:lnTo>
                      <a:pt x="17" y="25"/>
                    </a:lnTo>
                    <a:lnTo>
                      <a:pt x="17" y="25"/>
                    </a:lnTo>
                    <a:lnTo>
                      <a:pt x="17" y="25"/>
                    </a:lnTo>
                    <a:lnTo>
                      <a:pt x="17" y="25"/>
                    </a:lnTo>
                    <a:lnTo>
                      <a:pt x="17" y="27"/>
                    </a:lnTo>
                    <a:lnTo>
                      <a:pt x="13" y="27"/>
                    </a:lnTo>
                    <a:lnTo>
                      <a:pt x="13" y="27"/>
                    </a:lnTo>
                    <a:lnTo>
                      <a:pt x="11" y="29"/>
                    </a:lnTo>
                    <a:lnTo>
                      <a:pt x="11" y="29"/>
                    </a:lnTo>
                    <a:lnTo>
                      <a:pt x="9" y="31"/>
                    </a:lnTo>
                    <a:lnTo>
                      <a:pt x="11" y="32"/>
                    </a:lnTo>
                    <a:lnTo>
                      <a:pt x="11" y="32"/>
                    </a:lnTo>
                    <a:lnTo>
                      <a:pt x="15" y="32"/>
                    </a:lnTo>
                    <a:lnTo>
                      <a:pt x="15" y="32"/>
                    </a:lnTo>
                    <a:lnTo>
                      <a:pt x="15" y="32"/>
                    </a:lnTo>
                    <a:lnTo>
                      <a:pt x="17" y="32"/>
                    </a:lnTo>
                    <a:lnTo>
                      <a:pt x="17" y="32"/>
                    </a:lnTo>
                    <a:lnTo>
                      <a:pt x="19" y="32"/>
                    </a:lnTo>
                    <a:lnTo>
                      <a:pt x="19" y="32"/>
                    </a:lnTo>
                    <a:lnTo>
                      <a:pt x="22" y="34"/>
                    </a:lnTo>
                    <a:lnTo>
                      <a:pt x="22" y="36"/>
                    </a:lnTo>
                    <a:lnTo>
                      <a:pt x="24" y="38"/>
                    </a:lnTo>
                    <a:lnTo>
                      <a:pt x="26" y="40"/>
                    </a:lnTo>
                    <a:lnTo>
                      <a:pt x="26" y="40"/>
                    </a:lnTo>
                    <a:lnTo>
                      <a:pt x="26" y="40"/>
                    </a:lnTo>
                    <a:lnTo>
                      <a:pt x="24" y="40"/>
                    </a:lnTo>
                    <a:lnTo>
                      <a:pt x="24" y="40"/>
                    </a:lnTo>
                    <a:lnTo>
                      <a:pt x="24" y="38"/>
                    </a:lnTo>
                    <a:lnTo>
                      <a:pt x="22" y="36"/>
                    </a:lnTo>
                    <a:lnTo>
                      <a:pt x="21" y="36"/>
                    </a:lnTo>
                    <a:lnTo>
                      <a:pt x="19" y="36"/>
                    </a:lnTo>
                    <a:lnTo>
                      <a:pt x="17" y="36"/>
                    </a:lnTo>
                    <a:lnTo>
                      <a:pt x="17" y="36"/>
                    </a:lnTo>
                    <a:lnTo>
                      <a:pt x="15" y="36"/>
                    </a:lnTo>
                    <a:lnTo>
                      <a:pt x="15" y="36"/>
                    </a:lnTo>
                    <a:lnTo>
                      <a:pt x="9" y="36"/>
                    </a:lnTo>
                    <a:lnTo>
                      <a:pt x="11" y="38"/>
                    </a:lnTo>
                    <a:lnTo>
                      <a:pt x="13" y="40"/>
                    </a:lnTo>
                    <a:lnTo>
                      <a:pt x="15" y="40"/>
                    </a:lnTo>
                    <a:lnTo>
                      <a:pt x="17" y="40"/>
                    </a:lnTo>
                    <a:lnTo>
                      <a:pt x="19" y="40"/>
                    </a:lnTo>
                    <a:lnTo>
                      <a:pt x="19" y="42"/>
                    </a:lnTo>
                    <a:lnTo>
                      <a:pt x="24" y="59"/>
                    </a:lnTo>
                    <a:lnTo>
                      <a:pt x="24" y="59"/>
                    </a:lnTo>
                    <a:lnTo>
                      <a:pt x="26" y="61"/>
                    </a:lnTo>
                    <a:lnTo>
                      <a:pt x="24" y="61"/>
                    </a:lnTo>
                    <a:lnTo>
                      <a:pt x="22" y="63"/>
                    </a:lnTo>
                    <a:lnTo>
                      <a:pt x="22" y="63"/>
                    </a:lnTo>
                    <a:lnTo>
                      <a:pt x="22" y="65"/>
                    </a:lnTo>
                    <a:lnTo>
                      <a:pt x="21" y="67"/>
                    </a:lnTo>
                    <a:lnTo>
                      <a:pt x="26" y="69"/>
                    </a:lnTo>
                    <a:lnTo>
                      <a:pt x="26" y="69"/>
                    </a:lnTo>
                    <a:lnTo>
                      <a:pt x="28" y="74"/>
                    </a:lnTo>
                    <a:lnTo>
                      <a:pt x="30" y="74"/>
                    </a:lnTo>
                    <a:lnTo>
                      <a:pt x="30" y="74"/>
                    </a:lnTo>
                    <a:lnTo>
                      <a:pt x="32" y="76"/>
                    </a:lnTo>
                    <a:lnTo>
                      <a:pt x="32" y="76"/>
                    </a:lnTo>
                    <a:lnTo>
                      <a:pt x="32" y="80"/>
                    </a:lnTo>
                    <a:lnTo>
                      <a:pt x="32" y="82"/>
                    </a:lnTo>
                    <a:lnTo>
                      <a:pt x="32" y="82"/>
                    </a:lnTo>
                    <a:lnTo>
                      <a:pt x="36" y="84"/>
                    </a:lnTo>
                    <a:lnTo>
                      <a:pt x="36" y="86"/>
                    </a:lnTo>
                    <a:lnTo>
                      <a:pt x="38" y="86"/>
                    </a:lnTo>
                    <a:lnTo>
                      <a:pt x="40" y="84"/>
                    </a:lnTo>
                    <a:lnTo>
                      <a:pt x="43" y="82"/>
                    </a:lnTo>
                    <a:lnTo>
                      <a:pt x="43" y="82"/>
                    </a:lnTo>
                    <a:lnTo>
                      <a:pt x="43" y="82"/>
                    </a:lnTo>
                    <a:lnTo>
                      <a:pt x="45" y="82"/>
                    </a:lnTo>
                    <a:lnTo>
                      <a:pt x="47" y="82"/>
                    </a:lnTo>
                    <a:lnTo>
                      <a:pt x="49" y="82"/>
                    </a:lnTo>
                    <a:lnTo>
                      <a:pt x="49" y="80"/>
                    </a:lnTo>
                    <a:lnTo>
                      <a:pt x="51" y="78"/>
                    </a:lnTo>
                    <a:lnTo>
                      <a:pt x="51" y="78"/>
                    </a:lnTo>
                    <a:lnTo>
                      <a:pt x="51" y="78"/>
                    </a:lnTo>
                    <a:lnTo>
                      <a:pt x="51" y="76"/>
                    </a:lnTo>
                    <a:lnTo>
                      <a:pt x="53" y="74"/>
                    </a:lnTo>
                    <a:lnTo>
                      <a:pt x="53" y="74"/>
                    </a:lnTo>
                    <a:lnTo>
                      <a:pt x="53" y="72"/>
                    </a:lnTo>
                    <a:lnTo>
                      <a:pt x="53" y="72"/>
                    </a:lnTo>
                    <a:lnTo>
                      <a:pt x="53" y="70"/>
                    </a:lnTo>
                    <a:lnTo>
                      <a:pt x="53" y="70"/>
                    </a:lnTo>
                    <a:lnTo>
                      <a:pt x="53" y="67"/>
                    </a:lnTo>
                    <a:lnTo>
                      <a:pt x="53" y="67"/>
                    </a:lnTo>
                    <a:lnTo>
                      <a:pt x="53" y="65"/>
                    </a:lnTo>
                    <a:lnTo>
                      <a:pt x="53" y="65"/>
                    </a:lnTo>
                    <a:lnTo>
                      <a:pt x="53" y="63"/>
                    </a:lnTo>
                    <a:lnTo>
                      <a:pt x="55" y="59"/>
                    </a:lnTo>
                    <a:lnTo>
                      <a:pt x="57" y="57"/>
                    </a:lnTo>
                    <a:lnTo>
                      <a:pt x="57" y="57"/>
                    </a:lnTo>
                    <a:lnTo>
                      <a:pt x="55" y="55"/>
                    </a:lnTo>
                    <a:lnTo>
                      <a:pt x="55" y="55"/>
                    </a:lnTo>
                    <a:lnTo>
                      <a:pt x="55" y="55"/>
                    </a:lnTo>
                    <a:lnTo>
                      <a:pt x="55" y="55"/>
                    </a:lnTo>
                    <a:lnTo>
                      <a:pt x="51" y="53"/>
                    </a:lnTo>
                    <a:lnTo>
                      <a:pt x="51" y="53"/>
                    </a:lnTo>
                    <a:lnTo>
                      <a:pt x="51" y="51"/>
                    </a:lnTo>
                    <a:lnTo>
                      <a:pt x="51" y="51"/>
                    </a:lnTo>
                    <a:lnTo>
                      <a:pt x="51" y="51"/>
                    </a:lnTo>
                    <a:lnTo>
                      <a:pt x="51" y="50"/>
                    </a:lnTo>
                    <a:lnTo>
                      <a:pt x="53" y="50"/>
                    </a:lnTo>
                    <a:lnTo>
                      <a:pt x="55" y="50"/>
                    </a:lnTo>
                    <a:lnTo>
                      <a:pt x="55" y="50"/>
                    </a:lnTo>
                    <a:lnTo>
                      <a:pt x="57" y="50"/>
                    </a:lnTo>
                    <a:lnTo>
                      <a:pt x="57" y="48"/>
                    </a:lnTo>
                    <a:lnTo>
                      <a:pt x="57" y="48"/>
                    </a:lnTo>
                    <a:lnTo>
                      <a:pt x="57" y="44"/>
                    </a:lnTo>
                    <a:close/>
                  </a:path>
                </a:pathLst>
              </a:custGeom>
              <a:solidFill>
                <a:schemeClr val="bg1"/>
              </a:solidFill>
              <a:ln w="9525">
                <a:solidFill>
                  <a:schemeClr val="tx1">
                    <a:lumMod val="50000"/>
                    <a:lumOff val="50000"/>
                  </a:schemeClr>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50" name="Freeform 59">
                <a:extLst>
                  <a:ext uri="{FF2B5EF4-FFF2-40B4-BE49-F238E27FC236}">
                    <a16:creationId xmlns:a16="http://schemas.microsoft.com/office/drawing/2014/main" id="{754632F7-C451-4E2A-9A26-AD58D3189DD2}"/>
                  </a:ext>
                </a:extLst>
              </p:cNvPr>
              <p:cNvSpPr>
                <a:spLocks/>
              </p:cNvSpPr>
              <p:nvPr/>
            </p:nvSpPr>
            <p:spPr bwMode="auto">
              <a:xfrm>
                <a:off x="7550045" y="4724014"/>
                <a:ext cx="92141" cy="137757"/>
              </a:xfrm>
              <a:custGeom>
                <a:avLst/>
                <a:gdLst>
                  <a:gd name="T0" fmla="*/ 57 w 57"/>
                  <a:gd name="T1" fmla="*/ 42 h 86"/>
                  <a:gd name="T2" fmla="*/ 53 w 57"/>
                  <a:gd name="T3" fmla="*/ 36 h 86"/>
                  <a:gd name="T4" fmla="*/ 53 w 57"/>
                  <a:gd name="T5" fmla="*/ 32 h 86"/>
                  <a:gd name="T6" fmla="*/ 51 w 57"/>
                  <a:gd name="T7" fmla="*/ 29 h 86"/>
                  <a:gd name="T8" fmla="*/ 51 w 57"/>
                  <a:gd name="T9" fmla="*/ 19 h 86"/>
                  <a:gd name="T10" fmla="*/ 47 w 57"/>
                  <a:gd name="T11" fmla="*/ 13 h 86"/>
                  <a:gd name="T12" fmla="*/ 43 w 57"/>
                  <a:gd name="T13" fmla="*/ 13 h 86"/>
                  <a:gd name="T14" fmla="*/ 40 w 57"/>
                  <a:gd name="T15" fmla="*/ 13 h 86"/>
                  <a:gd name="T16" fmla="*/ 28 w 57"/>
                  <a:gd name="T17" fmla="*/ 15 h 86"/>
                  <a:gd name="T18" fmla="*/ 22 w 57"/>
                  <a:gd name="T19" fmla="*/ 13 h 86"/>
                  <a:gd name="T20" fmla="*/ 21 w 57"/>
                  <a:gd name="T21" fmla="*/ 6 h 86"/>
                  <a:gd name="T22" fmla="*/ 15 w 57"/>
                  <a:gd name="T23" fmla="*/ 4 h 86"/>
                  <a:gd name="T24" fmla="*/ 13 w 57"/>
                  <a:gd name="T25" fmla="*/ 0 h 86"/>
                  <a:gd name="T26" fmla="*/ 11 w 57"/>
                  <a:gd name="T27" fmla="*/ 0 h 86"/>
                  <a:gd name="T28" fmla="*/ 7 w 57"/>
                  <a:gd name="T29" fmla="*/ 4 h 86"/>
                  <a:gd name="T30" fmla="*/ 0 w 57"/>
                  <a:gd name="T31" fmla="*/ 8 h 86"/>
                  <a:gd name="T32" fmla="*/ 3 w 57"/>
                  <a:gd name="T33" fmla="*/ 15 h 86"/>
                  <a:gd name="T34" fmla="*/ 9 w 57"/>
                  <a:gd name="T35" fmla="*/ 13 h 86"/>
                  <a:gd name="T36" fmla="*/ 15 w 57"/>
                  <a:gd name="T37" fmla="*/ 11 h 86"/>
                  <a:gd name="T38" fmla="*/ 5 w 57"/>
                  <a:gd name="T39" fmla="*/ 17 h 86"/>
                  <a:gd name="T40" fmla="*/ 5 w 57"/>
                  <a:gd name="T41" fmla="*/ 21 h 86"/>
                  <a:gd name="T42" fmla="*/ 7 w 57"/>
                  <a:gd name="T43" fmla="*/ 27 h 86"/>
                  <a:gd name="T44" fmla="*/ 17 w 57"/>
                  <a:gd name="T45" fmla="*/ 25 h 86"/>
                  <a:gd name="T46" fmla="*/ 17 w 57"/>
                  <a:gd name="T47" fmla="*/ 27 h 86"/>
                  <a:gd name="T48" fmla="*/ 11 w 57"/>
                  <a:gd name="T49" fmla="*/ 29 h 86"/>
                  <a:gd name="T50" fmla="*/ 15 w 57"/>
                  <a:gd name="T51" fmla="*/ 32 h 86"/>
                  <a:gd name="T52" fmla="*/ 17 w 57"/>
                  <a:gd name="T53" fmla="*/ 32 h 86"/>
                  <a:gd name="T54" fmla="*/ 22 w 57"/>
                  <a:gd name="T55" fmla="*/ 36 h 86"/>
                  <a:gd name="T56" fmla="*/ 26 w 57"/>
                  <a:gd name="T57" fmla="*/ 40 h 86"/>
                  <a:gd name="T58" fmla="*/ 22 w 57"/>
                  <a:gd name="T59" fmla="*/ 36 h 86"/>
                  <a:gd name="T60" fmla="*/ 17 w 57"/>
                  <a:gd name="T61" fmla="*/ 36 h 86"/>
                  <a:gd name="T62" fmla="*/ 11 w 57"/>
                  <a:gd name="T63" fmla="*/ 38 h 86"/>
                  <a:gd name="T64" fmla="*/ 19 w 57"/>
                  <a:gd name="T65" fmla="*/ 40 h 86"/>
                  <a:gd name="T66" fmla="*/ 26 w 57"/>
                  <a:gd name="T67" fmla="*/ 61 h 86"/>
                  <a:gd name="T68" fmla="*/ 22 w 57"/>
                  <a:gd name="T69" fmla="*/ 65 h 86"/>
                  <a:gd name="T70" fmla="*/ 28 w 57"/>
                  <a:gd name="T71" fmla="*/ 74 h 86"/>
                  <a:gd name="T72" fmla="*/ 32 w 57"/>
                  <a:gd name="T73" fmla="*/ 76 h 86"/>
                  <a:gd name="T74" fmla="*/ 36 w 57"/>
                  <a:gd name="T75" fmla="*/ 84 h 86"/>
                  <a:gd name="T76" fmla="*/ 43 w 57"/>
                  <a:gd name="T77" fmla="*/ 82 h 86"/>
                  <a:gd name="T78" fmla="*/ 47 w 57"/>
                  <a:gd name="T79" fmla="*/ 82 h 86"/>
                  <a:gd name="T80" fmla="*/ 51 w 57"/>
                  <a:gd name="T81" fmla="*/ 78 h 86"/>
                  <a:gd name="T82" fmla="*/ 53 w 57"/>
                  <a:gd name="T83" fmla="*/ 74 h 86"/>
                  <a:gd name="T84" fmla="*/ 53 w 57"/>
                  <a:gd name="T85" fmla="*/ 70 h 86"/>
                  <a:gd name="T86" fmla="*/ 53 w 57"/>
                  <a:gd name="T87" fmla="*/ 65 h 86"/>
                  <a:gd name="T88" fmla="*/ 57 w 57"/>
                  <a:gd name="T89" fmla="*/ 57 h 86"/>
                  <a:gd name="T90" fmla="*/ 55 w 57"/>
                  <a:gd name="T91" fmla="*/ 55 h 86"/>
                  <a:gd name="T92" fmla="*/ 51 w 57"/>
                  <a:gd name="T93" fmla="*/ 51 h 86"/>
                  <a:gd name="T94" fmla="*/ 55 w 57"/>
                  <a:gd name="T95" fmla="*/ 50 h 86"/>
                  <a:gd name="T96" fmla="*/ 57 w 57"/>
                  <a:gd name="T97" fmla="*/ 4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7" h="86">
                    <a:moveTo>
                      <a:pt x="57" y="44"/>
                    </a:moveTo>
                    <a:lnTo>
                      <a:pt x="57" y="42"/>
                    </a:lnTo>
                    <a:lnTo>
                      <a:pt x="57" y="42"/>
                    </a:lnTo>
                    <a:lnTo>
                      <a:pt x="57" y="42"/>
                    </a:lnTo>
                    <a:lnTo>
                      <a:pt x="53" y="38"/>
                    </a:lnTo>
                    <a:lnTo>
                      <a:pt x="53" y="38"/>
                    </a:lnTo>
                    <a:lnTo>
                      <a:pt x="53" y="36"/>
                    </a:lnTo>
                    <a:lnTo>
                      <a:pt x="53" y="36"/>
                    </a:lnTo>
                    <a:lnTo>
                      <a:pt x="53" y="34"/>
                    </a:lnTo>
                    <a:lnTo>
                      <a:pt x="53" y="34"/>
                    </a:lnTo>
                    <a:lnTo>
                      <a:pt x="53" y="34"/>
                    </a:lnTo>
                    <a:lnTo>
                      <a:pt x="53" y="32"/>
                    </a:lnTo>
                    <a:lnTo>
                      <a:pt x="53" y="32"/>
                    </a:lnTo>
                    <a:lnTo>
                      <a:pt x="51" y="31"/>
                    </a:lnTo>
                    <a:lnTo>
                      <a:pt x="51" y="31"/>
                    </a:lnTo>
                    <a:lnTo>
                      <a:pt x="51" y="29"/>
                    </a:lnTo>
                    <a:lnTo>
                      <a:pt x="53" y="27"/>
                    </a:lnTo>
                    <a:lnTo>
                      <a:pt x="53" y="25"/>
                    </a:lnTo>
                    <a:lnTo>
                      <a:pt x="53" y="25"/>
                    </a:lnTo>
                    <a:lnTo>
                      <a:pt x="51" y="19"/>
                    </a:lnTo>
                    <a:lnTo>
                      <a:pt x="51" y="15"/>
                    </a:lnTo>
                    <a:lnTo>
                      <a:pt x="51" y="15"/>
                    </a:lnTo>
                    <a:lnTo>
                      <a:pt x="49" y="15"/>
                    </a:lnTo>
                    <a:lnTo>
                      <a:pt x="47" y="13"/>
                    </a:lnTo>
                    <a:lnTo>
                      <a:pt x="45" y="13"/>
                    </a:lnTo>
                    <a:lnTo>
                      <a:pt x="45" y="11"/>
                    </a:lnTo>
                    <a:lnTo>
                      <a:pt x="43" y="13"/>
                    </a:lnTo>
                    <a:lnTo>
                      <a:pt x="43" y="13"/>
                    </a:lnTo>
                    <a:lnTo>
                      <a:pt x="43" y="13"/>
                    </a:lnTo>
                    <a:lnTo>
                      <a:pt x="42" y="13"/>
                    </a:lnTo>
                    <a:lnTo>
                      <a:pt x="42" y="13"/>
                    </a:lnTo>
                    <a:lnTo>
                      <a:pt x="40" y="13"/>
                    </a:lnTo>
                    <a:lnTo>
                      <a:pt x="38" y="13"/>
                    </a:lnTo>
                    <a:lnTo>
                      <a:pt x="34" y="13"/>
                    </a:lnTo>
                    <a:lnTo>
                      <a:pt x="30" y="15"/>
                    </a:lnTo>
                    <a:lnTo>
                      <a:pt x="28" y="15"/>
                    </a:lnTo>
                    <a:lnTo>
                      <a:pt x="26" y="15"/>
                    </a:lnTo>
                    <a:lnTo>
                      <a:pt x="26" y="15"/>
                    </a:lnTo>
                    <a:lnTo>
                      <a:pt x="24" y="15"/>
                    </a:lnTo>
                    <a:lnTo>
                      <a:pt x="22" y="13"/>
                    </a:lnTo>
                    <a:lnTo>
                      <a:pt x="22" y="11"/>
                    </a:lnTo>
                    <a:lnTo>
                      <a:pt x="21" y="8"/>
                    </a:lnTo>
                    <a:lnTo>
                      <a:pt x="21" y="6"/>
                    </a:lnTo>
                    <a:lnTo>
                      <a:pt x="21" y="6"/>
                    </a:lnTo>
                    <a:lnTo>
                      <a:pt x="19" y="4"/>
                    </a:lnTo>
                    <a:lnTo>
                      <a:pt x="17" y="4"/>
                    </a:lnTo>
                    <a:lnTo>
                      <a:pt x="15" y="4"/>
                    </a:lnTo>
                    <a:lnTo>
                      <a:pt x="15" y="4"/>
                    </a:lnTo>
                    <a:lnTo>
                      <a:pt x="15" y="4"/>
                    </a:lnTo>
                    <a:lnTo>
                      <a:pt x="15" y="2"/>
                    </a:lnTo>
                    <a:lnTo>
                      <a:pt x="15" y="2"/>
                    </a:lnTo>
                    <a:lnTo>
                      <a:pt x="13" y="0"/>
                    </a:lnTo>
                    <a:lnTo>
                      <a:pt x="13" y="0"/>
                    </a:lnTo>
                    <a:lnTo>
                      <a:pt x="13" y="0"/>
                    </a:lnTo>
                    <a:lnTo>
                      <a:pt x="13" y="0"/>
                    </a:lnTo>
                    <a:lnTo>
                      <a:pt x="11" y="0"/>
                    </a:lnTo>
                    <a:lnTo>
                      <a:pt x="11" y="4"/>
                    </a:lnTo>
                    <a:lnTo>
                      <a:pt x="9" y="4"/>
                    </a:lnTo>
                    <a:lnTo>
                      <a:pt x="9" y="4"/>
                    </a:lnTo>
                    <a:lnTo>
                      <a:pt x="7" y="4"/>
                    </a:lnTo>
                    <a:lnTo>
                      <a:pt x="3" y="4"/>
                    </a:lnTo>
                    <a:lnTo>
                      <a:pt x="2" y="6"/>
                    </a:lnTo>
                    <a:lnTo>
                      <a:pt x="0" y="6"/>
                    </a:lnTo>
                    <a:lnTo>
                      <a:pt x="0" y="8"/>
                    </a:lnTo>
                    <a:lnTo>
                      <a:pt x="0" y="8"/>
                    </a:lnTo>
                    <a:lnTo>
                      <a:pt x="2" y="11"/>
                    </a:lnTo>
                    <a:lnTo>
                      <a:pt x="2" y="13"/>
                    </a:lnTo>
                    <a:lnTo>
                      <a:pt x="3" y="15"/>
                    </a:lnTo>
                    <a:lnTo>
                      <a:pt x="3" y="15"/>
                    </a:lnTo>
                    <a:lnTo>
                      <a:pt x="3" y="15"/>
                    </a:lnTo>
                    <a:lnTo>
                      <a:pt x="7" y="13"/>
                    </a:lnTo>
                    <a:lnTo>
                      <a:pt x="9" y="13"/>
                    </a:lnTo>
                    <a:lnTo>
                      <a:pt x="9" y="11"/>
                    </a:lnTo>
                    <a:lnTo>
                      <a:pt x="11" y="11"/>
                    </a:lnTo>
                    <a:lnTo>
                      <a:pt x="15" y="11"/>
                    </a:lnTo>
                    <a:lnTo>
                      <a:pt x="15" y="11"/>
                    </a:lnTo>
                    <a:lnTo>
                      <a:pt x="9" y="13"/>
                    </a:lnTo>
                    <a:lnTo>
                      <a:pt x="7" y="15"/>
                    </a:lnTo>
                    <a:lnTo>
                      <a:pt x="5" y="15"/>
                    </a:lnTo>
                    <a:lnTo>
                      <a:pt x="5" y="17"/>
                    </a:lnTo>
                    <a:lnTo>
                      <a:pt x="5" y="17"/>
                    </a:lnTo>
                    <a:lnTo>
                      <a:pt x="5" y="17"/>
                    </a:lnTo>
                    <a:lnTo>
                      <a:pt x="5" y="19"/>
                    </a:lnTo>
                    <a:lnTo>
                      <a:pt x="5" y="21"/>
                    </a:lnTo>
                    <a:lnTo>
                      <a:pt x="5" y="21"/>
                    </a:lnTo>
                    <a:lnTo>
                      <a:pt x="7" y="23"/>
                    </a:lnTo>
                    <a:lnTo>
                      <a:pt x="5" y="27"/>
                    </a:lnTo>
                    <a:lnTo>
                      <a:pt x="7" y="27"/>
                    </a:lnTo>
                    <a:lnTo>
                      <a:pt x="9" y="29"/>
                    </a:lnTo>
                    <a:lnTo>
                      <a:pt x="11" y="27"/>
                    </a:lnTo>
                    <a:lnTo>
                      <a:pt x="17" y="23"/>
                    </a:lnTo>
                    <a:lnTo>
                      <a:pt x="17" y="25"/>
                    </a:lnTo>
                    <a:lnTo>
                      <a:pt x="17" y="25"/>
                    </a:lnTo>
                    <a:lnTo>
                      <a:pt x="17" y="25"/>
                    </a:lnTo>
                    <a:lnTo>
                      <a:pt x="17" y="25"/>
                    </a:lnTo>
                    <a:lnTo>
                      <a:pt x="17" y="27"/>
                    </a:lnTo>
                    <a:lnTo>
                      <a:pt x="13" y="27"/>
                    </a:lnTo>
                    <a:lnTo>
                      <a:pt x="13" y="27"/>
                    </a:lnTo>
                    <a:lnTo>
                      <a:pt x="11" y="29"/>
                    </a:lnTo>
                    <a:lnTo>
                      <a:pt x="11" y="29"/>
                    </a:lnTo>
                    <a:lnTo>
                      <a:pt x="9" y="31"/>
                    </a:lnTo>
                    <a:lnTo>
                      <a:pt x="11" y="32"/>
                    </a:lnTo>
                    <a:lnTo>
                      <a:pt x="11" y="32"/>
                    </a:lnTo>
                    <a:lnTo>
                      <a:pt x="15" y="32"/>
                    </a:lnTo>
                    <a:lnTo>
                      <a:pt x="15" y="32"/>
                    </a:lnTo>
                    <a:lnTo>
                      <a:pt x="15" y="32"/>
                    </a:lnTo>
                    <a:lnTo>
                      <a:pt x="17" y="32"/>
                    </a:lnTo>
                    <a:lnTo>
                      <a:pt x="17" y="32"/>
                    </a:lnTo>
                    <a:lnTo>
                      <a:pt x="19" y="32"/>
                    </a:lnTo>
                    <a:lnTo>
                      <a:pt x="19" y="32"/>
                    </a:lnTo>
                    <a:lnTo>
                      <a:pt x="22" y="34"/>
                    </a:lnTo>
                    <a:lnTo>
                      <a:pt x="22" y="36"/>
                    </a:lnTo>
                    <a:lnTo>
                      <a:pt x="24" y="38"/>
                    </a:lnTo>
                    <a:lnTo>
                      <a:pt x="26" y="40"/>
                    </a:lnTo>
                    <a:lnTo>
                      <a:pt x="26" y="40"/>
                    </a:lnTo>
                    <a:lnTo>
                      <a:pt x="26" y="40"/>
                    </a:lnTo>
                    <a:lnTo>
                      <a:pt x="24" y="40"/>
                    </a:lnTo>
                    <a:lnTo>
                      <a:pt x="24" y="40"/>
                    </a:lnTo>
                    <a:lnTo>
                      <a:pt x="24" y="38"/>
                    </a:lnTo>
                    <a:lnTo>
                      <a:pt x="22" y="36"/>
                    </a:lnTo>
                    <a:lnTo>
                      <a:pt x="21" y="36"/>
                    </a:lnTo>
                    <a:lnTo>
                      <a:pt x="19" y="36"/>
                    </a:lnTo>
                    <a:lnTo>
                      <a:pt x="17" y="36"/>
                    </a:lnTo>
                    <a:lnTo>
                      <a:pt x="17" y="36"/>
                    </a:lnTo>
                    <a:lnTo>
                      <a:pt x="15" y="36"/>
                    </a:lnTo>
                    <a:lnTo>
                      <a:pt x="15" y="36"/>
                    </a:lnTo>
                    <a:lnTo>
                      <a:pt x="9" y="36"/>
                    </a:lnTo>
                    <a:lnTo>
                      <a:pt x="11" y="38"/>
                    </a:lnTo>
                    <a:lnTo>
                      <a:pt x="13" y="40"/>
                    </a:lnTo>
                    <a:lnTo>
                      <a:pt x="15" y="40"/>
                    </a:lnTo>
                    <a:lnTo>
                      <a:pt x="17" y="40"/>
                    </a:lnTo>
                    <a:lnTo>
                      <a:pt x="19" y="40"/>
                    </a:lnTo>
                    <a:lnTo>
                      <a:pt x="19" y="42"/>
                    </a:lnTo>
                    <a:lnTo>
                      <a:pt x="24" y="59"/>
                    </a:lnTo>
                    <a:lnTo>
                      <a:pt x="24" y="59"/>
                    </a:lnTo>
                    <a:lnTo>
                      <a:pt x="26" y="61"/>
                    </a:lnTo>
                    <a:lnTo>
                      <a:pt x="24" y="61"/>
                    </a:lnTo>
                    <a:lnTo>
                      <a:pt x="22" y="63"/>
                    </a:lnTo>
                    <a:lnTo>
                      <a:pt x="22" y="63"/>
                    </a:lnTo>
                    <a:lnTo>
                      <a:pt x="22" y="65"/>
                    </a:lnTo>
                    <a:lnTo>
                      <a:pt x="21" y="67"/>
                    </a:lnTo>
                    <a:lnTo>
                      <a:pt x="26" y="69"/>
                    </a:lnTo>
                    <a:lnTo>
                      <a:pt x="26" y="69"/>
                    </a:lnTo>
                    <a:lnTo>
                      <a:pt x="28" y="74"/>
                    </a:lnTo>
                    <a:lnTo>
                      <a:pt x="30" y="74"/>
                    </a:lnTo>
                    <a:lnTo>
                      <a:pt x="30" y="74"/>
                    </a:lnTo>
                    <a:lnTo>
                      <a:pt x="32" y="76"/>
                    </a:lnTo>
                    <a:lnTo>
                      <a:pt x="32" y="76"/>
                    </a:lnTo>
                    <a:lnTo>
                      <a:pt x="32" y="80"/>
                    </a:lnTo>
                    <a:lnTo>
                      <a:pt x="32" y="82"/>
                    </a:lnTo>
                    <a:lnTo>
                      <a:pt x="32" y="82"/>
                    </a:lnTo>
                    <a:lnTo>
                      <a:pt x="36" y="84"/>
                    </a:lnTo>
                    <a:lnTo>
                      <a:pt x="36" y="86"/>
                    </a:lnTo>
                    <a:lnTo>
                      <a:pt x="38" y="86"/>
                    </a:lnTo>
                    <a:lnTo>
                      <a:pt x="40" y="84"/>
                    </a:lnTo>
                    <a:lnTo>
                      <a:pt x="43" y="82"/>
                    </a:lnTo>
                    <a:lnTo>
                      <a:pt x="43" y="82"/>
                    </a:lnTo>
                    <a:lnTo>
                      <a:pt x="43" y="82"/>
                    </a:lnTo>
                    <a:lnTo>
                      <a:pt x="45" y="82"/>
                    </a:lnTo>
                    <a:lnTo>
                      <a:pt x="47" y="82"/>
                    </a:lnTo>
                    <a:lnTo>
                      <a:pt x="49" y="82"/>
                    </a:lnTo>
                    <a:lnTo>
                      <a:pt x="49" y="80"/>
                    </a:lnTo>
                    <a:lnTo>
                      <a:pt x="51" y="78"/>
                    </a:lnTo>
                    <a:lnTo>
                      <a:pt x="51" y="78"/>
                    </a:lnTo>
                    <a:lnTo>
                      <a:pt x="51" y="78"/>
                    </a:lnTo>
                    <a:lnTo>
                      <a:pt x="51" y="76"/>
                    </a:lnTo>
                    <a:lnTo>
                      <a:pt x="53" y="74"/>
                    </a:lnTo>
                    <a:lnTo>
                      <a:pt x="53" y="74"/>
                    </a:lnTo>
                    <a:lnTo>
                      <a:pt x="53" y="72"/>
                    </a:lnTo>
                    <a:lnTo>
                      <a:pt x="53" y="72"/>
                    </a:lnTo>
                    <a:lnTo>
                      <a:pt x="53" y="70"/>
                    </a:lnTo>
                    <a:lnTo>
                      <a:pt x="53" y="70"/>
                    </a:lnTo>
                    <a:lnTo>
                      <a:pt x="53" y="67"/>
                    </a:lnTo>
                    <a:lnTo>
                      <a:pt x="53" y="67"/>
                    </a:lnTo>
                    <a:lnTo>
                      <a:pt x="53" y="65"/>
                    </a:lnTo>
                    <a:lnTo>
                      <a:pt x="53" y="65"/>
                    </a:lnTo>
                    <a:lnTo>
                      <a:pt x="53" y="63"/>
                    </a:lnTo>
                    <a:lnTo>
                      <a:pt x="55" y="59"/>
                    </a:lnTo>
                    <a:lnTo>
                      <a:pt x="57" y="57"/>
                    </a:lnTo>
                    <a:lnTo>
                      <a:pt x="57" y="57"/>
                    </a:lnTo>
                    <a:lnTo>
                      <a:pt x="55" y="55"/>
                    </a:lnTo>
                    <a:lnTo>
                      <a:pt x="55" y="55"/>
                    </a:lnTo>
                    <a:lnTo>
                      <a:pt x="55" y="55"/>
                    </a:lnTo>
                    <a:lnTo>
                      <a:pt x="55" y="55"/>
                    </a:lnTo>
                    <a:lnTo>
                      <a:pt x="51" y="53"/>
                    </a:lnTo>
                    <a:lnTo>
                      <a:pt x="51" y="53"/>
                    </a:lnTo>
                    <a:lnTo>
                      <a:pt x="51" y="51"/>
                    </a:lnTo>
                    <a:lnTo>
                      <a:pt x="51" y="51"/>
                    </a:lnTo>
                    <a:lnTo>
                      <a:pt x="51" y="51"/>
                    </a:lnTo>
                    <a:lnTo>
                      <a:pt x="51" y="50"/>
                    </a:lnTo>
                    <a:lnTo>
                      <a:pt x="53" y="50"/>
                    </a:lnTo>
                    <a:lnTo>
                      <a:pt x="55" y="50"/>
                    </a:lnTo>
                    <a:lnTo>
                      <a:pt x="55" y="50"/>
                    </a:lnTo>
                    <a:lnTo>
                      <a:pt x="57" y="50"/>
                    </a:lnTo>
                    <a:lnTo>
                      <a:pt x="57" y="48"/>
                    </a:lnTo>
                    <a:lnTo>
                      <a:pt x="57" y="48"/>
                    </a:lnTo>
                    <a:lnTo>
                      <a:pt x="57" y="44"/>
                    </a:lnTo>
                    <a:close/>
                  </a:path>
                </a:pathLst>
              </a:custGeom>
              <a:solidFill>
                <a:schemeClr val="bg1"/>
              </a:solidFill>
              <a:ln w="3175" cap="rnd">
                <a:solidFill>
                  <a:schemeClr val="tx1">
                    <a:lumMod val="50000"/>
                    <a:lumOff val="50000"/>
                  </a:schemeClr>
                </a:solidFill>
                <a:prstDash val="solid"/>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51" name="Freeform 60">
                <a:extLst>
                  <a:ext uri="{FF2B5EF4-FFF2-40B4-BE49-F238E27FC236}">
                    <a16:creationId xmlns:a16="http://schemas.microsoft.com/office/drawing/2014/main" id="{0280CCF2-9FE2-4FF7-88C2-7879D21BAF86}"/>
                  </a:ext>
                </a:extLst>
              </p:cNvPr>
              <p:cNvSpPr>
                <a:spLocks noEditPoints="1"/>
              </p:cNvSpPr>
              <p:nvPr/>
            </p:nvSpPr>
            <p:spPr bwMode="auto">
              <a:xfrm>
                <a:off x="7153270" y="3961755"/>
                <a:ext cx="278306" cy="56940"/>
              </a:xfrm>
              <a:custGeom>
                <a:avLst/>
                <a:gdLst>
                  <a:gd name="T0" fmla="*/ 175 w 175"/>
                  <a:gd name="T1" fmla="*/ 28 h 36"/>
                  <a:gd name="T2" fmla="*/ 173 w 175"/>
                  <a:gd name="T3" fmla="*/ 27 h 36"/>
                  <a:gd name="T4" fmla="*/ 173 w 175"/>
                  <a:gd name="T5" fmla="*/ 27 h 36"/>
                  <a:gd name="T6" fmla="*/ 171 w 175"/>
                  <a:gd name="T7" fmla="*/ 27 h 36"/>
                  <a:gd name="T8" fmla="*/ 171 w 175"/>
                  <a:gd name="T9" fmla="*/ 30 h 36"/>
                  <a:gd name="T10" fmla="*/ 170 w 175"/>
                  <a:gd name="T11" fmla="*/ 32 h 36"/>
                  <a:gd name="T12" fmla="*/ 170 w 175"/>
                  <a:gd name="T13" fmla="*/ 34 h 36"/>
                  <a:gd name="T14" fmla="*/ 170 w 175"/>
                  <a:gd name="T15" fmla="*/ 36 h 36"/>
                  <a:gd name="T16" fmla="*/ 170 w 175"/>
                  <a:gd name="T17" fmla="*/ 36 h 36"/>
                  <a:gd name="T18" fmla="*/ 171 w 175"/>
                  <a:gd name="T19" fmla="*/ 36 h 36"/>
                  <a:gd name="T20" fmla="*/ 173 w 175"/>
                  <a:gd name="T21" fmla="*/ 36 h 36"/>
                  <a:gd name="T22" fmla="*/ 175 w 175"/>
                  <a:gd name="T23" fmla="*/ 34 h 36"/>
                  <a:gd name="T24" fmla="*/ 175 w 175"/>
                  <a:gd name="T25" fmla="*/ 32 h 36"/>
                  <a:gd name="T26" fmla="*/ 175 w 175"/>
                  <a:gd name="T27" fmla="*/ 28 h 36"/>
                  <a:gd name="T28" fmla="*/ 2 w 175"/>
                  <a:gd name="T29" fmla="*/ 0 h 36"/>
                  <a:gd name="T30" fmla="*/ 0 w 175"/>
                  <a:gd name="T31" fmla="*/ 0 h 36"/>
                  <a:gd name="T32" fmla="*/ 0 w 175"/>
                  <a:gd name="T33" fmla="*/ 0 h 36"/>
                  <a:gd name="T34" fmla="*/ 0 w 175"/>
                  <a:gd name="T35" fmla="*/ 2 h 36"/>
                  <a:gd name="T36" fmla="*/ 0 w 175"/>
                  <a:gd name="T37" fmla="*/ 2 h 36"/>
                  <a:gd name="T38" fmla="*/ 0 w 175"/>
                  <a:gd name="T39" fmla="*/ 4 h 36"/>
                  <a:gd name="T40" fmla="*/ 0 w 175"/>
                  <a:gd name="T41" fmla="*/ 2 h 36"/>
                  <a:gd name="T42" fmla="*/ 2 w 175"/>
                  <a:gd name="T43" fmla="*/ 2 h 36"/>
                  <a:gd name="T44" fmla="*/ 2 w 175"/>
                  <a:gd name="T45" fmla="*/ 0 h 36"/>
                  <a:gd name="T46" fmla="*/ 2 w 175"/>
                  <a:gd name="T47" fmla="*/ 0 h 36"/>
                  <a:gd name="T48" fmla="*/ 2 w 175"/>
                  <a:gd name="T4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5" h="36">
                    <a:moveTo>
                      <a:pt x="175" y="28"/>
                    </a:moveTo>
                    <a:lnTo>
                      <a:pt x="173" y="27"/>
                    </a:lnTo>
                    <a:lnTo>
                      <a:pt x="173" y="27"/>
                    </a:lnTo>
                    <a:lnTo>
                      <a:pt x="171" y="27"/>
                    </a:lnTo>
                    <a:lnTo>
                      <a:pt x="171" y="30"/>
                    </a:lnTo>
                    <a:lnTo>
                      <a:pt x="170" y="32"/>
                    </a:lnTo>
                    <a:lnTo>
                      <a:pt x="170" y="34"/>
                    </a:lnTo>
                    <a:lnTo>
                      <a:pt x="170" y="36"/>
                    </a:lnTo>
                    <a:lnTo>
                      <a:pt x="170" y="36"/>
                    </a:lnTo>
                    <a:lnTo>
                      <a:pt x="171" y="36"/>
                    </a:lnTo>
                    <a:lnTo>
                      <a:pt x="173" y="36"/>
                    </a:lnTo>
                    <a:lnTo>
                      <a:pt x="175" y="34"/>
                    </a:lnTo>
                    <a:lnTo>
                      <a:pt x="175" y="32"/>
                    </a:lnTo>
                    <a:lnTo>
                      <a:pt x="175" y="28"/>
                    </a:lnTo>
                    <a:close/>
                    <a:moveTo>
                      <a:pt x="2" y="0"/>
                    </a:moveTo>
                    <a:lnTo>
                      <a:pt x="0" y="0"/>
                    </a:lnTo>
                    <a:lnTo>
                      <a:pt x="0" y="0"/>
                    </a:lnTo>
                    <a:lnTo>
                      <a:pt x="0" y="2"/>
                    </a:lnTo>
                    <a:lnTo>
                      <a:pt x="0" y="2"/>
                    </a:lnTo>
                    <a:lnTo>
                      <a:pt x="0" y="4"/>
                    </a:lnTo>
                    <a:lnTo>
                      <a:pt x="0" y="2"/>
                    </a:lnTo>
                    <a:lnTo>
                      <a:pt x="2" y="2"/>
                    </a:lnTo>
                    <a:lnTo>
                      <a:pt x="2" y="0"/>
                    </a:lnTo>
                    <a:lnTo>
                      <a:pt x="2" y="0"/>
                    </a:lnTo>
                    <a:lnTo>
                      <a:pt x="2" y="0"/>
                    </a:lnTo>
                    <a:close/>
                  </a:path>
                </a:pathLst>
              </a:custGeom>
              <a:solidFill>
                <a:schemeClr val="bg1"/>
              </a:solidFill>
              <a:ln w="9525">
                <a:solidFill>
                  <a:schemeClr val="tx1">
                    <a:lumMod val="50000"/>
                    <a:lumOff val="50000"/>
                  </a:schemeClr>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52" name="Freeform 61">
                <a:extLst>
                  <a:ext uri="{FF2B5EF4-FFF2-40B4-BE49-F238E27FC236}">
                    <a16:creationId xmlns:a16="http://schemas.microsoft.com/office/drawing/2014/main" id="{D2AEED84-A080-4722-A778-093BB4D37E42}"/>
                  </a:ext>
                </a:extLst>
              </p:cNvPr>
              <p:cNvSpPr>
                <a:spLocks noEditPoints="1"/>
              </p:cNvSpPr>
              <p:nvPr/>
            </p:nvSpPr>
            <p:spPr bwMode="auto">
              <a:xfrm>
                <a:off x="7153270" y="3961755"/>
                <a:ext cx="278306" cy="56940"/>
              </a:xfrm>
              <a:custGeom>
                <a:avLst/>
                <a:gdLst>
                  <a:gd name="T0" fmla="*/ 175 w 175"/>
                  <a:gd name="T1" fmla="*/ 28 h 36"/>
                  <a:gd name="T2" fmla="*/ 173 w 175"/>
                  <a:gd name="T3" fmla="*/ 27 h 36"/>
                  <a:gd name="T4" fmla="*/ 173 w 175"/>
                  <a:gd name="T5" fmla="*/ 27 h 36"/>
                  <a:gd name="T6" fmla="*/ 171 w 175"/>
                  <a:gd name="T7" fmla="*/ 27 h 36"/>
                  <a:gd name="T8" fmla="*/ 171 w 175"/>
                  <a:gd name="T9" fmla="*/ 30 h 36"/>
                  <a:gd name="T10" fmla="*/ 170 w 175"/>
                  <a:gd name="T11" fmla="*/ 32 h 36"/>
                  <a:gd name="T12" fmla="*/ 170 w 175"/>
                  <a:gd name="T13" fmla="*/ 34 h 36"/>
                  <a:gd name="T14" fmla="*/ 170 w 175"/>
                  <a:gd name="T15" fmla="*/ 36 h 36"/>
                  <a:gd name="T16" fmla="*/ 170 w 175"/>
                  <a:gd name="T17" fmla="*/ 36 h 36"/>
                  <a:gd name="T18" fmla="*/ 171 w 175"/>
                  <a:gd name="T19" fmla="*/ 36 h 36"/>
                  <a:gd name="T20" fmla="*/ 173 w 175"/>
                  <a:gd name="T21" fmla="*/ 36 h 36"/>
                  <a:gd name="T22" fmla="*/ 175 w 175"/>
                  <a:gd name="T23" fmla="*/ 34 h 36"/>
                  <a:gd name="T24" fmla="*/ 175 w 175"/>
                  <a:gd name="T25" fmla="*/ 32 h 36"/>
                  <a:gd name="T26" fmla="*/ 175 w 175"/>
                  <a:gd name="T27" fmla="*/ 28 h 36"/>
                  <a:gd name="T28" fmla="*/ 2 w 175"/>
                  <a:gd name="T29" fmla="*/ 0 h 36"/>
                  <a:gd name="T30" fmla="*/ 0 w 175"/>
                  <a:gd name="T31" fmla="*/ 0 h 36"/>
                  <a:gd name="T32" fmla="*/ 0 w 175"/>
                  <a:gd name="T33" fmla="*/ 0 h 36"/>
                  <a:gd name="T34" fmla="*/ 0 w 175"/>
                  <a:gd name="T35" fmla="*/ 2 h 36"/>
                  <a:gd name="T36" fmla="*/ 0 w 175"/>
                  <a:gd name="T37" fmla="*/ 2 h 36"/>
                  <a:gd name="T38" fmla="*/ 0 w 175"/>
                  <a:gd name="T39" fmla="*/ 4 h 36"/>
                  <a:gd name="T40" fmla="*/ 0 w 175"/>
                  <a:gd name="T41" fmla="*/ 2 h 36"/>
                  <a:gd name="T42" fmla="*/ 2 w 175"/>
                  <a:gd name="T43" fmla="*/ 2 h 36"/>
                  <a:gd name="T44" fmla="*/ 2 w 175"/>
                  <a:gd name="T45" fmla="*/ 0 h 36"/>
                  <a:gd name="T46" fmla="*/ 2 w 175"/>
                  <a:gd name="T47" fmla="*/ 0 h 36"/>
                  <a:gd name="T48" fmla="*/ 2 w 175"/>
                  <a:gd name="T4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5" h="36">
                    <a:moveTo>
                      <a:pt x="175" y="28"/>
                    </a:moveTo>
                    <a:lnTo>
                      <a:pt x="173" y="27"/>
                    </a:lnTo>
                    <a:lnTo>
                      <a:pt x="173" y="27"/>
                    </a:lnTo>
                    <a:lnTo>
                      <a:pt x="171" y="27"/>
                    </a:lnTo>
                    <a:lnTo>
                      <a:pt x="171" y="30"/>
                    </a:lnTo>
                    <a:lnTo>
                      <a:pt x="170" y="32"/>
                    </a:lnTo>
                    <a:lnTo>
                      <a:pt x="170" y="34"/>
                    </a:lnTo>
                    <a:lnTo>
                      <a:pt x="170" y="36"/>
                    </a:lnTo>
                    <a:lnTo>
                      <a:pt x="170" y="36"/>
                    </a:lnTo>
                    <a:lnTo>
                      <a:pt x="171" y="36"/>
                    </a:lnTo>
                    <a:lnTo>
                      <a:pt x="173" y="36"/>
                    </a:lnTo>
                    <a:lnTo>
                      <a:pt x="175" y="34"/>
                    </a:lnTo>
                    <a:lnTo>
                      <a:pt x="175" y="32"/>
                    </a:lnTo>
                    <a:lnTo>
                      <a:pt x="175" y="28"/>
                    </a:lnTo>
                    <a:close/>
                    <a:moveTo>
                      <a:pt x="2" y="0"/>
                    </a:moveTo>
                    <a:lnTo>
                      <a:pt x="0" y="0"/>
                    </a:lnTo>
                    <a:lnTo>
                      <a:pt x="0" y="0"/>
                    </a:lnTo>
                    <a:lnTo>
                      <a:pt x="0" y="2"/>
                    </a:lnTo>
                    <a:lnTo>
                      <a:pt x="0" y="2"/>
                    </a:lnTo>
                    <a:lnTo>
                      <a:pt x="0" y="4"/>
                    </a:lnTo>
                    <a:lnTo>
                      <a:pt x="0" y="2"/>
                    </a:lnTo>
                    <a:lnTo>
                      <a:pt x="2" y="2"/>
                    </a:lnTo>
                    <a:lnTo>
                      <a:pt x="2" y="0"/>
                    </a:lnTo>
                    <a:lnTo>
                      <a:pt x="2" y="0"/>
                    </a:lnTo>
                    <a:lnTo>
                      <a:pt x="2" y="0"/>
                    </a:lnTo>
                    <a:close/>
                  </a:path>
                </a:pathLst>
              </a:custGeom>
              <a:solidFill>
                <a:schemeClr val="bg1"/>
              </a:solidFill>
              <a:ln w="3175" cap="rnd">
                <a:solidFill>
                  <a:schemeClr val="tx1">
                    <a:lumMod val="50000"/>
                    <a:lumOff val="50000"/>
                  </a:schemeClr>
                </a:solidFill>
                <a:prstDash val="solid"/>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53" name="Freeform 62">
                <a:extLst>
                  <a:ext uri="{FF2B5EF4-FFF2-40B4-BE49-F238E27FC236}">
                    <a16:creationId xmlns:a16="http://schemas.microsoft.com/office/drawing/2014/main" id="{FD252538-F9FF-4C0C-8C93-52D42B8E66EC}"/>
                  </a:ext>
                </a:extLst>
              </p:cNvPr>
              <p:cNvSpPr>
                <a:spLocks/>
              </p:cNvSpPr>
              <p:nvPr/>
            </p:nvSpPr>
            <p:spPr bwMode="auto">
              <a:xfrm>
                <a:off x="7435337" y="4024205"/>
                <a:ext cx="39490" cy="47756"/>
              </a:xfrm>
              <a:custGeom>
                <a:avLst/>
                <a:gdLst>
                  <a:gd name="T0" fmla="*/ 25 w 25"/>
                  <a:gd name="T1" fmla="*/ 15 h 30"/>
                  <a:gd name="T2" fmla="*/ 21 w 25"/>
                  <a:gd name="T3" fmla="*/ 15 h 30"/>
                  <a:gd name="T4" fmla="*/ 19 w 25"/>
                  <a:gd name="T5" fmla="*/ 15 h 30"/>
                  <a:gd name="T6" fmla="*/ 19 w 25"/>
                  <a:gd name="T7" fmla="*/ 17 h 30"/>
                  <a:gd name="T8" fmla="*/ 19 w 25"/>
                  <a:gd name="T9" fmla="*/ 19 h 30"/>
                  <a:gd name="T10" fmla="*/ 17 w 25"/>
                  <a:gd name="T11" fmla="*/ 19 h 30"/>
                  <a:gd name="T12" fmla="*/ 15 w 25"/>
                  <a:gd name="T13" fmla="*/ 19 h 30"/>
                  <a:gd name="T14" fmla="*/ 14 w 25"/>
                  <a:gd name="T15" fmla="*/ 17 h 30"/>
                  <a:gd name="T16" fmla="*/ 14 w 25"/>
                  <a:gd name="T17" fmla="*/ 13 h 30"/>
                  <a:gd name="T18" fmla="*/ 14 w 25"/>
                  <a:gd name="T19" fmla="*/ 11 h 30"/>
                  <a:gd name="T20" fmla="*/ 14 w 25"/>
                  <a:gd name="T21" fmla="*/ 11 h 30"/>
                  <a:gd name="T22" fmla="*/ 19 w 25"/>
                  <a:gd name="T23" fmla="*/ 7 h 30"/>
                  <a:gd name="T24" fmla="*/ 21 w 25"/>
                  <a:gd name="T25" fmla="*/ 6 h 30"/>
                  <a:gd name="T26" fmla="*/ 21 w 25"/>
                  <a:gd name="T27" fmla="*/ 6 h 30"/>
                  <a:gd name="T28" fmla="*/ 19 w 25"/>
                  <a:gd name="T29" fmla="*/ 4 h 30"/>
                  <a:gd name="T30" fmla="*/ 17 w 25"/>
                  <a:gd name="T31" fmla="*/ 4 h 30"/>
                  <a:gd name="T32" fmla="*/ 17 w 25"/>
                  <a:gd name="T33" fmla="*/ 4 h 30"/>
                  <a:gd name="T34" fmla="*/ 15 w 25"/>
                  <a:gd name="T35" fmla="*/ 2 h 30"/>
                  <a:gd name="T36" fmla="*/ 17 w 25"/>
                  <a:gd name="T37" fmla="*/ 0 h 30"/>
                  <a:gd name="T38" fmla="*/ 15 w 25"/>
                  <a:gd name="T39" fmla="*/ 0 h 30"/>
                  <a:gd name="T40" fmla="*/ 14 w 25"/>
                  <a:gd name="T41" fmla="*/ 0 h 30"/>
                  <a:gd name="T42" fmla="*/ 10 w 25"/>
                  <a:gd name="T43" fmla="*/ 4 h 30"/>
                  <a:gd name="T44" fmla="*/ 8 w 25"/>
                  <a:gd name="T45" fmla="*/ 4 h 30"/>
                  <a:gd name="T46" fmla="*/ 6 w 25"/>
                  <a:gd name="T47" fmla="*/ 4 h 30"/>
                  <a:gd name="T48" fmla="*/ 6 w 25"/>
                  <a:gd name="T49" fmla="*/ 4 h 30"/>
                  <a:gd name="T50" fmla="*/ 4 w 25"/>
                  <a:gd name="T51" fmla="*/ 7 h 30"/>
                  <a:gd name="T52" fmla="*/ 2 w 25"/>
                  <a:gd name="T53" fmla="*/ 7 h 30"/>
                  <a:gd name="T54" fmla="*/ 0 w 25"/>
                  <a:gd name="T55" fmla="*/ 7 h 30"/>
                  <a:gd name="T56" fmla="*/ 0 w 25"/>
                  <a:gd name="T57" fmla="*/ 7 h 30"/>
                  <a:gd name="T58" fmla="*/ 0 w 25"/>
                  <a:gd name="T59" fmla="*/ 9 h 30"/>
                  <a:gd name="T60" fmla="*/ 0 w 25"/>
                  <a:gd name="T61" fmla="*/ 9 h 30"/>
                  <a:gd name="T62" fmla="*/ 0 w 25"/>
                  <a:gd name="T63" fmla="*/ 11 h 30"/>
                  <a:gd name="T64" fmla="*/ 4 w 25"/>
                  <a:gd name="T65" fmla="*/ 13 h 30"/>
                  <a:gd name="T66" fmla="*/ 4 w 25"/>
                  <a:gd name="T67" fmla="*/ 15 h 30"/>
                  <a:gd name="T68" fmla="*/ 4 w 25"/>
                  <a:gd name="T69" fmla="*/ 19 h 30"/>
                  <a:gd name="T70" fmla="*/ 6 w 25"/>
                  <a:gd name="T71" fmla="*/ 25 h 30"/>
                  <a:gd name="T72" fmla="*/ 8 w 25"/>
                  <a:gd name="T73" fmla="*/ 28 h 30"/>
                  <a:gd name="T74" fmla="*/ 10 w 25"/>
                  <a:gd name="T75" fmla="*/ 28 h 30"/>
                  <a:gd name="T76" fmla="*/ 12 w 25"/>
                  <a:gd name="T77" fmla="*/ 28 h 30"/>
                  <a:gd name="T78" fmla="*/ 14 w 25"/>
                  <a:gd name="T79" fmla="*/ 26 h 30"/>
                  <a:gd name="T80" fmla="*/ 14 w 25"/>
                  <a:gd name="T81" fmla="*/ 28 h 30"/>
                  <a:gd name="T82" fmla="*/ 15 w 25"/>
                  <a:gd name="T83" fmla="*/ 28 h 30"/>
                  <a:gd name="T84" fmla="*/ 15 w 25"/>
                  <a:gd name="T85" fmla="*/ 28 h 30"/>
                  <a:gd name="T86" fmla="*/ 17 w 25"/>
                  <a:gd name="T87" fmla="*/ 26 h 30"/>
                  <a:gd name="T88" fmla="*/ 19 w 25"/>
                  <a:gd name="T89" fmla="*/ 26 h 30"/>
                  <a:gd name="T90" fmla="*/ 21 w 25"/>
                  <a:gd name="T91" fmla="*/ 28 h 30"/>
                  <a:gd name="T92" fmla="*/ 23 w 25"/>
                  <a:gd name="T93" fmla="*/ 30 h 30"/>
                  <a:gd name="T94" fmla="*/ 23 w 25"/>
                  <a:gd name="T95" fmla="*/ 28 h 30"/>
                  <a:gd name="T96" fmla="*/ 25 w 25"/>
                  <a:gd name="T97" fmla="*/ 26 h 30"/>
                  <a:gd name="T98" fmla="*/ 25 w 25"/>
                  <a:gd name="T99" fmla="*/ 2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 h="30">
                    <a:moveTo>
                      <a:pt x="25" y="17"/>
                    </a:moveTo>
                    <a:lnTo>
                      <a:pt x="25" y="15"/>
                    </a:lnTo>
                    <a:lnTo>
                      <a:pt x="23" y="15"/>
                    </a:lnTo>
                    <a:lnTo>
                      <a:pt x="21" y="15"/>
                    </a:lnTo>
                    <a:lnTo>
                      <a:pt x="19" y="15"/>
                    </a:lnTo>
                    <a:lnTo>
                      <a:pt x="19" y="15"/>
                    </a:lnTo>
                    <a:lnTo>
                      <a:pt x="19" y="15"/>
                    </a:lnTo>
                    <a:lnTo>
                      <a:pt x="19" y="17"/>
                    </a:lnTo>
                    <a:lnTo>
                      <a:pt x="19" y="17"/>
                    </a:lnTo>
                    <a:lnTo>
                      <a:pt x="19" y="19"/>
                    </a:lnTo>
                    <a:lnTo>
                      <a:pt x="19" y="19"/>
                    </a:lnTo>
                    <a:lnTo>
                      <a:pt x="17" y="19"/>
                    </a:lnTo>
                    <a:lnTo>
                      <a:pt x="15" y="19"/>
                    </a:lnTo>
                    <a:lnTo>
                      <a:pt x="15" y="19"/>
                    </a:lnTo>
                    <a:lnTo>
                      <a:pt x="14" y="17"/>
                    </a:lnTo>
                    <a:lnTo>
                      <a:pt x="14" y="17"/>
                    </a:lnTo>
                    <a:lnTo>
                      <a:pt x="14" y="13"/>
                    </a:lnTo>
                    <a:lnTo>
                      <a:pt x="14" y="13"/>
                    </a:lnTo>
                    <a:lnTo>
                      <a:pt x="14" y="13"/>
                    </a:lnTo>
                    <a:lnTo>
                      <a:pt x="14" y="11"/>
                    </a:lnTo>
                    <a:lnTo>
                      <a:pt x="14" y="11"/>
                    </a:lnTo>
                    <a:lnTo>
                      <a:pt x="14" y="11"/>
                    </a:lnTo>
                    <a:lnTo>
                      <a:pt x="14" y="11"/>
                    </a:lnTo>
                    <a:lnTo>
                      <a:pt x="19" y="7"/>
                    </a:lnTo>
                    <a:lnTo>
                      <a:pt x="21" y="7"/>
                    </a:lnTo>
                    <a:lnTo>
                      <a:pt x="21" y="6"/>
                    </a:lnTo>
                    <a:lnTo>
                      <a:pt x="21" y="6"/>
                    </a:lnTo>
                    <a:lnTo>
                      <a:pt x="21" y="6"/>
                    </a:lnTo>
                    <a:lnTo>
                      <a:pt x="21" y="4"/>
                    </a:lnTo>
                    <a:lnTo>
                      <a:pt x="19" y="4"/>
                    </a:lnTo>
                    <a:lnTo>
                      <a:pt x="19" y="4"/>
                    </a:lnTo>
                    <a:lnTo>
                      <a:pt x="17" y="4"/>
                    </a:lnTo>
                    <a:lnTo>
                      <a:pt x="17" y="4"/>
                    </a:lnTo>
                    <a:lnTo>
                      <a:pt x="17" y="4"/>
                    </a:lnTo>
                    <a:lnTo>
                      <a:pt x="15" y="4"/>
                    </a:lnTo>
                    <a:lnTo>
                      <a:pt x="15" y="2"/>
                    </a:lnTo>
                    <a:lnTo>
                      <a:pt x="17" y="2"/>
                    </a:lnTo>
                    <a:lnTo>
                      <a:pt x="17" y="0"/>
                    </a:lnTo>
                    <a:lnTo>
                      <a:pt x="15" y="0"/>
                    </a:lnTo>
                    <a:lnTo>
                      <a:pt x="15" y="0"/>
                    </a:lnTo>
                    <a:lnTo>
                      <a:pt x="15" y="0"/>
                    </a:lnTo>
                    <a:lnTo>
                      <a:pt x="14" y="0"/>
                    </a:lnTo>
                    <a:lnTo>
                      <a:pt x="12" y="2"/>
                    </a:lnTo>
                    <a:lnTo>
                      <a:pt x="10" y="4"/>
                    </a:lnTo>
                    <a:lnTo>
                      <a:pt x="10" y="4"/>
                    </a:lnTo>
                    <a:lnTo>
                      <a:pt x="8" y="4"/>
                    </a:lnTo>
                    <a:lnTo>
                      <a:pt x="8" y="4"/>
                    </a:lnTo>
                    <a:lnTo>
                      <a:pt x="6" y="4"/>
                    </a:lnTo>
                    <a:lnTo>
                      <a:pt x="6" y="4"/>
                    </a:lnTo>
                    <a:lnTo>
                      <a:pt x="6" y="4"/>
                    </a:lnTo>
                    <a:lnTo>
                      <a:pt x="4" y="7"/>
                    </a:lnTo>
                    <a:lnTo>
                      <a:pt x="4" y="7"/>
                    </a:lnTo>
                    <a:lnTo>
                      <a:pt x="4" y="7"/>
                    </a:lnTo>
                    <a:lnTo>
                      <a:pt x="2" y="7"/>
                    </a:lnTo>
                    <a:lnTo>
                      <a:pt x="2" y="7"/>
                    </a:lnTo>
                    <a:lnTo>
                      <a:pt x="0" y="7"/>
                    </a:lnTo>
                    <a:lnTo>
                      <a:pt x="0" y="7"/>
                    </a:lnTo>
                    <a:lnTo>
                      <a:pt x="0" y="7"/>
                    </a:lnTo>
                    <a:lnTo>
                      <a:pt x="0" y="9"/>
                    </a:lnTo>
                    <a:lnTo>
                      <a:pt x="0" y="9"/>
                    </a:lnTo>
                    <a:lnTo>
                      <a:pt x="0" y="9"/>
                    </a:lnTo>
                    <a:lnTo>
                      <a:pt x="0" y="9"/>
                    </a:lnTo>
                    <a:lnTo>
                      <a:pt x="0" y="11"/>
                    </a:lnTo>
                    <a:lnTo>
                      <a:pt x="0" y="11"/>
                    </a:lnTo>
                    <a:lnTo>
                      <a:pt x="2" y="13"/>
                    </a:lnTo>
                    <a:lnTo>
                      <a:pt x="4" y="13"/>
                    </a:lnTo>
                    <a:lnTo>
                      <a:pt x="4" y="13"/>
                    </a:lnTo>
                    <a:lnTo>
                      <a:pt x="4" y="15"/>
                    </a:lnTo>
                    <a:lnTo>
                      <a:pt x="4" y="15"/>
                    </a:lnTo>
                    <a:lnTo>
                      <a:pt x="4" y="19"/>
                    </a:lnTo>
                    <a:lnTo>
                      <a:pt x="4" y="21"/>
                    </a:lnTo>
                    <a:lnTo>
                      <a:pt x="6" y="25"/>
                    </a:lnTo>
                    <a:lnTo>
                      <a:pt x="8" y="26"/>
                    </a:lnTo>
                    <a:lnTo>
                      <a:pt x="8" y="28"/>
                    </a:lnTo>
                    <a:lnTo>
                      <a:pt x="10" y="28"/>
                    </a:lnTo>
                    <a:lnTo>
                      <a:pt x="10" y="28"/>
                    </a:lnTo>
                    <a:lnTo>
                      <a:pt x="10" y="28"/>
                    </a:lnTo>
                    <a:lnTo>
                      <a:pt x="12" y="28"/>
                    </a:lnTo>
                    <a:lnTo>
                      <a:pt x="12" y="26"/>
                    </a:lnTo>
                    <a:lnTo>
                      <a:pt x="14" y="26"/>
                    </a:lnTo>
                    <a:lnTo>
                      <a:pt x="14" y="26"/>
                    </a:lnTo>
                    <a:lnTo>
                      <a:pt x="14" y="28"/>
                    </a:lnTo>
                    <a:lnTo>
                      <a:pt x="15" y="28"/>
                    </a:lnTo>
                    <a:lnTo>
                      <a:pt x="15" y="28"/>
                    </a:lnTo>
                    <a:lnTo>
                      <a:pt x="15" y="28"/>
                    </a:lnTo>
                    <a:lnTo>
                      <a:pt x="15" y="28"/>
                    </a:lnTo>
                    <a:lnTo>
                      <a:pt x="17" y="26"/>
                    </a:lnTo>
                    <a:lnTo>
                      <a:pt x="17" y="26"/>
                    </a:lnTo>
                    <a:lnTo>
                      <a:pt x="19" y="26"/>
                    </a:lnTo>
                    <a:lnTo>
                      <a:pt x="19" y="26"/>
                    </a:lnTo>
                    <a:lnTo>
                      <a:pt x="21" y="28"/>
                    </a:lnTo>
                    <a:lnTo>
                      <a:pt x="21" y="28"/>
                    </a:lnTo>
                    <a:lnTo>
                      <a:pt x="23" y="30"/>
                    </a:lnTo>
                    <a:lnTo>
                      <a:pt x="23" y="30"/>
                    </a:lnTo>
                    <a:lnTo>
                      <a:pt x="23" y="30"/>
                    </a:lnTo>
                    <a:lnTo>
                      <a:pt x="23" y="28"/>
                    </a:lnTo>
                    <a:lnTo>
                      <a:pt x="25" y="28"/>
                    </a:lnTo>
                    <a:lnTo>
                      <a:pt x="25" y="26"/>
                    </a:lnTo>
                    <a:lnTo>
                      <a:pt x="25" y="25"/>
                    </a:lnTo>
                    <a:lnTo>
                      <a:pt x="25" y="21"/>
                    </a:lnTo>
                    <a:lnTo>
                      <a:pt x="25" y="17"/>
                    </a:lnTo>
                    <a:close/>
                  </a:path>
                </a:pathLst>
              </a:custGeom>
              <a:solidFill>
                <a:schemeClr val="bg1"/>
              </a:solidFill>
              <a:ln w="9525">
                <a:solidFill>
                  <a:schemeClr val="tx1">
                    <a:lumMod val="50000"/>
                    <a:lumOff val="50000"/>
                  </a:schemeClr>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54" name="Freeform 63">
                <a:extLst>
                  <a:ext uri="{FF2B5EF4-FFF2-40B4-BE49-F238E27FC236}">
                    <a16:creationId xmlns:a16="http://schemas.microsoft.com/office/drawing/2014/main" id="{8164580E-6467-404B-8A3E-892E94A23A1A}"/>
                  </a:ext>
                </a:extLst>
              </p:cNvPr>
              <p:cNvSpPr>
                <a:spLocks/>
              </p:cNvSpPr>
              <p:nvPr/>
            </p:nvSpPr>
            <p:spPr bwMode="auto">
              <a:xfrm>
                <a:off x="7435337" y="4024205"/>
                <a:ext cx="39490" cy="47756"/>
              </a:xfrm>
              <a:custGeom>
                <a:avLst/>
                <a:gdLst>
                  <a:gd name="T0" fmla="*/ 25 w 25"/>
                  <a:gd name="T1" fmla="*/ 15 h 30"/>
                  <a:gd name="T2" fmla="*/ 21 w 25"/>
                  <a:gd name="T3" fmla="*/ 15 h 30"/>
                  <a:gd name="T4" fmla="*/ 19 w 25"/>
                  <a:gd name="T5" fmla="*/ 15 h 30"/>
                  <a:gd name="T6" fmla="*/ 19 w 25"/>
                  <a:gd name="T7" fmla="*/ 17 h 30"/>
                  <a:gd name="T8" fmla="*/ 19 w 25"/>
                  <a:gd name="T9" fmla="*/ 19 h 30"/>
                  <a:gd name="T10" fmla="*/ 17 w 25"/>
                  <a:gd name="T11" fmla="*/ 19 h 30"/>
                  <a:gd name="T12" fmla="*/ 15 w 25"/>
                  <a:gd name="T13" fmla="*/ 19 h 30"/>
                  <a:gd name="T14" fmla="*/ 14 w 25"/>
                  <a:gd name="T15" fmla="*/ 17 h 30"/>
                  <a:gd name="T16" fmla="*/ 14 w 25"/>
                  <a:gd name="T17" fmla="*/ 13 h 30"/>
                  <a:gd name="T18" fmla="*/ 14 w 25"/>
                  <a:gd name="T19" fmla="*/ 11 h 30"/>
                  <a:gd name="T20" fmla="*/ 14 w 25"/>
                  <a:gd name="T21" fmla="*/ 11 h 30"/>
                  <a:gd name="T22" fmla="*/ 19 w 25"/>
                  <a:gd name="T23" fmla="*/ 7 h 30"/>
                  <a:gd name="T24" fmla="*/ 21 w 25"/>
                  <a:gd name="T25" fmla="*/ 6 h 30"/>
                  <a:gd name="T26" fmla="*/ 21 w 25"/>
                  <a:gd name="T27" fmla="*/ 6 h 30"/>
                  <a:gd name="T28" fmla="*/ 19 w 25"/>
                  <a:gd name="T29" fmla="*/ 4 h 30"/>
                  <a:gd name="T30" fmla="*/ 17 w 25"/>
                  <a:gd name="T31" fmla="*/ 4 h 30"/>
                  <a:gd name="T32" fmla="*/ 17 w 25"/>
                  <a:gd name="T33" fmla="*/ 4 h 30"/>
                  <a:gd name="T34" fmla="*/ 15 w 25"/>
                  <a:gd name="T35" fmla="*/ 2 h 30"/>
                  <a:gd name="T36" fmla="*/ 17 w 25"/>
                  <a:gd name="T37" fmla="*/ 0 h 30"/>
                  <a:gd name="T38" fmla="*/ 15 w 25"/>
                  <a:gd name="T39" fmla="*/ 0 h 30"/>
                  <a:gd name="T40" fmla="*/ 14 w 25"/>
                  <a:gd name="T41" fmla="*/ 0 h 30"/>
                  <a:gd name="T42" fmla="*/ 10 w 25"/>
                  <a:gd name="T43" fmla="*/ 4 h 30"/>
                  <a:gd name="T44" fmla="*/ 8 w 25"/>
                  <a:gd name="T45" fmla="*/ 4 h 30"/>
                  <a:gd name="T46" fmla="*/ 6 w 25"/>
                  <a:gd name="T47" fmla="*/ 4 h 30"/>
                  <a:gd name="T48" fmla="*/ 6 w 25"/>
                  <a:gd name="T49" fmla="*/ 4 h 30"/>
                  <a:gd name="T50" fmla="*/ 4 w 25"/>
                  <a:gd name="T51" fmla="*/ 7 h 30"/>
                  <a:gd name="T52" fmla="*/ 2 w 25"/>
                  <a:gd name="T53" fmla="*/ 7 h 30"/>
                  <a:gd name="T54" fmla="*/ 0 w 25"/>
                  <a:gd name="T55" fmla="*/ 7 h 30"/>
                  <a:gd name="T56" fmla="*/ 0 w 25"/>
                  <a:gd name="T57" fmla="*/ 7 h 30"/>
                  <a:gd name="T58" fmla="*/ 0 w 25"/>
                  <a:gd name="T59" fmla="*/ 9 h 30"/>
                  <a:gd name="T60" fmla="*/ 0 w 25"/>
                  <a:gd name="T61" fmla="*/ 9 h 30"/>
                  <a:gd name="T62" fmla="*/ 0 w 25"/>
                  <a:gd name="T63" fmla="*/ 11 h 30"/>
                  <a:gd name="T64" fmla="*/ 4 w 25"/>
                  <a:gd name="T65" fmla="*/ 13 h 30"/>
                  <a:gd name="T66" fmla="*/ 4 w 25"/>
                  <a:gd name="T67" fmla="*/ 15 h 30"/>
                  <a:gd name="T68" fmla="*/ 4 w 25"/>
                  <a:gd name="T69" fmla="*/ 19 h 30"/>
                  <a:gd name="T70" fmla="*/ 6 w 25"/>
                  <a:gd name="T71" fmla="*/ 25 h 30"/>
                  <a:gd name="T72" fmla="*/ 8 w 25"/>
                  <a:gd name="T73" fmla="*/ 28 h 30"/>
                  <a:gd name="T74" fmla="*/ 10 w 25"/>
                  <a:gd name="T75" fmla="*/ 28 h 30"/>
                  <a:gd name="T76" fmla="*/ 12 w 25"/>
                  <a:gd name="T77" fmla="*/ 28 h 30"/>
                  <a:gd name="T78" fmla="*/ 14 w 25"/>
                  <a:gd name="T79" fmla="*/ 26 h 30"/>
                  <a:gd name="T80" fmla="*/ 14 w 25"/>
                  <a:gd name="T81" fmla="*/ 28 h 30"/>
                  <a:gd name="T82" fmla="*/ 15 w 25"/>
                  <a:gd name="T83" fmla="*/ 28 h 30"/>
                  <a:gd name="T84" fmla="*/ 15 w 25"/>
                  <a:gd name="T85" fmla="*/ 28 h 30"/>
                  <a:gd name="T86" fmla="*/ 17 w 25"/>
                  <a:gd name="T87" fmla="*/ 26 h 30"/>
                  <a:gd name="T88" fmla="*/ 19 w 25"/>
                  <a:gd name="T89" fmla="*/ 26 h 30"/>
                  <a:gd name="T90" fmla="*/ 21 w 25"/>
                  <a:gd name="T91" fmla="*/ 28 h 30"/>
                  <a:gd name="T92" fmla="*/ 23 w 25"/>
                  <a:gd name="T93" fmla="*/ 30 h 30"/>
                  <a:gd name="T94" fmla="*/ 23 w 25"/>
                  <a:gd name="T95" fmla="*/ 28 h 30"/>
                  <a:gd name="T96" fmla="*/ 25 w 25"/>
                  <a:gd name="T97" fmla="*/ 26 h 30"/>
                  <a:gd name="T98" fmla="*/ 25 w 25"/>
                  <a:gd name="T99" fmla="*/ 2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 h="30">
                    <a:moveTo>
                      <a:pt x="25" y="17"/>
                    </a:moveTo>
                    <a:lnTo>
                      <a:pt x="25" y="15"/>
                    </a:lnTo>
                    <a:lnTo>
                      <a:pt x="23" y="15"/>
                    </a:lnTo>
                    <a:lnTo>
                      <a:pt x="21" y="15"/>
                    </a:lnTo>
                    <a:lnTo>
                      <a:pt x="19" y="15"/>
                    </a:lnTo>
                    <a:lnTo>
                      <a:pt x="19" y="15"/>
                    </a:lnTo>
                    <a:lnTo>
                      <a:pt x="19" y="15"/>
                    </a:lnTo>
                    <a:lnTo>
                      <a:pt x="19" y="17"/>
                    </a:lnTo>
                    <a:lnTo>
                      <a:pt x="19" y="17"/>
                    </a:lnTo>
                    <a:lnTo>
                      <a:pt x="19" y="19"/>
                    </a:lnTo>
                    <a:lnTo>
                      <a:pt x="19" y="19"/>
                    </a:lnTo>
                    <a:lnTo>
                      <a:pt x="17" y="19"/>
                    </a:lnTo>
                    <a:lnTo>
                      <a:pt x="15" y="19"/>
                    </a:lnTo>
                    <a:lnTo>
                      <a:pt x="15" y="19"/>
                    </a:lnTo>
                    <a:lnTo>
                      <a:pt x="14" y="17"/>
                    </a:lnTo>
                    <a:lnTo>
                      <a:pt x="14" y="17"/>
                    </a:lnTo>
                    <a:lnTo>
                      <a:pt x="14" y="13"/>
                    </a:lnTo>
                    <a:lnTo>
                      <a:pt x="14" y="13"/>
                    </a:lnTo>
                    <a:lnTo>
                      <a:pt x="14" y="13"/>
                    </a:lnTo>
                    <a:lnTo>
                      <a:pt x="14" y="11"/>
                    </a:lnTo>
                    <a:lnTo>
                      <a:pt x="14" y="11"/>
                    </a:lnTo>
                    <a:lnTo>
                      <a:pt x="14" y="11"/>
                    </a:lnTo>
                    <a:lnTo>
                      <a:pt x="14" y="11"/>
                    </a:lnTo>
                    <a:lnTo>
                      <a:pt x="19" y="7"/>
                    </a:lnTo>
                    <a:lnTo>
                      <a:pt x="21" y="7"/>
                    </a:lnTo>
                    <a:lnTo>
                      <a:pt x="21" y="6"/>
                    </a:lnTo>
                    <a:lnTo>
                      <a:pt x="21" y="6"/>
                    </a:lnTo>
                    <a:lnTo>
                      <a:pt x="21" y="6"/>
                    </a:lnTo>
                    <a:lnTo>
                      <a:pt x="21" y="4"/>
                    </a:lnTo>
                    <a:lnTo>
                      <a:pt x="19" y="4"/>
                    </a:lnTo>
                    <a:lnTo>
                      <a:pt x="19" y="4"/>
                    </a:lnTo>
                    <a:lnTo>
                      <a:pt x="17" y="4"/>
                    </a:lnTo>
                    <a:lnTo>
                      <a:pt x="17" y="4"/>
                    </a:lnTo>
                    <a:lnTo>
                      <a:pt x="17" y="4"/>
                    </a:lnTo>
                    <a:lnTo>
                      <a:pt x="15" y="4"/>
                    </a:lnTo>
                    <a:lnTo>
                      <a:pt x="15" y="2"/>
                    </a:lnTo>
                    <a:lnTo>
                      <a:pt x="17" y="2"/>
                    </a:lnTo>
                    <a:lnTo>
                      <a:pt x="17" y="0"/>
                    </a:lnTo>
                    <a:lnTo>
                      <a:pt x="15" y="0"/>
                    </a:lnTo>
                    <a:lnTo>
                      <a:pt x="15" y="0"/>
                    </a:lnTo>
                    <a:lnTo>
                      <a:pt x="15" y="0"/>
                    </a:lnTo>
                    <a:lnTo>
                      <a:pt x="14" y="0"/>
                    </a:lnTo>
                    <a:lnTo>
                      <a:pt x="12" y="2"/>
                    </a:lnTo>
                    <a:lnTo>
                      <a:pt x="10" y="4"/>
                    </a:lnTo>
                    <a:lnTo>
                      <a:pt x="10" y="4"/>
                    </a:lnTo>
                    <a:lnTo>
                      <a:pt x="8" y="4"/>
                    </a:lnTo>
                    <a:lnTo>
                      <a:pt x="8" y="4"/>
                    </a:lnTo>
                    <a:lnTo>
                      <a:pt x="6" y="4"/>
                    </a:lnTo>
                    <a:lnTo>
                      <a:pt x="6" y="4"/>
                    </a:lnTo>
                    <a:lnTo>
                      <a:pt x="6" y="4"/>
                    </a:lnTo>
                    <a:lnTo>
                      <a:pt x="4" y="7"/>
                    </a:lnTo>
                    <a:lnTo>
                      <a:pt x="4" y="7"/>
                    </a:lnTo>
                    <a:lnTo>
                      <a:pt x="4" y="7"/>
                    </a:lnTo>
                    <a:lnTo>
                      <a:pt x="2" y="7"/>
                    </a:lnTo>
                    <a:lnTo>
                      <a:pt x="2" y="7"/>
                    </a:lnTo>
                    <a:lnTo>
                      <a:pt x="0" y="7"/>
                    </a:lnTo>
                    <a:lnTo>
                      <a:pt x="0" y="7"/>
                    </a:lnTo>
                    <a:lnTo>
                      <a:pt x="0" y="7"/>
                    </a:lnTo>
                    <a:lnTo>
                      <a:pt x="0" y="9"/>
                    </a:lnTo>
                    <a:lnTo>
                      <a:pt x="0" y="9"/>
                    </a:lnTo>
                    <a:lnTo>
                      <a:pt x="0" y="9"/>
                    </a:lnTo>
                    <a:lnTo>
                      <a:pt x="0" y="9"/>
                    </a:lnTo>
                    <a:lnTo>
                      <a:pt x="0" y="11"/>
                    </a:lnTo>
                    <a:lnTo>
                      <a:pt x="0" y="11"/>
                    </a:lnTo>
                    <a:lnTo>
                      <a:pt x="2" y="13"/>
                    </a:lnTo>
                    <a:lnTo>
                      <a:pt x="4" y="13"/>
                    </a:lnTo>
                    <a:lnTo>
                      <a:pt x="4" y="13"/>
                    </a:lnTo>
                    <a:lnTo>
                      <a:pt x="4" y="15"/>
                    </a:lnTo>
                    <a:lnTo>
                      <a:pt x="4" y="15"/>
                    </a:lnTo>
                    <a:lnTo>
                      <a:pt x="4" y="19"/>
                    </a:lnTo>
                    <a:lnTo>
                      <a:pt x="4" y="21"/>
                    </a:lnTo>
                    <a:lnTo>
                      <a:pt x="6" y="25"/>
                    </a:lnTo>
                    <a:lnTo>
                      <a:pt x="8" y="26"/>
                    </a:lnTo>
                    <a:lnTo>
                      <a:pt x="8" y="28"/>
                    </a:lnTo>
                    <a:lnTo>
                      <a:pt x="10" y="28"/>
                    </a:lnTo>
                    <a:lnTo>
                      <a:pt x="10" y="28"/>
                    </a:lnTo>
                    <a:lnTo>
                      <a:pt x="10" y="28"/>
                    </a:lnTo>
                    <a:lnTo>
                      <a:pt x="12" y="28"/>
                    </a:lnTo>
                    <a:lnTo>
                      <a:pt x="12" y="26"/>
                    </a:lnTo>
                    <a:lnTo>
                      <a:pt x="14" y="26"/>
                    </a:lnTo>
                    <a:lnTo>
                      <a:pt x="14" y="26"/>
                    </a:lnTo>
                    <a:lnTo>
                      <a:pt x="14" y="28"/>
                    </a:lnTo>
                    <a:lnTo>
                      <a:pt x="15" y="28"/>
                    </a:lnTo>
                    <a:lnTo>
                      <a:pt x="15" y="28"/>
                    </a:lnTo>
                    <a:lnTo>
                      <a:pt x="15" y="28"/>
                    </a:lnTo>
                    <a:lnTo>
                      <a:pt x="15" y="28"/>
                    </a:lnTo>
                    <a:lnTo>
                      <a:pt x="17" y="26"/>
                    </a:lnTo>
                    <a:lnTo>
                      <a:pt x="17" y="26"/>
                    </a:lnTo>
                    <a:lnTo>
                      <a:pt x="19" y="26"/>
                    </a:lnTo>
                    <a:lnTo>
                      <a:pt x="19" y="26"/>
                    </a:lnTo>
                    <a:lnTo>
                      <a:pt x="21" y="28"/>
                    </a:lnTo>
                    <a:lnTo>
                      <a:pt x="21" y="28"/>
                    </a:lnTo>
                    <a:lnTo>
                      <a:pt x="23" y="30"/>
                    </a:lnTo>
                    <a:lnTo>
                      <a:pt x="23" y="30"/>
                    </a:lnTo>
                    <a:lnTo>
                      <a:pt x="23" y="30"/>
                    </a:lnTo>
                    <a:lnTo>
                      <a:pt x="23" y="28"/>
                    </a:lnTo>
                    <a:lnTo>
                      <a:pt x="25" y="28"/>
                    </a:lnTo>
                    <a:lnTo>
                      <a:pt x="25" y="26"/>
                    </a:lnTo>
                    <a:lnTo>
                      <a:pt x="25" y="25"/>
                    </a:lnTo>
                    <a:lnTo>
                      <a:pt x="25" y="21"/>
                    </a:lnTo>
                    <a:lnTo>
                      <a:pt x="25" y="17"/>
                    </a:lnTo>
                    <a:close/>
                  </a:path>
                </a:pathLst>
              </a:custGeom>
              <a:solidFill>
                <a:schemeClr val="bg1"/>
              </a:solidFill>
              <a:ln w="3175" cap="rnd">
                <a:solidFill>
                  <a:schemeClr val="tx1">
                    <a:lumMod val="50000"/>
                    <a:lumOff val="50000"/>
                  </a:schemeClr>
                </a:solidFill>
                <a:prstDash val="solid"/>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55" name="Freeform 64">
                <a:extLst>
                  <a:ext uri="{FF2B5EF4-FFF2-40B4-BE49-F238E27FC236}">
                    <a16:creationId xmlns:a16="http://schemas.microsoft.com/office/drawing/2014/main" id="{A256E386-34C1-4D71-AD41-BD3DE68023C7}"/>
                  </a:ext>
                </a:extLst>
              </p:cNvPr>
              <p:cNvSpPr>
                <a:spLocks/>
              </p:cNvSpPr>
              <p:nvPr/>
            </p:nvSpPr>
            <p:spPr bwMode="auto">
              <a:xfrm>
                <a:off x="8514714" y="3423583"/>
                <a:ext cx="599864" cy="995528"/>
              </a:xfrm>
              <a:custGeom>
                <a:avLst/>
                <a:gdLst>
                  <a:gd name="T0" fmla="*/ 359 w 378"/>
                  <a:gd name="T1" fmla="*/ 113 h 628"/>
                  <a:gd name="T2" fmla="*/ 347 w 378"/>
                  <a:gd name="T3" fmla="*/ 95 h 628"/>
                  <a:gd name="T4" fmla="*/ 340 w 378"/>
                  <a:gd name="T5" fmla="*/ 67 h 628"/>
                  <a:gd name="T6" fmla="*/ 338 w 378"/>
                  <a:gd name="T7" fmla="*/ 52 h 628"/>
                  <a:gd name="T8" fmla="*/ 323 w 378"/>
                  <a:gd name="T9" fmla="*/ 54 h 628"/>
                  <a:gd name="T10" fmla="*/ 300 w 378"/>
                  <a:gd name="T11" fmla="*/ 6 h 628"/>
                  <a:gd name="T12" fmla="*/ 271 w 378"/>
                  <a:gd name="T13" fmla="*/ 19 h 628"/>
                  <a:gd name="T14" fmla="*/ 231 w 378"/>
                  <a:gd name="T15" fmla="*/ 21 h 628"/>
                  <a:gd name="T16" fmla="*/ 168 w 378"/>
                  <a:gd name="T17" fmla="*/ 35 h 628"/>
                  <a:gd name="T18" fmla="*/ 132 w 378"/>
                  <a:gd name="T19" fmla="*/ 44 h 628"/>
                  <a:gd name="T20" fmla="*/ 134 w 378"/>
                  <a:gd name="T21" fmla="*/ 63 h 628"/>
                  <a:gd name="T22" fmla="*/ 174 w 378"/>
                  <a:gd name="T23" fmla="*/ 78 h 628"/>
                  <a:gd name="T24" fmla="*/ 145 w 378"/>
                  <a:gd name="T25" fmla="*/ 128 h 628"/>
                  <a:gd name="T26" fmla="*/ 122 w 378"/>
                  <a:gd name="T27" fmla="*/ 162 h 628"/>
                  <a:gd name="T28" fmla="*/ 88 w 378"/>
                  <a:gd name="T29" fmla="*/ 170 h 628"/>
                  <a:gd name="T30" fmla="*/ 67 w 378"/>
                  <a:gd name="T31" fmla="*/ 202 h 628"/>
                  <a:gd name="T32" fmla="*/ 44 w 378"/>
                  <a:gd name="T33" fmla="*/ 240 h 628"/>
                  <a:gd name="T34" fmla="*/ 16 w 378"/>
                  <a:gd name="T35" fmla="*/ 310 h 628"/>
                  <a:gd name="T36" fmla="*/ 27 w 378"/>
                  <a:gd name="T37" fmla="*/ 335 h 628"/>
                  <a:gd name="T38" fmla="*/ 29 w 378"/>
                  <a:gd name="T39" fmla="*/ 350 h 628"/>
                  <a:gd name="T40" fmla="*/ 33 w 378"/>
                  <a:gd name="T41" fmla="*/ 377 h 628"/>
                  <a:gd name="T42" fmla="*/ 16 w 378"/>
                  <a:gd name="T43" fmla="*/ 398 h 628"/>
                  <a:gd name="T44" fmla="*/ 18 w 378"/>
                  <a:gd name="T45" fmla="*/ 419 h 628"/>
                  <a:gd name="T46" fmla="*/ 14 w 378"/>
                  <a:gd name="T47" fmla="*/ 432 h 628"/>
                  <a:gd name="T48" fmla="*/ 25 w 378"/>
                  <a:gd name="T49" fmla="*/ 430 h 628"/>
                  <a:gd name="T50" fmla="*/ 52 w 378"/>
                  <a:gd name="T51" fmla="*/ 455 h 628"/>
                  <a:gd name="T52" fmla="*/ 46 w 378"/>
                  <a:gd name="T53" fmla="*/ 480 h 628"/>
                  <a:gd name="T54" fmla="*/ 20 w 378"/>
                  <a:gd name="T55" fmla="*/ 478 h 628"/>
                  <a:gd name="T56" fmla="*/ 0 w 378"/>
                  <a:gd name="T57" fmla="*/ 533 h 628"/>
                  <a:gd name="T58" fmla="*/ 12 w 378"/>
                  <a:gd name="T59" fmla="*/ 548 h 628"/>
                  <a:gd name="T60" fmla="*/ 46 w 378"/>
                  <a:gd name="T61" fmla="*/ 580 h 628"/>
                  <a:gd name="T62" fmla="*/ 52 w 378"/>
                  <a:gd name="T63" fmla="*/ 586 h 628"/>
                  <a:gd name="T64" fmla="*/ 63 w 378"/>
                  <a:gd name="T65" fmla="*/ 599 h 628"/>
                  <a:gd name="T66" fmla="*/ 90 w 378"/>
                  <a:gd name="T67" fmla="*/ 626 h 628"/>
                  <a:gd name="T68" fmla="*/ 109 w 378"/>
                  <a:gd name="T69" fmla="*/ 615 h 628"/>
                  <a:gd name="T70" fmla="*/ 117 w 378"/>
                  <a:gd name="T71" fmla="*/ 590 h 628"/>
                  <a:gd name="T72" fmla="*/ 132 w 378"/>
                  <a:gd name="T73" fmla="*/ 575 h 628"/>
                  <a:gd name="T74" fmla="*/ 153 w 378"/>
                  <a:gd name="T75" fmla="*/ 546 h 628"/>
                  <a:gd name="T76" fmla="*/ 170 w 378"/>
                  <a:gd name="T77" fmla="*/ 531 h 628"/>
                  <a:gd name="T78" fmla="*/ 181 w 378"/>
                  <a:gd name="T79" fmla="*/ 518 h 628"/>
                  <a:gd name="T80" fmla="*/ 174 w 378"/>
                  <a:gd name="T81" fmla="*/ 485 h 628"/>
                  <a:gd name="T82" fmla="*/ 170 w 378"/>
                  <a:gd name="T83" fmla="*/ 466 h 628"/>
                  <a:gd name="T84" fmla="*/ 159 w 378"/>
                  <a:gd name="T85" fmla="*/ 432 h 628"/>
                  <a:gd name="T86" fmla="*/ 155 w 378"/>
                  <a:gd name="T87" fmla="*/ 402 h 628"/>
                  <a:gd name="T88" fmla="*/ 170 w 378"/>
                  <a:gd name="T89" fmla="*/ 407 h 628"/>
                  <a:gd name="T90" fmla="*/ 191 w 378"/>
                  <a:gd name="T91" fmla="*/ 424 h 628"/>
                  <a:gd name="T92" fmla="*/ 214 w 378"/>
                  <a:gd name="T93" fmla="*/ 434 h 628"/>
                  <a:gd name="T94" fmla="*/ 225 w 378"/>
                  <a:gd name="T95" fmla="*/ 413 h 628"/>
                  <a:gd name="T96" fmla="*/ 212 w 378"/>
                  <a:gd name="T97" fmla="*/ 409 h 628"/>
                  <a:gd name="T98" fmla="*/ 199 w 378"/>
                  <a:gd name="T99" fmla="*/ 369 h 628"/>
                  <a:gd name="T100" fmla="*/ 191 w 378"/>
                  <a:gd name="T101" fmla="*/ 358 h 628"/>
                  <a:gd name="T102" fmla="*/ 199 w 378"/>
                  <a:gd name="T103" fmla="*/ 326 h 628"/>
                  <a:gd name="T104" fmla="*/ 216 w 378"/>
                  <a:gd name="T105" fmla="*/ 310 h 628"/>
                  <a:gd name="T106" fmla="*/ 250 w 378"/>
                  <a:gd name="T107" fmla="*/ 295 h 628"/>
                  <a:gd name="T108" fmla="*/ 277 w 378"/>
                  <a:gd name="T109" fmla="*/ 284 h 628"/>
                  <a:gd name="T110" fmla="*/ 288 w 378"/>
                  <a:gd name="T111" fmla="*/ 274 h 628"/>
                  <a:gd name="T112" fmla="*/ 300 w 378"/>
                  <a:gd name="T113" fmla="*/ 234 h 628"/>
                  <a:gd name="T114" fmla="*/ 302 w 378"/>
                  <a:gd name="T115" fmla="*/ 219 h 628"/>
                  <a:gd name="T116" fmla="*/ 311 w 378"/>
                  <a:gd name="T117" fmla="*/ 192 h 628"/>
                  <a:gd name="T118" fmla="*/ 342 w 378"/>
                  <a:gd name="T119" fmla="*/ 160 h 628"/>
                  <a:gd name="T120" fmla="*/ 364 w 378"/>
                  <a:gd name="T121" fmla="*/ 137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8" h="628">
                    <a:moveTo>
                      <a:pt x="378" y="124"/>
                    </a:moveTo>
                    <a:lnTo>
                      <a:pt x="378" y="122"/>
                    </a:lnTo>
                    <a:lnTo>
                      <a:pt x="376" y="120"/>
                    </a:lnTo>
                    <a:lnTo>
                      <a:pt x="376" y="120"/>
                    </a:lnTo>
                    <a:lnTo>
                      <a:pt x="376" y="116"/>
                    </a:lnTo>
                    <a:lnTo>
                      <a:pt x="376" y="116"/>
                    </a:lnTo>
                    <a:lnTo>
                      <a:pt x="374" y="116"/>
                    </a:lnTo>
                    <a:lnTo>
                      <a:pt x="372" y="114"/>
                    </a:lnTo>
                    <a:lnTo>
                      <a:pt x="372" y="114"/>
                    </a:lnTo>
                    <a:lnTo>
                      <a:pt x="370" y="114"/>
                    </a:lnTo>
                    <a:lnTo>
                      <a:pt x="370" y="114"/>
                    </a:lnTo>
                    <a:lnTo>
                      <a:pt x="368" y="114"/>
                    </a:lnTo>
                    <a:lnTo>
                      <a:pt x="368" y="114"/>
                    </a:lnTo>
                    <a:lnTo>
                      <a:pt x="368" y="114"/>
                    </a:lnTo>
                    <a:lnTo>
                      <a:pt x="366" y="114"/>
                    </a:lnTo>
                    <a:lnTo>
                      <a:pt x="366" y="114"/>
                    </a:lnTo>
                    <a:lnTo>
                      <a:pt x="364" y="114"/>
                    </a:lnTo>
                    <a:lnTo>
                      <a:pt x="364" y="114"/>
                    </a:lnTo>
                    <a:lnTo>
                      <a:pt x="363" y="114"/>
                    </a:lnTo>
                    <a:lnTo>
                      <a:pt x="361" y="113"/>
                    </a:lnTo>
                    <a:lnTo>
                      <a:pt x="359" y="113"/>
                    </a:lnTo>
                    <a:lnTo>
                      <a:pt x="359" y="113"/>
                    </a:lnTo>
                    <a:lnTo>
                      <a:pt x="359" y="113"/>
                    </a:lnTo>
                    <a:lnTo>
                      <a:pt x="359" y="114"/>
                    </a:lnTo>
                    <a:lnTo>
                      <a:pt x="359" y="114"/>
                    </a:lnTo>
                    <a:lnTo>
                      <a:pt x="359" y="114"/>
                    </a:lnTo>
                    <a:lnTo>
                      <a:pt x="359" y="114"/>
                    </a:lnTo>
                    <a:lnTo>
                      <a:pt x="359" y="114"/>
                    </a:lnTo>
                    <a:lnTo>
                      <a:pt x="357" y="114"/>
                    </a:lnTo>
                    <a:lnTo>
                      <a:pt x="357" y="114"/>
                    </a:lnTo>
                    <a:lnTo>
                      <a:pt x="357" y="114"/>
                    </a:lnTo>
                    <a:lnTo>
                      <a:pt x="355" y="114"/>
                    </a:lnTo>
                    <a:lnTo>
                      <a:pt x="355" y="114"/>
                    </a:lnTo>
                    <a:lnTo>
                      <a:pt x="355" y="113"/>
                    </a:lnTo>
                    <a:lnTo>
                      <a:pt x="355" y="111"/>
                    </a:lnTo>
                    <a:lnTo>
                      <a:pt x="355" y="109"/>
                    </a:lnTo>
                    <a:lnTo>
                      <a:pt x="353" y="107"/>
                    </a:lnTo>
                    <a:lnTo>
                      <a:pt x="353" y="105"/>
                    </a:lnTo>
                    <a:lnTo>
                      <a:pt x="353" y="105"/>
                    </a:lnTo>
                    <a:lnTo>
                      <a:pt x="349" y="101"/>
                    </a:lnTo>
                    <a:lnTo>
                      <a:pt x="347" y="99"/>
                    </a:lnTo>
                    <a:lnTo>
                      <a:pt x="347" y="95"/>
                    </a:lnTo>
                    <a:lnTo>
                      <a:pt x="347" y="92"/>
                    </a:lnTo>
                    <a:lnTo>
                      <a:pt x="349" y="84"/>
                    </a:lnTo>
                    <a:lnTo>
                      <a:pt x="347" y="78"/>
                    </a:lnTo>
                    <a:lnTo>
                      <a:pt x="347" y="76"/>
                    </a:lnTo>
                    <a:lnTo>
                      <a:pt x="347" y="76"/>
                    </a:lnTo>
                    <a:lnTo>
                      <a:pt x="345" y="75"/>
                    </a:lnTo>
                    <a:lnTo>
                      <a:pt x="345" y="75"/>
                    </a:lnTo>
                    <a:lnTo>
                      <a:pt x="343" y="76"/>
                    </a:lnTo>
                    <a:lnTo>
                      <a:pt x="342" y="78"/>
                    </a:lnTo>
                    <a:lnTo>
                      <a:pt x="342" y="78"/>
                    </a:lnTo>
                    <a:lnTo>
                      <a:pt x="342" y="78"/>
                    </a:lnTo>
                    <a:lnTo>
                      <a:pt x="340" y="78"/>
                    </a:lnTo>
                    <a:lnTo>
                      <a:pt x="340" y="76"/>
                    </a:lnTo>
                    <a:lnTo>
                      <a:pt x="340" y="76"/>
                    </a:lnTo>
                    <a:lnTo>
                      <a:pt x="340" y="75"/>
                    </a:lnTo>
                    <a:lnTo>
                      <a:pt x="340" y="75"/>
                    </a:lnTo>
                    <a:lnTo>
                      <a:pt x="342" y="71"/>
                    </a:lnTo>
                    <a:lnTo>
                      <a:pt x="342" y="71"/>
                    </a:lnTo>
                    <a:lnTo>
                      <a:pt x="342" y="69"/>
                    </a:lnTo>
                    <a:lnTo>
                      <a:pt x="342" y="69"/>
                    </a:lnTo>
                    <a:lnTo>
                      <a:pt x="340" y="67"/>
                    </a:lnTo>
                    <a:lnTo>
                      <a:pt x="342" y="67"/>
                    </a:lnTo>
                    <a:lnTo>
                      <a:pt x="342" y="65"/>
                    </a:lnTo>
                    <a:lnTo>
                      <a:pt x="342" y="65"/>
                    </a:lnTo>
                    <a:lnTo>
                      <a:pt x="345" y="61"/>
                    </a:lnTo>
                    <a:lnTo>
                      <a:pt x="345" y="61"/>
                    </a:lnTo>
                    <a:lnTo>
                      <a:pt x="345" y="59"/>
                    </a:lnTo>
                    <a:lnTo>
                      <a:pt x="347" y="59"/>
                    </a:lnTo>
                    <a:lnTo>
                      <a:pt x="347" y="57"/>
                    </a:lnTo>
                    <a:lnTo>
                      <a:pt x="347" y="57"/>
                    </a:lnTo>
                    <a:lnTo>
                      <a:pt x="345" y="54"/>
                    </a:lnTo>
                    <a:lnTo>
                      <a:pt x="345" y="54"/>
                    </a:lnTo>
                    <a:lnTo>
                      <a:pt x="345" y="52"/>
                    </a:lnTo>
                    <a:lnTo>
                      <a:pt x="343" y="52"/>
                    </a:lnTo>
                    <a:lnTo>
                      <a:pt x="343" y="50"/>
                    </a:lnTo>
                    <a:lnTo>
                      <a:pt x="343" y="50"/>
                    </a:lnTo>
                    <a:lnTo>
                      <a:pt x="342" y="50"/>
                    </a:lnTo>
                    <a:lnTo>
                      <a:pt x="342" y="50"/>
                    </a:lnTo>
                    <a:lnTo>
                      <a:pt x="340" y="50"/>
                    </a:lnTo>
                    <a:lnTo>
                      <a:pt x="340" y="52"/>
                    </a:lnTo>
                    <a:lnTo>
                      <a:pt x="340" y="52"/>
                    </a:lnTo>
                    <a:lnTo>
                      <a:pt x="338" y="52"/>
                    </a:lnTo>
                    <a:lnTo>
                      <a:pt x="338" y="52"/>
                    </a:lnTo>
                    <a:lnTo>
                      <a:pt x="338" y="52"/>
                    </a:lnTo>
                    <a:lnTo>
                      <a:pt x="338" y="52"/>
                    </a:lnTo>
                    <a:lnTo>
                      <a:pt x="338" y="54"/>
                    </a:lnTo>
                    <a:lnTo>
                      <a:pt x="338" y="54"/>
                    </a:lnTo>
                    <a:lnTo>
                      <a:pt x="338" y="57"/>
                    </a:lnTo>
                    <a:lnTo>
                      <a:pt x="338" y="57"/>
                    </a:lnTo>
                    <a:lnTo>
                      <a:pt x="338" y="57"/>
                    </a:lnTo>
                    <a:lnTo>
                      <a:pt x="338" y="57"/>
                    </a:lnTo>
                    <a:lnTo>
                      <a:pt x="338" y="57"/>
                    </a:lnTo>
                    <a:lnTo>
                      <a:pt x="336" y="57"/>
                    </a:lnTo>
                    <a:lnTo>
                      <a:pt x="330" y="56"/>
                    </a:lnTo>
                    <a:lnTo>
                      <a:pt x="330" y="56"/>
                    </a:lnTo>
                    <a:lnTo>
                      <a:pt x="328" y="56"/>
                    </a:lnTo>
                    <a:lnTo>
                      <a:pt x="328" y="56"/>
                    </a:lnTo>
                    <a:lnTo>
                      <a:pt x="326" y="56"/>
                    </a:lnTo>
                    <a:lnTo>
                      <a:pt x="326" y="56"/>
                    </a:lnTo>
                    <a:lnTo>
                      <a:pt x="324" y="56"/>
                    </a:lnTo>
                    <a:lnTo>
                      <a:pt x="324" y="56"/>
                    </a:lnTo>
                    <a:lnTo>
                      <a:pt x="323" y="54"/>
                    </a:lnTo>
                    <a:lnTo>
                      <a:pt x="323" y="54"/>
                    </a:lnTo>
                    <a:lnTo>
                      <a:pt x="321" y="52"/>
                    </a:lnTo>
                    <a:lnTo>
                      <a:pt x="321" y="48"/>
                    </a:lnTo>
                    <a:lnTo>
                      <a:pt x="319" y="46"/>
                    </a:lnTo>
                    <a:lnTo>
                      <a:pt x="319" y="46"/>
                    </a:lnTo>
                    <a:lnTo>
                      <a:pt x="319" y="44"/>
                    </a:lnTo>
                    <a:lnTo>
                      <a:pt x="319" y="44"/>
                    </a:lnTo>
                    <a:lnTo>
                      <a:pt x="321" y="40"/>
                    </a:lnTo>
                    <a:lnTo>
                      <a:pt x="321" y="40"/>
                    </a:lnTo>
                    <a:lnTo>
                      <a:pt x="321" y="38"/>
                    </a:lnTo>
                    <a:lnTo>
                      <a:pt x="321" y="38"/>
                    </a:lnTo>
                    <a:lnTo>
                      <a:pt x="319" y="35"/>
                    </a:lnTo>
                    <a:lnTo>
                      <a:pt x="317" y="33"/>
                    </a:lnTo>
                    <a:lnTo>
                      <a:pt x="303" y="21"/>
                    </a:lnTo>
                    <a:lnTo>
                      <a:pt x="303" y="18"/>
                    </a:lnTo>
                    <a:lnTo>
                      <a:pt x="302" y="18"/>
                    </a:lnTo>
                    <a:lnTo>
                      <a:pt x="302" y="16"/>
                    </a:lnTo>
                    <a:lnTo>
                      <a:pt x="302" y="14"/>
                    </a:lnTo>
                    <a:lnTo>
                      <a:pt x="302" y="12"/>
                    </a:lnTo>
                    <a:lnTo>
                      <a:pt x="302" y="8"/>
                    </a:lnTo>
                    <a:lnTo>
                      <a:pt x="302" y="8"/>
                    </a:lnTo>
                    <a:lnTo>
                      <a:pt x="300" y="6"/>
                    </a:lnTo>
                    <a:lnTo>
                      <a:pt x="300" y="6"/>
                    </a:lnTo>
                    <a:lnTo>
                      <a:pt x="296" y="4"/>
                    </a:lnTo>
                    <a:lnTo>
                      <a:pt x="296" y="2"/>
                    </a:lnTo>
                    <a:lnTo>
                      <a:pt x="294" y="2"/>
                    </a:lnTo>
                    <a:lnTo>
                      <a:pt x="294" y="2"/>
                    </a:lnTo>
                    <a:lnTo>
                      <a:pt x="288" y="0"/>
                    </a:lnTo>
                    <a:lnTo>
                      <a:pt x="284" y="0"/>
                    </a:lnTo>
                    <a:lnTo>
                      <a:pt x="282" y="0"/>
                    </a:lnTo>
                    <a:lnTo>
                      <a:pt x="282" y="4"/>
                    </a:lnTo>
                    <a:lnTo>
                      <a:pt x="281" y="6"/>
                    </a:lnTo>
                    <a:lnTo>
                      <a:pt x="281" y="6"/>
                    </a:lnTo>
                    <a:lnTo>
                      <a:pt x="277" y="8"/>
                    </a:lnTo>
                    <a:lnTo>
                      <a:pt x="277" y="10"/>
                    </a:lnTo>
                    <a:lnTo>
                      <a:pt x="277" y="10"/>
                    </a:lnTo>
                    <a:lnTo>
                      <a:pt x="277" y="14"/>
                    </a:lnTo>
                    <a:lnTo>
                      <a:pt x="277" y="14"/>
                    </a:lnTo>
                    <a:lnTo>
                      <a:pt x="275" y="14"/>
                    </a:lnTo>
                    <a:lnTo>
                      <a:pt x="273" y="18"/>
                    </a:lnTo>
                    <a:lnTo>
                      <a:pt x="273" y="19"/>
                    </a:lnTo>
                    <a:lnTo>
                      <a:pt x="273" y="19"/>
                    </a:lnTo>
                    <a:lnTo>
                      <a:pt x="271" y="19"/>
                    </a:lnTo>
                    <a:lnTo>
                      <a:pt x="269" y="19"/>
                    </a:lnTo>
                    <a:lnTo>
                      <a:pt x="267" y="21"/>
                    </a:lnTo>
                    <a:lnTo>
                      <a:pt x="265" y="21"/>
                    </a:lnTo>
                    <a:lnTo>
                      <a:pt x="263" y="23"/>
                    </a:lnTo>
                    <a:lnTo>
                      <a:pt x="262" y="23"/>
                    </a:lnTo>
                    <a:lnTo>
                      <a:pt x="262" y="23"/>
                    </a:lnTo>
                    <a:lnTo>
                      <a:pt x="256" y="23"/>
                    </a:lnTo>
                    <a:lnTo>
                      <a:pt x="254" y="21"/>
                    </a:lnTo>
                    <a:lnTo>
                      <a:pt x="250" y="23"/>
                    </a:lnTo>
                    <a:lnTo>
                      <a:pt x="250" y="23"/>
                    </a:lnTo>
                    <a:lnTo>
                      <a:pt x="246" y="21"/>
                    </a:lnTo>
                    <a:lnTo>
                      <a:pt x="244" y="21"/>
                    </a:lnTo>
                    <a:lnTo>
                      <a:pt x="242" y="19"/>
                    </a:lnTo>
                    <a:lnTo>
                      <a:pt x="239" y="16"/>
                    </a:lnTo>
                    <a:lnTo>
                      <a:pt x="235" y="14"/>
                    </a:lnTo>
                    <a:lnTo>
                      <a:pt x="233" y="16"/>
                    </a:lnTo>
                    <a:lnTo>
                      <a:pt x="233" y="16"/>
                    </a:lnTo>
                    <a:lnTo>
                      <a:pt x="233" y="18"/>
                    </a:lnTo>
                    <a:lnTo>
                      <a:pt x="233" y="19"/>
                    </a:lnTo>
                    <a:lnTo>
                      <a:pt x="233" y="19"/>
                    </a:lnTo>
                    <a:lnTo>
                      <a:pt x="231" y="21"/>
                    </a:lnTo>
                    <a:lnTo>
                      <a:pt x="229" y="23"/>
                    </a:lnTo>
                    <a:lnTo>
                      <a:pt x="227" y="23"/>
                    </a:lnTo>
                    <a:lnTo>
                      <a:pt x="223" y="23"/>
                    </a:lnTo>
                    <a:lnTo>
                      <a:pt x="222" y="25"/>
                    </a:lnTo>
                    <a:lnTo>
                      <a:pt x="222" y="25"/>
                    </a:lnTo>
                    <a:lnTo>
                      <a:pt x="222" y="27"/>
                    </a:lnTo>
                    <a:lnTo>
                      <a:pt x="222" y="29"/>
                    </a:lnTo>
                    <a:lnTo>
                      <a:pt x="222" y="29"/>
                    </a:lnTo>
                    <a:lnTo>
                      <a:pt x="220" y="31"/>
                    </a:lnTo>
                    <a:lnTo>
                      <a:pt x="218" y="33"/>
                    </a:lnTo>
                    <a:lnTo>
                      <a:pt x="212" y="33"/>
                    </a:lnTo>
                    <a:lnTo>
                      <a:pt x="212" y="35"/>
                    </a:lnTo>
                    <a:lnTo>
                      <a:pt x="210" y="37"/>
                    </a:lnTo>
                    <a:lnTo>
                      <a:pt x="210" y="37"/>
                    </a:lnTo>
                    <a:lnTo>
                      <a:pt x="206" y="37"/>
                    </a:lnTo>
                    <a:lnTo>
                      <a:pt x="199" y="37"/>
                    </a:lnTo>
                    <a:lnTo>
                      <a:pt x="185" y="35"/>
                    </a:lnTo>
                    <a:lnTo>
                      <a:pt x="183" y="35"/>
                    </a:lnTo>
                    <a:lnTo>
                      <a:pt x="180" y="35"/>
                    </a:lnTo>
                    <a:lnTo>
                      <a:pt x="170" y="35"/>
                    </a:lnTo>
                    <a:lnTo>
                      <a:pt x="168" y="35"/>
                    </a:lnTo>
                    <a:lnTo>
                      <a:pt x="162" y="31"/>
                    </a:lnTo>
                    <a:lnTo>
                      <a:pt x="161" y="31"/>
                    </a:lnTo>
                    <a:lnTo>
                      <a:pt x="155" y="31"/>
                    </a:lnTo>
                    <a:lnTo>
                      <a:pt x="153" y="31"/>
                    </a:lnTo>
                    <a:lnTo>
                      <a:pt x="147" y="33"/>
                    </a:lnTo>
                    <a:lnTo>
                      <a:pt x="145" y="35"/>
                    </a:lnTo>
                    <a:lnTo>
                      <a:pt x="143" y="35"/>
                    </a:lnTo>
                    <a:lnTo>
                      <a:pt x="140" y="35"/>
                    </a:lnTo>
                    <a:lnTo>
                      <a:pt x="138" y="31"/>
                    </a:lnTo>
                    <a:lnTo>
                      <a:pt x="134" y="27"/>
                    </a:lnTo>
                    <a:lnTo>
                      <a:pt x="132" y="25"/>
                    </a:lnTo>
                    <a:lnTo>
                      <a:pt x="128" y="25"/>
                    </a:lnTo>
                    <a:lnTo>
                      <a:pt x="126" y="27"/>
                    </a:lnTo>
                    <a:lnTo>
                      <a:pt x="126" y="29"/>
                    </a:lnTo>
                    <a:lnTo>
                      <a:pt x="126" y="29"/>
                    </a:lnTo>
                    <a:lnTo>
                      <a:pt x="126" y="31"/>
                    </a:lnTo>
                    <a:lnTo>
                      <a:pt x="126" y="31"/>
                    </a:lnTo>
                    <a:lnTo>
                      <a:pt x="128" y="33"/>
                    </a:lnTo>
                    <a:lnTo>
                      <a:pt x="130" y="38"/>
                    </a:lnTo>
                    <a:lnTo>
                      <a:pt x="132" y="42"/>
                    </a:lnTo>
                    <a:lnTo>
                      <a:pt x="132" y="44"/>
                    </a:lnTo>
                    <a:lnTo>
                      <a:pt x="132" y="46"/>
                    </a:lnTo>
                    <a:lnTo>
                      <a:pt x="130" y="46"/>
                    </a:lnTo>
                    <a:lnTo>
                      <a:pt x="130" y="48"/>
                    </a:lnTo>
                    <a:lnTo>
                      <a:pt x="128" y="50"/>
                    </a:lnTo>
                    <a:lnTo>
                      <a:pt x="128" y="50"/>
                    </a:lnTo>
                    <a:lnTo>
                      <a:pt x="126" y="50"/>
                    </a:lnTo>
                    <a:lnTo>
                      <a:pt x="126" y="52"/>
                    </a:lnTo>
                    <a:lnTo>
                      <a:pt x="124" y="56"/>
                    </a:lnTo>
                    <a:lnTo>
                      <a:pt x="124" y="56"/>
                    </a:lnTo>
                    <a:lnTo>
                      <a:pt x="124" y="57"/>
                    </a:lnTo>
                    <a:lnTo>
                      <a:pt x="122" y="57"/>
                    </a:lnTo>
                    <a:lnTo>
                      <a:pt x="122" y="57"/>
                    </a:lnTo>
                    <a:lnTo>
                      <a:pt x="122" y="59"/>
                    </a:lnTo>
                    <a:lnTo>
                      <a:pt x="124" y="61"/>
                    </a:lnTo>
                    <a:lnTo>
                      <a:pt x="124" y="63"/>
                    </a:lnTo>
                    <a:lnTo>
                      <a:pt x="126" y="65"/>
                    </a:lnTo>
                    <a:lnTo>
                      <a:pt x="126" y="65"/>
                    </a:lnTo>
                    <a:lnTo>
                      <a:pt x="128" y="67"/>
                    </a:lnTo>
                    <a:lnTo>
                      <a:pt x="128" y="65"/>
                    </a:lnTo>
                    <a:lnTo>
                      <a:pt x="132" y="63"/>
                    </a:lnTo>
                    <a:lnTo>
                      <a:pt x="134" y="63"/>
                    </a:lnTo>
                    <a:lnTo>
                      <a:pt x="136" y="61"/>
                    </a:lnTo>
                    <a:lnTo>
                      <a:pt x="138" y="59"/>
                    </a:lnTo>
                    <a:lnTo>
                      <a:pt x="138" y="59"/>
                    </a:lnTo>
                    <a:lnTo>
                      <a:pt x="140" y="61"/>
                    </a:lnTo>
                    <a:lnTo>
                      <a:pt x="141" y="61"/>
                    </a:lnTo>
                    <a:lnTo>
                      <a:pt x="147" y="63"/>
                    </a:lnTo>
                    <a:lnTo>
                      <a:pt x="151" y="63"/>
                    </a:lnTo>
                    <a:lnTo>
                      <a:pt x="153" y="65"/>
                    </a:lnTo>
                    <a:lnTo>
                      <a:pt x="157" y="67"/>
                    </a:lnTo>
                    <a:lnTo>
                      <a:pt x="159" y="73"/>
                    </a:lnTo>
                    <a:lnTo>
                      <a:pt x="161" y="75"/>
                    </a:lnTo>
                    <a:lnTo>
                      <a:pt x="161" y="75"/>
                    </a:lnTo>
                    <a:lnTo>
                      <a:pt x="162" y="75"/>
                    </a:lnTo>
                    <a:lnTo>
                      <a:pt x="162" y="75"/>
                    </a:lnTo>
                    <a:lnTo>
                      <a:pt x="162" y="76"/>
                    </a:lnTo>
                    <a:lnTo>
                      <a:pt x="164" y="78"/>
                    </a:lnTo>
                    <a:lnTo>
                      <a:pt x="164" y="78"/>
                    </a:lnTo>
                    <a:lnTo>
                      <a:pt x="170" y="76"/>
                    </a:lnTo>
                    <a:lnTo>
                      <a:pt x="170" y="76"/>
                    </a:lnTo>
                    <a:lnTo>
                      <a:pt x="172" y="78"/>
                    </a:lnTo>
                    <a:lnTo>
                      <a:pt x="174" y="78"/>
                    </a:lnTo>
                    <a:lnTo>
                      <a:pt x="176" y="82"/>
                    </a:lnTo>
                    <a:lnTo>
                      <a:pt x="178" y="84"/>
                    </a:lnTo>
                    <a:lnTo>
                      <a:pt x="178" y="86"/>
                    </a:lnTo>
                    <a:lnTo>
                      <a:pt x="176" y="94"/>
                    </a:lnTo>
                    <a:lnTo>
                      <a:pt x="176" y="97"/>
                    </a:lnTo>
                    <a:lnTo>
                      <a:pt x="176" y="99"/>
                    </a:lnTo>
                    <a:lnTo>
                      <a:pt x="174" y="103"/>
                    </a:lnTo>
                    <a:lnTo>
                      <a:pt x="172" y="105"/>
                    </a:lnTo>
                    <a:lnTo>
                      <a:pt x="170" y="105"/>
                    </a:lnTo>
                    <a:lnTo>
                      <a:pt x="168" y="103"/>
                    </a:lnTo>
                    <a:lnTo>
                      <a:pt x="166" y="105"/>
                    </a:lnTo>
                    <a:lnTo>
                      <a:pt x="162" y="107"/>
                    </a:lnTo>
                    <a:lnTo>
                      <a:pt x="157" y="109"/>
                    </a:lnTo>
                    <a:lnTo>
                      <a:pt x="155" y="111"/>
                    </a:lnTo>
                    <a:lnTo>
                      <a:pt x="155" y="113"/>
                    </a:lnTo>
                    <a:lnTo>
                      <a:pt x="155" y="114"/>
                    </a:lnTo>
                    <a:lnTo>
                      <a:pt x="155" y="118"/>
                    </a:lnTo>
                    <a:lnTo>
                      <a:pt x="155" y="120"/>
                    </a:lnTo>
                    <a:lnTo>
                      <a:pt x="151" y="124"/>
                    </a:lnTo>
                    <a:lnTo>
                      <a:pt x="147" y="126"/>
                    </a:lnTo>
                    <a:lnTo>
                      <a:pt x="145" y="128"/>
                    </a:lnTo>
                    <a:lnTo>
                      <a:pt x="143" y="128"/>
                    </a:lnTo>
                    <a:lnTo>
                      <a:pt x="141" y="130"/>
                    </a:lnTo>
                    <a:lnTo>
                      <a:pt x="140" y="132"/>
                    </a:lnTo>
                    <a:lnTo>
                      <a:pt x="140" y="134"/>
                    </a:lnTo>
                    <a:lnTo>
                      <a:pt x="140" y="135"/>
                    </a:lnTo>
                    <a:lnTo>
                      <a:pt x="141" y="139"/>
                    </a:lnTo>
                    <a:lnTo>
                      <a:pt x="140" y="141"/>
                    </a:lnTo>
                    <a:lnTo>
                      <a:pt x="138" y="143"/>
                    </a:lnTo>
                    <a:lnTo>
                      <a:pt x="138" y="145"/>
                    </a:lnTo>
                    <a:lnTo>
                      <a:pt x="140" y="147"/>
                    </a:lnTo>
                    <a:lnTo>
                      <a:pt x="140" y="149"/>
                    </a:lnTo>
                    <a:lnTo>
                      <a:pt x="138" y="149"/>
                    </a:lnTo>
                    <a:lnTo>
                      <a:pt x="136" y="149"/>
                    </a:lnTo>
                    <a:lnTo>
                      <a:pt x="130" y="153"/>
                    </a:lnTo>
                    <a:lnTo>
                      <a:pt x="128" y="154"/>
                    </a:lnTo>
                    <a:lnTo>
                      <a:pt x="128" y="156"/>
                    </a:lnTo>
                    <a:lnTo>
                      <a:pt x="128" y="158"/>
                    </a:lnTo>
                    <a:lnTo>
                      <a:pt x="128" y="160"/>
                    </a:lnTo>
                    <a:lnTo>
                      <a:pt x="126" y="160"/>
                    </a:lnTo>
                    <a:lnTo>
                      <a:pt x="124" y="160"/>
                    </a:lnTo>
                    <a:lnTo>
                      <a:pt x="122" y="162"/>
                    </a:lnTo>
                    <a:lnTo>
                      <a:pt x="121" y="162"/>
                    </a:lnTo>
                    <a:lnTo>
                      <a:pt x="119" y="162"/>
                    </a:lnTo>
                    <a:lnTo>
                      <a:pt x="115" y="164"/>
                    </a:lnTo>
                    <a:lnTo>
                      <a:pt x="113" y="166"/>
                    </a:lnTo>
                    <a:lnTo>
                      <a:pt x="113" y="168"/>
                    </a:lnTo>
                    <a:lnTo>
                      <a:pt x="111" y="168"/>
                    </a:lnTo>
                    <a:lnTo>
                      <a:pt x="109" y="170"/>
                    </a:lnTo>
                    <a:lnTo>
                      <a:pt x="107" y="170"/>
                    </a:lnTo>
                    <a:lnTo>
                      <a:pt x="107" y="170"/>
                    </a:lnTo>
                    <a:lnTo>
                      <a:pt x="105" y="170"/>
                    </a:lnTo>
                    <a:lnTo>
                      <a:pt x="103" y="166"/>
                    </a:lnTo>
                    <a:lnTo>
                      <a:pt x="103" y="166"/>
                    </a:lnTo>
                    <a:lnTo>
                      <a:pt x="101" y="164"/>
                    </a:lnTo>
                    <a:lnTo>
                      <a:pt x="100" y="164"/>
                    </a:lnTo>
                    <a:lnTo>
                      <a:pt x="98" y="166"/>
                    </a:lnTo>
                    <a:lnTo>
                      <a:pt x="96" y="168"/>
                    </a:lnTo>
                    <a:lnTo>
                      <a:pt x="94" y="168"/>
                    </a:lnTo>
                    <a:lnTo>
                      <a:pt x="92" y="170"/>
                    </a:lnTo>
                    <a:lnTo>
                      <a:pt x="90" y="170"/>
                    </a:lnTo>
                    <a:lnTo>
                      <a:pt x="88" y="170"/>
                    </a:lnTo>
                    <a:lnTo>
                      <a:pt x="88" y="170"/>
                    </a:lnTo>
                    <a:lnTo>
                      <a:pt x="86" y="168"/>
                    </a:lnTo>
                    <a:lnTo>
                      <a:pt x="86" y="166"/>
                    </a:lnTo>
                    <a:lnTo>
                      <a:pt x="86" y="166"/>
                    </a:lnTo>
                    <a:lnTo>
                      <a:pt x="84" y="166"/>
                    </a:lnTo>
                    <a:lnTo>
                      <a:pt x="84" y="168"/>
                    </a:lnTo>
                    <a:lnTo>
                      <a:pt x="81" y="172"/>
                    </a:lnTo>
                    <a:lnTo>
                      <a:pt x="79" y="173"/>
                    </a:lnTo>
                    <a:lnTo>
                      <a:pt x="79" y="177"/>
                    </a:lnTo>
                    <a:lnTo>
                      <a:pt x="81" y="181"/>
                    </a:lnTo>
                    <a:lnTo>
                      <a:pt x="79" y="183"/>
                    </a:lnTo>
                    <a:lnTo>
                      <a:pt x="79" y="185"/>
                    </a:lnTo>
                    <a:lnTo>
                      <a:pt x="77" y="189"/>
                    </a:lnTo>
                    <a:lnTo>
                      <a:pt x="73" y="191"/>
                    </a:lnTo>
                    <a:lnTo>
                      <a:pt x="73" y="192"/>
                    </a:lnTo>
                    <a:lnTo>
                      <a:pt x="71" y="192"/>
                    </a:lnTo>
                    <a:lnTo>
                      <a:pt x="71" y="194"/>
                    </a:lnTo>
                    <a:lnTo>
                      <a:pt x="71" y="200"/>
                    </a:lnTo>
                    <a:lnTo>
                      <a:pt x="69" y="202"/>
                    </a:lnTo>
                    <a:lnTo>
                      <a:pt x="69" y="202"/>
                    </a:lnTo>
                    <a:lnTo>
                      <a:pt x="67" y="202"/>
                    </a:lnTo>
                    <a:lnTo>
                      <a:pt x="67" y="202"/>
                    </a:lnTo>
                    <a:lnTo>
                      <a:pt x="67" y="204"/>
                    </a:lnTo>
                    <a:lnTo>
                      <a:pt x="67" y="206"/>
                    </a:lnTo>
                    <a:lnTo>
                      <a:pt x="69" y="206"/>
                    </a:lnTo>
                    <a:lnTo>
                      <a:pt x="69" y="208"/>
                    </a:lnTo>
                    <a:lnTo>
                      <a:pt x="67" y="210"/>
                    </a:lnTo>
                    <a:lnTo>
                      <a:pt x="67" y="210"/>
                    </a:lnTo>
                    <a:lnTo>
                      <a:pt x="65" y="210"/>
                    </a:lnTo>
                    <a:lnTo>
                      <a:pt x="63" y="206"/>
                    </a:lnTo>
                    <a:lnTo>
                      <a:pt x="61" y="204"/>
                    </a:lnTo>
                    <a:lnTo>
                      <a:pt x="61" y="204"/>
                    </a:lnTo>
                    <a:lnTo>
                      <a:pt x="60" y="206"/>
                    </a:lnTo>
                    <a:lnTo>
                      <a:pt x="58" y="208"/>
                    </a:lnTo>
                    <a:lnTo>
                      <a:pt x="54" y="217"/>
                    </a:lnTo>
                    <a:lnTo>
                      <a:pt x="54" y="219"/>
                    </a:lnTo>
                    <a:lnTo>
                      <a:pt x="52" y="223"/>
                    </a:lnTo>
                    <a:lnTo>
                      <a:pt x="54" y="229"/>
                    </a:lnTo>
                    <a:lnTo>
                      <a:pt x="52" y="234"/>
                    </a:lnTo>
                    <a:lnTo>
                      <a:pt x="50" y="236"/>
                    </a:lnTo>
                    <a:lnTo>
                      <a:pt x="48" y="238"/>
                    </a:lnTo>
                    <a:lnTo>
                      <a:pt x="46" y="238"/>
                    </a:lnTo>
                    <a:lnTo>
                      <a:pt x="44" y="240"/>
                    </a:lnTo>
                    <a:lnTo>
                      <a:pt x="42" y="242"/>
                    </a:lnTo>
                    <a:lnTo>
                      <a:pt x="42" y="251"/>
                    </a:lnTo>
                    <a:lnTo>
                      <a:pt x="42" y="253"/>
                    </a:lnTo>
                    <a:lnTo>
                      <a:pt x="42" y="255"/>
                    </a:lnTo>
                    <a:lnTo>
                      <a:pt x="42" y="265"/>
                    </a:lnTo>
                    <a:lnTo>
                      <a:pt x="42" y="267"/>
                    </a:lnTo>
                    <a:lnTo>
                      <a:pt x="40" y="270"/>
                    </a:lnTo>
                    <a:lnTo>
                      <a:pt x="40" y="274"/>
                    </a:lnTo>
                    <a:lnTo>
                      <a:pt x="39" y="278"/>
                    </a:lnTo>
                    <a:lnTo>
                      <a:pt x="39" y="284"/>
                    </a:lnTo>
                    <a:lnTo>
                      <a:pt x="37" y="286"/>
                    </a:lnTo>
                    <a:lnTo>
                      <a:pt x="35" y="288"/>
                    </a:lnTo>
                    <a:lnTo>
                      <a:pt x="33" y="289"/>
                    </a:lnTo>
                    <a:lnTo>
                      <a:pt x="27" y="293"/>
                    </a:lnTo>
                    <a:lnTo>
                      <a:pt x="21" y="297"/>
                    </a:lnTo>
                    <a:lnTo>
                      <a:pt x="20" y="297"/>
                    </a:lnTo>
                    <a:lnTo>
                      <a:pt x="20" y="299"/>
                    </a:lnTo>
                    <a:lnTo>
                      <a:pt x="18" y="299"/>
                    </a:lnTo>
                    <a:lnTo>
                      <a:pt x="18" y="301"/>
                    </a:lnTo>
                    <a:lnTo>
                      <a:pt x="18" y="307"/>
                    </a:lnTo>
                    <a:lnTo>
                      <a:pt x="16" y="310"/>
                    </a:lnTo>
                    <a:lnTo>
                      <a:pt x="16" y="312"/>
                    </a:lnTo>
                    <a:lnTo>
                      <a:pt x="16" y="312"/>
                    </a:lnTo>
                    <a:lnTo>
                      <a:pt x="16" y="316"/>
                    </a:lnTo>
                    <a:lnTo>
                      <a:pt x="18" y="318"/>
                    </a:lnTo>
                    <a:lnTo>
                      <a:pt x="18" y="318"/>
                    </a:lnTo>
                    <a:lnTo>
                      <a:pt x="20" y="318"/>
                    </a:lnTo>
                    <a:lnTo>
                      <a:pt x="20" y="320"/>
                    </a:lnTo>
                    <a:lnTo>
                      <a:pt x="20" y="320"/>
                    </a:lnTo>
                    <a:lnTo>
                      <a:pt x="21" y="320"/>
                    </a:lnTo>
                    <a:lnTo>
                      <a:pt x="21" y="320"/>
                    </a:lnTo>
                    <a:lnTo>
                      <a:pt x="21" y="320"/>
                    </a:lnTo>
                    <a:lnTo>
                      <a:pt x="23" y="320"/>
                    </a:lnTo>
                    <a:lnTo>
                      <a:pt x="25" y="320"/>
                    </a:lnTo>
                    <a:lnTo>
                      <a:pt x="25" y="320"/>
                    </a:lnTo>
                    <a:lnTo>
                      <a:pt x="25" y="320"/>
                    </a:lnTo>
                    <a:lnTo>
                      <a:pt x="27" y="320"/>
                    </a:lnTo>
                    <a:lnTo>
                      <a:pt x="27" y="322"/>
                    </a:lnTo>
                    <a:lnTo>
                      <a:pt x="27" y="322"/>
                    </a:lnTo>
                    <a:lnTo>
                      <a:pt x="27" y="324"/>
                    </a:lnTo>
                    <a:lnTo>
                      <a:pt x="27" y="326"/>
                    </a:lnTo>
                    <a:lnTo>
                      <a:pt x="27" y="335"/>
                    </a:lnTo>
                    <a:lnTo>
                      <a:pt x="29" y="343"/>
                    </a:lnTo>
                    <a:lnTo>
                      <a:pt x="29" y="345"/>
                    </a:lnTo>
                    <a:lnTo>
                      <a:pt x="27" y="345"/>
                    </a:lnTo>
                    <a:lnTo>
                      <a:pt x="27" y="347"/>
                    </a:lnTo>
                    <a:lnTo>
                      <a:pt x="23" y="348"/>
                    </a:lnTo>
                    <a:lnTo>
                      <a:pt x="23" y="348"/>
                    </a:lnTo>
                    <a:lnTo>
                      <a:pt x="21" y="348"/>
                    </a:lnTo>
                    <a:lnTo>
                      <a:pt x="21" y="350"/>
                    </a:lnTo>
                    <a:lnTo>
                      <a:pt x="21" y="352"/>
                    </a:lnTo>
                    <a:lnTo>
                      <a:pt x="21" y="352"/>
                    </a:lnTo>
                    <a:lnTo>
                      <a:pt x="21" y="352"/>
                    </a:lnTo>
                    <a:lnTo>
                      <a:pt x="21" y="354"/>
                    </a:lnTo>
                    <a:lnTo>
                      <a:pt x="23" y="354"/>
                    </a:lnTo>
                    <a:lnTo>
                      <a:pt x="23" y="354"/>
                    </a:lnTo>
                    <a:lnTo>
                      <a:pt x="23" y="354"/>
                    </a:lnTo>
                    <a:lnTo>
                      <a:pt x="25" y="354"/>
                    </a:lnTo>
                    <a:lnTo>
                      <a:pt x="27" y="352"/>
                    </a:lnTo>
                    <a:lnTo>
                      <a:pt x="27" y="350"/>
                    </a:lnTo>
                    <a:lnTo>
                      <a:pt x="29" y="350"/>
                    </a:lnTo>
                    <a:lnTo>
                      <a:pt x="29" y="350"/>
                    </a:lnTo>
                    <a:lnTo>
                      <a:pt x="29" y="350"/>
                    </a:lnTo>
                    <a:lnTo>
                      <a:pt x="31" y="352"/>
                    </a:lnTo>
                    <a:lnTo>
                      <a:pt x="33" y="352"/>
                    </a:lnTo>
                    <a:lnTo>
                      <a:pt x="33" y="352"/>
                    </a:lnTo>
                    <a:lnTo>
                      <a:pt x="33" y="352"/>
                    </a:lnTo>
                    <a:lnTo>
                      <a:pt x="33" y="352"/>
                    </a:lnTo>
                    <a:lnTo>
                      <a:pt x="33" y="354"/>
                    </a:lnTo>
                    <a:lnTo>
                      <a:pt x="33" y="354"/>
                    </a:lnTo>
                    <a:lnTo>
                      <a:pt x="33" y="358"/>
                    </a:lnTo>
                    <a:lnTo>
                      <a:pt x="33" y="360"/>
                    </a:lnTo>
                    <a:lnTo>
                      <a:pt x="33" y="360"/>
                    </a:lnTo>
                    <a:lnTo>
                      <a:pt x="35" y="360"/>
                    </a:lnTo>
                    <a:lnTo>
                      <a:pt x="35" y="362"/>
                    </a:lnTo>
                    <a:lnTo>
                      <a:pt x="35" y="362"/>
                    </a:lnTo>
                    <a:lnTo>
                      <a:pt x="33" y="364"/>
                    </a:lnTo>
                    <a:lnTo>
                      <a:pt x="33" y="366"/>
                    </a:lnTo>
                    <a:lnTo>
                      <a:pt x="33" y="366"/>
                    </a:lnTo>
                    <a:lnTo>
                      <a:pt x="33" y="371"/>
                    </a:lnTo>
                    <a:lnTo>
                      <a:pt x="33" y="373"/>
                    </a:lnTo>
                    <a:lnTo>
                      <a:pt x="33" y="375"/>
                    </a:lnTo>
                    <a:lnTo>
                      <a:pt x="33" y="377"/>
                    </a:lnTo>
                    <a:lnTo>
                      <a:pt x="33" y="377"/>
                    </a:lnTo>
                    <a:lnTo>
                      <a:pt x="33" y="379"/>
                    </a:lnTo>
                    <a:lnTo>
                      <a:pt x="33" y="379"/>
                    </a:lnTo>
                    <a:lnTo>
                      <a:pt x="33" y="381"/>
                    </a:lnTo>
                    <a:lnTo>
                      <a:pt x="31" y="381"/>
                    </a:lnTo>
                    <a:lnTo>
                      <a:pt x="29" y="381"/>
                    </a:lnTo>
                    <a:lnTo>
                      <a:pt x="29" y="383"/>
                    </a:lnTo>
                    <a:lnTo>
                      <a:pt x="27" y="385"/>
                    </a:lnTo>
                    <a:lnTo>
                      <a:pt x="25" y="385"/>
                    </a:lnTo>
                    <a:lnTo>
                      <a:pt x="23" y="385"/>
                    </a:lnTo>
                    <a:lnTo>
                      <a:pt x="23" y="386"/>
                    </a:lnTo>
                    <a:lnTo>
                      <a:pt x="18" y="386"/>
                    </a:lnTo>
                    <a:lnTo>
                      <a:pt x="16" y="386"/>
                    </a:lnTo>
                    <a:lnTo>
                      <a:pt x="16" y="386"/>
                    </a:lnTo>
                    <a:lnTo>
                      <a:pt x="16" y="388"/>
                    </a:lnTo>
                    <a:lnTo>
                      <a:pt x="16" y="390"/>
                    </a:lnTo>
                    <a:lnTo>
                      <a:pt x="16" y="390"/>
                    </a:lnTo>
                    <a:lnTo>
                      <a:pt x="16" y="392"/>
                    </a:lnTo>
                    <a:lnTo>
                      <a:pt x="14" y="396"/>
                    </a:lnTo>
                    <a:lnTo>
                      <a:pt x="14" y="396"/>
                    </a:lnTo>
                    <a:lnTo>
                      <a:pt x="14" y="396"/>
                    </a:lnTo>
                    <a:lnTo>
                      <a:pt x="16" y="398"/>
                    </a:lnTo>
                    <a:lnTo>
                      <a:pt x="23" y="398"/>
                    </a:lnTo>
                    <a:lnTo>
                      <a:pt x="23" y="398"/>
                    </a:lnTo>
                    <a:lnTo>
                      <a:pt x="23" y="398"/>
                    </a:lnTo>
                    <a:lnTo>
                      <a:pt x="25" y="398"/>
                    </a:lnTo>
                    <a:lnTo>
                      <a:pt x="27" y="404"/>
                    </a:lnTo>
                    <a:lnTo>
                      <a:pt x="27" y="407"/>
                    </a:lnTo>
                    <a:lnTo>
                      <a:pt x="27" y="407"/>
                    </a:lnTo>
                    <a:lnTo>
                      <a:pt x="27" y="409"/>
                    </a:lnTo>
                    <a:lnTo>
                      <a:pt x="27" y="409"/>
                    </a:lnTo>
                    <a:lnTo>
                      <a:pt x="25" y="411"/>
                    </a:lnTo>
                    <a:lnTo>
                      <a:pt x="25" y="417"/>
                    </a:lnTo>
                    <a:lnTo>
                      <a:pt x="25" y="419"/>
                    </a:lnTo>
                    <a:lnTo>
                      <a:pt x="25" y="419"/>
                    </a:lnTo>
                    <a:lnTo>
                      <a:pt x="25" y="419"/>
                    </a:lnTo>
                    <a:lnTo>
                      <a:pt x="23" y="419"/>
                    </a:lnTo>
                    <a:lnTo>
                      <a:pt x="23" y="419"/>
                    </a:lnTo>
                    <a:lnTo>
                      <a:pt x="21" y="419"/>
                    </a:lnTo>
                    <a:lnTo>
                      <a:pt x="20" y="417"/>
                    </a:lnTo>
                    <a:lnTo>
                      <a:pt x="18" y="417"/>
                    </a:lnTo>
                    <a:lnTo>
                      <a:pt x="18" y="417"/>
                    </a:lnTo>
                    <a:lnTo>
                      <a:pt x="18" y="419"/>
                    </a:lnTo>
                    <a:lnTo>
                      <a:pt x="16" y="421"/>
                    </a:lnTo>
                    <a:lnTo>
                      <a:pt x="16" y="421"/>
                    </a:lnTo>
                    <a:lnTo>
                      <a:pt x="16" y="423"/>
                    </a:lnTo>
                    <a:lnTo>
                      <a:pt x="16" y="423"/>
                    </a:lnTo>
                    <a:lnTo>
                      <a:pt x="16" y="423"/>
                    </a:lnTo>
                    <a:lnTo>
                      <a:pt x="16" y="423"/>
                    </a:lnTo>
                    <a:lnTo>
                      <a:pt x="18" y="423"/>
                    </a:lnTo>
                    <a:lnTo>
                      <a:pt x="20" y="424"/>
                    </a:lnTo>
                    <a:lnTo>
                      <a:pt x="20" y="424"/>
                    </a:lnTo>
                    <a:lnTo>
                      <a:pt x="21" y="424"/>
                    </a:lnTo>
                    <a:lnTo>
                      <a:pt x="21" y="426"/>
                    </a:lnTo>
                    <a:lnTo>
                      <a:pt x="20" y="426"/>
                    </a:lnTo>
                    <a:lnTo>
                      <a:pt x="20" y="426"/>
                    </a:lnTo>
                    <a:lnTo>
                      <a:pt x="20" y="428"/>
                    </a:lnTo>
                    <a:lnTo>
                      <a:pt x="20" y="428"/>
                    </a:lnTo>
                    <a:lnTo>
                      <a:pt x="20" y="428"/>
                    </a:lnTo>
                    <a:lnTo>
                      <a:pt x="18" y="430"/>
                    </a:lnTo>
                    <a:lnTo>
                      <a:pt x="16" y="430"/>
                    </a:lnTo>
                    <a:lnTo>
                      <a:pt x="14" y="430"/>
                    </a:lnTo>
                    <a:lnTo>
                      <a:pt x="14" y="432"/>
                    </a:lnTo>
                    <a:lnTo>
                      <a:pt x="14" y="432"/>
                    </a:lnTo>
                    <a:lnTo>
                      <a:pt x="14" y="432"/>
                    </a:lnTo>
                    <a:lnTo>
                      <a:pt x="14" y="434"/>
                    </a:lnTo>
                    <a:lnTo>
                      <a:pt x="16" y="434"/>
                    </a:lnTo>
                    <a:lnTo>
                      <a:pt x="18" y="434"/>
                    </a:lnTo>
                    <a:lnTo>
                      <a:pt x="20" y="434"/>
                    </a:lnTo>
                    <a:lnTo>
                      <a:pt x="20" y="434"/>
                    </a:lnTo>
                    <a:lnTo>
                      <a:pt x="21" y="434"/>
                    </a:lnTo>
                    <a:lnTo>
                      <a:pt x="21" y="434"/>
                    </a:lnTo>
                    <a:lnTo>
                      <a:pt x="21" y="434"/>
                    </a:lnTo>
                    <a:lnTo>
                      <a:pt x="21" y="434"/>
                    </a:lnTo>
                    <a:lnTo>
                      <a:pt x="21" y="432"/>
                    </a:lnTo>
                    <a:lnTo>
                      <a:pt x="21" y="432"/>
                    </a:lnTo>
                    <a:lnTo>
                      <a:pt x="21" y="432"/>
                    </a:lnTo>
                    <a:lnTo>
                      <a:pt x="21" y="432"/>
                    </a:lnTo>
                    <a:lnTo>
                      <a:pt x="21" y="430"/>
                    </a:lnTo>
                    <a:lnTo>
                      <a:pt x="21" y="430"/>
                    </a:lnTo>
                    <a:lnTo>
                      <a:pt x="23" y="430"/>
                    </a:lnTo>
                    <a:lnTo>
                      <a:pt x="23" y="430"/>
                    </a:lnTo>
                    <a:lnTo>
                      <a:pt x="25" y="430"/>
                    </a:lnTo>
                    <a:lnTo>
                      <a:pt x="25" y="430"/>
                    </a:lnTo>
                    <a:lnTo>
                      <a:pt x="25" y="430"/>
                    </a:lnTo>
                    <a:lnTo>
                      <a:pt x="27" y="432"/>
                    </a:lnTo>
                    <a:lnTo>
                      <a:pt x="27" y="436"/>
                    </a:lnTo>
                    <a:lnTo>
                      <a:pt x="27" y="438"/>
                    </a:lnTo>
                    <a:lnTo>
                      <a:pt x="29" y="438"/>
                    </a:lnTo>
                    <a:lnTo>
                      <a:pt x="31" y="440"/>
                    </a:lnTo>
                    <a:lnTo>
                      <a:pt x="31" y="440"/>
                    </a:lnTo>
                    <a:lnTo>
                      <a:pt x="35" y="440"/>
                    </a:lnTo>
                    <a:lnTo>
                      <a:pt x="37" y="442"/>
                    </a:lnTo>
                    <a:lnTo>
                      <a:pt x="37" y="442"/>
                    </a:lnTo>
                    <a:lnTo>
                      <a:pt x="37" y="442"/>
                    </a:lnTo>
                    <a:lnTo>
                      <a:pt x="39" y="444"/>
                    </a:lnTo>
                    <a:lnTo>
                      <a:pt x="39" y="449"/>
                    </a:lnTo>
                    <a:lnTo>
                      <a:pt x="40" y="449"/>
                    </a:lnTo>
                    <a:lnTo>
                      <a:pt x="40" y="451"/>
                    </a:lnTo>
                    <a:lnTo>
                      <a:pt x="42" y="451"/>
                    </a:lnTo>
                    <a:lnTo>
                      <a:pt x="46" y="453"/>
                    </a:lnTo>
                    <a:lnTo>
                      <a:pt x="48" y="453"/>
                    </a:lnTo>
                    <a:lnTo>
                      <a:pt x="50" y="455"/>
                    </a:lnTo>
                    <a:lnTo>
                      <a:pt x="52" y="455"/>
                    </a:lnTo>
                    <a:lnTo>
                      <a:pt x="52" y="455"/>
                    </a:lnTo>
                    <a:lnTo>
                      <a:pt x="52" y="455"/>
                    </a:lnTo>
                    <a:lnTo>
                      <a:pt x="54" y="457"/>
                    </a:lnTo>
                    <a:lnTo>
                      <a:pt x="54" y="459"/>
                    </a:lnTo>
                    <a:lnTo>
                      <a:pt x="58" y="461"/>
                    </a:lnTo>
                    <a:lnTo>
                      <a:pt x="58" y="463"/>
                    </a:lnTo>
                    <a:lnTo>
                      <a:pt x="60" y="464"/>
                    </a:lnTo>
                    <a:lnTo>
                      <a:pt x="58" y="464"/>
                    </a:lnTo>
                    <a:lnTo>
                      <a:pt x="58" y="466"/>
                    </a:lnTo>
                    <a:lnTo>
                      <a:pt x="58" y="468"/>
                    </a:lnTo>
                    <a:lnTo>
                      <a:pt x="56" y="468"/>
                    </a:lnTo>
                    <a:lnTo>
                      <a:pt x="54" y="468"/>
                    </a:lnTo>
                    <a:lnTo>
                      <a:pt x="52" y="468"/>
                    </a:lnTo>
                    <a:lnTo>
                      <a:pt x="52" y="470"/>
                    </a:lnTo>
                    <a:lnTo>
                      <a:pt x="50" y="470"/>
                    </a:lnTo>
                    <a:lnTo>
                      <a:pt x="50" y="470"/>
                    </a:lnTo>
                    <a:lnTo>
                      <a:pt x="50" y="472"/>
                    </a:lnTo>
                    <a:lnTo>
                      <a:pt x="52" y="474"/>
                    </a:lnTo>
                    <a:lnTo>
                      <a:pt x="52" y="476"/>
                    </a:lnTo>
                    <a:lnTo>
                      <a:pt x="52" y="476"/>
                    </a:lnTo>
                    <a:lnTo>
                      <a:pt x="52" y="478"/>
                    </a:lnTo>
                    <a:lnTo>
                      <a:pt x="48" y="480"/>
                    </a:lnTo>
                    <a:lnTo>
                      <a:pt x="46" y="480"/>
                    </a:lnTo>
                    <a:lnTo>
                      <a:pt x="44" y="482"/>
                    </a:lnTo>
                    <a:lnTo>
                      <a:pt x="44" y="482"/>
                    </a:lnTo>
                    <a:lnTo>
                      <a:pt x="42" y="483"/>
                    </a:lnTo>
                    <a:lnTo>
                      <a:pt x="42" y="483"/>
                    </a:lnTo>
                    <a:lnTo>
                      <a:pt x="42" y="483"/>
                    </a:lnTo>
                    <a:lnTo>
                      <a:pt x="40" y="482"/>
                    </a:lnTo>
                    <a:lnTo>
                      <a:pt x="40" y="480"/>
                    </a:lnTo>
                    <a:lnTo>
                      <a:pt x="39" y="478"/>
                    </a:lnTo>
                    <a:lnTo>
                      <a:pt x="37" y="478"/>
                    </a:lnTo>
                    <a:lnTo>
                      <a:pt x="35" y="478"/>
                    </a:lnTo>
                    <a:lnTo>
                      <a:pt x="33" y="478"/>
                    </a:lnTo>
                    <a:lnTo>
                      <a:pt x="31" y="476"/>
                    </a:lnTo>
                    <a:lnTo>
                      <a:pt x="31" y="472"/>
                    </a:lnTo>
                    <a:lnTo>
                      <a:pt x="29" y="470"/>
                    </a:lnTo>
                    <a:lnTo>
                      <a:pt x="27" y="472"/>
                    </a:lnTo>
                    <a:lnTo>
                      <a:pt x="25" y="472"/>
                    </a:lnTo>
                    <a:lnTo>
                      <a:pt x="25" y="474"/>
                    </a:lnTo>
                    <a:lnTo>
                      <a:pt x="23" y="476"/>
                    </a:lnTo>
                    <a:lnTo>
                      <a:pt x="23" y="476"/>
                    </a:lnTo>
                    <a:lnTo>
                      <a:pt x="21" y="476"/>
                    </a:lnTo>
                    <a:lnTo>
                      <a:pt x="20" y="478"/>
                    </a:lnTo>
                    <a:lnTo>
                      <a:pt x="20" y="478"/>
                    </a:lnTo>
                    <a:lnTo>
                      <a:pt x="18" y="482"/>
                    </a:lnTo>
                    <a:lnTo>
                      <a:pt x="18" y="483"/>
                    </a:lnTo>
                    <a:lnTo>
                      <a:pt x="16" y="483"/>
                    </a:lnTo>
                    <a:lnTo>
                      <a:pt x="14" y="483"/>
                    </a:lnTo>
                    <a:lnTo>
                      <a:pt x="14" y="485"/>
                    </a:lnTo>
                    <a:lnTo>
                      <a:pt x="12" y="487"/>
                    </a:lnTo>
                    <a:lnTo>
                      <a:pt x="10" y="495"/>
                    </a:lnTo>
                    <a:lnTo>
                      <a:pt x="10" y="497"/>
                    </a:lnTo>
                    <a:lnTo>
                      <a:pt x="10" y="499"/>
                    </a:lnTo>
                    <a:lnTo>
                      <a:pt x="8" y="501"/>
                    </a:lnTo>
                    <a:lnTo>
                      <a:pt x="2" y="508"/>
                    </a:lnTo>
                    <a:lnTo>
                      <a:pt x="0" y="512"/>
                    </a:lnTo>
                    <a:lnTo>
                      <a:pt x="0" y="514"/>
                    </a:lnTo>
                    <a:lnTo>
                      <a:pt x="2" y="518"/>
                    </a:lnTo>
                    <a:lnTo>
                      <a:pt x="8" y="523"/>
                    </a:lnTo>
                    <a:lnTo>
                      <a:pt x="8" y="525"/>
                    </a:lnTo>
                    <a:lnTo>
                      <a:pt x="6" y="527"/>
                    </a:lnTo>
                    <a:lnTo>
                      <a:pt x="0" y="531"/>
                    </a:lnTo>
                    <a:lnTo>
                      <a:pt x="0" y="531"/>
                    </a:lnTo>
                    <a:lnTo>
                      <a:pt x="0" y="533"/>
                    </a:lnTo>
                    <a:lnTo>
                      <a:pt x="0" y="535"/>
                    </a:lnTo>
                    <a:lnTo>
                      <a:pt x="0" y="535"/>
                    </a:lnTo>
                    <a:lnTo>
                      <a:pt x="0" y="537"/>
                    </a:lnTo>
                    <a:lnTo>
                      <a:pt x="2" y="537"/>
                    </a:lnTo>
                    <a:lnTo>
                      <a:pt x="2" y="537"/>
                    </a:lnTo>
                    <a:lnTo>
                      <a:pt x="4" y="539"/>
                    </a:lnTo>
                    <a:lnTo>
                      <a:pt x="4" y="539"/>
                    </a:lnTo>
                    <a:lnTo>
                      <a:pt x="4" y="541"/>
                    </a:lnTo>
                    <a:lnTo>
                      <a:pt x="4" y="541"/>
                    </a:lnTo>
                    <a:lnTo>
                      <a:pt x="4" y="542"/>
                    </a:lnTo>
                    <a:lnTo>
                      <a:pt x="6" y="544"/>
                    </a:lnTo>
                    <a:lnTo>
                      <a:pt x="6" y="544"/>
                    </a:lnTo>
                    <a:lnTo>
                      <a:pt x="6" y="546"/>
                    </a:lnTo>
                    <a:lnTo>
                      <a:pt x="8" y="546"/>
                    </a:lnTo>
                    <a:lnTo>
                      <a:pt x="8" y="548"/>
                    </a:lnTo>
                    <a:lnTo>
                      <a:pt x="8" y="548"/>
                    </a:lnTo>
                    <a:lnTo>
                      <a:pt x="10" y="548"/>
                    </a:lnTo>
                    <a:lnTo>
                      <a:pt x="10" y="548"/>
                    </a:lnTo>
                    <a:lnTo>
                      <a:pt x="10" y="546"/>
                    </a:lnTo>
                    <a:lnTo>
                      <a:pt x="12" y="546"/>
                    </a:lnTo>
                    <a:lnTo>
                      <a:pt x="12" y="548"/>
                    </a:lnTo>
                    <a:lnTo>
                      <a:pt x="12" y="548"/>
                    </a:lnTo>
                    <a:lnTo>
                      <a:pt x="14" y="550"/>
                    </a:lnTo>
                    <a:lnTo>
                      <a:pt x="16" y="548"/>
                    </a:lnTo>
                    <a:lnTo>
                      <a:pt x="20" y="548"/>
                    </a:lnTo>
                    <a:lnTo>
                      <a:pt x="21" y="548"/>
                    </a:lnTo>
                    <a:lnTo>
                      <a:pt x="21" y="548"/>
                    </a:lnTo>
                    <a:lnTo>
                      <a:pt x="23" y="550"/>
                    </a:lnTo>
                    <a:lnTo>
                      <a:pt x="25" y="550"/>
                    </a:lnTo>
                    <a:lnTo>
                      <a:pt x="27" y="552"/>
                    </a:lnTo>
                    <a:lnTo>
                      <a:pt x="27" y="552"/>
                    </a:lnTo>
                    <a:lnTo>
                      <a:pt x="29" y="554"/>
                    </a:lnTo>
                    <a:lnTo>
                      <a:pt x="35" y="560"/>
                    </a:lnTo>
                    <a:lnTo>
                      <a:pt x="35" y="561"/>
                    </a:lnTo>
                    <a:lnTo>
                      <a:pt x="37" y="563"/>
                    </a:lnTo>
                    <a:lnTo>
                      <a:pt x="39" y="565"/>
                    </a:lnTo>
                    <a:lnTo>
                      <a:pt x="40" y="567"/>
                    </a:lnTo>
                    <a:lnTo>
                      <a:pt x="40" y="567"/>
                    </a:lnTo>
                    <a:lnTo>
                      <a:pt x="42" y="569"/>
                    </a:lnTo>
                    <a:lnTo>
                      <a:pt x="42" y="573"/>
                    </a:lnTo>
                    <a:lnTo>
                      <a:pt x="44" y="579"/>
                    </a:lnTo>
                    <a:lnTo>
                      <a:pt x="46" y="580"/>
                    </a:lnTo>
                    <a:lnTo>
                      <a:pt x="48" y="582"/>
                    </a:lnTo>
                    <a:lnTo>
                      <a:pt x="48" y="582"/>
                    </a:lnTo>
                    <a:lnTo>
                      <a:pt x="46" y="584"/>
                    </a:lnTo>
                    <a:lnTo>
                      <a:pt x="46" y="584"/>
                    </a:lnTo>
                    <a:lnTo>
                      <a:pt x="44" y="584"/>
                    </a:lnTo>
                    <a:lnTo>
                      <a:pt x="44" y="586"/>
                    </a:lnTo>
                    <a:lnTo>
                      <a:pt x="44" y="586"/>
                    </a:lnTo>
                    <a:lnTo>
                      <a:pt x="42" y="588"/>
                    </a:lnTo>
                    <a:lnTo>
                      <a:pt x="42" y="588"/>
                    </a:lnTo>
                    <a:lnTo>
                      <a:pt x="44" y="590"/>
                    </a:lnTo>
                    <a:lnTo>
                      <a:pt x="44" y="590"/>
                    </a:lnTo>
                    <a:lnTo>
                      <a:pt x="46" y="590"/>
                    </a:lnTo>
                    <a:lnTo>
                      <a:pt x="48" y="590"/>
                    </a:lnTo>
                    <a:lnTo>
                      <a:pt x="48" y="590"/>
                    </a:lnTo>
                    <a:lnTo>
                      <a:pt x="50" y="590"/>
                    </a:lnTo>
                    <a:lnTo>
                      <a:pt x="50" y="590"/>
                    </a:lnTo>
                    <a:lnTo>
                      <a:pt x="50" y="590"/>
                    </a:lnTo>
                    <a:lnTo>
                      <a:pt x="50" y="588"/>
                    </a:lnTo>
                    <a:lnTo>
                      <a:pt x="50" y="586"/>
                    </a:lnTo>
                    <a:lnTo>
                      <a:pt x="52" y="586"/>
                    </a:lnTo>
                    <a:lnTo>
                      <a:pt x="52" y="586"/>
                    </a:lnTo>
                    <a:lnTo>
                      <a:pt x="52" y="586"/>
                    </a:lnTo>
                    <a:lnTo>
                      <a:pt x="54" y="586"/>
                    </a:lnTo>
                    <a:lnTo>
                      <a:pt x="54" y="586"/>
                    </a:lnTo>
                    <a:lnTo>
                      <a:pt x="54" y="588"/>
                    </a:lnTo>
                    <a:lnTo>
                      <a:pt x="54" y="588"/>
                    </a:lnTo>
                    <a:lnTo>
                      <a:pt x="54" y="590"/>
                    </a:lnTo>
                    <a:lnTo>
                      <a:pt x="56" y="592"/>
                    </a:lnTo>
                    <a:lnTo>
                      <a:pt x="56" y="592"/>
                    </a:lnTo>
                    <a:lnTo>
                      <a:pt x="56" y="594"/>
                    </a:lnTo>
                    <a:lnTo>
                      <a:pt x="58" y="594"/>
                    </a:lnTo>
                    <a:lnTo>
                      <a:pt x="60" y="592"/>
                    </a:lnTo>
                    <a:lnTo>
                      <a:pt x="61" y="592"/>
                    </a:lnTo>
                    <a:lnTo>
                      <a:pt x="61" y="592"/>
                    </a:lnTo>
                    <a:lnTo>
                      <a:pt x="63" y="592"/>
                    </a:lnTo>
                    <a:lnTo>
                      <a:pt x="65" y="592"/>
                    </a:lnTo>
                    <a:lnTo>
                      <a:pt x="65" y="594"/>
                    </a:lnTo>
                    <a:lnTo>
                      <a:pt x="63" y="594"/>
                    </a:lnTo>
                    <a:lnTo>
                      <a:pt x="63" y="596"/>
                    </a:lnTo>
                    <a:lnTo>
                      <a:pt x="63" y="596"/>
                    </a:lnTo>
                    <a:lnTo>
                      <a:pt x="61" y="598"/>
                    </a:lnTo>
                    <a:lnTo>
                      <a:pt x="63" y="599"/>
                    </a:lnTo>
                    <a:lnTo>
                      <a:pt x="63" y="601"/>
                    </a:lnTo>
                    <a:lnTo>
                      <a:pt x="63" y="603"/>
                    </a:lnTo>
                    <a:lnTo>
                      <a:pt x="63" y="605"/>
                    </a:lnTo>
                    <a:lnTo>
                      <a:pt x="65" y="609"/>
                    </a:lnTo>
                    <a:lnTo>
                      <a:pt x="67" y="609"/>
                    </a:lnTo>
                    <a:lnTo>
                      <a:pt x="67" y="622"/>
                    </a:lnTo>
                    <a:lnTo>
                      <a:pt x="69" y="624"/>
                    </a:lnTo>
                    <a:lnTo>
                      <a:pt x="69" y="628"/>
                    </a:lnTo>
                    <a:lnTo>
                      <a:pt x="71" y="628"/>
                    </a:lnTo>
                    <a:lnTo>
                      <a:pt x="73" y="628"/>
                    </a:lnTo>
                    <a:lnTo>
                      <a:pt x="73" y="628"/>
                    </a:lnTo>
                    <a:lnTo>
                      <a:pt x="77" y="626"/>
                    </a:lnTo>
                    <a:lnTo>
                      <a:pt x="79" y="624"/>
                    </a:lnTo>
                    <a:lnTo>
                      <a:pt x="81" y="622"/>
                    </a:lnTo>
                    <a:lnTo>
                      <a:pt x="82" y="622"/>
                    </a:lnTo>
                    <a:lnTo>
                      <a:pt x="82" y="622"/>
                    </a:lnTo>
                    <a:lnTo>
                      <a:pt x="84" y="622"/>
                    </a:lnTo>
                    <a:lnTo>
                      <a:pt x="84" y="622"/>
                    </a:lnTo>
                    <a:lnTo>
                      <a:pt x="86" y="624"/>
                    </a:lnTo>
                    <a:lnTo>
                      <a:pt x="88" y="624"/>
                    </a:lnTo>
                    <a:lnTo>
                      <a:pt x="90" y="626"/>
                    </a:lnTo>
                    <a:lnTo>
                      <a:pt x="94" y="626"/>
                    </a:lnTo>
                    <a:lnTo>
                      <a:pt x="98" y="624"/>
                    </a:lnTo>
                    <a:lnTo>
                      <a:pt x="105" y="626"/>
                    </a:lnTo>
                    <a:lnTo>
                      <a:pt x="103" y="624"/>
                    </a:lnTo>
                    <a:lnTo>
                      <a:pt x="103" y="622"/>
                    </a:lnTo>
                    <a:lnTo>
                      <a:pt x="105" y="620"/>
                    </a:lnTo>
                    <a:lnTo>
                      <a:pt x="105" y="618"/>
                    </a:lnTo>
                    <a:lnTo>
                      <a:pt x="105" y="618"/>
                    </a:lnTo>
                    <a:lnTo>
                      <a:pt x="105" y="618"/>
                    </a:lnTo>
                    <a:lnTo>
                      <a:pt x="105" y="617"/>
                    </a:lnTo>
                    <a:lnTo>
                      <a:pt x="105" y="617"/>
                    </a:lnTo>
                    <a:lnTo>
                      <a:pt x="107" y="617"/>
                    </a:lnTo>
                    <a:lnTo>
                      <a:pt x="107" y="617"/>
                    </a:lnTo>
                    <a:lnTo>
                      <a:pt x="107" y="618"/>
                    </a:lnTo>
                    <a:lnTo>
                      <a:pt x="107" y="618"/>
                    </a:lnTo>
                    <a:lnTo>
                      <a:pt x="109" y="618"/>
                    </a:lnTo>
                    <a:lnTo>
                      <a:pt x="109" y="618"/>
                    </a:lnTo>
                    <a:lnTo>
                      <a:pt x="109" y="618"/>
                    </a:lnTo>
                    <a:lnTo>
                      <a:pt x="109" y="618"/>
                    </a:lnTo>
                    <a:lnTo>
                      <a:pt x="109" y="617"/>
                    </a:lnTo>
                    <a:lnTo>
                      <a:pt x="109" y="615"/>
                    </a:lnTo>
                    <a:lnTo>
                      <a:pt x="109" y="615"/>
                    </a:lnTo>
                    <a:lnTo>
                      <a:pt x="109" y="613"/>
                    </a:lnTo>
                    <a:lnTo>
                      <a:pt x="111" y="613"/>
                    </a:lnTo>
                    <a:lnTo>
                      <a:pt x="111" y="611"/>
                    </a:lnTo>
                    <a:lnTo>
                      <a:pt x="111" y="611"/>
                    </a:lnTo>
                    <a:lnTo>
                      <a:pt x="113" y="611"/>
                    </a:lnTo>
                    <a:lnTo>
                      <a:pt x="113" y="609"/>
                    </a:lnTo>
                    <a:lnTo>
                      <a:pt x="113" y="607"/>
                    </a:lnTo>
                    <a:lnTo>
                      <a:pt x="113" y="603"/>
                    </a:lnTo>
                    <a:lnTo>
                      <a:pt x="113" y="603"/>
                    </a:lnTo>
                    <a:lnTo>
                      <a:pt x="113" y="601"/>
                    </a:lnTo>
                    <a:lnTo>
                      <a:pt x="113" y="601"/>
                    </a:lnTo>
                    <a:lnTo>
                      <a:pt x="113" y="601"/>
                    </a:lnTo>
                    <a:lnTo>
                      <a:pt x="115" y="599"/>
                    </a:lnTo>
                    <a:lnTo>
                      <a:pt x="115" y="599"/>
                    </a:lnTo>
                    <a:lnTo>
                      <a:pt x="115" y="599"/>
                    </a:lnTo>
                    <a:lnTo>
                      <a:pt x="115" y="598"/>
                    </a:lnTo>
                    <a:lnTo>
                      <a:pt x="117" y="596"/>
                    </a:lnTo>
                    <a:lnTo>
                      <a:pt x="117" y="594"/>
                    </a:lnTo>
                    <a:lnTo>
                      <a:pt x="117" y="592"/>
                    </a:lnTo>
                    <a:lnTo>
                      <a:pt x="117" y="590"/>
                    </a:lnTo>
                    <a:lnTo>
                      <a:pt x="117" y="590"/>
                    </a:lnTo>
                    <a:lnTo>
                      <a:pt x="115" y="588"/>
                    </a:lnTo>
                    <a:lnTo>
                      <a:pt x="115" y="588"/>
                    </a:lnTo>
                    <a:lnTo>
                      <a:pt x="115" y="588"/>
                    </a:lnTo>
                    <a:lnTo>
                      <a:pt x="115" y="586"/>
                    </a:lnTo>
                    <a:lnTo>
                      <a:pt x="117" y="586"/>
                    </a:lnTo>
                    <a:lnTo>
                      <a:pt x="117" y="586"/>
                    </a:lnTo>
                    <a:lnTo>
                      <a:pt x="117" y="584"/>
                    </a:lnTo>
                    <a:lnTo>
                      <a:pt x="119" y="580"/>
                    </a:lnTo>
                    <a:lnTo>
                      <a:pt x="119" y="580"/>
                    </a:lnTo>
                    <a:lnTo>
                      <a:pt x="119" y="580"/>
                    </a:lnTo>
                    <a:lnTo>
                      <a:pt x="121" y="580"/>
                    </a:lnTo>
                    <a:lnTo>
                      <a:pt x="121" y="580"/>
                    </a:lnTo>
                    <a:lnTo>
                      <a:pt x="121" y="580"/>
                    </a:lnTo>
                    <a:lnTo>
                      <a:pt x="122" y="580"/>
                    </a:lnTo>
                    <a:lnTo>
                      <a:pt x="128" y="579"/>
                    </a:lnTo>
                    <a:lnTo>
                      <a:pt x="128" y="577"/>
                    </a:lnTo>
                    <a:lnTo>
                      <a:pt x="128" y="577"/>
                    </a:lnTo>
                    <a:lnTo>
                      <a:pt x="130" y="575"/>
                    </a:lnTo>
                    <a:lnTo>
                      <a:pt x="130" y="575"/>
                    </a:lnTo>
                    <a:lnTo>
                      <a:pt x="132" y="575"/>
                    </a:lnTo>
                    <a:lnTo>
                      <a:pt x="132" y="573"/>
                    </a:lnTo>
                    <a:lnTo>
                      <a:pt x="134" y="573"/>
                    </a:lnTo>
                    <a:lnTo>
                      <a:pt x="136" y="573"/>
                    </a:lnTo>
                    <a:lnTo>
                      <a:pt x="136" y="573"/>
                    </a:lnTo>
                    <a:lnTo>
                      <a:pt x="136" y="571"/>
                    </a:lnTo>
                    <a:lnTo>
                      <a:pt x="140" y="567"/>
                    </a:lnTo>
                    <a:lnTo>
                      <a:pt x="141" y="563"/>
                    </a:lnTo>
                    <a:lnTo>
                      <a:pt x="143" y="563"/>
                    </a:lnTo>
                    <a:lnTo>
                      <a:pt x="145" y="560"/>
                    </a:lnTo>
                    <a:lnTo>
                      <a:pt x="149" y="558"/>
                    </a:lnTo>
                    <a:lnTo>
                      <a:pt x="151" y="556"/>
                    </a:lnTo>
                    <a:lnTo>
                      <a:pt x="153" y="554"/>
                    </a:lnTo>
                    <a:lnTo>
                      <a:pt x="153" y="554"/>
                    </a:lnTo>
                    <a:lnTo>
                      <a:pt x="155" y="552"/>
                    </a:lnTo>
                    <a:lnTo>
                      <a:pt x="155" y="552"/>
                    </a:lnTo>
                    <a:lnTo>
                      <a:pt x="155" y="552"/>
                    </a:lnTo>
                    <a:lnTo>
                      <a:pt x="155" y="550"/>
                    </a:lnTo>
                    <a:lnTo>
                      <a:pt x="155" y="548"/>
                    </a:lnTo>
                    <a:lnTo>
                      <a:pt x="155" y="548"/>
                    </a:lnTo>
                    <a:lnTo>
                      <a:pt x="153" y="546"/>
                    </a:lnTo>
                    <a:lnTo>
                      <a:pt x="153" y="546"/>
                    </a:lnTo>
                    <a:lnTo>
                      <a:pt x="151" y="546"/>
                    </a:lnTo>
                    <a:lnTo>
                      <a:pt x="151" y="546"/>
                    </a:lnTo>
                    <a:lnTo>
                      <a:pt x="151" y="544"/>
                    </a:lnTo>
                    <a:lnTo>
                      <a:pt x="153" y="544"/>
                    </a:lnTo>
                    <a:lnTo>
                      <a:pt x="153" y="544"/>
                    </a:lnTo>
                    <a:lnTo>
                      <a:pt x="153" y="544"/>
                    </a:lnTo>
                    <a:lnTo>
                      <a:pt x="155" y="544"/>
                    </a:lnTo>
                    <a:lnTo>
                      <a:pt x="155" y="542"/>
                    </a:lnTo>
                    <a:lnTo>
                      <a:pt x="155" y="542"/>
                    </a:lnTo>
                    <a:lnTo>
                      <a:pt x="157" y="541"/>
                    </a:lnTo>
                    <a:lnTo>
                      <a:pt x="157" y="541"/>
                    </a:lnTo>
                    <a:lnTo>
                      <a:pt x="159" y="539"/>
                    </a:lnTo>
                    <a:lnTo>
                      <a:pt x="159" y="539"/>
                    </a:lnTo>
                    <a:lnTo>
                      <a:pt x="161" y="539"/>
                    </a:lnTo>
                    <a:lnTo>
                      <a:pt x="161" y="539"/>
                    </a:lnTo>
                    <a:lnTo>
                      <a:pt x="164" y="537"/>
                    </a:lnTo>
                    <a:lnTo>
                      <a:pt x="166" y="537"/>
                    </a:lnTo>
                    <a:lnTo>
                      <a:pt x="166" y="537"/>
                    </a:lnTo>
                    <a:lnTo>
                      <a:pt x="168" y="535"/>
                    </a:lnTo>
                    <a:lnTo>
                      <a:pt x="168" y="533"/>
                    </a:lnTo>
                    <a:lnTo>
                      <a:pt x="170" y="531"/>
                    </a:lnTo>
                    <a:lnTo>
                      <a:pt x="170" y="531"/>
                    </a:lnTo>
                    <a:lnTo>
                      <a:pt x="170" y="531"/>
                    </a:lnTo>
                    <a:lnTo>
                      <a:pt x="170" y="531"/>
                    </a:lnTo>
                    <a:lnTo>
                      <a:pt x="172" y="533"/>
                    </a:lnTo>
                    <a:lnTo>
                      <a:pt x="172" y="533"/>
                    </a:lnTo>
                    <a:lnTo>
                      <a:pt x="174" y="535"/>
                    </a:lnTo>
                    <a:lnTo>
                      <a:pt x="174" y="533"/>
                    </a:lnTo>
                    <a:lnTo>
                      <a:pt x="174" y="531"/>
                    </a:lnTo>
                    <a:lnTo>
                      <a:pt x="174" y="529"/>
                    </a:lnTo>
                    <a:lnTo>
                      <a:pt x="174" y="529"/>
                    </a:lnTo>
                    <a:lnTo>
                      <a:pt x="176" y="525"/>
                    </a:lnTo>
                    <a:lnTo>
                      <a:pt x="176" y="521"/>
                    </a:lnTo>
                    <a:lnTo>
                      <a:pt x="176" y="521"/>
                    </a:lnTo>
                    <a:lnTo>
                      <a:pt x="176" y="521"/>
                    </a:lnTo>
                    <a:lnTo>
                      <a:pt x="176" y="520"/>
                    </a:lnTo>
                    <a:lnTo>
                      <a:pt x="178" y="520"/>
                    </a:lnTo>
                    <a:lnTo>
                      <a:pt x="178" y="520"/>
                    </a:lnTo>
                    <a:lnTo>
                      <a:pt x="178" y="520"/>
                    </a:lnTo>
                    <a:lnTo>
                      <a:pt x="178" y="520"/>
                    </a:lnTo>
                    <a:lnTo>
                      <a:pt x="180" y="518"/>
                    </a:lnTo>
                    <a:lnTo>
                      <a:pt x="181" y="518"/>
                    </a:lnTo>
                    <a:lnTo>
                      <a:pt x="181" y="518"/>
                    </a:lnTo>
                    <a:lnTo>
                      <a:pt x="181" y="516"/>
                    </a:lnTo>
                    <a:lnTo>
                      <a:pt x="181" y="510"/>
                    </a:lnTo>
                    <a:lnTo>
                      <a:pt x="181" y="508"/>
                    </a:lnTo>
                    <a:lnTo>
                      <a:pt x="181" y="508"/>
                    </a:lnTo>
                    <a:lnTo>
                      <a:pt x="181" y="506"/>
                    </a:lnTo>
                    <a:lnTo>
                      <a:pt x="180" y="504"/>
                    </a:lnTo>
                    <a:lnTo>
                      <a:pt x="180" y="504"/>
                    </a:lnTo>
                    <a:lnTo>
                      <a:pt x="180" y="501"/>
                    </a:lnTo>
                    <a:lnTo>
                      <a:pt x="178" y="501"/>
                    </a:lnTo>
                    <a:lnTo>
                      <a:pt x="178" y="499"/>
                    </a:lnTo>
                    <a:lnTo>
                      <a:pt x="176" y="499"/>
                    </a:lnTo>
                    <a:lnTo>
                      <a:pt x="176" y="497"/>
                    </a:lnTo>
                    <a:lnTo>
                      <a:pt x="176" y="497"/>
                    </a:lnTo>
                    <a:lnTo>
                      <a:pt x="176" y="495"/>
                    </a:lnTo>
                    <a:lnTo>
                      <a:pt x="176" y="493"/>
                    </a:lnTo>
                    <a:lnTo>
                      <a:pt x="176" y="491"/>
                    </a:lnTo>
                    <a:lnTo>
                      <a:pt x="174" y="489"/>
                    </a:lnTo>
                    <a:lnTo>
                      <a:pt x="174" y="489"/>
                    </a:lnTo>
                    <a:lnTo>
                      <a:pt x="174" y="487"/>
                    </a:lnTo>
                    <a:lnTo>
                      <a:pt x="174" y="485"/>
                    </a:lnTo>
                    <a:lnTo>
                      <a:pt x="174" y="483"/>
                    </a:lnTo>
                    <a:lnTo>
                      <a:pt x="174" y="483"/>
                    </a:lnTo>
                    <a:lnTo>
                      <a:pt x="176" y="480"/>
                    </a:lnTo>
                    <a:lnTo>
                      <a:pt x="176" y="478"/>
                    </a:lnTo>
                    <a:lnTo>
                      <a:pt x="176" y="478"/>
                    </a:lnTo>
                    <a:lnTo>
                      <a:pt x="176" y="476"/>
                    </a:lnTo>
                    <a:lnTo>
                      <a:pt x="174" y="476"/>
                    </a:lnTo>
                    <a:lnTo>
                      <a:pt x="174" y="476"/>
                    </a:lnTo>
                    <a:lnTo>
                      <a:pt x="174" y="474"/>
                    </a:lnTo>
                    <a:lnTo>
                      <a:pt x="174" y="474"/>
                    </a:lnTo>
                    <a:lnTo>
                      <a:pt x="174" y="474"/>
                    </a:lnTo>
                    <a:lnTo>
                      <a:pt x="176" y="472"/>
                    </a:lnTo>
                    <a:lnTo>
                      <a:pt x="176" y="472"/>
                    </a:lnTo>
                    <a:lnTo>
                      <a:pt x="176" y="470"/>
                    </a:lnTo>
                    <a:lnTo>
                      <a:pt x="176" y="470"/>
                    </a:lnTo>
                    <a:lnTo>
                      <a:pt x="176" y="468"/>
                    </a:lnTo>
                    <a:lnTo>
                      <a:pt x="174" y="468"/>
                    </a:lnTo>
                    <a:lnTo>
                      <a:pt x="174" y="468"/>
                    </a:lnTo>
                    <a:lnTo>
                      <a:pt x="172" y="466"/>
                    </a:lnTo>
                    <a:lnTo>
                      <a:pt x="170" y="466"/>
                    </a:lnTo>
                    <a:lnTo>
                      <a:pt x="170" y="466"/>
                    </a:lnTo>
                    <a:lnTo>
                      <a:pt x="170" y="466"/>
                    </a:lnTo>
                    <a:lnTo>
                      <a:pt x="168" y="463"/>
                    </a:lnTo>
                    <a:lnTo>
                      <a:pt x="168" y="461"/>
                    </a:lnTo>
                    <a:lnTo>
                      <a:pt x="168" y="461"/>
                    </a:lnTo>
                    <a:lnTo>
                      <a:pt x="166" y="461"/>
                    </a:lnTo>
                    <a:lnTo>
                      <a:pt x="164" y="461"/>
                    </a:lnTo>
                    <a:lnTo>
                      <a:pt x="164" y="459"/>
                    </a:lnTo>
                    <a:lnTo>
                      <a:pt x="162" y="459"/>
                    </a:lnTo>
                    <a:lnTo>
                      <a:pt x="164" y="451"/>
                    </a:lnTo>
                    <a:lnTo>
                      <a:pt x="164" y="449"/>
                    </a:lnTo>
                    <a:lnTo>
                      <a:pt x="164" y="447"/>
                    </a:lnTo>
                    <a:lnTo>
                      <a:pt x="164" y="445"/>
                    </a:lnTo>
                    <a:lnTo>
                      <a:pt x="162" y="444"/>
                    </a:lnTo>
                    <a:lnTo>
                      <a:pt x="162" y="442"/>
                    </a:lnTo>
                    <a:lnTo>
                      <a:pt x="162" y="440"/>
                    </a:lnTo>
                    <a:lnTo>
                      <a:pt x="164" y="436"/>
                    </a:lnTo>
                    <a:lnTo>
                      <a:pt x="164" y="434"/>
                    </a:lnTo>
                    <a:lnTo>
                      <a:pt x="162" y="434"/>
                    </a:lnTo>
                    <a:lnTo>
                      <a:pt x="162" y="432"/>
                    </a:lnTo>
                    <a:lnTo>
                      <a:pt x="162" y="432"/>
                    </a:lnTo>
                    <a:lnTo>
                      <a:pt x="159" y="432"/>
                    </a:lnTo>
                    <a:lnTo>
                      <a:pt x="157" y="432"/>
                    </a:lnTo>
                    <a:lnTo>
                      <a:pt x="157" y="432"/>
                    </a:lnTo>
                    <a:lnTo>
                      <a:pt x="157" y="430"/>
                    </a:lnTo>
                    <a:lnTo>
                      <a:pt x="155" y="428"/>
                    </a:lnTo>
                    <a:lnTo>
                      <a:pt x="155" y="426"/>
                    </a:lnTo>
                    <a:lnTo>
                      <a:pt x="155" y="426"/>
                    </a:lnTo>
                    <a:lnTo>
                      <a:pt x="145" y="423"/>
                    </a:lnTo>
                    <a:lnTo>
                      <a:pt x="145" y="421"/>
                    </a:lnTo>
                    <a:lnTo>
                      <a:pt x="143" y="421"/>
                    </a:lnTo>
                    <a:lnTo>
                      <a:pt x="143" y="419"/>
                    </a:lnTo>
                    <a:lnTo>
                      <a:pt x="143" y="419"/>
                    </a:lnTo>
                    <a:lnTo>
                      <a:pt x="143" y="417"/>
                    </a:lnTo>
                    <a:lnTo>
                      <a:pt x="143" y="415"/>
                    </a:lnTo>
                    <a:lnTo>
                      <a:pt x="143" y="415"/>
                    </a:lnTo>
                    <a:lnTo>
                      <a:pt x="147" y="407"/>
                    </a:lnTo>
                    <a:lnTo>
                      <a:pt x="149" y="407"/>
                    </a:lnTo>
                    <a:lnTo>
                      <a:pt x="149" y="407"/>
                    </a:lnTo>
                    <a:lnTo>
                      <a:pt x="151" y="405"/>
                    </a:lnTo>
                    <a:lnTo>
                      <a:pt x="155" y="402"/>
                    </a:lnTo>
                    <a:lnTo>
                      <a:pt x="155" y="402"/>
                    </a:lnTo>
                    <a:lnTo>
                      <a:pt x="155" y="402"/>
                    </a:lnTo>
                    <a:lnTo>
                      <a:pt x="157" y="402"/>
                    </a:lnTo>
                    <a:lnTo>
                      <a:pt x="157" y="402"/>
                    </a:lnTo>
                    <a:lnTo>
                      <a:pt x="161" y="407"/>
                    </a:lnTo>
                    <a:lnTo>
                      <a:pt x="162" y="407"/>
                    </a:lnTo>
                    <a:lnTo>
                      <a:pt x="162" y="409"/>
                    </a:lnTo>
                    <a:lnTo>
                      <a:pt x="162" y="409"/>
                    </a:lnTo>
                    <a:lnTo>
                      <a:pt x="162" y="409"/>
                    </a:lnTo>
                    <a:lnTo>
                      <a:pt x="162" y="411"/>
                    </a:lnTo>
                    <a:lnTo>
                      <a:pt x="164" y="411"/>
                    </a:lnTo>
                    <a:lnTo>
                      <a:pt x="164" y="409"/>
                    </a:lnTo>
                    <a:lnTo>
                      <a:pt x="164" y="409"/>
                    </a:lnTo>
                    <a:lnTo>
                      <a:pt x="164" y="409"/>
                    </a:lnTo>
                    <a:lnTo>
                      <a:pt x="166" y="407"/>
                    </a:lnTo>
                    <a:lnTo>
                      <a:pt x="166" y="407"/>
                    </a:lnTo>
                    <a:lnTo>
                      <a:pt x="166" y="405"/>
                    </a:lnTo>
                    <a:lnTo>
                      <a:pt x="166" y="405"/>
                    </a:lnTo>
                    <a:lnTo>
                      <a:pt x="168" y="405"/>
                    </a:lnTo>
                    <a:lnTo>
                      <a:pt x="168" y="405"/>
                    </a:lnTo>
                    <a:lnTo>
                      <a:pt x="168" y="405"/>
                    </a:lnTo>
                    <a:lnTo>
                      <a:pt x="168" y="405"/>
                    </a:lnTo>
                    <a:lnTo>
                      <a:pt x="170" y="407"/>
                    </a:lnTo>
                    <a:lnTo>
                      <a:pt x="172" y="409"/>
                    </a:lnTo>
                    <a:lnTo>
                      <a:pt x="174" y="411"/>
                    </a:lnTo>
                    <a:lnTo>
                      <a:pt x="174" y="411"/>
                    </a:lnTo>
                    <a:lnTo>
                      <a:pt x="174" y="411"/>
                    </a:lnTo>
                    <a:lnTo>
                      <a:pt x="174" y="411"/>
                    </a:lnTo>
                    <a:lnTo>
                      <a:pt x="176" y="413"/>
                    </a:lnTo>
                    <a:lnTo>
                      <a:pt x="176" y="413"/>
                    </a:lnTo>
                    <a:lnTo>
                      <a:pt x="176" y="413"/>
                    </a:lnTo>
                    <a:lnTo>
                      <a:pt x="176" y="413"/>
                    </a:lnTo>
                    <a:lnTo>
                      <a:pt x="176" y="413"/>
                    </a:lnTo>
                    <a:lnTo>
                      <a:pt x="178" y="413"/>
                    </a:lnTo>
                    <a:lnTo>
                      <a:pt x="180" y="413"/>
                    </a:lnTo>
                    <a:lnTo>
                      <a:pt x="180" y="413"/>
                    </a:lnTo>
                    <a:lnTo>
                      <a:pt x="181" y="415"/>
                    </a:lnTo>
                    <a:lnTo>
                      <a:pt x="181" y="415"/>
                    </a:lnTo>
                    <a:lnTo>
                      <a:pt x="187" y="428"/>
                    </a:lnTo>
                    <a:lnTo>
                      <a:pt x="187" y="428"/>
                    </a:lnTo>
                    <a:lnTo>
                      <a:pt x="189" y="428"/>
                    </a:lnTo>
                    <a:lnTo>
                      <a:pt x="189" y="428"/>
                    </a:lnTo>
                    <a:lnTo>
                      <a:pt x="189" y="428"/>
                    </a:lnTo>
                    <a:lnTo>
                      <a:pt x="191" y="424"/>
                    </a:lnTo>
                    <a:lnTo>
                      <a:pt x="191" y="424"/>
                    </a:lnTo>
                    <a:lnTo>
                      <a:pt x="193" y="424"/>
                    </a:lnTo>
                    <a:lnTo>
                      <a:pt x="193" y="424"/>
                    </a:lnTo>
                    <a:lnTo>
                      <a:pt x="193" y="423"/>
                    </a:lnTo>
                    <a:lnTo>
                      <a:pt x="193" y="423"/>
                    </a:lnTo>
                    <a:lnTo>
                      <a:pt x="195" y="423"/>
                    </a:lnTo>
                    <a:lnTo>
                      <a:pt x="195" y="423"/>
                    </a:lnTo>
                    <a:lnTo>
                      <a:pt x="204" y="424"/>
                    </a:lnTo>
                    <a:lnTo>
                      <a:pt x="206" y="424"/>
                    </a:lnTo>
                    <a:lnTo>
                      <a:pt x="208" y="426"/>
                    </a:lnTo>
                    <a:lnTo>
                      <a:pt x="208" y="426"/>
                    </a:lnTo>
                    <a:lnTo>
                      <a:pt x="212" y="426"/>
                    </a:lnTo>
                    <a:lnTo>
                      <a:pt x="214" y="426"/>
                    </a:lnTo>
                    <a:lnTo>
                      <a:pt x="214" y="426"/>
                    </a:lnTo>
                    <a:lnTo>
                      <a:pt x="214" y="428"/>
                    </a:lnTo>
                    <a:lnTo>
                      <a:pt x="214" y="428"/>
                    </a:lnTo>
                    <a:lnTo>
                      <a:pt x="214" y="430"/>
                    </a:lnTo>
                    <a:lnTo>
                      <a:pt x="214" y="430"/>
                    </a:lnTo>
                    <a:lnTo>
                      <a:pt x="214" y="432"/>
                    </a:lnTo>
                    <a:lnTo>
                      <a:pt x="214" y="432"/>
                    </a:lnTo>
                    <a:lnTo>
                      <a:pt x="214" y="434"/>
                    </a:lnTo>
                    <a:lnTo>
                      <a:pt x="214" y="434"/>
                    </a:lnTo>
                    <a:lnTo>
                      <a:pt x="214" y="434"/>
                    </a:lnTo>
                    <a:lnTo>
                      <a:pt x="216" y="434"/>
                    </a:lnTo>
                    <a:lnTo>
                      <a:pt x="216" y="434"/>
                    </a:lnTo>
                    <a:lnTo>
                      <a:pt x="220" y="430"/>
                    </a:lnTo>
                    <a:lnTo>
                      <a:pt x="220" y="430"/>
                    </a:lnTo>
                    <a:lnTo>
                      <a:pt x="222" y="430"/>
                    </a:lnTo>
                    <a:lnTo>
                      <a:pt x="223" y="428"/>
                    </a:lnTo>
                    <a:lnTo>
                      <a:pt x="223" y="428"/>
                    </a:lnTo>
                    <a:lnTo>
                      <a:pt x="225" y="426"/>
                    </a:lnTo>
                    <a:lnTo>
                      <a:pt x="227" y="426"/>
                    </a:lnTo>
                    <a:lnTo>
                      <a:pt x="227" y="426"/>
                    </a:lnTo>
                    <a:lnTo>
                      <a:pt x="225" y="424"/>
                    </a:lnTo>
                    <a:lnTo>
                      <a:pt x="223" y="423"/>
                    </a:lnTo>
                    <a:lnTo>
                      <a:pt x="223" y="423"/>
                    </a:lnTo>
                    <a:lnTo>
                      <a:pt x="223" y="423"/>
                    </a:lnTo>
                    <a:lnTo>
                      <a:pt x="223" y="423"/>
                    </a:lnTo>
                    <a:lnTo>
                      <a:pt x="223" y="421"/>
                    </a:lnTo>
                    <a:lnTo>
                      <a:pt x="225" y="415"/>
                    </a:lnTo>
                    <a:lnTo>
                      <a:pt x="225" y="415"/>
                    </a:lnTo>
                    <a:lnTo>
                      <a:pt x="225" y="413"/>
                    </a:lnTo>
                    <a:lnTo>
                      <a:pt x="225" y="411"/>
                    </a:lnTo>
                    <a:lnTo>
                      <a:pt x="225" y="411"/>
                    </a:lnTo>
                    <a:lnTo>
                      <a:pt x="225" y="411"/>
                    </a:lnTo>
                    <a:lnTo>
                      <a:pt x="223" y="411"/>
                    </a:lnTo>
                    <a:lnTo>
                      <a:pt x="222" y="411"/>
                    </a:lnTo>
                    <a:lnTo>
                      <a:pt x="222" y="411"/>
                    </a:lnTo>
                    <a:lnTo>
                      <a:pt x="220" y="411"/>
                    </a:lnTo>
                    <a:lnTo>
                      <a:pt x="220" y="411"/>
                    </a:lnTo>
                    <a:lnTo>
                      <a:pt x="220" y="411"/>
                    </a:lnTo>
                    <a:lnTo>
                      <a:pt x="220" y="411"/>
                    </a:lnTo>
                    <a:lnTo>
                      <a:pt x="218" y="413"/>
                    </a:lnTo>
                    <a:lnTo>
                      <a:pt x="218" y="413"/>
                    </a:lnTo>
                    <a:lnTo>
                      <a:pt x="218" y="413"/>
                    </a:lnTo>
                    <a:lnTo>
                      <a:pt x="216" y="413"/>
                    </a:lnTo>
                    <a:lnTo>
                      <a:pt x="216" y="413"/>
                    </a:lnTo>
                    <a:lnTo>
                      <a:pt x="216" y="411"/>
                    </a:lnTo>
                    <a:lnTo>
                      <a:pt x="216" y="411"/>
                    </a:lnTo>
                    <a:lnTo>
                      <a:pt x="214" y="409"/>
                    </a:lnTo>
                    <a:lnTo>
                      <a:pt x="214" y="409"/>
                    </a:lnTo>
                    <a:lnTo>
                      <a:pt x="212" y="409"/>
                    </a:lnTo>
                    <a:lnTo>
                      <a:pt x="212" y="409"/>
                    </a:lnTo>
                    <a:lnTo>
                      <a:pt x="212" y="409"/>
                    </a:lnTo>
                    <a:lnTo>
                      <a:pt x="208" y="409"/>
                    </a:lnTo>
                    <a:lnTo>
                      <a:pt x="206" y="409"/>
                    </a:lnTo>
                    <a:lnTo>
                      <a:pt x="206" y="409"/>
                    </a:lnTo>
                    <a:lnTo>
                      <a:pt x="206" y="409"/>
                    </a:lnTo>
                    <a:lnTo>
                      <a:pt x="204" y="407"/>
                    </a:lnTo>
                    <a:lnTo>
                      <a:pt x="202" y="407"/>
                    </a:lnTo>
                    <a:lnTo>
                      <a:pt x="199" y="405"/>
                    </a:lnTo>
                    <a:lnTo>
                      <a:pt x="199" y="404"/>
                    </a:lnTo>
                    <a:lnTo>
                      <a:pt x="199" y="402"/>
                    </a:lnTo>
                    <a:lnTo>
                      <a:pt x="201" y="396"/>
                    </a:lnTo>
                    <a:lnTo>
                      <a:pt x="201" y="394"/>
                    </a:lnTo>
                    <a:lnTo>
                      <a:pt x="201" y="392"/>
                    </a:lnTo>
                    <a:lnTo>
                      <a:pt x="201" y="388"/>
                    </a:lnTo>
                    <a:lnTo>
                      <a:pt x="201" y="383"/>
                    </a:lnTo>
                    <a:lnTo>
                      <a:pt x="199" y="381"/>
                    </a:lnTo>
                    <a:lnTo>
                      <a:pt x="199" y="381"/>
                    </a:lnTo>
                    <a:lnTo>
                      <a:pt x="199" y="381"/>
                    </a:lnTo>
                    <a:lnTo>
                      <a:pt x="199" y="379"/>
                    </a:lnTo>
                    <a:lnTo>
                      <a:pt x="199" y="377"/>
                    </a:lnTo>
                    <a:lnTo>
                      <a:pt x="199" y="369"/>
                    </a:lnTo>
                    <a:lnTo>
                      <a:pt x="199" y="367"/>
                    </a:lnTo>
                    <a:lnTo>
                      <a:pt x="199" y="366"/>
                    </a:lnTo>
                    <a:lnTo>
                      <a:pt x="199" y="366"/>
                    </a:lnTo>
                    <a:lnTo>
                      <a:pt x="199" y="367"/>
                    </a:lnTo>
                    <a:lnTo>
                      <a:pt x="197" y="367"/>
                    </a:lnTo>
                    <a:lnTo>
                      <a:pt x="197" y="367"/>
                    </a:lnTo>
                    <a:lnTo>
                      <a:pt x="197" y="367"/>
                    </a:lnTo>
                    <a:lnTo>
                      <a:pt x="197" y="366"/>
                    </a:lnTo>
                    <a:lnTo>
                      <a:pt x="197" y="364"/>
                    </a:lnTo>
                    <a:lnTo>
                      <a:pt x="195" y="362"/>
                    </a:lnTo>
                    <a:lnTo>
                      <a:pt x="195" y="362"/>
                    </a:lnTo>
                    <a:lnTo>
                      <a:pt x="195" y="362"/>
                    </a:lnTo>
                    <a:lnTo>
                      <a:pt x="195" y="362"/>
                    </a:lnTo>
                    <a:lnTo>
                      <a:pt x="195" y="362"/>
                    </a:lnTo>
                    <a:lnTo>
                      <a:pt x="195" y="362"/>
                    </a:lnTo>
                    <a:lnTo>
                      <a:pt x="195" y="362"/>
                    </a:lnTo>
                    <a:lnTo>
                      <a:pt x="193" y="362"/>
                    </a:lnTo>
                    <a:lnTo>
                      <a:pt x="193" y="362"/>
                    </a:lnTo>
                    <a:lnTo>
                      <a:pt x="193" y="362"/>
                    </a:lnTo>
                    <a:lnTo>
                      <a:pt x="193" y="360"/>
                    </a:lnTo>
                    <a:lnTo>
                      <a:pt x="191" y="358"/>
                    </a:lnTo>
                    <a:lnTo>
                      <a:pt x="191" y="356"/>
                    </a:lnTo>
                    <a:lnTo>
                      <a:pt x="193" y="350"/>
                    </a:lnTo>
                    <a:lnTo>
                      <a:pt x="195" y="348"/>
                    </a:lnTo>
                    <a:lnTo>
                      <a:pt x="195" y="347"/>
                    </a:lnTo>
                    <a:lnTo>
                      <a:pt x="195" y="347"/>
                    </a:lnTo>
                    <a:lnTo>
                      <a:pt x="195" y="345"/>
                    </a:lnTo>
                    <a:lnTo>
                      <a:pt x="195" y="343"/>
                    </a:lnTo>
                    <a:lnTo>
                      <a:pt x="193" y="343"/>
                    </a:lnTo>
                    <a:lnTo>
                      <a:pt x="193" y="341"/>
                    </a:lnTo>
                    <a:lnTo>
                      <a:pt x="193" y="339"/>
                    </a:lnTo>
                    <a:lnTo>
                      <a:pt x="193" y="339"/>
                    </a:lnTo>
                    <a:lnTo>
                      <a:pt x="193" y="328"/>
                    </a:lnTo>
                    <a:lnTo>
                      <a:pt x="193" y="326"/>
                    </a:lnTo>
                    <a:lnTo>
                      <a:pt x="193" y="326"/>
                    </a:lnTo>
                    <a:lnTo>
                      <a:pt x="193" y="326"/>
                    </a:lnTo>
                    <a:lnTo>
                      <a:pt x="193" y="326"/>
                    </a:lnTo>
                    <a:lnTo>
                      <a:pt x="193" y="326"/>
                    </a:lnTo>
                    <a:lnTo>
                      <a:pt x="195" y="326"/>
                    </a:lnTo>
                    <a:lnTo>
                      <a:pt x="197" y="326"/>
                    </a:lnTo>
                    <a:lnTo>
                      <a:pt x="197" y="326"/>
                    </a:lnTo>
                    <a:lnTo>
                      <a:pt x="199" y="326"/>
                    </a:lnTo>
                    <a:lnTo>
                      <a:pt x="199" y="326"/>
                    </a:lnTo>
                    <a:lnTo>
                      <a:pt x="199" y="328"/>
                    </a:lnTo>
                    <a:lnTo>
                      <a:pt x="199" y="328"/>
                    </a:lnTo>
                    <a:lnTo>
                      <a:pt x="199" y="329"/>
                    </a:lnTo>
                    <a:lnTo>
                      <a:pt x="199" y="329"/>
                    </a:lnTo>
                    <a:lnTo>
                      <a:pt x="199" y="329"/>
                    </a:lnTo>
                    <a:lnTo>
                      <a:pt x="199" y="329"/>
                    </a:lnTo>
                    <a:lnTo>
                      <a:pt x="199" y="329"/>
                    </a:lnTo>
                    <a:lnTo>
                      <a:pt x="201" y="329"/>
                    </a:lnTo>
                    <a:lnTo>
                      <a:pt x="202" y="328"/>
                    </a:lnTo>
                    <a:lnTo>
                      <a:pt x="202" y="328"/>
                    </a:lnTo>
                    <a:lnTo>
                      <a:pt x="204" y="326"/>
                    </a:lnTo>
                    <a:lnTo>
                      <a:pt x="206" y="324"/>
                    </a:lnTo>
                    <a:lnTo>
                      <a:pt x="206" y="322"/>
                    </a:lnTo>
                    <a:lnTo>
                      <a:pt x="208" y="320"/>
                    </a:lnTo>
                    <a:lnTo>
                      <a:pt x="208" y="320"/>
                    </a:lnTo>
                    <a:lnTo>
                      <a:pt x="210" y="320"/>
                    </a:lnTo>
                    <a:lnTo>
                      <a:pt x="210" y="320"/>
                    </a:lnTo>
                    <a:lnTo>
                      <a:pt x="212" y="320"/>
                    </a:lnTo>
                    <a:lnTo>
                      <a:pt x="212" y="318"/>
                    </a:lnTo>
                    <a:lnTo>
                      <a:pt x="216" y="310"/>
                    </a:lnTo>
                    <a:lnTo>
                      <a:pt x="218" y="305"/>
                    </a:lnTo>
                    <a:lnTo>
                      <a:pt x="220" y="303"/>
                    </a:lnTo>
                    <a:lnTo>
                      <a:pt x="220" y="301"/>
                    </a:lnTo>
                    <a:lnTo>
                      <a:pt x="220" y="299"/>
                    </a:lnTo>
                    <a:lnTo>
                      <a:pt x="220" y="299"/>
                    </a:lnTo>
                    <a:lnTo>
                      <a:pt x="220" y="299"/>
                    </a:lnTo>
                    <a:lnTo>
                      <a:pt x="220" y="299"/>
                    </a:lnTo>
                    <a:lnTo>
                      <a:pt x="222" y="299"/>
                    </a:lnTo>
                    <a:lnTo>
                      <a:pt x="222" y="297"/>
                    </a:lnTo>
                    <a:lnTo>
                      <a:pt x="229" y="297"/>
                    </a:lnTo>
                    <a:lnTo>
                      <a:pt x="231" y="297"/>
                    </a:lnTo>
                    <a:lnTo>
                      <a:pt x="231" y="297"/>
                    </a:lnTo>
                    <a:lnTo>
                      <a:pt x="233" y="299"/>
                    </a:lnTo>
                    <a:lnTo>
                      <a:pt x="233" y="299"/>
                    </a:lnTo>
                    <a:lnTo>
                      <a:pt x="233" y="299"/>
                    </a:lnTo>
                    <a:lnTo>
                      <a:pt x="235" y="299"/>
                    </a:lnTo>
                    <a:lnTo>
                      <a:pt x="235" y="297"/>
                    </a:lnTo>
                    <a:lnTo>
                      <a:pt x="237" y="297"/>
                    </a:lnTo>
                    <a:lnTo>
                      <a:pt x="239" y="297"/>
                    </a:lnTo>
                    <a:lnTo>
                      <a:pt x="241" y="297"/>
                    </a:lnTo>
                    <a:lnTo>
                      <a:pt x="250" y="295"/>
                    </a:lnTo>
                    <a:lnTo>
                      <a:pt x="250" y="295"/>
                    </a:lnTo>
                    <a:lnTo>
                      <a:pt x="252" y="297"/>
                    </a:lnTo>
                    <a:lnTo>
                      <a:pt x="252" y="297"/>
                    </a:lnTo>
                    <a:lnTo>
                      <a:pt x="252" y="297"/>
                    </a:lnTo>
                    <a:lnTo>
                      <a:pt x="254" y="299"/>
                    </a:lnTo>
                    <a:lnTo>
                      <a:pt x="254" y="299"/>
                    </a:lnTo>
                    <a:lnTo>
                      <a:pt x="256" y="299"/>
                    </a:lnTo>
                    <a:lnTo>
                      <a:pt x="256" y="299"/>
                    </a:lnTo>
                    <a:lnTo>
                      <a:pt x="258" y="299"/>
                    </a:lnTo>
                    <a:lnTo>
                      <a:pt x="258" y="301"/>
                    </a:lnTo>
                    <a:lnTo>
                      <a:pt x="260" y="301"/>
                    </a:lnTo>
                    <a:lnTo>
                      <a:pt x="260" y="301"/>
                    </a:lnTo>
                    <a:lnTo>
                      <a:pt x="265" y="301"/>
                    </a:lnTo>
                    <a:lnTo>
                      <a:pt x="265" y="301"/>
                    </a:lnTo>
                    <a:lnTo>
                      <a:pt x="267" y="301"/>
                    </a:lnTo>
                    <a:lnTo>
                      <a:pt x="269" y="299"/>
                    </a:lnTo>
                    <a:lnTo>
                      <a:pt x="269" y="297"/>
                    </a:lnTo>
                    <a:lnTo>
                      <a:pt x="271" y="295"/>
                    </a:lnTo>
                    <a:lnTo>
                      <a:pt x="273" y="288"/>
                    </a:lnTo>
                    <a:lnTo>
                      <a:pt x="275" y="288"/>
                    </a:lnTo>
                    <a:lnTo>
                      <a:pt x="277" y="284"/>
                    </a:lnTo>
                    <a:lnTo>
                      <a:pt x="277" y="284"/>
                    </a:lnTo>
                    <a:lnTo>
                      <a:pt x="277" y="284"/>
                    </a:lnTo>
                    <a:lnTo>
                      <a:pt x="277" y="282"/>
                    </a:lnTo>
                    <a:lnTo>
                      <a:pt x="277" y="282"/>
                    </a:lnTo>
                    <a:lnTo>
                      <a:pt x="277" y="282"/>
                    </a:lnTo>
                    <a:lnTo>
                      <a:pt x="277" y="282"/>
                    </a:lnTo>
                    <a:lnTo>
                      <a:pt x="277" y="280"/>
                    </a:lnTo>
                    <a:lnTo>
                      <a:pt x="277" y="280"/>
                    </a:lnTo>
                    <a:lnTo>
                      <a:pt x="279" y="278"/>
                    </a:lnTo>
                    <a:lnTo>
                      <a:pt x="279" y="278"/>
                    </a:lnTo>
                    <a:lnTo>
                      <a:pt x="279" y="278"/>
                    </a:lnTo>
                    <a:lnTo>
                      <a:pt x="281" y="278"/>
                    </a:lnTo>
                    <a:lnTo>
                      <a:pt x="284" y="280"/>
                    </a:lnTo>
                    <a:lnTo>
                      <a:pt x="286" y="280"/>
                    </a:lnTo>
                    <a:lnTo>
                      <a:pt x="286" y="280"/>
                    </a:lnTo>
                    <a:lnTo>
                      <a:pt x="286" y="280"/>
                    </a:lnTo>
                    <a:lnTo>
                      <a:pt x="288" y="280"/>
                    </a:lnTo>
                    <a:lnTo>
                      <a:pt x="288" y="278"/>
                    </a:lnTo>
                    <a:lnTo>
                      <a:pt x="288" y="278"/>
                    </a:lnTo>
                    <a:lnTo>
                      <a:pt x="288" y="276"/>
                    </a:lnTo>
                    <a:lnTo>
                      <a:pt x="288" y="274"/>
                    </a:lnTo>
                    <a:lnTo>
                      <a:pt x="288" y="274"/>
                    </a:lnTo>
                    <a:lnTo>
                      <a:pt x="288" y="272"/>
                    </a:lnTo>
                    <a:lnTo>
                      <a:pt x="284" y="270"/>
                    </a:lnTo>
                    <a:lnTo>
                      <a:pt x="284" y="269"/>
                    </a:lnTo>
                    <a:lnTo>
                      <a:pt x="282" y="269"/>
                    </a:lnTo>
                    <a:lnTo>
                      <a:pt x="282" y="267"/>
                    </a:lnTo>
                    <a:lnTo>
                      <a:pt x="282" y="265"/>
                    </a:lnTo>
                    <a:lnTo>
                      <a:pt x="282" y="263"/>
                    </a:lnTo>
                    <a:lnTo>
                      <a:pt x="284" y="261"/>
                    </a:lnTo>
                    <a:lnTo>
                      <a:pt x="284" y="259"/>
                    </a:lnTo>
                    <a:lnTo>
                      <a:pt x="284" y="257"/>
                    </a:lnTo>
                    <a:lnTo>
                      <a:pt x="284" y="255"/>
                    </a:lnTo>
                    <a:lnTo>
                      <a:pt x="294" y="242"/>
                    </a:lnTo>
                    <a:lnTo>
                      <a:pt x="296" y="240"/>
                    </a:lnTo>
                    <a:lnTo>
                      <a:pt x="296" y="238"/>
                    </a:lnTo>
                    <a:lnTo>
                      <a:pt x="296" y="234"/>
                    </a:lnTo>
                    <a:lnTo>
                      <a:pt x="296" y="234"/>
                    </a:lnTo>
                    <a:lnTo>
                      <a:pt x="296" y="232"/>
                    </a:lnTo>
                    <a:lnTo>
                      <a:pt x="298" y="232"/>
                    </a:lnTo>
                    <a:lnTo>
                      <a:pt x="298" y="232"/>
                    </a:lnTo>
                    <a:lnTo>
                      <a:pt x="300" y="234"/>
                    </a:lnTo>
                    <a:lnTo>
                      <a:pt x="300" y="234"/>
                    </a:lnTo>
                    <a:lnTo>
                      <a:pt x="300" y="234"/>
                    </a:lnTo>
                    <a:lnTo>
                      <a:pt x="300" y="234"/>
                    </a:lnTo>
                    <a:lnTo>
                      <a:pt x="302" y="232"/>
                    </a:lnTo>
                    <a:lnTo>
                      <a:pt x="302" y="231"/>
                    </a:lnTo>
                    <a:lnTo>
                      <a:pt x="302" y="231"/>
                    </a:lnTo>
                    <a:lnTo>
                      <a:pt x="302" y="231"/>
                    </a:lnTo>
                    <a:lnTo>
                      <a:pt x="303" y="231"/>
                    </a:lnTo>
                    <a:lnTo>
                      <a:pt x="303" y="231"/>
                    </a:lnTo>
                    <a:lnTo>
                      <a:pt x="303" y="231"/>
                    </a:lnTo>
                    <a:lnTo>
                      <a:pt x="305" y="229"/>
                    </a:lnTo>
                    <a:lnTo>
                      <a:pt x="305" y="227"/>
                    </a:lnTo>
                    <a:lnTo>
                      <a:pt x="305" y="227"/>
                    </a:lnTo>
                    <a:lnTo>
                      <a:pt x="305" y="225"/>
                    </a:lnTo>
                    <a:lnTo>
                      <a:pt x="305" y="223"/>
                    </a:lnTo>
                    <a:lnTo>
                      <a:pt x="305" y="223"/>
                    </a:lnTo>
                    <a:lnTo>
                      <a:pt x="305" y="221"/>
                    </a:lnTo>
                    <a:lnTo>
                      <a:pt x="305" y="221"/>
                    </a:lnTo>
                    <a:lnTo>
                      <a:pt x="303" y="221"/>
                    </a:lnTo>
                    <a:lnTo>
                      <a:pt x="302" y="219"/>
                    </a:lnTo>
                    <a:lnTo>
                      <a:pt x="302" y="219"/>
                    </a:lnTo>
                    <a:lnTo>
                      <a:pt x="300" y="217"/>
                    </a:lnTo>
                    <a:lnTo>
                      <a:pt x="300" y="217"/>
                    </a:lnTo>
                    <a:lnTo>
                      <a:pt x="300" y="215"/>
                    </a:lnTo>
                    <a:lnTo>
                      <a:pt x="302" y="211"/>
                    </a:lnTo>
                    <a:lnTo>
                      <a:pt x="302" y="211"/>
                    </a:lnTo>
                    <a:lnTo>
                      <a:pt x="302" y="211"/>
                    </a:lnTo>
                    <a:lnTo>
                      <a:pt x="303" y="210"/>
                    </a:lnTo>
                    <a:lnTo>
                      <a:pt x="303" y="210"/>
                    </a:lnTo>
                    <a:lnTo>
                      <a:pt x="305" y="210"/>
                    </a:lnTo>
                    <a:lnTo>
                      <a:pt x="305" y="208"/>
                    </a:lnTo>
                    <a:lnTo>
                      <a:pt x="305" y="208"/>
                    </a:lnTo>
                    <a:lnTo>
                      <a:pt x="305" y="206"/>
                    </a:lnTo>
                    <a:lnTo>
                      <a:pt x="305" y="206"/>
                    </a:lnTo>
                    <a:lnTo>
                      <a:pt x="305" y="206"/>
                    </a:lnTo>
                    <a:lnTo>
                      <a:pt x="303" y="204"/>
                    </a:lnTo>
                    <a:lnTo>
                      <a:pt x="303" y="204"/>
                    </a:lnTo>
                    <a:lnTo>
                      <a:pt x="303" y="202"/>
                    </a:lnTo>
                    <a:lnTo>
                      <a:pt x="303" y="202"/>
                    </a:lnTo>
                    <a:lnTo>
                      <a:pt x="309" y="194"/>
                    </a:lnTo>
                    <a:lnTo>
                      <a:pt x="311" y="192"/>
                    </a:lnTo>
                    <a:lnTo>
                      <a:pt x="311" y="192"/>
                    </a:lnTo>
                    <a:lnTo>
                      <a:pt x="315" y="191"/>
                    </a:lnTo>
                    <a:lnTo>
                      <a:pt x="319" y="189"/>
                    </a:lnTo>
                    <a:lnTo>
                      <a:pt x="321" y="189"/>
                    </a:lnTo>
                    <a:lnTo>
                      <a:pt x="328" y="181"/>
                    </a:lnTo>
                    <a:lnTo>
                      <a:pt x="330" y="179"/>
                    </a:lnTo>
                    <a:lnTo>
                      <a:pt x="334" y="179"/>
                    </a:lnTo>
                    <a:lnTo>
                      <a:pt x="338" y="177"/>
                    </a:lnTo>
                    <a:lnTo>
                      <a:pt x="340" y="177"/>
                    </a:lnTo>
                    <a:lnTo>
                      <a:pt x="340" y="177"/>
                    </a:lnTo>
                    <a:lnTo>
                      <a:pt x="342" y="177"/>
                    </a:lnTo>
                    <a:lnTo>
                      <a:pt x="343" y="173"/>
                    </a:lnTo>
                    <a:lnTo>
                      <a:pt x="343" y="173"/>
                    </a:lnTo>
                    <a:lnTo>
                      <a:pt x="345" y="172"/>
                    </a:lnTo>
                    <a:lnTo>
                      <a:pt x="345" y="172"/>
                    </a:lnTo>
                    <a:lnTo>
                      <a:pt x="345" y="170"/>
                    </a:lnTo>
                    <a:lnTo>
                      <a:pt x="345" y="170"/>
                    </a:lnTo>
                    <a:lnTo>
                      <a:pt x="345" y="168"/>
                    </a:lnTo>
                    <a:lnTo>
                      <a:pt x="343" y="166"/>
                    </a:lnTo>
                    <a:lnTo>
                      <a:pt x="342" y="162"/>
                    </a:lnTo>
                    <a:lnTo>
                      <a:pt x="342" y="162"/>
                    </a:lnTo>
                    <a:lnTo>
                      <a:pt x="342" y="160"/>
                    </a:lnTo>
                    <a:lnTo>
                      <a:pt x="343" y="158"/>
                    </a:lnTo>
                    <a:lnTo>
                      <a:pt x="343" y="156"/>
                    </a:lnTo>
                    <a:lnTo>
                      <a:pt x="343" y="156"/>
                    </a:lnTo>
                    <a:lnTo>
                      <a:pt x="343" y="156"/>
                    </a:lnTo>
                    <a:lnTo>
                      <a:pt x="343" y="154"/>
                    </a:lnTo>
                    <a:lnTo>
                      <a:pt x="345" y="154"/>
                    </a:lnTo>
                    <a:lnTo>
                      <a:pt x="347" y="154"/>
                    </a:lnTo>
                    <a:lnTo>
                      <a:pt x="347" y="154"/>
                    </a:lnTo>
                    <a:lnTo>
                      <a:pt x="347" y="153"/>
                    </a:lnTo>
                    <a:lnTo>
                      <a:pt x="349" y="151"/>
                    </a:lnTo>
                    <a:lnTo>
                      <a:pt x="351" y="151"/>
                    </a:lnTo>
                    <a:lnTo>
                      <a:pt x="351" y="151"/>
                    </a:lnTo>
                    <a:lnTo>
                      <a:pt x="353" y="151"/>
                    </a:lnTo>
                    <a:lnTo>
                      <a:pt x="355" y="151"/>
                    </a:lnTo>
                    <a:lnTo>
                      <a:pt x="355" y="151"/>
                    </a:lnTo>
                    <a:lnTo>
                      <a:pt x="357" y="149"/>
                    </a:lnTo>
                    <a:lnTo>
                      <a:pt x="359" y="147"/>
                    </a:lnTo>
                    <a:lnTo>
                      <a:pt x="363" y="145"/>
                    </a:lnTo>
                    <a:lnTo>
                      <a:pt x="363" y="143"/>
                    </a:lnTo>
                    <a:lnTo>
                      <a:pt x="364" y="143"/>
                    </a:lnTo>
                    <a:lnTo>
                      <a:pt x="364" y="137"/>
                    </a:lnTo>
                    <a:lnTo>
                      <a:pt x="366" y="137"/>
                    </a:lnTo>
                    <a:lnTo>
                      <a:pt x="366" y="135"/>
                    </a:lnTo>
                    <a:lnTo>
                      <a:pt x="366" y="135"/>
                    </a:lnTo>
                    <a:lnTo>
                      <a:pt x="368" y="135"/>
                    </a:lnTo>
                    <a:lnTo>
                      <a:pt x="368" y="134"/>
                    </a:lnTo>
                    <a:lnTo>
                      <a:pt x="370" y="134"/>
                    </a:lnTo>
                    <a:lnTo>
                      <a:pt x="370" y="134"/>
                    </a:lnTo>
                    <a:lnTo>
                      <a:pt x="372" y="132"/>
                    </a:lnTo>
                    <a:lnTo>
                      <a:pt x="376" y="130"/>
                    </a:lnTo>
                    <a:lnTo>
                      <a:pt x="376" y="128"/>
                    </a:lnTo>
                    <a:lnTo>
                      <a:pt x="378" y="128"/>
                    </a:lnTo>
                    <a:lnTo>
                      <a:pt x="378" y="126"/>
                    </a:lnTo>
                    <a:lnTo>
                      <a:pt x="378" y="124"/>
                    </a:lnTo>
                    <a:lnTo>
                      <a:pt x="378" y="124"/>
                    </a:lnTo>
                    <a:close/>
                  </a:path>
                </a:pathLst>
              </a:custGeom>
              <a:solidFill>
                <a:schemeClr val="bg1"/>
              </a:solidFill>
              <a:ln w="9525">
                <a:solidFill>
                  <a:schemeClr val="tx1">
                    <a:lumMod val="50000"/>
                    <a:lumOff val="50000"/>
                  </a:schemeClr>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56" name="Freeform 66">
                <a:extLst>
                  <a:ext uri="{FF2B5EF4-FFF2-40B4-BE49-F238E27FC236}">
                    <a16:creationId xmlns:a16="http://schemas.microsoft.com/office/drawing/2014/main" id="{57CAC494-ABF5-466D-8DEF-B5D7355E8188}"/>
                  </a:ext>
                </a:extLst>
              </p:cNvPr>
              <p:cNvSpPr>
                <a:spLocks/>
              </p:cNvSpPr>
              <p:nvPr/>
            </p:nvSpPr>
            <p:spPr bwMode="auto">
              <a:xfrm>
                <a:off x="7991950" y="2325196"/>
                <a:ext cx="16925" cy="20204"/>
              </a:xfrm>
              <a:custGeom>
                <a:avLst/>
                <a:gdLst>
                  <a:gd name="T0" fmla="*/ 11 w 11"/>
                  <a:gd name="T1" fmla="*/ 10 h 13"/>
                  <a:gd name="T2" fmla="*/ 11 w 11"/>
                  <a:gd name="T3" fmla="*/ 8 h 13"/>
                  <a:gd name="T4" fmla="*/ 11 w 11"/>
                  <a:gd name="T5" fmla="*/ 6 h 13"/>
                  <a:gd name="T6" fmla="*/ 11 w 11"/>
                  <a:gd name="T7" fmla="*/ 6 h 13"/>
                  <a:gd name="T8" fmla="*/ 11 w 11"/>
                  <a:gd name="T9" fmla="*/ 6 h 13"/>
                  <a:gd name="T10" fmla="*/ 11 w 11"/>
                  <a:gd name="T11" fmla="*/ 4 h 13"/>
                  <a:gd name="T12" fmla="*/ 11 w 11"/>
                  <a:gd name="T13" fmla="*/ 2 h 13"/>
                  <a:gd name="T14" fmla="*/ 11 w 11"/>
                  <a:gd name="T15" fmla="*/ 2 h 13"/>
                  <a:gd name="T16" fmla="*/ 11 w 11"/>
                  <a:gd name="T17" fmla="*/ 0 h 13"/>
                  <a:gd name="T18" fmla="*/ 7 w 11"/>
                  <a:gd name="T19" fmla="*/ 0 h 13"/>
                  <a:gd name="T20" fmla="*/ 6 w 11"/>
                  <a:gd name="T21" fmla="*/ 0 h 13"/>
                  <a:gd name="T22" fmla="*/ 4 w 11"/>
                  <a:gd name="T23" fmla="*/ 0 h 13"/>
                  <a:gd name="T24" fmla="*/ 0 w 11"/>
                  <a:gd name="T25" fmla="*/ 2 h 13"/>
                  <a:gd name="T26" fmla="*/ 0 w 11"/>
                  <a:gd name="T27" fmla="*/ 2 h 13"/>
                  <a:gd name="T28" fmla="*/ 0 w 11"/>
                  <a:gd name="T29" fmla="*/ 2 h 13"/>
                  <a:gd name="T30" fmla="*/ 0 w 11"/>
                  <a:gd name="T31" fmla="*/ 4 h 13"/>
                  <a:gd name="T32" fmla="*/ 0 w 11"/>
                  <a:gd name="T33" fmla="*/ 4 h 13"/>
                  <a:gd name="T34" fmla="*/ 0 w 11"/>
                  <a:gd name="T35" fmla="*/ 6 h 13"/>
                  <a:gd name="T36" fmla="*/ 0 w 11"/>
                  <a:gd name="T37" fmla="*/ 6 h 13"/>
                  <a:gd name="T38" fmla="*/ 4 w 11"/>
                  <a:gd name="T39" fmla="*/ 8 h 13"/>
                  <a:gd name="T40" fmla="*/ 6 w 11"/>
                  <a:gd name="T41" fmla="*/ 12 h 13"/>
                  <a:gd name="T42" fmla="*/ 7 w 11"/>
                  <a:gd name="T43" fmla="*/ 12 h 13"/>
                  <a:gd name="T44" fmla="*/ 7 w 11"/>
                  <a:gd name="T45" fmla="*/ 13 h 13"/>
                  <a:gd name="T46" fmla="*/ 7 w 11"/>
                  <a:gd name="T47" fmla="*/ 13 h 13"/>
                  <a:gd name="T48" fmla="*/ 7 w 11"/>
                  <a:gd name="T49" fmla="*/ 13 h 13"/>
                  <a:gd name="T50" fmla="*/ 9 w 11"/>
                  <a:gd name="T51" fmla="*/ 12 h 13"/>
                  <a:gd name="T52" fmla="*/ 9 w 11"/>
                  <a:gd name="T53" fmla="*/ 12 h 13"/>
                  <a:gd name="T54" fmla="*/ 9 w 11"/>
                  <a:gd name="T55" fmla="*/ 12 h 13"/>
                  <a:gd name="T56" fmla="*/ 11 w 11"/>
                  <a:gd name="T57" fmla="*/ 12 h 13"/>
                  <a:gd name="T58" fmla="*/ 11 w 11"/>
                  <a:gd name="T59" fmla="*/ 12 h 13"/>
                  <a:gd name="T60" fmla="*/ 11 w 11"/>
                  <a:gd name="T61"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 h="13">
                    <a:moveTo>
                      <a:pt x="11" y="10"/>
                    </a:moveTo>
                    <a:lnTo>
                      <a:pt x="11" y="8"/>
                    </a:lnTo>
                    <a:lnTo>
                      <a:pt x="11" y="6"/>
                    </a:lnTo>
                    <a:lnTo>
                      <a:pt x="11" y="6"/>
                    </a:lnTo>
                    <a:lnTo>
                      <a:pt x="11" y="6"/>
                    </a:lnTo>
                    <a:lnTo>
                      <a:pt x="11" y="4"/>
                    </a:lnTo>
                    <a:lnTo>
                      <a:pt x="11" y="2"/>
                    </a:lnTo>
                    <a:lnTo>
                      <a:pt x="11" y="2"/>
                    </a:lnTo>
                    <a:lnTo>
                      <a:pt x="11" y="0"/>
                    </a:lnTo>
                    <a:lnTo>
                      <a:pt x="7" y="0"/>
                    </a:lnTo>
                    <a:lnTo>
                      <a:pt x="6" y="0"/>
                    </a:lnTo>
                    <a:lnTo>
                      <a:pt x="4" y="0"/>
                    </a:lnTo>
                    <a:lnTo>
                      <a:pt x="0" y="2"/>
                    </a:lnTo>
                    <a:lnTo>
                      <a:pt x="0" y="2"/>
                    </a:lnTo>
                    <a:lnTo>
                      <a:pt x="0" y="2"/>
                    </a:lnTo>
                    <a:lnTo>
                      <a:pt x="0" y="4"/>
                    </a:lnTo>
                    <a:lnTo>
                      <a:pt x="0" y="4"/>
                    </a:lnTo>
                    <a:lnTo>
                      <a:pt x="0" y="6"/>
                    </a:lnTo>
                    <a:lnTo>
                      <a:pt x="0" y="6"/>
                    </a:lnTo>
                    <a:lnTo>
                      <a:pt x="4" y="8"/>
                    </a:lnTo>
                    <a:lnTo>
                      <a:pt x="6" y="12"/>
                    </a:lnTo>
                    <a:lnTo>
                      <a:pt x="7" y="12"/>
                    </a:lnTo>
                    <a:lnTo>
                      <a:pt x="7" y="13"/>
                    </a:lnTo>
                    <a:lnTo>
                      <a:pt x="7" y="13"/>
                    </a:lnTo>
                    <a:lnTo>
                      <a:pt x="7" y="13"/>
                    </a:lnTo>
                    <a:lnTo>
                      <a:pt x="9" y="12"/>
                    </a:lnTo>
                    <a:lnTo>
                      <a:pt x="9" y="12"/>
                    </a:lnTo>
                    <a:lnTo>
                      <a:pt x="9" y="12"/>
                    </a:lnTo>
                    <a:lnTo>
                      <a:pt x="11" y="12"/>
                    </a:lnTo>
                    <a:lnTo>
                      <a:pt x="11" y="12"/>
                    </a:lnTo>
                    <a:lnTo>
                      <a:pt x="11" y="10"/>
                    </a:lnTo>
                    <a:close/>
                  </a:path>
                </a:pathLst>
              </a:custGeom>
              <a:solidFill>
                <a:schemeClr val="bg1"/>
              </a:solidFill>
              <a:ln w="9525">
                <a:solidFill>
                  <a:schemeClr val="tx1">
                    <a:lumMod val="50000"/>
                    <a:lumOff val="50000"/>
                  </a:schemeClr>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57" name="Freeform 67">
                <a:extLst>
                  <a:ext uri="{FF2B5EF4-FFF2-40B4-BE49-F238E27FC236}">
                    <a16:creationId xmlns:a16="http://schemas.microsoft.com/office/drawing/2014/main" id="{4A061868-B1FE-464B-961C-40E15C79651F}"/>
                  </a:ext>
                </a:extLst>
              </p:cNvPr>
              <p:cNvSpPr>
                <a:spLocks/>
              </p:cNvSpPr>
              <p:nvPr/>
            </p:nvSpPr>
            <p:spPr bwMode="auto">
              <a:xfrm>
                <a:off x="7991950" y="2325196"/>
                <a:ext cx="16925" cy="20204"/>
              </a:xfrm>
              <a:custGeom>
                <a:avLst/>
                <a:gdLst>
                  <a:gd name="T0" fmla="*/ 11 w 11"/>
                  <a:gd name="T1" fmla="*/ 10 h 13"/>
                  <a:gd name="T2" fmla="*/ 11 w 11"/>
                  <a:gd name="T3" fmla="*/ 8 h 13"/>
                  <a:gd name="T4" fmla="*/ 11 w 11"/>
                  <a:gd name="T5" fmla="*/ 6 h 13"/>
                  <a:gd name="T6" fmla="*/ 11 w 11"/>
                  <a:gd name="T7" fmla="*/ 6 h 13"/>
                  <a:gd name="T8" fmla="*/ 11 w 11"/>
                  <a:gd name="T9" fmla="*/ 6 h 13"/>
                  <a:gd name="T10" fmla="*/ 11 w 11"/>
                  <a:gd name="T11" fmla="*/ 4 h 13"/>
                  <a:gd name="T12" fmla="*/ 11 w 11"/>
                  <a:gd name="T13" fmla="*/ 2 h 13"/>
                  <a:gd name="T14" fmla="*/ 11 w 11"/>
                  <a:gd name="T15" fmla="*/ 2 h 13"/>
                  <a:gd name="T16" fmla="*/ 11 w 11"/>
                  <a:gd name="T17" fmla="*/ 0 h 13"/>
                  <a:gd name="T18" fmla="*/ 7 w 11"/>
                  <a:gd name="T19" fmla="*/ 0 h 13"/>
                  <a:gd name="T20" fmla="*/ 6 w 11"/>
                  <a:gd name="T21" fmla="*/ 0 h 13"/>
                  <a:gd name="T22" fmla="*/ 4 w 11"/>
                  <a:gd name="T23" fmla="*/ 0 h 13"/>
                  <a:gd name="T24" fmla="*/ 0 w 11"/>
                  <a:gd name="T25" fmla="*/ 2 h 13"/>
                  <a:gd name="T26" fmla="*/ 0 w 11"/>
                  <a:gd name="T27" fmla="*/ 2 h 13"/>
                  <a:gd name="T28" fmla="*/ 0 w 11"/>
                  <a:gd name="T29" fmla="*/ 2 h 13"/>
                  <a:gd name="T30" fmla="*/ 0 w 11"/>
                  <a:gd name="T31" fmla="*/ 4 h 13"/>
                  <a:gd name="T32" fmla="*/ 0 w 11"/>
                  <a:gd name="T33" fmla="*/ 4 h 13"/>
                  <a:gd name="T34" fmla="*/ 0 w 11"/>
                  <a:gd name="T35" fmla="*/ 6 h 13"/>
                  <a:gd name="T36" fmla="*/ 0 w 11"/>
                  <a:gd name="T37" fmla="*/ 6 h 13"/>
                  <a:gd name="T38" fmla="*/ 4 w 11"/>
                  <a:gd name="T39" fmla="*/ 8 h 13"/>
                  <a:gd name="T40" fmla="*/ 6 w 11"/>
                  <a:gd name="T41" fmla="*/ 12 h 13"/>
                  <a:gd name="T42" fmla="*/ 7 w 11"/>
                  <a:gd name="T43" fmla="*/ 12 h 13"/>
                  <a:gd name="T44" fmla="*/ 7 w 11"/>
                  <a:gd name="T45" fmla="*/ 13 h 13"/>
                  <a:gd name="T46" fmla="*/ 7 w 11"/>
                  <a:gd name="T47" fmla="*/ 13 h 13"/>
                  <a:gd name="T48" fmla="*/ 7 w 11"/>
                  <a:gd name="T49" fmla="*/ 13 h 13"/>
                  <a:gd name="T50" fmla="*/ 9 w 11"/>
                  <a:gd name="T51" fmla="*/ 12 h 13"/>
                  <a:gd name="T52" fmla="*/ 9 w 11"/>
                  <a:gd name="T53" fmla="*/ 12 h 13"/>
                  <a:gd name="T54" fmla="*/ 9 w 11"/>
                  <a:gd name="T55" fmla="*/ 12 h 13"/>
                  <a:gd name="T56" fmla="*/ 11 w 11"/>
                  <a:gd name="T57" fmla="*/ 12 h 13"/>
                  <a:gd name="T58" fmla="*/ 11 w 11"/>
                  <a:gd name="T59" fmla="*/ 12 h 13"/>
                  <a:gd name="T60" fmla="*/ 11 w 11"/>
                  <a:gd name="T61"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 h="13">
                    <a:moveTo>
                      <a:pt x="11" y="10"/>
                    </a:moveTo>
                    <a:lnTo>
                      <a:pt x="11" y="8"/>
                    </a:lnTo>
                    <a:lnTo>
                      <a:pt x="11" y="6"/>
                    </a:lnTo>
                    <a:lnTo>
                      <a:pt x="11" y="6"/>
                    </a:lnTo>
                    <a:lnTo>
                      <a:pt x="11" y="6"/>
                    </a:lnTo>
                    <a:lnTo>
                      <a:pt x="11" y="4"/>
                    </a:lnTo>
                    <a:lnTo>
                      <a:pt x="11" y="2"/>
                    </a:lnTo>
                    <a:lnTo>
                      <a:pt x="11" y="2"/>
                    </a:lnTo>
                    <a:lnTo>
                      <a:pt x="11" y="0"/>
                    </a:lnTo>
                    <a:lnTo>
                      <a:pt x="7" y="0"/>
                    </a:lnTo>
                    <a:lnTo>
                      <a:pt x="6" y="0"/>
                    </a:lnTo>
                    <a:lnTo>
                      <a:pt x="4" y="0"/>
                    </a:lnTo>
                    <a:lnTo>
                      <a:pt x="0" y="2"/>
                    </a:lnTo>
                    <a:lnTo>
                      <a:pt x="0" y="2"/>
                    </a:lnTo>
                    <a:lnTo>
                      <a:pt x="0" y="2"/>
                    </a:lnTo>
                    <a:lnTo>
                      <a:pt x="0" y="4"/>
                    </a:lnTo>
                    <a:lnTo>
                      <a:pt x="0" y="4"/>
                    </a:lnTo>
                    <a:lnTo>
                      <a:pt x="0" y="6"/>
                    </a:lnTo>
                    <a:lnTo>
                      <a:pt x="0" y="6"/>
                    </a:lnTo>
                    <a:lnTo>
                      <a:pt x="4" y="8"/>
                    </a:lnTo>
                    <a:lnTo>
                      <a:pt x="6" y="12"/>
                    </a:lnTo>
                    <a:lnTo>
                      <a:pt x="7" y="12"/>
                    </a:lnTo>
                    <a:lnTo>
                      <a:pt x="7" y="13"/>
                    </a:lnTo>
                    <a:lnTo>
                      <a:pt x="7" y="13"/>
                    </a:lnTo>
                    <a:lnTo>
                      <a:pt x="7" y="13"/>
                    </a:lnTo>
                    <a:lnTo>
                      <a:pt x="9" y="12"/>
                    </a:lnTo>
                    <a:lnTo>
                      <a:pt x="9" y="12"/>
                    </a:lnTo>
                    <a:lnTo>
                      <a:pt x="9" y="12"/>
                    </a:lnTo>
                    <a:lnTo>
                      <a:pt x="11" y="12"/>
                    </a:lnTo>
                    <a:lnTo>
                      <a:pt x="11" y="12"/>
                    </a:lnTo>
                    <a:lnTo>
                      <a:pt x="11" y="10"/>
                    </a:lnTo>
                    <a:close/>
                  </a:path>
                </a:pathLst>
              </a:custGeom>
              <a:solidFill>
                <a:schemeClr val="bg1"/>
              </a:solidFill>
              <a:ln w="3175" cap="rnd">
                <a:solidFill>
                  <a:schemeClr val="tx1">
                    <a:lumMod val="50000"/>
                    <a:lumOff val="50000"/>
                  </a:schemeClr>
                </a:solidFill>
                <a:prstDash val="solid"/>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58" name="Freeform 68">
                <a:extLst>
                  <a:ext uri="{FF2B5EF4-FFF2-40B4-BE49-F238E27FC236}">
                    <a16:creationId xmlns:a16="http://schemas.microsoft.com/office/drawing/2014/main" id="{4E9041E0-4B33-4EAE-A4FF-66F6671BF202}"/>
                  </a:ext>
                </a:extLst>
              </p:cNvPr>
              <p:cNvSpPr>
                <a:spLocks/>
              </p:cNvSpPr>
              <p:nvPr/>
            </p:nvSpPr>
            <p:spPr bwMode="auto">
              <a:xfrm>
                <a:off x="8962261" y="2874389"/>
                <a:ext cx="729614" cy="521642"/>
              </a:xfrm>
              <a:custGeom>
                <a:avLst/>
                <a:gdLst>
                  <a:gd name="T0" fmla="*/ 454 w 460"/>
                  <a:gd name="T1" fmla="*/ 107 h 329"/>
                  <a:gd name="T2" fmla="*/ 441 w 460"/>
                  <a:gd name="T3" fmla="*/ 103 h 329"/>
                  <a:gd name="T4" fmla="*/ 420 w 460"/>
                  <a:gd name="T5" fmla="*/ 109 h 329"/>
                  <a:gd name="T6" fmla="*/ 391 w 460"/>
                  <a:gd name="T7" fmla="*/ 116 h 329"/>
                  <a:gd name="T8" fmla="*/ 353 w 460"/>
                  <a:gd name="T9" fmla="*/ 116 h 329"/>
                  <a:gd name="T10" fmla="*/ 328 w 460"/>
                  <a:gd name="T11" fmla="*/ 109 h 329"/>
                  <a:gd name="T12" fmla="*/ 296 w 460"/>
                  <a:gd name="T13" fmla="*/ 103 h 329"/>
                  <a:gd name="T14" fmla="*/ 265 w 460"/>
                  <a:gd name="T15" fmla="*/ 97 h 329"/>
                  <a:gd name="T16" fmla="*/ 235 w 460"/>
                  <a:gd name="T17" fmla="*/ 97 h 329"/>
                  <a:gd name="T18" fmla="*/ 220 w 460"/>
                  <a:gd name="T19" fmla="*/ 73 h 329"/>
                  <a:gd name="T20" fmla="*/ 170 w 460"/>
                  <a:gd name="T21" fmla="*/ 76 h 329"/>
                  <a:gd name="T22" fmla="*/ 147 w 460"/>
                  <a:gd name="T23" fmla="*/ 57 h 329"/>
                  <a:gd name="T24" fmla="*/ 124 w 460"/>
                  <a:gd name="T25" fmla="*/ 33 h 329"/>
                  <a:gd name="T26" fmla="*/ 75 w 460"/>
                  <a:gd name="T27" fmla="*/ 2 h 329"/>
                  <a:gd name="T28" fmla="*/ 52 w 460"/>
                  <a:gd name="T29" fmla="*/ 15 h 329"/>
                  <a:gd name="T30" fmla="*/ 52 w 460"/>
                  <a:gd name="T31" fmla="*/ 25 h 329"/>
                  <a:gd name="T32" fmla="*/ 65 w 460"/>
                  <a:gd name="T33" fmla="*/ 46 h 329"/>
                  <a:gd name="T34" fmla="*/ 81 w 460"/>
                  <a:gd name="T35" fmla="*/ 65 h 329"/>
                  <a:gd name="T36" fmla="*/ 90 w 460"/>
                  <a:gd name="T37" fmla="*/ 78 h 329"/>
                  <a:gd name="T38" fmla="*/ 71 w 460"/>
                  <a:gd name="T39" fmla="*/ 90 h 329"/>
                  <a:gd name="T40" fmla="*/ 60 w 460"/>
                  <a:gd name="T41" fmla="*/ 103 h 329"/>
                  <a:gd name="T42" fmla="*/ 56 w 460"/>
                  <a:gd name="T43" fmla="*/ 109 h 329"/>
                  <a:gd name="T44" fmla="*/ 79 w 460"/>
                  <a:gd name="T45" fmla="*/ 114 h 329"/>
                  <a:gd name="T46" fmla="*/ 75 w 460"/>
                  <a:gd name="T47" fmla="*/ 128 h 329"/>
                  <a:gd name="T48" fmla="*/ 65 w 460"/>
                  <a:gd name="T49" fmla="*/ 137 h 329"/>
                  <a:gd name="T50" fmla="*/ 82 w 460"/>
                  <a:gd name="T51" fmla="*/ 156 h 329"/>
                  <a:gd name="T52" fmla="*/ 105 w 460"/>
                  <a:gd name="T53" fmla="*/ 170 h 329"/>
                  <a:gd name="T54" fmla="*/ 109 w 460"/>
                  <a:gd name="T55" fmla="*/ 187 h 329"/>
                  <a:gd name="T56" fmla="*/ 94 w 460"/>
                  <a:gd name="T57" fmla="*/ 190 h 329"/>
                  <a:gd name="T58" fmla="*/ 82 w 460"/>
                  <a:gd name="T59" fmla="*/ 190 h 329"/>
                  <a:gd name="T60" fmla="*/ 54 w 460"/>
                  <a:gd name="T61" fmla="*/ 204 h 329"/>
                  <a:gd name="T62" fmla="*/ 4 w 460"/>
                  <a:gd name="T63" fmla="*/ 236 h 329"/>
                  <a:gd name="T64" fmla="*/ 4 w 460"/>
                  <a:gd name="T65" fmla="*/ 267 h 329"/>
                  <a:gd name="T66" fmla="*/ 20 w 460"/>
                  <a:gd name="T67" fmla="*/ 284 h 329"/>
                  <a:gd name="T68" fmla="*/ 35 w 460"/>
                  <a:gd name="T69" fmla="*/ 308 h 329"/>
                  <a:gd name="T70" fmla="*/ 63 w 460"/>
                  <a:gd name="T71" fmla="*/ 301 h 329"/>
                  <a:gd name="T72" fmla="*/ 77 w 460"/>
                  <a:gd name="T73" fmla="*/ 310 h 329"/>
                  <a:gd name="T74" fmla="*/ 82 w 460"/>
                  <a:gd name="T75" fmla="*/ 306 h 329"/>
                  <a:gd name="T76" fmla="*/ 92 w 460"/>
                  <a:gd name="T77" fmla="*/ 314 h 329"/>
                  <a:gd name="T78" fmla="*/ 113 w 460"/>
                  <a:gd name="T79" fmla="*/ 327 h 329"/>
                  <a:gd name="T80" fmla="*/ 126 w 460"/>
                  <a:gd name="T81" fmla="*/ 316 h 329"/>
                  <a:gd name="T82" fmla="*/ 145 w 460"/>
                  <a:gd name="T83" fmla="*/ 324 h 329"/>
                  <a:gd name="T84" fmla="*/ 170 w 460"/>
                  <a:gd name="T85" fmla="*/ 320 h 329"/>
                  <a:gd name="T86" fmla="*/ 202 w 460"/>
                  <a:gd name="T87" fmla="*/ 308 h 329"/>
                  <a:gd name="T88" fmla="*/ 216 w 460"/>
                  <a:gd name="T89" fmla="*/ 297 h 329"/>
                  <a:gd name="T90" fmla="*/ 235 w 460"/>
                  <a:gd name="T91" fmla="*/ 284 h 329"/>
                  <a:gd name="T92" fmla="*/ 258 w 460"/>
                  <a:gd name="T93" fmla="*/ 299 h 329"/>
                  <a:gd name="T94" fmla="*/ 273 w 460"/>
                  <a:gd name="T95" fmla="*/ 314 h 329"/>
                  <a:gd name="T96" fmla="*/ 294 w 460"/>
                  <a:gd name="T97" fmla="*/ 310 h 329"/>
                  <a:gd name="T98" fmla="*/ 330 w 460"/>
                  <a:gd name="T99" fmla="*/ 306 h 329"/>
                  <a:gd name="T100" fmla="*/ 345 w 460"/>
                  <a:gd name="T101" fmla="*/ 289 h 329"/>
                  <a:gd name="T102" fmla="*/ 357 w 460"/>
                  <a:gd name="T103" fmla="*/ 253 h 329"/>
                  <a:gd name="T104" fmla="*/ 374 w 460"/>
                  <a:gd name="T105" fmla="*/ 238 h 329"/>
                  <a:gd name="T106" fmla="*/ 391 w 460"/>
                  <a:gd name="T107" fmla="*/ 227 h 329"/>
                  <a:gd name="T108" fmla="*/ 418 w 460"/>
                  <a:gd name="T109" fmla="*/ 228 h 329"/>
                  <a:gd name="T110" fmla="*/ 410 w 460"/>
                  <a:gd name="T111" fmla="*/ 219 h 329"/>
                  <a:gd name="T112" fmla="*/ 418 w 460"/>
                  <a:gd name="T113" fmla="*/ 211 h 329"/>
                  <a:gd name="T114" fmla="*/ 439 w 460"/>
                  <a:gd name="T115" fmla="*/ 209 h 329"/>
                  <a:gd name="T116" fmla="*/ 435 w 460"/>
                  <a:gd name="T117" fmla="*/ 189 h 329"/>
                  <a:gd name="T118" fmla="*/ 414 w 460"/>
                  <a:gd name="T119" fmla="*/ 168 h 329"/>
                  <a:gd name="T120" fmla="*/ 416 w 460"/>
                  <a:gd name="T121" fmla="*/ 156 h 329"/>
                  <a:gd name="T122" fmla="*/ 439 w 460"/>
                  <a:gd name="T123" fmla="*/ 137 h 329"/>
                  <a:gd name="T124" fmla="*/ 460 w 460"/>
                  <a:gd name="T125" fmla="*/ 12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60" h="329">
                    <a:moveTo>
                      <a:pt x="460" y="120"/>
                    </a:moveTo>
                    <a:lnTo>
                      <a:pt x="460" y="118"/>
                    </a:lnTo>
                    <a:lnTo>
                      <a:pt x="460" y="118"/>
                    </a:lnTo>
                    <a:lnTo>
                      <a:pt x="458" y="116"/>
                    </a:lnTo>
                    <a:lnTo>
                      <a:pt x="456" y="116"/>
                    </a:lnTo>
                    <a:lnTo>
                      <a:pt x="456" y="116"/>
                    </a:lnTo>
                    <a:lnTo>
                      <a:pt x="456" y="114"/>
                    </a:lnTo>
                    <a:lnTo>
                      <a:pt x="456" y="114"/>
                    </a:lnTo>
                    <a:lnTo>
                      <a:pt x="456" y="114"/>
                    </a:lnTo>
                    <a:lnTo>
                      <a:pt x="458" y="112"/>
                    </a:lnTo>
                    <a:lnTo>
                      <a:pt x="458" y="112"/>
                    </a:lnTo>
                    <a:lnTo>
                      <a:pt x="458" y="112"/>
                    </a:lnTo>
                    <a:lnTo>
                      <a:pt x="458" y="112"/>
                    </a:lnTo>
                    <a:lnTo>
                      <a:pt x="458" y="111"/>
                    </a:lnTo>
                    <a:lnTo>
                      <a:pt x="454" y="109"/>
                    </a:lnTo>
                    <a:lnTo>
                      <a:pt x="454" y="107"/>
                    </a:lnTo>
                    <a:lnTo>
                      <a:pt x="452" y="107"/>
                    </a:lnTo>
                    <a:lnTo>
                      <a:pt x="452" y="107"/>
                    </a:lnTo>
                    <a:lnTo>
                      <a:pt x="450" y="105"/>
                    </a:lnTo>
                    <a:lnTo>
                      <a:pt x="450" y="105"/>
                    </a:lnTo>
                    <a:lnTo>
                      <a:pt x="450" y="105"/>
                    </a:lnTo>
                    <a:lnTo>
                      <a:pt x="450" y="105"/>
                    </a:lnTo>
                    <a:lnTo>
                      <a:pt x="450" y="103"/>
                    </a:lnTo>
                    <a:lnTo>
                      <a:pt x="452" y="101"/>
                    </a:lnTo>
                    <a:lnTo>
                      <a:pt x="452" y="101"/>
                    </a:lnTo>
                    <a:lnTo>
                      <a:pt x="450" y="99"/>
                    </a:lnTo>
                    <a:lnTo>
                      <a:pt x="446" y="101"/>
                    </a:lnTo>
                    <a:lnTo>
                      <a:pt x="444" y="101"/>
                    </a:lnTo>
                    <a:lnTo>
                      <a:pt x="444" y="103"/>
                    </a:lnTo>
                    <a:lnTo>
                      <a:pt x="443" y="101"/>
                    </a:lnTo>
                    <a:lnTo>
                      <a:pt x="441" y="101"/>
                    </a:lnTo>
                    <a:lnTo>
                      <a:pt x="441" y="103"/>
                    </a:lnTo>
                    <a:lnTo>
                      <a:pt x="441" y="105"/>
                    </a:lnTo>
                    <a:lnTo>
                      <a:pt x="441" y="105"/>
                    </a:lnTo>
                    <a:lnTo>
                      <a:pt x="439" y="111"/>
                    </a:lnTo>
                    <a:lnTo>
                      <a:pt x="437" y="114"/>
                    </a:lnTo>
                    <a:lnTo>
                      <a:pt x="433" y="118"/>
                    </a:lnTo>
                    <a:lnTo>
                      <a:pt x="429" y="118"/>
                    </a:lnTo>
                    <a:lnTo>
                      <a:pt x="429" y="118"/>
                    </a:lnTo>
                    <a:lnTo>
                      <a:pt x="425" y="116"/>
                    </a:lnTo>
                    <a:lnTo>
                      <a:pt x="425" y="114"/>
                    </a:lnTo>
                    <a:lnTo>
                      <a:pt x="424" y="114"/>
                    </a:lnTo>
                    <a:lnTo>
                      <a:pt x="424" y="112"/>
                    </a:lnTo>
                    <a:lnTo>
                      <a:pt x="424" y="111"/>
                    </a:lnTo>
                    <a:lnTo>
                      <a:pt x="424" y="111"/>
                    </a:lnTo>
                    <a:lnTo>
                      <a:pt x="420" y="109"/>
                    </a:lnTo>
                    <a:lnTo>
                      <a:pt x="420" y="109"/>
                    </a:lnTo>
                    <a:lnTo>
                      <a:pt x="420" y="109"/>
                    </a:lnTo>
                    <a:lnTo>
                      <a:pt x="416" y="112"/>
                    </a:lnTo>
                    <a:lnTo>
                      <a:pt x="414" y="112"/>
                    </a:lnTo>
                    <a:lnTo>
                      <a:pt x="412" y="111"/>
                    </a:lnTo>
                    <a:lnTo>
                      <a:pt x="410" y="111"/>
                    </a:lnTo>
                    <a:lnTo>
                      <a:pt x="410" y="111"/>
                    </a:lnTo>
                    <a:lnTo>
                      <a:pt x="410" y="112"/>
                    </a:lnTo>
                    <a:lnTo>
                      <a:pt x="408" y="114"/>
                    </a:lnTo>
                    <a:lnTo>
                      <a:pt x="406" y="114"/>
                    </a:lnTo>
                    <a:lnTo>
                      <a:pt x="406" y="114"/>
                    </a:lnTo>
                    <a:lnTo>
                      <a:pt x="404" y="114"/>
                    </a:lnTo>
                    <a:lnTo>
                      <a:pt x="403" y="112"/>
                    </a:lnTo>
                    <a:lnTo>
                      <a:pt x="401" y="114"/>
                    </a:lnTo>
                    <a:lnTo>
                      <a:pt x="401" y="114"/>
                    </a:lnTo>
                    <a:lnTo>
                      <a:pt x="397" y="116"/>
                    </a:lnTo>
                    <a:lnTo>
                      <a:pt x="395" y="118"/>
                    </a:lnTo>
                    <a:lnTo>
                      <a:pt x="391" y="116"/>
                    </a:lnTo>
                    <a:lnTo>
                      <a:pt x="384" y="112"/>
                    </a:lnTo>
                    <a:lnTo>
                      <a:pt x="382" y="112"/>
                    </a:lnTo>
                    <a:lnTo>
                      <a:pt x="378" y="112"/>
                    </a:lnTo>
                    <a:lnTo>
                      <a:pt x="376" y="114"/>
                    </a:lnTo>
                    <a:lnTo>
                      <a:pt x="372" y="114"/>
                    </a:lnTo>
                    <a:lnTo>
                      <a:pt x="372" y="116"/>
                    </a:lnTo>
                    <a:lnTo>
                      <a:pt x="370" y="120"/>
                    </a:lnTo>
                    <a:lnTo>
                      <a:pt x="368" y="122"/>
                    </a:lnTo>
                    <a:lnTo>
                      <a:pt x="368" y="120"/>
                    </a:lnTo>
                    <a:lnTo>
                      <a:pt x="364" y="120"/>
                    </a:lnTo>
                    <a:lnTo>
                      <a:pt x="363" y="118"/>
                    </a:lnTo>
                    <a:lnTo>
                      <a:pt x="363" y="116"/>
                    </a:lnTo>
                    <a:lnTo>
                      <a:pt x="361" y="116"/>
                    </a:lnTo>
                    <a:lnTo>
                      <a:pt x="361" y="114"/>
                    </a:lnTo>
                    <a:lnTo>
                      <a:pt x="357" y="116"/>
                    </a:lnTo>
                    <a:lnTo>
                      <a:pt x="353" y="116"/>
                    </a:lnTo>
                    <a:lnTo>
                      <a:pt x="349" y="114"/>
                    </a:lnTo>
                    <a:lnTo>
                      <a:pt x="347" y="112"/>
                    </a:lnTo>
                    <a:lnTo>
                      <a:pt x="345" y="109"/>
                    </a:lnTo>
                    <a:lnTo>
                      <a:pt x="345" y="105"/>
                    </a:lnTo>
                    <a:lnTo>
                      <a:pt x="345" y="105"/>
                    </a:lnTo>
                    <a:lnTo>
                      <a:pt x="343" y="101"/>
                    </a:lnTo>
                    <a:lnTo>
                      <a:pt x="343" y="99"/>
                    </a:lnTo>
                    <a:lnTo>
                      <a:pt x="343" y="97"/>
                    </a:lnTo>
                    <a:lnTo>
                      <a:pt x="343" y="97"/>
                    </a:lnTo>
                    <a:lnTo>
                      <a:pt x="342" y="97"/>
                    </a:lnTo>
                    <a:lnTo>
                      <a:pt x="340" y="101"/>
                    </a:lnTo>
                    <a:lnTo>
                      <a:pt x="338" y="101"/>
                    </a:lnTo>
                    <a:lnTo>
                      <a:pt x="334" y="103"/>
                    </a:lnTo>
                    <a:lnTo>
                      <a:pt x="332" y="105"/>
                    </a:lnTo>
                    <a:lnTo>
                      <a:pt x="328" y="105"/>
                    </a:lnTo>
                    <a:lnTo>
                      <a:pt x="328" y="109"/>
                    </a:lnTo>
                    <a:lnTo>
                      <a:pt x="326" y="111"/>
                    </a:lnTo>
                    <a:lnTo>
                      <a:pt x="324" y="112"/>
                    </a:lnTo>
                    <a:lnTo>
                      <a:pt x="321" y="112"/>
                    </a:lnTo>
                    <a:lnTo>
                      <a:pt x="321" y="112"/>
                    </a:lnTo>
                    <a:lnTo>
                      <a:pt x="317" y="111"/>
                    </a:lnTo>
                    <a:lnTo>
                      <a:pt x="317" y="111"/>
                    </a:lnTo>
                    <a:lnTo>
                      <a:pt x="315" y="112"/>
                    </a:lnTo>
                    <a:lnTo>
                      <a:pt x="315" y="112"/>
                    </a:lnTo>
                    <a:lnTo>
                      <a:pt x="313" y="114"/>
                    </a:lnTo>
                    <a:lnTo>
                      <a:pt x="311" y="114"/>
                    </a:lnTo>
                    <a:lnTo>
                      <a:pt x="305" y="111"/>
                    </a:lnTo>
                    <a:lnTo>
                      <a:pt x="300" y="107"/>
                    </a:lnTo>
                    <a:lnTo>
                      <a:pt x="298" y="105"/>
                    </a:lnTo>
                    <a:lnTo>
                      <a:pt x="298" y="105"/>
                    </a:lnTo>
                    <a:lnTo>
                      <a:pt x="296" y="105"/>
                    </a:lnTo>
                    <a:lnTo>
                      <a:pt x="296" y="103"/>
                    </a:lnTo>
                    <a:lnTo>
                      <a:pt x="294" y="103"/>
                    </a:lnTo>
                    <a:lnTo>
                      <a:pt x="292" y="101"/>
                    </a:lnTo>
                    <a:lnTo>
                      <a:pt x="288" y="101"/>
                    </a:lnTo>
                    <a:lnTo>
                      <a:pt x="283" y="97"/>
                    </a:lnTo>
                    <a:lnTo>
                      <a:pt x="281" y="97"/>
                    </a:lnTo>
                    <a:lnTo>
                      <a:pt x="279" y="97"/>
                    </a:lnTo>
                    <a:lnTo>
                      <a:pt x="277" y="97"/>
                    </a:lnTo>
                    <a:lnTo>
                      <a:pt x="277" y="97"/>
                    </a:lnTo>
                    <a:lnTo>
                      <a:pt x="277" y="95"/>
                    </a:lnTo>
                    <a:lnTo>
                      <a:pt x="277" y="95"/>
                    </a:lnTo>
                    <a:lnTo>
                      <a:pt x="275" y="93"/>
                    </a:lnTo>
                    <a:lnTo>
                      <a:pt x="275" y="93"/>
                    </a:lnTo>
                    <a:lnTo>
                      <a:pt x="273" y="93"/>
                    </a:lnTo>
                    <a:lnTo>
                      <a:pt x="269" y="95"/>
                    </a:lnTo>
                    <a:lnTo>
                      <a:pt x="267" y="97"/>
                    </a:lnTo>
                    <a:lnTo>
                      <a:pt x="265" y="97"/>
                    </a:lnTo>
                    <a:lnTo>
                      <a:pt x="265" y="97"/>
                    </a:lnTo>
                    <a:lnTo>
                      <a:pt x="263" y="95"/>
                    </a:lnTo>
                    <a:lnTo>
                      <a:pt x="263" y="95"/>
                    </a:lnTo>
                    <a:lnTo>
                      <a:pt x="263" y="95"/>
                    </a:lnTo>
                    <a:lnTo>
                      <a:pt x="262" y="95"/>
                    </a:lnTo>
                    <a:lnTo>
                      <a:pt x="262" y="95"/>
                    </a:lnTo>
                    <a:lnTo>
                      <a:pt x="262" y="95"/>
                    </a:lnTo>
                    <a:lnTo>
                      <a:pt x="260" y="95"/>
                    </a:lnTo>
                    <a:lnTo>
                      <a:pt x="258" y="95"/>
                    </a:lnTo>
                    <a:lnTo>
                      <a:pt x="258" y="93"/>
                    </a:lnTo>
                    <a:lnTo>
                      <a:pt x="252" y="90"/>
                    </a:lnTo>
                    <a:lnTo>
                      <a:pt x="248" y="90"/>
                    </a:lnTo>
                    <a:lnTo>
                      <a:pt x="246" y="90"/>
                    </a:lnTo>
                    <a:lnTo>
                      <a:pt x="242" y="90"/>
                    </a:lnTo>
                    <a:lnTo>
                      <a:pt x="242" y="92"/>
                    </a:lnTo>
                    <a:lnTo>
                      <a:pt x="235" y="97"/>
                    </a:lnTo>
                    <a:lnTo>
                      <a:pt x="233" y="97"/>
                    </a:lnTo>
                    <a:lnTo>
                      <a:pt x="231" y="99"/>
                    </a:lnTo>
                    <a:lnTo>
                      <a:pt x="231" y="97"/>
                    </a:lnTo>
                    <a:lnTo>
                      <a:pt x="231" y="97"/>
                    </a:lnTo>
                    <a:lnTo>
                      <a:pt x="231" y="95"/>
                    </a:lnTo>
                    <a:lnTo>
                      <a:pt x="231" y="95"/>
                    </a:lnTo>
                    <a:lnTo>
                      <a:pt x="231" y="95"/>
                    </a:lnTo>
                    <a:lnTo>
                      <a:pt x="229" y="95"/>
                    </a:lnTo>
                    <a:lnTo>
                      <a:pt x="229" y="95"/>
                    </a:lnTo>
                    <a:lnTo>
                      <a:pt x="227" y="95"/>
                    </a:lnTo>
                    <a:lnTo>
                      <a:pt x="223" y="92"/>
                    </a:lnTo>
                    <a:lnTo>
                      <a:pt x="222" y="90"/>
                    </a:lnTo>
                    <a:lnTo>
                      <a:pt x="220" y="86"/>
                    </a:lnTo>
                    <a:lnTo>
                      <a:pt x="222" y="78"/>
                    </a:lnTo>
                    <a:lnTo>
                      <a:pt x="220" y="74"/>
                    </a:lnTo>
                    <a:lnTo>
                      <a:pt x="220" y="73"/>
                    </a:lnTo>
                    <a:lnTo>
                      <a:pt x="212" y="69"/>
                    </a:lnTo>
                    <a:lnTo>
                      <a:pt x="210" y="69"/>
                    </a:lnTo>
                    <a:lnTo>
                      <a:pt x="202" y="71"/>
                    </a:lnTo>
                    <a:lnTo>
                      <a:pt x="199" y="74"/>
                    </a:lnTo>
                    <a:lnTo>
                      <a:pt x="197" y="76"/>
                    </a:lnTo>
                    <a:lnTo>
                      <a:pt x="195" y="76"/>
                    </a:lnTo>
                    <a:lnTo>
                      <a:pt x="193" y="76"/>
                    </a:lnTo>
                    <a:lnTo>
                      <a:pt x="191" y="76"/>
                    </a:lnTo>
                    <a:lnTo>
                      <a:pt x="189" y="76"/>
                    </a:lnTo>
                    <a:lnTo>
                      <a:pt x="189" y="78"/>
                    </a:lnTo>
                    <a:lnTo>
                      <a:pt x="187" y="78"/>
                    </a:lnTo>
                    <a:lnTo>
                      <a:pt x="187" y="80"/>
                    </a:lnTo>
                    <a:lnTo>
                      <a:pt x="183" y="80"/>
                    </a:lnTo>
                    <a:lnTo>
                      <a:pt x="182" y="80"/>
                    </a:lnTo>
                    <a:lnTo>
                      <a:pt x="174" y="78"/>
                    </a:lnTo>
                    <a:lnTo>
                      <a:pt x="170" y="76"/>
                    </a:lnTo>
                    <a:lnTo>
                      <a:pt x="170" y="73"/>
                    </a:lnTo>
                    <a:lnTo>
                      <a:pt x="170" y="69"/>
                    </a:lnTo>
                    <a:lnTo>
                      <a:pt x="166" y="67"/>
                    </a:lnTo>
                    <a:lnTo>
                      <a:pt x="164" y="67"/>
                    </a:lnTo>
                    <a:lnTo>
                      <a:pt x="159" y="71"/>
                    </a:lnTo>
                    <a:lnTo>
                      <a:pt x="157" y="69"/>
                    </a:lnTo>
                    <a:lnTo>
                      <a:pt x="157" y="69"/>
                    </a:lnTo>
                    <a:lnTo>
                      <a:pt x="157" y="67"/>
                    </a:lnTo>
                    <a:lnTo>
                      <a:pt x="155" y="65"/>
                    </a:lnTo>
                    <a:lnTo>
                      <a:pt x="155" y="65"/>
                    </a:lnTo>
                    <a:lnTo>
                      <a:pt x="153" y="65"/>
                    </a:lnTo>
                    <a:lnTo>
                      <a:pt x="151" y="65"/>
                    </a:lnTo>
                    <a:lnTo>
                      <a:pt x="151" y="63"/>
                    </a:lnTo>
                    <a:lnTo>
                      <a:pt x="149" y="59"/>
                    </a:lnTo>
                    <a:lnTo>
                      <a:pt x="149" y="57"/>
                    </a:lnTo>
                    <a:lnTo>
                      <a:pt x="147" y="57"/>
                    </a:lnTo>
                    <a:lnTo>
                      <a:pt x="142" y="55"/>
                    </a:lnTo>
                    <a:lnTo>
                      <a:pt x="140" y="54"/>
                    </a:lnTo>
                    <a:lnTo>
                      <a:pt x="140" y="54"/>
                    </a:lnTo>
                    <a:lnTo>
                      <a:pt x="138" y="52"/>
                    </a:lnTo>
                    <a:lnTo>
                      <a:pt x="138" y="52"/>
                    </a:lnTo>
                    <a:lnTo>
                      <a:pt x="136" y="54"/>
                    </a:lnTo>
                    <a:lnTo>
                      <a:pt x="134" y="54"/>
                    </a:lnTo>
                    <a:lnTo>
                      <a:pt x="134" y="54"/>
                    </a:lnTo>
                    <a:lnTo>
                      <a:pt x="122" y="50"/>
                    </a:lnTo>
                    <a:lnTo>
                      <a:pt x="121" y="50"/>
                    </a:lnTo>
                    <a:lnTo>
                      <a:pt x="121" y="48"/>
                    </a:lnTo>
                    <a:lnTo>
                      <a:pt x="121" y="46"/>
                    </a:lnTo>
                    <a:lnTo>
                      <a:pt x="122" y="42"/>
                    </a:lnTo>
                    <a:lnTo>
                      <a:pt x="124" y="40"/>
                    </a:lnTo>
                    <a:lnTo>
                      <a:pt x="124" y="36"/>
                    </a:lnTo>
                    <a:lnTo>
                      <a:pt x="124" y="33"/>
                    </a:lnTo>
                    <a:lnTo>
                      <a:pt x="122" y="29"/>
                    </a:lnTo>
                    <a:lnTo>
                      <a:pt x="121" y="25"/>
                    </a:lnTo>
                    <a:lnTo>
                      <a:pt x="119" y="21"/>
                    </a:lnTo>
                    <a:lnTo>
                      <a:pt x="117" y="19"/>
                    </a:lnTo>
                    <a:lnTo>
                      <a:pt x="90" y="15"/>
                    </a:lnTo>
                    <a:lnTo>
                      <a:pt x="88" y="14"/>
                    </a:lnTo>
                    <a:lnTo>
                      <a:pt x="86" y="12"/>
                    </a:lnTo>
                    <a:lnTo>
                      <a:pt x="84" y="10"/>
                    </a:lnTo>
                    <a:lnTo>
                      <a:pt x="84" y="8"/>
                    </a:lnTo>
                    <a:lnTo>
                      <a:pt x="81" y="8"/>
                    </a:lnTo>
                    <a:lnTo>
                      <a:pt x="81" y="8"/>
                    </a:lnTo>
                    <a:lnTo>
                      <a:pt x="79" y="6"/>
                    </a:lnTo>
                    <a:lnTo>
                      <a:pt x="79" y="4"/>
                    </a:lnTo>
                    <a:lnTo>
                      <a:pt x="77" y="4"/>
                    </a:lnTo>
                    <a:lnTo>
                      <a:pt x="75" y="4"/>
                    </a:lnTo>
                    <a:lnTo>
                      <a:pt x="75" y="2"/>
                    </a:lnTo>
                    <a:lnTo>
                      <a:pt x="75" y="0"/>
                    </a:lnTo>
                    <a:lnTo>
                      <a:pt x="73" y="0"/>
                    </a:lnTo>
                    <a:lnTo>
                      <a:pt x="71" y="0"/>
                    </a:lnTo>
                    <a:lnTo>
                      <a:pt x="65" y="6"/>
                    </a:lnTo>
                    <a:lnTo>
                      <a:pt x="63" y="8"/>
                    </a:lnTo>
                    <a:lnTo>
                      <a:pt x="61" y="8"/>
                    </a:lnTo>
                    <a:lnTo>
                      <a:pt x="58" y="8"/>
                    </a:lnTo>
                    <a:lnTo>
                      <a:pt x="56" y="8"/>
                    </a:lnTo>
                    <a:lnTo>
                      <a:pt x="56" y="8"/>
                    </a:lnTo>
                    <a:lnTo>
                      <a:pt x="54" y="8"/>
                    </a:lnTo>
                    <a:lnTo>
                      <a:pt x="50" y="8"/>
                    </a:lnTo>
                    <a:lnTo>
                      <a:pt x="48" y="8"/>
                    </a:lnTo>
                    <a:lnTo>
                      <a:pt x="48" y="10"/>
                    </a:lnTo>
                    <a:lnTo>
                      <a:pt x="52" y="14"/>
                    </a:lnTo>
                    <a:lnTo>
                      <a:pt x="52" y="14"/>
                    </a:lnTo>
                    <a:lnTo>
                      <a:pt x="52" y="15"/>
                    </a:lnTo>
                    <a:lnTo>
                      <a:pt x="52" y="15"/>
                    </a:lnTo>
                    <a:lnTo>
                      <a:pt x="50" y="17"/>
                    </a:lnTo>
                    <a:lnTo>
                      <a:pt x="50" y="17"/>
                    </a:lnTo>
                    <a:lnTo>
                      <a:pt x="50" y="17"/>
                    </a:lnTo>
                    <a:lnTo>
                      <a:pt x="50" y="17"/>
                    </a:lnTo>
                    <a:lnTo>
                      <a:pt x="50" y="17"/>
                    </a:lnTo>
                    <a:lnTo>
                      <a:pt x="50" y="19"/>
                    </a:lnTo>
                    <a:lnTo>
                      <a:pt x="50" y="19"/>
                    </a:lnTo>
                    <a:lnTo>
                      <a:pt x="50" y="19"/>
                    </a:lnTo>
                    <a:lnTo>
                      <a:pt x="50" y="19"/>
                    </a:lnTo>
                    <a:lnTo>
                      <a:pt x="52" y="19"/>
                    </a:lnTo>
                    <a:lnTo>
                      <a:pt x="54" y="19"/>
                    </a:lnTo>
                    <a:lnTo>
                      <a:pt x="54" y="19"/>
                    </a:lnTo>
                    <a:lnTo>
                      <a:pt x="54" y="21"/>
                    </a:lnTo>
                    <a:lnTo>
                      <a:pt x="52" y="23"/>
                    </a:lnTo>
                    <a:lnTo>
                      <a:pt x="52" y="25"/>
                    </a:lnTo>
                    <a:lnTo>
                      <a:pt x="54" y="25"/>
                    </a:lnTo>
                    <a:lnTo>
                      <a:pt x="54" y="27"/>
                    </a:lnTo>
                    <a:lnTo>
                      <a:pt x="56" y="27"/>
                    </a:lnTo>
                    <a:lnTo>
                      <a:pt x="56" y="29"/>
                    </a:lnTo>
                    <a:lnTo>
                      <a:pt x="56" y="29"/>
                    </a:lnTo>
                    <a:lnTo>
                      <a:pt x="58" y="31"/>
                    </a:lnTo>
                    <a:lnTo>
                      <a:pt x="58" y="33"/>
                    </a:lnTo>
                    <a:lnTo>
                      <a:pt x="58" y="34"/>
                    </a:lnTo>
                    <a:lnTo>
                      <a:pt x="58" y="36"/>
                    </a:lnTo>
                    <a:lnTo>
                      <a:pt x="58" y="38"/>
                    </a:lnTo>
                    <a:lnTo>
                      <a:pt x="58" y="38"/>
                    </a:lnTo>
                    <a:lnTo>
                      <a:pt x="61" y="40"/>
                    </a:lnTo>
                    <a:lnTo>
                      <a:pt x="61" y="42"/>
                    </a:lnTo>
                    <a:lnTo>
                      <a:pt x="61" y="44"/>
                    </a:lnTo>
                    <a:lnTo>
                      <a:pt x="63" y="46"/>
                    </a:lnTo>
                    <a:lnTo>
                      <a:pt x="65" y="46"/>
                    </a:lnTo>
                    <a:lnTo>
                      <a:pt x="65" y="48"/>
                    </a:lnTo>
                    <a:lnTo>
                      <a:pt x="65" y="50"/>
                    </a:lnTo>
                    <a:lnTo>
                      <a:pt x="65" y="50"/>
                    </a:lnTo>
                    <a:lnTo>
                      <a:pt x="65" y="54"/>
                    </a:lnTo>
                    <a:lnTo>
                      <a:pt x="65" y="54"/>
                    </a:lnTo>
                    <a:lnTo>
                      <a:pt x="69" y="59"/>
                    </a:lnTo>
                    <a:lnTo>
                      <a:pt x="69" y="61"/>
                    </a:lnTo>
                    <a:lnTo>
                      <a:pt x="71" y="63"/>
                    </a:lnTo>
                    <a:lnTo>
                      <a:pt x="73" y="63"/>
                    </a:lnTo>
                    <a:lnTo>
                      <a:pt x="73" y="63"/>
                    </a:lnTo>
                    <a:lnTo>
                      <a:pt x="75" y="65"/>
                    </a:lnTo>
                    <a:lnTo>
                      <a:pt x="77" y="67"/>
                    </a:lnTo>
                    <a:lnTo>
                      <a:pt x="79" y="67"/>
                    </a:lnTo>
                    <a:lnTo>
                      <a:pt x="79" y="67"/>
                    </a:lnTo>
                    <a:lnTo>
                      <a:pt x="79" y="65"/>
                    </a:lnTo>
                    <a:lnTo>
                      <a:pt x="81" y="65"/>
                    </a:lnTo>
                    <a:lnTo>
                      <a:pt x="81" y="65"/>
                    </a:lnTo>
                    <a:lnTo>
                      <a:pt x="81" y="65"/>
                    </a:lnTo>
                    <a:lnTo>
                      <a:pt x="82" y="65"/>
                    </a:lnTo>
                    <a:lnTo>
                      <a:pt x="82" y="65"/>
                    </a:lnTo>
                    <a:lnTo>
                      <a:pt x="84" y="65"/>
                    </a:lnTo>
                    <a:lnTo>
                      <a:pt x="84" y="65"/>
                    </a:lnTo>
                    <a:lnTo>
                      <a:pt x="86" y="67"/>
                    </a:lnTo>
                    <a:lnTo>
                      <a:pt x="86" y="69"/>
                    </a:lnTo>
                    <a:lnTo>
                      <a:pt x="86" y="71"/>
                    </a:lnTo>
                    <a:lnTo>
                      <a:pt x="86" y="73"/>
                    </a:lnTo>
                    <a:lnTo>
                      <a:pt x="86" y="76"/>
                    </a:lnTo>
                    <a:lnTo>
                      <a:pt x="86" y="78"/>
                    </a:lnTo>
                    <a:lnTo>
                      <a:pt x="86" y="78"/>
                    </a:lnTo>
                    <a:lnTo>
                      <a:pt x="86" y="78"/>
                    </a:lnTo>
                    <a:lnTo>
                      <a:pt x="88" y="78"/>
                    </a:lnTo>
                    <a:lnTo>
                      <a:pt x="90" y="78"/>
                    </a:lnTo>
                    <a:lnTo>
                      <a:pt x="90" y="80"/>
                    </a:lnTo>
                    <a:lnTo>
                      <a:pt x="92" y="80"/>
                    </a:lnTo>
                    <a:lnTo>
                      <a:pt x="98" y="88"/>
                    </a:lnTo>
                    <a:lnTo>
                      <a:pt x="100" y="88"/>
                    </a:lnTo>
                    <a:lnTo>
                      <a:pt x="100" y="88"/>
                    </a:lnTo>
                    <a:lnTo>
                      <a:pt x="100" y="90"/>
                    </a:lnTo>
                    <a:lnTo>
                      <a:pt x="100" y="90"/>
                    </a:lnTo>
                    <a:lnTo>
                      <a:pt x="98" y="90"/>
                    </a:lnTo>
                    <a:lnTo>
                      <a:pt x="84" y="92"/>
                    </a:lnTo>
                    <a:lnTo>
                      <a:pt x="81" y="90"/>
                    </a:lnTo>
                    <a:lnTo>
                      <a:pt x="79" y="90"/>
                    </a:lnTo>
                    <a:lnTo>
                      <a:pt x="77" y="90"/>
                    </a:lnTo>
                    <a:lnTo>
                      <a:pt x="77" y="90"/>
                    </a:lnTo>
                    <a:lnTo>
                      <a:pt x="73" y="90"/>
                    </a:lnTo>
                    <a:lnTo>
                      <a:pt x="73" y="90"/>
                    </a:lnTo>
                    <a:lnTo>
                      <a:pt x="71" y="90"/>
                    </a:lnTo>
                    <a:lnTo>
                      <a:pt x="71" y="92"/>
                    </a:lnTo>
                    <a:lnTo>
                      <a:pt x="71" y="92"/>
                    </a:lnTo>
                    <a:lnTo>
                      <a:pt x="69" y="95"/>
                    </a:lnTo>
                    <a:lnTo>
                      <a:pt x="69" y="97"/>
                    </a:lnTo>
                    <a:lnTo>
                      <a:pt x="69" y="97"/>
                    </a:lnTo>
                    <a:lnTo>
                      <a:pt x="67" y="99"/>
                    </a:lnTo>
                    <a:lnTo>
                      <a:pt x="67" y="99"/>
                    </a:lnTo>
                    <a:lnTo>
                      <a:pt x="67" y="99"/>
                    </a:lnTo>
                    <a:lnTo>
                      <a:pt x="63" y="101"/>
                    </a:lnTo>
                    <a:lnTo>
                      <a:pt x="61" y="101"/>
                    </a:lnTo>
                    <a:lnTo>
                      <a:pt x="61" y="101"/>
                    </a:lnTo>
                    <a:lnTo>
                      <a:pt x="61" y="101"/>
                    </a:lnTo>
                    <a:lnTo>
                      <a:pt x="60" y="103"/>
                    </a:lnTo>
                    <a:lnTo>
                      <a:pt x="60" y="103"/>
                    </a:lnTo>
                    <a:lnTo>
                      <a:pt x="60" y="103"/>
                    </a:lnTo>
                    <a:lnTo>
                      <a:pt x="60" y="103"/>
                    </a:lnTo>
                    <a:lnTo>
                      <a:pt x="60" y="103"/>
                    </a:lnTo>
                    <a:lnTo>
                      <a:pt x="60" y="103"/>
                    </a:lnTo>
                    <a:lnTo>
                      <a:pt x="60" y="101"/>
                    </a:lnTo>
                    <a:lnTo>
                      <a:pt x="58" y="101"/>
                    </a:lnTo>
                    <a:lnTo>
                      <a:pt x="58" y="101"/>
                    </a:lnTo>
                    <a:lnTo>
                      <a:pt x="58" y="99"/>
                    </a:lnTo>
                    <a:lnTo>
                      <a:pt x="58" y="99"/>
                    </a:lnTo>
                    <a:lnTo>
                      <a:pt x="58" y="99"/>
                    </a:lnTo>
                    <a:lnTo>
                      <a:pt x="56" y="101"/>
                    </a:lnTo>
                    <a:lnTo>
                      <a:pt x="56" y="101"/>
                    </a:lnTo>
                    <a:lnTo>
                      <a:pt x="56" y="101"/>
                    </a:lnTo>
                    <a:lnTo>
                      <a:pt x="56" y="105"/>
                    </a:lnTo>
                    <a:lnTo>
                      <a:pt x="56" y="105"/>
                    </a:lnTo>
                    <a:lnTo>
                      <a:pt x="56" y="107"/>
                    </a:lnTo>
                    <a:lnTo>
                      <a:pt x="56" y="109"/>
                    </a:lnTo>
                    <a:lnTo>
                      <a:pt x="56" y="109"/>
                    </a:lnTo>
                    <a:lnTo>
                      <a:pt x="58" y="109"/>
                    </a:lnTo>
                    <a:lnTo>
                      <a:pt x="60" y="111"/>
                    </a:lnTo>
                    <a:lnTo>
                      <a:pt x="60" y="111"/>
                    </a:lnTo>
                    <a:lnTo>
                      <a:pt x="61" y="111"/>
                    </a:lnTo>
                    <a:lnTo>
                      <a:pt x="61" y="109"/>
                    </a:lnTo>
                    <a:lnTo>
                      <a:pt x="63" y="109"/>
                    </a:lnTo>
                    <a:lnTo>
                      <a:pt x="63" y="109"/>
                    </a:lnTo>
                    <a:lnTo>
                      <a:pt x="63" y="109"/>
                    </a:lnTo>
                    <a:lnTo>
                      <a:pt x="63" y="109"/>
                    </a:lnTo>
                    <a:lnTo>
                      <a:pt x="65" y="109"/>
                    </a:lnTo>
                    <a:lnTo>
                      <a:pt x="65" y="109"/>
                    </a:lnTo>
                    <a:lnTo>
                      <a:pt x="67" y="109"/>
                    </a:lnTo>
                    <a:lnTo>
                      <a:pt x="69" y="112"/>
                    </a:lnTo>
                    <a:lnTo>
                      <a:pt x="71" y="112"/>
                    </a:lnTo>
                    <a:lnTo>
                      <a:pt x="73" y="114"/>
                    </a:lnTo>
                    <a:lnTo>
                      <a:pt x="79" y="114"/>
                    </a:lnTo>
                    <a:lnTo>
                      <a:pt x="81" y="116"/>
                    </a:lnTo>
                    <a:lnTo>
                      <a:pt x="81" y="116"/>
                    </a:lnTo>
                    <a:lnTo>
                      <a:pt x="81" y="116"/>
                    </a:lnTo>
                    <a:lnTo>
                      <a:pt x="81" y="118"/>
                    </a:lnTo>
                    <a:lnTo>
                      <a:pt x="79" y="122"/>
                    </a:lnTo>
                    <a:lnTo>
                      <a:pt x="79" y="122"/>
                    </a:lnTo>
                    <a:lnTo>
                      <a:pt x="79" y="122"/>
                    </a:lnTo>
                    <a:lnTo>
                      <a:pt x="79" y="124"/>
                    </a:lnTo>
                    <a:lnTo>
                      <a:pt x="81" y="126"/>
                    </a:lnTo>
                    <a:lnTo>
                      <a:pt x="81" y="128"/>
                    </a:lnTo>
                    <a:lnTo>
                      <a:pt x="81" y="128"/>
                    </a:lnTo>
                    <a:lnTo>
                      <a:pt x="79" y="128"/>
                    </a:lnTo>
                    <a:lnTo>
                      <a:pt x="77" y="128"/>
                    </a:lnTo>
                    <a:lnTo>
                      <a:pt x="77" y="128"/>
                    </a:lnTo>
                    <a:lnTo>
                      <a:pt x="75" y="128"/>
                    </a:lnTo>
                    <a:lnTo>
                      <a:pt x="75" y="128"/>
                    </a:lnTo>
                    <a:lnTo>
                      <a:pt x="73" y="128"/>
                    </a:lnTo>
                    <a:lnTo>
                      <a:pt x="73" y="128"/>
                    </a:lnTo>
                    <a:lnTo>
                      <a:pt x="73" y="130"/>
                    </a:lnTo>
                    <a:lnTo>
                      <a:pt x="71" y="130"/>
                    </a:lnTo>
                    <a:lnTo>
                      <a:pt x="71" y="130"/>
                    </a:lnTo>
                    <a:lnTo>
                      <a:pt x="65" y="130"/>
                    </a:lnTo>
                    <a:lnTo>
                      <a:pt x="63" y="131"/>
                    </a:lnTo>
                    <a:lnTo>
                      <a:pt x="63" y="131"/>
                    </a:lnTo>
                    <a:lnTo>
                      <a:pt x="63" y="131"/>
                    </a:lnTo>
                    <a:lnTo>
                      <a:pt x="63" y="131"/>
                    </a:lnTo>
                    <a:lnTo>
                      <a:pt x="61" y="131"/>
                    </a:lnTo>
                    <a:lnTo>
                      <a:pt x="61" y="133"/>
                    </a:lnTo>
                    <a:lnTo>
                      <a:pt x="61" y="133"/>
                    </a:lnTo>
                    <a:lnTo>
                      <a:pt x="61" y="135"/>
                    </a:lnTo>
                    <a:lnTo>
                      <a:pt x="63" y="135"/>
                    </a:lnTo>
                    <a:lnTo>
                      <a:pt x="65" y="137"/>
                    </a:lnTo>
                    <a:lnTo>
                      <a:pt x="67" y="139"/>
                    </a:lnTo>
                    <a:lnTo>
                      <a:pt x="69" y="147"/>
                    </a:lnTo>
                    <a:lnTo>
                      <a:pt x="69" y="147"/>
                    </a:lnTo>
                    <a:lnTo>
                      <a:pt x="71" y="147"/>
                    </a:lnTo>
                    <a:lnTo>
                      <a:pt x="73" y="147"/>
                    </a:lnTo>
                    <a:lnTo>
                      <a:pt x="73" y="147"/>
                    </a:lnTo>
                    <a:lnTo>
                      <a:pt x="75" y="149"/>
                    </a:lnTo>
                    <a:lnTo>
                      <a:pt x="77" y="149"/>
                    </a:lnTo>
                    <a:lnTo>
                      <a:pt x="77" y="150"/>
                    </a:lnTo>
                    <a:lnTo>
                      <a:pt x="79" y="150"/>
                    </a:lnTo>
                    <a:lnTo>
                      <a:pt x="79" y="152"/>
                    </a:lnTo>
                    <a:lnTo>
                      <a:pt x="79" y="154"/>
                    </a:lnTo>
                    <a:lnTo>
                      <a:pt x="81" y="154"/>
                    </a:lnTo>
                    <a:lnTo>
                      <a:pt x="81" y="154"/>
                    </a:lnTo>
                    <a:lnTo>
                      <a:pt x="82" y="154"/>
                    </a:lnTo>
                    <a:lnTo>
                      <a:pt x="82" y="156"/>
                    </a:lnTo>
                    <a:lnTo>
                      <a:pt x="84" y="160"/>
                    </a:lnTo>
                    <a:lnTo>
                      <a:pt x="84" y="160"/>
                    </a:lnTo>
                    <a:lnTo>
                      <a:pt x="84" y="162"/>
                    </a:lnTo>
                    <a:lnTo>
                      <a:pt x="86" y="162"/>
                    </a:lnTo>
                    <a:lnTo>
                      <a:pt x="88" y="164"/>
                    </a:lnTo>
                    <a:lnTo>
                      <a:pt x="88" y="164"/>
                    </a:lnTo>
                    <a:lnTo>
                      <a:pt x="90" y="164"/>
                    </a:lnTo>
                    <a:lnTo>
                      <a:pt x="94" y="162"/>
                    </a:lnTo>
                    <a:lnTo>
                      <a:pt x="96" y="162"/>
                    </a:lnTo>
                    <a:lnTo>
                      <a:pt x="98" y="162"/>
                    </a:lnTo>
                    <a:lnTo>
                      <a:pt x="98" y="164"/>
                    </a:lnTo>
                    <a:lnTo>
                      <a:pt x="100" y="164"/>
                    </a:lnTo>
                    <a:lnTo>
                      <a:pt x="101" y="166"/>
                    </a:lnTo>
                    <a:lnTo>
                      <a:pt x="101" y="168"/>
                    </a:lnTo>
                    <a:lnTo>
                      <a:pt x="101" y="168"/>
                    </a:lnTo>
                    <a:lnTo>
                      <a:pt x="105" y="170"/>
                    </a:lnTo>
                    <a:lnTo>
                      <a:pt x="107" y="170"/>
                    </a:lnTo>
                    <a:lnTo>
                      <a:pt x="109" y="170"/>
                    </a:lnTo>
                    <a:lnTo>
                      <a:pt x="111" y="170"/>
                    </a:lnTo>
                    <a:lnTo>
                      <a:pt x="113" y="171"/>
                    </a:lnTo>
                    <a:lnTo>
                      <a:pt x="119" y="177"/>
                    </a:lnTo>
                    <a:lnTo>
                      <a:pt x="119" y="177"/>
                    </a:lnTo>
                    <a:lnTo>
                      <a:pt x="121" y="179"/>
                    </a:lnTo>
                    <a:lnTo>
                      <a:pt x="119" y="179"/>
                    </a:lnTo>
                    <a:lnTo>
                      <a:pt x="119" y="181"/>
                    </a:lnTo>
                    <a:lnTo>
                      <a:pt x="119" y="183"/>
                    </a:lnTo>
                    <a:lnTo>
                      <a:pt x="119" y="183"/>
                    </a:lnTo>
                    <a:lnTo>
                      <a:pt x="117" y="183"/>
                    </a:lnTo>
                    <a:lnTo>
                      <a:pt x="113" y="187"/>
                    </a:lnTo>
                    <a:lnTo>
                      <a:pt x="113" y="187"/>
                    </a:lnTo>
                    <a:lnTo>
                      <a:pt x="111" y="187"/>
                    </a:lnTo>
                    <a:lnTo>
                      <a:pt x="109" y="187"/>
                    </a:lnTo>
                    <a:lnTo>
                      <a:pt x="107" y="187"/>
                    </a:lnTo>
                    <a:lnTo>
                      <a:pt x="107" y="187"/>
                    </a:lnTo>
                    <a:lnTo>
                      <a:pt x="105" y="187"/>
                    </a:lnTo>
                    <a:lnTo>
                      <a:pt x="103" y="185"/>
                    </a:lnTo>
                    <a:lnTo>
                      <a:pt x="101" y="185"/>
                    </a:lnTo>
                    <a:lnTo>
                      <a:pt x="100" y="181"/>
                    </a:lnTo>
                    <a:lnTo>
                      <a:pt x="98" y="181"/>
                    </a:lnTo>
                    <a:lnTo>
                      <a:pt x="96" y="181"/>
                    </a:lnTo>
                    <a:lnTo>
                      <a:pt x="94" y="181"/>
                    </a:lnTo>
                    <a:lnTo>
                      <a:pt x="94" y="183"/>
                    </a:lnTo>
                    <a:lnTo>
                      <a:pt x="92" y="183"/>
                    </a:lnTo>
                    <a:lnTo>
                      <a:pt x="92" y="185"/>
                    </a:lnTo>
                    <a:lnTo>
                      <a:pt x="94" y="189"/>
                    </a:lnTo>
                    <a:lnTo>
                      <a:pt x="94" y="189"/>
                    </a:lnTo>
                    <a:lnTo>
                      <a:pt x="94" y="189"/>
                    </a:lnTo>
                    <a:lnTo>
                      <a:pt x="94" y="190"/>
                    </a:lnTo>
                    <a:lnTo>
                      <a:pt x="94" y="190"/>
                    </a:lnTo>
                    <a:lnTo>
                      <a:pt x="94" y="190"/>
                    </a:lnTo>
                    <a:lnTo>
                      <a:pt x="94" y="192"/>
                    </a:lnTo>
                    <a:lnTo>
                      <a:pt x="92" y="192"/>
                    </a:lnTo>
                    <a:lnTo>
                      <a:pt x="92" y="192"/>
                    </a:lnTo>
                    <a:lnTo>
                      <a:pt x="90" y="192"/>
                    </a:lnTo>
                    <a:lnTo>
                      <a:pt x="88" y="192"/>
                    </a:lnTo>
                    <a:lnTo>
                      <a:pt x="86" y="192"/>
                    </a:lnTo>
                    <a:lnTo>
                      <a:pt x="86" y="192"/>
                    </a:lnTo>
                    <a:lnTo>
                      <a:pt x="86" y="192"/>
                    </a:lnTo>
                    <a:lnTo>
                      <a:pt x="84" y="192"/>
                    </a:lnTo>
                    <a:lnTo>
                      <a:pt x="84" y="192"/>
                    </a:lnTo>
                    <a:lnTo>
                      <a:pt x="84" y="192"/>
                    </a:lnTo>
                    <a:lnTo>
                      <a:pt x="84" y="190"/>
                    </a:lnTo>
                    <a:lnTo>
                      <a:pt x="84" y="190"/>
                    </a:lnTo>
                    <a:lnTo>
                      <a:pt x="82" y="190"/>
                    </a:lnTo>
                    <a:lnTo>
                      <a:pt x="82" y="190"/>
                    </a:lnTo>
                    <a:lnTo>
                      <a:pt x="82" y="189"/>
                    </a:lnTo>
                    <a:lnTo>
                      <a:pt x="82" y="189"/>
                    </a:lnTo>
                    <a:lnTo>
                      <a:pt x="82" y="189"/>
                    </a:lnTo>
                    <a:lnTo>
                      <a:pt x="82" y="187"/>
                    </a:lnTo>
                    <a:lnTo>
                      <a:pt x="82" y="187"/>
                    </a:lnTo>
                    <a:lnTo>
                      <a:pt x="82" y="185"/>
                    </a:lnTo>
                    <a:lnTo>
                      <a:pt x="82" y="185"/>
                    </a:lnTo>
                    <a:lnTo>
                      <a:pt x="81" y="183"/>
                    </a:lnTo>
                    <a:lnTo>
                      <a:pt x="77" y="183"/>
                    </a:lnTo>
                    <a:lnTo>
                      <a:pt x="69" y="190"/>
                    </a:lnTo>
                    <a:lnTo>
                      <a:pt x="63" y="196"/>
                    </a:lnTo>
                    <a:lnTo>
                      <a:pt x="61" y="198"/>
                    </a:lnTo>
                    <a:lnTo>
                      <a:pt x="56" y="202"/>
                    </a:lnTo>
                    <a:lnTo>
                      <a:pt x="54" y="204"/>
                    </a:lnTo>
                    <a:lnTo>
                      <a:pt x="54" y="204"/>
                    </a:lnTo>
                    <a:lnTo>
                      <a:pt x="52" y="206"/>
                    </a:lnTo>
                    <a:lnTo>
                      <a:pt x="50" y="208"/>
                    </a:lnTo>
                    <a:lnTo>
                      <a:pt x="46" y="209"/>
                    </a:lnTo>
                    <a:lnTo>
                      <a:pt x="46" y="209"/>
                    </a:lnTo>
                    <a:lnTo>
                      <a:pt x="44" y="209"/>
                    </a:lnTo>
                    <a:lnTo>
                      <a:pt x="44" y="211"/>
                    </a:lnTo>
                    <a:lnTo>
                      <a:pt x="42" y="213"/>
                    </a:lnTo>
                    <a:lnTo>
                      <a:pt x="33" y="219"/>
                    </a:lnTo>
                    <a:lnTo>
                      <a:pt x="20" y="227"/>
                    </a:lnTo>
                    <a:lnTo>
                      <a:pt x="18" y="227"/>
                    </a:lnTo>
                    <a:lnTo>
                      <a:pt x="16" y="230"/>
                    </a:lnTo>
                    <a:lnTo>
                      <a:pt x="14" y="230"/>
                    </a:lnTo>
                    <a:lnTo>
                      <a:pt x="10" y="232"/>
                    </a:lnTo>
                    <a:lnTo>
                      <a:pt x="6" y="234"/>
                    </a:lnTo>
                    <a:lnTo>
                      <a:pt x="4" y="236"/>
                    </a:lnTo>
                    <a:lnTo>
                      <a:pt x="4" y="236"/>
                    </a:lnTo>
                    <a:lnTo>
                      <a:pt x="2" y="238"/>
                    </a:lnTo>
                    <a:lnTo>
                      <a:pt x="2" y="240"/>
                    </a:lnTo>
                    <a:lnTo>
                      <a:pt x="2" y="240"/>
                    </a:lnTo>
                    <a:lnTo>
                      <a:pt x="2" y="242"/>
                    </a:lnTo>
                    <a:lnTo>
                      <a:pt x="0" y="244"/>
                    </a:lnTo>
                    <a:lnTo>
                      <a:pt x="0" y="249"/>
                    </a:lnTo>
                    <a:lnTo>
                      <a:pt x="0" y="251"/>
                    </a:lnTo>
                    <a:lnTo>
                      <a:pt x="0" y="251"/>
                    </a:lnTo>
                    <a:lnTo>
                      <a:pt x="0" y="253"/>
                    </a:lnTo>
                    <a:lnTo>
                      <a:pt x="2" y="255"/>
                    </a:lnTo>
                    <a:lnTo>
                      <a:pt x="4" y="257"/>
                    </a:lnTo>
                    <a:lnTo>
                      <a:pt x="4" y="259"/>
                    </a:lnTo>
                    <a:lnTo>
                      <a:pt x="4" y="259"/>
                    </a:lnTo>
                    <a:lnTo>
                      <a:pt x="4" y="263"/>
                    </a:lnTo>
                    <a:lnTo>
                      <a:pt x="4" y="267"/>
                    </a:lnTo>
                    <a:lnTo>
                      <a:pt x="4" y="267"/>
                    </a:lnTo>
                    <a:lnTo>
                      <a:pt x="4" y="268"/>
                    </a:lnTo>
                    <a:lnTo>
                      <a:pt x="4" y="268"/>
                    </a:lnTo>
                    <a:lnTo>
                      <a:pt x="4" y="270"/>
                    </a:lnTo>
                    <a:lnTo>
                      <a:pt x="4" y="272"/>
                    </a:lnTo>
                    <a:lnTo>
                      <a:pt x="4" y="272"/>
                    </a:lnTo>
                    <a:lnTo>
                      <a:pt x="6" y="274"/>
                    </a:lnTo>
                    <a:lnTo>
                      <a:pt x="6" y="274"/>
                    </a:lnTo>
                    <a:lnTo>
                      <a:pt x="8" y="276"/>
                    </a:lnTo>
                    <a:lnTo>
                      <a:pt x="8" y="276"/>
                    </a:lnTo>
                    <a:lnTo>
                      <a:pt x="10" y="278"/>
                    </a:lnTo>
                    <a:lnTo>
                      <a:pt x="10" y="280"/>
                    </a:lnTo>
                    <a:lnTo>
                      <a:pt x="12" y="280"/>
                    </a:lnTo>
                    <a:lnTo>
                      <a:pt x="14" y="282"/>
                    </a:lnTo>
                    <a:lnTo>
                      <a:pt x="14" y="282"/>
                    </a:lnTo>
                    <a:lnTo>
                      <a:pt x="18" y="284"/>
                    </a:lnTo>
                    <a:lnTo>
                      <a:pt x="20" y="284"/>
                    </a:lnTo>
                    <a:lnTo>
                      <a:pt x="20" y="284"/>
                    </a:lnTo>
                    <a:lnTo>
                      <a:pt x="20" y="286"/>
                    </a:lnTo>
                    <a:lnTo>
                      <a:pt x="20" y="287"/>
                    </a:lnTo>
                    <a:lnTo>
                      <a:pt x="20" y="289"/>
                    </a:lnTo>
                    <a:lnTo>
                      <a:pt x="18" y="291"/>
                    </a:lnTo>
                    <a:lnTo>
                      <a:pt x="18" y="293"/>
                    </a:lnTo>
                    <a:lnTo>
                      <a:pt x="18" y="293"/>
                    </a:lnTo>
                    <a:lnTo>
                      <a:pt x="20" y="295"/>
                    </a:lnTo>
                    <a:lnTo>
                      <a:pt x="20" y="297"/>
                    </a:lnTo>
                    <a:lnTo>
                      <a:pt x="20" y="297"/>
                    </a:lnTo>
                    <a:lnTo>
                      <a:pt x="20" y="301"/>
                    </a:lnTo>
                    <a:lnTo>
                      <a:pt x="20" y="303"/>
                    </a:lnTo>
                    <a:lnTo>
                      <a:pt x="20" y="306"/>
                    </a:lnTo>
                    <a:lnTo>
                      <a:pt x="21" y="306"/>
                    </a:lnTo>
                    <a:lnTo>
                      <a:pt x="29" y="308"/>
                    </a:lnTo>
                    <a:lnTo>
                      <a:pt x="35" y="308"/>
                    </a:lnTo>
                    <a:lnTo>
                      <a:pt x="41" y="308"/>
                    </a:lnTo>
                    <a:lnTo>
                      <a:pt x="42" y="308"/>
                    </a:lnTo>
                    <a:lnTo>
                      <a:pt x="44" y="306"/>
                    </a:lnTo>
                    <a:lnTo>
                      <a:pt x="46" y="305"/>
                    </a:lnTo>
                    <a:lnTo>
                      <a:pt x="46" y="305"/>
                    </a:lnTo>
                    <a:lnTo>
                      <a:pt x="48" y="306"/>
                    </a:lnTo>
                    <a:lnTo>
                      <a:pt x="50" y="306"/>
                    </a:lnTo>
                    <a:lnTo>
                      <a:pt x="50" y="306"/>
                    </a:lnTo>
                    <a:lnTo>
                      <a:pt x="52" y="305"/>
                    </a:lnTo>
                    <a:lnTo>
                      <a:pt x="56" y="305"/>
                    </a:lnTo>
                    <a:lnTo>
                      <a:pt x="58" y="305"/>
                    </a:lnTo>
                    <a:lnTo>
                      <a:pt x="60" y="303"/>
                    </a:lnTo>
                    <a:lnTo>
                      <a:pt x="60" y="301"/>
                    </a:lnTo>
                    <a:lnTo>
                      <a:pt x="61" y="301"/>
                    </a:lnTo>
                    <a:lnTo>
                      <a:pt x="61" y="301"/>
                    </a:lnTo>
                    <a:lnTo>
                      <a:pt x="63" y="301"/>
                    </a:lnTo>
                    <a:lnTo>
                      <a:pt x="63" y="299"/>
                    </a:lnTo>
                    <a:lnTo>
                      <a:pt x="63" y="299"/>
                    </a:lnTo>
                    <a:lnTo>
                      <a:pt x="63" y="295"/>
                    </a:lnTo>
                    <a:lnTo>
                      <a:pt x="65" y="295"/>
                    </a:lnTo>
                    <a:lnTo>
                      <a:pt x="65" y="295"/>
                    </a:lnTo>
                    <a:lnTo>
                      <a:pt x="65" y="295"/>
                    </a:lnTo>
                    <a:lnTo>
                      <a:pt x="67" y="297"/>
                    </a:lnTo>
                    <a:lnTo>
                      <a:pt x="71" y="303"/>
                    </a:lnTo>
                    <a:lnTo>
                      <a:pt x="73" y="308"/>
                    </a:lnTo>
                    <a:lnTo>
                      <a:pt x="73" y="310"/>
                    </a:lnTo>
                    <a:lnTo>
                      <a:pt x="75" y="312"/>
                    </a:lnTo>
                    <a:lnTo>
                      <a:pt x="75" y="312"/>
                    </a:lnTo>
                    <a:lnTo>
                      <a:pt x="77" y="312"/>
                    </a:lnTo>
                    <a:lnTo>
                      <a:pt x="77" y="312"/>
                    </a:lnTo>
                    <a:lnTo>
                      <a:pt x="77" y="310"/>
                    </a:lnTo>
                    <a:lnTo>
                      <a:pt x="77" y="310"/>
                    </a:lnTo>
                    <a:lnTo>
                      <a:pt x="77" y="308"/>
                    </a:lnTo>
                    <a:lnTo>
                      <a:pt x="77" y="308"/>
                    </a:lnTo>
                    <a:lnTo>
                      <a:pt x="77" y="308"/>
                    </a:lnTo>
                    <a:lnTo>
                      <a:pt x="79" y="308"/>
                    </a:lnTo>
                    <a:lnTo>
                      <a:pt x="79" y="308"/>
                    </a:lnTo>
                    <a:lnTo>
                      <a:pt x="79" y="310"/>
                    </a:lnTo>
                    <a:lnTo>
                      <a:pt x="79" y="310"/>
                    </a:lnTo>
                    <a:lnTo>
                      <a:pt x="79" y="312"/>
                    </a:lnTo>
                    <a:lnTo>
                      <a:pt x="81" y="312"/>
                    </a:lnTo>
                    <a:lnTo>
                      <a:pt x="81" y="312"/>
                    </a:lnTo>
                    <a:lnTo>
                      <a:pt x="81" y="310"/>
                    </a:lnTo>
                    <a:lnTo>
                      <a:pt x="81" y="310"/>
                    </a:lnTo>
                    <a:lnTo>
                      <a:pt x="81" y="308"/>
                    </a:lnTo>
                    <a:lnTo>
                      <a:pt x="81" y="308"/>
                    </a:lnTo>
                    <a:lnTo>
                      <a:pt x="82" y="306"/>
                    </a:lnTo>
                    <a:lnTo>
                      <a:pt x="82" y="306"/>
                    </a:lnTo>
                    <a:lnTo>
                      <a:pt x="84" y="306"/>
                    </a:lnTo>
                    <a:lnTo>
                      <a:pt x="84" y="306"/>
                    </a:lnTo>
                    <a:lnTo>
                      <a:pt x="86" y="306"/>
                    </a:lnTo>
                    <a:lnTo>
                      <a:pt x="86" y="306"/>
                    </a:lnTo>
                    <a:lnTo>
                      <a:pt x="86" y="306"/>
                    </a:lnTo>
                    <a:lnTo>
                      <a:pt x="88" y="308"/>
                    </a:lnTo>
                    <a:lnTo>
                      <a:pt x="88" y="308"/>
                    </a:lnTo>
                    <a:lnTo>
                      <a:pt x="88" y="306"/>
                    </a:lnTo>
                    <a:lnTo>
                      <a:pt x="90" y="306"/>
                    </a:lnTo>
                    <a:lnTo>
                      <a:pt x="90" y="306"/>
                    </a:lnTo>
                    <a:lnTo>
                      <a:pt x="92" y="306"/>
                    </a:lnTo>
                    <a:lnTo>
                      <a:pt x="92" y="306"/>
                    </a:lnTo>
                    <a:lnTo>
                      <a:pt x="94" y="308"/>
                    </a:lnTo>
                    <a:lnTo>
                      <a:pt x="94" y="312"/>
                    </a:lnTo>
                    <a:lnTo>
                      <a:pt x="92" y="312"/>
                    </a:lnTo>
                    <a:lnTo>
                      <a:pt x="92" y="314"/>
                    </a:lnTo>
                    <a:lnTo>
                      <a:pt x="92" y="316"/>
                    </a:lnTo>
                    <a:lnTo>
                      <a:pt x="94" y="318"/>
                    </a:lnTo>
                    <a:lnTo>
                      <a:pt x="96" y="320"/>
                    </a:lnTo>
                    <a:lnTo>
                      <a:pt x="98" y="320"/>
                    </a:lnTo>
                    <a:lnTo>
                      <a:pt x="98" y="322"/>
                    </a:lnTo>
                    <a:lnTo>
                      <a:pt x="101" y="324"/>
                    </a:lnTo>
                    <a:lnTo>
                      <a:pt x="103" y="325"/>
                    </a:lnTo>
                    <a:lnTo>
                      <a:pt x="103" y="325"/>
                    </a:lnTo>
                    <a:lnTo>
                      <a:pt x="105" y="327"/>
                    </a:lnTo>
                    <a:lnTo>
                      <a:pt x="105" y="327"/>
                    </a:lnTo>
                    <a:lnTo>
                      <a:pt x="107" y="329"/>
                    </a:lnTo>
                    <a:lnTo>
                      <a:pt x="107" y="329"/>
                    </a:lnTo>
                    <a:lnTo>
                      <a:pt x="109" y="329"/>
                    </a:lnTo>
                    <a:lnTo>
                      <a:pt x="109" y="329"/>
                    </a:lnTo>
                    <a:lnTo>
                      <a:pt x="111" y="329"/>
                    </a:lnTo>
                    <a:lnTo>
                      <a:pt x="113" y="327"/>
                    </a:lnTo>
                    <a:lnTo>
                      <a:pt x="113" y="325"/>
                    </a:lnTo>
                    <a:lnTo>
                      <a:pt x="113" y="325"/>
                    </a:lnTo>
                    <a:lnTo>
                      <a:pt x="113" y="324"/>
                    </a:lnTo>
                    <a:lnTo>
                      <a:pt x="117" y="322"/>
                    </a:lnTo>
                    <a:lnTo>
                      <a:pt x="117" y="322"/>
                    </a:lnTo>
                    <a:lnTo>
                      <a:pt x="117" y="320"/>
                    </a:lnTo>
                    <a:lnTo>
                      <a:pt x="117" y="320"/>
                    </a:lnTo>
                    <a:lnTo>
                      <a:pt x="119" y="320"/>
                    </a:lnTo>
                    <a:lnTo>
                      <a:pt x="119" y="322"/>
                    </a:lnTo>
                    <a:lnTo>
                      <a:pt x="121" y="322"/>
                    </a:lnTo>
                    <a:lnTo>
                      <a:pt x="121" y="322"/>
                    </a:lnTo>
                    <a:lnTo>
                      <a:pt x="122" y="322"/>
                    </a:lnTo>
                    <a:lnTo>
                      <a:pt x="124" y="322"/>
                    </a:lnTo>
                    <a:lnTo>
                      <a:pt x="124" y="322"/>
                    </a:lnTo>
                    <a:lnTo>
                      <a:pt x="126" y="318"/>
                    </a:lnTo>
                    <a:lnTo>
                      <a:pt x="126" y="316"/>
                    </a:lnTo>
                    <a:lnTo>
                      <a:pt x="128" y="316"/>
                    </a:lnTo>
                    <a:lnTo>
                      <a:pt x="132" y="312"/>
                    </a:lnTo>
                    <a:lnTo>
                      <a:pt x="134" y="312"/>
                    </a:lnTo>
                    <a:lnTo>
                      <a:pt x="136" y="310"/>
                    </a:lnTo>
                    <a:lnTo>
                      <a:pt x="136" y="310"/>
                    </a:lnTo>
                    <a:lnTo>
                      <a:pt x="138" y="310"/>
                    </a:lnTo>
                    <a:lnTo>
                      <a:pt x="138" y="310"/>
                    </a:lnTo>
                    <a:lnTo>
                      <a:pt x="140" y="310"/>
                    </a:lnTo>
                    <a:lnTo>
                      <a:pt x="140" y="316"/>
                    </a:lnTo>
                    <a:lnTo>
                      <a:pt x="142" y="316"/>
                    </a:lnTo>
                    <a:lnTo>
                      <a:pt x="143" y="316"/>
                    </a:lnTo>
                    <a:lnTo>
                      <a:pt x="143" y="316"/>
                    </a:lnTo>
                    <a:lnTo>
                      <a:pt x="143" y="316"/>
                    </a:lnTo>
                    <a:lnTo>
                      <a:pt x="143" y="316"/>
                    </a:lnTo>
                    <a:lnTo>
                      <a:pt x="145" y="322"/>
                    </a:lnTo>
                    <a:lnTo>
                      <a:pt x="145" y="324"/>
                    </a:lnTo>
                    <a:lnTo>
                      <a:pt x="147" y="324"/>
                    </a:lnTo>
                    <a:lnTo>
                      <a:pt x="151" y="325"/>
                    </a:lnTo>
                    <a:lnTo>
                      <a:pt x="153" y="324"/>
                    </a:lnTo>
                    <a:lnTo>
                      <a:pt x="155" y="324"/>
                    </a:lnTo>
                    <a:lnTo>
                      <a:pt x="157" y="322"/>
                    </a:lnTo>
                    <a:lnTo>
                      <a:pt x="162" y="320"/>
                    </a:lnTo>
                    <a:lnTo>
                      <a:pt x="164" y="320"/>
                    </a:lnTo>
                    <a:lnTo>
                      <a:pt x="164" y="322"/>
                    </a:lnTo>
                    <a:lnTo>
                      <a:pt x="162" y="324"/>
                    </a:lnTo>
                    <a:lnTo>
                      <a:pt x="162" y="325"/>
                    </a:lnTo>
                    <a:lnTo>
                      <a:pt x="164" y="325"/>
                    </a:lnTo>
                    <a:lnTo>
                      <a:pt x="164" y="325"/>
                    </a:lnTo>
                    <a:lnTo>
                      <a:pt x="168" y="322"/>
                    </a:lnTo>
                    <a:lnTo>
                      <a:pt x="170" y="320"/>
                    </a:lnTo>
                    <a:lnTo>
                      <a:pt x="170" y="320"/>
                    </a:lnTo>
                    <a:lnTo>
                      <a:pt x="170" y="320"/>
                    </a:lnTo>
                    <a:lnTo>
                      <a:pt x="170" y="318"/>
                    </a:lnTo>
                    <a:lnTo>
                      <a:pt x="170" y="318"/>
                    </a:lnTo>
                    <a:lnTo>
                      <a:pt x="172" y="316"/>
                    </a:lnTo>
                    <a:lnTo>
                      <a:pt x="180" y="314"/>
                    </a:lnTo>
                    <a:lnTo>
                      <a:pt x="180" y="312"/>
                    </a:lnTo>
                    <a:lnTo>
                      <a:pt x="182" y="312"/>
                    </a:lnTo>
                    <a:lnTo>
                      <a:pt x="182" y="312"/>
                    </a:lnTo>
                    <a:lnTo>
                      <a:pt x="182" y="310"/>
                    </a:lnTo>
                    <a:lnTo>
                      <a:pt x="183" y="310"/>
                    </a:lnTo>
                    <a:lnTo>
                      <a:pt x="189" y="310"/>
                    </a:lnTo>
                    <a:lnTo>
                      <a:pt x="191" y="308"/>
                    </a:lnTo>
                    <a:lnTo>
                      <a:pt x="197" y="308"/>
                    </a:lnTo>
                    <a:lnTo>
                      <a:pt x="199" y="308"/>
                    </a:lnTo>
                    <a:lnTo>
                      <a:pt x="201" y="308"/>
                    </a:lnTo>
                    <a:lnTo>
                      <a:pt x="201" y="308"/>
                    </a:lnTo>
                    <a:lnTo>
                      <a:pt x="202" y="308"/>
                    </a:lnTo>
                    <a:lnTo>
                      <a:pt x="202" y="310"/>
                    </a:lnTo>
                    <a:lnTo>
                      <a:pt x="204" y="308"/>
                    </a:lnTo>
                    <a:lnTo>
                      <a:pt x="206" y="306"/>
                    </a:lnTo>
                    <a:lnTo>
                      <a:pt x="206" y="306"/>
                    </a:lnTo>
                    <a:lnTo>
                      <a:pt x="208" y="305"/>
                    </a:lnTo>
                    <a:lnTo>
                      <a:pt x="208" y="305"/>
                    </a:lnTo>
                    <a:lnTo>
                      <a:pt x="208" y="303"/>
                    </a:lnTo>
                    <a:lnTo>
                      <a:pt x="210" y="303"/>
                    </a:lnTo>
                    <a:lnTo>
                      <a:pt x="212" y="305"/>
                    </a:lnTo>
                    <a:lnTo>
                      <a:pt x="212" y="305"/>
                    </a:lnTo>
                    <a:lnTo>
                      <a:pt x="216" y="305"/>
                    </a:lnTo>
                    <a:lnTo>
                      <a:pt x="216" y="303"/>
                    </a:lnTo>
                    <a:lnTo>
                      <a:pt x="216" y="303"/>
                    </a:lnTo>
                    <a:lnTo>
                      <a:pt x="216" y="299"/>
                    </a:lnTo>
                    <a:lnTo>
                      <a:pt x="216" y="297"/>
                    </a:lnTo>
                    <a:lnTo>
                      <a:pt x="216" y="297"/>
                    </a:lnTo>
                    <a:lnTo>
                      <a:pt x="216" y="295"/>
                    </a:lnTo>
                    <a:lnTo>
                      <a:pt x="216" y="295"/>
                    </a:lnTo>
                    <a:lnTo>
                      <a:pt x="216" y="295"/>
                    </a:lnTo>
                    <a:lnTo>
                      <a:pt x="216" y="293"/>
                    </a:lnTo>
                    <a:lnTo>
                      <a:pt x="218" y="293"/>
                    </a:lnTo>
                    <a:lnTo>
                      <a:pt x="220" y="293"/>
                    </a:lnTo>
                    <a:lnTo>
                      <a:pt x="220" y="291"/>
                    </a:lnTo>
                    <a:lnTo>
                      <a:pt x="220" y="287"/>
                    </a:lnTo>
                    <a:lnTo>
                      <a:pt x="220" y="287"/>
                    </a:lnTo>
                    <a:lnTo>
                      <a:pt x="222" y="286"/>
                    </a:lnTo>
                    <a:lnTo>
                      <a:pt x="222" y="284"/>
                    </a:lnTo>
                    <a:lnTo>
                      <a:pt x="223" y="282"/>
                    </a:lnTo>
                    <a:lnTo>
                      <a:pt x="223" y="282"/>
                    </a:lnTo>
                    <a:lnTo>
                      <a:pt x="233" y="282"/>
                    </a:lnTo>
                    <a:lnTo>
                      <a:pt x="233" y="282"/>
                    </a:lnTo>
                    <a:lnTo>
                      <a:pt x="235" y="284"/>
                    </a:lnTo>
                    <a:lnTo>
                      <a:pt x="239" y="289"/>
                    </a:lnTo>
                    <a:lnTo>
                      <a:pt x="244" y="289"/>
                    </a:lnTo>
                    <a:lnTo>
                      <a:pt x="248" y="286"/>
                    </a:lnTo>
                    <a:lnTo>
                      <a:pt x="250" y="286"/>
                    </a:lnTo>
                    <a:lnTo>
                      <a:pt x="252" y="284"/>
                    </a:lnTo>
                    <a:lnTo>
                      <a:pt x="252" y="286"/>
                    </a:lnTo>
                    <a:lnTo>
                      <a:pt x="252" y="286"/>
                    </a:lnTo>
                    <a:lnTo>
                      <a:pt x="252" y="287"/>
                    </a:lnTo>
                    <a:lnTo>
                      <a:pt x="250" y="287"/>
                    </a:lnTo>
                    <a:lnTo>
                      <a:pt x="252" y="287"/>
                    </a:lnTo>
                    <a:lnTo>
                      <a:pt x="252" y="287"/>
                    </a:lnTo>
                    <a:lnTo>
                      <a:pt x="254" y="289"/>
                    </a:lnTo>
                    <a:lnTo>
                      <a:pt x="256" y="289"/>
                    </a:lnTo>
                    <a:lnTo>
                      <a:pt x="258" y="289"/>
                    </a:lnTo>
                    <a:lnTo>
                      <a:pt x="258" y="291"/>
                    </a:lnTo>
                    <a:lnTo>
                      <a:pt x="258" y="299"/>
                    </a:lnTo>
                    <a:lnTo>
                      <a:pt x="260" y="301"/>
                    </a:lnTo>
                    <a:lnTo>
                      <a:pt x="260" y="303"/>
                    </a:lnTo>
                    <a:lnTo>
                      <a:pt x="262" y="305"/>
                    </a:lnTo>
                    <a:lnTo>
                      <a:pt x="263" y="305"/>
                    </a:lnTo>
                    <a:lnTo>
                      <a:pt x="265" y="305"/>
                    </a:lnTo>
                    <a:lnTo>
                      <a:pt x="267" y="303"/>
                    </a:lnTo>
                    <a:lnTo>
                      <a:pt x="269" y="303"/>
                    </a:lnTo>
                    <a:lnTo>
                      <a:pt x="271" y="305"/>
                    </a:lnTo>
                    <a:lnTo>
                      <a:pt x="275" y="305"/>
                    </a:lnTo>
                    <a:lnTo>
                      <a:pt x="275" y="305"/>
                    </a:lnTo>
                    <a:lnTo>
                      <a:pt x="275" y="306"/>
                    </a:lnTo>
                    <a:lnTo>
                      <a:pt x="277" y="310"/>
                    </a:lnTo>
                    <a:lnTo>
                      <a:pt x="275" y="310"/>
                    </a:lnTo>
                    <a:lnTo>
                      <a:pt x="275" y="312"/>
                    </a:lnTo>
                    <a:lnTo>
                      <a:pt x="273" y="314"/>
                    </a:lnTo>
                    <a:lnTo>
                      <a:pt x="273" y="314"/>
                    </a:lnTo>
                    <a:lnTo>
                      <a:pt x="273" y="316"/>
                    </a:lnTo>
                    <a:lnTo>
                      <a:pt x="281" y="320"/>
                    </a:lnTo>
                    <a:lnTo>
                      <a:pt x="286" y="324"/>
                    </a:lnTo>
                    <a:lnTo>
                      <a:pt x="288" y="325"/>
                    </a:lnTo>
                    <a:lnTo>
                      <a:pt x="290" y="325"/>
                    </a:lnTo>
                    <a:lnTo>
                      <a:pt x="290" y="324"/>
                    </a:lnTo>
                    <a:lnTo>
                      <a:pt x="290" y="324"/>
                    </a:lnTo>
                    <a:lnTo>
                      <a:pt x="290" y="322"/>
                    </a:lnTo>
                    <a:lnTo>
                      <a:pt x="290" y="322"/>
                    </a:lnTo>
                    <a:lnTo>
                      <a:pt x="290" y="320"/>
                    </a:lnTo>
                    <a:lnTo>
                      <a:pt x="290" y="320"/>
                    </a:lnTo>
                    <a:lnTo>
                      <a:pt x="292" y="320"/>
                    </a:lnTo>
                    <a:lnTo>
                      <a:pt x="292" y="318"/>
                    </a:lnTo>
                    <a:lnTo>
                      <a:pt x="292" y="314"/>
                    </a:lnTo>
                    <a:lnTo>
                      <a:pt x="294" y="312"/>
                    </a:lnTo>
                    <a:lnTo>
                      <a:pt x="294" y="310"/>
                    </a:lnTo>
                    <a:lnTo>
                      <a:pt x="298" y="308"/>
                    </a:lnTo>
                    <a:lnTo>
                      <a:pt x="302" y="303"/>
                    </a:lnTo>
                    <a:lnTo>
                      <a:pt x="303" y="303"/>
                    </a:lnTo>
                    <a:lnTo>
                      <a:pt x="305" y="305"/>
                    </a:lnTo>
                    <a:lnTo>
                      <a:pt x="307" y="305"/>
                    </a:lnTo>
                    <a:lnTo>
                      <a:pt x="309" y="305"/>
                    </a:lnTo>
                    <a:lnTo>
                      <a:pt x="311" y="305"/>
                    </a:lnTo>
                    <a:lnTo>
                      <a:pt x="313" y="305"/>
                    </a:lnTo>
                    <a:lnTo>
                      <a:pt x="315" y="303"/>
                    </a:lnTo>
                    <a:lnTo>
                      <a:pt x="317" y="301"/>
                    </a:lnTo>
                    <a:lnTo>
                      <a:pt x="317" y="301"/>
                    </a:lnTo>
                    <a:lnTo>
                      <a:pt x="317" y="301"/>
                    </a:lnTo>
                    <a:lnTo>
                      <a:pt x="319" y="301"/>
                    </a:lnTo>
                    <a:lnTo>
                      <a:pt x="321" y="301"/>
                    </a:lnTo>
                    <a:lnTo>
                      <a:pt x="323" y="305"/>
                    </a:lnTo>
                    <a:lnTo>
                      <a:pt x="330" y="306"/>
                    </a:lnTo>
                    <a:lnTo>
                      <a:pt x="330" y="306"/>
                    </a:lnTo>
                    <a:lnTo>
                      <a:pt x="330" y="305"/>
                    </a:lnTo>
                    <a:lnTo>
                      <a:pt x="330" y="303"/>
                    </a:lnTo>
                    <a:lnTo>
                      <a:pt x="330" y="301"/>
                    </a:lnTo>
                    <a:lnTo>
                      <a:pt x="332" y="299"/>
                    </a:lnTo>
                    <a:lnTo>
                      <a:pt x="332" y="299"/>
                    </a:lnTo>
                    <a:lnTo>
                      <a:pt x="334" y="297"/>
                    </a:lnTo>
                    <a:lnTo>
                      <a:pt x="336" y="299"/>
                    </a:lnTo>
                    <a:lnTo>
                      <a:pt x="342" y="301"/>
                    </a:lnTo>
                    <a:lnTo>
                      <a:pt x="343" y="301"/>
                    </a:lnTo>
                    <a:lnTo>
                      <a:pt x="343" y="301"/>
                    </a:lnTo>
                    <a:lnTo>
                      <a:pt x="345" y="299"/>
                    </a:lnTo>
                    <a:lnTo>
                      <a:pt x="345" y="297"/>
                    </a:lnTo>
                    <a:lnTo>
                      <a:pt x="345" y="295"/>
                    </a:lnTo>
                    <a:lnTo>
                      <a:pt x="347" y="293"/>
                    </a:lnTo>
                    <a:lnTo>
                      <a:pt x="345" y="289"/>
                    </a:lnTo>
                    <a:lnTo>
                      <a:pt x="347" y="284"/>
                    </a:lnTo>
                    <a:lnTo>
                      <a:pt x="347" y="284"/>
                    </a:lnTo>
                    <a:lnTo>
                      <a:pt x="347" y="282"/>
                    </a:lnTo>
                    <a:lnTo>
                      <a:pt x="347" y="282"/>
                    </a:lnTo>
                    <a:lnTo>
                      <a:pt x="347" y="280"/>
                    </a:lnTo>
                    <a:lnTo>
                      <a:pt x="347" y="280"/>
                    </a:lnTo>
                    <a:lnTo>
                      <a:pt x="347" y="280"/>
                    </a:lnTo>
                    <a:lnTo>
                      <a:pt x="349" y="276"/>
                    </a:lnTo>
                    <a:lnTo>
                      <a:pt x="351" y="274"/>
                    </a:lnTo>
                    <a:lnTo>
                      <a:pt x="351" y="274"/>
                    </a:lnTo>
                    <a:lnTo>
                      <a:pt x="351" y="272"/>
                    </a:lnTo>
                    <a:lnTo>
                      <a:pt x="351" y="261"/>
                    </a:lnTo>
                    <a:lnTo>
                      <a:pt x="351" y="261"/>
                    </a:lnTo>
                    <a:lnTo>
                      <a:pt x="351" y="259"/>
                    </a:lnTo>
                    <a:lnTo>
                      <a:pt x="355" y="255"/>
                    </a:lnTo>
                    <a:lnTo>
                      <a:pt x="357" y="253"/>
                    </a:lnTo>
                    <a:lnTo>
                      <a:pt x="357" y="253"/>
                    </a:lnTo>
                    <a:lnTo>
                      <a:pt x="361" y="251"/>
                    </a:lnTo>
                    <a:lnTo>
                      <a:pt x="361" y="251"/>
                    </a:lnTo>
                    <a:lnTo>
                      <a:pt x="364" y="251"/>
                    </a:lnTo>
                    <a:lnTo>
                      <a:pt x="364" y="251"/>
                    </a:lnTo>
                    <a:lnTo>
                      <a:pt x="364" y="251"/>
                    </a:lnTo>
                    <a:lnTo>
                      <a:pt x="366" y="246"/>
                    </a:lnTo>
                    <a:lnTo>
                      <a:pt x="366" y="244"/>
                    </a:lnTo>
                    <a:lnTo>
                      <a:pt x="366" y="242"/>
                    </a:lnTo>
                    <a:lnTo>
                      <a:pt x="368" y="240"/>
                    </a:lnTo>
                    <a:lnTo>
                      <a:pt x="368" y="240"/>
                    </a:lnTo>
                    <a:lnTo>
                      <a:pt x="372" y="240"/>
                    </a:lnTo>
                    <a:lnTo>
                      <a:pt x="372" y="240"/>
                    </a:lnTo>
                    <a:lnTo>
                      <a:pt x="372" y="238"/>
                    </a:lnTo>
                    <a:lnTo>
                      <a:pt x="372" y="238"/>
                    </a:lnTo>
                    <a:lnTo>
                      <a:pt x="374" y="238"/>
                    </a:lnTo>
                    <a:lnTo>
                      <a:pt x="374" y="240"/>
                    </a:lnTo>
                    <a:lnTo>
                      <a:pt x="376" y="240"/>
                    </a:lnTo>
                    <a:lnTo>
                      <a:pt x="378" y="240"/>
                    </a:lnTo>
                    <a:lnTo>
                      <a:pt x="380" y="240"/>
                    </a:lnTo>
                    <a:lnTo>
                      <a:pt x="380" y="238"/>
                    </a:lnTo>
                    <a:lnTo>
                      <a:pt x="380" y="236"/>
                    </a:lnTo>
                    <a:lnTo>
                      <a:pt x="382" y="234"/>
                    </a:lnTo>
                    <a:lnTo>
                      <a:pt x="382" y="234"/>
                    </a:lnTo>
                    <a:lnTo>
                      <a:pt x="382" y="232"/>
                    </a:lnTo>
                    <a:lnTo>
                      <a:pt x="382" y="232"/>
                    </a:lnTo>
                    <a:lnTo>
                      <a:pt x="384" y="230"/>
                    </a:lnTo>
                    <a:lnTo>
                      <a:pt x="387" y="227"/>
                    </a:lnTo>
                    <a:lnTo>
                      <a:pt x="389" y="227"/>
                    </a:lnTo>
                    <a:lnTo>
                      <a:pt x="389" y="227"/>
                    </a:lnTo>
                    <a:lnTo>
                      <a:pt x="389" y="227"/>
                    </a:lnTo>
                    <a:lnTo>
                      <a:pt x="391" y="227"/>
                    </a:lnTo>
                    <a:lnTo>
                      <a:pt x="391" y="227"/>
                    </a:lnTo>
                    <a:lnTo>
                      <a:pt x="393" y="228"/>
                    </a:lnTo>
                    <a:lnTo>
                      <a:pt x="393" y="228"/>
                    </a:lnTo>
                    <a:lnTo>
                      <a:pt x="395" y="230"/>
                    </a:lnTo>
                    <a:lnTo>
                      <a:pt x="395" y="232"/>
                    </a:lnTo>
                    <a:lnTo>
                      <a:pt x="401" y="232"/>
                    </a:lnTo>
                    <a:lnTo>
                      <a:pt x="403" y="234"/>
                    </a:lnTo>
                    <a:lnTo>
                      <a:pt x="406" y="232"/>
                    </a:lnTo>
                    <a:lnTo>
                      <a:pt x="410" y="234"/>
                    </a:lnTo>
                    <a:lnTo>
                      <a:pt x="410" y="234"/>
                    </a:lnTo>
                    <a:lnTo>
                      <a:pt x="412" y="234"/>
                    </a:lnTo>
                    <a:lnTo>
                      <a:pt x="412" y="236"/>
                    </a:lnTo>
                    <a:lnTo>
                      <a:pt x="412" y="236"/>
                    </a:lnTo>
                    <a:lnTo>
                      <a:pt x="416" y="234"/>
                    </a:lnTo>
                    <a:lnTo>
                      <a:pt x="418" y="230"/>
                    </a:lnTo>
                    <a:lnTo>
                      <a:pt x="418" y="228"/>
                    </a:lnTo>
                    <a:lnTo>
                      <a:pt x="416" y="228"/>
                    </a:lnTo>
                    <a:lnTo>
                      <a:pt x="416" y="227"/>
                    </a:lnTo>
                    <a:lnTo>
                      <a:pt x="416" y="225"/>
                    </a:lnTo>
                    <a:lnTo>
                      <a:pt x="416" y="223"/>
                    </a:lnTo>
                    <a:lnTo>
                      <a:pt x="414" y="223"/>
                    </a:lnTo>
                    <a:lnTo>
                      <a:pt x="414" y="221"/>
                    </a:lnTo>
                    <a:lnTo>
                      <a:pt x="414" y="221"/>
                    </a:lnTo>
                    <a:lnTo>
                      <a:pt x="414" y="221"/>
                    </a:lnTo>
                    <a:lnTo>
                      <a:pt x="412" y="221"/>
                    </a:lnTo>
                    <a:lnTo>
                      <a:pt x="412" y="221"/>
                    </a:lnTo>
                    <a:lnTo>
                      <a:pt x="412" y="221"/>
                    </a:lnTo>
                    <a:lnTo>
                      <a:pt x="412" y="221"/>
                    </a:lnTo>
                    <a:lnTo>
                      <a:pt x="412" y="221"/>
                    </a:lnTo>
                    <a:lnTo>
                      <a:pt x="412" y="221"/>
                    </a:lnTo>
                    <a:lnTo>
                      <a:pt x="410" y="219"/>
                    </a:lnTo>
                    <a:lnTo>
                      <a:pt x="410" y="219"/>
                    </a:lnTo>
                    <a:lnTo>
                      <a:pt x="410" y="219"/>
                    </a:lnTo>
                    <a:lnTo>
                      <a:pt x="410" y="219"/>
                    </a:lnTo>
                    <a:lnTo>
                      <a:pt x="408" y="219"/>
                    </a:lnTo>
                    <a:lnTo>
                      <a:pt x="408" y="217"/>
                    </a:lnTo>
                    <a:lnTo>
                      <a:pt x="408" y="217"/>
                    </a:lnTo>
                    <a:lnTo>
                      <a:pt x="408" y="217"/>
                    </a:lnTo>
                    <a:lnTo>
                      <a:pt x="410" y="217"/>
                    </a:lnTo>
                    <a:lnTo>
                      <a:pt x="410" y="215"/>
                    </a:lnTo>
                    <a:lnTo>
                      <a:pt x="410" y="215"/>
                    </a:lnTo>
                    <a:lnTo>
                      <a:pt x="410" y="215"/>
                    </a:lnTo>
                    <a:lnTo>
                      <a:pt x="410" y="215"/>
                    </a:lnTo>
                    <a:lnTo>
                      <a:pt x="410" y="215"/>
                    </a:lnTo>
                    <a:lnTo>
                      <a:pt x="410" y="213"/>
                    </a:lnTo>
                    <a:lnTo>
                      <a:pt x="412" y="213"/>
                    </a:lnTo>
                    <a:lnTo>
                      <a:pt x="416" y="211"/>
                    </a:lnTo>
                    <a:lnTo>
                      <a:pt x="418" y="211"/>
                    </a:lnTo>
                    <a:lnTo>
                      <a:pt x="420" y="209"/>
                    </a:lnTo>
                    <a:lnTo>
                      <a:pt x="420" y="209"/>
                    </a:lnTo>
                    <a:lnTo>
                      <a:pt x="422" y="208"/>
                    </a:lnTo>
                    <a:lnTo>
                      <a:pt x="422" y="208"/>
                    </a:lnTo>
                    <a:lnTo>
                      <a:pt x="422" y="208"/>
                    </a:lnTo>
                    <a:lnTo>
                      <a:pt x="422" y="208"/>
                    </a:lnTo>
                    <a:lnTo>
                      <a:pt x="422" y="208"/>
                    </a:lnTo>
                    <a:lnTo>
                      <a:pt x="425" y="206"/>
                    </a:lnTo>
                    <a:lnTo>
                      <a:pt x="427" y="206"/>
                    </a:lnTo>
                    <a:lnTo>
                      <a:pt x="429" y="204"/>
                    </a:lnTo>
                    <a:lnTo>
                      <a:pt x="429" y="206"/>
                    </a:lnTo>
                    <a:lnTo>
                      <a:pt x="431" y="206"/>
                    </a:lnTo>
                    <a:lnTo>
                      <a:pt x="431" y="206"/>
                    </a:lnTo>
                    <a:lnTo>
                      <a:pt x="431" y="208"/>
                    </a:lnTo>
                    <a:lnTo>
                      <a:pt x="433" y="208"/>
                    </a:lnTo>
                    <a:lnTo>
                      <a:pt x="439" y="209"/>
                    </a:lnTo>
                    <a:lnTo>
                      <a:pt x="439" y="208"/>
                    </a:lnTo>
                    <a:lnTo>
                      <a:pt x="439" y="206"/>
                    </a:lnTo>
                    <a:lnTo>
                      <a:pt x="439" y="206"/>
                    </a:lnTo>
                    <a:lnTo>
                      <a:pt x="439" y="204"/>
                    </a:lnTo>
                    <a:lnTo>
                      <a:pt x="437" y="204"/>
                    </a:lnTo>
                    <a:lnTo>
                      <a:pt x="437" y="204"/>
                    </a:lnTo>
                    <a:lnTo>
                      <a:pt x="437" y="204"/>
                    </a:lnTo>
                    <a:lnTo>
                      <a:pt x="437" y="202"/>
                    </a:lnTo>
                    <a:lnTo>
                      <a:pt x="437" y="200"/>
                    </a:lnTo>
                    <a:lnTo>
                      <a:pt x="437" y="196"/>
                    </a:lnTo>
                    <a:lnTo>
                      <a:pt x="437" y="196"/>
                    </a:lnTo>
                    <a:lnTo>
                      <a:pt x="437" y="194"/>
                    </a:lnTo>
                    <a:lnTo>
                      <a:pt x="437" y="192"/>
                    </a:lnTo>
                    <a:lnTo>
                      <a:pt x="437" y="190"/>
                    </a:lnTo>
                    <a:lnTo>
                      <a:pt x="437" y="190"/>
                    </a:lnTo>
                    <a:lnTo>
                      <a:pt x="435" y="189"/>
                    </a:lnTo>
                    <a:lnTo>
                      <a:pt x="433" y="187"/>
                    </a:lnTo>
                    <a:lnTo>
                      <a:pt x="427" y="183"/>
                    </a:lnTo>
                    <a:lnTo>
                      <a:pt x="425" y="183"/>
                    </a:lnTo>
                    <a:lnTo>
                      <a:pt x="424" y="181"/>
                    </a:lnTo>
                    <a:lnTo>
                      <a:pt x="424" y="179"/>
                    </a:lnTo>
                    <a:lnTo>
                      <a:pt x="424" y="179"/>
                    </a:lnTo>
                    <a:lnTo>
                      <a:pt x="422" y="177"/>
                    </a:lnTo>
                    <a:lnTo>
                      <a:pt x="422" y="175"/>
                    </a:lnTo>
                    <a:lnTo>
                      <a:pt x="422" y="175"/>
                    </a:lnTo>
                    <a:lnTo>
                      <a:pt x="422" y="175"/>
                    </a:lnTo>
                    <a:lnTo>
                      <a:pt x="420" y="173"/>
                    </a:lnTo>
                    <a:lnTo>
                      <a:pt x="420" y="171"/>
                    </a:lnTo>
                    <a:lnTo>
                      <a:pt x="416" y="171"/>
                    </a:lnTo>
                    <a:lnTo>
                      <a:pt x="414" y="170"/>
                    </a:lnTo>
                    <a:lnTo>
                      <a:pt x="414" y="170"/>
                    </a:lnTo>
                    <a:lnTo>
                      <a:pt x="414" y="168"/>
                    </a:lnTo>
                    <a:lnTo>
                      <a:pt x="414" y="168"/>
                    </a:lnTo>
                    <a:lnTo>
                      <a:pt x="414" y="168"/>
                    </a:lnTo>
                    <a:lnTo>
                      <a:pt x="414" y="168"/>
                    </a:lnTo>
                    <a:lnTo>
                      <a:pt x="412" y="166"/>
                    </a:lnTo>
                    <a:lnTo>
                      <a:pt x="412" y="166"/>
                    </a:lnTo>
                    <a:lnTo>
                      <a:pt x="412" y="166"/>
                    </a:lnTo>
                    <a:lnTo>
                      <a:pt x="412" y="166"/>
                    </a:lnTo>
                    <a:lnTo>
                      <a:pt x="414" y="164"/>
                    </a:lnTo>
                    <a:lnTo>
                      <a:pt x="414" y="164"/>
                    </a:lnTo>
                    <a:lnTo>
                      <a:pt x="416" y="164"/>
                    </a:lnTo>
                    <a:lnTo>
                      <a:pt x="416" y="164"/>
                    </a:lnTo>
                    <a:lnTo>
                      <a:pt x="416" y="164"/>
                    </a:lnTo>
                    <a:lnTo>
                      <a:pt x="416" y="160"/>
                    </a:lnTo>
                    <a:lnTo>
                      <a:pt x="416" y="158"/>
                    </a:lnTo>
                    <a:lnTo>
                      <a:pt x="416" y="158"/>
                    </a:lnTo>
                    <a:lnTo>
                      <a:pt x="416" y="156"/>
                    </a:lnTo>
                    <a:lnTo>
                      <a:pt x="416" y="156"/>
                    </a:lnTo>
                    <a:lnTo>
                      <a:pt x="416" y="156"/>
                    </a:lnTo>
                    <a:lnTo>
                      <a:pt x="416" y="156"/>
                    </a:lnTo>
                    <a:lnTo>
                      <a:pt x="418" y="154"/>
                    </a:lnTo>
                    <a:lnTo>
                      <a:pt x="420" y="152"/>
                    </a:lnTo>
                    <a:lnTo>
                      <a:pt x="427" y="147"/>
                    </a:lnTo>
                    <a:lnTo>
                      <a:pt x="429" y="143"/>
                    </a:lnTo>
                    <a:lnTo>
                      <a:pt x="431" y="141"/>
                    </a:lnTo>
                    <a:lnTo>
                      <a:pt x="431" y="141"/>
                    </a:lnTo>
                    <a:lnTo>
                      <a:pt x="431" y="141"/>
                    </a:lnTo>
                    <a:lnTo>
                      <a:pt x="433" y="141"/>
                    </a:lnTo>
                    <a:lnTo>
                      <a:pt x="433" y="141"/>
                    </a:lnTo>
                    <a:lnTo>
                      <a:pt x="433" y="141"/>
                    </a:lnTo>
                    <a:lnTo>
                      <a:pt x="437" y="139"/>
                    </a:lnTo>
                    <a:lnTo>
                      <a:pt x="437" y="139"/>
                    </a:lnTo>
                    <a:lnTo>
                      <a:pt x="439" y="137"/>
                    </a:lnTo>
                    <a:lnTo>
                      <a:pt x="441" y="137"/>
                    </a:lnTo>
                    <a:lnTo>
                      <a:pt x="441" y="135"/>
                    </a:lnTo>
                    <a:lnTo>
                      <a:pt x="443" y="133"/>
                    </a:lnTo>
                    <a:lnTo>
                      <a:pt x="446" y="130"/>
                    </a:lnTo>
                    <a:lnTo>
                      <a:pt x="448" y="128"/>
                    </a:lnTo>
                    <a:lnTo>
                      <a:pt x="448" y="128"/>
                    </a:lnTo>
                    <a:lnTo>
                      <a:pt x="452" y="126"/>
                    </a:lnTo>
                    <a:lnTo>
                      <a:pt x="452" y="126"/>
                    </a:lnTo>
                    <a:lnTo>
                      <a:pt x="456" y="124"/>
                    </a:lnTo>
                    <a:lnTo>
                      <a:pt x="456" y="122"/>
                    </a:lnTo>
                    <a:lnTo>
                      <a:pt x="458" y="122"/>
                    </a:lnTo>
                    <a:lnTo>
                      <a:pt x="460" y="122"/>
                    </a:lnTo>
                    <a:lnTo>
                      <a:pt x="460" y="122"/>
                    </a:lnTo>
                    <a:lnTo>
                      <a:pt x="460" y="122"/>
                    </a:lnTo>
                    <a:lnTo>
                      <a:pt x="460" y="122"/>
                    </a:lnTo>
                    <a:lnTo>
                      <a:pt x="460" y="120"/>
                    </a:lnTo>
                    <a:lnTo>
                      <a:pt x="460" y="120"/>
                    </a:lnTo>
                    <a:close/>
                  </a:path>
                </a:pathLst>
              </a:custGeom>
              <a:solidFill>
                <a:schemeClr val="bg1"/>
              </a:solidFill>
              <a:ln w="9525">
                <a:solidFill>
                  <a:schemeClr val="tx1">
                    <a:lumMod val="50000"/>
                    <a:lumOff val="50000"/>
                  </a:schemeClr>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59" name="Freeform 69">
                <a:extLst>
                  <a:ext uri="{FF2B5EF4-FFF2-40B4-BE49-F238E27FC236}">
                    <a16:creationId xmlns:a16="http://schemas.microsoft.com/office/drawing/2014/main" id="{95C57DEA-CE7B-4DAA-B1D2-9DE3735551F1}"/>
                  </a:ext>
                </a:extLst>
              </p:cNvPr>
              <p:cNvSpPr>
                <a:spLocks/>
              </p:cNvSpPr>
              <p:nvPr/>
            </p:nvSpPr>
            <p:spPr bwMode="auto">
              <a:xfrm>
                <a:off x="8962261" y="2874389"/>
                <a:ext cx="729614" cy="521642"/>
              </a:xfrm>
              <a:custGeom>
                <a:avLst/>
                <a:gdLst>
                  <a:gd name="T0" fmla="*/ 454 w 460"/>
                  <a:gd name="T1" fmla="*/ 107 h 329"/>
                  <a:gd name="T2" fmla="*/ 441 w 460"/>
                  <a:gd name="T3" fmla="*/ 103 h 329"/>
                  <a:gd name="T4" fmla="*/ 420 w 460"/>
                  <a:gd name="T5" fmla="*/ 109 h 329"/>
                  <a:gd name="T6" fmla="*/ 391 w 460"/>
                  <a:gd name="T7" fmla="*/ 116 h 329"/>
                  <a:gd name="T8" fmla="*/ 353 w 460"/>
                  <a:gd name="T9" fmla="*/ 116 h 329"/>
                  <a:gd name="T10" fmla="*/ 328 w 460"/>
                  <a:gd name="T11" fmla="*/ 109 h 329"/>
                  <a:gd name="T12" fmla="*/ 296 w 460"/>
                  <a:gd name="T13" fmla="*/ 103 h 329"/>
                  <a:gd name="T14" fmla="*/ 265 w 460"/>
                  <a:gd name="T15" fmla="*/ 97 h 329"/>
                  <a:gd name="T16" fmla="*/ 235 w 460"/>
                  <a:gd name="T17" fmla="*/ 97 h 329"/>
                  <a:gd name="T18" fmla="*/ 220 w 460"/>
                  <a:gd name="T19" fmla="*/ 73 h 329"/>
                  <a:gd name="T20" fmla="*/ 170 w 460"/>
                  <a:gd name="T21" fmla="*/ 76 h 329"/>
                  <a:gd name="T22" fmla="*/ 147 w 460"/>
                  <a:gd name="T23" fmla="*/ 57 h 329"/>
                  <a:gd name="T24" fmla="*/ 124 w 460"/>
                  <a:gd name="T25" fmla="*/ 33 h 329"/>
                  <a:gd name="T26" fmla="*/ 75 w 460"/>
                  <a:gd name="T27" fmla="*/ 2 h 329"/>
                  <a:gd name="T28" fmla="*/ 52 w 460"/>
                  <a:gd name="T29" fmla="*/ 15 h 329"/>
                  <a:gd name="T30" fmla="*/ 52 w 460"/>
                  <a:gd name="T31" fmla="*/ 25 h 329"/>
                  <a:gd name="T32" fmla="*/ 65 w 460"/>
                  <a:gd name="T33" fmla="*/ 46 h 329"/>
                  <a:gd name="T34" fmla="*/ 81 w 460"/>
                  <a:gd name="T35" fmla="*/ 65 h 329"/>
                  <a:gd name="T36" fmla="*/ 90 w 460"/>
                  <a:gd name="T37" fmla="*/ 78 h 329"/>
                  <a:gd name="T38" fmla="*/ 71 w 460"/>
                  <a:gd name="T39" fmla="*/ 90 h 329"/>
                  <a:gd name="T40" fmla="*/ 60 w 460"/>
                  <a:gd name="T41" fmla="*/ 103 h 329"/>
                  <a:gd name="T42" fmla="*/ 56 w 460"/>
                  <a:gd name="T43" fmla="*/ 109 h 329"/>
                  <a:gd name="T44" fmla="*/ 79 w 460"/>
                  <a:gd name="T45" fmla="*/ 114 h 329"/>
                  <a:gd name="T46" fmla="*/ 75 w 460"/>
                  <a:gd name="T47" fmla="*/ 128 h 329"/>
                  <a:gd name="T48" fmla="*/ 65 w 460"/>
                  <a:gd name="T49" fmla="*/ 137 h 329"/>
                  <a:gd name="T50" fmla="*/ 82 w 460"/>
                  <a:gd name="T51" fmla="*/ 156 h 329"/>
                  <a:gd name="T52" fmla="*/ 105 w 460"/>
                  <a:gd name="T53" fmla="*/ 170 h 329"/>
                  <a:gd name="T54" fmla="*/ 109 w 460"/>
                  <a:gd name="T55" fmla="*/ 187 h 329"/>
                  <a:gd name="T56" fmla="*/ 94 w 460"/>
                  <a:gd name="T57" fmla="*/ 190 h 329"/>
                  <a:gd name="T58" fmla="*/ 82 w 460"/>
                  <a:gd name="T59" fmla="*/ 190 h 329"/>
                  <a:gd name="T60" fmla="*/ 54 w 460"/>
                  <a:gd name="T61" fmla="*/ 204 h 329"/>
                  <a:gd name="T62" fmla="*/ 4 w 460"/>
                  <a:gd name="T63" fmla="*/ 236 h 329"/>
                  <a:gd name="T64" fmla="*/ 4 w 460"/>
                  <a:gd name="T65" fmla="*/ 267 h 329"/>
                  <a:gd name="T66" fmla="*/ 20 w 460"/>
                  <a:gd name="T67" fmla="*/ 284 h 329"/>
                  <a:gd name="T68" fmla="*/ 35 w 460"/>
                  <a:gd name="T69" fmla="*/ 308 h 329"/>
                  <a:gd name="T70" fmla="*/ 63 w 460"/>
                  <a:gd name="T71" fmla="*/ 301 h 329"/>
                  <a:gd name="T72" fmla="*/ 77 w 460"/>
                  <a:gd name="T73" fmla="*/ 310 h 329"/>
                  <a:gd name="T74" fmla="*/ 82 w 460"/>
                  <a:gd name="T75" fmla="*/ 306 h 329"/>
                  <a:gd name="T76" fmla="*/ 92 w 460"/>
                  <a:gd name="T77" fmla="*/ 314 h 329"/>
                  <a:gd name="T78" fmla="*/ 113 w 460"/>
                  <a:gd name="T79" fmla="*/ 327 h 329"/>
                  <a:gd name="T80" fmla="*/ 126 w 460"/>
                  <a:gd name="T81" fmla="*/ 316 h 329"/>
                  <a:gd name="T82" fmla="*/ 145 w 460"/>
                  <a:gd name="T83" fmla="*/ 324 h 329"/>
                  <a:gd name="T84" fmla="*/ 170 w 460"/>
                  <a:gd name="T85" fmla="*/ 320 h 329"/>
                  <a:gd name="T86" fmla="*/ 202 w 460"/>
                  <a:gd name="T87" fmla="*/ 308 h 329"/>
                  <a:gd name="T88" fmla="*/ 216 w 460"/>
                  <a:gd name="T89" fmla="*/ 297 h 329"/>
                  <a:gd name="T90" fmla="*/ 235 w 460"/>
                  <a:gd name="T91" fmla="*/ 284 h 329"/>
                  <a:gd name="T92" fmla="*/ 258 w 460"/>
                  <a:gd name="T93" fmla="*/ 299 h 329"/>
                  <a:gd name="T94" fmla="*/ 273 w 460"/>
                  <a:gd name="T95" fmla="*/ 314 h 329"/>
                  <a:gd name="T96" fmla="*/ 294 w 460"/>
                  <a:gd name="T97" fmla="*/ 310 h 329"/>
                  <a:gd name="T98" fmla="*/ 330 w 460"/>
                  <a:gd name="T99" fmla="*/ 306 h 329"/>
                  <a:gd name="T100" fmla="*/ 345 w 460"/>
                  <a:gd name="T101" fmla="*/ 289 h 329"/>
                  <a:gd name="T102" fmla="*/ 357 w 460"/>
                  <a:gd name="T103" fmla="*/ 253 h 329"/>
                  <a:gd name="T104" fmla="*/ 374 w 460"/>
                  <a:gd name="T105" fmla="*/ 238 h 329"/>
                  <a:gd name="T106" fmla="*/ 391 w 460"/>
                  <a:gd name="T107" fmla="*/ 227 h 329"/>
                  <a:gd name="T108" fmla="*/ 418 w 460"/>
                  <a:gd name="T109" fmla="*/ 228 h 329"/>
                  <a:gd name="T110" fmla="*/ 410 w 460"/>
                  <a:gd name="T111" fmla="*/ 219 h 329"/>
                  <a:gd name="T112" fmla="*/ 418 w 460"/>
                  <a:gd name="T113" fmla="*/ 211 h 329"/>
                  <a:gd name="T114" fmla="*/ 439 w 460"/>
                  <a:gd name="T115" fmla="*/ 209 h 329"/>
                  <a:gd name="T116" fmla="*/ 435 w 460"/>
                  <a:gd name="T117" fmla="*/ 189 h 329"/>
                  <a:gd name="T118" fmla="*/ 414 w 460"/>
                  <a:gd name="T119" fmla="*/ 168 h 329"/>
                  <a:gd name="T120" fmla="*/ 416 w 460"/>
                  <a:gd name="T121" fmla="*/ 156 h 329"/>
                  <a:gd name="T122" fmla="*/ 439 w 460"/>
                  <a:gd name="T123" fmla="*/ 137 h 329"/>
                  <a:gd name="T124" fmla="*/ 460 w 460"/>
                  <a:gd name="T125" fmla="*/ 12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60" h="329">
                    <a:moveTo>
                      <a:pt x="460" y="120"/>
                    </a:moveTo>
                    <a:lnTo>
                      <a:pt x="460" y="118"/>
                    </a:lnTo>
                    <a:lnTo>
                      <a:pt x="460" y="118"/>
                    </a:lnTo>
                    <a:lnTo>
                      <a:pt x="458" y="116"/>
                    </a:lnTo>
                    <a:lnTo>
                      <a:pt x="456" y="116"/>
                    </a:lnTo>
                    <a:lnTo>
                      <a:pt x="456" y="116"/>
                    </a:lnTo>
                    <a:lnTo>
                      <a:pt x="456" y="114"/>
                    </a:lnTo>
                    <a:lnTo>
                      <a:pt x="456" y="114"/>
                    </a:lnTo>
                    <a:lnTo>
                      <a:pt x="456" y="114"/>
                    </a:lnTo>
                    <a:lnTo>
                      <a:pt x="458" y="112"/>
                    </a:lnTo>
                    <a:lnTo>
                      <a:pt x="458" y="112"/>
                    </a:lnTo>
                    <a:lnTo>
                      <a:pt x="458" y="112"/>
                    </a:lnTo>
                    <a:lnTo>
                      <a:pt x="458" y="112"/>
                    </a:lnTo>
                    <a:lnTo>
                      <a:pt x="458" y="111"/>
                    </a:lnTo>
                    <a:lnTo>
                      <a:pt x="454" y="109"/>
                    </a:lnTo>
                    <a:lnTo>
                      <a:pt x="454" y="107"/>
                    </a:lnTo>
                    <a:lnTo>
                      <a:pt x="452" y="107"/>
                    </a:lnTo>
                    <a:lnTo>
                      <a:pt x="452" y="107"/>
                    </a:lnTo>
                    <a:lnTo>
                      <a:pt x="450" y="105"/>
                    </a:lnTo>
                    <a:lnTo>
                      <a:pt x="450" y="105"/>
                    </a:lnTo>
                    <a:lnTo>
                      <a:pt x="450" y="105"/>
                    </a:lnTo>
                    <a:lnTo>
                      <a:pt x="450" y="105"/>
                    </a:lnTo>
                    <a:lnTo>
                      <a:pt x="450" y="103"/>
                    </a:lnTo>
                    <a:lnTo>
                      <a:pt x="452" y="101"/>
                    </a:lnTo>
                    <a:lnTo>
                      <a:pt x="452" y="101"/>
                    </a:lnTo>
                    <a:lnTo>
                      <a:pt x="450" y="99"/>
                    </a:lnTo>
                    <a:lnTo>
                      <a:pt x="446" y="101"/>
                    </a:lnTo>
                    <a:lnTo>
                      <a:pt x="444" y="101"/>
                    </a:lnTo>
                    <a:lnTo>
                      <a:pt x="444" y="103"/>
                    </a:lnTo>
                    <a:lnTo>
                      <a:pt x="443" y="101"/>
                    </a:lnTo>
                    <a:lnTo>
                      <a:pt x="441" y="101"/>
                    </a:lnTo>
                    <a:lnTo>
                      <a:pt x="441" y="103"/>
                    </a:lnTo>
                    <a:lnTo>
                      <a:pt x="441" y="105"/>
                    </a:lnTo>
                    <a:lnTo>
                      <a:pt x="441" y="105"/>
                    </a:lnTo>
                    <a:lnTo>
                      <a:pt x="439" y="111"/>
                    </a:lnTo>
                    <a:lnTo>
                      <a:pt x="437" y="114"/>
                    </a:lnTo>
                    <a:lnTo>
                      <a:pt x="433" y="118"/>
                    </a:lnTo>
                    <a:lnTo>
                      <a:pt x="429" y="118"/>
                    </a:lnTo>
                    <a:lnTo>
                      <a:pt x="429" y="118"/>
                    </a:lnTo>
                    <a:lnTo>
                      <a:pt x="425" y="116"/>
                    </a:lnTo>
                    <a:lnTo>
                      <a:pt x="425" y="114"/>
                    </a:lnTo>
                    <a:lnTo>
                      <a:pt x="424" y="114"/>
                    </a:lnTo>
                    <a:lnTo>
                      <a:pt x="424" y="112"/>
                    </a:lnTo>
                    <a:lnTo>
                      <a:pt x="424" y="111"/>
                    </a:lnTo>
                    <a:lnTo>
                      <a:pt x="424" y="111"/>
                    </a:lnTo>
                    <a:lnTo>
                      <a:pt x="420" y="109"/>
                    </a:lnTo>
                    <a:lnTo>
                      <a:pt x="420" y="109"/>
                    </a:lnTo>
                    <a:lnTo>
                      <a:pt x="420" y="109"/>
                    </a:lnTo>
                    <a:lnTo>
                      <a:pt x="416" y="112"/>
                    </a:lnTo>
                    <a:lnTo>
                      <a:pt x="414" y="112"/>
                    </a:lnTo>
                    <a:lnTo>
                      <a:pt x="412" y="111"/>
                    </a:lnTo>
                    <a:lnTo>
                      <a:pt x="410" y="111"/>
                    </a:lnTo>
                    <a:lnTo>
                      <a:pt x="410" y="111"/>
                    </a:lnTo>
                    <a:lnTo>
                      <a:pt x="410" y="112"/>
                    </a:lnTo>
                    <a:lnTo>
                      <a:pt x="408" y="114"/>
                    </a:lnTo>
                    <a:lnTo>
                      <a:pt x="406" y="114"/>
                    </a:lnTo>
                    <a:lnTo>
                      <a:pt x="406" y="114"/>
                    </a:lnTo>
                    <a:lnTo>
                      <a:pt x="404" y="114"/>
                    </a:lnTo>
                    <a:lnTo>
                      <a:pt x="403" y="112"/>
                    </a:lnTo>
                    <a:lnTo>
                      <a:pt x="401" y="114"/>
                    </a:lnTo>
                    <a:lnTo>
                      <a:pt x="401" y="114"/>
                    </a:lnTo>
                    <a:lnTo>
                      <a:pt x="397" y="116"/>
                    </a:lnTo>
                    <a:lnTo>
                      <a:pt x="395" y="118"/>
                    </a:lnTo>
                    <a:lnTo>
                      <a:pt x="391" y="116"/>
                    </a:lnTo>
                    <a:lnTo>
                      <a:pt x="384" y="112"/>
                    </a:lnTo>
                    <a:lnTo>
                      <a:pt x="382" y="112"/>
                    </a:lnTo>
                    <a:lnTo>
                      <a:pt x="378" y="112"/>
                    </a:lnTo>
                    <a:lnTo>
                      <a:pt x="376" y="114"/>
                    </a:lnTo>
                    <a:lnTo>
                      <a:pt x="372" y="114"/>
                    </a:lnTo>
                    <a:lnTo>
                      <a:pt x="372" y="116"/>
                    </a:lnTo>
                    <a:lnTo>
                      <a:pt x="370" y="120"/>
                    </a:lnTo>
                    <a:lnTo>
                      <a:pt x="368" y="122"/>
                    </a:lnTo>
                    <a:lnTo>
                      <a:pt x="368" y="120"/>
                    </a:lnTo>
                    <a:lnTo>
                      <a:pt x="364" y="120"/>
                    </a:lnTo>
                    <a:lnTo>
                      <a:pt x="363" y="118"/>
                    </a:lnTo>
                    <a:lnTo>
                      <a:pt x="363" y="116"/>
                    </a:lnTo>
                    <a:lnTo>
                      <a:pt x="361" y="116"/>
                    </a:lnTo>
                    <a:lnTo>
                      <a:pt x="361" y="114"/>
                    </a:lnTo>
                    <a:lnTo>
                      <a:pt x="357" y="116"/>
                    </a:lnTo>
                    <a:lnTo>
                      <a:pt x="353" y="116"/>
                    </a:lnTo>
                    <a:lnTo>
                      <a:pt x="349" y="114"/>
                    </a:lnTo>
                    <a:lnTo>
                      <a:pt x="347" y="112"/>
                    </a:lnTo>
                    <a:lnTo>
                      <a:pt x="345" y="109"/>
                    </a:lnTo>
                    <a:lnTo>
                      <a:pt x="345" y="105"/>
                    </a:lnTo>
                    <a:lnTo>
                      <a:pt x="345" y="105"/>
                    </a:lnTo>
                    <a:lnTo>
                      <a:pt x="343" y="101"/>
                    </a:lnTo>
                    <a:lnTo>
                      <a:pt x="343" y="99"/>
                    </a:lnTo>
                    <a:lnTo>
                      <a:pt x="343" y="97"/>
                    </a:lnTo>
                    <a:lnTo>
                      <a:pt x="343" y="97"/>
                    </a:lnTo>
                    <a:lnTo>
                      <a:pt x="342" y="97"/>
                    </a:lnTo>
                    <a:lnTo>
                      <a:pt x="340" y="101"/>
                    </a:lnTo>
                    <a:lnTo>
                      <a:pt x="338" y="101"/>
                    </a:lnTo>
                    <a:lnTo>
                      <a:pt x="334" y="103"/>
                    </a:lnTo>
                    <a:lnTo>
                      <a:pt x="332" y="105"/>
                    </a:lnTo>
                    <a:lnTo>
                      <a:pt x="328" y="105"/>
                    </a:lnTo>
                    <a:lnTo>
                      <a:pt x="328" y="109"/>
                    </a:lnTo>
                    <a:lnTo>
                      <a:pt x="326" y="111"/>
                    </a:lnTo>
                    <a:lnTo>
                      <a:pt x="324" y="112"/>
                    </a:lnTo>
                    <a:lnTo>
                      <a:pt x="321" y="112"/>
                    </a:lnTo>
                    <a:lnTo>
                      <a:pt x="321" y="112"/>
                    </a:lnTo>
                    <a:lnTo>
                      <a:pt x="317" y="111"/>
                    </a:lnTo>
                    <a:lnTo>
                      <a:pt x="317" y="111"/>
                    </a:lnTo>
                    <a:lnTo>
                      <a:pt x="315" y="112"/>
                    </a:lnTo>
                    <a:lnTo>
                      <a:pt x="315" y="112"/>
                    </a:lnTo>
                    <a:lnTo>
                      <a:pt x="313" y="114"/>
                    </a:lnTo>
                    <a:lnTo>
                      <a:pt x="311" y="114"/>
                    </a:lnTo>
                    <a:lnTo>
                      <a:pt x="305" y="111"/>
                    </a:lnTo>
                    <a:lnTo>
                      <a:pt x="300" y="107"/>
                    </a:lnTo>
                    <a:lnTo>
                      <a:pt x="298" y="105"/>
                    </a:lnTo>
                    <a:lnTo>
                      <a:pt x="298" y="105"/>
                    </a:lnTo>
                    <a:lnTo>
                      <a:pt x="296" y="105"/>
                    </a:lnTo>
                    <a:lnTo>
                      <a:pt x="296" y="103"/>
                    </a:lnTo>
                    <a:lnTo>
                      <a:pt x="294" y="103"/>
                    </a:lnTo>
                    <a:lnTo>
                      <a:pt x="292" y="101"/>
                    </a:lnTo>
                    <a:lnTo>
                      <a:pt x="288" y="101"/>
                    </a:lnTo>
                    <a:lnTo>
                      <a:pt x="283" y="97"/>
                    </a:lnTo>
                    <a:lnTo>
                      <a:pt x="281" y="97"/>
                    </a:lnTo>
                    <a:lnTo>
                      <a:pt x="279" y="97"/>
                    </a:lnTo>
                    <a:lnTo>
                      <a:pt x="277" y="97"/>
                    </a:lnTo>
                    <a:lnTo>
                      <a:pt x="277" y="97"/>
                    </a:lnTo>
                    <a:lnTo>
                      <a:pt x="277" y="95"/>
                    </a:lnTo>
                    <a:lnTo>
                      <a:pt x="277" y="95"/>
                    </a:lnTo>
                    <a:lnTo>
                      <a:pt x="275" y="93"/>
                    </a:lnTo>
                    <a:lnTo>
                      <a:pt x="275" y="93"/>
                    </a:lnTo>
                    <a:lnTo>
                      <a:pt x="273" y="93"/>
                    </a:lnTo>
                    <a:lnTo>
                      <a:pt x="269" y="95"/>
                    </a:lnTo>
                    <a:lnTo>
                      <a:pt x="267" y="97"/>
                    </a:lnTo>
                    <a:lnTo>
                      <a:pt x="265" y="97"/>
                    </a:lnTo>
                    <a:lnTo>
                      <a:pt x="265" y="97"/>
                    </a:lnTo>
                    <a:lnTo>
                      <a:pt x="263" y="95"/>
                    </a:lnTo>
                    <a:lnTo>
                      <a:pt x="263" y="95"/>
                    </a:lnTo>
                    <a:lnTo>
                      <a:pt x="263" y="95"/>
                    </a:lnTo>
                    <a:lnTo>
                      <a:pt x="262" y="95"/>
                    </a:lnTo>
                    <a:lnTo>
                      <a:pt x="262" y="95"/>
                    </a:lnTo>
                    <a:lnTo>
                      <a:pt x="262" y="95"/>
                    </a:lnTo>
                    <a:lnTo>
                      <a:pt x="260" y="95"/>
                    </a:lnTo>
                    <a:lnTo>
                      <a:pt x="258" y="95"/>
                    </a:lnTo>
                    <a:lnTo>
                      <a:pt x="258" y="93"/>
                    </a:lnTo>
                    <a:lnTo>
                      <a:pt x="252" y="90"/>
                    </a:lnTo>
                    <a:lnTo>
                      <a:pt x="248" y="90"/>
                    </a:lnTo>
                    <a:lnTo>
                      <a:pt x="246" y="90"/>
                    </a:lnTo>
                    <a:lnTo>
                      <a:pt x="242" y="90"/>
                    </a:lnTo>
                    <a:lnTo>
                      <a:pt x="242" y="92"/>
                    </a:lnTo>
                    <a:lnTo>
                      <a:pt x="235" y="97"/>
                    </a:lnTo>
                    <a:lnTo>
                      <a:pt x="233" y="97"/>
                    </a:lnTo>
                    <a:lnTo>
                      <a:pt x="231" y="99"/>
                    </a:lnTo>
                    <a:lnTo>
                      <a:pt x="231" y="97"/>
                    </a:lnTo>
                    <a:lnTo>
                      <a:pt x="231" y="97"/>
                    </a:lnTo>
                    <a:lnTo>
                      <a:pt x="231" y="95"/>
                    </a:lnTo>
                    <a:lnTo>
                      <a:pt x="231" y="95"/>
                    </a:lnTo>
                    <a:lnTo>
                      <a:pt x="231" y="95"/>
                    </a:lnTo>
                    <a:lnTo>
                      <a:pt x="229" y="95"/>
                    </a:lnTo>
                    <a:lnTo>
                      <a:pt x="229" y="95"/>
                    </a:lnTo>
                    <a:lnTo>
                      <a:pt x="227" y="95"/>
                    </a:lnTo>
                    <a:lnTo>
                      <a:pt x="223" y="92"/>
                    </a:lnTo>
                    <a:lnTo>
                      <a:pt x="222" y="90"/>
                    </a:lnTo>
                    <a:lnTo>
                      <a:pt x="220" y="86"/>
                    </a:lnTo>
                    <a:lnTo>
                      <a:pt x="222" y="78"/>
                    </a:lnTo>
                    <a:lnTo>
                      <a:pt x="220" y="74"/>
                    </a:lnTo>
                    <a:lnTo>
                      <a:pt x="220" y="73"/>
                    </a:lnTo>
                    <a:lnTo>
                      <a:pt x="212" y="69"/>
                    </a:lnTo>
                    <a:lnTo>
                      <a:pt x="210" y="69"/>
                    </a:lnTo>
                    <a:lnTo>
                      <a:pt x="202" y="71"/>
                    </a:lnTo>
                    <a:lnTo>
                      <a:pt x="199" y="74"/>
                    </a:lnTo>
                    <a:lnTo>
                      <a:pt x="197" y="76"/>
                    </a:lnTo>
                    <a:lnTo>
                      <a:pt x="195" y="76"/>
                    </a:lnTo>
                    <a:lnTo>
                      <a:pt x="193" y="76"/>
                    </a:lnTo>
                    <a:lnTo>
                      <a:pt x="191" y="76"/>
                    </a:lnTo>
                    <a:lnTo>
                      <a:pt x="189" y="76"/>
                    </a:lnTo>
                    <a:lnTo>
                      <a:pt x="189" y="78"/>
                    </a:lnTo>
                    <a:lnTo>
                      <a:pt x="187" y="78"/>
                    </a:lnTo>
                    <a:lnTo>
                      <a:pt x="187" y="80"/>
                    </a:lnTo>
                    <a:lnTo>
                      <a:pt x="183" y="80"/>
                    </a:lnTo>
                    <a:lnTo>
                      <a:pt x="182" y="80"/>
                    </a:lnTo>
                    <a:lnTo>
                      <a:pt x="174" y="78"/>
                    </a:lnTo>
                    <a:lnTo>
                      <a:pt x="170" y="76"/>
                    </a:lnTo>
                    <a:lnTo>
                      <a:pt x="170" y="73"/>
                    </a:lnTo>
                    <a:lnTo>
                      <a:pt x="170" y="69"/>
                    </a:lnTo>
                    <a:lnTo>
                      <a:pt x="166" y="67"/>
                    </a:lnTo>
                    <a:lnTo>
                      <a:pt x="164" y="67"/>
                    </a:lnTo>
                    <a:lnTo>
                      <a:pt x="159" y="71"/>
                    </a:lnTo>
                    <a:lnTo>
                      <a:pt x="157" y="69"/>
                    </a:lnTo>
                    <a:lnTo>
                      <a:pt x="157" y="69"/>
                    </a:lnTo>
                    <a:lnTo>
                      <a:pt x="157" y="67"/>
                    </a:lnTo>
                    <a:lnTo>
                      <a:pt x="155" y="65"/>
                    </a:lnTo>
                    <a:lnTo>
                      <a:pt x="155" y="65"/>
                    </a:lnTo>
                    <a:lnTo>
                      <a:pt x="153" y="65"/>
                    </a:lnTo>
                    <a:lnTo>
                      <a:pt x="151" y="65"/>
                    </a:lnTo>
                    <a:lnTo>
                      <a:pt x="151" y="63"/>
                    </a:lnTo>
                    <a:lnTo>
                      <a:pt x="149" y="59"/>
                    </a:lnTo>
                    <a:lnTo>
                      <a:pt x="149" y="57"/>
                    </a:lnTo>
                    <a:lnTo>
                      <a:pt x="147" y="57"/>
                    </a:lnTo>
                    <a:lnTo>
                      <a:pt x="142" y="55"/>
                    </a:lnTo>
                    <a:lnTo>
                      <a:pt x="140" y="54"/>
                    </a:lnTo>
                    <a:lnTo>
                      <a:pt x="140" y="54"/>
                    </a:lnTo>
                    <a:lnTo>
                      <a:pt x="138" y="52"/>
                    </a:lnTo>
                    <a:lnTo>
                      <a:pt x="138" y="52"/>
                    </a:lnTo>
                    <a:lnTo>
                      <a:pt x="136" y="54"/>
                    </a:lnTo>
                    <a:lnTo>
                      <a:pt x="134" y="54"/>
                    </a:lnTo>
                    <a:lnTo>
                      <a:pt x="134" y="54"/>
                    </a:lnTo>
                    <a:lnTo>
                      <a:pt x="122" y="50"/>
                    </a:lnTo>
                    <a:lnTo>
                      <a:pt x="121" y="50"/>
                    </a:lnTo>
                    <a:lnTo>
                      <a:pt x="121" y="48"/>
                    </a:lnTo>
                    <a:lnTo>
                      <a:pt x="121" y="46"/>
                    </a:lnTo>
                    <a:lnTo>
                      <a:pt x="122" y="42"/>
                    </a:lnTo>
                    <a:lnTo>
                      <a:pt x="124" y="40"/>
                    </a:lnTo>
                    <a:lnTo>
                      <a:pt x="124" y="36"/>
                    </a:lnTo>
                    <a:lnTo>
                      <a:pt x="124" y="33"/>
                    </a:lnTo>
                    <a:lnTo>
                      <a:pt x="122" y="29"/>
                    </a:lnTo>
                    <a:lnTo>
                      <a:pt x="121" y="25"/>
                    </a:lnTo>
                    <a:lnTo>
                      <a:pt x="119" y="21"/>
                    </a:lnTo>
                    <a:lnTo>
                      <a:pt x="117" y="19"/>
                    </a:lnTo>
                    <a:lnTo>
                      <a:pt x="90" y="15"/>
                    </a:lnTo>
                    <a:lnTo>
                      <a:pt x="88" y="14"/>
                    </a:lnTo>
                    <a:lnTo>
                      <a:pt x="86" y="12"/>
                    </a:lnTo>
                    <a:lnTo>
                      <a:pt x="84" y="10"/>
                    </a:lnTo>
                    <a:lnTo>
                      <a:pt x="84" y="8"/>
                    </a:lnTo>
                    <a:lnTo>
                      <a:pt x="81" y="8"/>
                    </a:lnTo>
                    <a:lnTo>
                      <a:pt x="81" y="8"/>
                    </a:lnTo>
                    <a:lnTo>
                      <a:pt x="79" y="6"/>
                    </a:lnTo>
                    <a:lnTo>
                      <a:pt x="79" y="4"/>
                    </a:lnTo>
                    <a:lnTo>
                      <a:pt x="77" y="4"/>
                    </a:lnTo>
                    <a:lnTo>
                      <a:pt x="75" y="4"/>
                    </a:lnTo>
                    <a:lnTo>
                      <a:pt x="75" y="2"/>
                    </a:lnTo>
                    <a:lnTo>
                      <a:pt x="75" y="0"/>
                    </a:lnTo>
                    <a:lnTo>
                      <a:pt x="73" y="0"/>
                    </a:lnTo>
                    <a:lnTo>
                      <a:pt x="71" y="0"/>
                    </a:lnTo>
                    <a:lnTo>
                      <a:pt x="65" y="6"/>
                    </a:lnTo>
                    <a:lnTo>
                      <a:pt x="63" y="8"/>
                    </a:lnTo>
                    <a:lnTo>
                      <a:pt x="61" y="8"/>
                    </a:lnTo>
                    <a:lnTo>
                      <a:pt x="58" y="8"/>
                    </a:lnTo>
                    <a:lnTo>
                      <a:pt x="56" y="8"/>
                    </a:lnTo>
                    <a:lnTo>
                      <a:pt x="56" y="8"/>
                    </a:lnTo>
                    <a:lnTo>
                      <a:pt x="54" y="8"/>
                    </a:lnTo>
                    <a:lnTo>
                      <a:pt x="50" y="8"/>
                    </a:lnTo>
                    <a:lnTo>
                      <a:pt x="48" y="8"/>
                    </a:lnTo>
                    <a:lnTo>
                      <a:pt x="48" y="10"/>
                    </a:lnTo>
                    <a:lnTo>
                      <a:pt x="52" y="14"/>
                    </a:lnTo>
                    <a:lnTo>
                      <a:pt x="52" y="14"/>
                    </a:lnTo>
                    <a:lnTo>
                      <a:pt x="52" y="15"/>
                    </a:lnTo>
                    <a:lnTo>
                      <a:pt x="52" y="15"/>
                    </a:lnTo>
                    <a:lnTo>
                      <a:pt x="50" y="17"/>
                    </a:lnTo>
                    <a:lnTo>
                      <a:pt x="50" y="17"/>
                    </a:lnTo>
                    <a:lnTo>
                      <a:pt x="50" y="17"/>
                    </a:lnTo>
                    <a:lnTo>
                      <a:pt x="50" y="17"/>
                    </a:lnTo>
                    <a:lnTo>
                      <a:pt x="50" y="17"/>
                    </a:lnTo>
                    <a:lnTo>
                      <a:pt x="50" y="19"/>
                    </a:lnTo>
                    <a:lnTo>
                      <a:pt x="50" y="19"/>
                    </a:lnTo>
                    <a:lnTo>
                      <a:pt x="50" y="19"/>
                    </a:lnTo>
                    <a:lnTo>
                      <a:pt x="50" y="19"/>
                    </a:lnTo>
                    <a:lnTo>
                      <a:pt x="52" y="19"/>
                    </a:lnTo>
                    <a:lnTo>
                      <a:pt x="54" y="19"/>
                    </a:lnTo>
                    <a:lnTo>
                      <a:pt x="54" y="19"/>
                    </a:lnTo>
                    <a:lnTo>
                      <a:pt x="54" y="21"/>
                    </a:lnTo>
                    <a:lnTo>
                      <a:pt x="52" y="23"/>
                    </a:lnTo>
                    <a:lnTo>
                      <a:pt x="52" y="25"/>
                    </a:lnTo>
                    <a:lnTo>
                      <a:pt x="54" y="25"/>
                    </a:lnTo>
                    <a:lnTo>
                      <a:pt x="54" y="27"/>
                    </a:lnTo>
                    <a:lnTo>
                      <a:pt x="56" y="27"/>
                    </a:lnTo>
                    <a:lnTo>
                      <a:pt x="56" y="29"/>
                    </a:lnTo>
                    <a:lnTo>
                      <a:pt x="56" y="29"/>
                    </a:lnTo>
                    <a:lnTo>
                      <a:pt x="58" y="31"/>
                    </a:lnTo>
                    <a:lnTo>
                      <a:pt x="58" y="33"/>
                    </a:lnTo>
                    <a:lnTo>
                      <a:pt x="58" y="34"/>
                    </a:lnTo>
                    <a:lnTo>
                      <a:pt x="58" y="36"/>
                    </a:lnTo>
                    <a:lnTo>
                      <a:pt x="58" y="38"/>
                    </a:lnTo>
                    <a:lnTo>
                      <a:pt x="58" y="38"/>
                    </a:lnTo>
                    <a:lnTo>
                      <a:pt x="61" y="40"/>
                    </a:lnTo>
                    <a:lnTo>
                      <a:pt x="61" y="42"/>
                    </a:lnTo>
                    <a:lnTo>
                      <a:pt x="61" y="44"/>
                    </a:lnTo>
                    <a:lnTo>
                      <a:pt x="63" y="46"/>
                    </a:lnTo>
                    <a:lnTo>
                      <a:pt x="65" y="46"/>
                    </a:lnTo>
                    <a:lnTo>
                      <a:pt x="65" y="48"/>
                    </a:lnTo>
                    <a:lnTo>
                      <a:pt x="65" y="50"/>
                    </a:lnTo>
                    <a:lnTo>
                      <a:pt x="65" y="50"/>
                    </a:lnTo>
                    <a:lnTo>
                      <a:pt x="65" y="54"/>
                    </a:lnTo>
                    <a:lnTo>
                      <a:pt x="65" y="54"/>
                    </a:lnTo>
                    <a:lnTo>
                      <a:pt x="69" y="59"/>
                    </a:lnTo>
                    <a:lnTo>
                      <a:pt x="69" y="61"/>
                    </a:lnTo>
                    <a:lnTo>
                      <a:pt x="71" y="63"/>
                    </a:lnTo>
                    <a:lnTo>
                      <a:pt x="73" y="63"/>
                    </a:lnTo>
                    <a:lnTo>
                      <a:pt x="73" y="63"/>
                    </a:lnTo>
                    <a:lnTo>
                      <a:pt x="75" y="65"/>
                    </a:lnTo>
                    <a:lnTo>
                      <a:pt x="77" y="67"/>
                    </a:lnTo>
                    <a:lnTo>
                      <a:pt x="79" y="67"/>
                    </a:lnTo>
                    <a:lnTo>
                      <a:pt x="79" y="67"/>
                    </a:lnTo>
                    <a:lnTo>
                      <a:pt x="79" y="65"/>
                    </a:lnTo>
                    <a:lnTo>
                      <a:pt x="81" y="65"/>
                    </a:lnTo>
                    <a:lnTo>
                      <a:pt x="81" y="65"/>
                    </a:lnTo>
                    <a:lnTo>
                      <a:pt x="81" y="65"/>
                    </a:lnTo>
                    <a:lnTo>
                      <a:pt x="82" y="65"/>
                    </a:lnTo>
                    <a:lnTo>
                      <a:pt x="82" y="65"/>
                    </a:lnTo>
                    <a:lnTo>
                      <a:pt x="84" y="65"/>
                    </a:lnTo>
                    <a:lnTo>
                      <a:pt x="84" y="65"/>
                    </a:lnTo>
                    <a:lnTo>
                      <a:pt x="86" y="67"/>
                    </a:lnTo>
                    <a:lnTo>
                      <a:pt x="86" y="69"/>
                    </a:lnTo>
                    <a:lnTo>
                      <a:pt x="86" y="71"/>
                    </a:lnTo>
                    <a:lnTo>
                      <a:pt x="86" y="73"/>
                    </a:lnTo>
                    <a:lnTo>
                      <a:pt x="86" y="76"/>
                    </a:lnTo>
                    <a:lnTo>
                      <a:pt x="86" y="78"/>
                    </a:lnTo>
                    <a:lnTo>
                      <a:pt x="86" y="78"/>
                    </a:lnTo>
                    <a:lnTo>
                      <a:pt x="86" y="78"/>
                    </a:lnTo>
                    <a:lnTo>
                      <a:pt x="88" y="78"/>
                    </a:lnTo>
                    <a:lnTo>
                      <a:pt x="90" y="78"/>
                    </a:lnTo>
                    <a:lnTo>
                      <a:pt x="90" y="80"/>
                    </a:lnTo>
                    <a:lnTo>
                      <a:pt x="92" y="80"/>
                    </a:lnTo>
                    <a:lnTo>
                      <a:pt x="98" y="88"/>
                    </a:lnTo>
                    <a:lnTo>
                      <a:pt x="100" y="88"/>
                    </a:lnTo>
                    <a:lnTo>
                      <a:pt x="100" y="88"/>
                    </a:lnTo>
                    <a:lnTo>
                      <a:pt x="100" y="90"/>
                    </a:lnTo>
                    <a:lnTo>
                      <a:pt x="100" y="90"/>
                    </a:lnTo>
                    <a:lnTo>
                      <a:pt x="98" y="90"/>
                    </a:lnTo>
                    <a:lnTo>
                      <a:pt x="84" y="92"/>
                    </a:lnTo>
                    <a:lnTo>
                      <a:pt x="81" y="90"/>
                    </a:lnTo>
                    <a:lnTo>
                      <a:pt x="79" y="90"/>
                    </a:lnTo>
                    <a:lnTo>
                      <a:pt x="77" y="90"/>
                    </a:lnTo>
                    <a:lnTo>
                      <a:pt x="77" y="90"/>
                    </a:lnTo>
                    <a:lnTo>
                      <a:pt x="73" y="90"/>
                    </a:lnTo>
                    <a:lnTo>
                      <a:pt x="73" y="90"/>
                    </a:lnTo>
                    <a:lnTo>
                      <a:pt x="71" y="90"/>
                    </a:lnTo>
                    <a:lnTo>
                      <a:pt x="71" y="92"/>
                    </a:lnTo>
                    <a:lnTo>
                      <a:pt x="71" y="92"/>
                    </a:lnTo>
                    <a:lnTo>
                      <a:pt x="69" y="95"/>
                    </a:lnTo>
                    <a:lnTo>
                      <a:pt x="69" y="97"/>
                    </a:lnTo>
                    <a:lnTo>
                      <a:pt x="69" y="97"/>
                    </a:lnTo>
                    <a:lnTo>
                      <a:pt x="67" y="99"/>
                    </a:lnTo>
                    <a:lnTo>
                      <a:pt x="67" y="99"/>
                    </a:lnTo>
                    <a:lnTo>
                      <a:pt x="67" y="99"/>
                    </a:lnTo>
                    <a:lnTo>
                      <a:pt x="63" y="101"/>
                    </a:lnTo>
                    <a:lnTo>
                      <a:pt x="61" y="101"/>
                    </a:lnTo>
                    <a:lnTo>
                      <a:pt x="61" y="101"/>
                    </a:lnTo>
                    <a:lnTo>
                      <a:pt x="61" y="101"/>
                    </a:lnTo>
                    <a:lnTo>
                      <a:pt x="60" y="103"/>
                    </a:lnTo>
                    <a:lnTo>
                      <a:pt x="60" y="103"/>
                    </a:lnTo>
                    <a:lnTo>
                      <a:pt x="60" y="103"/>
                    </a:lnTo>
                    <a:lnTo>
                      <a:pt x="60" y="103"/>
                    </a:lnTo>
                    <a:lnTo>
                      <a:pt x="60" y="103"/>
                    </a:lnTo>
                    <a:lnTo>
                      <a:pt x="60" y="103"/>
                    </a:lnTo>
                    <a:lnTo>
                      <a:pt x="60" y="101"/>
                    </a:lnTo>
                    <a:lnTo>
                      <a:pt x="58" y="101"/>
                    </a:lnTo>
                    <a:lnTo>
                      <a:pt x="58" y="101"/>
                    </a:lnTo>
                    <a:lnTo>
                      <a:pt x="58" y="99"/>
                    </a:lnTo>
                    <a:lnTo>
                      <a:pt x="58" y="99"/>
                    </a:lnTo>
                    <a:lnTo>
                      <a:pt x="58" y="99"/>
                    </a:lnTo>
                    <a:lnTo>
                      <a:pt x="56" y="101"/>
                    </a:lnTo>
                    <a:lnTo>
                      <a:pt x="56" y="101"/>
                    </a:lnTo>
                    <a:lnTo>
                      <a:pt x="56" y="101"/>
                    </a:lnTo>
                    <a:lnTo>
                      <a:pt x="56" y="105"/>
                    </a:lnTo>
                    <a:lnTo>
                      <a:pt x="56" y="105"/>
                    </a:lnTo>
                    <a:lnTo>
                      <a:pt x="56" y="107"/>
                    </a:lnTo>
                    <a:lnTo>
                      <a:pt x="56" y="109"/>
                    </a:lnTo>
                    <a:lnTo>
                      <a:pt x="56" y="109"/>
                    </a:lnTo>
                    <a:lnTo>
                      <a:pt x="58" y="109"/>
                    </a:lnTo>
                    <a:lnTo>
                      <a:pt x="60" y="111"/>
                    </a:lnTo>
                    <a:lnTo>
                      <a:pt x="60" y="111"/>
                    </a:lnTo>
                    <a:lnTo>
                      <a:pt x="61" y="111"/>
                    </a:lnTo>
                    <a:lnTo>
                      <a:pt x="61" y="109"/>
                    </a:lnTo>
                    <a:lnTo>
                      <a:pt x="63" y="109"/>
                    </a:lnTo>
                    <a:lnTo>
                      <a:pt x="63" y="109"/>
                    </a:lnTo>
                    <a:lnTo>
                      <a:pt x="63" y="109"/>
                    </a:lnTo>
                    <a:lnTo>
                      <a:pt x="63" y="109"/>
                    </a:lnTo>
                    <a:lnTo>
                      <a:pt x="65" y="109"/>
                    </a:lnTo>
                    <a:lnTo>
                      <a:pt x="65" y="109"/>
                    </a:lnTo>
                    <a:lnTo>
                      <a:pt x="67" y="109"/>
                    </a:lnTo>
                    <a:lnTo>
                      <a:pt x="69" y="112"/>
                    </a:lnTo>
                    <a:lnTo>
                      <a:pt x="71" y="112"/>
                    </a:lnTo>
                    <a:lnTo>
                      <a:pt x="73" y="114"/>
                    </a:lnTo>
                    <a:lnTo>
                      <a:pt x="79" y="114"/>
                    </a:lnTo>
                    <a:lnTo>
                      <a:pt x="81" y="116"/>
                    </a:lnTo>
                    <a:lnTo>
                      <a:pt x="81" y="116"/>
                    </a:lnTo>
                    <a:lnTo>
                      <a:pt x="81" y="116"/>
                    </a:lnTo>
                    <a:lnTo>
                      <a:pt x="81" y="118"/>
                    </a:lnTo>
                    <a:lnTo>
                      <a:pt x="79" y="122"/>
                    </a:lnTo>
                    <a:lnTo>
                      <a:pt x="79" y="122"/>
                    </a:lnTo>
                    <a:lnTo>
                      <a:pt x="79" y="122"/>
                    </a:lnTo>
                    <a:lnTo>
                      <a:pt x="79" y="124"/>
                    </a:lnTo>
                    <a:lnTo>
                      <a:pt x="81" y="126"/>
                    </a:lnTo>
                    <a:lnTo>
                      <a:pt x="81" y="128"/>
                    </a:lnTo>
                    <a:lnTo>
                      <a:pt x="81" y="128"/>
                    </a:lnTo>
                    <a:lnTo>
                      <a:pt x="79" y="128"/>
                    </a:lnTo>
                    <a:lnTo>
                      <a:pt x="77" y="128"/>
                    </a:lnTo>
                    <a:lnTo>
                      <a:pt x="77" y="128"/>
                    </a:lnTo>
                    <a:lnTo>
                      <a:pt x="75" y="128"/>
                    </a:lnTo>
                    <a:lnTo>
                      <a:pt x="75" y="128"/>
                    </a:lnTo>
                    <a:lnTo>
                      <a:pt x="73" y="128"/>
                    </a:lnTo>
                    <a:lnTo>
                      <a:pt x="73" y="128"/>
                    </a:lnTo>
                    <a:lnTo>
                      <a:pt x="73" y="130"/>
                    </a:lnTo>
                    <a:lnTo>
                      <a:pt x="71" y="130"/>
                    </a:lnTo>
                    <a:lnTo>
                      <a:pt x="71" y="130"/>
                    </a:lnTo>
                    <a:lnTo>
                      <a:pt x="65" y="130"/>
                    </a:lnTo>
                    <a:lnTo>
                      <a:pt x="63" y="131"/>
                    </a:lnTo>
                    <a:lnTo>
                      <a:pt x="63" y="131"/>
                    </a:lnTo>
                    <a:lnTo>
                      <a:pt x="63" y="131"/>
                    </a:lnTo>
                    <a:lnTo>
                      <a:pt x="63" y="131"/>
                    </a:lnTo>
                    <a:lnTo>
                      <a:pt x="61" y="131"/>
                    </a:lnTo>
                    <a:lnTo>
                      <a:pt x="61" y="133"/>
                    </a:lnTo>
                    <a:lnTo>
                      <a:pt x="61" y="133"/>
                    </a:lnTo>
                    <a:lnTo>
                      <a:pt x="61" y="135"/>
                    </a:lnTo>
                    <a:lnTo>
                      <a:pt x="63" y="135"/>
                    </a:lnTo>
                    <a:lnTo>
                      <a:pt x="65" y="137"/>
                    </a:lnTo>
                    <a:lnTo>
                      <a:pt x="67" y="139"/>
                    </a:lnTo>
                    <a:lnTo>
                      <a:pt x="69" y="147"/>
                    </a:lnTo>
                    <a:lnTo>
                      <a:pt x="69" y="147"/>
                    </a:lnTo>
                    <a:lnTo>
                      <a:pt x="71" y="147"/>
                    </a:lnTo>
                    <a:lnTo>
                      <a:pt x="73" y="147"/>
                    </a:lnTo>
                    <a:lnTo>
                      <a:pt x="73" y="147"/>
                    </a:lnTo>
                    <a:lnTo>
                      <a:pt x="75" y="149"/>
                    </a:lnTo>
                    <a:lnTo>
                      <a:pt x="77" y="149"/>
                    </a:lnTo>
                    <a:lnTo>
                      <a:pt x="77" y="150"/>
                    </a:lnTo>
                    <a:lnTo>
                      <a:pt x="79" y="150"/>
                    </a:lnTo>
                    <a:lnTo>
                      <a:pt x="79" y="152"/>
                    </a:lnTo>
                    <a:lnTo>
                      <a:pt x="79" y="154"/>
                    </a:lnTo>
                    <a:lnTo>
                      <a:pt x="81" y="154"/>
                    </a:lnTo>
                    <a:lnTo>
                      <a:pt x="81" y="154"/>
                    </a:lnTo>
                    <a:lnTo>
                      <a:pt x="82" y="154"/>
                    </a:lnTo>
                    <a:lnTo>
                      <a:pt x="82" y="156"/>
                    </a:lnTo>
                    <a:lnTo>
                      <a:pt x="84" y="160"/>
                    </a:lnTo>
                    <a:lnTo>
                      <a:pt x="84" y="160"/>
                    </a:lnTo>
                    <a:lnTo>
                      <a:pt x="84" y="162"/>
                    </a:lnTo>
                    <a:lnTo>
                      <a:pt x="86" y="162"/>
                    </a:lnTo>
                    <a:lnTo>
                      <a:pt x="88" y="164"/>
                    </a:lnTo>
                    <a:lnTo>
                      <a:pt x="88" y="164"/>
                    </a:lnTo>
                    <a:lnTo>
                      <a:pt x="90" y="164"/>
                    </a:lnTo>
                    <a:lnTo>
                      <a:pt x="94" y="162"/>
                    </a:lnTo>
                    <a:lnTo>
                      <a:pt x="96" y="162"/>
                    </a:lnTo>
                    <a:lnTo>
                      <a:pt x="98" y="162"/>
                    </a:lnTo>
                    <a:lnTo>
                      <a:pt x="98" y="164"/>
                    </a:lnTo>
                    <a:lnTo>
                      <a:pt x="100" y="164"/>
                    </a:lnTo>
                    <a:lnTo>
                      <a:pt x="101" y="166"/>
                    </a:lnTo>
                    <a:lnTo>
                      <a:pt x="101" y="168"/>
                    </a:lnTo>
                    <a:lnTo>
                      <a:pt x="101" y="168"/>
                    </a:lnTo>
                    <a:lnTo>
                      <a:pt x="105" y="170"/>
                    </a:lnTo>
                    <a:lnTo>
                      <a:pt x="107" y="170"/>
                    </a:lnTo>
                    <a:lnTo>
                      <a:pt x="109" y="170"/>
                    </a:lnTo>
                    <a:lnTo>
                      <a:pt x="111" y="170"/>
                    </a:lnTo>
                    <a:lnTo>
                      <a:pt x="113" y="171"/>
                    </a:lnTo>
                    <a:lnTo>
                      <a:pt x="119" y="177"/>
                    </a:lnTo>
                    <a:lnTo>
                      <a:pt x="119" y="177"/>
                    </a:lnTo>
                    <a:lnTo>
                      <a:pt x="121" y="179"/>
                    </a:lnTo>
                    <a:lnTo>
                      <a:pt x="119" y="179"/>
                    </a:lnTo>
                    <a:lnTo>
                      <a:pt x="119" y="181"/>
                    </a:lnTo>
                    <a:lnTo>
                      <a:pt x="119" y="183"/>
                    </a:lnTo>
                    <a:lnTo>
                      <a:pt x="119" y="183"/>
                    </a:lnTo>
                    <a:lnTo>
                      <a:pt x="117" y="183"/>
                    </a:lnTo>
                    <a:lnTo>
                      <a:pt x="113" y="187"/>
                    </a:lnTo>
                    <a:lnTo>
                      <a:pt x="113" y="187"/>
                    </a:lnTo>
                    <a:lnTo>
                      <a:pt x="111" y="187"/>
                    </a:lnTo>
                    <a:lnTo>
                      <a:pt x="109" y="187"/>
                    </a:lnTo>
                    <a:lnTo>
                      <a:pt x="107" y="187"/>
                    </a:lnTo>
                    <a:lnTo>
                      <a:pt x="107" y="187"/>
                    </a:lnTo>
                    <a:lnTo>
                      <a:pt x="105" y="187"/>
                    </a:lnTo>
                    <a:lnTo>
                      <a:pt x="103" y="185"/>
                    </a:lnTo>
                    <a:lnTo>
                      <a:pt x="101" y="185"/>
                    </a:lnTo>
                    <a:lnTo>
                      <a:pt x="100" y="181"/>
                    </a:lnTo>
                    <a:lnTo>
                      <a:pt x="98" y="181"/>
                    </a:lnTo>
                    <a:lnTo>
                      <a:pt x="96" y="181"/>
                    </a:lnTo>
                    <a:lnTo>
                      <a:pt x="94" y="181"/>
                    </a:lnTo>
                    <a:lnTo>
                      <a:pt x="94" y="183"/>
                    </a:lnTo>
                    <a:lnTo>
                      <a:pt x="92" y="183"/>
                    </a:lnTo>
                    <a:lnTo>
                      <a:pt x="92" y="185"/>
                    </a:lnTo>
                    <a:lnTo>
                      <a:pt x="94" y="189"/>
                    </a:lnTo>
                    <a:lnTo>
                      <a:pt x="94" y="189"/>
                    </a:lnTo>
                    <a:lnTo>
                      <a:pt x="94" y="189"/>
                    </a:lnTo>
                    <a:lnTo>
                      <a:pt x="94" y="190"/>
                    </a:lnTo>
                    <a:lnTo>
                      <a:pt x="94" y="190"/>
                    </a:lnTo>
                    <a:lnTo>
                      <a:pt x="94" y="190"/>
                    </a:lnTo>
                    <a:lnTo>
                      <a:pt x="94" y="192"/>
                    </a:lnTo>
                    <a:lnTo>
                      <a:pt x="92" y="192"/>
                    </a:lnTo>
                    <a:lnTo>
                      <a:pt x="92" y="192"/>
                    </a:lnTo>
                    <a:lnTo>
                      <a:pt x="90" y="192"/>
                    </a:lnTo>
                    <a:lnTo>
                      <a:pt x="88" y="192"/>
                    </a:lnTo>
                    <a:lnTo>
                      <a:pt x="86" y="192"/>
                    </a:lnTo>
                    <a:lnTo>
                      <a:pt x="86" y="192"/>
                    </a:lnTo>
                    <a:lnTo>
                      <a:pt x="86" y="192"/>
                    </a:lnTo>
                    <a:lnTo>
                      <a:pt x="84" y="192"/>
                    </a:lnTo>
                    <a:lnTo>
                      <a:pt x="84" y="192"/>
                    </a:lnTo>
                    <a:lnTo>
                      <a:pt x="84" y="192"/>
                    </a:lnTo>
                    <a:lnTo>
                      <a:pt x="84" y="190"/>
                    </a:lnTo>
                    <a:lnTo>
                      <a:pt x="84" y="190"/>
                    </a:lnTo>
                    <a:lnTo>
                      <a:pt x="82" y="190"/>
                    </a:lnTo>
                    <a:lnTo>
                      <a:pt x="82" y="190"/>
                    </a:lnTo>
                    <a:lnTo>
                      <a:pt x="82" y="189"/>
                    </a:lnTo>
                    <a:lnTo>
                      <a:pt x="82" y="189"/>
                    </a:lnTo>
                    <a:lnTo>
                      <a:pt x="82" y="189"/>
                    </a:lnTo>
                    <a:lnTo>
                      <a:pt x="82" y="187"/>
                    </a:lnTo>
                    <a:lnTo>
                      <a:pt x="82" y="187"/>
                    </a:lnTo>
                    <a:lnTo>
                      <a:pt x="82" y="185"/>
                    </a:lnTo>
                    <a:lnTo>
                      <a:pt x="82" y="185"/>
                    </a:lnTo>
                    <a:lnTo>
                      <a:pt x="81" y="183"/>
                    </a:lnTo>
                    <a:lnTo>
                      <a:pt x="77" y="183"/>
                    </a:lnTo>
                    <a:lnTo>
                      <a:pt x="69" y="190"/>
                    </a:lnTo>
                    <a:lnTo>
                      <a:pt x="63" y="196"/>
                    </a:lnTo>
                    <a:lnTo>
                      <a:pt x="61" y="198"/>
                    </a:lnTo>
                    <a:lnTo>
                      <a:pt x="56" y="202"/>
                    </a:lnTo>
                    <a:lnTo>
                      <a:pt x="54" y="204"/>
                    </a:lnTo>
                    <a:lnTo>
                      <a:pt x="54" y="204"/>
                    </a:lnTo>
                    <a:lnTo>
                      <a:pt x="52" y="206"/>
                    </a:lnTo>
                    <a:lnTo>
                      <a:pt x="50" y="208"/>
                    </a:lnTo>
                    <a:lnTo>
                      <a:pt x="46" y="209"/>
                    </a:lnTo>
                    <a:lnTo>
                      <a:pt x="46" y="209"/>
                    </a:lnTo>
                    <a:lnTo>
                      <a:pt x="44" y="209"/>
                    </a:lnTo>
                    <a:lnTo>
                      <a:pt x="44" y="211"/>
                    </a:lnTo>
                    <a:lnTo>
                      <a:pt x="42" y="213"/>
                    </a:lnTo>
                    <a:lnTo>
                      <a:pt x="33" y="219"/>
                    </a:lnTo>
                    <a:lnTo>
                      <a:pt x="20" y="227"/>
                    </a:lnTo>
                    <a:lnTo>
                      <a:pt x="18" y="227"/>
                    </a:lnTo>
                    <a:lnTo>
                      <a:pt x="16" y="230"/>
                    </a:lnTo>
                    <a:lnTo>
                      <a:pt x="14" y="230"/>
                    </a:lnTo>
                    <a:lnTo>
                      <a:pt x="10" y="232"/>
                    </a:lnTo>
                    <a:lnTo>
                      <a:pt x="6" y="234"/>
                    </a:lnTo>
                    <a:lnTo>
                      <a:pt x="4" y="236"/>
                    </a:lnTo>
                    <a:lnTo>
                      <a:pt x="4" y="236"/>
                    </a:lnTo>
                    <a:lnTo>
                      <a:pt x="2" y="238"/>
                    </a:lnTo>
                    <a:lnTo>
                      <a:pt x="2" y="240"/>
                    </a:lnTo>
                    <a:lnTo>
                      <a:pt x="2" y="240"/>
                    </a:lnTo>
                    <a:lnTo>
                      <a:pt x="2" y="242"/>
                    </a:lnTo>
                    <a:lnTo>
                      <a:pt x="0" y="244"/>
                    </a:lnTo>
                    <a:lnTo>
                      <a:pt x="0" y="249"/>
                    </a:lnTo>
                    <a:lnTo>
                      <a:pt x="0" y="251"/>
                    </a:lnTo>
                    <a:lnTo>
                      <a:pt x="0" y="251"/>
                    </a:lnTo>
                    <a:lnTo>
                      <a:pt x="0" y="253"/>
                    </a:lnTo>
                    <a:lnTo>
                      <a:pt x="2" y="255"/>
                    </a:lnTo>
                    <a:lnTo>
                      <a:pt x="4" y="257"/>
                    </a:lnTo>
                    <a:lnTo>
                      <a:pt x="4" y="259"/>
                    </a:lnTo>
                    <a:lnTo>
                      <a:pt x="4" y="259"/>
                    </a:lnTo>
                    <a:lnTo>
                      <a:pt x="4" y="263"/>
                    </a:lnTo>
                    <a:lnTo>
                      <a:pt x="4" y="267"/>
                    </a:lnTo>
                    <a:lnTo>
                      <a:pt x="4" y="267"/>
                    </a:lnTo>
                    <a:lnTo>
                      <a:pt x="4" y="268"/>
                    </a:lnTo>
                    <a:lnTo>
                      <a:pt x="4" y="268"/>
                    </a:lnTo>
                    <a:lnTo>
                      <a:pt x="4" y="270"/>
                    </a:lnTo>
                    <a:lnTo>
                      <a:pt x="4" y="272"/>
                    </a:lnTo>
                    <a:lnTo>
                      <a:pt x="4" y="272"/>
                    </a:lnTo>
                    <a:lnTo>
                      <a:pt x="6" y="274"/>
                    </a:lnTo>
                    <a:lnTo>
                      <a:pt x="6" y="274"/>
                    </a:lnTo>
                    <a:lnTo>
                      <a:pt x="8" y="276"/>
                    </a:lnTo>
                    <a:lnTo>
                      <a:pt x="8" y="276"/>
                    </a:lnTo>
                    <a:lnTo>
                      <a:pt x="10" y="278"/>
                    </a:lnTo>
                    <a:lnTo>
                      <a:pt x="10" y="280"/>
                    </a:lnTo>
                    <a:lnTo>
                      <a:pt x="12" y="280"/>
                    </a:lnTo>
                    <a:lnTo>
                      <a:pt x="14" y="282"/>
                    </a:lnTo>
                    <a:lnTo>
                      <a:pt x="14" y="282"/>
                    </a:lnTo>
                    <a:lnTo>
                      <a:pt x="18" y="284"/>
                    </a:lnTo>
                    <a:lnTo>
                      <a:pt x="20" y="284"/>
                    </a:lnTo>
                    <a:lnTo>
                      <a:pt x="20" y="284"/>
                    </a:lnTo>
                    <a:lnTo>
                      <a:pt x="20" y="286"/>
                    </a:lnTo>
                    <a:lnTo>
                      <a:pt x="20" y="287"/>
                    </a:lnTo>
                    <a:lnTo>
                      <a:pt x="20" y="289"/>
                    </a:lnTo>
                    <a:lnTo>
                      <a:pt x="18" y="291"/>
                    </a:lnTo>
                    <a:lnTo>
                      <a:pt x="18" y="293"/>
                    </a:lnTo>
                    <a:lnTo>
                      <a:pt x="18" y="293"/>
                    </a:lnTo>
                    <a:lnTo>
                      <a:pt x="20" y="295"/>
                    </a:lnTo>
                    <a:lnTo>
                      <a:pt x="20" y="297"/>
                    </a:lnTo>
                    <a:lnTo>
                      <a:pt x="20" y="297"/>
                    </a:lnTo>
                    <a:lnTo>
                      <a:pt x="20" y="301"/>
                    </a:lnTo>
                    <a:lnTo>
                      <a:pt x="20" y="303"/>
                    </a:lnTo>
                    <a:lnTo>
                      <a:pt x="20" y="306"/>
                    </a:lnTo>
                    <a:lnTo>
                      <a:pt x="21" y="306"/>
                    </a:lnTo>
                    <a:lnTo>
                      <a:pt x="29" y="308"/>
                    </a:lnTo>
                    <a:lnTo>
                      <a:pt x="35" y="308"/>
                    </a:lnTo>
                    <a:lnTo>
                      <a:pt x="41" y="308"/>
                    </a:lnTo>
                    <a:lnTo>
                      <a:pt x="42" y="308"/>
                    </a:lnTo>
                    <a:lnTo>
                      <a:pt x="44" y="306"/>
                    </a:lnTo>
                    <a:lnTo>
                      <a:pt x="46" y="305"/>
                    </a:lnTo>
                    <a:lnTo>
                      <a:pt x="46" y="305"/>
                    </a:lnTo>
                    <a:lnTo>
                      <a:pt x="48" y="306"/>
                    </a:lnTo>
                    <a:lnTo>
                      <a:pt x="50" y="306"/>
                    </a:lnTo>
                    <a:lnTo>
                      <a:pt x="50" y="306"/>
                    </a:lnTo>
                    <a:lnTo>
                      <a:pt x="52" y="305"/>
                    </a:lnTo>
                    <a:lnTo>
                      <a:pt x="56" y="305"/>
                    </a:lnTo>
                    <a:lnTo>
                      <a:pt x="58" y="305"/>
                    </a:lnTo>
                    <a:lnTo>
                      <a:pt x="60" y="303"/>
                    </a:lnTo>
                    <a:lnTo>
                      <a:pt x="60" y="301"/>
                    </a:lnTo>
                    <a:lnTo>
                      <a:pt x="61" y="301"/>
                    </a:lnTo>
                    <a:lnTo>
                      <a:pt x="61" y="301"/>
                    </a:lnTo>
                    <a:lnTo>
                      <a:pt x="63" y="301"/>
                    </a:lnTo>
                    <a:lnTo>
                      <a:pt x="63" y="299"/>
                    </a:lnTo>
                    <a:lnTo>
                      <a:pt x="63" y="299"/>
                    </a:lnTo>
                    <a:lnTo>
                      <a:pt x="63" y="295"/>
                    </a:lnTo>
                    <a:lnTo>
                      <a:pt x="65" y="295"/>
                    </a:lnTo>
                    <a:lnTo>
                      <a:pt x="65" y="295"/>
                    </a:lnTo>
                    <a:lnTo>
                      <a:pt x="65" y="295"/>
                    </a:lnTo>
                    <a:lnTo>
                      <a:pt x="67" y="297"/>
                    </a:lnTo>
                    <a:lnTo>
                      <a:pt x="71" y="303"/>
                    </a:lnTo>
                    <a:lnTo>
                      <a:pt x="73" y="308"/>
                    </a:lnTo>
                    <a:lnTo>
                      <a:pt x="73" y="310"/>
                    </a:lnTo>
                    <a:lnTo>
                      <a:pt x="75" y="312"/>
                    </a:lnTo>
                    <a:lnTo>
                      <a:pt x="75" y="312"/>
                    </a:lnTo>
                    <a:lnTo>
                      <a:pt x="77" y="312"/>
                    </a:lnTo>
                    <a:lnTo>
                      <a:pt x="77" y="312"/>
                    </a:lnTo>
                    <a:lnTo>
                      <a:pt x="77" y="310"/>
                    </a:lnTo>
                    <a:lnTo>
                      <a:pt x="77" y="310"/>
                    </a:lnTo>
                    <a:lnTo>
                      <a:pt x="77" y="308"/>
                    </a:lnTo>
                    <a:lnTo>
                      <a:pt x="77" y="308"/>
                    </a:lnTo>
                    <a:lnTo>
                      <a:pt x="77" y="308"/>
                    </a:lnTo>
                    <a:lnTo>
                      <a:pt x="79" y="308"/>
                    </a:lnTo>
                    <a:lnTo>
                      <a:pt x="79" y="308"/>
                    </a:lnTo>
                    <a:lnTo>
                      <a:pt x="79" y="310"/>
                    </a:lnTo>
                    <a:lnTo>
                      <a:pt x="79" y="310"/>
                    </a:lnTo>
                    <a:lnTo>
                      <a:pt x="79" y="312"/>
                    </a:lnTo>
                    <a:lnTo>
                      <a:pt x="81" y="312"/>
                    </a:lnTo>
                    <a:lnTo>
                      <a:pt x="81" y="312"/>
                    </a:lnTo>
                    <a:lnTo>
                      <a:pt x="81" y="310"/>
                    </a:lnTo>
                    <a:lnTo>
                      <a:pt x="81" y="310"/>
                    </a:lnTo>
                    <a:lnTo>
                      <a:pt x="81" y="308"/>
                    </a:lnTo>
                    <a:lnTo>
                      <a:pt x="81" y="308"/>
                    </a:lnTo>
                    <a:lnTo>
                      <a:pt x="82" y="306"/>
                    </a:lnTo>
                    <a:lnTo>
                      <a:pt x="82" y="306"/>
                    </a:lnTo>
                    <a:lnTo>
                      <a:pt x="84" y="306"/>
                    </a:lnTo>
                    <a:lnTo>
                      <a:pt x="84" y="306"/>
                    </a:lnTo>
                    <a:lnTo>
                      <a:pt x="86" y="306"/>
                    </a:lnTo>
                    <a:lnTo>
                      <a:pt x="86" y="306"/>
                    </a:lnTo>
                    <a:lnTo>
                      <a:pt x="86" y="306"/>
                    </a:lnTo>
                    <a:lnTo>
                      <a:pt x="88" y="308"/>
                    </a:lnTo>
                    <a:lnTo>
                      <a:pt x="88" y="308"/>
                    </a:lnTo>
                    <a:lnTo>
                      <a:pt x="88" y="306"/>
                    </a:lnTo>
                    <a:lnTo>
                      <a:pt x="90" y="306"/>
                    </a:lnTo>
                    <a:lnTo>
                      <a:pt x="90" y="306"/>
                    </a:lnTo>
                    <a:lnTo>
                      <a:pt x="92" y="306"/>
                    </a:lnTo>
                    <a:lnTo>
                      <a:pt x="92" y="306"/>
                    </a:lnTo>
                    <a:lnTo>
                      <a:pt x="94" y="308"/>
                    </a:lnTo>
                    <a:lnTo>
                      <a:pt x="94" y="312"/>
                    </a:lnTo>
                    <a:lnTo>
                      <a:pt x="92" y="312"/>
                    </a:lnTo>
                    <a:lnTo>
                      <a:pt x="92" y="314"/>
                    </a:lnTo>
                    <a:lnTo>
                      <a:pt x="92" y="316"/>
                    </a:lnTo>
                    <a:lnTo>
                      <a:pt x="94" y="318"/>
                    </a:lnTo>
                    <a:lnTo>
                      <a:pt x="96" y="320"/>
                    </a:lnTo>
                    <a:lnTo>
                      <a:pt x="98" y="320"/>
                    </a:lnTo>
                    <a:lnTo>
                      <a:pt x="98" y="322"/>
                    </a:lnTo>
                    <a:lnTo>
                      <a:pt x="101" y="324"/>
                    </a:lnTo>
                    <a:lnTo>
                      <a:pt x="103" y="325"/>
                    </a:lnTo>
                    <a:lnTo>
                      <a:pt x="103" y="325"/>
                    </a:lnTo>
                    <a:lnTo>
                      <a:pt x="105" y="327"/>
                    </a:lnTo>
                    <a:lnTo>
                      <a:pt x="105" y="327"/>
                    </a:lnTo>
                    <a:lnTo>
                      <a:pt x="107" y="329"/>
                    </a:lnTo>
                    <a:lnTo>
                      <a:pt x="107" y="329"/>
                    </a:lnTo>
                    <a:lnTo>
                      <a:pt x="109" y="329"/>
                    </a:lnTo>
                    <a:lnTo>
                      <a:pt x="109" y="329"/>
                    </a:lnTo>
                    <a:lnTo>
                      <a:pt x="111" y="329"/>
                    </a:lnTo>
                    <a:lnTo>
                      <a:pt x="113" y="327"/>
                    </a:lnTo>
                    <a:lnTo>
                      <a:pt x="113" y="325"/>
                    </a:lnTo>
                    <a:lnTo>
                      <a:pt x="113" y="325"/>
                    </a:lnTo>
                    <a:lnTo>
                      <a:pt x="113" y="324"/>
                    </a:lnTo>
                    <a:lnTo>
                      <a:pt x="117" y="322"/>
                    </a:lnTo>
                    <a:lnTo>
                      <a:pt x="117" y="322"/>
                    </a:lnTo>
                    <a:lnTo>
                      <a:pt x="117" y="320"/>
                    </a:lnTo>
                    <a:lnTo>
                      <a:pt x="117" y="320"/>
                    </a:lnTo>
                    <a:lnTo>
                      <a:pt x="119" y="320"/>
                    </a:lnTo>
                    <a:lnTo>
                      <a:pt x="119" y="322"/>
                    </a:lnTo>
                    <a:lnTo>
                      <a:pt x="121" y="322"/>
                    </a:lnTo>
                    <a:lnTo>
                      <a:pt x="121" y="322"/>
                    </a:lnTo>
                    <a:lnTo>
                      <a:pt x="122" y="322"/>
                    </a:lnTo>
                    <a:lnTo>
                      <a:pt x="124" y="322"/>
                    </a:lnTo>
                    <a:lnTo>
                      <a:pt x="124" y="322"/>
                    </a:lnTo>
                    <a:lnTo>
                      <a:pt x="126" y="318"/>
                    </a:lnTo>
                    <a:lnTo>
                      <a:pt x="126" y="316"/>
                    </a:lnTo>
                    <a:lnTo>
                      <a:pt x="128" y="316"/>
                    </a:lnTo>
                    <a:lnTo>
                      <a:pt x="132" y="312"/>
                    </a:lnTo>
                    <a:lnTo>
                      <a:pt x="134" y="312"/>
                    </a:lnTo>
                    <a:lnTo>
                      <a:pt x="136" y="310"/>
                    </a:lnTo>
                    <a:lnTo>
                      <a:pt x="136" y="310"/>
                    </a:lnTo>
                    <a:lnTo>
                      <a:pt x="138" y="310"/>
                    </a:lnTo>
                    <a:lnTo>
                      <a:pt x="138" y="310"/>
                    </a:lnTo>
                    <a:lnTo>
                      <a:pt x="140" y="310"/>
                    </a:lnTo>
                    <a:lnTo>
                      <a:pt x="140" y="316"/>
                    </a:lnTo>
                    <a:lnTo>
                      <a:pt x="142" y="316"/>
                    </a:lnTo>
                    <a:lnTo>
                      <a:pt x="143" y="316"/>
                    </a:lnTo>
                    <a:lnTo>
                      <a:pt x="143" y="316"/>
                    </a:lnTo>
                    <a:lnTo>
                      <a:pt x="143" y="316"/>
                    </a:lnTo>
                    <a:lnTo>
                      <a:pt x="143" y="316"/>
                    </a:lnTo>
                    <a:lnTo>
                      <a:pt x="145" y="322"/>
                    </a:lnTo>
                    <a:lnTo>
                      <a:pt x="145" y="324"/>
                    </a:lnTo>
                    <a:lnTo>
                      <a:pt x="147" y="324"/>
                    </a:lnTo>
                    <a:lnTo>
                      <a:pt x="151" y="325"/>
                    </a:lnTo>
                    <a:lnTo>
                      <a:pt x="153" y="324"/>
                    </a:lnTo>
                    <a:lnTo>
                      <a:pt x="155" y="324"/>
                    </a:lnTo>
                    <a:lnTo>
                      <a:pt x="157" y="322"/>
                    </a:lnTo>
                    <a:lnTo>
                      <a:pt x="162" y="320"/>
                    </a:lnTo>
                    <a:lnTo>
                      <a:pt x="164" y="320"/>
                    </a:lnTo>
                    <a:lnTo>
                      <a:pt x="164" y="322"/>
                    </a:lnTo>
                    <a:lnTo>
                      <a:pt x="162" y="324"/>
                    </a:lnTo>
                    <a:lnTo>
                      <a:pt x="162" y="325"/>
                    </a:lnTo>
                    <a:lnTo>
                      <a:pt x="164" y="325"/>
                    </a:lnTo>
                    <a:lnTo>
                      <a:pt x="164" y="325"/>
                    </a:lnTo>
                    <a:lnTo>
                      <a:pt x="168" y="322"/>
                    </a:lnTo>
                    <a:lnTo>
                      <a:pt x="170" y="320"/>
                    </a:lnTo>
                    <a:lnTo>
                      <a:pt x="170" y="320"/>
                    </a:lnTo>
                    <a:lnTo>
                      <a:pt x="170" y="320"/>
                    </a:lnTo>
                    <a:lnTo>
                      <a:pt x="170" y="318"/>
                    </a:lnTo>
                    <a:lnTo>
                      <a:pt x="170" y="318"/>
                    </a:lnTo>
                    <a:lnTo>
                      <a:pt x="172" y="316"/>
                    </a:lnTo>
                    <a:lnTo>
                      <a:pt x="180" y="314"/>
                    </a:lnTo>
                    <a:lnTo>
                      <a:pt x="180" y="312"/>
                    </a:lnTo>
                    <a:lnTo>
                      <a:pt x="182" y="312"/>
                    </a:lnTo>
                    <a:lnTo>
                      <a:pt x="182" y="312"/>
                    </a:lnTo>
                    <a:lnTo>
                      <a:pt x="182" y="310"/>
                    </a:lnTo>
                    <a:lnTo>
                      <a:pt x="183" y="310"/>
                    </a:lnTo>
                    <a:lnTo>
                      <a:pt x="189" y="310"/>
                    </a:lnTo>
                    <a:lnTo>
                      <a:pt x="191" y="308"/>
                    </a:lnTo>
                    <a:lnTo>
                      <a:pt x="197" y="308"/>
                    </a:lnTo>
                    <a:lnTo>
                      <a:pt x="199" y="308"/>
                    </a:lnTo>
                    <a:lnTo>
                      <a:pt x="201" y="308"/>
                    </a:lnTo>
                    <a:lnTo>
                      <a:pt x="201" y="308"/>
                    </a:lnTo>
                    <a:lnTo>
                      <a:pt x="202" y="308"/>
                    </a:lnTo>
                    <a:lnTo>
                      <a:pt x="202" y="310"/>
                    </a:lnTo>
                    <a:lnTo>
                      <a:pt x="204" y="308"/>
                    </a:lnTo>
                    <a:lnTo>
                      <a:pt x="206" y="306"/>
                    </a:lnTo>
                    <a:lnTo>
                      <a:pt x="206" y="306"/>
                    </a:lnTo>
                    <a:lnTo>
                      <a:pt x="208" y="305"/>
                    </a:lnTo>
                    <a:lnTo>
                      <a:pt x="208" y="305"/>
                    </a:lnTo>
                    <a:lnTo>
                      <a:pt x="208" y="303"/>
                    </a:lnTo>
                    <a:lnTo>
                      <a:pt x="210" y="303"/>
                    </a:lnTo>
                    <a:lnTo>
                      <a:pt x="212" y="305"/>
                    </a:lnTo>
                    <a:lnTo>
                      <a:pt x="212" y="305"/>
                    </a:lnTo>
                    <a:lnTo>
                      <a:pt x="216" y="305"/>
                    </a:lnTo>
                    <a:lnTo>
                      <a:pt x="216" y="303"/>
                    </a:lnTo>
                    <a:lnTo>
                      <a:pt x="216" y="303"/>
                    </a:lnTo>
                    <a:lnTo>
                      <a:pt x="216" y="299"/>
                    </a:lnTo>
                    <a:lnTo>
                      <a:pt x="216" y="297"/>
                    </a:lnTo>
                    <a:lnTo>
                      <a:pt x="216" y="297"/>
                    </a:lnTo>
                    <a:lnTo>
                      <a:pt x="216" y="295"/>
                    </a:lnTo>
                    <a:lnTo>
                      <a:pt x="216" y="295"/>
                    </a:lnTo>
                    <a:lnTo>
                      <a:pt x="216" y="295"/>
                    </a:lnTo>
                    <a:lnTo>
                      <a:pt x="216" y="293"/>
                    </a:lnTo>
                    <a:lnTo>
                      <a:pt x="218" y="293"/>
                    </a:lnTo>
                    <a:lnTo>
                      <a:pt x="220" y="293"/>
                    </a:lnTo>
                    <a:lnTo>
                      <a:pt x="220" y="291"/>
                    </a:lnTo>
                    <a:lnTo>
                      <a:pt x="220" y="287"/>
                    </a:lnTo>
                    <a:lnTo>
                      <a:pt x="220" y="287"/>
                    </a:lnTo>
                    <a:lnTo>
                      <a:pt x="222" y="286"/>
                    </a:lnTo>
                    <a:lnTo>
                      <a:pt x="222" y="284"/>
                    </a:lnTo>
                    <a:lnTo>
                      <a:pt x="223" y="282"/>
                    </a:lnTo>
                    <a:lnTo>
                      <a:pt x="223" y="282"/>
                    </a:lnTo>
                    <a:lnTo>
                      <a:pt x="233" y="282"/>
                    </a:lnTo>
                    <a:lnTo>
                      <a:pt x="233" y="282"/>
                    </a:lnTo>
                    <a:lnTo>
                      <a:pt x="235" y="284"/>
                    </a:lnTo>
                    <a:lnTo>
                      <a:pt x="239" y="289"/>
                    </a:lnTo>
                    <a:lnTo>
                      <a:pt x="244" y="289"/>
                    </a:lnTo>
                    <a:lnTo>
                      <a:pt x="248" y="286"/>
                    </a:lnTo>
                    <a:lnTo>
                      <a:pt x="250" y="286"/>
                    </a:lnTo>
                    <a:lnTo>
                      <a:pt x="252" y="284"/>
                    </a:lnTo>
                    <a:lnTo>
                      <a:pt x="252" y="286"/>
                    </a:lnTo>
                    <a:lnTo>
                      <a:pt x="252" y="286"/>
                    </a:lnTo>
                    <a:lnTo>
                      <a:pt x="252" y="287"/>
                    </a:lnTo>
                    <a:lnTo>
                      <a:pt x="250" y="287"/>
                    </a:lnTo>
                    <a:lnTo>
                      <a:pt x="252" y="287"/>
                    </a:lnTo>
                    <a:lnTo>
                      <a:pt x="252" y="287"/>
                    </a:lnTo>
                    <a:lnTo>
                      <a:pt x="254" y="289"/>
                    </a:lnTo>
                    <a:lnTo>
                      <a:pt x="256" y="289"/>
                    </a:lnTo>
                    <a:lnTo>
                      <a:pt x="258" y="289"/>
                    </a:lnTo>
                    <a:lnTo>
                      <a:pt x="258" y="291"/>
                    </a:lnTo>
                    <a:lnTo>
                      <a:pt x="258" y="299"/>
                    </a:lnTo>
                    <a:lnTo>
                      <a:pt x="260" y="301"/>
                    </a:lnTo>
                    <a:lnTo>
                      <a:pt x="260" y="303"/>
                    </a:lnTo>
                    <a:lnTo>
                      <a:pt x="262" y="305"/>
                    </a:lnTo>
                    <a:lnTo>
                      <a:pt x="263" y="305"/>
                    </a:lnTo>
                    <a:lnTo>
                      <a:pt x="265" y="305"/>
                    </a:lnTo>
                    <a:lnTo>
                      <a:pt x="267" y="303"/>
                    </a:lnTo>
                    <a:lnTo>
                      <a:pt x="269" y="303"/>
                    </a:lnTo>
                    <a:lnTo>
                      <a:pt x="271" y="305"/>
                    </a:lnTo>
                    <a:lnTo>
                      <a:pt x="275" y="305"/>
                    </a:lnTo>
                    <a:lnTo>
                      <a:pt x="275" y="305"/>
                    </a:lnTo>
                    <a:lnTo>
                      <a:pt x="275" y="306"/>
                    </a:lnTo>
                    <a:lnTo>
                      <a:pt x="277" y="310"/>
                    </a:lnTo>
                    <a:lnTo>
                      <a:pt x="275" y="310"/>
                    </a:lnTo>
                    <a:lnTo>
                      <a:pt x="275" y="312"/>
                    </a:lnTo>
                    <a:lnTo>
                      <a:pt x="273" y="314"/>
                    </a:lnTo>
                    <a:lnTo>
                      <a:pt x="273" y="314"/>
                    </a:lnTo>
                    <a:lnTo>
                      <a:pt x="273" y="316"/>
                    </a:lnTo>
                    <a:lnTo>
                      <a:pt x="281" y="320"/>
                    </a:lnTo>
                    <a:lnTo>
                      <a:pt x="286" y="324"/>
                    </a:lnTo>
                    <a:lnTo>
                      <a:pt x="288" y="325"/>
                    </a:lnTo>
                    <a:lnTo>
                      <a:pt x="290" y="325"/>
                    </a:lnTo>
                    <a:lnTo>
                      <a:pt x="290" y="324"/>
                    </a:lnTo>
                    <a:lnTo>
                      <a:pt x="290" y="324"/>
                    </a:lnTo>
                    <a:lnTo>
                      <a:pt x="290" y="322"/>
                    </a:lnTo>
                    <a:lnTo>
                      <a:pt x="290" y="322"/>
                    </a:lnTo>
                    <a:lnTo>
                      <a:pt x="290" y="320"/>
                    </a:lnTo>
                    <a:lnTo>
                      <a:pt x="290" y="320"/>
                    </a:lnTo>
                    <a:lnTo>
                      <a:pt x="292" y="320"/>
                    </a:lnTo>
                    <a:lnTo>
                      <a:pt x="292" y="318"/>
                    </a:lnTo>
                    <a:lnTo>
                      <a:pt x="292" y="314"/>
                    </a:lnTo>
                    <a:lnTo>
                      <a:pt x="294" y="312"/>
                    </a:lnTo>
                    <a:lnTo>
                      <a:pt x="294" y="310"/>
                    </a:lnTo>
                    <a:lnTo>
                      <a:pt x="298" y="308"/>
                    </a:lnTo>
                    <a:lnTo>
                      <a:pt x="302" y="303"/>
                    </a:lnTo>
                    <a:lnTo>
                      <a:pt x="303" y="303"/>
                    </a:lnTo>
                    <a:lnTo>
                      <a:pt x="305" y="305"/>
                    </a:lnTo>
                    <a:lnTo>
                      <a:pt x="307" y="305"/>
                    </a:lnTo>
                    <a:lnTo>
                      <a:pt x="309" y="305"/>
                    </a:lnTo>
                    <a:lnTo>
                      <a:pt x="311" y="305"/>
                    </a:lnTo>
                    <a:lnTo>
                      <a:pt x="313" y="305"/>
                    </a:lnTo>
                    <a:lnTo>
                      <a:pt x="315" y="303"/>
                    </a:lnTo>
                    <a:lnTo>
                      <a:pt x="317" y="301"/>
                    </a:lnTo>
                    <a:lnTo>
                      <a:pt x="317" y="301"/>
                    </a:lnTo>
                    <a:lnTo>
                      <a:pt x="317" y="301"/>
                    </a:lnTo>
                    <a:lnTo>
                      <a:pt x="319" y="301"/>
                    </a:lnTo>
                    <a:lnTo>
                      <a:pt x="321" y="301"/>
                    </a:lnTo>
                    <a:lnTo>
                      <a:pt x="323" y="305"/>
                    </a:lnTo>
                    <a:lnTo>
                      <a:pt x="330" y="306"/>
                    </a:lnTo>
                    <a:lnTo>
                      <a:pt x="330" y="306"/>
                    </a:lnTo>
                    <a:lnTo>
                      <a:pt x="330" y="305"/>
                    </a:lnTo>
                    <a:lnTo>
                      <a:pt x="330" y="303"/>
                    </a:lnTo>
                    <a:lnTo>
                      <a:pt x="330" y="301"/>
                    </a:lnTo>
                    <a:lnTo>
                      <a:pt x="332" y="299"/>
                    </a:lnTo>
                    <a:lnTo>
                      <a:pt x="332" y="299"/>
                    </a:lnTo>
                    <a:lnTo>
                      <a:pt x="334" y="297"/>
                    </a:lnTo>
                    <a:lnTo>
                      <a:pt x="336" y="299"/>
                    </a:lnTo>
                    <a:lnTo>
                      <a:pt x="342" y="301"/>
                    </a:lnTo>
                    <a:lnTo>
                      <a:pt x="343" y="301"/>
                    </a:lnTo>
                    <a:lnTo>
                      <a:pt x="343" y="301"/>
                    </a:lnTo>
                    <a:lnTo>
                      <a:pt x="345" y="299"/>
                    </a:lnTo>
                    <a:lnTo>
                      <a:pt x="345" y="297"/>
                    </a:lnTo>
                    <a:lnTo>
                      <a:pt x="345" y="295"/>
                    </a:lnTo>
                    <a:lnTo>
                      <a:pt x="347" y="293"/>
                    </a:lnTo>
                    <a:lnTo>
                      <a:pt x="345" y="289"/>
                    </a:lnTo>
                    <a:lnTo>
                      <a:pt x="347" y="284"/>
                    </a:lnTo>
                    <a:lnTo>
                      <a:pt x="347" y="284"/>
                    </a:lnTo>
                    <a:lnTo>
                      <a:pt x="347" y="282"/>
                    </a:lnTo>
                    <a:lnTo>
                      <a:pt x="347" y="282"/>
                    </a:lnTo>
                    <a:lnTo>
                      <a:pt x="347" y="280"/>
                    </a:lnTo>
                    <a:lnTo>
                      <a:pt x="347" y="280"/>
                    </a:lnTo>
                    <a:lnTo>
                      <a:pt x="347" y="280"/>
                    </a:lnTo>
                    <a:lnTo>
                      <a:pt x="349" y="276"/>
                    </a:lnTo>
                    <a:lnTo>
                      <a:pt x="351" y="274"/>
                    </a:lnTo>
                    <a:lnTo>
                      <a:pt x="351" y="274"/>
                    </a:lnTo>
                    <a:lnTo>
                      <a:pt x="351" y="272"/>
                    </a:lnTo>
                    <a:lnTo>
                      <a:pt x="351" y="261"/>
                    </a:lnTo>
                    <a:lnTo>
                      <a:pt x="351" y="261"/>
                    </a:lnTo>
                    <a:lnTo>
                      <a:pt x="351" y="259"/>
                    </a:lnTo>
                    <a:lnTo>
                      <a:pt x="355" y="255"/>
                    </a:lnTo>
                    <a:lnTo>
                      <a:pt x="357" y="253"/>
                    </a:lnTo>
                    <a:lnTo>
                      <a:pt x="357" y="253"/>
                    </a:lnTo>
                    <a:lnTo>
                      <a:pt x="361" y="251"/>
                    </a:lnTo>
                    <a:lnTo>
                      <a:pt x="361" y="251"/>
                    </a:lnTo>
                    <a:lnTo>
                      <a:pt x="364" y="251"/>
                    </a:lnTo>
                    <a:lnTo>
                      <a:pt x="364" y="251"/>
                    </a:lnTo>
                    <a:lnTo>
                      <a:pt x="364" y="251"/>
                    </a:lnTo>
                    <a:lnTo>
                      <a:pt x="366" y="246"/>
                    </a:lnTo>
                    <a:lnTo>
                      <a:pt x="366" y="244"/>
                    </a:lnTo>
                    <a:lnTo>
                      <a:pt x="366" y="242"/>
                    </a:lnTo>
                    <a:lnTo>
                      <a:pt x="368" y="240"/>
                    </a:lnTo>
                    <a:lnTo>
                      <a:pt x="368" y="240"/>
                    </a:lnTo>
                    <a:lnTo>
                      <a:pt x="372" y="240"/>
                    </a:lnTo>
                    <a:lnTo>
                      <a:pt x="372" y="240"/>
                    </a:lnTo>
                    <a:lnTo>
                      <a:pt x="372" y="238"/>
                    </a:lnTo>
                    <a:lnTo>
                      <a:pt x="372" y="238"/>
                    </a:lnTo>
                    <a:lnTo>
                      <a:pt x="374" y="238"/>
                    </a:lnTo>
                    <a:lnTo>
                      <a:pt x="374" y="240"/>
                    </a:lnTo>
                    <a:lnTo>
                      <a:pt x="376" y="240"/>
                    </a:lnTo>
                    <a:lnTo>
                      <a:pt x="378" y="240"/>
                    </a:lnTo>
                    <a:lnTo>
                      <a:pt x="380" y="240"/>
                    </a:lnTo>
                    <a:lnTo>
                      <a:pt x="380" y="238"/>
                    </a:lnTo>
                    <a:lnTo>
                      <a:pt x="380" y="236"/>
                    </a:lnTo>
                    <a:lnTo>
                      <a:pt x="382" y="234"/>
                    </a:lnTo>
                    <a:lnTo>
                      <a:pt x="382" y="234"/>
                    </a:lnTo>
                    <a:lnTo>
                      <a:pt x="382" y="232"/>
                    </a:lnTo>
                    <a:lnTo>
                      <a:pt x="382" y="232"/>
                    </a:lnTo>
                    <a:lnTo>
                      <a:pt x="384" y="230"/>
                    </a:lnTo>
                    <a:lnTo>
                      <a:pt x="387" y="227"/>
                    </a:lnTo>
                    <a:lnTo>
                      <a:pt x="389" y="227"/>
                    </a:lnTo>
                    <a:lnTo>
                      <a:pt x="389" y="227"/>
                    </a:lnTo>
                    <a:lnTo>
                      <a:pt x="389" y="227"/>
                    </a:lnTo>
                    <a:lnTo>
                      <a:pt x="391" y="227"/>
                    </a:lnTo>
                    <a:lnTo>
                      <a:pt x="391" y="227"/>
                    </a:lnTo>
                    <a:lnTo>
                      <a:pt x="393" y="228"/>
                    </a:lnTo>
                    <a:lnTo>
                      <a:pt x="393" y="228"/>
                    </a:lnTo>
                    <a:lnTo>
                      <a:pt x="395" y="230"/>
                    </a:lnTo>
                    <a:lnTo>
                      <a:pt x="395" y="232"/>
                    </a:lnTo>
                    <a:lnTo>
                      <a:pt x="401" y="232"/>
                    </a:lnTo>
                    <a:lnTo>
                      <a:pt x="403" y="234"/>
                    </a:lnTo>
                    <a:lnTo>
                      <a:pt x="406" y="232"/>
                    </a:lnTo>
                    <a:lnTo>
                      <a:pt x="410" y="234"/>
                    </a:lnTo>
                    <a:lnTo>
                      <a:pt x="410" y="234"/>
                    </a:lnTo>
                    <a:lnTo>
                      <a:pt x="412" y="234"/>
                    </a:lnTo>
                    <a:lnTo>
                      <a:pt x="412" y="236"/>
                    </a:lnTo>
                    <a:lnTo>
                      <a:pt x="412" y="236"/>
                    </a:lnTo>
                    <a:lnTo>
                      <a:pt x="416" y="234"/>
                    </a:lnTo>
                    <a:lnTo>
                      <a:pt x="418" y="230"/>
                    </a:lnTo>
                    <a:lnTo>
                      <a:pt x="418" y="228"/>
                    </a:lnTo>
                    <a:lnTo>
                      <a:pt x="416" y="228"/>
                    </a:lnTo>
                    <a:lnTo>
                      <a:pt x="416" y="227"/>
                    </a:lnTo>
                    <a:lnTo>
                      <a:pt x="416" y="225"/>
                    </a:lnTo>
                    <a:lnTo>
                      <a:pt x="416" y="223"/>
                    </a:lnTo>
                    <a:lnTo>
                      <a:pt x="414" y="223"/>
                    </a:lnTo>
                    <a:lnTo>
                      <a:pt x="414" y="221"/>
                    </a:lnTo>
                    <a:lnTo>
                      <a:pt x="414" y="221"/>
                    </a:lnTo>
                    <a:lnTo>
                      <a:pt x="414" y="221"/>
                    </a:lnTo>
                    <a:lnTo>
                      <a:pt x="412" y="221"/>
                    </a:lnTo>
                    <a:lnTo>
                      <a:pt x="412" y="221"/>
                    </a:lnTo>
                    <a:lnTo>
                      <a:pt x="412" y="221"/>
                    </a:lnTo>
                    <a:lnTo>
                      <a:pt x="412" y="221"/>
                    </a:lnTo>
                    <a:lnTo>
                      <a:pt x="412" y="221"/>
                    </a:lnTo>
                    <a:lnTo>
                      <a:pt x="412" y="221"/>
                    </a:lnTo>
                    <a:lnTo>
                      <a:pt x="410" y="219"/>
                    </a:lnTo>
                    <a:lnTo>
                      <a:pt x="410" y="219"/>
                    </a:lnTo>
                    <a:lnTo>
                      <a:pt x="410" y="219"/>
                    </a:lnTo>
                    <a:lnTo>
                      <a:pt x="410" y="219"/>
                    </a:lnTo>
                    <a:lnTo>
                      <a:pt x="408" y="219"/>
                    </a:lnTo>
                    <a:lnTo>
                      <a:pt x="408" y="217"/>
                    </a:lnTo>
                    <a:lnTo>
                      <a:pt x="408" y="217"/>
                    </a:lnTo>
                    <a:lnTo>
                      <a:pt x="408" y="217"/>
                    </a:lnTo>
                    <a:lnTo>
                      <a:pt x="410" y="217"/>
                    </a:lnTo>
                    <a:lnTo>
                      <a:pt x="410" y="215"/>
                    </a:lnTo>
                    <a:lnTo>
                      <a:pt x="410" y="215"/>
                    </a:lnTo>
                    <a:lnTo>
                      <a:pt x="410" y="215"/>
                    </a:lnTo>
                    <a:lnTo>
                      <a:pt x="410" y="215"/>
                    </a:lnTo>
                    <a:lnTo>
                      <a:pt x="410" y="215"/>
                    </a:lnTo>
                    <a:lnTo>
                      <a:pt x="410" y="213"/>
                    </a:lnTo>
                    <a:lnTo>
                      <a:pt x="412" y="213"/>
                    </a:lnTo>
                    <a:lnTo>
                      <a:pt x="416" y="211"/>
                    </a:lnTo>
                    <a:lnTo>
                      <a:pt x="418" y="211"/>
                    </a:lnTo>
                    <a:lnTo>
                      <a:pt x="420" y="209"/>
                    </a:lnTo>
                    <a:lnTo>
                      <a:pt x="420" y="209"/>
                    </a:lnTo>
                    <a:lnTo>
                      <a:pt x="422" y="208"/>
                    </a:lnTo>
                    <a:lnTo>
                      <a:pt x="422" y="208"/>
                    </a:lnTo>
                    <a:lnTo>
                      <a:pt x="422" y="208"/>
                    </a:lnTo>
                    <a:lnTo>
                      <a:pt x="422" y="208"/>
                    </a:lnTo>
                    <a:lnTo>
                      <a:pt x="422" y="208"/>
                    </a:lnTo>
                    <a:lnTo>
                      <a:pt x="425" y="206"/>
                    </a:lnTo>
                    <a:lnTo>
                      <a:pt x="427" y="206"/>
                    </a:lnTo>
                    <a:lnTo>
                      <a:pt x="429" y="204"/>
                    </a:lnTo>
                    <a:lnTo>
                      <a:pt x="429" y="206"/>
                    </a:lnTo>
                    <a:lnTo>
                      <a:pt x="431" y="206"/>
                    </a:lnTo>
                    <a:lnTo>
                      <a:pt x="431" y="206"/>
                    </a:lnTo>
                    <a:lnTo>
                      <a:pt x="431" y="208"/>
                    </a:lnTo>
                    <a:lnTo>
                      <a:pt x="433" y="208"/>
                    </a:lnTo>
                    <a:lnTo>
                      <a:pt x="439" y="209"/>
                    </a:lnTo>
                    <a:lnTo>
                      <a:pt x="439" y="208"/>
                    </a:lnTo>
                    <a:lnTo>
                      <a:pt x="439" y="206"/>
                    </a:lnTo>
                    <a:lnTo>
                      <a:pt x="439" y="206"/>
                    </a:lnTo>
                    <a:lnTo>
                      <a:pt x="439" y="204"/>
                    </a:lnTo>
                    <a:lnTo>
                      <a:pt x="437" y="204"/>
                    </a:lnTo>
                    <a:lnTo>
                      <a:pt x="437" y="204"/>
                    </a:lnTo>
                    <a:lnTo>
                      <a:pt x="437" y="204"/>
                    </a:lnTo>
                    <a:lnTo>
                      <a:pt x="437" y="202"/>
                    </a:lnTo>
                    <a:lnTo>
                      <a:pt x="437" y="200"/>
                    </a:lnTo>
                    <a:lnTo>
                      <a:pt x="437" y="196"/>
                    </a:lnTo>
                    <a:lnTo>
                      <a:pt x="437" y="196"/>
                    </a:lnTo>
                    <a:lnTo>
                      <a:pt x="437" y="194"/>
                    </a:lnTo>
                    <a:lnTo>
                      <a:pt x="437" y="192"/>
                    </a:lnTo>
                    <a:lnTo>
                      <a:pt x="437" y="190"/>
                    </a:lnTo>
                    <a:lnTo>
                      <a:pt x="437" y="190"/>
                    </a:lnTo>
                    <a:lnTo>
                      <a:pt x="435" y="189"/>
                    </a:lnTo>
                    <a:lnTo>
                      <a:pt x="433" y="187"/>
                    </a:lnTo>
                    <a:lnTo>
                      <a:pt x="427" y="183"/>
                    </a:lnTo>
                    <a:lnTo>
                      <a:pt x="425" y="183"/>
                    </a:lnTo>
                    <a:lnTo>
                      <a:pt x="424" y="181"/>
                    </a:lnTo>
                    <a:lnTo>
                      <a:pt x="424" y="179"/>
                    </a:lnTo>
                    <a:lnTo>
                      <a:pt x="424" y="179"/>
                    </a:lnTo>
                    <a:lnTo>
                      <a:pt x="422" y="177"/>
                    </a:lnTo>
                    <a:lnTo>
                      <a:pt x="422" y="175"/>
                    </a:lnTo>
                    <a:lnTo>
                      <a:pt x="422" y="175"/>
                    </a:lnTo>
                    <a:lnTo>
                      <a:pt x="422" y="175"/>
                    </a:lnTo>
                    <a:lnTo>
                      <a:pt x="420" y="173"/>
                    </a:lnTo>
                    <a:lnTo>
                      <a:pt x="420" y="171"/>
                    </a:lnTo>
                    <a:lnTo>
                      <a:pt x="416" y="171"/>
                    </a:lnTo>
                    <a:lnTo>
                      <a:pt x="414" y="170"/>
                    </a:lnTo>
                    <a:lnTo>
                      <a:pt x="414" y="170"/>
                    </a:lnTo>
                    <a:lnTo>
                      <a:pt x="414" y="168"/>
                    </a:lnTo>
                    <a:lnTo>
                      <a:pt x="414" y="168"/>
                    </a:lnTo>
                    <a:lnTo>
                      <a:pt x="414" y="168"/>
                    </a:lnTo>
                    <a:lnTo>
                      <a:pt x="414" y="168"/>
                    </a:lnTo>
                    <a:lnTo>
                      <a:pt x="412" y="166"/>
                    </a:lnTo>
                    <a:lnTo>
                      <a:pt x="412" y="166"/>
                    </a:lnTo>
                    <a:lnTo>
                      <a:pt x="412" y="166"/>
                    </a:lnTo>
                    <a:lnTo>
                      <a:pt x="412" y="166"/>
                    </a:lnTo>
                    <a:lnTo>
                      <a:pt x="414" y="164"/>
                    </a:lnTo>
                    <a:lnTo>
                      <a:pt x="414" y="164"/>
                    </a:lnTo>
                    <a:lnTo>
                      <a:pt x="416" y="164"/>
                    </a:lnTo>
                    <a:lnTo>
                      <a:pt x="416" y="164"/>
                    </a:lnTo>
                    <a:lnTo>
                      <a:pt x="416" y="164"/>
                    </a:lnTo>
                    <a:lnTo>
                      <a:pt x="416" y="160"/>
                    </a:lnTo>
                    <a:lnTo>
                      <a:pt x="416" y="158"/>
                    </a:lnTo>
                    <a:lnTo>
                      <a:pt x="416" y="158"/>
                    </a:lnTo>
                    <a:lnTo>
                      <a:pt x="416" y="156"/>
                    </a:lnTo>
                    <a:lnTo>
                      <a:pt x="416" y="156"/>
                    </a:lnTo>
                    <a:lnTo>
                      <a:pt x="416" y="156"/>
                    </a:lnTo>
                    <a:lnTo>
                      <a:pt x="416" y="156"/>
                    </a:lnTo>
                    <a:lnTo>
                      <a:pt x="418" y="154"/>
                    </a:lnTo>
                    <a:lnTo>
                      <a:pt x="420" y="152"/>
                    </a:lnTo>
                    <a:lnTo>
                      <a:pt x="427" y="147"/>
                    </a:lnTo>
                    <a:lnTo>
                      <a:pt x="429" y="143"/>
                    </a:lnTo>
                    <a:lnTo>
                      <a:pt x="431" y="141"/>
                    </a:lnTo>
                    <a:lnTo>
                      <a:pt x="431" y="141"/>
                    </a:lnTo>
                    <a:lnTo>
                      <a:pt x="431" y="141"/>
                    </a:lnTo>
                    <a:lnTo>
                      <a:pt x="433" y="141"/>
                    </a:lnTo>
                    <a:lnTo>
                      <a:pt x="433" y="141"/>
                    </a:lnTo>
                    <a:lnTo>
                      <a:pt x="433" y="141"/>
                    </a:lnTo>
                    <a:lnTo>
                      <a:pt x="437" y="139"/>
                    </a:lnTo>
                    <a:lnTo>
                      <a:pt x="437" y="139"/>
                    </a:lnTo>
                    <a:lnTo>
                      <a:pt x="439" y="137"/>
                    </a:lnTo>
                    <a:lnTo>
                      <a:pt x="441" y="137"/>
                    </a:lnTo>
                    <a:lnTo>
                      <a:pt x="441" y="135"/>
                    </a:lnTo>
                    <a:lnTo>
                      <a:pt x="443" y="133"/>
                    </a:lnTo>
                    <a:lnTo>
                      <a:pt x="446" y="130"/>
                    </a:lnTo>
                    <a:lnTo>
                      <a:pt x="448" y="128"/>
                    </a:lnTo>
                    <a:lnTo>
                      <a:pt x="448" y="128"/>
                    </a:lnTo>
                    <a:lnTo>
                      <a:pt x="452" y="126"/>
                    </a:lnTo>
                    <a:lnTo>
                      <a:pt x="452" y="126"/>
                    </a:lnTo>
                    <a:lnTo>
                      <a:pt x="456" y="124"/>
                    </a:lnTo>
                    <a:lnTo>
                      <a:pt x="456" y="122"/>
                    </a:lnTo>
                    <a:lnTo>
                      <a:pt x="458" y="122"/>
                    </a:lnTo>
                    <a:lnTo>
                      <a:pt x="460" y="122"/>
                    </a:lnTo>
                    <a:lnTo>
                      <a:pt x="460" y="122"/>
                    </a:lnTo>
                    <a:lnTo>
                      <a:pt x="460" y="122"/>
                    </a:lnTo>
                    <a:lnTo>
                      <a:pt x="460" y="122"/>
                    </a:lnTo>
                    <a:lnTo>
                      <a:pt x="460" y="120"/>
                    </a:lnTo>
                    <a:lnTo>
                      <a:pt x="460" y="120"/>
                    </a:lnTo>
                    <a:close/>
                  </a:path>
                </a:pathLst>
              </a:custGeom>
              <a:solidFill>
                <a:schemeClr val="bg1"/>
              </a:solidFill>
              <a:ln w="3175" cap="rnd">
                <a:solidFill>
                  <a:schemeClr val="tx1">
                    <a:lumMod val="50000"/>
                    <a:lumOff val="50000"/>
                  </a:schemeClr>
                </a:solidFill>
                <a:prstDash val="solid"/>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60" name="Freeform 70">
                <a:extLst>
                  <a:ext uri="{FF2B5EF4-FFF2-40B4-BE49-F238E27FC236}">
                    <a16:creationId xmlns:a16="http://schemas.microsoft.com/office/drawing/2014/main" id="{DF27B06A-F5DD-43BB-B989-572D6E475613}"/>
                  </a:ext>
                </a:extLst>
              </p:cNvPr>
              <p:cNvSpPr>
                <a:spLocks/>
              </p:cNvSpPr>
              <p:nvPr/>
            </p:nvSpPr>
            <p:spPr bwMode="auto">
              <a:xfrm>
                <a:off x="9891203" y="2795408"/>
                <a:ext cx="930823" cy="628174"/>
              </a:xfrm>
              <a:custGeom>
                <a:avLst/>
                <a:gdLst>
                  <a:gd name="T0" fmla="*/ 576 w 587"/>
                  <a:gd name="T1" fmla="*/ 57 h 395"/>
                  <a:gd name="T2" fmla="*/ 566 w 587"/>
                  <a:gd name="T3" fmla="*/ 36 h 395"/>
                  <a:gd name="T4" fmla="*/ 544 w 587"/>
                  <a:gd name="T5" fmla="*/ 9 h 395"/>
                  <a:gd name="T6" fmla="*/ 462 w 587"/>
                  <a:gd name="T7" fmla="*/ 34 h 395"/>
                  <a:gd name="T8" fmla="*/ 425 w 587"/>
                  <a:gd name="T9" fmla="*/ 36 h 395"/>
                  <a:gd name="T10" fmla="*/ 397 w 587"/>
                  <a:gd name="T11" fmla="*/ 70 h 395"/>
                  <a:gd name="T12" fmla="*/ 359 w 587"/>
                  <a:gd name="T13" fmla="*/ 106 h 395"/>
                  <a:gd name="T14" fmla="*/ 292 w 587"/>
                  <a:gd name="T15" fmla="*/ 97 h 395"/>
                  <a:gd name="T16" fmla="*/ 223 w 587"/>
                  <a:gd name="T17" fmla="*/ 110 h 395"/>
                  <a:gd name="T18" fmla="*/ 202 w 587"/>
                  <a:gd name="T19" fmla="*/ 118 h 395"/>
                  <a:gd name="T20" fmla="*/ 161 w 587"/>
                  <a:gd name="T21" fmla="*/ 118 h 395"/>
                  <a:gd name="T22" fmla="*/ 119 w 587"/>
                  <a:gd name="T23" fmla="*/ 125 h 395"/>
                  <a:gd name="T24" fmla="*/ 29 w 587"/>
                  <a:gd name="T25" fmla="*/ 131 h 395"/>
                  <a:gd name="T26" fmla="*/ 18 w 587"/>
                  <a:gd name="T27" fmla="*/ 167 h 395"/>
                  <a:gd name="T28" fmla="*/ 8 w 587"/>
                  <a:gd name="T29" fmla="*/ 180 h 395"/>
                  <a:gd name="T30" fmla="*/ 6 w 587"/>
                  <a:gd name="T31" fmla="*/ 190 h 395"/>
                  <a:gd name="T32" fmla="*/ 14 w 587"/>
                  <a:gd name="T33" fmla="*/ 205 h 395"/>
                  <a:gd name="T34" fmla="*/ 16 w 587"/>
                  <a:gd name="T35" fmla="*/ 251 h 395"/>
                  <a:gd name="T36" fmla="*/ 31 w 587"/>
                  <a:gd name="T37" fmla="*/ 249 h 395"/>
                  <a:gd name="T38" fmla="*/ 29 w 587"/>
                  <a:gd name="T39" fmla="*/ 230 h 395"/>
                  <a:gd name="T40" fmla="*/ 61 w 587"/>
                  <a:gd name="T41" fmla="*/ 207 h 395"/>
                  <a:gd name="T42" fmla="*/ 82 w 587"/>
                  <a:gd name="T43" fmla="*/ 213 h 395"/>
                  <a:gd name="T44" fmla="*/ 92 w 587"/>
                  <a:gd name="T45" fmla="*/ 213 h 395"/>
                  <a:gd name="T46" fmla="*/ 122 w 587"/>
                  <a:gd name="T47" fmla="*/ 211 h 395"/>
                  <a:gd name="T48" fmla="*/ 132 w 587"/>
                  <a:gd name="T49" fmla="*/ 222 h 395"/>
                  <a:gd name="T50" fmla="*/ 157 w 587"/>
                  <a:gd name="T51" fmla="*/ 222 h 395"/>
                  <a:gd name="T52" fmla="*/ 174 w 587"/>
                  <a:gd name="T53" fmla="*/ 209 h 395"/>
                  <a:gd name="T54" fmla="*/ 183 w 587"/>
                  <a:gd name="T55" fmla="*/ 213 h 395"/>
                  <a:gd name="T56" fmla="*/ 208 w 587"/>
                  <a:gd name="T57" fmla="*/ 201 h 395"/>
                  <a:gd name="T58" fmla="*/ 233 w 587"/>
                  <a:gd name="T59" fmla="*/ 207 h 395"/>
                  <a:gd name="T60" fmla="*/ 233 w 587"/>
                  <a:gd name="T61" fmla="*/ 238 h 395"/>
                  <a:gd name="T62" fmla="*/ 265 w 587"/>
                  <a:gd name="T63" fmla="*/ 239 h 395"/>
                  <a:gd name="T64" fmla="*/ 279 w 587"/>
                  <a:gd name="T65" fmla="*/ 249 h 395"/>
                  <a:gd name="T66" fmla="*/ 281 w 587"/>
                  <a:gd name="T67" fmla="*/ 264 h 395"/>
                  <a:gd name="T68" fmla="*/ 290 w 587"/>
                  <a:gd name="T69" fmla="*/ 281 h 395"/>
                  <a:gd name="T70" fmla="*/ 265 w 587"/>
                  <a:gd name="T71" fmla="*/ 295 h 395"/>
                  <a:gd name="T72" fmla="*/ 258 w 587"/>
                  <a:gd name="T73" fmla="*/ 312 h 395"/>
                  <a:gd name="T74" fmla="*/ 250 w 587"/>
                  <a:gd name="T75" fmla="*/ 325 h 395"/>
                  <a:gd name="T76" fmla="*/ 239 w 587"/>
                  <a:gd name="T77" fmla="*/ 329 h 395"/>
                  <a:gd name="T78" fmla="*/ 241 w 587"/>
                  <a:gd name="T79" fmla="*/ 371 h 395"/>
                  <a:gd name="T80" fmla="*/ 256 w 587"/>
                  <a:gd name="T81" fmla="*/ 388 h 395"/>
                  <a:gd name="T82" fmla="*/ 273 w 587"/>
                  <a:gd name="T83" fmla="*/ 386 h 395"/>
                  <a:gd name="T84" fmla="*/ 288 w 587"/>
                  <a:gd name="T85" fmla="*/ 361 h 395"/>
                  <a:gd name="T86" fmla="*/ 317 w 587"/>
                  <a:gd name="T87" fmla="*/ 352 h 395"/>
                  <a:gd name="T88" fmla="*/ 321 w 587"/>
                  <a:gd name="T89" fmla="*/ 327 h 395"/>
                  <a:gd name="T90" fmla="*/ 332 w 587"/>
                  <a:gd name="T91" fmla="*/ 316 h 395"/>
                  <a:gd name="T92" fmla="*/ 336 w 587"/>
                  <a:gd name="T93" fmla="*/ 302 h 395"/>
                  <a:gd name="T94" fmla="*/ 351 w 587"/>
                  <a:gd name="T95" fmla="*/ 268 h 395"/>
                  <a:gd name="T96" fmla="*/ 342 w 587"/>
                  <a:gd name="T97" fmla="*/ 255 h 395"/>
                  <a:gd name="T98" fmla="*/ 372 w 587"/>
                  <a:gd name="T99" fmla="*/ 215 h 395"/>
                  <a:gd name="T100" fmla="*/ 384 w 587"/>
                  <a:gd name="T101" fmla="*/ 219 h 395"/>
                  <a:gd name="T102" fmla="*/ 401 w 587"/>
                  <a:gd name="T103" fmla="*/ 211 h 395"/>
                  <a:gd name="T104" fmla="*/ 410 w 587"/>
                  <a:gd name="T105" fmla="*/ 175 h 395"/>
                  <a:gd name="T106" fmla="*/ 429 w 587"/>
                  <a:gd name="T107" fmla="*/ 156 h 395"/>
                  <a:gd name="T108" fmla="*/ 446 w 587"/>
                  <a:gd name="T109" fmla="*/ 137 h 395"/>
                  <a:gd name="T110" fmla="*/ 486 w 587"/>
                  <a:gd name="T111" fmla="*/ 108 h 395"/>
                  <a:gd name="T112" fmla="*/ 511 w 587"/>
                  <a:gd name="T113" fmla="*/ 99 h 395"/>
                  <a:gd name="T114" fmla="*/ 538 w 587"/>
                  <a:gd name="T115" fmla="*/ 78 h 395"/>
                  <a:gd name="T116" fmla="*/ 574 w 587"/>
                  <a:gd name="T117" fmla="*/ 72 h 395"/>
                  <a:gd name="T118" fmla="*/ 586 w 587"/>
                  <a:gd name="T119" fmla="*/ 64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87" h="395">
                    <a:moveTo>
                      <a:pt x="587" y="61"/>
                    </a:moveTo>
                    <a:lnTo>
                      <a:pt x="586" y="59"/>
                    </a:lnTo>
                    <a:lnTo>
                      <a:pt x="586" y="57"/>
                    </a:lnTo>
                    <a:lnTo>
                      <a:pt x="584" y="57"/>
                    </a:lnTo>
                    <a:lnTo>
                      <a:pt x="584" y="55"/>
                    </a:lnTo>
                    <a:lnTo>
                      <a:pt x="582" y="55"/>
                    </a:lnTo>
                    <a:lnTo>
                      <a:pt x="582" y="57"/>
                    </a:lnTo>
                    <a:lnTo>
                      <a:pt x="582" y="57"/>
                    </a:lnTo>
                    <a:lnTo>
                      <a:pt x="580" y="57"/>
                    </a:lnTo>
                    <a:lnTo>
                      <a:pt x="580" y="57"/>
                    </a:lnTo>
                    <a:lnTo>
                      <a:pt x="580" y="57"/>
                    </a:lnTo>
                    <a:lnTo>
                      <a:pt x="576" y="61"/>
                    </a:lnTo>
                    <a:lnTo>
                      <a:pt x="576" y="61"/>
                    </a:lnTo>
                    <a:lnTo>
                      <a:pt x="576" y="61"/>
                    </a:lnTo>
                    <a:lnTo>
                      <a:pt x="576" y="61"/>
                    </a:lnTo>
                    <a:lnTo>
                      <a:pt x="576" y="59"/>
                    </a:lnTo>
                    <a:lnTo>
                      <a:pt x="576" y="57"/>
                    </a:lnTo>
                    <a:lnTo>
                      <a:pt x="576" y="57"/>
                    </a:lnTo>
                    <a:lnTo>
                      <a:pt x="574" y="55"/>
                    </a:lnTo>
                    <a:lnTo>
                      <a:pt x="574" y="55"/>
                    </a:lnTo>
                    <a:lnTo>
                      <a:pt x="574" y="55"/>
                    </a:lnTo>
                    <a:lnTo>
                      <a:pt x="576" y="51"/>
                    </a:lnTo>
                    <a:lnTo>
                      <a:pt x="576" y="49"/>
                    </a:lnTo>
                    <a:lnTo>
                      <a:pt x="576" y="45"/>
                    </a:lnTo>
                    <a:lnTo>
                      <a:pt x="574" y="44"/>
                    </a:lnTo>
                    <a:lnTo>
                      <a:pt x="574" y="44"/>
                    </a:lnTo>
                    <a:lnTo>
                      <a:pt x="572" y="42"/>
                    </a:lnTo>
                    <a:lnTo>
                      <a:pt x="570" y="42"/>
                    </a:lnTo>
                    <a:lnTo>
                      <a:pt x="570" y="40"/>
                    </a:lnTo>
                    <a:lnTo>
                      <a:pt x="570" y="40"/>
                    </a:lnTo>
                    <a:lnTo>
                      <a:pt x="568" y="40"/>
                    </a:lnTo>
                    <a:lnTo>
                      <a:pt x="568" y="38"/>
                    </a:lnTo>
                    <a:lnTo>
                      <a:pt x="566" y="38"/>
                    </a:lnTo>
                    <a:lnTo>
                      <a:pt x="566" y="36"/>
                    </a:lnTo>
                    <a:lnTo>
                      <a:pt x="566" y="30"/>
                    </a:lnTo>
                    <a:lnTo>
                      <a:pt x="566" y="30"/>
                    </a:lnTo>
                    <a:lnTo>
                      <a:pt x="565" y="28"/>
                    </a:lnTo>
                    <a:lnTo>
                      <a:pt x="566" y="26"/>
                    </a:lnTo>
                    <a:lnTo>
                      <a:pt x="568" y="23"/>
                    </a:lnTo>
                    <a:lnTo>
                      <a:pt x="576" y="13"/>
                    </a:lnTo>
                    <a:lnTo>
                      <a:pt x="580" y="7"/>
                    </a:lnTo>
                    <a:lnTo>
                      <a:pt x="582" y="4"/>
                    </a:lnTo>
                    <a:lnTo>
                      <a:pt x="584" y="2"/>
                    </a:lnTo>
                    <a:lnTo>
                      <a:pt x="584" y="0"/>
                    </a:lnTo>
                    <a:lnTo>
                      <a:pt x="584" y="0"/>
                    </a:lnTo>
                    <a:lnTo>
                      <a:pt x="584" y="0"/>
                    </a:lnTo>
                    <a:lnTo>
                      <a:pt x="561" y="0"/>
                    </a:lnTo>
                    <a:lnTo>
                      <a:pt x="555" y="2"/>
                    </a:lnTo>
                    <a:lnTo>
                      <a:pt x="547" y="6"/>
                    </a:lnTo>
                    <a:lnTo>
                      <a:pt x="545" y="7"/>
                    </a:lnTo>
                    <a:lnTo>
                      <a:pt x="544" y="9"/>
                    </a:lnTo>
                    <a:lnTo>
                      <a:pt x="540" y="11"/>
                    </a:lnTo>
                    <a:lnTo>
                      <a:pt x="532" y="13"/>
                    </a:lnTo>
                    <a:lnTo>
                      <a:pt x="528" y="13"/>
                    </a:lnTo>
                    <a:lnTo>
                      <a:pt x="528" y="11"/>
                    </a:lnTo>
                    <a:lnTo>
                      <a:pt x="526" y="11"/>
                    </a:lnTo>
                    <a:lnTo>
                      <a:pt x="525" y="11"/>
                    </a:lnTo>
                    <a:lnTo>
                      <a:pt x="523" y="9"/>
                    </a:lnTo>
                    <a:lnTo>
                      <a:pt x="523" y="9"/>
                    </a:lnTo>
                    <a:lnTo>
                      <a:pt x="521" y="9"/>
                    </a:lnTo>
                    <a:lnTo>
                      <a:pt x="517" y="13"/>
                    </a:lnTo>
                    <a:lnTo>
                      <a:pt x="488" y="23"/>
                    </a:lnTo>
                    <a:lnTo>
                      <a:pt x="485" y="25"/>
                    </a:lnTo>
                    <a:lnTo>
                      <a:pt x="477" y="28"/>
                    </a:lnTo>
                    <a:lnTo>
                      <a:pt x="475" y="30"/>
                    </a:lnTo>
                    <a:lnTo>
                      <a:pt x="475" y="30"/>
                    </a:lnTo>
                    <a:lnTo>
                      <a:pt x="467" y="32"/>
                    </a:lnTo>
                    <a:lnTo>
                      <a:pt x="462" y="34"/>
                    </a:lnTo>
                    <a:lnTo>
                      <a:pt x="458" y="36"/>
                    </a:lnTo>
                    <a:lnTo>
                      <a:pt x="454" y="38"/>
                    </a:lnTo>
                    <a:lnTo>
                      <a:pt x="452" y="40"/>
                    </a:lnTo>
                    <a:lnTo>
                      <a:pt x="450" y="40"/>
                    </a:lnTo>
                    <a:lnTo>
                      <a:pt x="448" y="40"/>
                    </a:lnTo>
                    <a:lnTo>
                      <a:pt x="448" y="40"/>
                    </a:lnTo>
                    <a:lnTo>
                      <a:pt x="444" y="42"/>
                    </a:lnTo>
                    <a:lnTo>
                      <a:pt x="443" y="38"/>
                    </a:lnTo>
                    <a:lnTo>
                      <a:pt x="433" y="42"/>
                    </a:lnTo>
                    <a:lnTo>
                      <a:pt x="431" y="40"/>
                    </a:lnTo>
                    <a:lnTo>
                      <a:pt x="429" y="40"/>
                    </a:lnTo>
                    <a:lnTo>
                      <a:pt x="427" y="38"/>
                    </a:lnTo>
                    <a:lnTo>
                      <a:pt x="427" y="38"/>
                    </a:lnTo>
                    <a:lnTo>
                      <a:pt x="427" y="36"/>
                    </a:lnTo>
                    <a:lnTo>
                      <a:pt x="425" y="36"/>
                    </a:lnTo>
                    <a:lnTo>
                      <a:pt x="425" y="36"/>
                    </a:lnTo>
                    <a:lnTo>
                      <a:pt x="425" y="36"/>
                    </a:lnTo>
                    <a:lnTo>
                      <a:pt x="424" y="36"/>
                    </a:lnTo>
                    <a:lnTo>
                      <a:pt x="422" y="38"/>
                    </a:lnTo>
                    <a:lnTo>
                      <a:pt x="422" y="40"/>
                    </a:lnTo>
                    <a:lnTo>
                      <a:pt x="422" y="42"/>
                    </a:lnTo>
                    <a:lnTo>
                      <a:pt x="422" y="42"/>
                    </a:lnTo>
                    <a:lnTo>
                      <a:pt x="424" y="44"/>
                    </a:lnTo>
                    <a:lnTo>
                      <a:pt x="424" y="44"/>
                    </a:lnTo>
                    <a:lnTo>
                      <a:pt x="425" y="45"/>
                    </a:lnTo>
                    <a:lnTo>
                      <a:pt x="425" y="45"/>
                    </a:lnTo>
                    <a:lnTo>
                      <a:pt x="424" y="47"/>
                    </a:lnTo>
                    <a:lnTo>
                      <a:pt x="424" y="47"/>
                    </a:lnTo>
                    <a:lnTo>
                      <a:pt x="412" y="59"/>
                    </a:lnTo>
                    <a:lnTo>
                      <a:pt x="408" y="63"/>
                    </a:lnTo>
                    <a:lnTo>
                      <a:pt x="404" y="64"/>
                    </a:lnTo>
                    <a:lnTo>
                      <a:pt x="401" y="68"/>
                    </a:lnTo>
                    <a:lnTo>
                      <a:pt x="401" y="68"/>
                    </a:lnTo>
                    <a:lnTo>
                      <a:pt x="397" y="70"/>
                    </a:lnTo>
                    <a:lnTo>
                      <a:pt x="387" y="82"/>
                    </a:lnTo>
                    <a:lnTo>
                      <a:pt x="387" y="82"/>
                    </a:lnTo>
                    <a:lnTo>
                      <a:pt x="385" y="83"/>
                    </a:lnTo>
                    <a:lnTo>
                      <a:pt x="385" y="85"/>
                    </a:lnTo>
                    <a:lnTo>
                      <a:pt x="385" y="87"/>
                    </a:lnTo>
                    <a:lnTo>
                      <a:pt x="385" y="91"/>
                    </a:lnTo>
                    <a:lnTo>
                      <a:pt x="385" y="91"/>
                    </a:lnTo>
                    <a:lnTo>
                      <a:pt x="385" y="93"/>
                    </a:lnTo>
                    <a:lnTo>
                      <a:pt x="384" y="95"/>
                    </a:lnTo>
                    <a:lnTo>
                      <a:pt x="380" y="97"/>
                    </a:lnTo>
                    <a:lnTo>
                      <a:pt x="380" y="97"/>
                    </a:lnTo>
                    <a:lnTo>
                      <a:pt x="378" y="99"/>
                    </a:lnTo>
                    <a:lnTo>
                      <a:pt x="376" y="101"/>
                    </a:lnTo>
                    <a:lnTo>
                      <a:pt x="374" y="103"/>
                    </a:lnTo>
                    <a:lnTo>
                      <a:pt x="368" y="104"/>
                    </a:lnTo>
                    <a:lnTo>
                      <a:pt x="364" y="104"/>
                    </a:lnTo>
                    <a:lnTo>
                      <a:pt x="359" y="106"/>
                    </a:lnTo>
                    <a:lnTo>
                      <a:pt x="357" y="106"/>
                    </a:lnTo>
                    <a:lnTo>
                      <a:pt x="353" y="108"/>
                    </a:lnTo>
                    <a:lnTo>
                      <a:pt x="351" y="108"/>
                    </a:lnTo>
                    <a:lnTo>
                      <a:pt x="349" y="106"/>
                    </a:lnTo>
                    <a:lnTo>
                      <a:pt x="347" y="104"/>
                    </a:lnTo>
                    <a:lnTo>
                      <a:pt x="345" y="104"/>
                    </a:lnTo>
                    <a:lnTo>
                      <a:pt x="343" y="104"/>
                    </a:lnTo>
                    <a:lnTo>
                      <a:pt x="311" y="108"/>
                    </a:lnTo>
                    <a:lnTo>
                      <a:pt x="307" y="106"/>
                    </a:lnTo>
                    <a:lnTo>
                      <a:pt x="305" y="106"/>
                    </a:lnTo>
                    <a:lnTo>
                      <a:pt x="303" y="104"/>
                    </a:lnTo>
                    <a:lnTo>
                      <a:pt x="303" y="104"/>
                    </a:lnTo>
                    <a:lnTo>
                      <a:pt x="303" y="103"/>
                    </a:lnTo>
                    <a:lnTo>
                      <a:pt x="303" y="103"/>
                    </a:lnTo>
                    <a:lnTo>
                      <a:pt x="303" y="103"/>
                    </a:lnTo>
                    <a:lnTo>
                      <a:pt x="300" y="101"/>
                    </a:lnTo>
                    <a:lnTo>
                      <a:pt x="292" y="97"/>
                    </a:lnTo>
                    <a:lnTo>
                      <a:pt x="284" y="97"/>
                    </a:lnTo>
                    <a:lnTo>
                      <a:pt x="281" y="95"/>
                    </a:lnTo>
                    <a:lnTo>
                      <a:pt x="279" y="97"/>
                    </a:lnTo>
                    <a:lnTo>
                      <a:pt x="277" y="99"/>
                    </a:lnTo>
                    <a:lnTo>
                      <a:pt x="277" y="99"/>
                    </a:lnTo>
                    <a:lnTo>
                      <a:pt x="275" y="101"/>
                    </a:lnTo>
                    <a:lnTo>
                      <a:pt x="273" y="103"/>
                    </a:lnTo>
                    <a:lnTo>
                      <a:pt x="267" y="103"/>
                    </a:lnTo>
                    <a:lnTo>
                      <a:pt x="262" y="104"/>
                    </a:lnTo>
                    <a:lnTo>
                      <a:pt x="250" y="108"/>
                    </a:lnTo>
                    <a:lnTo>
                      <a:pt x="246" y="110"/>
                    </a:lnTo>
                    <a:lnTo>
                      <a:pt x="246" y="110"/>
                    </a:lnTo>
                    <a:lnTo>
                      <a:pt x="243" y="110"/>
                    </a:lnTo>
                    <a:lnTo>
                      <a:pt x="241" y="110"/>
                    </a:lnTo>
                    <a:lnTo>
                      <a:pt x="237" y="112"/>
                    </a:lnTo>
                    <a:lnTo>
                      <a:pt x="227" y="110"/>
                    </a:lnTo>
                    <a:lnTo>
                      <a:pt x="223" y="110"/>
                    </a:lnTo>
                    <a:lnTo>
                      <a:pt x="223" y="114"/>
                    </a:lnTo>
                    <a:lnTo>
                      <a:pt x="220" y="118"/>
                    </a:lnTo>
                    <a:lnTo>
                      <a:pt x="214" y="118"/>
                    </a:lnTo>
                    <a:lnTo>
                      <a:pt x="212" y="118"/>
                    </a:lnTo>
                    <a:lnTo>
                      <a:pt x="210" y="116"/>
                    </a:lnTo>
                    <a:lnTo>
                      <a:pt x="208" y="114"/>
                    </a:lnTo>
                    <a:lnTo>
                      <a:pt x="206" y="114"/>
                    </a:lnTo>
                    <a:lnTo>
                      <a:pt x="206" y="116"/>
                    </a:lnTo>
                    <a:lnTo>
                      <a:pt x="206" y="118"/>
                    </a:lnTo>
                    <a:lnTo>
                      <a:pt x="204" y="120"/>
                    </a:lnTo>
                    <a:lnTo>
                      <a:pt x="206" y="120"/>
                    </a:lnTo>
                    <a:lnTo>
                      <a:pt x="206" y="122"/>
                    </a:lnTo>
                    <a:lnTo>
                      <a:pt x="206" y="123"/>
                    </a:lnTo>
                    <a:lnTo>
                      <a:pt x="204" y="123"/>
                    </a:lnTo>
                    <a:lnTo>
                      <a:pt x="202" y="122"/>
                    </a:lnTo>
                    <a:lnTo>
                      <a:pt x="202" y="120"/>
                    </a:lnTo>
                    <a:lnTo>
                      <a:pt x="202" y="118"/>
                    </a:lnTo>
                    <a:lnTo>
                      <a:pt x="201" y="118"/>
                    </a:lnTo>
                    <a:lnTo>
                      <a:pt x="199" y="118"/>
                    </a:lnTo>
                    <a:lnTo>
                      <a:pt x="191" y="122"/>
                    </a:lnTo>
                    <a:lnTo>
                      <a:pt x="189" y="123"/>
                    </a:lnTo>
                    <a:lnTo>
                      <a:pt x="185" y="123"/>
                    </a:lnTo>
                    <a:lnTo>
                      <a:pt x="183" y="123"/>
                    </a:lnTo>
                    <a:lnTo>
                      <a:pt x="180" y="122"/>
                    </a:lnTo>
                    <a:lnTo>
                      <a:pt x="178" y="122"/>
                    </a:lnTo>
                    <a:lnTo>
                      <a:pt x="174" y="123"/>
                    </a:lnTo>
                    <a:lnTo>
                      <a:pt x="172" y="123"/>
                    </a:lnTo>
                    <a:lnTo>
                      <a:pt x="172" y="122"/>
                    </a:lnTo>
                    <a:lnTo>
                      <a:pt x="168" y="118"/>
                    </a:lnTo>
                    <a:lnTo>
                      <a:pt x="168" y="116"/>
                    </a:lnTo>
                    <a:lnTo>
                      <a:pt x="166" y="116"/>
                    </a:lnTo>
                    <a:lnTo>
                      <a:pt x="162" y="116"/>
                    </a:lnTo>
                    <a:lnTo>
                      <a:pt x="162" y="116"/>
                    </a:lnTo>
                    <a:lnTo>
                      <a:pt x="161" y="118"/>
                    </a:lnTo>
                    <a:lnTo>
                      <a:pt x="159" y="120"/>
                    </a:lnTo>
                    <a:lnTo>
                      <a:pt x="159" y="122"/>
                    </a:lnTo>
                    <a:lnTo>
                      <a:pt x="157" y="123"/>
                    </a:lnTo>
                    <a:lnTo>
                      <a:pt x="157" y="123"/>
                    </a:lnTo>
                    <a:lnTo>
                      <a:pt x="155" y="125"/>
                    </a:lnTo>
                    <a:lnTo>
                      <a:pt x="153" y="125"/>
                    </a:lnTo>
                    <a:lnTo>
                      <a:pt x="151" y="125"/>
                    </a:lnTo>
                    <a:lnTo>
                      <a:pt x="149" y="125"/>
                    </a:lnTo>
                    <a:lnTo>
                      <a:pt x="149" y="125"/>
                    </a:lnTo>
                    <a:lnTo>
                      <a:pt x="145" y="123"/>
                    </a:lnTo>
                    <a:lnTo>
                      <a:pt x="143" y="123"/>
                    </a:lnTo>
                    <a:lnTo>
                      <a:pt x="136" y="123"/>
                    </a:lnTo>
                    <a:lnTo>
                      <a:pt x="132" y="123"/>
                    </a:lnTo>
                    <a:lnTo>
                      <a:pt x="130" y="123"/>
                    </a:lnTo>
                    <a:lnTo>
                      <a:pt x="126" y="125"/>
                    </a:lnTo>
                    <a:lnTo>
                      <a:pt x="124" y="125"/>
                    </a:lnTo>
                    <a:lnTo>
                      <a:pt x="119" y="125"/>
                    </a:lnTo>
                    <a:lnTo>
                      <a:pt x="98" y="127"/>
                    </a:lnTo>
                    <a:lnTo>
                      <a:pt x="86" y="125"/>
                    </a:lnTo>
                    <a:lnTo>
                      <a:pt x="77" y="120"/>
                    </a:lnTo>
                    <a:lnTo>
                      <a:pt x="67" y="114"/>
                    </a:lnTo>
                    <a:lnTo>
                      <a:pt x="63" y="114"/>
                    </a:lnTo>
                    <a:lnTo>
                      <a:pt x="61" y="114"/>
                    </a:lnTo>
                    <a:lnTo>
                      <a:pt x="61" y="116"/>
                    </a:lnTo>
                    <a:lnTo>
                      <a:pt x="60" y="116"/>
                    </a:lnTo>
                    <a:lnTo>
                      <a:pt x="58" y="118"/>
                    </a:lnTo>
                    <a:lnTo>
                      <a:pt x="56" y="118"/>
                    </a:lnTo>
                    <a:lnTo>
                      <a:pt x="54" y="118"/>
                    </a:lnTo>
                    <a:lnTo>
                      <a:pt x="52" y="118"/>
                    </a:lnTo>
                    <a:lnTo>
                      <a:pt x="48" y="120"/>
                    </a:lnTo>
                    <a:lnTo>
                      <a:pt x="46" y="125"/>
                    </a:lnTo>
                    <a:lnTo>
                      <a:pt x="44" y="129"/>
                    </a:lnTo>
                    <a:lnTo>
                      <a:pt x="41" y="129"/>
                    </a:lnTo>
                    <a:lnTo>
                      <a:pt x="29" y="131"/>
                    </a:lnTo>
                    <a:lnTo>
                      <a:pt x="23" y="131"/>
                    </a:lnTo>
                    <a:lnTo>
                      <a:pt x="21" y="133"/>
                    </a:lnTo>
                    <a:lnTo>
                      <a:pt x="21" y="131"/>
                    </a:lnTo>
                    <a:lnTo>
                      <a:pt x="20" y="131"/>
                    </a:lnTo>
                    <a:lnTo>
                      <a:pt x="20" y="131"/>
                    </a:lnTo>
                    <a:lnTo>
                      <a:pt x="18" y="133"/>
                    </a:lnTo>
                    <a:lnTo>
                      <a:pt x="20" y="139"/>
                    </a:lnTo>
                    <a:lnTo>
                      <a:pt x="21" y="141"/>
                    </a:lnTo>
                    <a:lnTo>
                      <a:pt x="21" y="150"/>
                    </a:lnTo>
                    <a:lnTo>
                      <a:pt x="20" y="154"/>
                    </a:lnTo>
                    <a:lnTo>
                      <a:pt x="20" y="154"/>
                    </a:lnTo>
                    <a:lnTo>
                      <a:pt x="20" y="154"/>
                    </a:lnTo>
                    <a:lnTo>
                      <a:pt x="20" y="154"/>
                    </a:lnTo>
                    <a:lnTo>
                      <a:pt x="20" y="158"/>
                    </a:lnTo>
                    <a:lnTo>
                      <a:pt x="18" y="160"/>
                    </a:lnTo>
                    <a:lnTo>
                      <a:pt x="18" y="167"/>
                    </a:lnTo>
                    <a:lnTo>
                      <a:pt x="18" y="167"/>
                    </a:lnTo>
                    <a:lnTo>
                      <a:pt x="18" y="167"/>
                    </a:lnTo>
                    <a:lnTo>
                      <a:pt x="16" y="167"/>
                    </a:lnTo>
                    <a:lnTo>
                      <a:pt x="16" y="169"/>
                    </a:lnTo>
                    <a:lnTo>
                      <a:pt x="16" y="169"/>
                    </a:lnTo>
                    <a:lnTo>
                      <a:pt x="16" y="169"/>
                    </a:lnTo>
                    <a:lnTo>
                      <a:pt x="16" y="169"/>
                    </a:lnTo>
                    <a:lnTo>
                      <a:pt x="16" y="171"/>
                    </a:lnTo>
                    <a:lnTo>
                      <a:pt x="16" y="171"/>
                    </a:lnTo>
                    <a:lnTo>
                      <a:pt x="16" y="171"/>
                    </a:lnTo>
                    <a:lnTo>
                      <a:pt x="16" y="173"/>
                    </a:lnTo>
                    <a:lnTo>
                      <a:pt x="14" y="173"/>
                    </a:lnTo>
                    <a:lnTo>
                      <a:pt x="12" y="175"/>
                    </a:lnTo>
                    <a:lnTo>
                      <a:pt x="12" y="175"/>
                    </a:lnTo>
                    <a:lnTo>
                      <a:pt x="12" y="175"/>
                    </a:lnTo>
                    <a:lnTo>
                      <a:pt x="10" y="179"/>
                    </a:lnTo>
                    <a:lnTo>
                      <a:pt x="8" y="179"/>
                    </a:lnTo>
                    <a:lnTo>
                      <a:pt x="8" y="180"/>
                    </a:lnTo>
                    <a:lnTo>
                      <a:pt x="8" y="180"/>
                    </a:lnTo>
                    <a:lnTo>
                      <a:pt x="8" y="180"/>
                    </a:lnTo>
                    <a:lnTo>
                      <a:pt x="8" y="182"/>
                    </a:lnTo>
                    <a:lnTo>
                      <a:pt x="8" y="182"/>
                    </a:lnTo>
                    <a:lnTo>
                      <a:pt x="8" y="184"/>
                    </a:lnTo>
                    <a:lnTo>
                      <a:pt x="6" y="184"/>
                    </a:lnTo>
                    <a:lnTo>
                      <a:pt x="4" y="184"/>
                    </a:lnTo>
                    <a:lnTo>
                      <a:pt x="2" y="186"/>
                    </a:lnTo>
                    <a:lnTo>
                      <a:pt x="0" y="186"/>
                    </a:lnTo>
                    <a:lnTo>
                      <a:pt x="0" y="188"/>
                    </a:lnTo>
                    <a:lnTo>
                      <a:pt x="0" y="188"/>
                    </a:lnTo>
                    <a:lnTo>
                      <a:pt x="0" y="190"/>
                    </a:lnTo>
                    <a:lnTo>
                      <a:pt x="2" y="190"/>
                    </a:lnTo>
                    <a:lnTo>
                      <a:pt x="2" y="190"/>
                    </a:lnTo>
                    <a:lnTo>
                      <a:pt x="4" y="190"/>
                    </a:lnTo>
                    <a:lnTo>
                      <a:pt x="4" y="190"/>
                    </a:lnTo>
                    <a:lnTo>
                      <a:pt x="6" y="190"/>
                    </a:lnTo>
                    <a:lnTo>
                      <a:pt x="6" y="192"/>
                    </a:lnTo>
                    <a:lnTo>
                      <a:pt x="6" y="194"/>
                    </a:lnTo>
                    <a:lnTo>
                      <a:pt x="8" y="196"/>
                    </a:lnTo>
                    <a:lnTo>
                      <a:pt x="8" y="198"/>
                    </a:lnTo>
                    <a:lnTo>
                      <a:pt x="10" y="198"/>
                    </a:lnTo>
                    <a:lnTo>
                      <a:pt x="8" y="199"/>
                    </a:lnTo>
                    <a:lnTo>
                      <a:pt x="8" y="201"/>
                    </a:lnTo>
                    <a:lnTo>
                      <a:pt x="10" y="201"/>
                    </a:lnTo>
                    <a:lnTo>
                      <a:pt x="12" y="205"/>
                    </a:lnTo>
                    <a:lnTo>
                      <a:pt x="12" y="205"/>
                    </a:lnTo>
                    <a:lnTo>
                      <a:pt x="12" y="207"/>
                    </a:lnTo>
                    <a:lnTo>
                      <a:pt x="14" y="207"/>
                    </a:lnTo>
                    <a:lnTo>
                      <a:pt x="14" y="207"/>
                    </a:lnTo>
                    <a:lnTo>
                      <a:pt x="14" y="205"/>
                    </a:lnTo>
                    <a:lnTo>
                      <a:pt x="14" y="205"/>
                    </a:lnTo>
                    <a:lnTo>
                      <a:pt x="14" y="205"/>
                    </a:lnTo>
                    <a:lnTo>
                      <a:pt x="14" y="205"/>
                    </a:lnTo>
                    <a:lnTo>
                      <a:pt x="14" y="205"/>
                    </a:lnTo>
                    <a:lnTo>
                      <a:pt x="16" y="205"/>
                    </a:lnTo>
                    <a:lnTo>
                      <a:pt x="16" y="205"/>
                    </a:lnTo>
                    <a:lnTo>
                      <a:pt x="16" y="207"/>
                    </a:lnTo>
                    <a:lnTo>
                      <a:pt x="16" y="209"/>
                    </a:lnTo>
                    <a:lnTo>
                      <a:pt x="14" y="211"/>
                    </a:lnTo>
                    <a:lnTo>
                      <a:pt x="12" y="211"/>
                    </a:lnTo>
                    <a:lnTo>
                      <a:pt x="14" y="211"/>
                    </a:lnTo>
                    <a:lnTo>
                      <a:pt x="16" y="213"/>
                    </a:lnTo>
                    <a:lnTo>
                      <a:pt x="18" y="213"/>
                    </a:lnTo>
                    <a:lnTo>
                      <a:pt x="16" y="215"/>
                    </a:lnTo>
                    <a:lnTo>
                      <a:pt x="12" y="222"/>
                    </a:lnTo>
                    <a:lnTo>
                      <a:pt x="12" y="224"/>
                    </a:lnTo>
                    <a:lnTo>
                      <a:pt x="14" y="234"/>
                    </a:lnTo>
                    <a:lnTo>
                      <a:pt x="16" y="239"/>
                    </a:lnTo>
                    <a:lnTo>
                      <a:pt x="18" y="243"/>
                    </a:lnTo>
                    <a:lnTo>
                      <a:pt x="16" y="251"/>
                    </a:lnTo>
                    <a:lnTo>
                      <a:pt x="16" y="258"/>
                    </a:lnTo>
                    <a:lnTo>
                      <a:pt x="14" y="262"/>
                    </a:lnTo>
                    <a:lnTo>
                      <a:pt x="18" y="262"/>
                    </a:lnTo>
                    <a:lnTo>
                      <a:pt x="21" y="260"/>
                    </a:lnTo>
                    <a:lnTo>
                      <a:pt x="21" y="260"/>
                    </a:lnTo>
                    <a:lnTo>
                      <a:pt x="21" y="260"/>
                    </a:lnTo>
                    <a:lnTo>
                      <a:pt x="21" y="258"/>
                    </a:lnTo>
                    <a:lnTo>
                      <a:pt x="23" y="257"/>
                    </a:lnTo>
                    <a:lnTo>
                      <a:pt x="23" y="255"/>
                    </a:lnTo>
                    <a:lnTo>
                      <a:pt x="23" y="253"/>
                    </a:lnTo>
                    <a:lnTo>
                      <a:pt x="23" y="251"/>
                    </a:lnTo>
                    <a:lnTo>
                      <a:pt x="25" y="251"/>
                    </a:lnTo>
                    <a:lnTo>
                      <a:pt x="27" y="251"/>
                    </a:lnTo>
                    <a:lnTo>
                      <a:pt x="29" y="251"/>
                    </a:lnTo>
                    <a:lnTo>
                      <a:pt x="31" y="249"/>
                    </a:lnTo>
                    <a:lnTo>
                      <a:pt x="31" y="249"/>
                    </a:lnTo>
                    <a:lnTo>
                      <a:pt x="31" y="249"/>
                    </a:lnTo>
                    <a:lnTo>
                      <a:pt x="33" y="247"/>
                    </a:lnTo>
                    <a:lnTo>
                      <a:pt x="33" y="247"/>
                    </a:lnTo>
                    <a:lnTo>
                      <a:pt x="33" y="245"/>
                    </a:lnTo>
                    <a:lnTo>
                      <a:pt x="33" y="245"/>
                    </a:lnTo>
                    <a:lnTo>
                      <a:pt x="31" y="245"/>
                    </a:lnTo>
                    <a:lnTo>
                      <a:pt x="29" y="243"/>
                    </a:lnTo>
                    <a:lnTo>
                      <a:pt x="29" y="241"/>
                    </a:lnTo>
                    <a:lnTo>
                      <a:pt x="27" y="241"/>
                    </a:lnTo>
                    <a:lnTo>
                      <a:pt x="27" y="239"/>
                    </a:lnTo>
                    <a:lnTo>
                      <a:pt x="27" y="238"/>
                    </a:lnTo>
                    <a:lnTo>
                      <a:pt x="27" y="236"/>
                    </a:lnTo>
                    <a:lnTo>
                      <a:pt x="27" y="236"/>
                    </a:lnTo>
                    <a:lnTo>
                      <a:pt x="27" y="234"/>
                    </a:lnTo>
                    <a:lnTo>
                      <a:pt x="27" y="232"/>
                    </a:lnTo>
                    <a:lnTo>
                      <a:pt x="29" y="230"/>
                    </a:lnTo>
                    <a:lnTo>
                      <a:pt x="29" y="230"/>
                    </a:lnTo>
                    <a:lnTo>
                      <a:pt x="29" y="230"/>
                    </a:lnTo>
                    <a:lnTo>
                      <a:pt x="29" y="228"/>
                    </a:lnTo>
                    <a:lnTo>
                      <a:pt x="29" y="226"/>
                    </a:lnTo>
                    <a:lnTo>
                      <a:pt x="31" y="224"/>
                    </a:lnTo>
                    <a:lnTo>
                      <a:pt x="31" y="224"/>
                    </a:lnTo>
                    <a:lnTo>
                      <a:pt x="35" y="220"/>
                    </a:lnTo>
                    <a:lnTo>
                      <a:pt x="35" y="220"/>
                    </a:lnTo>
                    <a:lnTo>
                      <a:pt x="35" y="219"/>
                    </a:lnTo>
                    <a:lnTo>
                      <a:pt x="37" y="217"/>
                    </a:lnTo>
                    <a:lnTo>
                      <a:pt x="37" y="217"/>
                    </a:lnTo>
                    <a:lnTo>
                      <a:pt x="41" y="213"/>
                    </a:lnTo>
                    <a:lnTo>
                      <a:pt x="42" y="211"/>
                    </a:lnTo>
                    <a:lnTo>
                      <a:pt x="42" y="211"/>
                    </a:lnTo>
                    <a:lnTo>
                      <a:pt x="44" y="209"/>
                    </a:lnTo>
                    <a:lnTo>
                      <a:pt x="52" y="209"/>
                    </a:lnTo>
                    <a:lnTo>
                      <a:pt x="58" y="209"/>
                    </a:lnTo>
                    <a:lnTo>
                      <a:pt x="60" y="207"/>
                    </a:lnTo>
                    <a:lnTo>
                      <a:pt x="61" y="207"/>
                    </a:lnTo>
                    <a:lnTo>
                      <a:pt x="63" y="207"/>
                    </a:lnTo>
                    <a:lnTo>
                      <a:pt x="63" y="207"/>
                    </a:lnTo>
                    <a:lnTo>
                      <a:pt x="65" y="205"/>
                    </a:lnTo>
                    <a:lnTo>
                      <a:pt x="67" y="203"/>
                    </a:lnTo>
                    <a:lnTo>
                      <a:pt x="67" y="203"/>
                    </a:lnTo>
                    <a:lnTo>
                      <a:pt x="69" y="203"/>
                    </a:lnTo>
                    <a:lnTo>
                      <a:pt x="73" y="205"/>
                    </a:lnTo>
                    <a:lnTo>
                      <a:pt x="75" y="205"/>
                    </a:lnTo>
                    <a:lnTo>
                      <a:pt x="77" y="205"/>
                    </a:lnTo>
                    <a:lnTo>
                      <a:pt x="77" y="205"/>
                    </a:lnTo>
                    <a:lnTo>
                      <a:pt x="79" y="205"/>
                    </a:lnTo>
                    <a:lnTo>
                      <a:pt x="81" y="205"/>
                    </a:lnTo>
                    <a:lnTo>
                      <a:pt x="82" y="207"/>
                    </a:lnTo>
                    <a:lnTo>
                      <a:pt x="82" y="209"/>
                    </a:lnTo>
                    <a:lnTo>
                      <a:pt x="82" y="209"/>
                    </a:lnTo>
                    <a:lnTo>
                      <a:pt x="82" y="211"/>
                    </a:lnTo>
                    <a:lnTo>
                      <a:pt x="82" y="213"/>
                    </a:lnTo>
                    <a:lnTo>
                      <a:pt x="81" y="213"/>
                    </a:lnTo>
                    <a:lnTo>
                      <a:pt x="81" y="215"/>
                    </a:lnTo>
                    <a:lnTo>
                      <a:pt x="81" y="215"/>
                    </a:lnTo>
                    <a:lnTo>
                      <a:pt x="81" y="215"/>
                    </a:lnTo>
                    <a:lnTo>
                      <a:pt x="82" y="215"/>
                    </a:lnTo>
                    <a:lnTo>
                      <a:pt x="86" y="213"/>
                    </a:lnTo>
                    <a:lnTo>
                      <a:pt x="86" y="211"/>
                    </a:lnTo>
                    <a:lnTo>
                      <a:pt x="86" y="211"/>
                    </a:lnTo>
                    <a:lnTo>
                      <a:pt x="88" y="209"/>
                    </a:lnTo>
                    <a:lnTo>
                      <a:pt x="88" y="209"/>
                    </a:lnTo>
                    <a:lnTo>
                      <a:pt x="88" y="209"/>
                    </a:lnTo>
                    <a:lnTo>
                      <a:pt x="90" y="209"/>
                    </a:lnTo>
                    <a:lnTo>
                      <a:pt x="90" y="211"/>
                    </a:lnTo>
                    <a:lnTo>
                      <a:pt x="90" y="211"/>
                    </a:lnTo>
                    <a:lnTo>
                      <a:pt x="90" y="211"/>
                    </a:lnTo>
                    <a:lnTo>
                      <a:pt x="90" y="213"/>
                    </a:lnTo>
                    <a:lnTo>
                      <a:pt x="92" y="213"/>
                    </a:lnTo>
                    <a:lnTo>
                      <a:pt x="94" y="211"/>
                    </a:lnTo>
                    <a:lnTo>
                      <a:pt x="96" y="211"/>
                    </a:lnTo>
                    <a:lnTo>
                      <a:pt x="101" y="209"/>
                    </a:lnTo>
                    <a:lnTo>
                      <a:pt x="101" y="209"/>
                    </a:lnTo>
                    <a:lnTo>
                      <a:pt x="103" y="209"/>
                    </a:lnTo>
                    <a:lnTo>
                      <a:pt x="103" y="211"/>
                    </a:lnTo>
                    <a:lnTo>
                      <a:pt x="103" y="213"/>
                    </a:lnTo>
                    <a:lnTo>
                      <a:pt x="103" y="213"/>
                    </a:lnTo>
                    <a:lnTo>
                      <a:pt x="103" y="213"/>
                    </a:lnTo>
                    <a:lnTo>
                      <a:pt x="105" y="213"/>
                    </a:lnTo>
                    <a:lnTo>
                      <a:pt x="107" y="211"/>
                    </a:lnTo>
                    <a:lnTo>
                      <a:pt x="109" y="211"/>
                    </a:lnTo>
                    <a:lnTo>
                      <a:pt x="113" y="211"/>
                    </a:lnTo>
                    <a:lnTo>
                      <a:pt x="115" y="211"/>
                    </a:lnTo>
                    <a:lnTo>
                      <a:pt x="117" y="211"/>
                    </a:lnTo>
                    <a:lnTo>
                      <a:pt x="121" y="211"/>
                    </a:lnTo>
                    <a:lnTo>
                      <a:pt x="122" y="211"/>
                    </a:lnTo>
                    <a:lnTo>
                      <a:pt x="122" y="213"/>
                    </a:lnTo>
                    <a:lnTo>
                      <a:pt x="122" y="213"/>
                    </a:lnTo>
                    <a:lnTo>
                      <a:pt x="124" y="215"/>
                    </a:lnTo>
                    <a:lnTo>
                      <a:pt x="124" y="215"/>
                    </a:lnTo>
                    <a:lnTo>
                      <a:pt x="126" y="215"/>
                    </a:lnTo>
                    <a:lnTo>
                      <a:pt x="126" y="215"/>
                    </a:lnTo>
                    <a:lnTo>
                      <a:pt x="126" y="217"/>
                    </a:lnTo>
                    <a:lnTo>
                      <a:pt x="128" y="217"/>
                    </a:lnTo>
                    <a:lnTo>
                      <a:pt x="126" y="219"/>
                    </a:lnTo>
                    <a:lnTo>
                      <a:pt x="126" y="220"/>
                    </a:lnTo>
                    <a:lnTo>
                      <a:pt x="126" y="222"/>
                    </a:lnTo>
                    <a:lnTo>
                      <a:pt x="128" y="222"/>
                    </a:lnTo>
                    <a:lnTo>
                      <a:pt x="128" y="222"/>
                    </a:lnTo>
                    <a:lnTo>
                      <a:pt x="130" y="220"/>
                    </a:lnTo>
                    <a:lnTo>
                      <a:pt x="130" y="220"/>
                    </a:lnTo>
                    <a:lnTo>
                      <a:pt x="130" y="220"/>
                    </a:lnTo>
                    <a:lnTo>
                      <a:pt x="132" y="222"/>
                    </a:lnTo>
                    <a:lnTo>
                      <a:pt x="132" y="222"/>
                    </a:lnTo>
                    <a:lnTo>
                      <a:pt x="134" y="222"/>
                    </a:lnTo>
                    <a:lnTo>
                      <a:pt x="142" y="219"/>
                    </a:lnTo>
                    <a:lnTo>
                      <a:pt x="143" y="219"/>
                    </a:lnTo>
                    <a:lnTo>
                      <a:pt x="143" y="220"/>
                    </a:lnTo>
                    <a:lnTo>
                      <a:pt x="142" y="222"/>
                    </a:lnTo>
                    <a:lnTo>
                      <a:pt x="142" y="224"/>
                    </a:lnTo>
                    <a:lnTo>
                      <a:pt x="143" y="226"/>
                    </a:lnTo>
                    <a:lnTo>
                      <a:pt x="143" y="230"/>
                    </a:lnTo>
                    <a:lnTo>
                      <a:pt x="143" y="232"/>
                    </a:lnTo>
                    <a:lnTo>
                      <a:pt x="145" y="234"/>
                    </a:lnTo>
                    <a:lnTo>
                      <a:pt x="145" y="234"/>
                    </a:lnTo>
                    <a:lnTo>
                      <a:pt x="147" y="232"/>
                    </a:lnTo>
                    <a:lnTo>
                      <a:pt x="149" y="232"/>
                    </a:lnTo>
                    <a:lnTo>
                      <a:pt x="153" y="226"/>
                    </a:lnTo>
                    <a:lnTo>
                      <a:pt x="155" y="224"/>
                    </a:lnTo>
                    <a:lnTo>
                      <a:pt x="157" y="222"/>
                    </a:lnTo>
                    <a:lnTo>
                      <a:pt x="157" y="222"/>
                    </a:lnTo>
                    <a:lnTo>
                      <a:pt x="162" y="220"/>
                    </a:lnTo>
                    <a:lnTo>
                      <a:pt x="168" y="220"/>
                    </a:lnTo>
                    <a:lnTo>
                      <a:pt x="174" y="217"/>
                    </a:lnTo>
                    <a:lnTo>
                      <a:pt x="174" y="217"/>
                    </a:lnTo>
                    <a:lnTo>
                      <a:pt x="174" y="215"/>
                    </a:lnTo>
                    <a:lnTo>
                      <a:pt x="174" y="215"/>
                    </a:lnTo>
                    <a:lnTo>
                      <a:pt x="170" y="217"/>
                    </a:lnTo>
                    <a:lnTo>
                      <a:pt x="170" y="217"/>
                    </a:lnTo>
                    <a:lnTo>
                      <a:pt x="170" y="219"/>
                    </a:lnTo>
                    <a:lnTo>
                      <a:pt x="168" y="217"/>
                    </a:lnTo>
                    <a:lnTo>
                      <a:pt x="168" y="217"/>
                    </a:lnTo>
                    <a:lnTo>
                      <a:pt x="168" y="217"/>
                    </a:lnTo>
                    <a:lnTo>
                      <a:pt x="170" y="215"/>
                    </a:lnTo>
                    <a:lnTo>
                      <a:pt x="170" y="215"/>
                    </a:lnTo>
                    <a:lnTo>
                      <a:pt x="172" y="211"/>
                    </a:lnTo>
                    <a:lnTo>
                      <a:pt x="174" y="209"/>
                    </a:lnTo>
                    <a:lnTo>
                      <a:pt x="176" y="207"/>
                    </a:lnTo>
                    <a:lnTo>
                      <a:pt x="178" y="205"/>
                    </a:lnTo>
                    <a:lnTo>
                      <a:pt x="178" y="205"/>
                    </a:lnTo>
                    <a:lnTo>
                      <a:pt x="178" y="203"/>
                    </a:lnTo>
                    <a:lnTo>
                      <a:pt x="180" y="201"/>
                    </a:lnTo>
                    <a:lnTo>
                      <a:pt x="180" y="201"/>
                    </a:lnTo>
                    <a:lnTo>
                      <a:pt x="182" y="201"/>
                    </a:lnTo>
                    <a:lnTo>
                      <a:pt x="183" y="203"/>
                    </a:lnTo>
                    <a:lnTo>
                      <a:pt x="183" y="203"/>
                    </a:lnTo>
                    <a:lnTo>
                      <a:pt x="183" y="205"/>
                    </a:lnTo>
                    <a:lnTo>
                      <a:pt x="183" y="205"/>
                    </a:lnTo>
                    <a:lnTo>
                      <a:pt x="183" y="207"/>
                    </a:lnTo>
                    <a:lnTo>
                      <a:pt x="183" y="209"/>
                    </a:lnTo>
                    <a:lnTo>
                      <a:pt x="183" y="209"/>
                    </a:lnTo>
                    <a:lnTo>
                      <a:pt x="183" y="211"/>
                    </a:lnTo>
                    <a:lnTo>
                      <a:pt x="183" y="211"/>
                    </a:lnTo>
                    <a:lnTo>
                      <a:pt x="183" y="213"/>
                    </a:lnTo>
                    <a:lnTo>
                      <a:pt x="185" y="213"/>
                    </a:lnTo>
                    <a:lnTo>
                      <a:pt x="187" y="213"/>
                    </a:lnTo>
                    <a:lnTo>
                      <a:pt x="189" y="211"/>
                    </a:lnTo>
                    <a:lnTo>
                      <a:pt x="189" y="211"/>
                    </a:lnTo>
                    <a:lnTo>
                      <a:pt x="191" y="209"/>
                    </a:lnTo>
                    <a:lnTo>
                      <a:pt x="191" y="207"/>
                    </a:lnTo>
                    <a:lnTo>
                      <a:pt x="193" y="205"/>
                    </a:lnTo>
                    <a:lnTo>
                      <a:pt x="193" y="203"/>
                    </a:lnTo>
                    <a:lnTo>
                      <a:pt x="193" y="201"/>
                    </a:lnTo>
                    <a:lnTo>
                      <a:pt x="193" y="201"/>
                    </a:lnTo>
                    <a:lnTo>
                      <a:pt x="197" y="198"/>
                    </a:lnTo>
                    <a:lnTo>
                      <a:pt x="199" y="196"/>
                    </a:lnTo>
                    <a:lnTo>
                      <a:pt x="201" y="196"/>
                    </a:lnTo>
                    <a:lnTo>
                      <a:pt x="202" y="198"/>
                    </a:lnTo>
                    <a:lnTo>
                      <a:pt x="206" y="199"/>
                    </a:lnTo>
                    <a:lnTo>
                      <a:pt x="206" y="201"/>
                    </a:lnTo>
                    <a:lnTo>
                      <a:pt x="208" y="201"/>
                    </a:lnTo>
                    <a:lnTo>
                      <a:pt x="210" y="201"/>
                    </a:lnTo>
                    <a:lnTo>
                      <a:pt x="212" y="201"/>
                    </a:lnTo>
                    <a:lnTo>
                      <a:pt x="218" y="199"/>
                    </a:lnTo>
                    <a:lnTo>
                      <a:pt x="220" y="199"/>
                    </a:lnTo>
                    <a:lnTo>
                      <a:pt x="222" y="199"/>
                    </a:lnTo>
                    <a:lnTo>
                      <a:pt x="222" y="199"/>
                    </a:lnTo>
                    <a:lnTo>
                      <a:pt x="227" y="198"/>
                    </a:lnTo>
                    <a:lnTo>
                      <a:pt x="231" y="198"/>
                    </a:lnTo>
                    <a:lnTo>
                      <a:pt x="231" y="196"/>
                    </a:lnTo>
                    <a:lnTo>
                      <a:pt x="241" y="198"/>
                    </a:lnTo>
                    <a:lnTo>
                      <a:pt x="241" y="198"/>
                    </a:lnTo>
                    <a:lnTo>
                      <a:pt x="241" y="198"/>
                    </a:lnTo>
                    <a:lnTo>
                      <a:pt x="243" y="198"/>
                    </a:lnTo>
                    <a:lnTo>
                      <a:pt x="241" y="199"/>
                    </a:lnTo>
                    <a:lnTo>
                      <a:pt x="233" y="207"/>
                    </a:lnTo>
                    <a:lnTo>
                      <a:pt x="233" y="207"/>
                    </a:lnTo>
                    <a:lnTo>
                      <a:pt x="233" y="207"/>
                    </a:lnTo>
                    <a:lnTo>
                      <a:pt x="233" y="209"/>
                    </a:lnTo>
                    <a:lnTo>
                      <a:pt x="233" y="209"/>
                    </a:lnTo>
                    <a:lnTo>
                      <a:pt x="233" y="211"/>
                    </a:lnTo>
                    <a:lnTo>
                      <a:pt x="235" y="211"/>
                    </a:lnTo>
                    <a:lnTo>
                      <a:pt x="237" y="211"/>
                    </a:lnTo>
                    <a:lnTo>
                      <a:pt x="237" y="213"/>
                    </a:lnTo>
                    <a:lnTo>
                      <a:pt x="237" y="215"/>
                    </a:lnTo>
                    <a:lnTo>
                      <a:pt x="235" y="217"/>
                    </a:lnTo>
                    <a:lnTo>
                      <a:pt x="233" y="220"/>
                    </a:lnTo>
                    <a:lnTo>
                      <a:pt x="233" y="224"/>
                    </a:lnTo>
                    <a:lnTo>
                      <a:pt x="231" y="224"/>
                    </a:lnTo>
                    <a:lnTo>
                      <a:pt x="233" y="226"/>
                    </a:lnTo>
                    <a:lnTo>
                      <a:pt x="233" y="228"/>
                    </a:lnTo>
                    <a:lnTo>
                      <a:pt x="233" y="228"/>
                    </a:lnTo>
                    <a:lnTo>
                      <a:pt x="233" y="230"/>
                    </a:lnTo>
                    <a:lnTo>
                      <a:pt x="233" y="236"/>
                    </a:lnTo>
                    <a:lnTo>
                      <a:pt x="233" y="238"/>
                    </a:lnTo>
                    <a:lnTo>
                      <a:pt x="233" y="238"/>
                    </a:lnTo>
                    <a:lnTo>
                      <a:pt x="233" y="238"/>
                    </a:lnTo>
                    <a:lnTo>
                      <a:pt x="235" y="238"/>
                    </a:lnTo>
                    <a:lnTo>
                      <a:pt x="235" y="236"/>
                    </a:lnTo>
                    <a:lnTo>
                      <a:pt x="237" y="236"/>
                    </a:lnTo>
                    <a:lnTo>
                      <a:pt x="241" y="234"/>
                    </a:lnTo>
                    <a:lnTo>
                      <a:pt x="246" y="234"/>
                    </a:lnTo>
                    <a:lnTo>
                      <a:pt x="248" y="232"/>
                    </a:lnTo>
                    <a:lnTo>
                      <a:pt x="248" y="232"/>
                    </a:lnTo>
                    <a:lnTo>
                      <a:pt x="250" y="230"/>
                    </a:lnTo>
                    <a:lnTo>
                      <a:pt x="250" y="230"/>
                    </a:lnTo>
                    <a:lnTo>
                      <a:pt x="252" y="230"/>
                    </a:lnTo>
                    <a:lnTo>
                      <a:pt x="254" y="230"/>
                    </a:lnTo>
                    <a:lnTo>
                      <a:pt x="256" y="232"/>
                    </a:lnTo>
                    <a:lnTo>
                      <a:pt x="256" y="234"/>
                    </a:lnTo>
                    <a:lnTo>
                      <a:pt x="262" y="236"/>
                    </a:lnTo>
                    <a:lnTo>
                      <a:pt x="265" y="239"/>
                    </a:lnTo>
                    <a:lnTo>
                      <a:pt x="271" y="247"/>
                    </a:lnTo>
                    <a:lnTo>
                      <a:pt x="271" y="247"/>
                    </a:lnTo>
                    <a:lnTo>
                      <a:pt x="271" y="249"/>
                    </a:lnTo>
                    <a:lnTo>
                      <a:pt x="273" y="249"/>
                    </a:lnTo>
                    <a:lnTo>
                      <a:pt x="273" y="249"/>
                    </a:lnTo>
                    <a:lnTo>
                      <a:pt x="273" y="247"/>
                    </a:lnTo>
                    <a:lnTo>
                      <a:pt x="275" y="247"/>
                    </a:lnTo>
                    <a:lnTo>
                      <a:pt x="277" y="245"/>
                    </a:lnTo>
                    <a:lnTo>
                      <a:pt x="277" y="245"/>
                    </a:lnTo>
                    <a:lnTo>
                      <a:pt x="279" y="245"/>
                    </a:lnTo>
                    <a:lnTo>
                      <a:pt x="279" y="245"/>
                    </a:lnTo>
                    <a:lnTo>
                      <a:pt x="279" y="245"/>
                    </a:lnTo>
                    <a:lnTo>
                      <a:pt x="281" y="245"/>
                    </a:lnTo>
                    <a:lnTo>
                      <a:pt x="281" y="247"/>
                    </a:lnTo>
                    <a:lnTo>
                      <a:pt x="279" y="247"/>
                    </a:lnTo>
                    <a:lnTo>
                      <a:pt x="279" y="249"/>
                    </a:lnTo>
                    <a:lnTo>
                      <a:pt x="279" y="249"/>
                    </a:lnTo>
                    <a:lnTo>
                      <a:pt x="277" y="251"/>
                    </a:lnTo>
                    <a:lnTo>
                      <a:pt x="277" y="251"/>
                    </a:lnTo>
                    <a:lnTo>
                      <a:pt x="277" y="253"/>
                    </a:lnTo>
                    <a:lnTo>
                      <a:pt x="275" y="253"/>
                    </a:lnTo>
                    <a:lnTo>
                      <a:pt x="275" y="255"/>
                    </a:lnTo>
                    <a:lnTo>
                      <a:pt x="273" y="255"/>
                    </a:lnTo>
                    <a:lnTo>
                      <a:pt x="271" y="257"/>
                    </a:lnTo>
                    <a:lnTo>
                      <a:pt x="271" y="257"/>
                    </a:lnTo>
                    <a:lnTo>
                      <a:pt x="271" y="258"/>
                    </a:lnTo>
                    <a:lnTo>
                      <a:pt x="271" y="258"/>
                    </a:lnTo>
                    <a:lnTo>
                      <a:pt x="273" y="258"/>
                    </a:lnTo>
                    <a:lnTo>
                      <a:pt x="275" y="260"/>
                    </a:lnTo>
                    <a:lnTo>
                      <a:pt x="275" y="260"/>
                    </a:lnTo>
                    <a:lnTo>
                      <a:pt x="275" y="262"/>
                    </a:lnTo>
                    <a:lnTo>
                      <a:pt x="275" y="262"/>
                    </a:lnTo>
                    <a:lnTo>
                      <a:pt x="279" y="262"/>
                    </a:lnTo>
                    <a:lnTo>
                      <a:pt x="281" y="264"/>
                    </a:lnTo>
                    <a:lnTo>
                      <a:pt x="281" y="264"/>
                    </a:lnTo>
                    <a:lnTo>
                      <a:pt x="281" y="264"/>
                    </a:lnTo>
                    <a:lnTo>
                      <a:pt x="284" y="268"/>
                    </a:lnTo>
                    <a:lnTo>
                      <a:pt x="286" y="270"/>
                    </a:lnTo>
                    <a:lnTo>
                      <a:pt x="286" y="270"/>
                    </a:lnTo>
                    <a:lnTo>
                      <a:pt x="288" y="272"/>
                    </a:lnTo>
                    <a:lnTo>
                      <a:pt x="290" y="272"/>
                    </a:lnTo>
                    <a:lnTo>
                      <a:pt x="290" y="274"/>
                    </a:lnTo>
                    <a:lnTo>
                      <a:pt x="290" y="274"/>
                    </a:lnTo>
                    <a:lnTo>
                      <a:pt x="290" y="276"/>
                    </a:lnTo>
                    <a:lnTo>
                      <a:pt x="290" y="277"/>
                    </a:lnTo>
                    <a:lnTo>
                      <a:pt x="290" y="277"/>
                    </a:lnTo>
                    <a:lnTo>
                      <a:pt x="290" y="279"/>
                    </a:lnTo>
                    <a:lnTo>
                      <a:pt x="290" y="279"/>
                    </a:lnTo>
                    <a:lnTo>
                      <a:pt x="290" y="279"/>
                    </a:lnTo>
                    <a:lnTo>
                      <a:pt x="290" y="281"/>
                    </a:lnTo>
                    <a:lnTo>
                      <a:pt x="290" y="281"/>
                    </a:lnTo>
                    <a:lnTo>
                      <a:pt x="290" y="281"/>
                    </a:lnTo>
                    <a:lnTo>
                      <a:pt x="292" y="283"/>
                    </a:lnTo>
                    <a:lnTo>
                      <a:pt x="292" y="283"/>
                    </a:lnTo>
                    <a:lnTo>
                      <a:pt x="290" y="285"/>
                    </a:lnTo>
                    <a:lnTo>
                      <a:pt x="279" y="289"/>
                    </a:lnTo>
                    <a:lnTo>
                      <a:pt x="277" y="293"/>
                    </a:lnTo>
                    <a:lnTo>
                      <a:pt x="275" y="293"/>
                    </a:lnTo>
                    <a:lnTo>
                      <a:pt x="273" y="293"/>
                    </a:lnTo>
                    <a:lnTo>
                      <a:pt x="271" y="293"/>
                    </a:lnTo>
                    <a:lnTo>
                      <a:pt x="269" y="293"/>
                    </a:lnTo>
                    <a:lnTo>
                      <a:pt x="269" y="293"/>
                    </a:lnTo>
                    <a:lnTo>
                      <a:pt x="269" y="293"/>
                    </a:lnTo>
                    <a:lnTo>
                      <a:pt x="269" y="295"/>
                    </a:lnTo>
                    <a:lnTo>
                      <a:pt x="267" y="295"/>
                    </a:lnTo>
                    <a:lnTo>
                      <a:pt x="267" y="295"/>
                    </a:lnTo>
                    <a:lnTo>
                      <a:pt x="265" y="295"/>
                    </a:lnTo>
                    <a:lnTo>
                      <a:pt x="265" y="295"/>
                    </a:lnTo>
                    <a:lnTo>
                      <a:pt x="263" y="296"/>
                    </a:lnTo>
                    <a:lnTo>
                      <a:pt x="262" y="298"/>
                    </a:lnTo>
                    <a:lnTo>
                      <a:pt x="258" y="300"/>
                    </a:lnTo>
                    <a:lnTo>
                      <a:pt x="254" y="304"/>
                    </a:lnTo>
                    <a:lnTo>
                      <a:pt x="252" y="308"/>
                    </a:lnTo>
                    <a:lnTo>
                      <a:pt x="252" y="308"/>
                    </a:lnTo>
                    <a:lnTo>
                      <a:pt x="252" y="308"/>
                    </a:lnTo>
                    <a:lnTo>
                      <a:pt x="252" y="308"/>
                    </a:lnTo>
                    <a:lnTo>
                      <a:pt x="254" y="308"/>
                    </a:lnTo>
                    <a:lnTo>
                      <a:pt x="254" y="310"/>
                    </a:lnTo>
                    <a:lnTo>
                      <a:pt x="254" y="310"/>
                    </a:lnTo>
                    <a:lnTo>
                      <a:pt x="254" y="310"/>
                    </a:lnTo>
                    <a:lnTo>
                      <a:pt x="254" y="310"/>
                    </a:lnTo>
                    <a:lnTo>
                      <a:pt x="254" y="310"/>
                    </a:lnTo>
                    <a:lnTo>
                      <a:pt x="258" y="312"/>
                    </a:lnTo>
                    <a:lnTo>
                      <a:pt x="258" y="312"/>
                    </a:lnTo>
                    <a:lnTo>
                      <a:pt x="258" y="312"/>
                    </a:lnTo>
                    <a:lnTo>
                      <a:pt x="258" y="312"/>
                    </a:lnTo>
                    <a:lnTo>
                      <a:pt x="260" y="312"/>
                    </a:lnTo>
                    <a:lnTo>
                      <a:pt x="260" y="312"/>
                    </a:lnTo>
                    <a:lnTo>
                      <a:pt x="258" y="314"/>
                    </a:lnTo>
                    <a:lnTo>
                      <a:pt x="258" y="314"/>
                    </a:lnTo>
                    <a:lnTo>
                      <a:pt x="258" y="314"/>
                    </a:lnTo>
                    <a:lnTo>
                      <a:pt x="260" y="314"/>
                    </a:lnTo>
                    <a:lnTo>
                      <a:pt x="260" y="314"/>
                    </a:lnTo>
                    <a:lnTo>
                      <a:pt x="262" y="316"/>
                    </a:lnTo>
                    <a:lnTo>
                      <a:pt x="262" y="317"/>
                    </a:lnTo>
                    <a:lnTo>
                      <a:pt x="262" y="317"/>
                    </a:lnTo>
                    <a:lnTo>
                      <a:pt x="262" y="317"/>
                    </a:lnTo>
                    <a:lnTo>
                      <a:pt x="262" y="319"/>
                    </a:lnTo>
                    <a:lnTo>
                      <a:pt x="262" y="321"/>
                    </a:lnTo>
                    <a:lnTo>
                      <a:pt x="258" y="323"/>
                    </a:lnTo>
                    <a:lnTo>
                      <a:pt x="252" y="325"/>
                    </a:lnTo>
                    <a:lnTo>
                      <a:pt x="250" y="325"/>
                    </a:lnTo>
                    <a:lnTo>
                      <a:pt x="250" y="323"/>
                    </a:lnTo>
                    <a:lnTo>
                      <a:pt x="250" y="323"/>
                    </a:lnTo>
                    <a:lnTo>
                      <a:pt x="250" y="323"/>
                    </a:lnTo>
                    <a:lnTo>
                      <a:pt x="250" y="323"/>
                    </a:lnTo>
                    <a:lnTo>
                      <a:pt x="250" y="323"/>
                    </a:lnTo>
                    <a:lnTo>
                      <a:pt x="250" y="323"/>
                    </a:lnTo>
                    <a:lnTo>
                      <a:pt x="244" y="319"/>
                    </a:lnTo>
                    <a:lnTo>
                      <a:pt x="244" y="319"/>
                    </a:lnTo>
                    <a:lnTo>
                      <a:pt x="241" y="317"/>
                    </a:lnTo>
                    <a:lnTo>
                      <a:pt x="237" y="319"/>
                    </a:lnTo>
                    <a:lnTo>
                      <a:pt x="237" y="321"/>
                    </a:lnTo>
                    <a:lnTo>
                      <a:pt x="237" y="321"/>
                    </a:lnTo>
                    <a:lnTo>
                      <a:pt x="237" y="323"/>
                    </a:lnTo>
                    <a:lnTo>
                      <a:pt x="239" y="325"/>
                    </a:lnTo>
                    <a:lnTo>
                      <a:pt x="239" y="325"/>
                    </a:lnTo>
                    <a:lnTo>
                      <a:pt x="239" y="327"/>
                    </a:lnTo>
                    <a:lnTo>
                      <a:pt x="239" y="329"/>
                    </a:lnTo>
                    <a:lnTo>
                      <a:pt x="239" y="331"/>
                    </a:lnTo>
                    <a:lnTo>
                      <a:pt x="233" y="344"/>
                    </a:lnTo>
                    <a:lnTo>
                      <a:pt x="233" y="348"/>
                    </a:lnTo>
                    <a:lnTo>
                      <a:pt x="233" y="352"/>
                    </a:lnTo>
                    <a:lnTo>
                      <a:pt x="231" y="352"/>
                    </a:lnTo>
                    <a:lnTo>
                      <a:pt x="231" y="354"/>
                    </a:lnTo>
                    <a:lnTo>
                      <a:pt x="231" y="354"/>
                    </a:lnTo>
                    <a:lnTo>
                      <a:pt x="231" y="354"/>
                    </a:lnTo>
                    <a:lnTo>
                      <a:pt x="237" y="359"/>
                    </a:lnTo>
                    <a:lnTo>
                      <a:pt x="239" y="359"/>
                    </a:lnTo>
                    <a:lnTo>
                      <a:pt x="239" y="359"/>
                    </a:lnTo>
                    <a:lnTo>
                      <a:pt x="239" y="361"/>
                    </a:lnTo>
                    <a:lnTo>
                      <a:pt x="239" y="363"/>
                    </a:lnTo>
                    <a:lnTo>
                      <a:pt x="239" y="365"/>
                    </a:lnTo>
                    <a:lnTo>
                      <a:pt x="239" y="365"/>
                    </a:lnTo>
                    <a:lnTo>
                      <a:pt x="241" y="369"/>
                    </a:lnTo>
                    <a:lnTo>
                      <a:pt x="241" y="371"/>
                    </a:lnTo>
                    <a:lnTo>
                      <a:pt x="241" y="373"/>
                    </a:lnTo>
                    <a:lnTo>
                      <a:pt x="241" y="373"/>
                    </a:lnTo>
                    <a:lnTo>
                      <a:pt x="241" y="374"/>
                    </a:lnTo>
                    <a:lnTo>
                      <a:pt x="237" y="382"/>
                    </a:lnTo>
                    <a:lnTo>
                      <a:pt x="237" y="384"/>
                    </a:lnTo>
                    <a:lnTo>
                      <a:pt x="239" y="384"/>
                    </a:lnTo>
                    <a:lnTo>
                      <a:pt x="244" y="384"/>
                    </a:lnTo>
                    <a:lnTo>
                      <a:pt x="250" y="384"/>
                    </a:lnTo>
                    <a:lnTo>
                      <a:pt x="256" y="384"/>
                    </a:lnTo>
                    <a:lnTo>
                      <a:pt x="256" y="384"/>
                    </a:lnTo>
                    <a:lnTo>
                      <a:pt x="256" y="386"/>
                    </a:lnTo>
                    <a:lnTo>
                      <a:pt x="256" y="386"/>
                    </a:lnTo>
                    <a:lnTo>
                      <a:pt x="256" y="386"/>
                    </a:lnTo>
                    <a:lnTo>
                      <a:pt x="256" y="386"/>
                    </a:lnTo>
                    <a:lnTo>
                      <a:pt x="256" y="386"/>
                    </a:lnTo>
                    <a:lnTo>
                      <a:pt x="256" y="388"/>
                    </a:lnTo>
                    <a:lnTo>
                      <a:pt x="256" y="388"/>
                    </a:lnTo>
                    <a:lnTo>
                      <a:pt x="256" y="390"/>
                    </a:lnTo>
                    <a:lnTo>
                      <a:pt x="256" y="392"/>
                    </a:lnTo>
                    <a:lnTo>
                      <a:pt x="256" y="393"/>
                    </a:lnTo>
                    <a:lnTo>
                      <a:pt x="258" y="393"/>
                    </a:lnTo>
                    <a:lnTo>
                      <a:pt x="258" y="395"/>
                    </a:lnTo>
                    <a:lnTo>
                      <a:pt x="258" y="395"/>
                    </a:lnTo>
                    <a:lnTo>
                      <a:pt x="260" y="395"/>
                    </a:lnTo>
                    <a:lnTo>
                      <a:pt x="260" y="395"/>
                    </a:lnTo>
                    <a:lnTo>
                      <a:pt x="262" y="395"/>
                    </a:lnTo>
                    <a:lnTo>
                      <a:pt x="262" y="395"/>
                    </a:lnTo>
                    <a:lnTo>
                      <a:pt x="263" y="395"/>
                    </a:lnTo>
                    <a:lnTo>
                      <a:pt x="263" y="393"/>
                    </a:lnTo>
                    <a:lnTo>
                      <a:pt x="265" y="392"/>
                    </a:lnTo>
                    <a:lnTo>
                      <a:pt x="267" y="390"/>
                    </a:lnTo>
                    <a:lnTo>
                      <a:pt x="271" y="386"/>
                    </a:lnTo>
                    <a:lnTo>
                      <a:pt x="273" y="386"/>
                    </a:lnTo>
                    <a:lnTo>
                      <a:pt x="273" y="386"/>
                    </a:lnTo>
                    <a:lnTo>
                      <a:pt x="273" y="386"/>
                    </a:lnTo>
                    <a:lnTo>
                      <a:pt x="275" y="384"/>
                    </a:lnTo>
                    <a:lnTo>
                      <a:pt x="275" y="384"/>
                    </a:lnTo>
                    <a:lnTo>
                      <a:pt x="275" y="384"/>
                    </a:lnTo>
                    <a:lnTo>
                      <a:pt x="275" y="382"/>
                    </a:lnTo>
                    <a:lnTo>
                      <a:pt x="275" y="380"/>
                    </a:lnTo>
                    <a:lnTo>
                      <a:pt x="275" y="378"/>
                    </a:lnTo>
                    <a:lnTo>
                      <a:pt x="279" y="374"/>
                    </a:lnTo>
                    <a:lnTo>
                      <a:pt x="281" y="373"/>
                    </a:lnTo>
                    <a:lnTo>
                      <a:pt x="283" y="371"/>
                    </a:lnTo>
                    <a:lnTo>
                      <a:pt x="283" y="371"/>
                    </a:lnTo>
                    <a:lnTo>
                      <a:pt x="283" y="369"/>
                    </a:lnTo>
                    <a:lnTo>
                      <a:pt x="286" y="361"/>
                    </a:lnTo>
                    <a:lnTo>
                      <a:pt x="286" y="361"/>
                    </a:lnTo>
                    <a:lnTo>
                      <a:pt x="286" y="359"/>
                    </a:lnTo>
                    <a:lnTo>
                      <a:pt x="288" y="361"/>
                    </a:lnTo>
                    <a:lnTo>
                      <a:pt x="288" y="361"/>
                    </a:lnTo>
                    <a:lnTo>
                      <a:pt x="288" y="363"/>
                    </a:lnTo>
                    <a:lnTo>
                      <a:pt x="294" y="371"/>
                    </a:lnTo>
                    <a:lnTo>
                      <a:pt x="294" y="373"/>
                    </a:lnTo>
                    <a:lnTo>
                      <a:pt x="296" y="373"/>
                    </a:lnTo>
                    <a:lnTo>
                      <a:pt x="296" y="373"/>
                    </a:lnTo>
                    <a:lnTo>
                      <a:pt x="303" y="369"/>
                    </a:lnTo>
                    <a:lnTo>
                      <a:pt x="303" y="371"/>
                    </a:lnTo>
                    <a:lnTo>
                      <a:pt x="307" y="371"/>
                    </a:lnTo>
                    <a:lnTo>
                      <a:pt x="309" y="371"/>
                    </a:lnTo>
                    <a:lnTo>
                      <a:pt x="311" y="369"/>
                    </a:lnTo>
                    <a:lnTo>
                      <a:pt x="309" y="367"/>
                    </a:lnTo>
                    <a:lnTo>
                      <a:pt x="313" y="367"/>
                    </a:lnTo>
                    <a:lnTo>
                      <a:pt x="313" y="363"/>
                    </a:lnTo>
                    <a:lnTo>
                      <a:pt x="313" y="355"/>
                    </a:lnTo>
                    <a:lnTo>
                      <a:pt x="315" y="352"/>
                    </a:lnTo>
                    <a:lnTo>
                      <a:pt x="315" y="352"/>
                    </a:lnTo>
                    <a:lnTo>
                      <a:pt x="317" y="352"/>
                    </a:lnTo>
                    <a:lnTo>
                      <a:pt x="319" y="350"/>
                    </a:lnTo>
                    <a:lnTo>
                      <a:pt x="319" y="350"/>
                    </a:lnTo>
                    <a:lnTo>
                      <a:pt x="317" y="346"/>
                    </a:lnTo>
                    <a:lnTo>
                      <a:pt x="319" y="342"/>
                    </a:lnTo>
                    <a:lnTo>
                      <a:pt x="319" y="340"/>
                    </a:lnTo>
                    <a:lnTo>
                      <a:pt x="319" y="340"/>
                    </a:lnTo>
                    <a:lnTo>
                      <a:pt x="317" y="340"/>
                    </a:lnTo>
                    <a:lnTo>
                      <a:pt x="317" y="338"/>
                    </a:lnTo>
                    <a:lnTo>
                      <a:pt x="317" y="338"/>
                    </a:lnTo>
                    <a:lnTo>
                      <a:pt x="317" y="336"/>
                    </a:lnTo>
                    <a:lnTo>
                      <a:pt x="317" y="336"/>
                    </a:lnTo>
                    <a:lnTo>
                      <a:pt x="319" y="335"/>
                    </a:lnTo>
                    <a:lnTo>
                      <a:pt x="319" y="335"/>
                    </a:lnTo>
                    <a:lnTo>
                      <a:pt x="319" y="331"/>
                    </a:lnTo>
                    <a:lnTo>
                      <a:pt x="321" y="329"/>
                    </a:lnTo>
                    <a:lnTo>
                      <a:pt x="321" y="327"/>
                    </a:lnTo>
                    <a:lnTo>
                      <a:pt x="321" y="327"/>
                    </a:lnTo>
                    <a:lnTo>
                      <a:pt x="321" y="327"/>
                    </a:lnTo>
                    <a:lnTo>
                      <a:pt x="323" y="325"/>
                    </a:lnTo>
                    <a:lnTo>
                      <a:pt x="323" y="325"/>
                    </a:lnTo>
                    <a:lnTo>
                      <a:pt x="323" y="325"/>
                    </a:lnTo>
                    <a:lnTo>
                      <a:pt x="323" y="325"/>
                    </a:lnTo>
                    <a:lnTo>
                      <a:pt x="323" y="325"/>
                    </a:lnTo>
                    <a:lnTo>
                      <a:pt x="324" y="327"/>
                    </a:lnTo>
                    <a:lnTo>
                      <a:pt x="324" y="327"/>
                    </a:lnTo>
                    <a:lnTo>
                      <a:pt x="326" y="327"/>
                    </a:lnTo>
                    <a:lnTo>
                      <a:pt x="326" y="327"/>
                    </a:lnTo>
                    <a:lnTo>
                      <a:pt x="328" y="327"/>
                    </a:lnTo>
                    <a:lnTo>
                      <a:pt x="328" y="325"/>
                    </a:lnTo>
                    <a:lnTo>
                      <a:pt x="328" y="325"/>
                    </a:lnTo>
                    <a:lnTo>
                      <a:pt x="328" y="323"/>
                    </a:lnTo>
                    <a:lnTo>
                      <a:pt x="330" y="319"/>
                    </a:lnTo>
                    <a:lnTo>
                      <a:pt x="332" y="316"/>
                    </a:lnTo>
                    <a:lnTo>
                      <a:pt x="332" y="316"/>
                    </a:lnTo>
                    <a:lnTo>
                      <a:pt x="332" y="316"/>
                    </a:lnTo>
                    <a:lnTo>
                      <a:pt x="332" y="314"/>
                    </a:lnTo>
                    <a:lnTo>
                      <a:pt x="332" y="314"/>
                    </a:lnTo>
                    <a:lnTo>
                      <a:pt x="332" y="314"/>
                    </a:lnTo>
                    <a:lnTo>
                      <a:pt x="332" y="312"/>
                    </a:lnTo>
                    <a:lnTo>
                      <a:pt x="332" y="312"/>
                    </a:lnTo>
                    <a:lnTo>
                      <a:pt x="332" y="312"/>
                    </a:lnTo>
                    <a:lnTo>
                      <a:pt x="334" y="312"/>
                    </a:lnTo>
                    <a:lnTo>
                      <a:pt x="334" y="312"/>
                    </a:lnTo>
                    <a:lnTo>
                      <a:pt x="334" y="310"/>
                    </a:lnTo>
                    <a:lnTo>
                      <a:pt x="334" y="310"/>
                    </a:lnTo>
                    <a:lnTo>
                      <a:pt x="334" y="306"/>
                    </a:lnTo>
                    <a:lnTo>
                      <a:pt x="334" y="304"/>
                    </a:lnTo>
                    <a:lnTo>
                      <a:pt x="334" y="304"/>
                    </a:lnTo>
                    <a:lnTo>
                      <a:pt x="334" y="302"/>
                    </a:lnTo>
                    <a:lnTo>
                      <a:pt x="334" y="302"/>
                    </a:lnTo>
                    <a:lnTo>
                      <a:pt x="336" y="302"/>
                    </a:lnTo>
                    <a:lnTo>
                      <a:pt x="336" y="302"/>
                    </a:lnTo>
                    <a:lnTo>
                      <a:pt x="338" y="302"/>
                    </a:lnTo>
                    <a:lnTo>
                      <a:pt x="338" y="300"/>
                    </a:lnTo>
                    <a:lnTo>
                      <a:pt x="338" y="300"/>
                    </a:lnTo>
                    <a:lnTo>
                      <a:pt x="338" y="298"/>
                    </a:lnTo>
                    <a:lnTo>
                      <a:pt x="340" y="298"/>
                    </a:lnTo>
                    <a:lnTo>
                      <a:pt x="340" y="296"/>
                    </a:lnTo>
                    <a:lnTo>
                      <a:pt x="342" y="295"/>
                    </a:lnTo>
                    <a:lnTo>
                      <a:pt x="343" y="289"/>
                    </a:lnTo>
                    <a:lnTo>
                      <a:pt x="345" y="283"/>
                    </a:lnTo>
                    <a:lnTo>
                      <a:pt x="347" y="281"/>
                    </a:lnTo>
                    <a:lnTo>
                      <a:pt x="347" y="279"/>
                    </a:lnTo>
                    <a:lnTo>
                      <a:pt x="351" y="277"/>
                    </a:lnTo>
                    <a:lnTo>
                      <a:pt x="351" y="276"/>
                    </a:lnTo>
                    <a:lnTo>
                      <a:pt x="351" y="274"/>
                    </a:lnTo>
                    <a:lnTo>
                      <a:pt x="351" y="270"/>
                    </a:lnTo>
                    <a:lnTo>
                      <a:pt x="351" y="268"/>
                    </a:lnTo>
                    <a:lnTo>
                      <a:pt x="351" y="268"/>
                    </a:lnTo>
                    <a:lnTo>
                      <a:pt x="351" y="266"/>
                    </a:lnTo>
                    <a:lnTo>
                      <a:pt x="349" y="264"/>
                    </a:lnTo>
                    <a:lnTo>
                      <a:pt x="349" y="264"/>
                    </a:lnTo>
                    <a:lnTo>
                      <a:pt x="349" y="262"/>
                    </a:lnTo>
                    <a:lnTo>
                      <a:pt x="347" y="262"/>
                    </a:lnTo>
                    <a:lnTo>
                      <a:pt x="347" y="262"/>
                    </a:lnTo>
                    <a:lnTo>
                      <a:pt x="345" y="260"/>
                    </a:lnTo>
                    <a:lnTo>
                      <a:pt x="345" y="260"/>
                    </a:lnTo>
                    <a:lnTo>
                      <a:pt x="345" y="258"/>
                    </a:lnTo>
                    <a:lnTo>
                      <a:pt x="343" y="258"/>
                    </a:lnTo>
                    <a:lnTo>
                      <a:pt x="343" y="257"/>
                    </a:lnTo>
                    <a:lnTo>
                      <a:pt x="343" y="257"/>
                    </a:lnTo>
                    <a:lnTo>
                      <a:pt x="343" y="257"/>
                    </a:lnTo>
                    <a:lnTo>
                      <a:pt x="343" y="257"/>
                    </a:lnTo>
                    <a:lnTo>
                      <a:pt x="342" y="257"/>
                    </a:lnTo>
                    <a:lnTo>
                      <a:pt x="342" y="255"/>
                    </a:lnTo>
                    <a:lnTo>
                      <a:pt x="340" y="255"/>
                    </a:lnTo>
                    <a:lnTo>
                      <a:pt x="340" y="253"/>
                    </a:lnTo>
                    <a:lnTo>
                      <a:pt x="340" y="251"/>
                    </a:lnTo>
                    <a:lnTo>
                      <a:pt x="342" y="251"/>
                    </a:lnTo>
                    <a:lnTo>
                      <a:pt x="343" y="249"/>
                    </a:lnTo>
                    <a:lnTo>
                      <a:pt x="347" y="245"/>
                    </a:lnTo>
                    <a:lnTo>
                      <a:pt x="353" y="241"/>
                    </a:lnTo>
                    <a:lnTo>
                      <a:pt x="357" y="238"/>
                    </a:lnTo>
                    <a:lnTo>
                      <a:pt x="363" y="230"/>
                    </a:lnTo>
                    <a:lnTo>
                      <a:pt x="364" y="228"/>
                    </a:lnTo>
                    <a:lnTo>
                      <a:pt x="374" y="220"/>
                    </a:lnTo>
                    <a:lnTo>
                      <a:pt x="374" y="219"/>
                    </a:lnTo>
                    <a:lnTo>
                      <a:pt x="374" y="219"/>
                    </a:lnTo>
                    <a:lnTo>
                      <a:pt x="374" y="219"/>
                    </a:lnTo>
                    <a:lnTo>
                      <a:pt x="374" y="219"/>
                    </a:lnTo>
                    <a:lnTo>
                      <a:pt x="372" y="217"/>
                    </a:lnTo>
                    <a:lnTo>
                      <a:pt x="372" y="215"/>
                    </a:lnTo>
                    <a:lnTo>
                      <a:pt x="372" y="215"/>
                    </a:lnTo>
                    <a:lnTo>
                      <a:pt x="372" y="215"/>
                    </a:lnTo>
                    <a:lnTo>
                      <a:pt x="372" y="213"/>
                    </a:lnTo>
                    <a:lnTo>
                      <a:pt x="374" y="213"/>
                    </a:lnTo>
                    <a:lnTo>
                      <a:pt x="376" y="211"/>
                    </a:lnTo>
                    <a:lnTo>
                      <a:pt x="378" y="211"/>
                    </a:lnTo>
                    <a:lnTo>
                      <a:pt x="378" y="209"/>
                    </a:lnTo>
                    <a:lnTo>
                      <a:pt x="380" y="209"/>
                    </a:lnTo>
                    <a:lnTo>
                      <a:pt x="380" y="209"/>
                    </a:lnTo>
                    <a:lnTo>
                      <a:pt x="382" y="211"/>
                    </a:lnTo>
                    <a:lnTo>
                      <a:pt x="382" y="211"/>
                    </a:lnTo>
                    <a:lnTo>
                      <a:pt x="384" y="211"/>
                    </a:lnTo>
                    <a:lnTo>
                      <a:pt x="384" y="213"/>
                    </a:lnTo>
                    <a:lnTo>
                      <a:pt x="384" y="215"/>
                    </a:lnTo>
                    <a:lnTo>
                      <a:pt x="384" y="215"/>
                    </a:lnTo>
                    <a:lnTo>
                      <a:pt x="384" y="217"/>
                    </a:lnTo>
                    <a:lnTo>
                      <a:pt x="384" y="219"/>
                    </a:lnTo>
                    <a:lnTo>
                      <a:pt x="382" y="219"/>
                    </a:lnTo>
                    <a:lnTo>
                      <a:pt x="382" y="220"/>
                    </a:lnTo>
                    <a:lnTo>
                      <a:pt x="380" y="220"/>
                    </a:lnTo>
                    <a:lnTo>
                      <a:pt x="380" y="222"/>
                    </a:lnTo>
                    <a:lnTo>
                      <a:pt x="380" y="222"/>
                    </a:lnTo>
                    <a:lnTo>
                      <a:pt x="382" y="222"/>
                    </a:lnTo>
                    <a:lnTo>
                      <a:pt x="382" y="222"/>
                    </a:lnTo>
                    <a:lnTo>
                      <a:pt x="384" y="222"/>
                    </a:lnTo>
                    <a:lnTo>
                      <a:pt x="385" y="222"/>
                    </a:lnTo>
                    <a:lnTo>
                      <a:pt x="391" y="220"/>
                    </a:lnTo>
                    <a:lnTo>
                      <a:pt x="393" y="220"/>
                    </a:lnTo>
                    <a:lnTo>
                      <a:pt x="395" y="219"/>
                    </a:lnTo>
                    <a:lnTo>
                      <a:pt x="397" y="217"/>
                    </a:lnTo>
                    <a:lnTo>
                      <a:pt x="399" y="213"/>
                    </a:lnTo>
                    <a:lnTo>
                      <a:pt x="399" y="213"/>
                    </a:lnTo>
                    <a:lnTo>
                      <a:pt x="401" y="211"/>
                    </a:lnTo>
                    <a:lnTo>
                      <a:pt x="401" y="211"/>
                    </a:lnTo>
                    <a:lnTo>
                      <a:pt x="399" y="209"/>
                    </a:lnTo>
                    <a:lnTo>
                      <a:pt x="399" y="207"/>
                    </a:lnTo>
                    <a:lnTo>
                      <a:pt x="399" y="207"/>
                    </a:lnTo>
                    <a:lnTo>
                      <a:pt x="399" y="207"/>
                    </a:lnTo>
                    <a:lnTo>
                      <a:pt x="399" y="205"/>
                    </a:lnTo>
                    <a:lnTo>
                      <a:pt x="399" y="203"/>
                    </a:lnTo>
                    <a:lnTo>
                      <a:pt x="399" y="201"/>
                    </a:lnTo>
                    <a:lnTo>
                      <a:pt x="401" y="199"/>
                    </a:lnTo>
                    <a:lnTo>
                      <a:pt x="401" y="199"/>
                    </a:lnTo>
                    <a:lnTo>
                      <a:pt x="401" y="199"/>
                    </a:lnTo>
                    <a:lnTo>
                      <a:pt x="401" y="198"/>
                    </a:lnTo>
                    <a:lnTo>
                      <a:pt x="403" y="192"/>
                    </a:lnTo>
                    <a:lnTo>
                      <a:pt x="403" y="190"/>
                    </a:lnTo>
                    <a:lnTo>
                      <a:pt x="401" y="188"/>
                    </a:lnTo>
                    <a:lnTo>
                      <a:pt x="401" y="188"/>
                    </a:lnTo>
                    <a:lnTo>
                      <a:pt x="403" y="186"/>
                    </a:lnTo>
                    <a:lnTo>
                      <a:pt x="410" y="175"/>
                    </a:lnTo>
                    <a:lnTo>
                      <a:pt x="414" y="171"/>
                    </a:lnTo>
                    <a:lnTo>
                      <a:pt x="416" y="169"/>
                    </a:lnTo>
                    <a:lnTo>
                      <a:pt x="418" y="169"/>
                    </a:lnTo>
                    <a:lnTo>
                      <a:pt x="418" y="167"/>
                    </a:lnTo>
                    <a:lnTo>
                      <a:pt x="418" y="165"/>
                    </a:lnTo>
                    <a:lnTo>
                      <a:pt x="420" y="160"/>
                    </a:lnTo>
                    <a:lnTo>
                      <a:pt x="420" y="158"/>
                    </a:lnTo>
                    <a:lnTo>
                      <a:pt x="420" y="156"/>
                    </a:lnTo>
                    <a:lnTo>
                      <a:pt x="424" y="152"/>
                    </a:lnTo>
                    <a:lnTo>
                      <a:pt x="425" y="148"/>
                    </a:lnTo>
                    <a:lnTo>
                      <a:pt x="427" y="150"/>
                    </a:lnTo>
                    <a:lnTo>
                      <a:pt x="429" y="152"/>
                    </a:lnTo>
                    <a:lnTo>
                      <a:pt x="429" y="154"/>
                    </a:lnTo>
                    <a:lnTo>
                      <a:pt x="429" y="154"/>
                    </a:lnTo>
                    <a:lnTo>
                      <a:pt x="429" y="154"/>
                    </a:lnTo>
                    <a:lnTo>
                      <a:pt x="429" y="156"/>
                    </a:lnTo>
                    <a:lnTo>
                      <a:pt x="429" y="156"/>
                    </a:lnTo>
                    <a:lnTo>
                      <a:pt x="431" y="156"/>
                    </a:lnTo>
                    <a:lnTo>
                      <a:pt x="431" y="156"/>
                    </a:lnTo>
                    <a:lnTo>
                      <a:pt x="433" y="156"/>
                    </a:lnTo>
                    <a:lnTo>
                      <a:pt x="435" y="154"/>
                    </a:lnTo>
                    <a:lnTo>
                      <a:pt x="435" y="154"/>
                    </a:lnTo>
                    <a:lnTo>
                      <a:pt x="437" y="152"/>
                    </a:lnTo>
                    <a:lnTo>
                      <a:pt x="439" y="150"/>
                    </a:lnTo>
                    <a:lnTo>
                      <a:pt x="441" y="148"/>
                    </a:lnTo>
                    <a:lnTo>
                      <a:pt x="441" y="146"/>
                    </a:lnTo>
                    <a:lnTo>
                      <a:pt x="441" y="144"/>
                    </a:lnTo>
                    <a:lnTo>
                      <a:pt x="441" y="144"/>
                    </a:lnTo>
                    <a:lnTo>
                      <a:pt x="441" y="142"/>
                    </a:lnTo>
                    <a:lnTo>
                      <a:pt x="444" y="139"/>
                    </a:lnTo>
                    <a:lnTo>
                      <a:pt x="444" y="137"/>
                    </a:lnTo>
                    <a:lnTo>
                      <a:pt x="446" y="137"/>
                    </a:lnTo>
                    <a:lnTo>
                      <a:pt x="446" y="137"/>
                    </a:lnTo>
                    <a:lnTo>
                      <a:pt x="446" y="137"/>
                    </a:lnTo>
                    <a:lnTo>
                      <a:pt x="448" y="137"/>
                    </a:lnTo>
                    <a:lnTo>
                      <a:pt x="450" y="135"/>
                    </a:lnTo>
                    <a:lnTo>
                      <a:pt x="450" y="135"/>
                    </a:lnTo>
                    <a:lnTo>
                      <a:pt x="452" y="133"/>
                    </a:lnTo>
                    <a:lnTo>
                      <a:pt x="452" y="133"/>
                    </a:lnTo>
                    <a:lnTo>
                      <a:pt x="452" y="133"/>
                    </a:lnTo>
                    <a:lnTo>
                      <a:pt x="456" y="133"/>
                    </a:lnTo>
                    <a:lnTo>
                      <a:pt x="464" y="131"/>
                    </a:lnTo>
                    <a:lnTo>
                      <a:pt x="465" y="129"/>
                    </a:lnTo>
                    <a:lnTo>
                      <a:pt x="471" y="125"/>
                    </a:lnTo>
                    <a:lnTo>
                      <a:pt x="475" y="122"/>
                    </a:lnTo>
                    <a:lnTo>
                      <a:pt x="479" y="118"/>
                    </a:lnTo>
                    <a:lnTo>
                      <a:pt x="481" y="112"/>
                    </a:lnTo>
                    <a:lnTo>
                      <a:pt x="483" y="112"/>
                    </a:lnTo>
                    <a:lnTo>
                      <a:pt x="485" y="108"/>
                    </a:lnTo>
                    <a:lnTo>
                      <a:pt x="485" y="108"/>
                    </a:lnTo>
                    <a:lnTo>
                      <a:pt x="486" y="108"/>
                    </a:lnTo>
                    <a:lnTo>
                      <a:pt x="486" y="108"/>
                    </a:lnTo>
                    <a:lnTo>
                      <a:pt x="486" y="108"/>
                    </a:lnTo>
                    <a:lnTo>
                      <a:pt x="490" y="110"/>
                    </a:lnTo>
                    <a:lnTo>
                      <a:pt x="490" y="110"/>
                    </a:lnTo>
                    <a:lnTo>
                      <a:pt x="492" y="110"/>
                    </a:lnTo>
                    <a:lnTo>
                      <a:pt x="494" y="110"/>
                    </a:lnTo>
                    <a:lnTo>
                      <a:pt x="496" y="110"/>
                    </a:lnTo>
                    <a:lnTo>
                      <a:pt x="496" y="110"/>
                    </a:lnTo>
                    <a:lnTo>
                      <a:pt x="507" y="103"/>
                    </a:lnTo>
                    <a:lnTo>
                      <a:pt x="507" y="103"/>
                    </a:lnTo>
                    <a:lnTo>
                      <a:pt x="507" y="103"/>
                    </a:lnTo>
                    <a:lnTo>
                      <a:pt x="507" y="103"/>
                    </a:lnTo>
                    <a:lnTo>
                      <a:pt x="507" y="101"/>
                    </a:lnTo>
                    <a:lnTo>
                      <a:pt x="509" y="101"/>
                    </a:lnTo>
                    <a:lnTo>
                      <a:pt x="509" y="99"/>
                    </a:lnTo>
                    <a:lnTo>
                      <a:pt x="511" y="99"/>
                    </a:lnTo>
                    <a:lnTo>
                      <a:pt x="511" y="99"/>
                    </a:lnTo>
                    <a:lnTo>
                      <a:pt x="511" y="97"/>
                    </a:lnTo>
                    <a:lnTo>
                      <a:pt x="513" y="99"/>
                    </a:lnTo>
                    <a:lnTo>
                      <a:pt x="515" y="99"/>
                    </a:lnTo>
                    <a:lnTo>
                      <a:pt x="517" y="99"/>
                    </a:lnTo>
                    <a:lnTo>
                      <a:pt x="517" y="97"/>
                    </a:lnTo>
                    <a:lnTo>
                      <a:pt x="523" y="95"/>
                    </a:lnTo>
                    <a:lnTo>
                      <a:pt x="526" y="91"/>
                    </a:lnTo>
                    <a:lnTo>
                      <a:pt x="528" y="89"/>
                    </a:lnTo>
                    <a:lnTo>
                      <a:pt x="530" y="89"/>
                    </a:lnTo>
                    <a:lnTo>
                      <a:pt x="530" y="89"/>
                    </a:lnTo>
                    <a:lnTo>
                      <a:pt x="532" y="87"/>
                    </a:lnTo>
                    <a:lnTo>
                      <a:pt x="536" y="85"/>
                    </a:lnTo>
                    <a:lnTo>
                      <a:pt x="536" y="83"/>
                    </a:lnTo>
                    <a:lnTo>
                      <a:pt x="538" y="82"/>
                    </a:lnTo>
                    <a:lnTo>
                      <a:pt x="538" y="82"/>
                    </a:lnTo>
                    <a:lnTo>
                      <a:pt x="538" y="78"/>
                    </a:lnTo>
                    <a:lnTo>
                      <a:pt x="538" y="78"/>
                    </a:lnTo>
                    <a:lnTo>
                      <a:pt x="540" y="76"/>
                    </a:lnTo>
                    <a:lnTo>
                      <a:pt x="540" y="76"/>
                    </a:lnTo>
                    <a:lnTo>
                      <a:pt x="542" y="76"/>
                    </a:lnTo>
                    <a:lnTo>
                      <a:pt x="544" y="74"/>
                    </a:lnTo>
                    <a:lnTo>
                      <a:pt x="544" y="74"/>
                    </a:lnTo>
                    <a:lnTo>
                      <a:pt x="545" y="74"/>
                    </a:lnTo>
                    <a:lnTo>
                      <a:pt x="547" y="76"/>
                    </a:lnTo>
                    <a:lnTo>
                      <a:pt x="549" y="78"/>
                    </a:lnTo>
                    <a:lnTo>
                      <a:pt x="551" y="78"/>
                    </a:lnTo>
                    <a:lnTo>
                      <a:pt x="553" y="80"/>
                    </a:lnTo>
                    <a:lnTo>
                      <a:pt x="568" y="72"/>
                    </a:lnTo>
                    <a:lnTo>
                      <a:pt x="568" y="72"/>
                    </a:lnTo>
                    <a:lnTo>
                      <a:pt x="572" y="74"/>
                    </a:lnTo>
                    <a:lnTo>
                      <a:pt x="572" y="74"/>
                    </a:lnTo>
                    <a:lnTo>
                      <a:pt x="574" y="72"/>
                    </a:lnTo>
                    <a:lnTo>
                      <a:pt x="574" y="72"/>
                    </a:lnTo>
                    <a:lnTo>
                      <a:pt x="574" y="72"/>
                    </a:lnTo>
                    <a:lnTo>
                      <a:pt x="578" y="74"/>
                    </a:lnTo>
                    <a:lnTo>
                      <a:pt x="578" y="74"/>
                    </a:lnTo>
                    <a:lnTo>
                      <a:pt x="578" y="74"/>
                    </a:lnTo>
                    <a:lnTo>
                      <a:pt x="578" y="72"/>
                    </a:lnTo>
                    <a:lnTo>
                      <a:pt x="578" y="72"/>
                    </a:lnTo>
                    <a:lnTo>
                      <a:pt x="580" y="70"/>
                    </a:lnTo>
                    <a:lnTo>
                      <a:pt x="580" y="70"/>
                    </a:lnTo>
                    <a:lnTo>
                      <a:pt x="582" y="70"/>
                    </a:lnTo>
                    <a:lnTo>
                      <a:pt x="582" y="70"/>
                    </a:lnTo>
                    <a:lnTo>
                      <a:pt x="582" y="70"/>
                    </a:lnTo>
                    <a:lnTo>
                      <a:pt x="582" y="70"/>
                    </a:lnTo>
                    <a:lnTo>
                      <a:pt x="584" y="68"/>
                    </a:lnTo>
                    <a:lnTo>
                      <a:pt x="584" y="68"/>
                    </a:lnTo>
                    <a:lnTo>
                      <a:pt x="584" y="66"/>
                    </a:lnTo>
                    <a:lnTo>
                      <a:pt x="584" y="66"/>
                    </a:lnTo>
                    <a:lnTo>
                      <a:pt x="584" y="66"/>
                    </a:lnTo>
                    <a:lnTo>
                      <a:pt x="586" y="64"/>
                    </a:lnTo>
                    <a:lnTo>
                      <a:pt x="586" y="64"/>
                    </a:lnTo>
                    <a:lnTo>
                      <a:pt x="587" y="64"/>
                    </a:lnTo>
                    <a:lnTo>
                      <a:pt x="587" y="64"/>
                    </a:lnTo>
                    <a:lnTo>
                      <a:pt x="587" y="64"/>
                    </a:lnTo>
                    <a:lnTo>
                      <a:pt x="587" y="61"/>
                    </a:lnTo>
                    <a:lnTo>
                      <a:pt x="587" y="61"/>
                    </a:lnTo>
                    <a:close/>
                  </a:path>
                </a:pathLst>
              </a:custGeom>
              <a:solidFill>
                <a:schemeClr val="bg1"/>
              </a:solidFill>
              <a:ln w="9525">
                <a:solidFill>
                  <a:schemeClr val="tx1">
                    <a:lumMod val="50000"/>
                    <a:lumOff val="50000"/>
                  </a:schemeClr>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61" name="Freeform 71">
                <a:extLst>
                  <a:ext uri="{FF2B5EF4-FFF2-40B4-BE49-F238E27FC236}">
                    <a16:creationId xmlns:a16="http://schemas.microsoft.com/office/drawing/2014/main" id="{0A735BDD-A2AF-43BB-873D-A099F95E2BBB}"/>
                  </a:ext>
                </a:extLst>
              </p:cNvPr>
              <p:cNvSpPr>
                <a:spLocks/>
              </p:cNvSpPr>
              <p:nvPr/>
            </p:nvSpPr>
            <p:spPr bwMode="auto">
              <a:xfrm>
                <a:off x="9891203" y="2795408"/>
                <a:ext cx="930823" cy="628174"/>
              </a:xfrm>
              <a:custGeom>
                <a:avLst/>
                <a:gdLst>
                  <a:gd name="T0" fmla="*/ 576 w 587"/>
                  <a:gd name="T1" fmla="*/ 57 h 395"/>
                  <a:gd name="T2" fmla="*/ 566 w 587"/>
                  <a:gd name="T3" fmla="*/ 36 h 395"/>
                  <a:gd name="T4" fmla="*/ 544 w 587"/>
                  <a:gd name="T5" fmla="*/ 9 h 395"/>
                  <a:gd name="T6" fmla="*/ 462 w 587"/>
                  <a:gd name="T7" fmla="*/ 34 h 395"/>
                  <a:gd name="T8" fmla="*/ 425 w 587"/>
                  <a:gd name="T9" fmla="*/ 36 h 395"/>
                  <a:gd name="T10" fmla="*/ 397 w 587"/>
                  <a:gd name="T11" fmla="*/ 70 h 395"/>
                  <a:gd name="T12" fmla="*/ 359 w 587"/>
                  <a:gd name="T13" fmla="*/ 106 h 395"/>
                  <a:gd name="T14" fmla="*/ 292 w 587"/>
                  <a:gd name="T15" fmla="*/ 97 h 395"/>
                  <a:gd name="T16" fmla="*/ 223 w 587"/>
                  <a:gd name="T17" fmla="*/ 110 h 395"/>
                  <a:gd name="T18" fmla="*/ 202 w 587"/>
                  <a:gd name="T19" fmla="*/ 118 h 395"/>
                  <a:gd name="T20" fmla="*/ 161 w 587"/>
                  <a:gd name="T21" fmla="*/ 118 h 395"/>
                  <a:gd name="T22" fmla="*/ 119 w 587"/>
                  <a:gd name="T23" fmla="*/ 125 h 395"/>
                  <a:gd name="T24" fmla="*/ 29 w 587"/>
                  <a:gd name="T25" fmla="*/ 131 h 395"/>
                  <a:gd name="T26" fmla="*/ 18 w 587"/>
                  <a:gd name="T27" fmla="*/ 167 h 395"/>
                  <a:gd name="T28" fmla="*/ 8 w 587"/>
                  <a:gd name="T29" fmla="*/ 180 h 395"/>
                  <a:gd name="T30" fmla="*/ 6 w 587"/>
                  <a:gd name="T31" fmla="*/ 190 h 395"/>
                  <a:gd name="T32" fmla="*/ 14 w 587"/>
                  <a:gd name="T33" fmla="*/ 205 h 395"/>
                  <a:gd name="T34" fmla="*/ 16 w 587"/>
                  <a:gd name="T35" fmla="*/ 251 h 395"/>
                  <a:gd name="T36" fmla="*/ 31 w 587"/>
                  <a:gd name="T37" fmla="*/ 249 h 395"/>
                  <a:gd name="T38" fmla="*/ 29 w 587"/>
                  <a:gd name="T39" fmla="*/ 230 h 395"/>
                  <a:gd name="T40" fmla="*/ 61 w 587"/>
                  <a:gd name="T41" fmla="*/ 207 h 395"/>
                  <a:gd name="T42" fmla="*/ 82 w 587"/>
                  <a:gd name="T43" fmla="*/ 213 h 395"/>
                  <a:gd name="T44" fmla="*/ 92 w 587"/>
                  <a:gd name="T45" fmla="*/ 213 h 395"/>
                  <a:gd name="T46" fmla="*/ 122 w 587"/>
                  <a:gd name="T47" fmla="*/ 211 h 395"/>
                  <a:gd name="T48" fmla="*/ 132 w 587"/>
                  <a:gd name="T49" fmla="*/ 222 h 395"/>
                  <a:gd name="T50" fmla="*/ 157 w 587"/>
                  <a:gd name="T51" fmla="*/ 222 h 395"/>
                  <a:gd name="T52" fmla="*/ 174 w 587"/>
                  <a:gd name="T53" fmla="*/ 209 h 395"/>
                  <a:gd name="T54" fmla="*/ 183 w 587"/>
                  <a:gd name="T55" fmla="*/ 213 h 395"/>
                  <a:gd name="T56" fmla="*/ 208 w 587"/>
                  <a:gd name="T57" fmla="*/ 201 h 395"/>
                  <a:gd name="T58" fmla="*/ 233 w 587"/>
                  <a:gd name="T59" fmla="*/ 207 h 395"/>
                  <a:gd name="T60" fmla="*/ 233 w 587"/>
                  <a:gd name="T61" fmla="*/ 238 h 395"/>
                  <a:gd name="T62" fmla="*/ 265 w 587"/>
                  <a:gd name="T63" fmla="*/ 239 h 395"/>
                  <a:gd name="T64" fmla="*/ 279 w 587"/>
                  <a:gd name="T65" fmla="*/ 249 h 395"/>
                  <a:gd name="T66" fmla="*/ 281 w 587"/>
                  <a:gd name="T67" fmla="*/ 264 h 395"/>
                  <a:gd name="T68" fmla="*/ 290 w 587"/>
                  <a:gd name="T69" fmla="*/ 281 h 395"/>
                  <a:gd name="T70" fmla="*/ 265 w 587"/>
                  <a:gd name="T71" fmla="*/ 295 h 395"/>
                  <a:gd name="T72" fmla="*/ 258 w 587"/>
                  <a:gd name="T73" fmla="*/ 312 h 395"/>
                  <a:gd name="T74" fmla="*/ 250 w 587"/>
                  <a:gd name="T75" fmla="*/ 325 h 395"/>
                  <a:gd name="T76" fmla="*/ 239 w 587"/>
                  <a:gd name="T77" fmla="*/ 329 h 395"/>
                  <a:gd name="T78" fmla="*/ 241 w 587"/>
                  <a:gd name="T79" fmla="*/ 371 h 395"/>
                  <a:gd name="T80" fmla="*/ 256 w 587"/>
                  <a:gd name="T81" fmla="*/ 388 h 395"/>
                  <a:gd name="T82" fmla="*/ 273 w 587"/>
                  <a:gd name="T83" fmla="*/ 386 h 395"/>
                  <a:gd name="T84" fmla="*/ 288 w 587"/>
                  <a:gd name="T85" fmla="*/ 361 h 395"/>
                  <a:gd name="T86" fmla="*/ 317 w 587"/>
                  <a:gd name="T87" fmla="*/ 352 h 395"/>
                  <a:gd name="T88" fmla="*/ 321 w 587"/>
                  <a:gd name="T89" fmla="*/ 327 h 395"/>
                  <a:gd name="T90" fmla="*/ 332 w 587"/>
                  <a:gd name="T91" fmla="*/ 316 h 395"/>
                  <a:gd name="T92" fmla="*/ 336 w 587"/>
                  <a:gd name="T93" fmla="*/ 302 h 395"/>
                  <a:gd name="T94" fmla="*/ 351 w 587"/>
                  <a:gd name="T95" fmla="*/ 268 h 395"/>
                  <a:gd name="T96" fmla="*/ 342 w 587"/>
                  <a:gd name="T97" fmla="*/ 255 h 395"/>
                  <a:gd name="T98" fmla="*/ 372 w 587"/>
                  <a:gd name="T99" fmla="*/ 215 h 395"/>
                  <a:gd name="T100" fmla="*/ 384 w 587"/>
                  <a:gd name="T101" fmla="*/ 219 h 395"/>
                  <a:gd name="T102" fmla="*/ 401 w 587"/>
                  <a:gd name="T103" fmla="*/ 211 h 395"/>
                  <a:gd name="T104" fmla="*/ 410 w 587"/>
                  <a:gd name="T105" fmla="*/ 175 h 395"/>
                  <a:gd name="T106" fmla="*/ 429 w 587"/>
                  <a:gd name="T107" fmla="*/ 156 h 395"/>
                  <a:gd name="T108" fmla="*/ 446 w 587"/>
                  <a:gd name="T109" fmla="*/ 137 h 395"/>
                  <a:gd name="T110" fmla="*/ 486 w 587"/>
                  <a:gd name="T111" fmla="*/ 108 h 395"/>
                  <a:gd name="T112" fmla="*/ 511 w 587"/>
                  <a:gd name="T113" fmla="*/ 99 h 395"/>
                  <a:gd name="T114" fmla="*/ 538 w 587"/>
                  <a:gd name="T115" fmla="*/ 78 h 395"/>
                  <a:gd name="T116" fmla="*/ 574 w 587"/>
                  <a:gd name="T117" fmla="*/ 72 h 395"/>
                  <a:gd name="T118" fmla="*/ 586 w 587"/>
                  <a:gd name="T119" fmla="*/ 64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87" h="395">
                    <a:moveTo>
                      <a:pt x="587" y="61"/>
                    </a:moveTo>
                    <a:lnTo>
                      <a:pt x="586" y="59"/>
                    </a:lnTo>
                    <a:lnTo>
                      <a:pt x="586" y="57"/>
                    </a:lnTo>
                    <a:lnTo>
                      <a:pt x="584" y="57"/>
                    </a:lnTo>
                    <a:lnTo>
                      <a:pt x="584" y="55"/>
                    </a:lnTo>
                    <a:lnTo>
                      <a:pt x="582" y="55"/>
                    </a:lnTo>
                    <a:lnTo>
                      <a:pt x="582" y="57"/>
                    </a:lnTo>
                    <a:lnTo>
                      <a:pt x="582" y="57"/>
                    </a:lnTo>
                    <a:lnTo>
                      <a:pt x="580" y="57"/>
                    </a:lnTo>
                    <a:lnTo>
                      <a:pt x="580" y="57"/>
                    </a:lnTo>
                    <a:lnTo>
                      <a:pt x="580" y="57"/>
                    </a:lnTo>
                    <a:lnTo>
                      <a:pt x="576" y="61"/>
                    </a:lnTo>
                    <a:lnTo>
                      <a:pt x="576" y="61"/>
                    </a:lnTo>
                    <a:lnTo>
                      <a:pt x="576" y="61"/>
                    </a:lnTo>
                    <a:lnTo>
                      <a:pt x="576" y="61"/>
                    </a:lnTo>
                    <a:lnTo>
                      <a:pt x="576" y="59"/>
                    </a:lnTo>
                    <a:lnTo>
                      <a:pt x="576" y="57"/>
                    </a:lnTo>
                    <a:lnTo>
                      <a:pt x="576" y="57"/>
                    </a:lnTo>
                    <a:lnTo>
                      <a:pt x="574" y="55"/>
                    </a:lnTo>
                    <a:lnTo>
                      <a:pt x="574" y="55"/>
                    </a:lnTo>
                    <a:lnTo>
                      <a:pt x="574" y="55"/>
                    </a:lnTo>
                    <a:lnTo>
                      <a:pt x="576" y="51"/>
                    </a:lnTo>
                    <a:lnTo>
                      <a:pt x="576" y="49"/>
                    </a:lnTo>
                    <a:lnTo>
                      <a:pt x="576" y="45"/>
                    </a:lnTo>
                    <a:lnTo>
                      <a:pt x="574" y="44"/>
                    </a:lnTo>
                    <a:lnTo>
                      <a:pt x="574" y="44"/>
                    </a:lnTo>
                    <a:lnTo>
                      <a:pt x="572" y="42"/>
                    </a:lnTo>
                    <a:lnTo>
                      <a:pt x="570" y="42"/>
                    </a:lnTo>
                    <a:lnTo>
                      <a:pt x="570" y="40"/>
                    </a:lnTo>
                    <a:lnTo>
                      <a:pt x="570" y="40"/>
                    </a:lnTo>
                    <a:lnTo>
                      <a:pt x="568" y="40"/>
                    </a:lnTo>
                    <a:lnTo>
                      <a:pt x="568" y="38"/>
                    </a:lnTo>
                    <a:lnTo>
                      <a:pt x="566" y="38"/>
                    </a:lnTo>
                    <a:lnTo>
                      <a:pt x="566" y="36"/>
                    </a:lnTo>
                    <a:lnTo>
                      <a:pt x="566" y="30"/>
                    </a:lnTo>
                    <a:lnTo>
                      <a:pt x="566" y="30"/>
                    </a:lnTo>
                    <a:lnTo>
                      <a:pt x="565" y="28"/>
                    </a:lnTo>
                    <a:lnTo>
                      <a:pt x="566" y="26"/>
                    </a:lnTo>
                    <a:lnTo>
                      <a:pt x="568" y="23"/>
                    </a:lnTo>
                    <a:lnTo>
                      <a:pt x="576" y="13"/>
                    </a:lnTo>
                    <a:lnTo>
                      <a:pt x="580" y="7"/>
                    </a:lnTo>
                    <a:lnTo>
                      <a:pt x="582" y="4"/>
                    </a:lnTo>
                    <a:lnTo>
                      <a:pt x="584" y="2"/>
                    </a:lnTo>
                    <a:lnTo>
                      <a:pt x="584" y="0"/>
                    </a:lnTo>
                    <a:lnTo>
                      <a:pt x="584" y="0"/>
                    </a:lnTo>
                    <a:lnTo>
                      <a:pt x="584" y="0"/>
                    </a:lnTo>
                    <a:lnTo>
                      <a:pt x="561" y="0"/>
                    </a:lnTo>
                    <a:lnTo>
                      <a:pt x="555" y="2"/>
                    </a:lnTo>
                    <a:lnTo>
                      <a:pt x="547" y="6"/>
                    </a:lnTo>
                    <a:lnTo>
                      <a:pt x="545" y="7"/>
                    </a:lnTo>
                    <a:lnTo>
                      <a:pt x="544" y="9"/>
                    </a:lnTo>
                    <a:lnTo>
                      <a:pt x="540" y="11"/>
                    </a:lnTo>
                    <a:lnTo>
                      <a:pt x="532" y="13"/>
                    </a:lnTo>
                    <a:lnTo>
                      <a:pt x="528" y="13"/>
                    </a:lnTo>
                    <a:lnTo>
                      <a:pt x="528" y="11"/>
                    </a:lnTo>
                    <a:lnTo>
                      <a:pt x="526" y="11"/>
                    </a:lnTo>
                    <a:lnTo>
                      <a:pt x="525" y="11"/>
                    </a:lnTo>
                    <a:lnTo>
                      <a:pt x="523" y="9"/>
                    </a:lnTo>
                    <a:lnTo>
                      <a:pt x="523" y="9"/>
                    </a:lnTo>
                    <a:lnTo>
                      <a:pt x="521" y="9"/>
                    </a:lnTo>
                    <a:lnTo>
                      <a:pt x="517" y="13"/>
                    </a:lnTo>
                    <a:lnTo>
                      <a:pt x="488" y="23"/>
                    </a:lnTo>
                    <a:lnTo>
                      <a:pt x="485" y="25"/>
                    </a:lnTo>
                    <a:lnTo>
                      <a:pt x="477" y="28"/>
                    </a:lnTo>
                    <a:lnTo>
                      <a:pt x="475" y="30"/>
                    </a:lnTo>
                    <a:lnTo>
                      <a:pt x="475" y="30"/>
                    </a:lnTo>
                    <a:lnTo>
                      <a:pt x="467" y="32"/>
                    </a:lnTo>
                    <a:lnTo>
                      <a:pt x="462" y="34"/>
                    </a:lnTo>
                    <a:lnTo>
                      <a:pt x="458" y="36"/>
                    </a:lnTo>
                    <a:lnTo>
                      <a:pt x="454" y="38"/>
                    </a:lnTo>
                    <a:lnTo>
                      <a:pt x="452" y="40"/>
                    </a:lnTo>
                    <a:lnTo>
                      <a:pt x="450" y="40"/>
                    </a:lnTo>
                    <a:lnTo>
                      <a:pt x="448" y="40"/>
                    </a:lnTo>
                    <a:lnTo>
                      <a:pt x="448" y="40"/>
                    </a:lnTo>
                    <a:lnTo>
                      <a:pt x="444" y="42"/>
                    </a:lnTo>
                    <a:lnTo>
                      <a:pt x="443" y="38"/>
                    </a:lnTo>
                    <a:lnTo>
                      <a:pt x="433" y="42"/>
                    </a:lnTo>
                    <a:lnTo>
                      <a:pt x="431" y="40"/>
                    </a:lnTo>
                    <a:lnTo>
                      <a:pt x="429" y="40"/>
                    </a:lnTo>
                    <a:lnTo>
                      <a:pt x="427" y="38"/>
                    </a:lnTo>
                    <a:lnTo>
                      <a:pt x="427" y="38"/>
                    </a:lnTo>
                    <a:lnTo>
                      <a:pt x="427" y="36"/>
                    </a:lnTo>
                    <a:lnTo>
                      <a:pt x="425" y="36"/>
                    </a:lnTo>
                    <a:lnTo>
                      <a:pt x="425" y="36"/>
                    </a:lnTo>
                    <a:lnTo>
                      <a:pt x="425" y="36"/>
                    </a:lnTo>
                    <a:lnTo>
                      <a:pt x="424" y="36"/>
                    </a:lnTo>
                    <a:lnTo>
                      <a:pt x="422" y="38"/>
                    </a:lnTo>
                    <a:lnTo>
                      <a:pt x="422" y="40"/>
                    </a:lnTo>
                    <a:lnTo>
                      <a:pt x="422" y="42"/>
                    </a:lnTo>
                    <a:lnTo>
                      <a:pt x="422" y="42"/>
                    </a:lnTo>
                    <a:lnTo>
                      <a:pt x="424" y="44"/>
                    </a:lnTo>
                    <a:lnTo>
                      <a:pt x="424" y="44"/>
                    </a:lnTo>
                    <a:lnTo>
                      <a:pt x="425" y="45"/>
                    </a:lnTo>
                    <a:lnTo>
                      <a:pt x="425" y="45"/>
                    </a:lnTo>
                    <a:lnTo>
                      <a:pt x="424" y="47"/>
                    </a:lnTo>
                    <a:lnTo>
                      <a:pt x="424" y="47"/>
                    </a:lnTo>
                    <a:lnTo>
                      <a:pt x="412" y="59"/>
                    </a:lnTo>
                    <a:lnTo>
                      <a:pt x="408" y="63"/>
                    </a:lnTo>
                    <a:lnTo>
                      <a:pt x="404" y="64"/>
                    </a:lnTo>
                    <a:lnTo>
                      <a:pt x="401" y="68"/>
                    </a:lnTo>
                    <a:lnTo>
                      <a:pt x="401" y="68"/>
                    </a:lnTo>
                    <a:lnTo>
                      <a:pt x="397" y="70"/>
                    </a:lnTo>
                    <a:lnTo>
                      <a:pt x="387" y="82"/>
                    </a:lnTo>
                    <a:lnTo>
                      <a:pt x="387" y="82"/>
                    </a:lnTo>
                    <a:lnTo>
                      <a:pt x="385" y="83"/>
                    </a:lnTo>
                    <a:lnTo>
                      <a:pt x="385" y="85"/>
                    </a:lnTo>
                    <a:lnTo>
                      <a:pt x="385" y="87"/>
                    </a:lnTo>
                    <a:lnTo>
                      <a:pt x="385" y="91"/>
                    </a:lnTo>
                    <a:lnTo>
                      <a:pt x="385" y="91"/>
                    </a:lnTo>
                    <a:lnTo>
                      <a:pt x="385" y="93"/>
                    </a:lnTo>
                    <a:lnTo>
                      <a:pt x="384" y="95"/>
                    </a:lnTo>
                    <a:lnTo>
                      <a:pt x="380" y="97"/>
                    </a:lnTo>
                    <a:lnTo>
                      <a:pt x="380" y="97"/>
                    </a:lnTo>
                    <a:lnTo>
                      <a:pt x="378" y="99"/>
                    </a:lnTo>
                    <a:lnTo>
                      <a:pt x="376" y="101"/>
                    </a:lnTo>
                    <a:lnTo>
                      <a:pt x="374" y="103"/>
                    </a:lnTo>
                    <a:lnTo>
                      <a:pt x="368" y="104"/>
                    </a:lnTo>
                    <a:lnTo>
                      <a:pt x="364" y="104"/>
                    </a:lnTo>
                    <a:lnTo>
                      <a:pt x="359" y="106"/>
                    </a:lnTo>
                    <a:lnTo>
                      <a:pt x="357" y="106"/>
                    </a:lnTo>
                    <a:lnTo>
                      <a:pt x="353" y="108"/>
                    </a:lnTo>
                    <a:lnTo>
                      <a:pt x="351" y="108"/>
                    </a:lnTo>
                    <a:lnTo>
                      <a:pt x="349" y="106"/>
                    </a:lnTo>
                    <a:lnTo>
                      <a:pt x="347" y="104"/>
                    </a:lnTo>
                    <a:lnTo>
                      <a:pt x="345" y="104"/>
                    </a:lnTo>
                    <a:lnTo>
                      <a:pt x="343" y="104"/>
                    </a:lnTo>
                    <a:lnTo>
                      <a:pt x="311" y="108"/>
                    </a:lnTo>
                    <a:lnTo>
                      <a:pt x="307" y="106"/>
                    </a:lnTo>
                    <a:lnTo>
                      <a:pt x="305" y="106"/>
                    </a:lnTo>
                    <a:lnTo>
                      <a:pt x="303" y="104"/>
                    </a:lnTo>
                    <a:lnTo>
                      <a:pt x="303" y="104"/>
                    </a:lnTo>
                    <a:lnTo>
                      <a:pt x="303" y="103"/>
                    </a:lnTo>
                    <a:lnTo>
                      <a:pt x="303" y="103"/>
                    </a:lnTo>
                    <a:lnTo>
                      <a:pt x="303" y="103"/>
                    </a:lnTo>
                    <a:lnTo>
                      <a:pt x="300" y="101"/>
                    </a:lnTo>
                    <a:lnTo>
                      <a:pt x="292" y="97"/>
                    </a:lnTo>
                    <a:lnTo>
                      <a:pt x="284" y="97"/>
                    </a:lnTo>
                    <a:lnTo>
                      <a:pt x="281" y="95"/>
                    </a:lnTo>
                    <a:lnTo>
                      <a:pt x="279" y="97"/>
                    </a:lnTo>
                    <a:lnTo>
                      <a:pt x="277" y="99"/>
                    </a:lnTo>
                    <a:lnTo>
                      <a:pt x="277" y="99"/>
                    </a:lnTo>
                    <a:lnTo>
                      <a:pt x="275" y="101"/>
                    </a:lnTo>
                    <a:lnTo>
                      <a:pt x="273" y="103"/>
                    </a:lnTo>
                    <a:lnTo>
                      <a:pt x="267" y="103"/>
                    </a:lnTo>
                    <a:lnTo>
                      <a:pt x="262" y="104"/>
                    </a:lnTo>
                    <a:lnTo>
                      <a:pt x="250" y="108"/>
                    </a:lnTo>
                    <a:lnTo>
                      <a:pt x="246" y="110"/>
                    </a:lnTo>
                    <a:lnTo>
                      <a:pt x="246" y="110"/>
                    </a:lnTo>
                    <a:lnTo>
                      <a:pt x="243" y="110"/>
                    </a:lnTo>
                    <a:lnTo>
                      <a:pt x="241" y="110"/>
                    </a:lnTo>
                    <a:lnTo>
                      <a:pt x="237" y="112"/>
                    </a:lnTo>
                    <a:lnTo>
                      <a:pt x="227" y="110"/>
                    </a:lnTo>
                    <a:lnTo>
                      <a:pt x="223" y="110"/>
                    </a:lnTo>
                    <a:lnTo>
                      <a:pt x="223" y="114"/>
                    </a:lnTo>
                    <a:lnTo>
                      <a:pt x="220" y="118"/>
                    </a:lnTo>
                    <a:lnTo>
                      <a:pt x="214" y="118"/>
                    </a:lnTo>
                    <a:lnTo>
                      <a:pt x="212" y="118"/>
                    </a:lnTo>
                    <a:lnTo>
                      <a:pt x="210" y="116"/>
                    </a:lnTo>
                    <a:lnTo>
                      <a:pt x="208" y="114"/>
                    </a:lnTo>
                    <a:lnTo>
                      <a:pt x="206" y="114"/>
                    </a:lnTo>
                    <a:lnTo>
                      <a:pt x="206" y="116"/>
                    </a:lnTo>
                    <a:lnTo>
                      <a:pt x="206" y="118"/>
                    </a:lnTo>
                    <a:lnTo>
                      <a:pt x="204" y="120"/>
                    </a:lnTo>
                    <a:lnTo>
                      <a:pt x="206" y="120"/>
                    </a:lnTo>
                    <a:lnTo>
                      <a:pt x="206" y="122"/>
                    </a:lnTo>
                    <a:lnTo>
                      <a:pt x="206" y="123"/>
                    </a:lnTo>
                    <a:lnTo>
                      <a:pt x="204" y="123"/>
                    </a:lnTo>
                    <a:lnTo>
                      <a:pt x="202" y="122"/>
                    </a:lnTo>
                    <a:lnTo>
                      <a:pt x="202" y="120"/>
                    </a:lnTo>
                    <a:lnTo>
                      <a:pt x="202" y="118"/>
                    </a:lnTo>
                    <a:lnTo>
                      <a:pt x="201" y="118"/>
                    </a:lnTo>
                    <a:lnTo>
                      <a:pt x="199" y="118"/>
                    </a:lnTo>
                    <a:lnTo>
                      <a:pt x="191" y="122"/>
                    </a:lnTo>
                    <a:lnTo>
                      <a:pt x="189" y="123"/>
                    </a:lnTo>
                    <a:lnTo>
                      <a:pt x="185" y="123"/>
                    </a:lnTo>
                    <a:lnTo>
                      <a:pt x="183" y="123"/>
                    </a:lnTo>
                    <a:lnTo>
                      <a:pt x="180" y="122"/>
                    </a:lnTo>
                    <a:lnTo>
                      <a:pt x="178" y="122"/>
                    </a:lnTo>
                    <a:lnTo>
                      <a:pt x="174" y="123"/>
                    </a:lnTo>
                    <a:lnTo>
                      <a:pt x="172" y="123"/>
                    </a:lnTo>
                    <a:lnTo>
                      <a:pt x="172" y="122"/>
                    </a:lnTo>
                    <a:lnTo>
                      <a:pt x="168" y="118"/>
                    </a:lnTo>
                    <a:lnTo>
                      <a:pt x="168" y="116"/>
                    </a:lnTo>
                    <a:lnTo>
                      <a:pt x="166" y="116"/>
                    </a:lnTo>
                    <a:lnTo>
                      <a:pt x="162" y="116"/>
                    </a:lnTo>
                    <a:lnTo>
                      <a:pt x="162" y="116"/>
                    </a:lnTo>
                    <a:lnTo>
                      <a:pt x="161" y="118"/>
                    </a:lnTo>
                    <a:lnTo>
                      <a:pt x="159" y="120"/>
                    </a:lnTo>
                    <a:lnTo>
                      <a:pt x="159" y="122"/>
                    </a:lnTo>
                    <a:lnTo>
                      <a:pt x="157" y="123"/>
                    </a:lnTo>
                    <a:lnTo>
                      <a:pt x="157" y="123"/>
                    </a:lnTo>
                    <a:lnTo>
                      <a:pt x="155" y="125"/>
                    </a:lnTo>
                    <a:lnTo>
                      <a:pt x="153" y="125"/>
                    </a:lnTo>
                    <a:lnTo>
                      <a:pt x="151" y="125"/>
                    </a:lnTo>
                    <a:lnTo>
                      <a:pt x="149" y="125"/>
                    </a:lnTo>
                    <a:lnTo>
                      <a:pt x="149" y="125"/>
                    </a:lnTo>
                    <a:lnTo>
                      <a:pt x="145" y="123"/>
                    </a:lnTo>
                    <a:lnTo>
                      <a:pt x="143" y="123"/>
                    </a:lnTo>
                    <a:lnTo>
                      <a:pt x="136" y="123"/>
                    </a:lnTo>
                    <a:lnTo>
                      <a:pt x="132" y="123"/>
                    </a:lnTo>
                    <a:lnTo>
                      <a:pt x="130" y="123"/>
                    </a:lnTo>
                    <a:lnTo>
                      <a:pt x="126" y="125"/>
                    </a:lnTo>
                    <a:lnTo>
                      <a:pt x="124" y="125"/>
                    </a:lnTo>
                    <a:lnTo>
                      <a:pt x="119" y="125"/>
                    </a:lnTo>
                    <a:lnTo>
                      <a:pt x="98" y="127"/>
                    </a:lnTo>
                    <a:lnTo>
                      <a:pt x="86" y="125"/>
                    </a:lnTo>
                    <a:lnTo>
                      <a:pt x="77" y="120"/>
                    </a:lnTo>
                    <a:lnTo>
                      <a:pt x="67" y="114"/>
                    </a:lnTo>
                    <a:lnTo>
                      <a:pt x="63" y="114"/>
                    </a:lnTo>
                    <a:lnTo>
                      <a:pt x="61" y="114"/>
                    </a:lnTo>
                    <a:lnTo>
                      <a:pt x="61" y="116"/>
                    </a:lnTo>
                    <a:lnTo>
                      <a:pt x="60" y="116"/>
                    </a:lnTo>
                    <a:lnTo>
                      <a:pt x="58" y="118"/>
                    </a:lnTo>
                    <a:lnTo>
                      <a:pt x="56" y="118"/>
                    </a:lnTo>
                    <a:lnTo>
                      <a:pt x="54" y="118"/>
                    </a:lnTo>
                    <a:lnTo>
                      <a:pt x="52" y="118"/>
                    </a:lnTo>
                    <a:lnTo>
                      <a:pt x="48" y="120"/>
                    </a:lnTo>
                    <a:lnTo>
                      <a:pt x="46" y="125"/>
                    </a:lnTo>
                    <a:lnTo>
                      <a:pt x="44" y="129"/>
                    </a:lnTo>
                    <a:lnTo>
                      <a:pt x="41" y="129"/>
                    </a:lnTo>
                    <a:lnTo>
                      <a:pt x="29" y="131"/>
                    </a:lnTo>
                    <a:lnTo>
                      <a:pt x="23" y="131"/>
                    </a:lnTo>
                    <a:lnTo>
                      <a:pt x="21" y="133"/>
                    </a:lnTo>
                    <a:lnTo>
                      <a:pt x="21" y="131"/>
                    </a:lnTo>
                    <a:lnTo>
                      <a:pt x="20" y="131"/>
                    </a:lnTo>
                    <a:lnTo>
                      <a:pt x="20" y="131"/>
                    </a:lnTo>
                    <a:lnTo>
                      <a:pt x="18" y="133"/>
                    </a:lnTo>
                    <a:lnTo>
                      <a:pt x="20" y="139"/>
                    </a:lnTo>
                    <a:lnTo>
                      <a:pt x="21" y="141"/>
                    </a:lnTo>
                    <a:lnTo>
                      <a:pt x="21" y="150"/>
                    </a:lnTo>
                    <a:lnTo>
                      <a:pt x="20" y="154"/>
                    </a:lnTo>
                    <a:lnTo>
                      <a:pt x="20" y="154"/>
                    </a:lnTo>
                    <a:lnTo>
                      <a:pt x="20" y="154"/>
                    </a:lnTo>
                    <a:lnTo>
                      <a:pt x="20" y="154"/>
                    </a:lnTo>
                    <a:lnTo>
                      <a:pt x="20" y="158"/>
                    </a:lnTo>
                    <a:lnTo>
                      <a:pt x="18" y="160"/>
                    </a:lnTo>
                    <a:lnTo>
                      <a:pt x="18" y="167"/>
                    </a:lnTo>
                    <a:lnTo>
                      <a:pt x="18" y="167"/>
                    </a:lnTo>
                    <a:lnTo>
                      <a:pt x="18" y="167"/>
                    </a:lnTo>
                    <a:lnTo>
                      <a:pt x="16" y="167"/>
                    </a:lnTo>
                    <a:lnTo>
                      <a:pt x="16" y="169"/>
                    </a:lnTo>
                    <a:lnTo>
                      <a:pt x="16" y="169"/>
                    </a:lnTo>
                    <a:lnTo>
                      <a:pt x="16" y="169"/>
                    </a:lnTo>
                    <a:lnTo>
                      <a:pt x="16" y="169"/>
                    </a:lnTo>
                    <a:lnTo>
                      <a:pt x="16" y="171"/>
                    </a:lnTo>
                    <a:lnTo>
                      <a:pt x="16" y="171"/>
                    </a:lnTo>
                    <a:lnTo>
                      <a:pt x="16" y="171"/>
                    </a:lnTo>
                    <a:lnTo>
                      <a:pt x="16" y="173"/>
                    </a:lnTo>
                    <a:lnTo>
                      <a:pt x="14" y="173"/>
                    </a:lnTo>
                    <a:lnTo>
                      <a:pt x="12" y="175"/>
                    </a:lnTo>
                    <a:lnTo>
                      <a:pt x="12" y="175"/>
                    </a:lnTo>
                    <a:lnTo>
                      <a:pt x="12" y="175"/>
                    </a:lnTo>
                    <a:lnTo>
                      <a:pt x="10" y="179"/>
                    </a:lnTo>
                    <a:lnTo>
                      <a:pt x="8" y="179"/>
                    </a:lnTo>
                    <a:lnTo>
                      <a:pt x="8" y="180"/>
                    </a:lnTo>
                    <a:lnTo>
                      <a:pt x="8" y="180"/>
                    </a:lnTo>
                    <a:lnTo>
                      <a:pt x="8" y="180"/>
                    </a:lnTo>
                    <a:lnTo>
                      <a:pt x="8" y="182"/>
                    </a:lnTo>
                    <a:lnTo>
                      <a:pt x="8" y="182"/>
                    </a:lnTo>
                    <a:lnTo>
                      <a:pt x="8" y="184"/>
                    </a:lnTo>
                    <a:lnTo>
                      <a:pt x="6" y="184"/>
                    </a:lnTo>
                    <a:lnTo>
                      <a:pt x="4" y="184"/>
                    </a:lnTo>
                    <a:lnTo>
                      <a:pt x="2" y="186"/>
                    </a:lnTo>
                    <a:lnTo>
                      <a:pt x="0" y="186"/>
                    </a:lnTo>
                    <a:lnTo>
                      <a:pt x="0" y="188"/>
                    </a:lnTo>
                    <a:lnTo>
                      <a:pt x="0" y="188"/>
                    </a:lnTo>
                    <a:lnTo>
                      <a:pt x="0" y="190"/>
                    </a:lnTo>
                    <a:lnTo>
                      <a:pt x="2" y="190"/>
                    </a:lnTo>
                    <a:lnTo>
                      <a:pt x="2" y="190"/>
                    </a:lnTo>
                    <a:lnTo>
                      <a:pt x="4" y="190"/>
                    </a:lnTo>
                    <a:lnTo>
                      <a:pt x="4" y="190"/>
                    </a:lnTo>
                    <a:lnTo>
                      <a:pt x="6" y="190"/>
                    </a:lnTo>
                    <a:lnTo>
                      <a:pt x="6" y="192"/>
                    </a:lnTo>
                    <a:lnTo>
                      <a:pt x="6" y="194"/>
                    </a:lnTo>
                    <a:lnTo>
                      <a:pt x="8" y="196"/>
                    </a:lnTo>
                    <a:lnTo>
                      <a:pt x="8" y="198"/>
                    </a:lnTo>
                    <a:lnTo>
                      <a:pt x="10" y="198"/>
                    </a:lnTo>
                    <a:lnTo>
                      <a:pt x="8" y="199"/>
                    </a:lnTo>
                    <a:lnTo>
                      <a:pt x="8" y="201"/>
                    </a:lnTo>
                    <a:lnTo>
                      <a:pt x="10" y="201"/>
                    </a:lnTo>
                    <a:lnTo>
                      <a:pt x="12" y="205"/>
                    </a:lnTo>
                    <a:lnTo>
                      <a:pt x="12" y="205"/>
                    </a:lnTo>
                    <a:lnTo>
                      <a:pt x="12" y="207"/>
                    </a:lnTo>
                    <a:lnTo>
                      <a:pt x="14" y="207"/>
                    </a:lnTo>
                    <a:lnTo>
                      <a:pt x="14" y="207"/>
                    </a:lnTo>
                    <a:lnTo>
                      <a:pt x="14" y="205"/>
                    </a:lnTo>
                    <a:lnTo>
                      <a:pt x="14" y="205"/>
                    </a:lnTo>
                    <a:lnTo>
                      <a:pt x="14" y="205"/>
                    </a:lnTo>
                    <a:lnTo>
                      <a:pt x="14" y="205"/>
                    </a:lnTo>
                    <a:lnTo>
                      <a:pt x="14" y="205"/>
                    </a:lnTo>
                    <a:lnTo>
                      <a:pt x="16" y="205"/>
                    </a:lnTo>
                    <a:lnTo>
                      <a:pt x="16" y="205"/>
                    </a:lnTo>
                    <a:lnTo>
                      <a:pt x="16" y="207"/>
                    </a:lnTo>
                    <a:lnTo>
                      <a:pt x="16" y="209"/>
                    </a:lnTo>
                    <a:lnTo>
                      <a:pt x="14" y="211"/>
                    </a:lnTo>
                    <a:lnTo>
                      <a:pt x="12" y="211"/>
                    </a:lnTo>
                    <a:lnTo>
                      <a:pt x="14" y="211"/>
                    </a:lnTo>
                    <a:lnTo>
                      <a:pt x="16" y="213"/>
                    </a:lnTo>
                    <a:lnTo>
                      <a:pt x="18" y="213"/>
                    </a:lnTo>
                    <a:lnTo>
                      <a:pt x="16" y="215"/>
                    </a:lnTo>
                    <a:lnTo>
                      <a:pt x="12" y="222"/>
                    </a:lnTo>
                    <a:lnTo>
                      <a:pt x="12" y="224"/>
                    </a:lnTo>
                    <a:lnTo>
                      <a:pt x="14" y="234"/>
                    </a:lnTo>
                    <a:lnTo>
                      <a:pt x="16" y="239"/>
                    </a:lnTo>
                    <a:lnTo>
                      <a:pt x="18" y="243"/>
                    </a:lnTo>
                    <a:lnTo>
                      <a:pt x="16" y="251"/>
                    </a:lnTo>
                    <a:lnTo>
                      <a:pt x="16" y="258"/>
                    </a:lnTo>
                    <a:lnTo>
                      <a:pt x="14" y="262"/>
                    </a:lnTo>
                    <a:lnTo>
                      <a:pt x="18" y="262"/>
                    </a:lnTo>
                    <a:lnTo>
                      <a:pt x="21" y="260"/>
                    </a:lnTo>
                    <a:lnTo>
                      <a:pt x="21" y="260"/>
                    </a:lnTo>
                    <a:lnTo>
                      <a:pt x="21" y="260"/>
                    </a:lnTo>
                    <a:lnTo>
                      <a:pt x="21" y="258"/>
                    </a:lnTo>
                    <a:lnTo>
                      <a:pt x="23" y="257"/>
                    </a:lnTo>
                    <a:lnTo>
                      <a:pt x="23" y="255"/>
                    </a:lnTo>
                    <a:lnTo>
                      <a:pt x="23" y="253"/>
                    </a:lnTo>
                    <a:lnTo>
                      <a:pt x="23" y="251"/>
                    </a:lnTo>
                    <a:lnTo>
                      <a:pt x="25" y="251"/>
                    </a:lnTo>
                    <a:lnTo>
                      <a:pt x="27" y="251"/>
                    </a:lnTo>
                    <a:lnTo>
                      <a:pt x="29" y="251"/>
                    </a:lnTo>
                    <a:lnTo>
                      <a:pt x="31" y="249"/>
                    </a:lnTo>
                    <a:lnTo>
                      <a:pt x="31" y="249"/>
                    </a:lnTo>
                    <a:lnTo>
                      <a:pt x="31" y="249"/>
                    </a:lnTo>
                    <a:lnTo>
                      <a:pt x="33" y="247"/>
                    </a:lnTo>
                    <a:lnTo>
                      <a:pt x="33" y="247"/>
                    </a:lnTo>
                    <a:lnTo>
                      <a:pt x="33" y="245"/>
                    </a:lnTo>
                    <a:lnTo>
                      <a:pt x="33" y="245"/>
                    </a:lnTo>
                    <a:lnTo>
                      <a:pt x="31" y="245"/>
                    </a:lnTo>
                    <a:lnTo>
                      <a:pt x="29" y="243"/>
                    </a:lnTo>
                    <a:lnTo>
                      <a:pt x="29" y="241"/>
                    </a:lnTo>
                    <a:lnTo>
                      <a:pt x="27" y="241"/>
                    </a:lnTo>
                    <a:lnTo>
                      <a:pt x="27" y="239"/>
                    </a:lnTo>
                    <a:lnTo>
                      <a:pt x="27" y="238"/>
                    </a:lnTo>
                    <a:lnTo>
                      <a:pt x="27" y="236"/>
                    </a:lnTo>
                    <a:lnTo>
                      <a:pt x="27" y="236"/>
                    </a:lnTo>
                    <a:lnTo>
                      <a:pt x="27" y="234"/>
                    </a:lnTo>
                    <a:lnTo>
                      <a:pt x="27" y="232"/>
                    </a:lnTo>
                    <a:lnTo>
                      <a:pt x="29" y="230"/>
                    </a:lnTo>
                    <a:lnTo>
                      <a:pt x="29" y="230"/>
                    </a:lnTo>
                    <a:lnTo>
                      <a:pt x="29" y="230"/>
                    </a:lnTo>
                    <a:lnTo>
                      <a:pt x="29" y="228"/>
                    </a:lnTo>
                    <a:lnTo>
                      <a:pt x="29" y="226"/>
                    </a:lnTo>
                    <a:lnTo>
                      <a:pt x="31" y="224"/>
                    </a:lnTo>
                    <a:lnTo>
                      <a:pt x="31" y="224"/>
                    </a:lnTo>
                    <a:lnTo>
                      <a:pt x="35" y="220"/>
                    </a:lnTo>
                    <a:lnTo>
                      <a:pt x="35" y="220"/>
                    </a:lnTo>
                    <a:lnTo>
                      <a:pt x="35" y="219"/>
                    </a:lnTo>
                    <a:lnTo>
                      <a:pt x="37" y="217"/>
                    </a:lnTo>
                    <a:lnTo>
                      <a:pt x="37" y="217"/>
                    </a:lnTo>
                    <a:lnTo>
                      <a:pt x="41" y="213"/>
                    </a:lnTo>
                    <a:lnTo>
                      <a:pt x="42" y="211"/>
                    </a:lnTo>
                    <a:lnTo>
                      <a:pt x="42" y="211"/>
                    </a:lnTo>
                    <a:lnTo>
                      <a:pt x="44" y="209"/>
                    </a:lnTo>
                    <a:lnTo>
                      <a:pt x="52" y="209"/>
                    </a:lnTo>
                    <a:lnTo>
                      <a:pt x="58" y="209"/>
                    </a:lnTo>
                    <a:lnTo>
                      <a:pt x="60" y="207"/>
                    </a:lnTo>
                    <a:lnTo>
                      <a:pt x="61" y="207"/>
                    </a:lnTo>
                    <a:lnTo>
                      <a:pt x="63" y="207"/>
                    </a:lnTo>
                    <a:lnTo>
                      <a:pt x="63" y="207"/>
                    </a:lnTo>
                    <a:lnTo>
                      <a:pt x="65" y="205"/>
                    </a:lnTo>
                    <a:lnTo>
                      <a:pt x="67" y="203"/>
                    </a:lnTo>
                    <a:lnTo>
                      <a:pt x="67" y="203"/>
                    </a:lnTo>
                    <a:lnTo>
                      <a:pt x="69" y="203"/>
                    </a:lnTo>
                    <a:lnTo>
                      <a:pt x="73" y="205"/>
                    </a:lnTo>
                    <a:lnTo>
                      <a:pt x="75" y="205"/>
                    </a:lnTo>
                    <a:lnTo>
                      <a:pt x="77" y="205"/>
                    </a:lnTo>
                    <a:lnTo>
                      <a:pt x="77" y="205"/>
                    </a:lnTo>
                    <a:lnTo>
                      <a:pt x="79" y="205"/>
                    </a:lnTo>
                    <a:lnTo>
                      <a:pt x="81" y="205"/>
                    </a:lnTo>
                    <a:lnTo>
                      <a:pt x="82" y="207"/>
                    </a:lnTo>
                    <a:lnTo>
                      <a:pt x="82" y="209"/>
                    </a:lnTo>
                    <a:lnTo>
                      <a:pt x="82" y="209"/>
                    </a:lnTo>
                    <a:lnTo>
                      <a:pt x="82" y="211"/>
                    </a:lnTo>
                    <a:lnTo>
                      <a:pt x="82" y="213"/>
                    </a:lnTo>
                    <a:lnTo>
                      <a:pt x="81" y="213"/>
                    </a:lnTo>
                    <a:lnTo>
                      <a:pt x="81" y="215"/>
                    </a:lnTo>
                    <a:lnTo>
                      <a:pt x="81" y="215"/>
                    </a:lnTo>
                    <a:lnTo>
                      <a:pt x="81" y="215"/>
                    </a:lnTo>
                    <a:lnTo>
                      <a:pt x="82" y="215"/>
                    </a:lnTo>
                    <a:lnTo>
                      <a:pt x="86" y="213"/>
                    </a:lnTo>
                    <a:lnTo>
                      <a:pt x="86" y="211"/>
                    </a:lnTo>
                    <a:lnTo>
                      <a:pt x="86" y="211"/>
                    </a:lnTo>
                    <a:lnTo>
                      <a:pt x="88" y="209"/>
                    </a:lnTo>
                    <a:lnTo>
                      <a:pt x="88" y="209"/>
                    </a:lnTo>
                    <a:lnTo>
                      <a:pt x="88" y="209"/>
                    </a:lnTo>
                    <a:lnTo>
                      <a:pt x="90" y="209"/>
                    </a:lnTo>
                    <a:lnTo>
                      <a:pt x="90" y="211"/>
                    </a:lnTo>
                    <a:lnTo>
                      <a:pt x="90" y="211"/>
                    </a:lnTo>
                    <a:lnTo>
                      <a:pt x="90" y="211"/>
                    </a:lnTo>
                    <a:lnTo>
                      <a:pt x="90" y="213"/>
                    </a:lnTo>
                    <a:lnTo>
                      <a:pt x="92" y="213"/>
                    </a:lnTo>
                    <a:lnTo>
                      <a:pt x="94" y="211"/>
                    </a:lnTo>
                    <a:lnTo>
                      <a:pt x="96" y="211"/>
                    </a:lnTo>
                    <a:lnTo>
                      <a:pt x="101" y="209"/>
                    </a:lnTo>
                    <a:lnTo>
                      <a:pt x="101" y="209"/>
                    </a:lnTo>
                    <a:lnTo>
                      <a:pt x="103" y="209"/>
                    </a:lnTo>
                    <a:lnTo>
                      <a:pt x="103" y="211"/>
                    </a:lnTo>
                    <a:lnTo>
                      <a:pt x="103" y="213"/>
                    </a:lnTo>
                    <a:lnTo>
                      <a:pt x="103" y="213"/>
                    </a:lnTo>
                    <a:lnTo>
                      <a:pt x="103" y="213"/>
                    </a:lnTo>
                    <a:lnTo>
                      <a:pt x="105" y="213"/>
                    </a:lnTo>
                    <a:lnTo>
                      <a:pt x="107" y="211"/>
                    </a:lnTo>
                    <a:lnTo>
                      <a:pt x="109" y="211"/>
                    </a:lnTo>
                    <a:lnTo>
                      <a:pt x="113" y="211"/>
                    </a:lnTo>
                    <a:lnTo>
                      <a:pt x="115" y="211"/>
                    </a:lnTo>
                    <a:lnTo>
                      <a:pt x="117" y="211"/>
                    </a:lnTo>
                    <a:lnTo>
                      <a:pt x="121" y="211"/>
                    </a:lnTo>
                    <a:lnTo>
                      <a:pt x="122" y="211"/>
                    </a:lnTo>
                    <a:lnTo>
                      <a:pt x="122" y="213"/>
                    </a:lnTo>
                    <a:lnTo>
                      <a:pt x="122" y="213"/>
                    </a:lnTo>
                    <a:lnTo>
                      <a:pt x="124" y="215"/>
                    </a:lnTo>
                    <a:lnTo>
                      <a:pt x="124" y="215"/>
                    </a:lnTo>
                    <a:lnTo>
                      <a:pt x="126" y="215"/>
                    </a:lnTo>
                    <a:lnTo>
                      <a:pt x="126" y="215"/>
                    </a:lnTo>
                    <a:lnTo>
                      <a:pt x="126" y="217"/>
                    </a:lnTo>
                    <a:lnTo>
                      <a:pt x="128" y="217"/>
                    </a:lnTo>
                    <a:lnTo>
                      <a:pt x="126" y="219"/>
                    </a:lnTo>
                    <a:lnTo>
                      <a:pt x="126" y="220"/>
                    </a:lnTo>
                    <a:lnTo>
                      <a:pt x="126" y="222"/>
                    </a:lnTo>
                    <a:lnTo>
                      <a:pt x="128" y="222"/>
                    </a:lnTo>
                    <a:lnTo>
                      <a:pt x="128" y="222"/>
                    </a:lnTo>
                    <a:lnTo>
                      <a:pt x="130" y="220"/>
                    </a:lnTo>
                    <a:lnTo>
                      <a:pt x="130" y="220"/>
                    </a:lnTo>
                    <a:lnTo>
                      <a:pt x="130" y="220"/>
                    </a:lnTo>
                    <a:lnTo>
                      <a:pt x="132" y="222"/>
                    </a:lnTo>
                    <a:lnTo>
                      <a:pt x="132" y="222"/>
                    </a:lnTo>
                    <a:lnTo>
                      <a:pt x="134" y="222"/>
                    </a:lnTo>
                    <a:lnTo>
                      <a:pt x="142" y="219"/>
                    </a:lnTo>
                    <a:lnTo>
                      <a:pt x="143" y="219"/>
                    </a:lnTo>
                    <a:lnTo>
                      <a:pt x="143" y="220"/>
                    </a:lnTo>
                    <a:lnTo>
                      <a:pt x="142" y="222"/>
                    </a:lnTo>
                    <a:lnTo>
                      <a:pt x="142" y="224"/>
                    </a:lnTo>
                    <a:lnTo>
                      <a:pt x="143" y="226"/>
                    </a:lnTo>
                    <a:lnTo>
                      <a:pt x="143" y="230"/>
                    </a:lnTo>
                    <a:lnTo>
                      <a:pt x="143" y="232"/>
                    </a:lnTo>
                    <a:lnTo>
                      <a:pt x="145" y="234"/>
                    </a:lnTo>
                    <a:lnTo>
                      <a:pt x="145" y="234"/>
                    </a:lnTo>
                    <a:lnTo>
                      <a:pt x="147" y="232"/>
                    </a:lnTo>
                    <a:lnTo>
                      <a:pt x="149" y="232"/>
                    </a:lnTo>
                    <a:lnTo>
                      <a:pt x="153" y="226"/>
                    </a:lnTo>
                    <a:lnTo>
                      <a:pt x="155" y="224"/>
                    </a:lnTo>
                    <a:lnTo>
                      <a:pt x="157" y="222"/>
                    </a:lnTo>
                    <a:lnTo>
                      <a:pt x="157" y="222"/>
                    </a:lnTo>
                    <a:lnTo>
                      <a:pt x="162" y="220"/>
                    </a:lnTo>
                    <a:lnTo>
                      <a:pt x="168" y="220"/>
                    </a:lnTo>
                    <a:lnTo>
                      <a:pt x="174" y="217"/>
                    </a:lnTo>
                    <a:lnTo>
                      <a:pt x="174" y="217"/>
                    </a:lnTo>
                    <a:lnTo>
                      <a:pt x="174" y="215"/>
                    </a:lnTo>
                    <a:lnTo>
                      <a:pt x="174" y="215"/>
                    </a:lnTo>
                    <a:lnTo>
                      <a:pt x="170" y="217"/>
                    </a:lnTo>
                    <a:lnTo>
                      <a:pt x="170" y="217"/>
                    </a:lnTo>
                    <a:lnTo>
                      <a:pt x="170" y="219"/>
                    </a:lnTo>
                    <a:lnTo>
                      <a:pt x="168" y="217"/>
                    </a:lnTo>
                    <a:lnTo>
                      <a:pt x="168" y="217"/>
                    </a:lnTo>
                    <a:lnTo>
                      <a:pt x="168" y="217"/>
                    </a:lnTo>
                    <a:lnTo>
                      <a:pt x="170" y="215"/>
                    </a:lnTo>
                    <a:lnTo>
                      <a:pt x="170" y="215"/>
                    </a:lnTo>
                    <a:lnTo>
                      <a:pt x="172" y="211"/>
                    </a:lnTo>
                    <a:lnTo>
                      <a:pt x="174" y="209"/>
                    </a:lnTo>
                    <a:lnTo>
                      <a:pt x="176" y="207"/>
                    </a:lnTo>
                    <a:lnTo>
                      <a:pt x="178" y="205"/>
                    </a:lnTo>
                    <a:lnTo>
                      <a:pt x="178" y="205"/>
                    </a:lnTo>
                    <a:lnTo>
                      <a:pt x="178" y="203"/>
                    </a:lnTo>
                    <a:lnTo>
                      <a:pt x="180" y="201"/>
                    </a:lnTo>
                    <a:lnTo>
                      <a:pt x="180" y="201"/>
                    </a:lnTo>
                    <a:lnTo>
                      <a:pt x="182" y="201"/>
                    </a:lnTo>
                    <a:lnTo>
                      <a:pt x="183" y="203"/>
                    </a:lnTo>
                    <a:lnTo>
                      <a:pt x="183" y="203"/>
                    </a:lnTo>
                    <a:lnTo>
                      <a:pt x="183" y="205"/>
                    </a:lnTo>
                    <a:lnTo>
                      <a:pt x="183" y="205"/>
                    </a:lnTo>
                    <a:lnTo>
                      <a:pt x="183" y="207"/>
                    </a:lnTo>
                    <a:lnTo>
                      <a:pt x="183" y="209"/>
                    </a:lnTo>
                    <a:lnTo>
                      <a:pt x="183" y="209"/>
                    </a:lnTo>
                    <a:lnTo>
                      <a:pt x="183" y="211"/>
                    </a:lnTo>
                    <a:lnTo>
                      <a:pt x="183" y="211"/>
                    </a:lnTo>
                    <a:lnTo>
                      <a:pt x="183" y="213"/>
                    </a:lnTo>
                    <a:lnTo>
                      <a:pt x="185" y="213"/>
                    </a:lnTo>
                    <a:lnTo>
                      <a:pt x="187" y="213"/>
                    </a:lnTo>
                    <a:lnTo>
                      <a:pt x="189" y="211"/>
                    </a:lnTo>
                    <a:lnTo>
                      <a:pt x="189" y="211"/>
                    </a:lnTo>
                    <a:lnTo>
                      <a:pt x="191" y="209"/>
                    </a:lnTo>
                    <a:lnTo>
                      <a:pt x="191" y="207"/>
                    </a:lnTo>
                    <a:lnTo>
                      <a:pt x="193" y="205"/>
                    </a:lnTo>
                    <a:lnTo>
                      <a:pt x="193" y="203"/>
                    </a:lnTo>
                    <a:lnTo>
                      <a:pt x="193" y="201"/>
                    </a:lnTo>
                    <a:lnTo>
                      <a:pt x="193" y="201"/>
                    </a:lnTo>
                    <a:lnTo>
                      <a:pt x="197" y="198"/>
                    </a:lnTo>
                    <a:lnTo>
                      <a:pt x="199" y="196"/>
                    </a:lnTo>
                    <a:lnTo>
                      <a:pt x="201" y="196"/>
                    </a:lnTo>
                    <a:lnTo>
                      <a:pt x="202" y="198"/>
                    </a:lnTo>
                    <a:lnTo>
                      <a:pt x="206" y="199"/>
                    </a:lnTo>
                    <a:lnTo>
                      <a:pt x="206" y="201"/>
                    </a:lnTo>
                    <a:lnTo>
                      <a:pt x="208" y="201"/>
                    </a:lnTo>
                    <a:lnTo>
                      <a:pt x="210" y="201"/>
                    </a:lnTo>
                    <a:lnTo>
                      <a:pt x="212" y="201"/>
                    </a:lnTo>
                    <a:lnTo>
                      <a:pt x="218" y="199"/>
                    </a:lnTo>
                    <a:lnTo>
                      <a:pt x="220" y="199"/>
                    </a:lnTo>
                    <a:lnTo>
                      <a:pt x="222" y="199"/>
                    </a:lnTo>
                    <a:lnTo>
                      <a:pt x="222" y="199"/>
                    </a:lnTo>
                    <a:lnTo>
                      <a:pt x="227" y="198"/>
                    </a:lnTo>
                    <a:lnTo>
                      <a:pt x="231" y="198"/>
                    </a:lnTo>
                    <a:lnTo>
                      <a:pt x="231" y="196"/>
                    </a:lnTo>
                    <a:lnTo>
                      <a:pt x="241" y="198"/>
                    </a:lnTo>
                    <a:lnTo>
                      <a:pt x="241" y="198"/>
                    </a:lnTo>
                    <a:lnTo>
                      <a:pt x="241" y="198"/>
                    </a:lnTo>
                    <a:lnTo>
                      <a:pt x="243" y="198"/>
                    </a:lnTo>
                    <a:lnTo>
                      <a:pt x="241" y="199"/>
                    </a:lnTo>
                    <a:lnTo>
                      <a:pt x="233" y="207"/>
                    </a:lnTo>
                    <a:lnTo>
                      <a:pt x="233" y="207"/>
                    </a:lnTo>
                    <a:lnTo>
                      <a:pt x="233" y="207"/>
                    </a:lnTo>
                    <a:lnTo>
                      <a:pt x="233" y="209"/>
                    </a:lnTo>
                    <a:lnTo>
                      <a:pt x="233" y="209"/>
                    </a:lnTo>
                    <a:lnTo>
                      <a:pt x="233" y="211"/>
                    </a:lnTo>
                    <a:lnTo>
                      <a:pt x="235" y="211"/>
                    </a:lnTo>
                    <a:lnTo>
                      <a:pt x="237" y="211"/>
                    </a:lnTo>
                    <a:lnTo>
                      <a:pt x="237" y="213"/>
                    </a:lnTo>
                    <a:lnTo>
                      <a:pt x="237" y="215"/>
                    </a:lnTo>
                    <a:lnTo>
                      <a:pt x="235" y="217"/>
                    </a:lnTo>
                    <a:lnTo>
                      <a:pt x="233" y="220"/>
                    </a:lnTo>
                    <a:lnTo>
                      <a:pt x="233" y="224"/>
                    </a:lnTo>
                    <a:lnTo>
                      <a:pt x="231" y="224"/>
                    </a:lnTo>
                    <a:lnTo>
                      <a:pt x="233" y="226"/>
                    </a:lnTo>
                    <a:lnTo>
                      <a:pt x="233" y="228"/>
                    </a:lnTo>
                    <a:lnTo>
                      <a:pt x="233" y="228"/>
                    </a:lnTo>
                    <a:lnTo>
                      <a:pt x="233" y="230"/>
                    </a:lnTo>
                    <a:lnTo>
                      <a:pt x="233" y="236"/>
                    </a:lnTo>
                    <a:lnTo>
                      <a:pt x="233" y="238"/>
                    </a:lnTo>
                    <a:lnTo>
                      <a:pt x="233" y="238"/>
                    </a:lnTo>
                    <a:lnTo>
                      <a:pt x="233" y="238"/>
                    </a:lnTo>
                    <a:lnTo>
                      <a:pt x="235" y="238"/>
                    </a:lnTo>
                    <a:lnTo>
                      <a:pt x="235" y="236"/>
                    </a:lnTo>
                    <a:lnTo>
                      <a:pt x="237" y="236"/>
                    </a:lnTo>
                    <a:lnTo>
                      <a:pt x="241" y="234"/>
                    </a:lnTo>
                    <a:lnTo>
                      <a:pt x="246" y="234"/>
                    </a:lnTo>
                    <a:lnTo>
                      <a:pt x="248" y="232"/>
                    </a:lnTo>
                    <a:lnTo>
                      <a:pt x="248" y="232"/>
                    </a:lnTo>
                    <a:lnTo>
                      <a:pt x="250" y="230"/>
                    </a:lnTo>
                    <a:lnTo>
                      <a:pt x="250" y="230"/>
                    </a:lnTo>
                    <a:lnTo>
                      <a:pt x="252" y="230"/>
                    </a:lnTo>
                    <a:lnTo>
                      <a:pt x="254" y="230"/>
                    </a:lnTo>
                    <a:lnTo>
                      <a:pt x="256" y="232"/>
                    </a:lnTo>
                    <a:lnTo>
                      <a:pt x="256" y="234"/>
                    </a:lnTo>
                    <a:lnTo>
                      <a:pt x="262" y="236"/>
                    </a:lnTo>
                    <a:lnTo>
                      <a:pt x="265" y="239"/>
                    </a:lnTo>
                    <a:lnTo>
                      <a:pt x="271" y="247"/>
                    </a:lnTo>
                    <a:lnTo>
                      <a:pt x="271" y="247"/>
                    </a:lnTo>
                    <a:lnTo>
                      <a:pt x="271" y="249"/>
                    </a:lnTo>
                    <a:lnTo>
                      <a:pt x="273" y="249"/>
                    </a:lnTo>
                    <a:lnTo>
                      <a:pt x="273" y="249"/>
                    </a:lnTo>
                    <a:lnTo>
                      <a:pt x="273" y="247"/>
                    </a:lnTo>
                    <a:lnTo>
                      <a:pt x="275" y="247"/>
                    </a:lnTo>
                    <a:lnTo>
                      <a:pt x="277" y="245"/>
                    </a:lnTo>
                    <a:lnTo>
                      <a:pt x="277" y="245"/>
                    </a:lnTo>
                    <a:lnTo>
                      <a:pt x="279" y="245"/>
                    </a:lnTo>
                    <a:lnTo>
                      <a:pt x="279" y="245"/>
                    </a:lnTo>
                    <a:lnTo>
                      <a:pt x="279" y="245"/>
                    </a:lnTo>
                    <a:lnTo>
                      <a:pt x="281" y="245"/>
                    </a:lnTo>
                    <a:lnTo>
                      <a:pt x="281" y="247"/>
                    </a:lnTo>
                    <a:lnTo>
                      <a:pt x="279" y="247"/>
                    </a:lnTo>
                    <a:lnTo>
                      <a:pt x="279" y="249"/>
                    </a:lnTo>
                    <a:lnTo>
                      <a:pt x="279" y="249"/>
                    </a:lnTo>
                    <a:lnTo>
                      <a:pt x="277" y="251"/>
                    </a:lnTo>
                    <a:lnTo>
                      <a:pt x="277" y="251"/>
                    </a:lnTo>
                    <a:lnTo>
                      <a:pt x="277" y="253"/>
                    </a:lnTo>
                    <a:lnTo>
                      <a:pt x="275" y="253"/>
                    </a:lnTo>
                    <a:lnTo>
                      <a:pt x="275" y="255"/>
                    </a:lnTo>
                    <a:lnTo>
                      <a:pt x="273" y="255"/>
                    </a:lnTo>
                    <a:lnTo>
                      <a:pt x="271" y="257"/>
                    </a:lnTo>
                    <a:lnTo>
                      <a:pt x="271" y="257"/>
                    </a:lnTo>
                    <a:lnTo>
                      <a:pt x="271" y="258"/>
                    </a:lnTo>
                    <a:lnTo>
                      <a:pt x="271" y="258"/>
                    </a:lnTo>
                    <a:lnTo>
                      <a:pt x="273" y="258"/>
                    </a:lnTo>
                    <a:lnTo>
                      <a:pt x="275" y="260"/>
                    </a:lnTo>
                    <a:lnTo>
                      <a:pt x="275" y="260"/>
                    </a:lnTo>
                    <a:lnTo>
                      <a:pt x="275" y="262"/>
                    </a:lnTo>
                    <a:lnTo>
                      <a:pt x="275" y="262"/>
                    </a:lnTo>
                    <a:lnTo>
                      <a:pt x="279" y="262"/>
                    </a:lnTo>
                    <a:lnTo>
                      <a:pt x="281" y="264"/>
                    </a:lnTo>
                    <a:lnTo>
                      <a:pt x="281" y="264"/>
                    </a:lnTo>
                    <a:lnTo>
                      <a:pt x="281" y="264"/>
                    </a:lnTo>
                    <a:lnTo>
                      <a:pt x="284" y="268"/>
                    </a:lnTo>
                    <a:lnTo>
                      <a:pt x="286" y="270"/>
                    </a:lnTo>
                    <a:lnTo>
                      <a:pt x="286" y="270"/>
                    </a:lnTo>
                    <a:lnTo>
                      <a:pt x="288" y="272"/>
                    </a:lnTo>
                    <a:lnTo>
                      <a:pt x="290" y="272"/>
                    </a:lnTo>
                    <a:lnTo>
                      <a:pt x="290" y="274"/>
                    </a:lnTo>
                    <a:lnTo>
                      <a:pt x="290" y="274"/>
                    </a:lnTo>
                    <a:lnTo>
                      <a:pt x="290" y="276"/>
                    </a:lnTo>
                    <a:lnTo>
                      <a:pt x="290" y="277"/>
                    </a:lnTo>
                    <a:lnTo>
                      <a:pt x="290" y="277"/>
                    </a:lnTo>
                    <a:lnTo>
                      <a:pt x="290" y="279"/>
                    </a:lnTo>
                    <a:lnTo>
                      <a:pt x="290" y="279"/>
                    </a:lnTo>
                    <a:lnTo>
                      <a:pt x="290" y="279"/>
                    </a:lnTo>
                    <a:lnTo>
                      <a:pt x="290" y="281"/>
                    </a:lnTo>
                    <a:lnTo>
                      <a:pt x="290" y="281"/>
                    </a:lnTo>
                    <a:lnTo>
                      <a:pt x="290" y="281"/>
                    </a:lnTo>
                    <a:lnTo>
                      <a:pt x="292" y="283"/>
                    </a:lnTo>
                    <a:lnTo>
                      <a:pt x="292" y="283"/>
                    </a:lnTo>
                    <a:lnTo>
                      <a:pt x="290" y="285"/>
                    </a:lnTo>
                    <a:lnTo>
                      <a:pt x="279" y="289"/>
                    </a:lnTo>
                    <a:lnTo>
                      <a:pt x="277" y="293"/>
                    </a:lnTo>
                    <a:lnTo>
                      <a:pt x="275" y="293"/>
                    </a:lnTo>
                    <a:lnTo>
                      <a:pt x="273" y="293"/>
                    </a:lnTo>
                    <a:lnTo>
                      <a:pt x="271" y="293"/>
                    </a:lnTo>
                    <a:lnTo>
                      <a:pt x="269" y="293"/>
                    </a:lnTo>
                    <a:lnTo>
                      <a:pt x="269" y="293"/>
                    </a:lnTo>
                    <a:lnTo>
                      <a:pt x="269" y="293"/>
                    </a:lnTo>
                    <a:lnTo>
                      <a:pt x="269" y="295"/>
                    </a:lnTo>
                    <a:lnTo>
                      <a:pt x="267" y="295"/>
                    </a:lnTo>
                    <a:lnTo>
                      <a:pt x="267" y="295"/>
                    </a:lnTo>
                    <a:lnTo>
                      <a:pt x="265" y="295"/>
                    </a:lnTo>
                    <a:lnTo>
                      <a:pt x="265" y="295"/>
                    </a:lnTo>
                    <a:lnTo>
                      <a:pt x="263" y="296"/>
                    </a:lnTo>
                    <a:lnTo>
                      <a:pt x="262" y="298"/>
                    </a:lnTo>
                    <a:lnTo>
                      <a:pt x="258" y="300"/>
                    </a:lnTo>
                    <a:lnTo>
                      <a:pt x="254" y="304"/>
                    </a:lnTo>
                    <a:lnTo>
                      <a:pt x="252" y="308"/>
                    </a:lnTo>
                    <a:lnTo>
                      <a:pt x="252" y="308"/>
                    </a:lnTo>
                    <a:lnTo>
                      <a:pt x="252" y="308"/>
                    </a:lnTo>
                    <a:lnTo>
                      <a:pt x="252" y="308"/>
                    </a:lnTo>
                    <a:lnTo>
                      <a:pt x="254" y="308"/>
                    </a:lnTo>
                    <a:lnTo>
                      <a:pt x="254" y="310"/>
                    </a:lnTo>
                    <a:lnTo>
                      <a:pt x="254" y="310"/>
                    </a:lnTo>
                    <a:lnTo>
                      <a:pt x="254" y="310"/>
                    </a:lnTo>
                    <a:lnTo>
                      <a:pt x="254" y="310"/>
                    </a:lnTo>
                    <a:lnTo>
                      <a:pt x="254" y="310"/>
                    </a:lnTo>
                    <a:lnTo>
                      <a:pt x="258" y="312"/>
                    </a:lnTo>
                    <a:lnTo>
                      <a:pt x="258" y="312"/>
                    </a:lnTo>
                    <a:lnTo>
                      <a:pt x="258" y="312"/>
                    </a:lnTo>
                    <a:lnTo>
                      <a:pt x="258" y="312"/>
                    </a:lnTo>
                    <a:lnTo>
                      <a:pt x="260" y="312"/>
                    </a:lnTo>
                    <a:lnTo>
                      <a:pt x="260" y="312"/>
                    </a:lnTo>
                    <a:lnTo>
                      <a:pt x="258" y="314"/>
                    </a:lnTo>
                    <a:lnTo>
                      <a:pt x="258" y="314"/>
                    </a:lnTo>
                    <a:lnTo>
                      <a:pt x="258" y="314"/>
                    </a:lnTo>
                    <a:lnTo>
                      <a:pt x="260" y="314"/>
                    </a:lnTo>
                    <a:lnTo>
                      <a:pt x="260" y="314"/>
                    </a:lnTo>
                    <a:lnTo>
                      <a:pt x="262" y="316"/>
                    </a:lnTo>
                    <a:lnTo>
                      <a:pt x="262" y="317"/>
                    </a:lnTo>
                    <a:lnTo>
                      <a:pt x="262" y="317"/>
                    </a:lnTo>
                    <a:lnTo>
                      <a:pt x="262" y="317"/>
                    </a:lnTo>
                    <a:lnTo>
                      <a:pt x="262" y="319"/>
                    </a:lnTo>
                    <a:lnTo>
                      <a:pt x="262" y="321"/>
                    </a:lnTo>
                    <a:lnTo>
                      <a:pt x="258" y="323"/>
                    </a:lnTo>
                    <a:lnTo>
                      <a:pt x="252" y="325"/>
                    </a:lnTo>
                    <a:lnTo>
                      <a:pt x="250" y="325"/>
                    </a:lnTo>
                    <a:lnTo>
                      <a:pt x="250" y="323"/>
                    </a:lnTo>
                    <a:lnTo>
                      <a:pt x="250" y="323"/>
                    </a:lnTo>
                    <a:lnTo>
                      <a:pt x="250" y="323"/>
                    </a:lnTo>
                    <a:lnTo>
                      <a:pt x="250" y="323"/>
                    </a:lnTo>
                    <a:lnTo>
                      <a:pt x="250" y="323"/>
                    </a:lnTo>
                    <a:lnTo>
                      <a:pt x="250" y="323"/>
                    </a:lnTo>
                    <a:lnTo>
                      <a:pt x="244" y="319"/>
                    </a:lnTo>
                    <a:lnTo>
                      <a:pt x="244" y="319"/>
                    </a:lnTo>
                    <a:lnTo>
                      <a:pt x="241" y="317"/>
                    </a:lnTo>
                    <a:lnTo>
                      <a:pt x="237" y="319"/>
                    </a:lnTo>
                    <a:lnTo>
                      <a:pt x="237" y="321"/>
                    </a:lnTo>
                    <a:lnTo>
                      <a:pt x="237" y="321"/>
                    </a:lnTo>
                    <a:lnTo>
                      <a:pt x="237" y="323"/>
                    </a:lnTo>
                    <a:lnTo>
                      <a:pt x="239" y="325"/>
                    </a:lnTo>
                    <a:lnTo>
                      <a:pt x="239" y="325"/>
                    </a:lnTo>
                    <a:lnTo>
                      <a:pt x="239" y="327"/>
                    </a:lnTo>
                    <a:lnTo>
                      <a:pt x="239" y="329"/>
                    </a:lnTo>
                    <a:lnTo>
                      <a:pt x="239" y="331"/>
                    </a:lnTo>
                    <a:lnTo>
                      <a:pt x="233" y="344"/>
                    </a:lnTo>
                    <a:lnTo>
                      <a:pt x="233" y="348"/>
                    </a:lnTo>
                    <a:lnTo>
                      <a:pt x="233" y="352"/>
                    </a:lnTo>
                    <a:lnTo>
                      <a:pt x="231" y="352"/>
                    </a:lnTo>
                    <a:lnTo>
                      <a:pt x="231" y="354"/>
                    </a:lnTo>
                    <a:lnTo>
                      <a:pt x="231" y="354"/>
                    </a:lnTo>
                    <a:lnTo>
                      <a:pt x="231" y="354"/>
                    </a:lnTo>
                    <a:lnTo>
                      <a:pt x="237" y="359"/>
                    </a:lnTo>
                    <a:lnTo>
                      <a:pt x="239" y="359"/>
                    </a:lnTo>
                    <a:lnTo>
                      <a:pt x="239" y="359"/>
                    </a:lnTo>
                    <a:lnTo>
                      <a:pt x="239" y="361"/>
                    </a:lnTo>
                    <a:lnTo>
                      <a:pt x="239" y="363"/>
                    </a:lnTo>
                    <a:lnTo>
                      <a:pt x="239" y="365"/>
                    </a:lnTo>
                    <a:lnTo>
                      <a:pt x="239" y="365"/>
                    </a:lnTo>
                    <a:lnTo>
                      <a:pt x="241" y="369"/>
                    </a:lnTo>
                    <a:lnTo>
                      <a:pt x="241" y="371"/>
                    </a:lnTo>
                    <a:lnTo>
                      <a:pt x="241" y="373"/>
                    </a:lnTo>
                    <a:lnTo>
                      <a:pt x="241" y="373"/>
                    </a:lnTo>
                    <a:lnTo>
                      <a:pt x="241" y="374"/>
                    </a:lnTo>
                    <a:lnTo>
                      <a:pt x="237" y="382"/>
                    </a:lnTo>
                    <a:lnTo>
                      <a:pt x="237" y="384"/>
                    </a:lnTo>
                    <a:lnTo>
                      <a:pt x="239" y="384"/>
                    </a:lnTo>
                    <a:lnTo>
                      <a:pt x="244" y="384"/>
                    </a:lnTo>
                    <a:lnTo>
                      <a:pt x="250" y="384"/>
                    </a:lnTo>
                    <a:lnTo>
                      <a:pt x="256" y="384"/>
                    </a:lnTo>
                    <a:lnTo>
                      <a:pt x="256" y="384"/>
                    </a:lnTo>
                    <a:lnTo>
                      <a:pt x="256" y="386"/>
                    </a:lnTo>
                    <a:lnTo>
                      <a:pt x="256" y="386"/>
                    </a:lnTo>
                    <a:lnTo>
                      <a:pt x="256" y="386"/>
                    </a:lnTo>
                    <a:lnTo>
                      <a:pt x="256" y="386"/>
                    </a:lnTo>
                    <a:lnTo>
                      <a:pt x="256" y="386"/>
                    </a:lnTo>
                    <a:lnTo>
                      <a:pt x="256" y="388"/>
                    </a:lnTo>
                    <a:lnTo>
                      <a:pt x="256" y="388"/>
                    </a:lnTo>
                    <a:lnTo>
                      <a:pt x="256" y="390"/>
                    </a:lnTo>
                    <a:lnTo>
                      <a:pt x="256" y="392"/>
                    </a:lnTo>
                    <a:lnTo>
                      <a:pt x="256" y="393"/>
                    </a:lnTo>
                    <a:lnTo>
                      <a:pt x="258" y="393"/>
                    </a:lnTo>
                    <a:lnTo>
                      <a:pt x="258" y="395"/>
                    </a:lnTo>
                    <a:lnTo>
                      <a:pt x="258" y="395"/>
                    </a:lnTo>
                    <a:lnTo>
                      <a:pt x="260" y="395"/>
                    </a:lnTo>
                    <a:lnTo>
                      <a:pt x="260" y="395"/>
                    </a:lnTo>
                    <a:lnTo>
                      <a:pt x="262" y="395"/>
                    </a:lnTo>
                    <a:lnTo>
                      <a:pt x="262" y="395"/>
                    </a:lnTo>
                    <a:lnTo>
                      <a:pt x="263" y="395"/>
                    </a:lnTo>
                    <a:lnTo>
                      <a:pt x="263" y="393"/>
                    </a:lnTo>
                    <a:lnTo>
                      <a:pt x="265" y="392"/>
                    </a:lnTo>
                    <a:lnTo>
                      <a:pt x="267" y="390"/>
                    </a:lnTo>
                    <a:lnTo>
                      <a:pt x="271" y="386"/>
                    </a:lnTo>
                    <a:lnTo>
                      <a:pt x="273" y="386"/>
                    </a:lnTo>
                    <a:lnTo>
                      <a:pt x="273" y="386"/>
                    </a:lnTo>
                    <a:lnTo>
                      <a:pt x="273" y="386"/>
                    </a:lnTo>
                    <a:lnTo>
                      <a:pt x="275" y="384"/>
                    </a:lnTo>
                    <a:lnTo>
                      <a:pt x="275" y="384"/>
                    </a:lnTo>
                    <a:lnTo>
                      <a:pt x="275" y="384"/>
                    </a:lnTo>
                    <a:lnTo>
                      <a:pt x="275" y="382"/>
                    </a:lnTo>
                    <a:lnTo>
                      <a:pt x="275" y="380"/>
                    </a:lnTo>
                    <a:lnTo>
                      <a:pt x="275" y="378"/>
                    </a:lnTo>
                    <a:lnTo>
                      <a:pt x="279" y="374"/>
                    </a:lnTo>
                    <a:lnTo>
                      <a:pt x="281" y="373"/>
                    </a:lnTo>
                    <a:lnTo>
                      <a:pt x="283" y="371"/>
                    </a:lnTo>
                    <a:lnTo>
                      <a:pt x="283" y="371"/>
                    </a:lnTo>
                    <a:lnTo>
                      <a:pt x="283" y="369"/>
                    </a:lnTo>
                    <a:lnTo>
                      <a:pt x="286" y="361"/>
                    </a:lnTo>
                    <a:lnTo>
                      <a:pt x="286" y="361"/>
                    </a:lnTo>
                    <a:lnTo>
                      <a:pt x="286" y="359"/>
                    </a:lnTo>
                    <a:lnTo>
                      <a:pt x="288" y="361"/>
                    </a:lnTo>
                    <a:lnTo>
                      <a:pt x="288" y="361"/>
                    </a:lnTo>
                    <a:lnTo>
                      <a:pt x="288" y="363"/>
                    </a:lnTo>
                    <a:lnTo>
                      <a:pt x="294" y="371"/>
                    </a:lnTo>
                    <a:lnTo>
                      <a:pt x="294" y="373"/>
                    </a:lnTo>
                    <a:lnTo>
                      <a:pt x="296" y="373"/>
                    </a:lnTo>
                    <a:lnTo>
                      <a:pt x="296" y="373"/>
                    </a:lnTo>
                    <a:lnTo>
                      <a:pt x="303" y="369"/>
                    </a:lnTo>
                    <a:lnTo>
                      <a:pt x="303" y="371"/>
                    </a:lnTo>
                    <a:lnTo>
                      <a:pt x="307" y="371"/>
                    </a:lnTo>
                    <a:lnTo>
                      <a:pt x="309" y="371"/>
                    </a:lnTo>
                    <a:lnTo>
                      <a:pt x="311" y="369"/>
                    </a:lnTo>
                    <a:lnTo>
                      <a:pt x="309" y="367"/>
                    </a:lnTo>
                    <a:lnTo>
                      <a:pt x="313" y="367"/>
                    </a:lnTo>
                    <a:lnTo>
                      <a:pt x="313" y="363"/>
                    </a:lnTo>
                    <a:lnTo>
                      <a:pt x="313" y="355"/>
                    </a:lnTo>
                    <a:lnTo>
                      <a:pt x="315" y="352"/>
                    </a:lnTo>
                    <a:lnTo>
                      <a:pt x="315" y="352"/>
                    </a:lnTo>
                    <a:lnTo>
                      <a:pt x="317" y="352"/>
                    </a:lnTo>
                    <a:lnTo>
                      <a:pt x="319" y="350"/>
                    </a:lnTo>
                    <a:lnTo>
                      <a:pt x="319" y="350"/>
                    </a:lnTo>
                    <a:lnTo>
                      <a:pt x="317" y="346"/>
                    </a:lnTo>
                    <a:lnTo>
                      <a:pt x="319" y="342"/>
                    </a:lnTo>
                    <a:lnTo>
                      <a:pt x="319" y="340"/>
                    </a:lnTo>
                    <a:lnTo>
                      <a:pt x="319" y="340"/>
                    </a:lnTo>
                    <a:lnTo>
                      <a:pt x="317" y="340"/>
                    </a:lnTo>
                    <a:lnTo>
                      <a:pt x="317" y="338"/>
                    </a:lnTo>
                    <a:lnTo>
                      <a:pt x="317" y="338"/>
                    </a:lnTo>
                    <a:lnTo>
                      <a:pt x="317" y="336"/>
                    </a:lnTo>
                    <a:lnTo>
                      <a:pt x="317" y="336"/>
                    </a:lnTo>
                    <a:lnTo>
                      <a:pt x="319" y="335"/>
                    </a:lnTo>
                    <a:lnTo>
                      <a:pt x="319" y="335"/>
                    </a:lnTo>
                    <a:lnTo>
                      <a:pt x="319" y="331"/>
                    </a:lnTo>
                    <a:lnTo>
                      <a:pt x="321" y="329"/>
                    </a:lnTo>
                    <a:lnTo>
                      <a:pt x="321" y="327"/>
                    </a:lnTo>
                    <a:lnTo>
                      <a:pt x="321" y="327"/>
                    </a:lnTo>
                    <a:lnTo>
                      <a:pt x="321" y="327"/>
                    </a:lnTo>
                    <a:lnTo>
                      <a:pt x="323" y="325"/>
                    </a:lnTo>
                    <a:lnTo>
                      <a:pt x="323" y="325"/>
                    </a:lnTo>
                    <a:lnTo>
                      <a:pt x="323" y="325"/>
                    </a:lnTo>
                    <a:lnTo>
                      <a:pt x="323" y="325"/>
                    </a:lnTo>
                    <a:lnTo>
                      <a:pt x="323" y="325"/>
                    </a:lnTo>
                    <a:lnTo>
                      <a:pt x="324" y="327"/>
                    </a:lnTo>
                    <a:lnTo>
                      <a:pt x="324" y="327"/>
                    </a:lnTo>
                    <a:lnTo>
                      <a:pt x="326" y="327"/>
                    </a:lnTo>
                    <a:lnTo>
                      <a:pt x="326" y="327"/>
                    </a:lnTo>
                    <a:lnTo>
                      <a:pt x="328" y="327"/>
                    </a:lnTo>
                    <a:lnTo>
                      <a:pt x="328" y="325"/>
                    </a:lnTo>
                    <a:lnTo>
                      <a:pt x="328" y="325"/>
                    </a:lnTo>
                    <a:lnTo>
                      <a:pt x="328" y="323"/>
                    </a:lnTo>
                    <a:lnTo>
                      <a:pt x="330" y="319"/>
                    </a:lnTo>
                    <a:lnTo>
                      <a:pt x="332" y="316"/>
                    </a:lnTo>
                    <a:lnTo>
                      <a:pt x="332" y="316"/>
                    </a:lnTo>
                    <a:lnTo>
                      <a:pt x="332" y="316"/>
                    </a:lnTo>
                    <a:lnTo>
                      <a:pt x="332" y="314"/>
                    </a:lnTo>
                    <a:lnTo>
                      <a:pt x="332" y="314"/>
                    </a:lnTo>
                    <a:lnTo>
                      <a:pt x="332" y="314"/>
                    </a:lnTo>
                    <a:lnTo>
                      <a:pt x="332" y="312"/>
                    </a:lnTo>
                    <a:lnTo>
                      <a:pt x="332" y="312"/>
                    </a:lnTo>
                    <a:lnTo>
                      <a:pt x="332" y="312"/>
                    </a:lnTo>
                    <a:lnTo>
                      <a:pt x="334" y="312"/>
                    </a:lnTo>
                    <a:lnTo>
                      <a:pt x="334" y="312"/>
                    </a:lnTo>
                    <a:lnTo>
                      <a:pt x="334" y="310"/>
                    </a:lnTo>
                    <a:lnTo>
                      <a:pt x="334" y="310"/>
                    </a:lnTo>
                    <a:lnTo>
                      <a:pt x="334" y="306"/>
                    </a:lnTo>
                    <a:lnTo>
                      <a:pt x="334" y="304"/>
                    </a:lnTo>
                    <a:lnTo>
                      <a:pt x="334" y="304"/>
                    </a:lnTo>
                    <a:lnTo>
                      <a:pt x="334" y="302"/>
                    </a:lnTo>
                    <a:lnTo>
                      <a:pt x="334" y="302"/>
                    </a:lnTo>
                    <a:lnTo>
                      <a:pt x="336" y="302"/>
                    </a:lnTo>
                    <a:lnTo>
                      <a:pt x="336" y="302"/>
                    </a:lnTo>
                    <a:lnTo>
                      <a:pt x="338" y="302"/>
                    </a:lnTo>
                    <a:lnTo>
                      <a:pt x="338" y="300"/>
                    </a:lnTo>
                    <a:lnTo>
                      <a:pt x="338" y="300"/>
                    </a:lnTo>
                    <a:lnTo>
                      <a:pt x="338" y="298"/>
                    </a:lnTo>
                    <a:lnTo>
                      <a:pt x="340" y="298"/>
                    </a:lnTo>
                    <a:lnTo>
                      <a:pt x="340" y="296"/>
                    </a:lnTo>
                    <a:lnTo>
                      <a:pt x="342" y="295"/>
                    </a:lnTo>
                    <a:lnTo>
                      <a:pt x="343" y="289"/>
                    </a:lnTo>
                    <a:lnTo>
                      <a:pt x="345" y="283"/>
                    </a:lnTo>
                    <a:lnTo>
                      <a:pt x="347" y="281"/>
                    </a:lnTo>
                    <a:lnTo>
                      <a:pt x="347" y="279"/>
                    </a:lnTo>
                    <a:lnTo>
                      <a:pt x="351" y="277"/>
                    </a:lnTo>
                    <a:lnTo>
                      <a:pt x="351" y="276"/>
                    </a:lnTo>
                    <a:lnTo>
                      <a:pt x="351" y="274"/>
                    </a:lnTo>
                    <a:lnTo>
                      <a:pt x="351" y="270"/>
                    </a:lnTo>
                    <a:lnTo>
                      <a:pt x="351" y="268"/>
                    </a:lnTo>
                    <a:lnTo>
                      <a:pt x="351" y="268"/>
                    </a:lnTo>
                    <a:lnTo>
                      <a:pt x="351" y="266"/>
                    </a:lnTo>
                    <a:lnTo>
                      <a:pt x="349" y="264"/>
                    </a:lnTo>
                    <a:lnTo>
                      <a:pt x="349" y="264"/>
                    </a:lnTo>
                    <a:lnTo>
                      <a:pt x="349" y="262"/>
                    </a:lnTo>
                    <a:lnTo>
                      <a:pt x="347" y="262"/>
                    </a:lnTo>
                    <a:lnTo>
                      <a:pt x="347" y="262"/>
                    </a:lnTo>
                    <a:lnTo>
                      <a:pt x="345" y="260"/>
                    </a:lnTo>
                    <a:lnTo>
                      <a:pt x="345" y="260"/>
                    </a:lnTo>
                    <a:lnTo>
                      <a:pt x="345" y="258"/>
                    </a:lnTo>
                    <a:lnTo>
                      <a:pt x="343" y="258"/>
                    </a:lnTo>
                    <a:lnTo>
                      <a:pt x="343" y="257"/>
                    </a:lnTo>
                    <a:lnTo>
                      <a:pt x="343" y="257"/>
                    </a:lnTo>
                    <a:lnTo>
                      <a:pt x="343" y="257"/>
                    </a:lnTo>
                    <a:lnTo>
                      <a:pt x="343" y="257"/>
                    </a:lnTo>
                    <a:lnTo>
                      <a:pt x="342" y="257"/>
                    </a:lnTo>
                    <a:lnTo>
                      <a:pt x="342" y="255"/>
                    </a:lnTo>
                    <a:lnTo>
                      <a:pt x="340" y="255"/>
                    </a:lnTo>
                    <a:lnTo>
                      <a:pt x="340" y="253"/>
                    </a:lnTo>
                    <a:lnTo>
                      <a:pt x="340" y="251"/>
                    </a:lnTo>
                    <a:lnTo>
                      <a:pt x="342" y="251"/>
                    </a:lnTo>
                    <a:lnTo>
                      <a:pt x="343" y="249"/>
                    </a:lnTo>
                    <a:lnTo>
                      <a:pt x="347" y="245"/>
                    </a:lnTo>
                    <a:lnTo>
                      <a:pt x="353" y="241"/>
                    </a:lnTo>
                    <a:lnTo>
                      <a:pt x="357" y="238"/>
                    </a:lnTo>
                    <a:lnTo>
                      <a:pt x="363" y="230"/>
                    </a:lnTo>
                    <a:lnTo>
                      <a:pt x="364" y="228"/>
                    </a:lnTo>
                    <a:lnTo>
                      <a:pt x="374" y="220"/>
                    </a:lnTo>
                    <a:lnTo>
                      <a:pt x="374" y="219"/>
                    </a:lnTo>
                    <a:lnTo>
                      <a:pt x="374" y="219"/>
                    </a:lnTo>
                    <a:lnTo>
                      <a:pt x="374" y="219"/>
                    </a:lnTo>
                    <a:lnTo>
                      <a:pt x="374" y="219"/>
                    </a:lnTo>
                    <a:lnTo>
                      <a:pt x="372" y="217"/>
                    </a:lnTo>
                    <a:lnTo>
                      <a:pt x="372" y="215"/>
                    </a:lnTo>
                    <a:lnTo>
                      <a:pt x="372" y="215"/>
                    </a:lnTo>
                    <a:lnTo>
                      <a:pt x="372" y="215"/>
                    </a:lnTo>
                    <a:lnTo>
                      <a:pt x="372" y="213"/>
                    </a:lnTo>
                    <a:lnTo>
                      <a:pt x="374" y="213"/>
                    </a:lnTo>
                    <a:lnTo>
                      <a:pt x="376" y="211"/>
                    </a:lnTo>
                    <a:lnTo>
                      <a:pt x="378" y="211"/>
                    </a:lnTo>
                    <a:lnTo>
                      <a:pt x="378" y="209"/>
                    </a:lnTo>
                    <a:lnTo>
                      <a:pt x="380" y="209"/>
                    </a:lnTo>
                    <a:lnTo>
                      <a:pt x="380" y="209"/>
                    </a:lnTo>
                    <a:lnTo>
                      <a:pt x="382" y="211"/>
                    </a:lnTo>
                    <a:lnTo>
                      <a:pt x="382" y="211"/>
                    </a:lnTo>
                    <a:lnTo>
                      <a:pt x="384" y="211"/>
                    </a:lnTo>
                    <a:lnTo>
                      <a:pt x="384" y="213"/>
                    </a:lnTo>
                    <a:lnTo>
                      <a:pt x="384" y="215"/>
                    </a:lnTo>
                    <a:lnTo>
                      <a:pt x="384" y="215"/>
                    </a:lnTo>
                    <a:lnTo>
                      <a:pt x="384" y="217"/>
                    </a:lnTo>
                    <a:lnTo>
                      <a:pt x="384" y="219"/>
                    </a:lnTo>
                    <a:lnTo>
                      <a:pt x="382" y="219"/>
                    </a:lnTo>
                    <a:lnTo>
                      <a:pt x="382" y="220"/>
                    </a:lnTo>
                    <a:lnTo>
                      <a:pt x="380" y="220"/>
                    </a:lnTo>
                    <a:lnTo>
                      <a:pt x="380" y="222"/>
                    </a:lnTo>
                    <a:lnTo>
                      <a:pt x="380" y="222"/>
                    </a:lnTo>
                    <a:lnTo>
                      <a:pt x="382" y="222"/>
                    </a:lnTo>
                    <a:lnTo>
                      <a:pt x="382" y="222"/>
                    </a:lnTo>
                    <a:lnTo>
                      <a:pt x="384" y="222"/>
                    </a:lnTo>
                    <a:lnTo>
                      <a:pt x="385" y="222"/>
                    </a:lnTo>
                    <a:lnTo>
                      <a:pt x="391" y="220"/>
                    </a:lnTo>
                    <a:lnTo>
                      <a:pt x="393" y="220"/>
                    </a:lnTo>
                    <a:lnTo>
                      <a:pt x="395" y="219"/>
                    </a:lnTo>
                    <a:lnTo>
                      <a:pt x="397" y="217"/>
                    </a:lnTo>
                    <a:lnTo>
                      <a:pt x="399" y="213"/>
                    </a:lnTo>
                    <a:lnTo>
                      <a:pt x="399" y="213"/>
                    </a:lnTo>
                    <a:lnTo>
                      <a:pt x="401" y="211"/>
                    </a:lnTo>
                    <a:lnTo>
                      <a:pt x="401" y="211"/>
                    </a:lnTo>
                    <a:lnTo>
                      <a:pt x="399" y="209"/>
                    </a:lnTo>
                    <a:lnTo>
                      <a:pt x="399" y="207"/>
                    </a:lnTo>
                    <a:lnTo>
                      <a:pt x="399" y="207"/>
                    </a:lnTo>
                    <a:lnTo>
                      <a:pt x="399" y="207"/>
                    </a:lnTo>
                    <a:lnTo>
                      <a:pt x="399" y="205"/>
                    </a:lnTo>
                    <a:lnTo>
                      <a:pt x="399" y="203"/>
                    </a:lnTo>
                    <a:lnTo>
                      <a:pt x="399" y="201"/>
                    </a:lnTo>
                    <a:lnTo>
                      <a:pt x="401" y="199"/>
                    </a:lnTo>
                    <a:lnTo>
                      <a:pt x="401" y="199"/>
                    </a:lnTo>
                    <a:lnTo>
                      <a:pt x="401" y="199"/>
                    </a:lnTo>
                    <a:lnTo>
                      <a:pt x="401" y="198"/>
                    </a:lnTo>
                    <a:lnTo>
                      <a:pt x="403" y="192"/>
                    </a:lnTo>
                    <a:lnTo>
                      <a:pt x="403" y="190"/>
                    </a:lnTo>
                    <a:lnTo>
                      <a:pt x="401" y="188"/>
                    </a:lnTo>
                    <a:lnTo>
                      <a:pt x="401" y="188"/>
                    </a:lnTo>
                    <a:lnTo>
                      <a:pt x="403" y="186"/>
                    </a:lnTo>
                    <a:lnTo>
                      <a:pt x="410" y="175"/>
                    </a:lnTo>
                    <a:lnTo>
                      <a:pt x="414" y="171"/>
                    </a:lnTo>
                    <a:lnTo>
                      <a:pt x="416" y="169"/>
                    </a:lnTo>
                    <a:lnTo>
                      <a:pt x="418" y="169"/>
                    </a:lnTo>
                    <a:lnTo>
                      <a:pt x="418" y="167"/>
                    </a:lnTo>
                    <a:lnTo>
                      <a:pt x="418" y="165"/>
                    </a:lnTo>
                    <a:lnTo>
                      <a:pt x="420" y="160"/>
                    </a:lnTo>
                    <a:lnTo>
                      <a:pt x="420" y="158"/>
                    </a:lnTo>
                    <a:lnTo>
                      <a:pt x="420" y="156"/>
                    </a:lnTo>
                    <a:lnTo>
                      <a:pt x="424" y="152"/>
                    </a:lnTo>
                    <a:lnTo>
                      <a:pt x="425" y="148"/>
                    </a:lnTo>
                    <a:lnTo>
                      <a:pt x="427" y="150"/>
                    </a:lnTo>
                    <a:lnTo>
                      <a:pt x="429" y="152"/>
                    </a:lnTo>
                    <a:lnTo>
                      <a:pt x="429" y="154"/>
                    </a:lnTo>
                    <a:lnTo>
                      <a:pt x="429" y="154"/>
                    </a:lnTo>
                    <a:lnTo>
                      <a:pt x="429" y="154"/>
                    </a:lnTo>
                    <a:lnTo>
                      <a:pt x="429" y="156"/>
                    </a:lnTo>
                    <a:lnTo>
                      <a:pt x="429" y="156"/>
                    </a:lnTo>
                    <a:lnTo>
                      <a:pt x="431" y="156"/>
                    </a:lnTo>
                    <a:lnTo>
                      <a:pt x="431" y="156"/>
                    </a:lnTo>
                    <a:lnTo>
                      <a:pt x="433" y="156"/>
                    </a:lnTo>
                    <a:lnTo>
                      <a:pt x="435" y="154"/>
                    </a:lnTo>
                    <a:lnTo>
                      <a:pt x="435" y="154"/>
                    </a:lnTo>
                    <a:lnTo>
                      <a:pt x="437" y="152"/>
                    </a:lnTo>
                    <a:lnTo>
                      <a:pt x="439" y="150"/>
                    </a:lnTo>
                    <a:lnTo>
                      <a:pt x="441" y="148"/>
                    </a:lnTo>
                    <a:lnTo>
                      <a:pt x="441" y="146"/>
                    </a:lnTo>
                    <a:lnTo>
                      <a:pt x="441" y="144"/>
                    </a:lnTo>
                    <a:lnTo>
                      <a:pt x="441" y="144"/>
                    </a:lnTo>
                    <a:lnTo>
                      <a:pt x="441" y="142"/>
                    </a:lnTo>
                    <a:lnTo>
                      <a:pt x="444" y="139"/>
                    </a:lnTo>
                    <a:lnTo>
                      <a:pt x="444" y="137"/>
                    </a:lnTo>
                    <a:lnTo>
                      <a:pt x="446" y="137"/>
                    </a:lnTo>
                    <a:lnTo>
                      <a:pt x="446" y="137"/>
                    </a:lnTo>
                    <a:lnTo>
                      <a:pt x="446" y="137"/>
                    </a:lnTo>
                    <a:lnTo>
                      <a:pt x="448" y="137"/>
                    </a:lnTo>
                    <a:lnTo>
                      <a:pt x="450" y="135"/>
                    </a:lnTo>
                    <a:lnTo>
                      <a:pt x="450" y="135"/>
                    </a:lnTo>
                    <a:lnTo>
                      <a:pt x="452" y="133"/>
                    </a:lnTo>
                    <a:lnTo>
                      <a:pt x="452" y="133"/>
                    </a:lnTo>
                    <a:lnTo>
                      <a:pt x="452" y="133"/>
                    </a:lnTo>
                    <a:lnTo>
                      <a:pt x="456" y="133"/>
                    </a:lnTo>
                    <a:lnTo>
                      <a:pt x="464" y="131"/>
                    </a:lnTo>
                    <a:lnTo>
                      <a:pt x="465" y="129"/>
                    </a:lnTo>
                    <a:lnTo>
                      <a:pt x="471" y="125"/>
                    </a:lnTo>
                    <a:lnTo>
                      <a:pt x="475" y="122"/>
                    </a:lnTo>
                    <a:lnTo>
                      <a:pt x="479" y="118"/>
                    </a:lnTo>
                    <a:lnTo>
                      <a:pt x="481" y="112"/>
                    </a:lnTo>
                    <a:lnTo>
                      <a:pt x="483" y="112"/>
                    </a:lnTo>
                    <a:lnTo>
                      <a:pt x="485" y="108"/>
                    </a:lnTo>
                    <a:lnTo>
                      <a:pt x="485" y="108"/>
                    </a:lnTo>
                    <a:lnTo>
                      <a:pt x="486" y="108"/>
                    </a:lnTo>
                    <a:lnTo>
                      <a:pt x="486" y="108"/>
                    </a:lnTo>
                    <a:lnTo>
                      <a:pt x="486" y="108"/>
                    </a:lnTo>
                    <a:lnTo>
                      <a:pt x="490" y="110"/>
                    </a:lnTo>
                    <a:lnTo>
                      <a:pt x="490" y="110"/>
                    </a:lnTo>
                    <a:lnTo>
                      <a:pt x="492" y="110"/>
                    </a:lnTo>
                    <a:lnTo>
                      <a:pt x="494" y="110"/>
                    </a:lnTo>
                    <a:lnTo>
                      <a:pt x="496" y="110"/>
                    </a:lnTo>
                    <a:lnTo>
                      <a:pt x="496" y="110"/>
                    </a:lnTo>
                    <a:lnTo>
                      <a:pt x="507" y="103"/>
                    </a:lnTo>
                    <a:lnTo>
                      <a:pt x="507" y="103"/>
                    </a:lnTo>
                    <a:lnTo>
                      <a:pt x="507" y="103"/>
                    </a:lnTo>
                    <a:lnTo>
                      <a:pt x="507" y="103"/>
                    </a:lnTo>
                    <a:lnTo>
                      <a:pt x="507" y="101"/>
                    </a:lnTo>
                    <a:lnTo>
                      <a:pt x="509" y="101"/>
                    </a:lnTo>
                    <a:lnTo>
                      <a:pt x="509" y="99"/>
                    </a:lnTo>
                    <a:lnTo>
                      <a:pt x="511" y="99"/>
                    </a:lnTo>
                    <a:lnTo>
                      <a:pt x="511" y="99"/>
                    </a:lnTo>
                    <a:lnTo>
                      <a:pt x="511" y="97"/>
                    </a:lnTo>
                    <a:lnTo>
                      <a:pt x="513" y="99"/>
                    </a:lnTo>
                    <a:lnTo>
                      <a:pt x="515" y="99"/>
                    </a:lnTo>
                    <a:lnTo>
                      <a:pt x="517" y="99"/>
                    </a:lnTo>
                    <a:lnTo>
                      <a:pt x="517" y="97"/>
                    </a:lnTo>
                    <a:lnTo>
                      <a:pt x="523" y="95"/>
                    </a:lnTo>
                    <a:lnTo>
                      <a:pt x="526" y="91"/>
                    </a:lnTo>
                    <a:lnTo>
                      <a:pt x="528" y="89"/>
                    </a:lnTo>
                    <a:lnTo>
                      <a:pt x="530" y="89"/>
                    </a:lnTo>
                    <a:lnTo>
                      <a:pt x="530" y="89"/>
                    </a:lnTo>
                    <a:lnTo>
                      <a:pt x="532" y="87"/>
                    </a:lnTo>
                    <a:lnTo>
                      <a:pt x="536" y="85"/>
                    </a:lnTo>
                    <a:lnTo>
                      <a:pt x="536" y="83"/>
                    </a:lnTo>
                    <a:lnTo>
                      <a:pt x="538" y="82"/>
                    </a:lnTo>
                    <a:lnTo>
                      <a:pt x="538" y="82"/>
                    </a:lnTo>
                    <a:lnTo>
                      <a:pt x="538" y="78"/>
                    </a:lnTo>
                    <a:lnTo>
                      <a:pt x="538" y="78"/>
                    </a:lnTo>
                    <a:lnTo>
                      <a:pt x="540" y="76"/>
                    </a:lnTo>
                    <a:lnTo>
                      <a:pt x="540" y="76"/>
                    </a:lnTo>
                    <a:lnTo>
                      <a:pt x="542" y="76"/>
                    </a:lnTo>
                    <a:lnTo>
                      <a:pt x="544" y="74"/>
                    </a:lnTo>
                    <a:lnTo>
                      <a:pt x="544" y="74"/>
                    </a:lnTo>
                    <a:lnTo>
                      <a:pt x="545" y="74"/>
                    </a:lnTo>
                    <a:lnTo>
                      <a:pt x="547" y="76"/>
                    </a:lnTo>
                    <a:lnTo>
                      <a:pt x="549" y="78"/>
                    </a:lnTo>
                    <a:lnTo>
                      <a:pt x="551" y="78"/>
                    </a:lnTo>
                    <a:lnTo>
                      <a:pt x="553" y="80"/>
                    </a:lnTo>
                    <a:lnTo>
                      <a:pt x="568" y="72"/>
                    </a:lnTo>
                    <a:lnTo>
                      <a:pt x="568" y="72"/>
                    </a:lnTo>
                    <a:lnTo>
                      <a:pt x="572" y="74"/>
                    </a:lnTo>
                    <a:lnTo>
                      <a:pt x="572" y="74"/>
                    </a:lnTo>
                    <a:lnTo>
                      <a:pt x="574" y="72"/>
                    </a:lnTo>
                    <a:lnTo>
                      <a:pt x="574" y="72"/>
                    </a:lnTo>
                    <a:lnTo>
                      <a:pt x="574" y="72"/>
                    </a:lnTo>
                    <a:lnTo>
                      <a:pt x="578" y="74"/>
                    </a:lnTo>
                    <a:lnTo>
                      <a:pt x="578" y="74"/>
                    </a:lnTo>
                    <a:lnTo>
                      <a:pt x="578" y="74"/>
                    </a:lnTo>
                    <a:lnTo>
                      <a:pt x="578" y="72"/>
                    </a:lnTo>
                    <a:lnTo>
                      <a:pt x="578" y="72"/>
                    </a:lnTo>
                    <a:lnTo>
                      <a:pt x="580" y="70"/>
                    </a:lnTo>
                    <a:lnTo>
                      <a:pt x="580" y="70"/>
                    </a:lnTo>
                    <a:lnTo>
                      <a:pt x="582" y="70"/>
                    </a:lnTo>
                    <a:lnTo>
                      <a:pt x="582" y="70"/>
                    </a:lnTo>
                    <a:lnTo>
                      <a:pt x="582" y="70"/>
                    </a:lnTo>
                    <a:lnTo>
                      <a:pt x="582" y="70"/>
                    </a:lnTo>
                    <a:lnTo>
                      <a:pt x="584" y="68"/>
                    </a:lnTo>
                    <a:lnTo>
                      <a:pt x="584" y="68"/>
                    </a:lnTo>
                    <a:lnTo>
                      <a:pt x="584" y="66"/>
                    </a:lnTo>
                    <a:lnTo>
                      <a:pt x="584" y="66"/>
                    </a:lnTo>
                    <a:lnTo>
                      <a:pt x="584" y="66"/>
                    </a:lnTo>
                    <a:lnTo>
                      <a:pt x="586" y="64"/>
                    </a:lnTo>
                    <a:lnTo>
                      <a:pt x="586" y="64"/>
                    </a:lnTo>
                    <a:lnTo>
                      <a:pt x="587" y="64"/>
                    </a:lnTo>
                    <a:lnTo>
                      <a:pt x="587" y="64"/>
                    </a:lnTo>
                    <a:lnTo>
                      <a:pt x="587" y="64"/>
                    </a:lnTo>
                    <a:lnTo>
                      <a:pt x="587" y="61"/>
                    </a:lnTo>
                    <a:lnTo>
                      <a:pt x="587" y="61"/>
                    </a:lnTo>
                    <a:close/>
                  </a:path>
                </a:pathLst>
              </a:custGeom>
              <a:solidFill>
                <a:schemeClr val="bg1"/>
              </a:solidFill>
              <a:ln w="3175" cap="rnd">
                <a:solidFill>
                  <a:schemeClr val="tx1">
                    <a:lumMod val="50000"/>
                    <a:lumOff val="50000"/>
                  </a:schemeClr>
                </a:solidFill>
                <a:prstDash val="solid"/>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62" name="Freeform 72">
                <a:extLst>
                  <a:ext uri="{FF2B5EF4-FFF2-40B4-BE49-F238E27FC236}">
                    <a16:creationId xmlns:a16="http://schemas.microsoft.com/office/drawing/2014/main" id="{582DC68E-1273-4F66-94DA-63A0FAB582E7}"/>
                  </a:ext>
                </a:extLst>
              </p:cNvPr>
              <p:cNvSpPr>
                <a:spLocks/>
              </p:cNvSpPr>
              <p:nvPr/>
            </p:nvSpPr>
            <p:spPr bwMode="auto">
              <a:xfrm>
                <a:off x="10173270" y="2565812"/>
                <a:ext cx="846202" cy="450009"/>
              </a:xfrm>
              <a:custGeom>
                <a:avLst/>
                <a:gdLst>
                  <a:gd name="T0" fmla="*/ 520 w 533"/>
                  <a:gd name="T1" fmla="*/ 111 h 284"/>
                  <a:gd name="T2" fmla="*/ 486 w 533"/>
                  <a:gd name="T3" fmla="*/ 93 h 284"/>
                  <a:gd name="T4" fmla="*/ 451 w 533"/>
                  <a:gd name="T5" fmla="*/ 84 h 284"/>
                  <a:gd name="T6" fmla="*/ 451 w 533"/>
                  <a:gd name="T7" fmla="*/ 42 h 284"/>
                  <a:gd name="T8" fmla="*/ 427 w 533"/>
                  <a:gd name="T9" fmla="*/ 23 h 284"/>
                  <a:gd name="T10" fmla="*/ 430 w 533"/>
                  <a:gd name="T11" fmla="*/ 14 h 284"/>
                  <a:gd name="T12" fmla="*/ 387 w 533"/>
                  <a:gd name="T13" fmla="*/ 2 h 284"/>
                  <a:gd name="T14" fmla="*/ 367 w 533"/>
                  <a:gd name="T15" fmla="*/ 15 h 284"/>
                  <a:gd name="T16" fmla="*/ 354 w 533"/>
                  <a:gd name="T17" fmla="*/ 19 h 284"/>
                  <a:gd name="T18" fmla="*/ 333 w 533"/>
                  <a:gd name="T19" fmla="*/ 29 h 284"/>
                  <a:gd name="T20" fmla="*/ 312 w 533"/>
                  <a:gd name="T21" fmla="*/ 25 h 284"/>
                  <a:gd name="T22" fmla="*/ 282 w 533"/>
                  <a:gd name="T23" fmla="*/ 6 h 284"/>
                  <a:gd name="T24" fmla="*/ 255 w 533"/>
                  <a:gd name="T25" fmla="*/ 21 h 284"/>
                  <a:gd name="T26" fmla="*/ 230 w 533"/>
                  <a:gd name="T27" fmla="*/ 52 h 284"/>
                  <a:gd name="T28" fmla="*/ 215 w 533"/>
                  <a:gd name="T29" fmla="*/ 59 h 284"/>
                  <a:gd name="T30" fmla="*/ 194 w 533"/>
                  <a:gd name="T31" fmla="*/ 71 h 284"/>
                  <a:gd name="T32" fmla="*/ 152 w 533"/>
                  <a:gd name="T33" fmla="*/ 88 h 284"/>
                  <a:gd name="T34" fmla="*/ 122 w 533"/>
                  <a:gd name="T35" fmla="*/ 118 h 284"/>
                  <a:gd name="T36" fmla="*/ 110 w 533"/>
                  <a:gd name="T37" fmla="*/ 124 h 284"/>
                  <a:gd name="T38" fmla="*/ 103 w 533"/>
                  <a:gd name="T39" fmla="*/ 145 h 284"/>
                  <a:gd name="T40" fmla="*/ 80 w 533"/>
                  <a:gd name="T41" fmla="*/ 162 h 284"/>
                  <a:gd name="T42" fmla="*/ 68 w 533"/>
                  <a:gd name="T43" fmla="*/ 162 h 284"/>
                  <a:gd name="T44" fmla="*/ 61 w 533"/>
                  <a:gd name="T45" fmla="*/ 162 h 284"/>
                  <a:gd name="T46" fmla="*/ 26 w 533"/>
                  <a:gd name="T47" fmla="*/ 171 h 284"/>
                  <a:gd name="T48" fmla="*/ 5 w 533"/>
                  <a:gd name="T49" fmla="*/ 196 h 284"/>
                  <a:gd name="T50" fmla="*/ 28 w 533"/>
                  <a:gd name="T51" fmla="*/ 202 h 284"/>
                  <a:gd name="T52" fmla="*/ 42 w 533"/>
                  <a:gd name="T53" fmla="*/ 225 h 284"/>
                  <a:gd name="T54" fmla="*/ 38 w 533"/>
                  <a:gd name="T55" fmla="*/ 240 h 284"/>
                  <a:gd name="T56" fmla="*/ 68 w 533"/>
                  <a:gd name="T57" fmla="*/ 255 h 284"/>
                  <a:gd name="T58" fmla="*/ 114 w 533"/>
                  <a:gd name="T59" fmla="*/ 242 h 284"/>
                  <a:gd name="T60" fmla="*/ 167 w 533"/>
                  <a:gd name="T61" fmla="*/ 249 h 284"/>
                  <a:gd name="T62" fmla="*/ 200 w 533"/>
                  <a:gd name="T63" fmla="*/ 244 h 284"/>
                  <a:gd name="T64" fmla="*/ 209 w 533"/>
                  <a:gd name="T65" fmla="*/ 227 h 284"/>
                  <a:gd name="T66" fmla="*/ 246 w 533"/>
                  <a:gd name="T67" fmla="*/ 189 h 284"/>
                  <a:gd name="T68" fmla="*/ 249 w 533"/>
                  <a:gd name="T69" fmla="*/ 183 h 284"/>
                  <a:gd name="T70" fmla="*/ 276 w 533"/>
                  <a:gd name="T71" fmla="*/ 183 h 284"/>
                  <a:gd name="T72" fmla="*/ 345 w 533"/>
                  <a:gd name="T73" fmla="*/ 154 h 284"/>
                  <a:gd name="T74" fmla="*/ 377 w 533"/>
                  <a:gd name="T75" fmla="*/ 147 h 284"/>
                  <a:gd name="T76" fmla="*/ 387 w 533"/>
                  <a:gd name="T77" fmla="*/ 173 h 284"/>
                  <a:gd name="T78" fmla="*/ 396 w 533"/>
                  <a:gd name="T79" fmla="*/ 189 h 284"/>
                  <a:gd name="T80" fmla="*/ 398 w 533"/>
                  <a:gd name="T81" fmla="*/ 206 h 284"/>
                  <a:gd name="T82" fmla="*/ 406 w 533"/>
                  <a:gd name="T83" fmla="*/ 202 h 284"/>
                  <a:gd name="T84" fmla="*/ 406 w 533"/>
                  <a:gd name="T85" fmla="*/ 211 h 284"/>
                  <a:gd name="T86" fmla="*/ 400 w 533"/>
                  <a:gd name="T87" fmla="*/ 217 h 284"/>
                  <a:gd name="T88" fmla="*/ 375 w 533"/>
                  <a:gd name="T89" fmla="*/ 225 h 284"/>
                  <a:gd name="T90" fmla="*/ 360 w 533"/>
                  <a:gd name="T91" fmla="*/ 223 h 284"/>
                  <a:gd name="T92" fmla="*/ 339 w 533"/>
                  <a:gd name="T93" fmla="*/ 242 h 284"/>
                  <a:gd name="T94" fmla="*/ 335 w 533"/>
                  <a:gd name="T95" fmla="*/ 249 h 284"/>
                  <a:gd name="T96" fmla="*/ 333 w 533"/>
                  <a:gd name="T97" fmla="*/ 263 h 284"/>
                  <a:gd name="T98" fmla="*/ 339 w 533"/>
                  <a:gd name="T99" fmla="*/ 280 h 284"/>
                  <a:gd name="T100" fmla="*/ 366 w 533"/>
                  <a:gd name="T101" fmla="*/ 267 h 284"/>
                  <a:gd name="T102" fmla="*/ 383 w 533"/>
                  <a:gd name="T103" fmla="*/ 253 h 284"/>
                  <a:gd name="T104" fmla="*/ 446 w 533"/>
                  <a:gd name="T105" fmla="*/ 217 h 284"/>
                  <a:gd name="T106" fmla="*/ 467 w 533"/>
                  <a:gd name="T107" fmla="*/ 213 h 284"/>
                  <a:gd name="T108" fmla="*/ 484 w 533"/>
                  <a:gd name="T109" fmla="*/ 217 h 284"/>
                  <a:gd name="T110" fmla="*/ 503 w 533"/>
                  <a:gd name="T111" fmla="*/ 238 h 284"/>
                  <a:gd name="T112" fmla="*/ 512 w 533"/>
                  <a:gd name="T113" fmla="*/ 236 h 284"/>
                  <a:gd name="T114" fmla="*/ 489 w 533"/>
                  <a:gd name="T115" fmla="*/ 202 h 284"/>
                  <a:gd name="T116" fmla="*/ 488 w 533"/>
                  <a:gd name="T117" fmla="*/ 183 h 284"/>
                  <a:gd name="T118" fmla="*/ 507 w 533"/>
                  <a:gd name="T119" fmla="*/ 168 h 284"/>
                  <a:gd name="T120" fmla="*/ 520 w 533"/>
                  <a:gd name="T121" fmla="*/ 154 h 284"/>
                  <a:gd name="T122" fmla="*/ 531 w 533"/>
                  <a:gd name="T123" fmla="*/ 15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3" h="284">
                    <a:moveTo>
                      <a:pt x="533" y="141"/>
                    </a:moveTo>
                    <a:lnTo>
                      <a:pt x="529" y="137"/>
                    </a:lnTo>
                    <a:lnTo>
                      <a:pt x="528" y="133"/>
                    </a:lnTo>
                    <a:lnTo>
                      <a:pt x="528" y="130"/>
                    </a:lnTo>
                    <a:lnTo>
                      <a:pt x="531" y="124"/>
                    </a:lnTo>
                    <a:lnTo>
                      <a:pt x="529" y="120"/>
                    </a:lnTo>
                    <a:lnTo>
                      <a:pt x="528" y="118"/>
                    </a:lnTo>
                    <a:lnTo>
                      <a:pt x="522" y="114"/>
                    </a:lnTo>
                    <a:lnTo>
                      <a:pt x="520" y="114"/>
                    </a:lnTo>
                    <a:lnTo>
                      <a:pt x="520" y="111"/>
                    </a:lnTo>
                    <a:lnTo>
                      <a:pt x="520" y="111"/>
                    </a:lnTo>
                    <a:lnTo>
                      <a:pt x="518" y="111"/>
                    </a:lnTo>
                    <a:lnTo>
                      <a:pt x="518" y="111"/>
                    </a:lnTo>
                    <a:lnTo>
                      <a:pt x="510" y="105"/>
                    </a:lnTo>
                    <a:lnTo>
                      <a:pt x="508" y="105"/>
                    </a:lnTo>
                    <a:lnTo>
                      <a:pt x="503" y="107"/>
                    </a:lnTo>
                    <a:lnTo>
                      <a:pt x="501" y="109"/>
                    </a:lnTo>
                    <a:lnTo>
                      <a:pt x="497" y="109"/>
                    </a:lnTo>
                    <a:lnTo>
                      <a:pt x="495" y="109"/>
                    </a:lnTo>
                    <a:lnTo>
                      <a:pt x="491" y="107"/>
                    </a:lnTo>
                    <a:lnTo>
                      <a:pt x="489" y="99"/>
                    </a:lnTo>
                    <a:lnTo>
                      <a:pt x="486" y="93"/>
                    </a:lnTo>
                    <a:lnTo>
                      <a:pt x="480" y="90"/>
                    </a:lnTo>
                    <a:lnTo>
                      <a:pt x="472" y="82"/>
                    </a:lnTo>
                    <a:lnTo>
                      <a:pt x="465" y="80"/>
                    </a:lnTo>
                    <a:lnTo>
                      <a:pt x="459" y="82"/>
                    </a:lnTo>
                    <a:lnTo>
                      <a:pt x="457" y="88"/>
                    </a:lnTo>
                    <a:lnTo>
                      <a:pt x="455" y="93"/>
                    </a:lnTo>
                    <a:lnTo>
                      <a:pt x="455" y="99"/>
                    </a:lnTo>
                    <a:lnTo>
                      <a:pt x="453" y="99"/>
                    </a:lnTo>
                    <a:lnTo>
                      <a:pt x="451" y="93"/>
                    </a:lnTo>
                    <a:lnTo>
                      <a:pt x="448" y="90"/>
                    </a:lnTo>
                    <a:lnTo>
                      <a:pt x="451" y="84"/>
                    </a:lnTo>
                    <a:lnTo>
                      <a:pt x="448" y="80"/>
                    </a:lnTo>
                    <a:lnTo>
                      <a:pt x="455" y="76"/>
                    </a:lnTo>
                    <a:lnTo>
                      <a:pt x="463" y="69"/>
                    </a:lnTo>
                    <a:lnTo>
                      <a:pt x="463" y="65"/>
                    </a:lnTo>
                    <a:lnTo>
                      <a:pt x="461" y="59"/>
                    </a:lnTo>
                    <a:lnTo>
                      <a:pt x="457" y="54"/>
                    </a:lnTo>
                    <a:lnTo>
                      <a:pt x="455" y="52"/>
                    </a:lnTo>
                    <a:lnTo>
                      <a:pt x="455" y="46"/>
                    </a:lnTo>
                    <a:lnTo>
                      <a:pt x="453" y="44"/>
                    </a:lnTo>
                    <a:lnTo>
                      <a:pt x="451" y="42"/>
                    </a:lnTo>
                    <a:lnTo>
                      <a:pt x="451" y="42"/>
                    </a:lnTo>
                    <a:lnTo>
                      <a:pt x="449" y="42"/>
                    </a:lnTo>
                    <a:lnTo>
                      <a:pt x="449" y="40"/>
                    </a:lnTo>
                    <a:lnTo>
                      <a:pt x="449" y="40"/>
                    </a:lnTo>
                    <a:lnTo>
                      <a:pt x="442" y="34"/>
                    </a:lnTo>
                    <a:lnTo>
                      <a:pt x="440" y="29"/>
                    </a:lnTo>
                    <a:lnTo>
                      <a:pt x="434" y="31"/>
                    </a:lnTo>
                    <a:lnTo>
                      <a:pt x="427" y="36"/>
                    </a:lnTo>
                    <a:lnTo>
                      <a:pt x="425" y="27"/>
                    </a:lnTo>
                    <a:lnTo>
                      <a:pt x="425" y="25"/>
                    </a:lnTo>
                    <a:lnTo>
                      <a:pt x="427" y="25"/>
                    </a:lnTo>
                    <a:lnTo>
                      <a:pt x="427" y="23"/>
                    </a:lnTo>
                    <a:lnTo>
                      <a:pt x="438" y="21"/>
                    </a:lnTo>
                    <a:lnTo>
                      <a:pt x="438" y="19"/>
                    </a:lnTo>
                    <a:lnTo>
                      <a:pt x="440" y="17"/>
                    </a:lnTo>
                    <a:lnTo>
                      <a:pt x="442" y="14"/>
                    </a:lnTo>
                    <a:lnTo>
                      <a:pt x="442" y="12"/>
                    </a:lnTo>
                    <a:lnTo>
                      <a:pt x="440" y="10"/>
                    </a:lnTo>
                    <a:lnTo>
                      <a:pt x="440" y="10"/>
                    </a:lnTo>
                    <a:lnTo>
                      <a:pt x="438" y="10"/>
                    </a:lnTo>
                    <a:lnTo>
                      <a:pt x="436" y="12"/>
                    </a:lnTo>
                    <a:lnTo>
                      <a:pt x="432" y="14"/>
                    </a:lnTo>
                    <a:lnTo>
                      <a:pt x="430" y="14"/>
                    </a:lnTo>
                    <a:lnTo>
                      <a:pt x="427" y="12"/>
                    </a:lnTo>
                    <a:lnTo>
                      <a:pt x="425" y="8"/>
                    </a:lnTo>
                    <a:lnTo>
                      <a:pt x="423" y="6"/>
                    </a:lnTo>
                    <a:lnTo>
                      <a:pt x="423" y="2"/>
                    </a:lnTo>
                    <a:lnTo>
                      <a:pt x="421" y="0"/>
                    </a:lnTo>
                    <a:lnTo>
                      <a:pt x="415" y="0"/>
                    </a:lnTo>
                    <a:lnTo>
                      <a:pt x="409" y="0"/>
                    </a:lnTo>
                    <a:lnTo>
                      <a:pt x="404" y="0"/>
                    </a:lnTo>
                    <a:lnTo>
                      <a:pt x="396" y="4"/>
                    </a:lnTo>
                    <a:lnTo>
                      <a:pt x="388" y="2"/>
                    </a:lnTo>
                    <a:lnTo>
                      <a:pt x="387" y="2"/>
                    </a:lnTo>
                    <a:lnTo>
                      <a:pt x="385" y="2"/>
                    </a:lnTo>
                    <a:lnTo>
                      <a:pt x="385" y="10"/>
                    </a:lnTo>
                    <a:lnTo>
                      <a:pt x="383" y="15"/>
                    </a:lnTo>
                    <a:lnTo>
                      <a:pt x="375" y="15"/>
                    </a:lnTo>
                    <a:lnTo>
                      <a:pt x="371" y="12"/>
                    </a:lnTo>
                    <a:lnTo>
                      <a:pt x="369" y="14"/>
                    </a:lnTo>
                    <a:lnTo>
                      <a:pt x="369" y="14"/>
                    </a:lnTo>
                    <a:lnTo>
                      <a:pt x="367" y="14"/>
                    </a:lnTo>
                    <a:lnTo>
                      <a:pt x="367" y="14"/>
                    </a:lnTo>
                    <a:lnTo>
                      <a:pt x="366" y="15"/>
                    </a:lnTo>
                    <a:lnTo>
                      <a:pt x="367" y="15"/>
                    </a:lnTo>
                    <a:lnTo>
                      <a:pt x="366" y="17"/>
                    </a:lnTo>
                    <a:lnTo>
                      <a:pt x="364" y="17"/>
                    </a:lnTo>
                    <a:lnTo>
                      <a:pt x="364" y="17"/>
                    </a:lnTo>
                    <a:lnTo>
                      <a:pt x="364" y="21"/>
                    </a:lnTo>
                    <a:lnTo>
                      <a:pt x="364" y="25"/>
                    </a:lnTo>
                    <a:lnTo>
                      <a:pt x="364" y="25"/>
                    </a:lnTo>
                    <a:lnTo>
                      <a:pt x="360" y="25"/>
                    </a:lnTo>
                    <a:lnTo>
                      <a:pt x="358" y="25"/>
                    </a:lnTo>
                    <a:lnTo>
                      <a:pt x="358" y="23"/>
                    </a:lnTo>
                    <a:lnTo>
                      <a:pt x="356" y="19"/>
                    </a:lnTo>
                    <a:lnTo>
                      <a:pt x="354" y="19"/>
                    </a:lnTo>
                    <a:lnTo>
                      <a:pt x="354" y="25"/>
                    </a:lnTo>
                    <a:lnTo>
                      <a:pt x="350" y="25"/>
                    </a:lnTo>
                    <a:lnTo>
                      <a:pt x="345" y="25"/>
                    </a:lnTo>
                    <a:lnTo>
                      <a:pt x="341" y="27"/>
                    </a:lnTo>
                    <a:lnTo>
                      <a:pt x="341" y="33"/>
                    </a:lnTo>
                    <a:lnTo>
                      <a:pt x="337" y="33"/>
                    </a:lnTo>
                    <a:lnTo>
                      <a:pt x="335" y="33"/>
                    </a:lnTo>
                    <a:lnTo>
                      <a:pt x="335" y="31"/>
                    </a:lnTo>
                    <a:lnTo>
                      <a:pt x="335" y="31"/>
                    </a:lnTo>
                    <a:lnTo>
                      <a:pt x="335" y="29"/>
                    </a:lnTo>
                    <a:lnTo>
                      <a:pt x="333" y="29"/>
                    </a:lnTo>
                    <a:lnTo>
                      <a:pt x="333" y="29"/>
                    </a:lnTo>
                    <a:lnTo>
                      <a:pt x="326" y="27"/>
                    </a:lnTo>
                    <a:lnTo>
                      <a:pt x="326" y="27"/>
                    </a:lnTo>
                    <a:lnTo>
                      <a:pt x="320" y="23"/>
                    </a:lnTo>
                    <a:lnTo>
                      <a:pt x="314" y="23"/>
                    </a:lnTo>
                    <a:lnTo>
                      <a:pt x="312" y="21"/>
                    </a:lnTo>
                    <a:lnTo>
                      <a:pt x="312" y="21"/>
                    </a:lnTo>
                    <a:lnTo>
                      <a:pt x="312" y="23"/>
                    </a:lnTo>
                    <a:lnTo>
                      <a:pt x="314" y="25"/>
                    </a:lnTo>
                    <a:lnTo>
                      <a:pt x="314" y="25"/>
                    </a:lnTo>
                    <a:lnTo>
                      <a:pt x="312" y="25"/>
                    </a:lnTo>
                    <a:lnTo>
                      <a:pt x="307" y="21"/>
                    </a:lnTo>
                    <a:lnTo>
                      <a:pt x="303" y="21"/>
                    </a:lnTo>
                    <a:lnTo>
                      <a:pt x="299" y="21"/>
                    </a:lnTo>
                    <a:lnTo>
                      <a:pt x="297" y="21"/>
                    </a:lnTo>
                    <a:lnTo>
                      <a:pt x="295" y="21"/>
                    </a:lnTo>
                    <a:lnTo>
                      <a:pt x="293" y="21"/>
                    </a:lnTo>
                    <a:lnTo>
                      <a:pt x="295" y="15"/>
                    </a:lnTo>
                    <a:lnTo>
                      <a:pt x="293" y="15"/>
                    </a:lnTo>
                    <a:lnTo>
                      <a:pt x="287" y="8"/>
                    </a:lnTo>
                    <a:lnTo>
                      <a:pt x="286" y="6"/>
                    </a:lnTo>
                    <a:lnTo>
                      <a:pt x="282" y="6"/>
                    </a:lnTo>
                    <a:lnTo>
                      <a:pt x="278" y="6"/>
                    </a:lnTo>
                    <a:lnTo>
                      <a:pt x="278" y="6"/>
                    </a:lnTo>
                    <a:lnTo>
                      <a:pt x="272" y="14"/>
                    </a:lnTo>
                    <a:lnTo>
                      <a:pt x="270" y="15"/>
                    </a:lnTo>
                    <a:lnTo>
                      <a:pt x="270" y="15"/>
                    </a:lnTo>
                    <a:lnTo>
                      <a:pt x="266" y="17"/>
                    </a:lnTo>
                    <a:lnTo>
                      <a:pt x="263" y="17"/>
                    </a:lnTo>
                    <a:lnTo>
                      <a:pt x="261" y="17"/>
                    </a:lnTo>
                    <a:lnTo>
                      <a:pt x="257" y="17"/>
                    </a:lnTo>
                    <a:lnTo>
                      <a:pt x="257" y="19"/>
                    </a:lnTo>
                    <a:lnTo>
                      <a:pt x="255" y="21"/>
                    </a:lnTo>
                    <a:lnTo>
                      <a:pt x="255" y="23"/>
                    </a:lnTo>
                    <a:lnTo>
                      <a:pt x="253" y="23"/>
                    </a:lnTo>
                    <a:lnTo>
                      <a:pt x="249" y="23"/>
                    </a:lnTo>
                    <a:lnTo>
                      <a:pt x="247" y="29"/>
                    </a:lnTo>
                    <a:lnTo>
                      <a:pt x="251" y="33"/>
                    </a:lnTo>
                    <a:lnTo>
                      <a:pt x="255" y="36"/>
                    </a:lnTo>
                    <a:lnTo>
                      <a:pt x="249" y="42"/>
                    </a:lnTo>
                    <a:lnTo>
                      <a:pt x="246" y="46"/>
                    </a:lnTo>
                    <a:lnTo>
                      <a:pt x="240" y="46"/>
                    </a:lnTo>
                    <a:lnTo>
                      <a:pt x="236" y="50"/>
                    </a:lnTo>
                    <a:lnTo>
                      <a:pt x="230" y="52"/>
                    </a:lnTo>
                    <a:lnTo>
                      <a:pt x="226" y="54"/>
                    </a:lnTo>
                    <a:lnTo>
                      <a:pt x="225" y="54"/>
                    </a:lnTo>
                    <a:lnTo>
                      <a:pt x="223" y="55"/>
                    </a:lnTo>
                    <a:lnTo>
                      <a:pt x="221" y="55"/>
                    </a:lnTo>
                    <a:lnTo>
                      <a:pt x="219" y="55"/>
                    </a:lnTo>
                    <a:lnTo>
                      <a:pt x="217" y="55"/>
                    </a:lnTo>
                    <a:lnTo>
                      <a:pt x="215" y="57"/>
                    </a:lnTo>
                    <a:lnTo>
                      <a:pt x="215" y="57"/>
                    </a:lnTo>
                    <a:lnTo>
                      <a:pt x="215" y="57"/>
                    </a:lnTo>
                    <a:lnTo>
                      <a:pt x="215" y="59"/>
                    </a:lnTo>
                    <a:lnTo>
                      <a:pt x="215" y="59"/>
                    </a:lnTo>
                    <a:lnTo>
                      <a:pt x="215" y="59"/>
                    </a:lnTo>
                    <a:lnTo>
                      <a:pt x="215" y="61"/>
                    </a:lnTo>
                    <a:lnTo>
                      <a:pt x="213" y="61"/>
                    </a:lnTo>
                    <a:lnTo>
                      <a:pt x="211" y="61"/>
                    </a:lnTo>
                    <a:lnTo>
                      <a:pt x="211" y="61"/>
                    </a:lnTo>
                    <a:lnTo>
                      <a:pt x="211" y="63"/>
                    </a:lnTo>
                    <a:lnTo>
                      <a:pt x="206" y="65"/>
                    </a:lnTo>
                    <a:lnTo>
                      <a:pt x="204" y="65"/>
                    </a:lnTo>
                    <a:lnTo>
                      <a:pt x="198" y="71"/>
                    </a:lnTo>
                    <a:lnTo>
                      <a:pt x="196" y="71"/>
                    </a:lnTo>
                    <a:lnTo>
                      <a:pt x="194" y="71"/>
                    </a:lnTo>
                    <a:lnTo>
                      <a:pt x="194" y="71"/>
                    </a:lnTo>
                    <a:lnTo>
                      <a:pt x="192" y="71"/>
                    </a:lnTo>
                    <a:lnTo>
                      <a:pt x="190" y="73"/>
                    </a:lnTo>
                    <a:lnTo>
                      <a:pt x="188" y="73"/>
                    </a:lnTo>
                    <a:lnTo>
                      <a:pt x="186" y="73"/>
                    </a:lnTo>
                    <a:lnTo>
                      <a:pt x="183" y="73"/>
                    </a:lnTo>
                    <a:lnTo>
                      <a:pt x="173" y="73"/>
                    </a:lnTo>
                    <a:lnTo>
                      <a:pt x="164" y="78"/>
                    </a:lnTo>
                    <a:lnTo>
                      <a:pt x="160" y="80"/>
                    </a:lnTo>
                    <a:lnTo>
                      <a:pt x="156" y="84"/>
                    </a:lnTo>
                    <a:lnTo>
                      <a:pt x="152" y="88"/>
                    </a:lnTo>
                    <a:lnTo>
                      <a:pt x="148" y="90"/>
                    </a:lnTo>
                    <a:lnTo>
                      <a:pt x="145" y="92"/>
                    </a:lnTo>
                    <a:lnTo>
                      <a:pt x="145" y="95"/>
                    </a:lnTo>
                    <a:lnTo>
                      <a:pt x="145" y="99"/>
                    </a:lnTo>
                    <a:lnTo>
                      <a:pt x="143" y="103"/>
                    </a:lnTo>
                    <a:lnTo>
                      <a:pt x="139" y="105"/>
                    </a:lnTo>
                    <a:lnTo>
                      <a:pt x="131" y="111"/>
                    </a:lnTo>
                    <a:lnTo>
                      <a:pt x="129" y="114"/>
                    </a:lnTo>
                    <a:lnTo>
                      <a:pt x="127" y="116"/>
                    </a:lnTo>
                    <a:lnTo>
                      <a:pt x="124" y="116"/>
                    </a:lnTo>
                    <a:lnTo>
                      <a:pt x="122" y="118"/>
                    </a:lnTo>
                    <a:lnTo>
                      <a:pt x="122" y="118"/>
                    </a:lnTo>
                    <a:lnTo>
                      <a:pt x="118" y="122"/>
                    </a:lnTo>
                    <a:lnTo>
                      <a:pt x="118" y="124"/>
                    </a:lnTo>
                    <a:lnTo>
                      <a:pt x="116" y="124"/>
                    </a:lnTo>
                    <a:lnTo>
                      <a:pt x="114" y="126"/>
                    </a:lnTo>
                    <a:lnTo>
                      <a:pt x="112" y="126"/>
                    </a:lnTo>
                    <a:lnTo>
                      <a:pt x="112" y="126"/>
                    </a:lnTo>
                    <a:lnTo>
                      <a:pt x="112" y="124"/>
                    </a:lnTo>
                    <a:lnTo>
                      <a:pt x="110" y="124"/>
                    </a:lnTo>
                    <a:lnTo>
                      <a:pt x="110" y="124"/>
                    </a:lnTo>
                    <a:lnTo>
                      <a:pt x="110" y="124"/>
                    </a:lnTo>
                    <a:lnTo>
                      <a:pt x="105" y="128"/>
                    </a:lnTo>
                    <a:lnTo>
                      <a:pt x="101" y="130"/>
                    </a:lnTo>
                    <a:lnTo>
                      <a:pt x="99" y="133"/>
                    </a:lnTo>
                    <a:lnTo>
                      <a:pt x="97" y="135"/>
                    </a:lnTo>
                    <a:lnTo>
                      <a:pt x="97" y="137"/>
                    </a:lnTo>
                    <a:lnTo>
                      <a:pt x="99" y="139"/>
                    </a:lnTo>
                    <a:lnTo>
                      <a:pt x="103" y="139"/>
                    </a:lnTo>
                    <a:lnTo>
                      <a:pt x="103" y="139"/>
                    </a:lnTo>
                    <a:lnTo>
                      <a:pt x="103" y="141"/>
                    </a:lnTo>
                    <a:lnTo>
                      <a:pt x="103" y="145"/>
                    </a:lnTo>
                    <a:lnTo>
                      <a:pt x="103" y="145"/>
                    </a:lnTo>
                    <a:lnTo>
                      <a:pt x="103" y="145"/>
                    </a:lnTo>
                    <a:lnTo>
                      <a:pt x="103" y="147"/>
                    </a:lnTo>
                    <a:lnTo>
                      <a:pt x="101" y="151"/>
                    </a:lnTo>
                    <a:lnTo>
                      <a:pt x="97" y="152"/>
                    </a:lnTo>
                    <a:lnTo>
                      <a:pt x="95" y="154"/>
                    </a:lnTo>
                    <a:lnTo>
                      <a:pt x="91" y="154"/>
                    </a:lnTo>
                    <a:lnTo>
                      <a:pt x="91" y="154"/>
                    </a:lnTo>
                    <a:lnTo>
                      <a:pt x="89" y="158"/>
                    </a:lnTo>
                    <a:lnTo>
                      <a:pt x="87" y="158"/>
                    </a:lnTo>
                    <a:lnTo>
                      <a:pt x="82" y="160"/>
                    </a:lnTo>
                    <a:lnTo>
                      <a:pt x="80" y="162"/>
                    </a:lnTo>
                    <a:lnTo>
                      <a:pt x="78" y="162"/>
                    </a:lnTo>
                    <a:lnTo>
                      <a:pt x="78" y="162"/>
                    </a:lnTo>
                    <a:lnTo>
                      <a:pt x="76" y="158"/>
                    </a:lnTo>
                    <a:lnTo>
                      <a:pt x="76" y="158"/>
                    </a:lnTo>
                    <a:lnTo>
                      <a:pt x="74" y="160"/>
                    </a:lnTo>
                    <a:lnTo>
                      <a:pt x="74" y="162"/>
                    </a:lnTo>
                    <a:lnTo>
                      <a:pt x="72" y="164"/>
                    </a:lnTo>
                    <a:lnTo>
                      <a:pt x="70" y="164"/>
                    </a:lnTo>
                    <a:lnTo>
                      <a:pt x="70" y="164"/>
                    </a:lnTo>
                    <a:lnTo>
                      <a:pt x="70" y="162"/>
                    </a:lnTo>
                    <a:lnTo>
                      <a:pt x="68" y="162"/>
                    </a:lnTo>
                    <a:lnTo>
                      <a:pt x="68" y="164"/>
                    </a:lnTo>
                    <a:lnTo>
                      <a:pt x="66" y="166"/>
                    </a:lnTo>
                    <a:lnTo>
                      <a:pt x="65" y="166"/>
                    </a:lnTo>
                    <a:lnTo>
                      <a:pt x="65" y="164"/>
                    </a:lnTo>
                    <a:lnTo>
                      <a:pt x="63" y="160"/>
                    </a:lnTo>
                    <a:lnTo>
                      <a:pt x="63" y="158"/>
                    </a:lnTo>
                    <a:lnTo>
                      <a:pt x="61" y="158"/>
                    </a:lnTo>
                    <a:lnTo>
                      <a:pt x="61" y="160"/>
                    </a:lnTo>
                    <a:lnTo>
                      <a:pt x="61" y="160"/>
                    </a:lnTo>
                    <a:lnTo>
                      <a:pt x="61" y="162"/>
                    </a:lnTo>
                    <a:lnTo>
                      <a:pt x="61" y="162"/>
                    </a:lnTo>
                    <a:lnTo>
                      <a:pt x="61" y="164"/>
                    </a:lnTo>
                    <a:lnTo>
                      <a:pt x="59" y="164"/>
                    </a:lnTo>
                    <a:lnTo>
                      <a:pt x="59" y="164"/>
                    </a:lnTo>
                    <a:lnTo>
                      <a:pt x="51" y="164"/>
                    </a:lnTo>
                    <a:lnTo>
                      <a:pt x="49" y="164"/>
                    </a:lnTo>
                    <a:lnTo>
                      <a:pt x="45" y="166"/>
                    </a:lnTo>
                    <a:lnTo>
                      <a:pt x="40" y="171"/>
                    </a:lnTo>
                    <a:lnTo>
                      <a:pt x="36" y="171"/>
                    </a:lnTo>
                    <a:lnTo>
                      <a:pt x="34" y="171"/>
                    </a:lnTo>
                    <a:lnTo>
                      <a:pt x="30" y="171"/>
                    </a:lnTo>
                    <a:lnTo>
                      <a:pt x="26" y="171"/>
                    </a:lnTo>
                    <a:lnTo>
                      <a:pt x="24" y="171"/>
                    </a:lnTo>
                    <a:lnTo>
                      <a:pt x="21" y="170"/>
                    </a:lnTo>
                    <a:lnTo>
                      <a:pt x="19" y="168"/>
                    </a:lnTo>
                    <a:lnTo>
                      <a:pt x="5" y="170"/>
                    </a:lnTo>
                    <a:lnTo>
                      <a:pt x="4" y="173"/>
                    </a:lnTo>
                    <a:lnTo>
                      <a:pt x="0" y="179"/>
                    </a:lnTo>
                    <a:lnTo>
                      <a:pt x="0" y="183"/>
                    </a:lnTo>
                    <a:lnTo>
                      <a:pt x="2" y="190"/>
                    </a:lnTo>
                    <a:lnTo>
                      <a:pt x="2" y="192"/>
                    </a:lnTo>
                    <a:lnTo>
                      <a:pt x="5" y="194"/>
                    </a:lnTo>
                    <a:lnTo>
                      <a:pt x="5" y="196"/>
                    </a:lnTo>
                    <a:lnTo>
                      <a:pt x="7" y="198"/>
                    </a:lnTo>
                    <a:lnTo>
                      <a:pt x="9" y="198"/>
                    </a:lnTo>
                    <a:lnTo>
                      <a:pt x="11" y="198"/>
                    </a:lnTo>
                    <a:lnTo>
                      <a:pt x="13" y="200"/>
                    </a:lnTo>
                    <a:lnTo>
                      <a:pt x="13" y="200"/>
                    </a:lnTo>
                    <a:lnTo>
                      <a:pt x="15" y="202"/>
                    </a:lnTo>
                    <a:lnTo>
                      <a:pt x="15" y="204"/>
                    </a:lnTo>
                    <a:lnTo>
                      <a:pt x="15" y="204"/>
                    </a:lnTo>
                    <a:lnTo>
                      <a:pt x="19" y="204"/>
                    </a:lnTo>
                    <a:lnTo>
                      <a:pt x="26" y="202"/>
                    </a:lnTo>
                    <a:lnTo>
                      <a:pt x="28" y="202"/>
                    </a:lnTo>
                    <a:lnTo>
                      <a:pt x="32" y="202"/>
                    </a:lnTo>
                    <a:lnTo>
                      <a:pt x="32" y="202"/>
                    </a:lnTo>
                    <a:lnTo>
                      <a:pt x="36" y="198"/>
                    </a:lnTo>
                    <a:lnTo>
                      <a:pt x="36" y="198"/>
                    </a:lnTo>
                    <a:lnTo>
                      <a:pt x="38" y="202"/>
                    </a:lnTo>
                    <a:lnTo>
                      <a:pt x="47" y="215"/>
                    </a:lnTo>
                    <a:lnTo>
                      <a:pt x="47" y="217"/>
                    </a:lnTo>
                    <a:lnTo>
                      <a:pt x="45" y="219"/>
                    </a:lnTo>
                    <a:lnTo>
                      <a:pt x="44" y="221"/>
                    </a:lnTo>
                    <a:lnTo>
                      <a:pt x="42" y="223"/>
                    </a:lnTo>
                    <a:lnTo>
                      <a:pt x="42" y="225"/>
                    </a:lnTo>
                    <a:lnTo>
                      <a:pt x="42" y="227"/>
                    </a:lnTo>
                    <a:lnTo>
                      <a:pt x="42" y="227"/>
                    </a:lnTo>
                    <a:lnTo>
                      <a:pt x="42" y="228"/>
                    </a:lnTo>
                    <a:lnTo>
                      <a:pt x="40" y="228"/>
                    </a:lnTo>
                    <a:lnTo>
                      <a:pt x="40" y="228"/>
                    </a:lnTo>
                    <a:lnTo>
                      <a:pt x="40" y="230"/>
                    </a:lnTo>
                    <a:lnTo>
                      <a:pt x="38" y="230"/>
                    </a:lnTo>
                    <a:lnTo>
                      <a:pt x="38" y="232"/>
                    </a:lnTo>
                    <a:lnTo>
                      <a:pt x="38" y="234"/>
                    </a:lnTo>
                    <a:lnTo>
                      <a:pt x="38" y="236"/>
                    </a:lnTo>
                    <a:lnTo>
                      <a:pt x="38" y="240"/>
                    </a:lnTo>
                    <a:lnTo>
                      <a:pt x="44" y="246"/>
                    </a:lnTo>
                    <a:lnTo>
                      <a:pt x="45" y="248"/>
                    </a:lnTo>
                    <a:lnTo>
                      <a:pt x="45" y="248"/>
                    </a:lnTo>
                    <a:lnTo>
                      <a:pt x="47" y="253"/>
                    </a:lnTo>
                    <a:lnTo>
                      <a:pt x="45" y="255"/>
                    </a:lnTo>
                    <a:lnTo>
                      <a:pt x="49" y="255"/>
                    </a:lnTo>
                    <a:lnTo>
                      <a:pt x="59" y="257"/>
                    </a:lnTo>
                    <a:lnTo>
                      <a:pt x="63" y="255"/>
                    </a:lnTo>
                    <a:lnTo>
                      <a:pt x="65" y="255"/>
                    </a:lnTo>
                    <a:lnTo>
                      <a:pt x="68" y="255"/>
                    </a:lnTo>
                    <a:lnTo>
                      <a:pt x="68" y="255"/>
                    </a:lnTo>
                    <a:lnTo>
                      <a:pt x="72" y="253"/>
                    </a:lnTo>
                    <a:lnTo>
                      <a:pt x="84" y="249"/>
                    </a:lnTo>
                    <a:lnTo>
                      <a:pt x="89" y="248"/>
                    </a:lnTo>
                    <a:lnTo>
                      <a:pt x="95" y="248"/>
                    </a:lnTo>
                    <a:lnTo>
                      <a:pt x="97" y="246"/>
                    </a:lnTo>
                    <a:lnTo>
                      <a:pt x="99" y="244"/>
                    </a:lnTo>
                    <a:lnTo>
                      <a:pt x="99" y="244"/>
                    </a:lnTo>
                    <a:lnTo>
                      <a:pt x="101" y="242"/>
                    </a:lnTo>
                    <a:lnTo>
                      <a:pt x="103" y="240"/>
                    </a:lnTo>
                    <a:lnTo>
                      <a:pt x="106" y="242"/>
                    </a:lnTo>
                    <a:lnTo>
                      <a:pt x="114" y="242"/>
                    </a:lnTo>
                    <a:lnTo>
                      <a:pt x="122" y="246"/>
                    </a:lnTo>
                    <a:lnTo>
                      <a:pt x="125" y="248"/>
                    </a:lnTo>
                    <a:lnTo>
                      <a:pt x="125" y="248"/>
                    </a:lnTo>
                    <a:lnTo>
                      <a:pt x="125" y="248"/>
                    </a:lnTo>
                    <a:lnTo>
                      <a:pt x="125" y="249"/>
                    </a:lnTo>
                    <a:lnTo>
                      <a:pt x="125" y="249"/>
                    </a:lnTo>
                    <a:lnTo>
                      <a:pt x="127" y="251"/>
                    </a:lnTo>
                    <a:lnTo>
                      <a:pt x="129" y="251"/>
                    </a:lnTo>
                    <a:lnTo>
                      <a:pt x="133" y="253"/>
                    </a:lnTo>
                    <a:lnTo>
                      <a:pt x="165" y="249"/>
                    </a:lnTo>
                    <a:lnTo>
                      <a:pt x="167" y="249"/>
                    </a:lnTo>
                    <a:lnTo>
                      <a:pt x="169" y="249"/>
                    </a:lnTo>
                    <a:lnTo>
                      <a:pt x="171" y="251"/>
                    </a:lnTo>
                    <a:lnTo>
                      <a:pt x="173" y="253"/>
                    </a:lnTo>
                    <a:lnTo>
                      <a:pt x="175" y="253"/>
                    </a:lnTo>
                    <a:lnTo>
                      <a:pt x="179" y="251"/>
                    </a:lnTo>
                    <a:lnTo>
                      <a:pt x="181" y="251"/>
                    </a:lnTo>
                    <a:lnTo>
                      <a:pt x="186" y="249"/>
                    </a:lnTo>
                    <a:lnTo>
                      <a:pt x="190" y="249"/>
                    </a:lnTo>
                    <a:lnTo>
                      <a:pt x="196" y="248"/>
                    </a:lnTo>
                    <a:lnTo>
                      <a:pt x="198" y="246"/>
                    </a:lnTo>
                    <a:lnTo>
                      <a:pt x="200" y="244"/>
                    </a:lnTo>
                    <a:lnTo>
                      <a:pt x="202" y="242"/>
                    </a:lnTo>
                    <a:lnTo>
                      <a:pt x="202" y="242"/>
                    </a:lnTo>
                    <a:lnTo>
                      <a:pt x="206" y="240"/>
                    </a:lnTo>
                    <a:lnTo>
                      <a:pt x="207" y="238"/>
                    </a:lnTo>
                    <a:lnTo>
                      <a:pt x="207" y="236"/>
                    </a:lnTo>
                    <a:lnTo>
                      <a:pt x="207" y="236"/>
                    </a:lnTo>
                    <a:lnTo>
                      <a:pt x="207" y="232"/>
                    </a:lnTo>
                    <a:lnTo>
                      <a:pt x="207" y="230"/>
                    </a:lnTo>
                    <a:lnTo>
                      <a:pt x="207" y="228"/>
                    </a:lnTo>
                    <a:lnTo>
                      <a:pt x="209" y="227"/>
                    </a:lnTo>
                    <a:lnTo>
                      <a:pt x="209" y="227"/>
                    </a:lnTo>
                    <a:lnTo>
                      <a:pt x="219" y="215"/>
                    </a:lnTo>
                    <a:lnTo>
                      <a:pt x="223" y="213"/>
                    </a:lnTo>
                    <a:lnTo>
                      <a:pt x="223" y="213"/>
                    </a:lnTo>
                    <a:lnTo>
                      <a:pt x="226" y="209"/>
                    </a:lnTo>
                    <a:lnTo>
                      <a:pt x="230" y="208"/>
                    </a:lnTo>
                    <a:lnTo>
                      <a:pt x="234" y="204"/>
                    </a:lnTo>
                    <a:lnTo>
                      <a:pt x="246" y="192"/>
                    </a:lnTo>
                    <a:lnTo>
                      <a:pt x="246" y="192"/>
                    </a:lnTo>
                    <a:lnTo>
                      <a:pt x="247" y="190"/>
                    </a:lnTo>
                    <a:lnTo>
                      <a:pt x="247" y="190"/>
                    </a:lnTo>
                    <a:lnTo>
                      <a:pt x="246" y="189"/>
                    </a:lnTo>
                    <a:lnTo>
                      <a:pt x="246" y="189"/>
                    </a:lnTo>
                    <a:lnTo>
                      <a:pt x="244" y="187"/>
                    </a:lnTo>
                    <a:lnTo>
                      <a:pt x="244" y="185"/>
                    </a:lnTo>
                    <a:lnTo>
                      <a:pt x="244" y="185"/>
                    </a:lnTo>
                    <a:lnTo>
                      <a:pt x="244" y="183"/>
                    </a:lnTo>
                    <a:lnTo>
                      <a:pt x="246" y="181"/>
                    </a:lnTo>
                    <a:lnTo>
                      <a:pt x="247" y="181"/>
                    </a:lnTo>
                    <a:lnTo>
                      <a:pt x="247" y="181"/>
                    </a:lnTo>
                    <a:lnTo>
                      <a:pt x="247" y="181"/>
                    </a:lnTo>
                    <a:lnTo>
                      <a:pt x="249" y="181"/>
                    </a:lnTo>
                    <a:lnTo>
                      <a:pt x="249" y="183"/>
                    </a:lnTo>
                    <a:lnTo>
                      <a:pt x="249" y="183"/>
                    </a:lnTo>
                    <a:lnTo>
                      <a:pt x="251" y="185"/>
                    </a:lnTo>
                    <a:lnTo>
                      <a:pt x="253" y="185"/>
                    </a:lnTo>
                    <a:lnTo>
                      <a:pt x="255" y="187"/>
                    </a:lnTo>
                    <a:lnTo>
                      <a:pt x="265" y="183"/>
                    </a:lnTo>
                    <a:lnTo>
                      <a:pt x="266" y="187"/>
                    </a:lnTo>
                    <a:lnTo>
                      <a:pt x="270" y="185"/>
                    </a:lnTo>
                    <a:lnTo>
                      <a:pt x="270" y="185"/>
                    </a:lnTo>
                    <a:lnTo>
                      <a:pt x="272" y="185"/>
                    </a:lnTo>
                    <a:lnTo>
                      <a:pt x="274" y="185"/>
                    </a:lnTo>
                    <a:lnTo>
                      <a:pt x="276" y="183"/>
                    </a:lnTo>
                    <a:lnTo>
                      <a:pt x="280" y="181"/>
                    </a:lnTo>
                    <a:lnTo>
                      <a:pt x="284" y="179"/>
                    </a:lnTo>
                    <a:lnTo>
                      <a:pt x="289" y="177"/>
                    </a:lnTo>
                    <a:lnTo>
                      <a:pt x="297" y="175"/>
                    </a:lnTo>
                    <a:lnTo>
                      <a:pt x="297" y="175"/>
                    </a:lnTo>
                    <a:lnTo>
                      <a:pt x="299" y="173"/>
                    </a:lnTo>
                    <a:lnTo>
                      <a:pt x="307" y="170"/>
                    </a:lnTo>
                    <a:lnTo>
                      <a:pt x="310" y="168"/>
                    </a:lnTo>
                    <a:lnTo>
                      <a:pt x="339" y="158"/>
                    </a:lnTo>
                    <a:lnTo>
                      <a:pt x="343" y="154"/>
                    </a:lnTo>
                    <a:lnTo>
                      <a:pt x="345" y="154"/>
                    </a:lnTo>
                    <a:lnTo>
                      <a:pt x="345" y="154"/>
                    </a:lnTo>
                    <a:lnTo>
                      <a:pt x="347" y="156"/>
                    </a:lnTo>
                    <a:lnTo>
                      <a:pt x="348" y="156"/>
                    </a:lnTo>
                    <a:lnTo>
                      <a:pt x="350" y="156"/>
                    </a:lnTo>
                    <a:lnTo>
                      <a:pt x="350" y="158"/>
                    </a:lnTo>
                    <a:lnTo>
                      <a:pt x="354" y="158"/>
                    </a:lnTo>
                    <a:lnTo>
                      <a:pt x="362" y="156"/>
                    </a:lnTo>
                    <a:lnTo>
                      <a:pt x="366" y="154"/>
                    </a:lnTo>
                    <a:lnTo>
                      <a:pt x="367" y="152"/>
                    </a:lnTo>
                    <a:lnTo>
                      <a:pt x="369" y="151"/>
                    </a:lnTo>
                    <a:lnTo>
                      <a:pt x="377" y="147"/>
                    </a:lnTo>
                    <a:lnTo>
                      <a:pt x="383" y="145"/>
                    </a:lnTo>
                    <a:lnTo>
                      <a:pt x="406" y="145"/>
                    </a:lnTo>
                    <a:lnTo>
                      <a:pt x="406" y="145"/>
                    </a:lnTo>
                    <a:lnTo>
                      <a:pt x="406" y="145"/>
                    </a:lnTo>
                    <a:lnTo>
                      <a:pt x="406" y="147"/>
                    </a:lnTo>
                    <a:lnTo>
                      <a:pt x="404" y="149"/>
                    </a:lnTo>
                    <a:lnTo>
                      <a:pt x="402" y="152"/>
                    </a:lnTo>
                    <a:lnTo>
                      <a:pt x="398" y="158"/>
                    </a:lnTo>
                    <a:lnTo>
                      <a:pt x="390" y="168"/>
                    </a:lnTo>
                    <a:lnTo>
                      <a:pt x="388" y="171"/>
                    </a:lnTo>
                    <a:lnTo>
                      <a:pt x="387" y="173"/>
                    </a:lnTo>
                    <a:lnTo>
                      <a:pt x="388" y="175"/>
                    </a:lnTo>
                    <a:lnTo>
                      <a:pt x="388" y="175"/>
                    </a:lnTo>
                    <a:lnTo>
                      <a:pt x="388" y="181"/>
                    </a:lnTo>
                    <a:lnTo>
                      <a:pt x="390" y="183"/>
                    </a:lnTo>
                    <a:lnTo>
                      <a:pt x="390" y="183"/>
                    </a:lnTo>
                    <a:lnTo>
                      <a:pt x="390" y="185"/>
                    </a:lnTo>
                    <a:lnTo>
                      <a:pt x="392" y="185"/>
                    </a:lnTo>
                    <a:lnTo>
                      <a:pt x="392" y="185"/>
                    </a:lnTo>
                    <a:lnTo>
                      <a:pt x="392" y="187"/>
                    </a:lnTo>
                    <a:lnTo>
                      <a:pt x="394" y="187"/>
                    </a:lnTo>
                    <a:lnTo>
                      <a:pt x="396" y="189"/>
                    </a:lnTo>
                    <a:lnTo>
                      <a:pt x="396" y="189"/>
                    </a:lnTo>
                    <a:lnTo>
                      <a:pt x="398" y="190"/>
                    </a:lnTo>
                    <a:lnTo>
                      <a:pt x="398" y="194"/>
                    </a:lnTo>
                    <a:lnTo>
                      <a:pt x="398" y="196"/>
                    </a:lnTo>
                    <a:lnTo>
                      <a:pt x="396" y="200"/>
                    </a:lnTo>
                    <a:lnTo>
                      <a:pt x="396" y="200"/>
                    </a:lnTo>
                    <a:lnTo>
                      <a:pt x="396" y="200"/>
                    </a:lnTo>
                    <a:lnTo>
                      <a:pt x="398" y="202"/>
                    </a:lnTo>
                    <a:lnTo>
                      <a:pt x="398" y="202"/>
                    </a:lnTo>
                    <a:lnTo>
                      <a:pt x="398" y="204"/>
                    </a:lnTo>
                    <a:lnTo>
                      <a:pt x="398" y="206"/>
                    </a:lnTo>
                    <a:lnTo>
                      <a:pt x="398" y="206"/>
                    </a:lnTo>
                    <a:lnTo>
                      <a:pt x="398" y="206"/>
                    </a:lnTo>
                    <a:lnTo>
                      <a:pt x="398" y="206"/>
                    </a:lnTo>
                    <a:lnTo>
                      <a:pt x="402" y="202"/>
                    </a:lnTo>
                    <a:lnTo>
                      <a:pt x="402" y="202"/>
                    </a:lnTo>
                    <a:lnTo>
                      <a:pt x="402" y="202"/>
                    </a:lnTo>
                    <a:lnTo>
                      <a:pt x="404" y="202"/>
                    </a:lnTo>
                    <a:lnTo>
                      <a:pt x="404" y="202"/>
                    </a:lnTo>
                    <a:lnTo>
                      <a:pt x="404" y="200"/>
                    </a:lnTo>
                    <a:lnTo>
                      <a:pt x="406" y="200"/>
                    </a:lnTo>
                    <a:lnTo>
                      <a:pt x="406" y="202"/>
                    </a:lnTo>
                    <a:lnTo>
                      <a:pt x="408" y="202"/>
                    </a:lnTo>
                    <a:lnTo>
                      <a:pt x="408" y="204"/>
                    </a:lnTo>
                    <a:lnTo>
                      <a:pt x="409" y="206"/>
                    </a:lnTo>
                    <a:lnTo>
                      <a:pt x="409" y="206"/>
                    </a:lnTo>
                    <a:lnTo>
                      <a:pt x="409" y="209"/>
                    </a:lnTo>
                    <a:lnTo>
                      <a:pt x="409" y="209"/>
                    </a:lnTo>
                    <a:lnTo>
                      <a:pt x="409" y="209"/>
                    </a:lnTo>
                    <a:lnTo>
                      <a:pt x="408" y="209"/>
                    </a:lnTo>
                    <a:lnTo>
                      <a:pt x="408" y="209"/>
                    </a:lnTo>
                    <a:lnTo>
                      <a:pt x="406" y="211"/>
                    </a:lnTo>
                    <a:lnTo>
                      <a:pt x="406" y="211"/>
                    </a:lnTo>
                    <a:lnTo>
                      <a:pt x="406" y="211"/>
                    </a:lnTo>
                    <a:lnTo>
                      <a:pt x="406" y="213"/>
                    </a:lnTo>
                    <a:lnTo>
                      <a:pt x="406" y="213"/>
                    </a:lnTo>
                    <a:lnTo>
                      <a:pt x="404" y="215"/>
                    </a:lnTo>
                    <a:lnTo>
                      <a:pt x="404" y="215"/>
                    </a:lnTo>
                    <a:lnTo>
                      <a:pt x="404" y="215"/>
                    </a:lnTo>
                    <a:lnTo>
                      <a:pt x="404" y="215"/>
                    </a:lnTo>
                    <a:lnTo>
                      <a:pt x="402" y="215"/>
                    </a:lnTo>
                    <a:lnTo>
                      <a:pt x="402" y="215"/>
                    </a:lnTo>
                    <a:lnTo>
                      <a:pt x="400" y="217"/>
                    </a:lnTo>
                    <a:lnTo>
                      <a:pt x="400" y="217"/>
                    </a:lnTo>
                    <a:lnTo>
                      <a:pt x="400" y="219"/>
                    </a:lnTo>
                    <a:lnTo>
                      <a:pt x="400" y="219"/>
                    </a:lnTo>
                    <a:lnTo>
                      <a:pt x="400" y="219"/>
                    </a:lnTo>
                    <a:lnTo>
                      <a:pt x="396" y="217"/>
                    </a:lnTo>
                    <a:lnTo>
                      <a:pt x="396" y="217"/>
                    </a:lnTo>
                    <a:lnTo>
                      <a:pt x="396" y="217"/>
                    </a:lnTo>
                    <a:lnTo>
                      <a:pt x="394" y="219"/>
                    </a:lnTo>
                    <a:lnTo>
                      <a:pt x="394" y="219"/>
                    </a:lnTo>
                    <a:lnTo>
                      <a:pt x="390" y="217"/>
                    </a:lnTo>
                    <a:lnTo>
                      <a:pt x="390" y="217"/>
                    </a:lnTo>
                    <a:lnTo>
                      <a:pt x="375" y="225"/>
                    </a:lnTo>
                    <a:lnTo>
                      <a:pt x="373" y="223"/>
                    </a:lnTo>
                    <a:lnTo>
                      <a:pt x="371" y="223"/>
                    </a:lnTo>
                    <a:lnTo>
                      <a:pt x="369" y="221"/>
                    </a:lnTo>
                    <a:lnTo>
                      <a:pt x="367" y="219"/>
                    </a:lnTo>
                    <a:lnTo>
                      <a:pt x="366" y="219"/>
                    </a:lnTo>
                    <a:lnTo>
                      <a:pt x="366" y="219"/>
                    </a:lnTo>
                    <a:lnTo>
                      <a:pt x="364" y="221"/>
                    </a:lnTo>
                    <a:lnTo>
                      <a:pt x="362" y="221"/>
                    </a:lnTo>
                    <a:lnTo>
                      <a:pt x="362" y="221"/>
                    </a:lnTo>
                    <a:lnTo>
                      <a:pt x="360" y="223"/>
                    </a:lnTo>
                    <a:lnTo>
                      <a:pt x="360" y="223"/>
                    </a:lnTo>
                    <a:lnTo>
                      <a:pt x="360" y="227"/>
                    </a:lnTo>
                    <a:lnTo>
                      <a:pt x="360" y="227"/>
                    </a:lnTo>
                    <a:lnTo>
                      <a:pt x="358" y="228"/>
                    </a:lnTo>
                    <a:lnTo>
                      <a:pt x="358" y="230"/>
                    </a:lnTo>
                    <a:lnTo>
                      <a:pt x="354" y="232"/>
                    </a:lnTo>
                    <a:lnTo>
                      <a:pt x="352" y="234"/>
                    </a:lnTo>
                    <a:lnTo>
                      <a:pt x="352" y="234"/>
                    </a:lnTo>
                    <a:lnTo>
                      <a:pt x="350" y="234"/>
                    </a:lnTo>
                    <a:lnTo>
                      <a:pt x="348" y="236"/>
                    </a:lnTo>
                    <a:lnTo>
                      <a:pt x="345" y="240"/>
                    </a:lnTo>
                    <a:lnTo>
                      <a:pt x="339" y="242"/>
                    </a:lnTo>
                    <a:lnTo>
                      <a:pt x="339" y="244"/>
                    </a:lnTo>
                    <a:lnTo>
                      <a:pt x="337" y="244"/>
                    </a:lnTo>
                    <a:lnTo>
                      <a:pt x="335" y="244"/>
                    </a:lnTo>
                    <a:lnTo>
                      <a:pt x="333" y="242"/>
                    </a:lnTo>
                    <a:lnTo>
                      <a:pt x="333" y="244"/>
                    </a:lnTo>
                    <a:lnTo>
                      <a:pt x="333" y="244"/>
                    </a:lnTo>
                    <a:lnTo>
                      <a:pt x="331" y="244"/>
                    </a:lnTo>
                    <a:lnTo>
                      <a:pt x="333" y="248"/>
                    </a:lnTo>
                    <a:lnTo>
                      <a:pt x="333" y="248"/>
                    </a:lnTo>
                    <a:lnTo>
                      <a:pt x="333" y="248"/>
                    </a:lnTo>
                    <a:lnTo>
                      <a:pt x="335" y="249"/>
                    </a:lnTo>
                    <a:lnTo>
                      <a:pt x="337" y="249"/>
                    </a:lnTo>
                    <a:lnTo>
                      <a:pt x="337" y="251"/>
                    </a:lnTo>
                    <a:lnTo>
                      <a:pt x="337" y="253"/>
                    </a:lnTo>
                    <a:lnTo>
                      <a:pt x="337" y="257"/>
                    </a:lnTo>
                    <a:lnTo>
                      <a:pt x="337" y="259"/>
                    </a:lnTo>
                    <a:lnTo>
                      <a:pt x="337" y="259"/>
                    </a:lnTo>
                    <a:lnTo>
                      <a:pt x="335" y="259"/>
                    </a:lnTo>
                    <a:lnTo>
                      <a:pt x="335" y="261"/>
                    </a:lnTo>
                    <a:lnTo>
                      <a:pt x="335" y="261"/>
                    </a:lnTo>
                    <a:lnTo>
                      <a:pt x="335" y="261"/>
                    </a:lnTo>
                    <a:lnTo>
                      <a:pt x="333" y="263"/>
                    </a:lnTo>
                    <a:lnTo>
                      <a:pt x="333" y="265"/>
                    </a:lnTo>
                    <a:lnTo>
                      <a:pt x="335" y="265"/>
                    </a:lnTo>
                    <a:lnTo>
                      <a:pt x="335" y="267"/>
                    </a:lnTo>
                    <a:lnTo>
                      <a:pt x="337" y="268"/>
                    </a:lnTo>
                    <a:lnTo>
                      <a:pt x="337" y="268"/>
                    </a:lnTo>
                    <a:lnTo>
                      <a:pt x="337" y="268"/>
                    </a:lnTo>
                    <a:lnTo>
                      <a:pt x="337" y="272"/>
                    </a:lnTo>
                    <a:lnTo>
                      <a:pt x="337" y="274"/>
                    </a:lnTo>
                    <a:lnTo>
                      <a:pt x="337" y="276"/>
                    </a:lnTo>
                    <a:lnTo>
                      <a:pt x="337" y="276"/>
                    </a:lnTo>
                    <a:lnTo>
                      <a:pt x="339" y="280"/>
                    </a:lnTo>
                    <a:lnTo>
                      <a:pt x="339" y="284"/>
                    </a:lnTo>
                    <a:lnTo>
                      <a:pt x="339" y="284"/>
                    </a:lnTo>
                    <a:lnTo>
                      <a:pt x="339" y="284"/>
                    </a:lnTo>
                    <a:lnTo>
                      <a:pt x="341" y="284"/>
                    </a:lnTo>
                    <a:lnTo>
                      <a:pt x="345" y="282"/>
                    </a:lnTo>
                    <a:lnTo>
                      <a:pt x="352" y="280"/>
                    </a:lnTo>
                    <a:lnTo>
                      <a:pt x="354" y="278"/>
                    </a:lnTo>
                    <a:lnTo>
                      <a:pt x="356" y="274"/>
                    </a:lnTo>
                    <a:lnTo>
                      <a:pt x="358" y="270"/>
                    </a:lnTo>
                    <a:lnTo>
                      <a:pt x="362" y="267"/>
                    </a:lnTo>
                    <a:lnTo>
                      <a:pt x="366" y="267"/>
                    </a:lnTo>
                    <a:lnTo>
                      <a:pt x="367" y="267"/>
                    </a:lnTo>
                    <a:lnTo>
                      <a:pt x="369" y="267"/>
                    </a:lnTo>
                    <a:lnTo>
                      <a:pt x="369" y="267"/>
                    </a:lnTo>
                    <a:lnTo>
                      <a:pt x="371" y="265"/>
                    </a:lnTo>
                    <a:lnTo>
                      <a:pt x="373" y="261"/>
                    </a:lnTo>
                    <a:lnTo>
                      <a:pt x="373" y="261"/>
                    </a:lnTo>
                    <a:lnTo>
                      <a:pt x="375" y="259"/>
                    </a:lnTo>
                    <a:lnTo>
                      <a:pt x="379" y="259"/>
                    </a:lnTo>
                    <a:lnTo>
                      <a:pt x="381" y="259"/>
                    </a:lnTo>
                    <a:lnTo>
                      <a:pt x="381" y="257"/>
                    </a:lnTo>
                    <a:lnTo>
                      <a:pt x="383" y="253"/>
                    </a:lnTo>
                    <a:lnTo>
                      <a:pt x="388" y="248"/>
                    </a:lnTo>
                    <a:lnTo>
                      <a:pt x="390" y="248"/>
                    </a:lnTo>
                    <a:lnTo>
                      <a:pt x="396" y="246"/>
                    </a:lnTo>
                    <a:lnTo>
                      <a:pt x="398" y="246"/>
                    </a:lnTo>
                    <a:lnTo>
                      <a:pt x="400" y="242"/>
                    </a:lnTo>
                    <a:lnTo>
                      <a:pt x="402" y="240"/>
                    </a:lnTo>
                    <a:lnTo>
                      <a:pt x="406" y="232"/>
                    </a:lnTo>
                    <a:lnTo>
                      <a:pt x="409" y="228"/>
                    </a:lnTo>
                    <a:lnTo>
                      <a:pt x="415" y="225"/>
                    </a:lnTo>
                    <a:lnTo>
                      <a:pt x="421" y="221"/>
                    </a:lnTo>
                    <a:lnTo>
                      <a:pt x="446" y="217"/>
                    </a:lnTo>
                    <a:lnTo>
                      <a:pt x="451" y="217"/>
                    </a:lnTo>
                    <a:lnTo>
                      <a:pt x="453" y="217"/>
                    </a:lnTo>
                    <a:lnTo>
                      <a:pt x="455" y="217"/>
                    </a:lnTo>
                    <a:lnTo>
                      <a:pt x="457" y="217"/>
                    </a:lnTo>
                    <a:lnTo>
                      <a:pt x="459" y="215"/>
                    </a:lnTo>
                    <a:lnTo>
                      <a:pt x="461" y="213"/>
                    </a:lnTo>
                    <a:lnTo>
                      <a:pt x="461" y="211"/>
                    </a:lnTo>
                    <a:lnTo>
                      <a:pt x="463" y="211"/>
                    </a:lnTo>
                    <a:lnTo>
                      <a:pt x="465" y="211"/>
                    </a:lnTo>
                    <a:lnTo>
                      <a:pt x="465" y="211"/>
                    </a:lnTo>
                    <a:lnTo>
                      <a:pt x="467" y="213"/>
                    </a:lnTo>
                    <a:lnTo>
                      <a:pt x="467" y="213"/>
                    </a:lnTo>
                    <a:lnTo>
                      <a:pt x="468" y="213"/>
                    </a:lnTo>
                    <a:lnTo>
                      <a:pt x="468" y="211"/>
                    </a:lnTo>
                    <a:lnTo>
                      <a:pt x="470" y="211"/>
                    </a:lnTo>
                    <a:lnTo>
                      <a:pt x="472" y="209"/>
                    </a:lnTo>
                    <a:lnTo>
                      <a:pt x="472" y="209"/>
                    </a:lnTo>
                    <a:lnTo>
                      <a:pt x="474" y="211"/>
                    </a:lnTo>
                    <a:lnTo>
                      <a:pt x="478" y="211"/>
                    </a:lnTo>
                    <a:lnTo>
                      <a:pt x="480" y="213"/>
                    </a:lnTo>
                    <a:lnTo>
                      <a:pt x="480" y="215"/>
                    </a:lnTo>
                    <a:lnTo>
                      <a:pt x="484" y="217"/>
                    </a:lnTo>
                    <a:lnTo>
                      <a:pt x="484" y="219"/>
                    </a:lnTo>
                    <a:lnTo>
                      <a:pt x="488" y="221"/>
                    </a:lnTo>
                    <a:lnTo>
                      <a:pt x="488" y="223"/>
                    </a:lnTo>
                    <a:lnTo>
                      <a:pt x="488" y="225"/>
                    </a:lnTo>
                    <a:lnTo>
                      <a:pt x="486" y="227"/>
                    </a:lnTo>
                    <a:lnTo>
                      <a:pt x="486" y="228"/>
                    </a:lnTo>
                    <a:lnTo>
                      <a:pt x="488" y="230"/>
                    </a:lnTo>
                    <a:lnTo>
                      <a:pt x="501" y="236"/>
                    </a:lnTo>
                    <a:lnTo>
                      <a:pt x="501" y="236"/>
                    </a:lnTo>
                    <a:lnTo>
                      <a:pt x="503" y="238"/>
                    </a:lnTo>
                    <a:lnTo>
                      <a:pt x="503" y="238"/>
                    </a:lnTo>
                    <a:lnTo>
                      <a:pt x="505" y="238"/>
                    </a:lnTo>
                    <a:lnTo>
                      <a:pt x="505" y="238"/>
                    </a:lnTo>
                    <a:lnTo>
                      <a:pt x="507" y="238"/>
                    </a:lnTo>
                    <a:lnTo>
                      <a:pt x="507" y="238"/>
                    </a:lnTo>
                    <a:lnTo>
                      <a:pt x="507" y="238"/>
                    </a:lnTo>
                    <a:lnTo>
                      <a:pt x="508" y="238"/>
                    </a:lnTo>
                    <a:lnTo>
                      <a:pt x="508" y="238"/>
                    </a:lnTo>
                    <a:lnTo>
                      <a:pt x="510" y="240"/>
                    </a:lnTo>
                    <a:lnTo>
                      <a:pt x="510" y="238"/>
                    </a:lnTo>
                    <a:lnTo>
                      <a:pt x="512" y="238"/>
                    </a:lnTo>
                    <a:lnTo>
                      <a:pt x="512" y="236"/>
                    </a:lnTo>
                    <a:lnTo>
                      <a:pt x="512" y="234"/>
                    </a:lnTo>
                    <a:lnTo>
                      <a:pt x="512" y="234"/>
                    </a:lnTo>
                    <a:lnTo>
                      <a:pt x="512" y="232"/>
                    </a:lnTo>
                    <a:lnTo>
                      <a:pt x="510" y="232"/>
                    </a:lnTo>
                    <a:lnTo>
                      <a:pt x="510" y="232"/>
                    </a:lnTo>
                    <a:lnTo>
                      <a:pt x="510" y="230"/>
                    </a:lnTo>
                    <a:lnTo>
                      <a:pt x="510" y="228"/>
                    </a:lnTo>
                    <a:lnTo>
                      <a:pt x="508" y="228"/>
                    </a:lnTo>
                    <a:lnTo>
                      <a:pt x="507" y="225"/>
                    </a:lnTo>
                    <a:lnTo>
                      <a:pt x="491" y="206"/>
                    </a:lnTo>
                    <a:lnTo>
                      <a:pt x="489" y="202"/>
                    </a:lnTo>
                    <a:lnTo>
                      <a:pt x="489" y="200"/>
                    </a:lnTo>
                    <a:lnTo>
                      <a:pt x="489" y="196"/>
                    </a:lnTo>
                    <a:lnTo>
                      <a:pt x="489" y="194"/>
                    </a:lnTo>
                    <a:lnTo>
                      <a:pt x="489" y="194"/>
                    </a:lnTo>
                    <a:lnTo>
                      <a:pt x="489" y="192"/>
                    </a:lnTo>
                    <a:lnTo>
                      <a:pt x="489" y="190"/>
                    </a:lnTo>
                    <a:lnTo>
                      <a:pt x="489" y="190"/>
                    </a:lnTo>
                    <a:lnTo>
                      <a:pt x="488" y="189"/>
                    </a:lnTo>
                    <a:lnTo>
                      <a:pt x="488" y="189"/>
                    </a:lnTo>
                    <a:lnTo>
                      <a:pt x="488" y="185"/>
                    </a:lnTo>
                    <a:lnTo>
                      <a:pt x="488" y="183"/>
                    </a:lnTo>
                    <a:lnTo>
                      <a:pt x="489" y="181"/>
                    </a:lnTo>
                    <a:lnTo>
                      <a:pt x="491" y="181"/>
                    </a:lnTo>
                    <a:lnTo>
                      <a:pt x="495" y="177"/>
                    </a:lnTo>
                    <a:lnTo>
                      <a:pt x="497" y="177"/>
                    </a:lnTo>
                    <a:lnTo>
                      <a:pt x="499" y="171"/>
                    </a:lnTo>
                    <a:lnTo>
                      <a:pt x="501" y="171"/>
                    </a:lnTo>
                    <a:lnTo>
                      <a:pt x="503" y="171"/>
                    </a:lnTo>
                    <a:lnTo>
                      <a:pt x="505" y="170"/>
                    </a:lnTo>
                    <a:lnTo>
                      <a:pt x="505" y="170"/>
                    </a:lnTo>
                    <a:lnTo>
                      <a:pt x="507" y="170"/>
                    </a:lnTo>
                    <a:lnTo>
                      <a:pt x="507" y="168"/>
                    </a:lnTo>
                    <a:lnTo>
                      <a:pt x="507" y="168"/>
                    </a:lnTo>
                    <a:lnTo>
                      <a:pt x="507" y="168"/>
                    </a:lnTo>
                    <a:lnTo>
                      <a:pt x="508" y="166"/>
                    </a:lnTo>
                    <a:lnTo>
                      <a:pt x="508" y="166"/>
                    </a:lnTo>
                    <a:lnTo>
                      <a:pt x="510" y="164"/>
                    </a:lnTo>
                    <a:lnTo>
                      <a:pt x="510" y="164"/>
                    </a:lnTo>
                    <a:lnTo>
                      <a:pt x="512" y="164"/>
                    </a:lnTo>
                    <a:lnTo>
                      <a:pt x="512" y="162"/>
                    </a:lnTo>
                    <a:lnTo>
                      <a:pt x="518" y="158"/>
                    </a:lnTo>
                    <a:lnTo>
                      <a:pt x="518" y="156"/>
                    </a:lnTo>
                    <a:lnTo>
                      <a:pt x="520" y="154"/>
                    </a:lnTo>
                    <a:lnTo>
                      <a:pt x="522" y="154"/>
                    </a:lnTo>
                    <a:lnTo>
                      <a:pt x="522" y="152"/>
                    </a:lnTo>
                    <a:lnTo>
                      <a:pt x="524" y="152"/>
                    </a:lnTo>
                    <a:lnTo>
                      <a:pt x="526" y="152"/>
                    </a:lnTo>
                    <a:lnTo>
                      <a:pt x="528" y="154"/>
                    </a:lnTo>
                    <a:lnTo>
                      <a:pt x="528" y="156"/>
                    </a:lnTo>
                    <a:lnTo>
                      <a:pt x="528" y="156"/>
                    </a:lnTo>
                    <a:lnTo>
                      <a:pt x="529" y="156"/>
                    </a:lnTo>
                    <a:lnTo>
                      <a:pt x="531" y="154"/>
                    </a:lnTo>
                    <a:lnTo>
                      <a:pt x="531" y="154"/>
                    </a:lnTo>
                    <a:lnTo>
                      <a:pt x="531" y="152"/>
                    </a:lnTo>
                    <a:lnTo>
                      <a:pt x="531" y="151"/>
                    </a:lnTo>
                    <a:lnTo>
                      <a:pt x="531" y="149"/>
                    </a:lnTo>
                    <a:lnTo>
                      <a:pt x="533" y="145"/>
                    </a:lnTo>
                    <a:lnTo>
                      <a:pt x="533" y="145"/>
                    </a:lnTo>
                    <a:lnTo>
                      <a:pt x="533" y="141"/>
                    </a:lnTo>
                    <a:close/>
                  </a:path>
                </a:pathLst>
              </a:custGeom>
              <a:solidFill>
                <a:schemeClr val="bg1"/>
              </a:solidFill>
              <a:ln w="9525">
                <a:solidFill>
                  <a:schemeClr val="tx1">
                    <a:lumMod val="50000"/>
                    <a:lumOff val="50000"/>
                  </a:schemeClr>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63" name="Freeform 73">
                <a:extLst>
                  <a:ext uri="{FF2B5EF4-FFF2-40B4-BE49-F238E27FC236}">
                    <a16:creationId xmlns:a16="http://schemas.microsoft.com/office/drawing/2014/main" id="{9CCE6AFE-1FCD-4783-85C4-2C577DB8AF6D}"/>
                  </a:ext>
                </a:extLst>
              </p:cNvPr>
              <p:cNvSpPr>
                <a:spLocks/>
              </p:cNvSpPr>
              <p:nvPr/>
            </p:nvSpPr>
            <p:spPr bwMode="auto">
              <a:xfrm>
                <a:off x="10173270" y="2565812"/>
                <a:ext cx="846202" cy="450009"/>
              </a:xfrm>
              <a:custGeom>
                <a:avLst/>
                <a:gdLst>
                  <a:gd name="T0" fmla="*/ 520 w 533"/>
                  <a:gd name="T1" fmla="*/ 111 h 284"/>
                  <a:gd name="T2" fmla="*/ 486 w 533"/>
                  <a:gd name="T3" fmla="*/ 93 h 284"/>
                  <a:gd name="T4" fmla="*/ 451 w 533"/>
                  <a:gd name="T5" fmla="*/ 84 h 284"/>
                  <a:gd name="T6" fmla="*/ 451 w 533"/>
                  <a:gd name="T7" fmla="*/ 42 h 284"/>
                  <a:gd name="T8" fmla="*/ 427 w 533"/>
                  <a:gd name="T9" fmla="*/ 23 h 284"/>
                  <a:gd name="T10" fmla="*/ 430 w 533"/>
                  <a:gd name="T11" fmla="*/ 14 h 284"/>
                  <a:gd name="T12" fmla="*/ 387 w 533"/>
                  <a:gd name="T13" fmla="*/ 2 h 284"/>
                  <a:gd name="T14" fmla="*/ 367 w 533"/>
                  <a:gd name="T15" fmla="*/ 15 h 284"/>
                  <a:gd name="T16" fmla="*/ 354 w 533"/>
                  <a:gd name="T17" fmla="*/ 19 h 284"/>
                  <a:gd name="T18" fmla="*/ 333 w 533"/>
                  <a:gd name="T19" fmla="*/ 29 h 284"/>
                  <a:gd name="T20" fmla="*/ 312 w 533"/>
                  <a:gd name="T21" fmla="*/ 25 h 284"/>
                  <a:gd name="T22" fmla="*/ 282 w 533"/>
                  <a:gd name="T23" fmla="*/ 6 h 284"/>
                  <a:gd name="T24" fmla="*/ 255 w 533"/>
                  <a:gd name="T25" fmla="*/ 21 h 284"/>
                  <a:gd name="T26" fmla="*/ 230 w 533"/>
                  <a:gd name="T27" fmla="*/ 52 h 284"/>
                  <a:gd name="T28" fmla="*/ 215 w 533"/>
                  <a:gd name="T29" fmla="*/ 59 h 284"/>
                  <a:gd name="T30" fmla="*/ 194 w 533"/>
                  <a:gd name="T31" fmla="*/ 71 h 284"/>
                  <a:gd name="T32" fmla="*/ 152 w 533"/>
                  <a:gd name="T33" fmla="*/ 88 h 284"/>
                  <a:gd name="T34" fmla="*/ 122 w 533"/>
                  <a:gd name="T35" fmla="*/ 118 h 284"/>
                  <a:gd name="T36" fmla="*/ 110 w 533"/>
                  <a:gd name="T37" fmla="*/ 124 h 284"/>
                  <a:gd name="T38" fmla="*/ 103 w 533"/>
                  <a:gd name="T39" fmla="*/ 145 h 284"/>
                  <a:gd name="T40" fmla="*/ 80 w 533"/>
                  <a:gd name="T41" fmla="*/ 162 h 284"/>
                  <a:gd name="T42" fmla="*/ 68 w 533"/>
                  <a:gd name="T43" fmla="*/ 162 h 284"/>
                  <a:gd name="T44" fmla="*/ 61 w 533"/>
                  <a:gd name="T45" fmla="*/ 162 h 284"/>
                  <a:gd name="T46" fmla="*/ 26 w 533"/>
                  <a:gd name="T47" fmla="*/ 171 h 284"/>
                  <a:gd name="T48" fmla="*/ 5 w 533"/>
                  <a:gd name="T49" fmla="*/ 196 h 284"/>
                  <a:gd name="T50" fmla="*/ 28 w 533"/>
                  <a:gd name="T51" fmla="*/ 202 h 284"/>
                  <a:gd name="T52" fmla="*/ 42 w 533"/>
                  <a:gd name="T53" fmla="*/ 225 h 284"/>
                  <a:gd name="T54" fmla="*/ 38 w 533"/>
                  <a:gd name="T55" fmla="*/ 240 h 284"/>
                  <a:gd name="T56" fmla="*/ 68 w 533"/>
                  <a:gd name="T57" fmla="*/ 255 h 284"/>
                  <a:gd name="T58" fmla="*/ 114 w 533"/>
                  <a:gd name="T59" fmla="*/ 242 h 284"/>
                  <a:gd name="T60" fmla="*/ 167 w 533"/>
                  <a:gd name="T61" fmla="*/ 249 h 284"/>
                  <a:gd name="T62" fmla="*/ 200 w 533"/>
                  <a:gd name="T63" fmla="*/ 244 h 284"/>
                  <a:gd name="T64" fmla="*/ 209 w 533"/>
                  <a:gd name="T65" fmla="*/ 227 h 284"/>
                  <a:gd name="T66" fmla="*/ 246 w 533"/>
                  <a:gd name="T67" fmla="*/ 189 h 284"/>
                  <a:gd name="T68" fmla="*/ 249 w 533"/>
                  <a:gd name="T69" fmla="*/ 183 h 284"/>
                  <a:gd name="T70" fmla="*/ 276 w 533"/>
                  <a:gd name="T71" fmla="*/ 183 h 284"/>
                  <a:gd name="T72" fmla="*/ 345 w 533"/>
                  <a:gd name="T73" fmla="*/ 154 h 284"/>
                  <a:gd name="T74" fmla="*/ 377 w 533"/>
                  <a:gd name="T75" fmla="*/ 147 h 284"/>
                  <a:gd name="T76" fmla="*/ 387 w 533"/>
                  <a:gd name="T77" fmla="*/ 173 h 284"/>
                  <a:gd name="T78" fmla="*/ 396 w 533"/>
                  <a:gd name="T79" fmla="*/ 189 h 284"/>
                  <a:gd name="T80" fmla="*/ 398 w 533"/>
                  <a:gd name="T81" fmla="*/ 206 h 284"/>
                  <a:gd name="T82" fmla="*/ 406 w 533"/>
                  <a:gd name="T83" fmla="*/ 202 h 284"/>
                  <a:gd name="T84" fmla="*/ 406 w 533"/>
                  <a:gd name="T85" fmla="*/ 211 h 284"/>
                  <a:gd name="T86" fmla="*/ 400 w 533"/>
                  <a:gd name="T87" fmla="*/ 217 h 284"/>
                  <a:gd name="T88" fmla="*/ 375 w 533"/>
                  <a:gd name="T89" fmla="*/ 225 h 284"/>
                  <a:gd name="T90" fmla="*/ 360 w 533"/>
                  <a:gd name="T91" fmla="*/ 223 h 284"/>
                  <a:gd name="T92" fmla="*/ 339 w 533"/>
                  <a:gd name="T93" fmla="*/ 242 h 284"/>
                  <a:gd name="T94" fmla="*/ 335 w 533"/>
                  <a:gd name="T95" fmla="*/ 249 h 284"/>
                  <a:gd name="T96" fmla="*/ 333 w 533"/>
                  <a:gd name="T97" fmla="*/ 263 h 284"/>
                  <a:gd name="T98" fmla="*/ 339 w 533"/>
                  <a:gd name="T99" fmla="*/ 280 h 284"/>
                  <a:gd name="T100" fmla="*/ 366 w 533"/>
                  <a:gd name="T101" fmla="*/ 267 h 284"/>
                  <a:gd name="T102" fmla="*/ 383 w 533"/>
                  <a:gd name="T103" fmla="*/ 253 h 284"/>
                  <a:gd name="T104" fmla="*/ 446 w 533"/>
                  <a:gd name="T105" fmla="*/ 217 h 284"/>
                  <a:gd name="T106" fmla="*/ 467 w 533"/>
                  <a:gd name="T107" fmla="*/ 213 h 284"/>
                  <a:gd name="T108" fmla="*/ 484 w 533"/>
                  <a:gd name="T109" fmla="*/ 217 h 284"/>
                  <a:gd name="T110" fmla="*/ 503 w 533"/>
                  <a:gd name="T111" fmla="*/ 238 h 284"/>
                  <a:gd name="T112" fmla="*/ 512 w 533"/>
                  <a:gd name="T113" fmla="*/ 236 h 284"/>
                  <a:gd name="T114" fmla="*/ 489 w 533"/>
                  <a:gd name="T115" fmla="*/ 202 h 284"/>
                  <a:gd name="T116" fmla="*/ 488 w 533"/>
                  <a:gd name="T117" fmla="*/ 183 h 284"/>
                  <a:gd name="T118" fmla="*/ 507 w 533"/>
                  <a:gd name="T119" fmla="*/ 168 h 284"/>
                  <a:gd name="T120" fmla="*/ 520 w 533"/>
                  <a:gd name="T121" fmla="*/ 154 h 284"/>
                  <a:gd name="T122" fmla="*/ 531 w 533"/>
                  <a:gd name="T123" fmla="*/ 15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3" h="284">
                    <a:moveTo>
                      <a:pt x="533" y="141"/>
                    </a:moveTo>
                    <a:lnTo>
                      <a:pt x="529" y="137"/>
                    </a:lnTo>
                    <a:lnTo>
                      <a:pt x="528" y="133"/>
                    </a:lnTo>
                    <a:lnTo>
                      <a:pt x="528" y="130"/>
                    </a:lnTo>
                    <a:lnTo>
                      <a:pt x="531" y="124"/>
                    </a:lnTo>
                    <a:lnTo>
                      <a:pt x="529" y="120"/>
                    </a:lnTo>
                    <a:lnTo>
                      <a:pt x="528" y="118"/>
                    </a:lnTo>
                    <a:lnTo>
                      <a:pt x="522" y="114"/>
                    </a:lnTo>
                    <a:lnTo>
                      <a:pt x="520" y="114"/>
                    </a:lnTo>
                    <a:lnTo>
                      <a:pt x="520" y="111"/>
                    </a:lnTo>
                    <a:lnTo>
                      <a:pt x="520" y="111"/>
                    </a:lnTo>
                    <a:lnTo>
                      <a:pt x="518" y="111"/>
                    </a:lnTo>
                    <a:lnTo>
                      <a:pt x="518" y="111"/>
                    </a:lnTo>
                    <a:lnTo>
                      <a:pt x="510" y="105"/>
                    </a:lnTo>
                    <a:lnTo>
                      <a:pt x="508" y="105"/>
                    </a:lnTo>
                    <a:lnTo>
                      <a:pt x="503" y="107"/>
                    </a:lnTo>
                    <a:lnTo>
                      <a:pt x="501" y="109"/>
                    </a:lnTo>
                    <a:lnTo>
                      <a:pt x="497" y="109"/>
                    </a:lnTo>
                    <a:lnTo>
                      <a:pt x="495" y="109"/>
                    </a:lnTo>
                    <a:lnTo>
                      <a:pt x="491" y="107"/>
                    </a:lnTo>
                    <a:lnTo>
                      <a:pt x="489" y="99"/>
                    </a:lnTo>
                    <a:lnTo>
                      <a:pt x="486" y="93"/>
                    </a:lnTo>
                    <a:lnTo>
                      <a:pt x="480" y="90"/>
                    </a:lnTo>
                    <a:lnTo>
                      <a:pt x="472" y="82"/>
                    </a:lnTo>
                    <a:lnTo>
                      <a:pt x="465" y="80"/>
                    </a:lnTo>
                    <a:lnTo>
                      <a:pt x="459" y="82"/>
                    </a:lnTo>
                    <a:lnTo>
                      <a:pt x="457" y="88"/>
                    </a:lnTo>
                    <a:lnTo>
                      <a:pt x="455" y="93"/>
                    </a:lnTo>
                    <a:lnTo>
                      <a:pt x="455" y="99"/>
                    </a:lnTo>
                    <a:lnTo>
                      <a:pt x="453" y="99"/>
                    </a:lnTo>
                    <a:lnTo>
                      <a:pt x="451" y="93"/>
                    </a:lnTo>
                    <a:lnTo>
                      <a:pt x="448" y="90"/>
                    </a:lnTo>
                    <a:lnTo>
                      <a:pt x="451" y="84"/>
                    </a:lnTo>
                    <a:lnTo>
                      <a:pt x="448" y="80"/>
                    </a:lnTo>
                    <a:lnTo>
                      <a:pt x="455" y="76"/>
                    </a:lnTo>
                    <a:lnTo>
                      <a:pt x="463" y="69"/>
                    </a:lnTo>
                    <a:lnTo>
                      <a:pt x="463" y="65"/>
                    </a:lnTo>
                    <a:lnTo>
                      <a:pt x="461" y="59"/>
                    </a:lnTo>
                    <a:lnTo>
                      <a:pt x="457" y="54"/>
                    </a:lnTo>
                    <a:lnTo>
                      <a:pt x="455" y="52"/>
                    </a:lnTo>
                    <a:lnTo>
                      <a:pt x="455" y="46"/>
                    </a:lnTo>
                    <a:lnTo>
                      <a:pt x="453" y="44"/>
                    </a:lnTo>
                    <a:lnTo>
                      <a:pt x="451" y="42"/>
                    </a:lnTo>
                    <a:lnTo>
                      <a:pt x="451" y="42"/>
                    </a:lnTo>
                    <a:lnTo>
                      <a:pt x="449" y="42"/>
                    </a:lnTo>
                    <a:lnTo>
                      <a:pt x="449" y="40"/>
                    </a:lnTo>
                    <a:lnTo>
                      <a:pt x="449" y="40"/>
                    </a:lnTo>
                    <a:lnTo>
                      <a:pt x="442" y="34"/>
                    </a:lnTo>
                    <a:lnTo>
                      <a:pt x="440" y="29"/>
                    </a:lnTo>
                    <a:lnTo>
                      <a:pt x="434" y="31"/>
                    </a:lnTo>
                    <a:lnTo>
                      <a:pt x="427" y="36"/>
                    </a:lnTo>
                    <a:lnTo>
                      <a:pt x="425" y="27"/>
                    </a:lnTo>
                    <a:lnTo>
                      <a:pt x="425" y="25"/>
                    </a:lnTo>
                    <a:lnTo>
                      <a:pt x="427" y="25"/>
                    </a:lnTo>
                    <a:lnTo>
                      <a:pt x="427" y="23"/>
                    </a:lnTo>
                    <a:lnTo>
                      <a:pt x="438" y="21"/>
                    </a:lnTo>
                    <a:lnTo>
                      <a:pt x="438" y="19"/>
                    </a:lnTo>
                    <a:lnTo>
                      <a:pt x="440" y="17"/>
                    </a:lnTo>
                    <a:lnTo>
                      <a:pt x="442" y="14"/>
                    </a:lnTo>
                    <a:lnTo>
                      <a:pt x="442" y="12"/>
                    </a:lnTo>
                    <a:lnTo>
                      <a:pt x="440" y="10"/>
                    </a:lnTo>
                    <a:lnTo>
                      <a:pt x="440" y="10"/>
                    </a:lnTo>
                    <a:lnTo>
                      <a:pt x="438" y="10"/>
                    </a:lnTo>
                    <a:lnTo>
                      <a:pt x="436" y="12"/>
                    </a:lnTo>
                    <a:lnTo>
                      <a:pt x="432" y="14"/>
                    </a:lnTo>
                    <a:lnTo>
                      <a:pt x="430" y="14"/>
                    </a:lnTo>
                    <a:lnTo>
                      <a:pt x="427" y="12"/>
                    </a:lnTo>
                    <a:lnTo>
                      <a:pt x="425" y="8"/>
                    </a:lnTo>
                    <a:lnTo>
                      <a:pt x="423" y="6"/>
                    </a:lnTo>
                    <a:lnTo>
                      <a:pt x="423" y="2"/>
                    </a:lnTo>
                    <a:lnTo>
                      <a:pt x="421" y="0"/>
                    </a:lnTo>
                    <a:lnTo>
                      <a:pt x="415" y="0"/>
                    </a:lnTo>
                    <a:lnTo>
                      <a:pt x="409" y="0"/>
                    </a:lnTo>
                    <a:lnTo>
                      <a:pt x="404" y="0"/>
                    </a:lnTo>
                    <a:lnTo>
                      <a:pt x="396" y="4"/>
                    </a:lnTo>
                    <a:lnTo>
                      <a:pt x="388" y="2"/>
                    </a:lnTo>
                    <a:lnTo>
                      <a:pt x="387" y="2"/>
                    </a:lnTo>
                    <a:lnTo>
                      <a:pt x="385" y="2"/>
                    </a:lnTo>
                    <a:lnTo>
                      <a:pt x="385" y="10"/>
                    </a:lnTo>
                    <a:lnTo>
                      <a:pt x="383" y="15"/>
                    </a:lnTo>
                    <a:lnTo>
                      <a:pt x="375" y="15"/>
                    </a:lnTo>
                    <a:lnTo>
                      <a:pt x="371" y="12"/>
                    </a:lnTo>
                    <a:lnTo>
                      <a:pt x="369" y="14"/>
                    </a:lnTo>
                    <a:lnTo>
                      <a:pt x="369" y="14"/>
                    </a:lnTo>
                    <a:lnTo>
                      <a:pt x="367" y="14"/>
                    </a:lnTo>
                    <a:lnTo>
                      <a:pt x="367" y="14"/>
                    </a:lnTo>
                    <a:lnTo>
                      <a:pt x="366" y="15"/>
                    </a:lnTo>
                    <a:lnTo>
                      <a:pt x="367" y="15"/>
                    </a:lnTo>
                    <a:lnTo>
                      <a:pt x="366" y="17"/>
                    </a:lnTo>
                    <a:lnTo>
                      <a:pt x="364" y="17"/>
                    </a:lnTo>
                    <a:lnTo>
                      <a:pt x="364" y="17"/>
                    </a:lnTo>
                    <a:lnTo>
                      <a:pt x="364" y="21"/>
                    </a:lnTo>
                    <a:lnTo>
                      <a:pt x="364" y="25"/>
                    </a:lnTo>
                    <a:lnTo>
                      <a:pt x="364" y="25"/>
                    </a:lnTo>
                    <a:lnTo>
                      <a:pt x="360" y="25"/>
                    </a:lnTo>
                    <a:lnTo>
                      <a:pt x="358" y="25"/>
                    </a:lnTo>
                    <a:lnTo>
                      <a:pt x="358" y="23"/>
                    </a:lnTo>
                    <a:lnTo>
                      <a:pt x="356" y="19"/>
                    </a:lnTo>
                    <a:lnTo>
                      <a:pt x="354" y="19"/>
                    </a:lnTo>
                    <a:lnTo>
                      <a:pt x="354" y="25"/>
                    </a:lnTo>
                    <a:lnTo>
                      <a:pt x="350" y="25"/>
                    </a:lnTo>
                    <a:lnTo>
                      <a:pt x="345" y="25"/>
                    </a:lnTo>
                    <a:lnTo>
                      <a:pt x="341" y="27"/>
                    </a:lnTo>
                    <a:lnTo>
                      <a:pt x="341" y="33"/>
                    </a:lnTo>
                    <a:lnTo>
                      <a:pt x="337" y="33"/>
                    </a:lnTo>
                    <a:lnTo>
                      <a:pt x="335" y="33"/>
                    </a:lnTo>
                    <a:lnTo>
                      <a:pt x="335" y="31"/>
                    </a:lnTo>
                    <a:lnTo>
                      <a:pt x="335" y="31"/>
                    </a:lnTo>
                    <a:lnTo>
                      <a:pt x="335" y="29"/>
                    </a:lnTo>
                    <a:lnTo>
                      <a:pt x="333" y="29"/>
                    </a:lnTo>
                    <a:lnTo>
                      <a:pt x="333" y="29"/>
                    </a:lnTo>
                    <a:lnTo>
                      <a:pt x="326" y="27"/>
                    </a:lnTo>
                    <a:lnTo>
                      <a:pt x="326" y="27"/>
                    </a:lnTo>
                    <a:lnTo>
                      <a:pt x="320" y="23"/>
                    </a:lnTo>
                    <a:lnTo>
                      <a:pt x="314" y="23"/>
                    </a:lnTo>
                    <a:lnTo>
                      <a:pt x="312" y="21"/>
                    </a:lnTo>
                    <a:lnTo>
                      <a:pt x="312" y="21"/>
                    </a:lnTo>
                    <a:lnTo>
                      <a:pt x="312" y="23"/>
                    </a:lnTo>
                    <a:lnTo>
                      <a:pt x="314" y="25"/>
                    </a:lnTo>
                    <a:lnTo>
                      <a:pt x="314" y="25"/>
                    </a:lnTo>
                    <a:lnTo>
                      <a:pt x="312" y="25"/>
                    </a:lnTo>
                    <a:lnTo>
                      <a:pt x="307" y="21"/>
                    </a:lnTo>
                    <a:lnTo>
                      <a:pt x="303" y="21"/>
                    </a:lnTo>
                    <a:lnTo>
                      <a:pt x="299" y="21"/>
                    </a:lnTo>
                    <a:lnTo>
                      <a:pt x="297" y="21"/>
                    </a:lnTo>
                    <a:lnTo>
                      <a:pt x="295" y="21"/>
                    </a:lnTo>
                    <a:lnTo>
                      <a:pt x="293" y="21"/>
                    </a:lnTo>
                    <a:lnTo>
                      <a:pt x="295" y="15"/>
                    </a:lnTo>
                    <a:lnTo>
                      <a:pt x="293" y="15"/>
                    </a:lnTo>
                    <a:lnTo>
                      <a:pt x="287" y="8"/>
                    </a:lnTo>
                    <a:lnTo>
                      <a:pt x="286" y="6"/>
                    </a:lnTo>
                    <a:lnTo>
                      <a:pt x="282" y="6"/>
                    </a:lnTo>
                    <a:lnTo>
                      <a:pt x="278" y="6"/>
                    </a:lnTo>
                    <a:lnTo>
                      <a:pt x="278" y="6"/>
                    </a:lnTo>
                    <a:lnTo>
                      <a:pt x="272" y="14"/>
                    </a:lnTo>
                    <a:lnTo>
                      <a:pt x="270" y="15"/>
                    </a:lnTo>
                    <a:lnTo>
                      <a:pt x="270" y="15"/>
                    </a:lnTo>
                    <a:lnTo>
                      <a:pt x="266" y="17"/>
                    </a:lnTo>
                    <a:lnTo>
                      <a:pt x="263" y="17"/>
                    </a:lnTo>
                    <a:lnTo>
                      <a:pt x="261" y="17"/>
                    </a:lnTo>
                    <a:lnTo>
                      <a:pt x="257" y="17"/>
                    </a:lnTo>
                    <a:lnTo>
                      <a:pt x="257" y="19"/>
                    </a:lnTo>
                    <a:lnTo>
                      <a:pt x="255" y="21"/>
                    </a:lnTo>
                    <a:lnTo>
                      <a:pt x="255" y="23"/>
                    </a:lnTo>
                    <a:lnTo>
                      <a:pt x="253" y="23"/>
                    </a:lnTo>
                    <a:lnTo>
                      <a:pt x="249" y="23"/>
                    </a:lnTo>
                    <a:lnTo>
                      <a:pt x="247" y="29"/>
                    </a:lnTo>
                    <a:lnTo>
                      <a:pt x="251" y="33"/>
                    </a:lnTo>
                    <a:lnTo>
                      <a:pt x="255" y="36"/>
                    </a:lnTo>
                    <a:lnTo>
                      <a:pt x="249" y="42"/>
                    </a:lnTo>
                    <a:lnTo>
                      <a:pt x="246" y="46"/>
                    </a:lnTo>
                    <a:lnTo>
                      <a:pt x="240" y="46"/>
                    </a:lnTo>
                    <a:lnTo>
                      <a:pt x="236" y="50"/>
                    </a:lnTo>
                    <a:lnTo>
                      <a:pt x="230" y="52"/>
                    </a:lnTo>
                    <a:lnTo>
                      <a:pt x="226" y="54"/>
                    </a:lnTo>
                    <a:lnTo>
                      <a:pt x="225" y="54"/>
                    </a:lnTo>
                    <a:lnTo>
                      <a:pt x="223" y="55"/>
                    </a:lnTo>
                    <a:lnTo>
                      <a:pt x="221" y="55"/>
                    </a:lnTo>
                    <a:lnTo>
                      <a:pt x="219" y="55"/>
                    </a:lnTo>
                    <a:lnTo>
                      <a:pt x="217" y="55"/>
                    </a:lnTo>
                    <a:lnTo>
                      <a:pt x="215" y="57"/>
                    </a:lnTo>
                    <a:lnTo>
                      <a:pt x="215" y="57"/>
                    </a:lnTo>
                    <a:lnTo>
                      <a:pt x="215" y="57"/>
                    </a:lnTo>
                    <a:lnTo>
                      <a:pt x="215" y="59"/>
                    </a:lnTo>
                    <a:lnTo>
                      <a:pt x="215" y="59"/>
                    </a:lnTo>
                    <a:lnTo>
                      <a:pt x="215" y="59"/>
                    </a:lnTo>
                    <a:lnTo>
                      <a:pt x="215" y="61"/>
                    </a:lnTo>
                    <a:lnTo>
                      <a:pt x="213" y="61"/>
                    </a:lnTo>
                    <a:lnTo>
                      <a:pt x="211" y="61"/>
                    </a:lnTo>
                    <a:lnTo>
                      <a:pt x="211" y="61"/>
                    </a:lnTo>
                    <a:lnTo>
                      <a:pt x="211" y="63"/>
                    </a:lnTo>
                    <a:lnTo>
                      <a:pt x="206" y="65"/>
                    </a:lnTo>
                    <a:lnTo>
                      <a:pt x="204" y="65"/>
                    </a:lnTo>
                    <a:lnTo>
                      <a:pt x="198" y="71"/>
                    </a:lnTo>
                    <a:lnTo>
                      <a:pt x="196" y="71"/>
                    </a:lnTo>
                    <a:lnTo>
                      <a:pt x="194" y="71"/>
                    </a:lnTo>
                    <a:lnTo>
                      <a:pt x="194" y="71"/>
                    </a:lnTo>
                    <a:lnTo>
                      <a:pt x="192" y="71"/>
                    </a:lnTo>
                    <a:lnTo>
                      <a:pt x="190" y="73"/>
                    </a:lnTo>
                    <a:lnTo>
                      <a:pt x="188" y="73"/>
                    </a:lnTo>
                    <a:lnTo>
                      <a:pt x="186" y="73"/>
                    </a:lnTo>
                    <a:lnTo>
                      <a:pt x="183" y="73"/>
                    </a:lnTo>
                    <a:lnTo>
                      <a:pt x="173" y="73"/>
                    </a:lnTo>
                    <a:lnTo>
                      <a:pt x="164" y="78"/>
                    </a:lnTo>
                    <a:lnTo>
                      <a:pt x="160" y="80"/>
                    </a:lnTo>
                    <a:lnTo>
                      <a:pt x="156" y="84"/>
                    </a:lnTo>
                    <a:lnTo>
                      <a:pt x="152" y="88"/>
                    </a:lnTo>
                    <a:lnTo>
                      <a:pt x="148" y="90"/>
                    </a:lnTo>
                    <a:lnTo>
                      <a:pt x="145" y="92"/>
                    </a:lnTo>
                    <a:lnTo>
                      <a:pt x="145" y="95"/>
                    </a:lnTo>
                    <a:lnTo>
                      <a:pt x="145" y="99"/>
                    </a:lnTo>
                    <a:lnTo>
                      <a:pt x="143" y="103"/>
                    </a:lnTo>
                    <a:lnTo>
                      <a:pt x="139" y="105"/>
                    </a:lnTo>
                    <a:lnTo>
                      <a:pt x="131" y="111"/>
                    </a:lnTo>
                    <a:lnTo>
                      <a:pt x="129" y="114"/>
                    </a:lnTo>
                    <a:lnTo>
                      <a:pt x="127" y="116"/>
                    </a:lnTo>
                    <a:lnTo>
                      <a:pt x="124" y="116"/>
                    </a:lnTo>
                    <a:lnTo>
                      <a:pt x="122" y="118"/>
                    </a:lnTo>
                    <a:lnTo>
                      <a:pt x="122" y="118"/>
                    </a:lnTo>
                    <a:lnTo>
                      <a:pt x="118" y="122"/>
                    </a:lnTo>
                    <a:lnTo>
                      <a:pt x="118" y="124"/>
                    </a:lnTo>
                    <a:lnTo>
                      <a:pt x="116" y="124"/>
                    </a:lnTo>
                    <a:lnTo>
                      <a:pt x="114" y="126"/>
                    </a:lnTo>
                    <a:lnTo>
                      <a:pt x="112" y="126"/>
                    </a:lnTo>
                    <a:lnTo>
                      <a:pt x="112" y="126"/>
                    </a:lnTo>
                    <a:lnTo>
                      <a:pt x="112" y="124"/>
                    </a:lnTo>
                    <a:lnTo>
                      <a:pt x="110" y="124"/>
                    </a:lnTo>
                    <a:lnTo>
                      <a:pt x="110" y="124"/>
                    </a:lnTo>
                    <a:lnTo>
                      <a:pt x="110" y="124"/>
                    </a:lnTo>
                    <a:lnTo>
                      <a:pt x="105" y="128"/>
                    </a:lnTo>
                    <a:lnTo>
                      <a:pt x="101" y="130"/>
                    </a:lnTo>
                    <a:lnTo>
                      <a:pt x="99" y="133"/>
                    </a:lnTo>
                    <a:lnTo>
                      <a:pt x="97" y="135"/>
                    </a:lnTo>
                    <a:lnTo>
                      <a:pt x="97" y="137"/>
                    </a:lnTo>
                    <a:lnTo>
                      <a:pt x="99" y="139"/>
                    </a:lnTo>
                    <a:lnTo>
                      <a:pt x="103" y="139"/>
                    </a:lnTo>
                    <a:lnTo>
                      <a:pt x="103" y="139"/>
                    </a:lnTo>
                    <a:lnTo>
                      <a:pt x="103" y="141"/>
                    </a:lnTo>
                    <a:lnTo>
                      <a:pt x="103" y="145"/>
                    </a:lnTo>
                    <a:lnTo>
                      <a:pt x="103" y="145"/>
                    </a:lnTo>
                    <a:lnTo>
                      <a:pt x="103" y="145"/>
                    </a:lnTo>
                    <a:lnTo>
                      <a:pt x="103" y="147"/>
                    </a:lnTo>
                    <a:lnTo>
                      <a:pt x="101" y="151"/>
                    </a:lnTo>
                    <a:lnTo>
                      <a:pt x="97" y="152"/>
                    </a:lnTo>
                    <a:lnTo>
                      <a:pt x="95" y="154"/>
                    </a:lnTo>
                    <a:lnTo>
                      <a:pt x="91" y="154"/>
                    </a:lnTo>
                    <a:lnTo>
                      <a:pt x="91" y="154"/>
                    </a:lnTo>
                    <a:lnTo>
                      <a:pt x="89" y="158"/>
                    </a:lnTo>
                    <a:lnTo>
                      <a:pt x="87" y="158"/>
                    </a:lnTo>
                    <a:lnTo>
                      <a:pt x="82" y="160"/>
                    </a:lnTo>
                    <a:lnTo>
                      <a:pt x="80" y="162"/>
                    </a:lnTo>
                    <a:lnTo>
                      <a:pt x="78" y="162"/>
                    </a:lnTo>
                    <a:lnTo>
                      <a:pt x="78" y="162"/>
                    </a:lnTo>
                    <a:lnTo>
                      <a:pt x="76" y="158"/>
                    </a:lnTo>
                    <a:lnTo>
                      <a:pt x="76" y="158"/>
                    </a:lnTo>
                    <a:lnTo>
                      <a:pt x="74" y="160"/>
                    </a:lnTo>
                    <a:lnTo>
                      <a:pt x="74" y="162"/>
                    </a:lnTo>
                    <a:lnTo>
                      <a:pt x="72" y="164"/>
                    </a:lnTo>
                    <a:lnTo>
                      <a:pt x="70" y="164"/>
                    </a:lnTo>
                    <a:lnTo>
                      <a:pt x="70" y="164"/>
                    </a:lnTo>
                    <a:lnTo>
                      <a:pt x="70" y="162"/>
                    </a:lnTo>
                    <a:lnTo>
                      <a:pt x="68" y="162"/>
                    </a:lnTo>
                    <a:lnTo>
                      <a:pt x="68" y="164"/>
                    </a:lnTo>
                    <a:lnTo>
                      <a:pt x="66" y="166"/>
                    </a:lnTo>
                    <a:lnTo>
                      <a:pt x="65" y="166"/>
                    </a:lnTo>
                    <a:lnTo>
                      <a:pt x="65" y="164"/>
                    </a:lnTo>
                    <a:lnTo>
                      <a:pt x="63" y="160"/>
                    </a:lnTo>
                    <a:lnTo>
                      <a:pt x="63" y="158"/>
                    </a:lnTo>
                    <a:lnTo>
                      <a:pt x="61" y="158"/>
                    </a:lnTo>
                    <a:lnTo>
                      <a:pt x="61" y="160"/>
                    </a:lnTo>
                    <a:lnTo>
                      <a:pt x="61" y="160"/>
                    </a:lnTo>
                    <a:lnTo>
                      <a:pt x="61" y="162"/>
                    </a:lnTo>
                    <a:lnTo>
                      <a:pt x="61" y="162"/>
                    </a:lnTo>
                    <a:lnTo>
                      <a:pt x="61" y="164"/>
                    </a:lnTo>
                    <a:lnTo>
                      <a:pt x="59" y="164"/>
                    </a:lnTo>
                    <a:lnTo>
                      <a:pt x="59" y="164"/>
                    </a:lnTo>
                    <a:lnTo>
                      <a:pt x="51" y="164"/>
                    </a:lnTo>
                    <a:lnTo>
                      <a:pt x="49" y="164"/>
                    </a:lnTo>
                    <a:lnTo>
                      <a:pt x="45" y="166"/>
                    </a:lnTo>
                    <a:lnTo>
                      <a:pt x="40" y="171"/>
                    </a:lnTo>
                    <a:lnTo>
                      <a:pt x="36" y="171"/>
                    </a:lnTo>
                    <a:lnTo>
                      <a:pt x="34" y="171"/>
                    </a:lnTo>
                    <a:lnTo>
                      <a:pt x="30" y="171"/>
                    </a:lnTo>
                    <a:lnTo>
                      <a:pt x="26" y="171"/>
                    </a:lnTo>
                    <a:lnTo>
                      <a:pt x="24" y="171"/>
                    </a:lnTo>
                    <a:lnTo>
                      <a:pt x="21" y="170"/>
                    </a:lnTo>
                    <a:lnTo>
                      <a:pt x="19" y="168"/>
                    </a:lnTo>
                    <a:lnTo>
                      <a:pt x="5" y="170"/>
                    </a:lnTo>
                    <a:lnTo>
                      <a:pt x="4" y="173"/>
                    </a:lnTo>
                    <a:lnTo>
                      <a:pt x="0" y="179"/>
                    </a:lnTo>
                    <a:lnTo>
                      <a:pt x="0" y="183"/>
                    </a:lnTo>
                    <a:lnTo>
                      <a:pt x="2" y="190"/>
                    </a:lnTo>
                    <a:lnTo>
                      <a:pt x="2" y="192"/>
                    </a:lnTo>
                    <a:lnTo>
                      <a:pt x="5" y="194"/>
                    </a:lnTo>
                    <a:lnTo>
                      <a:pt x="5" y="196"/>
                    </a:lnTo>
                    <a:lnTo>
                      <a:pt x="7" y="198"/>
                    </a:lnTo>
                    <a:lnTo>
                      <a:pt x="9" y="198"/>
                    </a:lnTo>
                    <a:lnTo>
                      <a:pt x="11" y="198"/>
                    </a:lnTo>
                    <a:lnTo>
                      <a:pt x="13" y="200"/>
                    </a:lnTo>
                    <a:lnTo>
                      <a:pt x="13" y="200"/>
                    </a:lnTo>
                    <a:lnTo>
                      <a:pt x="15" y="202"/>
                    </a:lnTo>
                    <a:lnTo>
                      <a:pt x="15" y="204"/>
                    </a:lnTo>
                    <a:lnTo>
                      <a:pt x="15" y="204"/>
                    </a:lnTo>
                    <a:lnTo>
                      <a:pt x="19" y="204"/>
                    </a:lnTo>
                    <a:lnTo>
                      <a:pt x="26" y="202"/>
                    </a:lnTo>
                    <a:lnTo>
                      <a:pt x="28" y="202"/>
                    </a:lnTo>
                    <a:lnTo>
                      <a:pt x="32" y="202"/>
                    </a:lnTo>
                    <a:lnTo>
                      <a:pt x="32" y="202"/>
                    </a:lnTo>
                    <a:lnTo>
                      <a:pt x="36" y="198"/>
                    </a:lnTo>
                    <a:lnTo>
                      <a:pt x="36" y="198"/>
                    </a:lnTo>
                    <a:lnTo>
                      <a:pt x="38" y="202"/>
                    </a:lnTo>
                    <a:lnTo>
                      <a:pt x="47" y="215"/>
                    </a:lnTo>
                    <a:lnTo>
                      <a:pt x="47" y="217"/>
                    </a:lnTo>
                    <a:lnTo>
                      <a:pt x="45" y="219"/>
                    </a:lnTo>
                    <a:lnTo>
                      <a:pt x="44" y="221"/>
                    </a:lnTo>
                    <a:lnTo>
                      <a:pt x="42" y="223"/>
                    </a:lnTo>
                    <a:lnTo>
                      <a:pt x="42" y="225"/>
                    </a:lnTo>
                    <a:lnTo>
                      <a:pt x="42" y="227"/>
                    </a:lnTo>
                    <a:lnTo>
                      <a:pt x="42" y="227"/>
                    </a:lnTo>
                    <a:lnTo>
                      <a:pt x="42" y="228"/>
                    </a:lnTo>
                    <a:lnTo>
                      <a:pt x="40" y="228"/>
                    </a:lnTo>
                    <a:lnTo>
                      <a:pt x="40" y="228"/>
                    </a:lnTo>
                    <a:lnTo>
                      <a:pt x="40" y="230"/>
                    </a:lnTo>
                    <a:lnTo>
                      <a:pt x="38" y="230"/>
                    </a:lnTo>
                    <a:lnTo>
                      <a:pt x="38" y="232"/>
                    </a:lnTo>
                    <a:lnTo>
                      <a:pt x="38" y="234"/>
                    </a:lnTo>
                    <a:lnTo>
                      <a:pt x="38" y="236"/>
                    </a:lnTo>
                    <a:lnTo>
                      <a:pt x="38" y="240"/>
                    </a:lnTo>
                    <a:lnTo>
                      <a:pt x="44" y="246"/>
                    </a:lnTo>
                    <a:lnTo>
                      <a:pt x="45" y="248"/>
                    </a:lnTo>
                    <a:lnTo>
                      <a:pt x="45" y="248"/>
                    </a:lnTo>
                    <a:lnTo>
                      <a:pt x="47" y="253"/>
                    </a:lnTo>
                    <a:lnTo>
                      <a:pt x="45" y="255"/>
                    </a:lnTo>
                    <a:lnTo>
                      <a:pt x="49" y="255"/>
                    </a:lnTo>
                    <a:lnTo>
                      <a:pt x="59" y="257"/>
                    </a:lnTo>
                    <a:lnTo>
                      <a:pt x="63" y="255"/>
                    </a:lnTo>
                    <a:lnTo>
                      <a:pt x="65" y="255"/>
                    </a:lnTo>
                    <a:lnTo>
                      <a:pt x="68" y="255"/>
                    </a:lnTo>
                    <a:lnTo>
                      <a:pt x="68" y="255"/>
                    </a:lnTo>
                    <a:lnTo>
                      <a:pt x="72" y="253"/>
                    </a:lnTo>
                    <a:lnTo>
                      <a:pt x="84" y="249"/>
                    </a:lnTo>
                    <a:lnTo>
                      <a:pt x="89" y="248"/>
                    </a:lnTo>
                    <a:lnTo>
                      <a:pt x="95" y="248"/>
                    </a:lnTo>
                    <a:lnTo>
                      <a:pt x="97" y="246"/>
                    </a:lnTo>
                    <a:lnTo>
                      <a:pt x="99" y="244"/>
                    </a:lnTo>
                    <a:lnTo>
                      <a:pt x="99" y="244"/>
                    </a:lnTo>
                    <a:lnTo>
                      <a:pt x="101" y="242"/>
                    </a:lnTo>
                    <a:lnTo>
                      <a:pt x="103" y="240"/>
                    </a:lnTo>
                    <a:lnTo>
                      <a:pt x="106" y="242"/>
                    </a:lnTo>
                    <a:lnTo>
                      <a:pt x="114" y="242"/>
                    </a:lnTo>
                    <a:lnTo>
                      <a:pt x="122" y="246"/>
                    </a:lnTo>
                    <a:lnTo>
                      <a:pt x="125" y="248"/>
                    </a:lnTo>
                    <a:lnTo>
                      <a:pt x="125" y="248"/>
                    </a:lnTo>
                    <a:lnTo>
                      <a:pt x="125" y="248"/>
                    </a:lnTo>
                    <a:lnTo>
                      <a:pt x="125" y="249"/>
                    </a:lnTo>
                    <a:lnTo>
                      <a:pt x="125" y="249"/>
                    </a:lnTo>
                    <a:lnTo>
                      <a:pt x="127" y="251"/>
                    </a:lnTo>
                    <a:lnTo>
                      <a:pt x="129" y="251"/>
                    </a:lnTo>
                    <a:lnTo>
                      <a:pt x="133" y="253"/>
                    </a:lnTo>
                    <a:lnTo>
                      <a:pt x="165" y="249"/>
                    </a:lnTo>
                    <a:lnTo>
                      <a:pt x="167" y="249"/>
                    </a:lnTo>
                    <a:lnTo>
                      <a:pt x="169" y="249"/>
                    </a:lnTo>
                    <a:lnTo>
                      <a:pt x="171" y="251"/>
                    </a:lnTo>
                    <a:lnTo>
                      <a:pt x="173" y="253"/>
                    </a:lnTo>
                    <a:lnTo>
                      <a:pt x="175" y="253"/>
                    </a:lnTo>
                    <a:lnTo>
                      <a:pt x="179" y="251"/>
                    </a:lnTo>
                    <a:lnTo>
                      <a:pt x="181" y="251"/>
                    </a:lnTo>
                    <a:lnTo>
                      <a:pt x="186" y="249"/>
                    </a:lnTo>
                    <a:lnTo>
                      <a:pt x="190" y="249"/>
                    </a:lnTo>
                    <a:lnTo>
                      <a:pt x="196" y="248"/>
                    </a:lnTo>
                    <a:lnTo>
                      <a:pt x="198" y="246"/>
                    </a:lnTo>
                    <a:lnTo>
                      <a:pt x="200" y="244"/>
                    </a:lnTo>
                    <a:lnTo>
                      <a:pt x="202" y="242"/>
                    </a:lnTo>
                    <a:lnTo>
                      <a:pt x="202" y="242"/>
                    </a:lnTo>
                    <a:lnTo>
                      <a:pt x="206" y="240"/>
                    </a:lnTo>
                    <a:lnTo>
                      <a:pt x="207" y="238"/>
                    </a:lnTo>
                    <a:lnTo>
                      <a:pt x="207" y="236"/>
                    </a:lnTo>
                    <a:lnTo>
                      <a:pt x="207" y="236"/>
                    </a:lnTo>
                    <a:lnTo>
                      <a:pt x="207" y="232"/>
                    </a:lnTo>
                    <a:lnTo>
                      <a:pt x="207" y="230"/>
                    </a:lnTo>
                    <a:lnTo>
                      <a:pt x="207" y="228"/>
                    </a:lnTo>
                    <a:lnTo>
                      <a:pt x="209" y="227"/>
                    </a:lnTo>
                    <a:lnTo>
                      <a:pt x="209" y="227"/>
                    </a:lnTo>
                    <a:lnTo>
                      <a:pt x="219" y="215"/>
                    </a:lnTo>
                    <a:lnTo>
                      <a:pt x="223" y="213"/>
                    </a:lnTo>
                    <a:lnTo>
                      <a:pt x="223" y="213"/>
                    </a:lnTo>
                    <a:lnTo>
                      <a:pt x="226" y="209"/>
                    </a:lnTo>
                    <a:lnTo>
                      <a:pt x="230" y="208"/>
                    </a:lnTo>
                    <a:lnTo>
                      <a:pt x="234" y="204"/>
                    </a:lnTo>
                    <a:lnTo>
                      <a:pt x="246" y="192"/>
                    </a:lnTo>
                    <a:lnTo>
                      <a:pt x="246" y="192"/>
                    </a:lnTo>
                    <a:lnTo>
                      <a:pt x="247" y="190"/>
                    </a:lnTo>
                    <a:lnTo>
                      <a:pt x="247" y="190"/>
                    </a:lnTo>
                    <a:lnTo>
                      <a:pt x="246" y="189"/>
                    </a:lnTo>
                    <a:lnTo>
                      <a:pt x="246" y="189"/>
                    </a:lnTo>
                    <a:lnTo>
                      <a:pt x="244" y="187"/>
                    </a:lnTo>
                    <a:lnTo>
                      <a:pt x="244" y="185"/>
                    </a:lnTo>
                    <a:lnTo>
                      <a:pt x="244" y="185"/>
                    </a:lnTo>
                    <a:lnTo>
                      <a:pt x="244" y="183"/>
                    </a:lnTo>
                    <a:lnTo>
                      <a:pt x="246" y="181"/>
                    </a:lnTo>
                    <a:lnTo>
                      <a:pt x="247" y="181"/>
                    </a:lnTo>
                    <a:lnTo>
                      <a:pt x="247" y="181"/>
                    </a:lnTo>
                    <a:lnTo>
                      <a:pt x="247" y="181"/>
                    </a:lnTo>
                    <a:lnTo>
                      <a:pt x="249" y="181"/>
                    </a:lnTo>
                    <a:lnTo>
                      <a:pt x="249" y="183"/>
                    </a:lnTo>
                    <a:lnTo>
                      <a:pt x="249" y="183"/>
                    </a:lnTo>
                    <a:lnTo>
                      <a:pt x="251" y="185"/>
                    </a:lnTo>
                    <a:lnTo>
                      <a:pt x="253" y="185"/>
                    </a:lnTo>
                    <a:lnTo>
                      <a:pt x="255" y="187"/>
                    </a:lnTo>
                    <a:lnTo>
                      <a:pt x="265" y="183"/>
                    </a:lnTo>
                    <a:lnTo>
                      <a:pt x="266" y="187"/>
                    </a:lnTo>
                    <a:lnTo>
                      <a:pt x="270" y="185"/>
                    </a:lnTo>
                    <a:lnTo>
                      <a:pt x="270" y="185"/>
                    </a:lnTo>
                    <a:lnTo>
                      <a:pt x="272" y="185"/>
                    </a:lnTo>
                    <a:lnTo>
                      <a:pt x="274" y="185"/>
                    </a:lnTo>
                    <a:lnTo>
                      <a:pt x="276" y="183"/>
                    </a:lnTo>
                    <a:lnTo>
                      <a:pt x="280" y="181"/>
                    </a:lnTo>
                    <a:lnTo>
                      <a:pt x="284" y="179"/>
                    </a:lnTo>
                    <a:lnTo>
                      <a:pt x="289" y="177"/>
                    </a:lnTo>
                    <a:lnTo>
                      <a:pt x="297" y="175"/>
                    </a:lnTo>
                    <a:lnTo>
                      <a:pt x="297" y="175"/>
                    </a:lnTo>
                    <a:lnTo>
                      <a:pt x="299" y="173"/>
                    </a:lnTo>
                    <a:lnTo>
                      <a:pt x="307" y="170"/>
                    </a:lnTo>
                    <a:lnTo>
                      <a:pt x="310" y="168"/>
                    </a:lnTo>
                    <a:lnTo>
                      <a:pt x="339" y="158"/>
                    </a:lnTo>
                    <a:lnTo>
                      <a:pt x="343" y="154"/>
                    </a:lnTo>
                    <a:lnTo>
                      <a:pt x="345" y="154"/>
                    </a:lnTo>
                    <a:lnTo>
                      <a:pt x="345" y="154"/>
                    </a:lnTo>
                    <a:lnTo>
                      <a:pt x="347" y="156"/>
                    </a:lnTo>
                    <a:lnTo>
                      <a:pt x="348" y="156"/>
                    </a:lnTo>
                    <a:lnTo>
                      <a:pt x="350" y="156"/>
                    </a:lnTo>
                    <a:lnTo>
                      <a:pt x="350" y="158"/>
                    </a:lnTo>
                    <a:lnTo>
                      <a:pt x="354" y="158"/>
                    </a:lnTo>
                    <a:lnTo>
                      <a:pt x="362" y="156"/>
                    </a:lnTo>
                    <a:lnTo>
                      <a:pt x="366" y="154"/>
                    </a:lnTo>
                    <a:lnTo>
                      <a:pt x="367" y="152"/>
                    </a:lnTo>
                    <a:lnTo>
                      <a:pt x="369" y="151"/>
                    </a:lnTo>
                    <a:lnTo>
                      <a:pt x="377" y="147"/>
                    </a:lnTo>
                    <a:lnTo>
                      <a:pt x="383" y="145"/>
                    </a:lnTo>
                    <a:lnTo>
                      <a:pt x="406" y="145"/>
                    </a:lnTo>
                    <a:lnTo>
                      <a:pt x="406" y="145"/>
                    </a:lnTo>
                    <a:lnTo>
                      <a:pt x="406" y="145"/>
                    </a:lnTo>
                    <a:lnTo>
                      <a:pt x="406" y="147"/>
                    </a:lnTo>
                    <a:lnTo>
                      <a:pt x="404" y="149"/>
                    </a:lnTo>
                    <a:lnTo>
                      <a:pt x="402" y="152"/>
                    </a:lnTo>
                    <a:lnTo>
                      <a:pt x="398" y="158"/>
                    </a:lnTo>
                    <a:lnTo>
                      <a:pt x="390" y="168"/>
                    </a:lnTo>
                    <a:lnTo>
                      <a:pt x="388" y="171"/>
                    </a:lnTo>
                    <a:lnTo>
                      <a:pt x="387" y="173"/>
                    </a:lnTo>
                    <a:lnTo>
                      <a:pt x="388" y="175"/>
                    </a:lnTo>
                    <a:lnTo>
                      <a:pt x="388" y="175"/>
                    </a:lnTo>
                    <a:lnTo>
                      <a:pt x="388" y="181"/>
                    </a:lnTo>
                    <a:lnTo>
                      <a:pt x="390" y="183"/>
                    </a:lnTo>
                    <a:lnTo>
                      <a:pt x="390" y="183"/>
                    </a:lnTo>
                    <a:lnTo>
                      <a:pt x="390" y="185"/>
                    </a:lnTo>
                    <a:lnTo>
                      <a:pt x="392" y="185"/>
                    </a:lnTo>
                    <a:lnTo>
                      <a:pt x="392" y="185"/>
                    </a:lnTo>
                    <a:lnTo>
                      <a:pt x="392" y="187"/>
                    </a:lnTo>
                    <a:lnTo>
                      <a:pt x="394" y="187"/>
                    </a:lnTo>
                    <a:lnTo>
                      <a:pt x="396" y="189"/>
                    </a:lnTo>
                    <a:lnTo>
                      <a:pt x="396" y="189"/>
                    </a:lnTo>
                    <a:lnTo>
                      <a:pt x="398" y="190"/>
                    </a:lnTo>
                    <a:lnTo>
                      <a:pt x="398" y="194"/>
                    </a:lnTo>
                    <a:lnTo>
                      <a:pt x="398" y="196"/>
                    </a:lnTo>
                    <a:lnTo>
                      <a:pt x="396" y="200"/>
                    </a:lnTo>
                    <a:lnTo>
                      <a:pt x="396" y="200"/>
                    </a:lnTo>
                    <a:lnTo>
                      <a:pt x="396" y="200"/>
                    </a:lnTo>
                    <a:lnTo>
                      <a:pt x="398" y="202"/>
                    </a:lnTo>
                    <a:lnTo>
                      <a:pt x="398" y="202"/>
                    </a:lnTo>
                    <a:lnTo>
                      <a:pt x="398" y="204"/>
                    </a:lnTo>
                    <a:lnTo>
                      <a:pt x="398" y="206"/>
                    </a:lnTo>
                    <a:lnTo>
                      <a:pt x="398" y="206"/>
                    </a:lnTo>
                    <a:lnTo>
                      <a:pt x="398" y="206"/>
                    </a:lnTo>
                    <a:lnTo>
                      <a:pt x="398" y="206"/>
                    </a:lnTo>
                    <a:lnTo>
                      <a:pt x="402" y="202"/>
                    </a:lnTo>
                    <a:lnTo>
                      <a:pt x="402" y="202"/>
                    </a:lnTo>
                    <a:lnTo>
                      <a:pt x="402" y="202"/>
                    </a:lnTo>
                    <a:lnTo>
                      <a:pt x="404" y="202"/>
                    </a:lnTo>
                    <a:lnTo>
                      <a:pt x="404" y="202"/>
                    </a:lnTo>
                    <a:lnTo>
                      <a:pt x="404" y="200"/>
                    </a:lnTo>
                    <a:lnTo>
                      <a:pt x="406" y="200"/>
                    </a:lnTo>
                    <a:lnTo>
                      <a:pt x="406" y="202"/>
                    </a:lnTo>
                    <a:lnTo>
                      <a:pt x="408" y="202"/>
                    </a:lnTo>
                    <a:lnTo>
                      <a:pt x="408" y="204"/>
                    </a:lnTo>
                    <a:lnTo>
                      <a:pt x="409" y="206"/>
                    </a:lnTo>
                    <a:lnTo>
                      <a:pt x="409" y="206"/>
                    </a:lnTo>
                    <a:lnTo>
                      <a:pt x="409" y="209"/>
                    </a:lnTo>
                    <a:lnTo>
                      <a:pt x="409" y="209"/>
                    </a:lnTo>
                    <a:lnTo>
                      <a:pt x="409" y="209"/>
                    </a:lnTo>
                    <a:lnTo>
                      <a:pt x="408" y="209"/>
                    </a:lnTo>
                    <a:lnTo>
                      <a:pt x="408" y="209"/>
                    </a:lnTo>
                    <a:lnTo>
                      <a:pt x="406" y="211"/>
                    </a:lnTo>
                    <a:lnTo>
                      <a:pt x="406" y="211"/>
                    </a:lnTo>
                    <a:lnTo>
                      <a:pt x="406" y="211"/>
                    </a:lnTo>
                    <a:lnTo>
                      <a:pt x="406" y="213"/>
                    </a:lnTo>
                    <a:lnTo>
                      <a:pt x="406" y="213"/>
                    </a:lnTo>
                    <a:lnTo>
                      <a:pt x="404" y="215"/>
                    </a:lnTo>
                    <a:lnTo>
                      <a:pt x="404" y="215"/>
                    </a:lnTo>
                    <a:lnTo>
                      <a:pt x="404" y="215"/>
                    </a:lnTo>
                    <a:lnTo>
                      <a:pt x="404" y="215"/>
                    </a:lnTo>
                    <a:lnTo>
                      <a:pt x="402" y="215"/>
                    </a:lnTo>
                    <a:lnTo>
                      <a:pt x="402" y="215"/>
                    </a:lnTo>
                    <a:lnTo>
                      <a:pt x="400" y="217"/>
                    </a:lnTo>
                    <a:lnTo>
                      <a:pt x="400" y="217"/>
                    </a:lnTo>
                    <a:lnTo>
                      <a:pt x="400" y="219"/>
                    </a:lnTo>
                    <a:lnTo>
                      <a:pt x="400" y="219"/>
                    </a:lnTo>
                    <a:lnTo>
                      <a:pt x="400" y="219"/>
                    </a:lnTo>
                    <a:lnTo>
                      <a:pt x="396" y="217"/>
                    </a:lnTo>
                    <a:lnTo>
                      <a:pt x="396" y="217"/>
                    </a:lnTo>
                    <a:lnTo>
                      <a:pt x="396" y="217"/>
                    </a:lnTo>
                    <a:lnTo>
                      <a:pt x="394" y="219"/>
                    </a:lnTo>
                    <a:lnTo>
                      <a:pt x="394" y="219"/>
                    </a:lnTo>
                    <a:lnTo>
                      <a:pt x="390" y="217"/>
                    </a:lnTo>
                    <a:lnTo>
                      <a:pt x="390" y="217"/>
                    </a:lnTo>
                    <a:lnTo>
                      <a:pt x="375" y="225"/>
                    </a:lnTo>
                    <a:lnTo>
                      <a:pt x="373" y="223"/>
                    </a:lnTo>
                    <a:lnTo>
                      <a:pt x="371" y="223"/>
                    </a:lnTo>
                    <a:lnTo>
                      <a:pt x="369" y="221"/>
                    </a:lnTo>
                    <a:lnTo>
                      <a:pt x="367" y="219"/>
                    </a:lnTo>
                    <a:lnTo>
                      <a:pt x="366" y="219"/>
                    </a:lnTo>
                    <a:lnTo>
                      <a:pt x="366" y="219"/>
                    </a:lnTo>
                    <a:lnTo>
                      <a:pt x="364" y="221"/>
                    </a:lnTo>
                    <a:lnTo>
                      <a:pt x="362" y="221"/>
                    </a:lnTo>
                    <a:lnTo>
                      <a:pt x="362" y="221"/>
                    </a:lnTo>
                    <a:lnTo>
                      <a:pt x="360" y="223"/>
                    </a:lnTo>
                    <a:lnTo>
                      <a:pt x="360" y="223"/>
                    </a:lnTo>
                    <a:lnTo>
                      <a:pt x="360" y="227"/>
                    </a:lnTo>
                    <a:lnTo>
                      <a:pt x="360" y="227"/>
                    </a:lnTo>
                    <a:lnTo>
                      <a:pt x="358" y="228"/>
                    </a:lnTo>
                    <a:lnTo>
                      <a:pt x="358" y="230"/>
                    </a:lnTo>
                    <a:lnTo>
                      <a:pt x="354" y="232"/>
                    </a:lnTo>
                    <a:lnTo>
                      <a:pt x="352" y="234"/>
                    </a:lnTo>
                    <a:lnTo>
                      <a:pt x="352" y="234"/>
                    </a:lnTo>
                    <a:lnTo>
                      <a:pt x="350" y="234"/>
                    </a:lnTo>
                    <a:lnTo>
                      <a:pt x="348" y="236"/>
                    </a:lnTo>
                    <a:lnTo>
                      <a:pt x="345" y="240"/>
                    </a:lnTo>
                    <a:lnTo>
                      <a:pt x="339" y="242"/>
                    </a:lnTo>
                    <a:lnTo>
                      <a:pt x="339" y="244"/>
                    </a:lnTo>
                    <a:lnTo>
                      <a:pt x="337" y="244"/>
                    </a:lnTo>
                    <a:lnTo>
                      <a:pt x="335" y="244"/>
                    </a:lnTo>
                    <a:lnTo>
                      <a:pt x="333" y="242"/>
                    </a:lnTo>
                    <a:lnTo>
                      <a:pt x="333" y="244"/>
                    </a:lnTo>
                    <a:lnTo>
                      <a:pt x="333" y="244"/>
                    </a:lnTo>
                    <a:lnTo>
                      <a:pt x="331" y="244"/>
                    </a:lnTo>
                    <a:lnTo>
                      <a:pt x="333" y="248"/>
                    </a:lnTo>
                    <a:lnTo>
                      <a:pt x="333" y="248"/>
                    </a:lnTo>
                    <a:lnTo>
                      <a:pt x="333" y="248"/>
                    </a:lnTo>
                    <a:lnTo>
                      <a:pt x="335" y="249"/>
                    </a:lnTo>
                    <a:lnTo>
                      <a:pt x="337" y="249"/>
                    </a:lnTo>
                    <a:lnTo>
                      <a:pt x="337" y="251"/>
                    </a:lnTo>
                    <a:lnTo>
                      <a:pt x="337" y="253"/>
                    </a:lnTo>
                    <a:lnTo>
                      <a:pt x="337" y="257"/>
                    </a:lnTo>
                    <a:lnTo>
                      <a:pt x="337" y="259"/>
                    </a:lnTo>
                    <a:lnTo>
                      <a:pt x="337" y="259"/>
                    </a:lnTo>
                    <a:lnTo>
                      <a:pt x="335" y="259"/>
                    </a:lnTo>
                    <a:lnTo>
                      <a:pt x="335" y="261"/>
                    </a:lnTo>
                    <a:lnTo>
                      <a:pt x="335" y="261"/>
                    </a:lnTo>
                    <a:lnTo>
                      <a:pt x="335" y="261"/>
                    </a:lnTo>
                    <a:lnTo>
                      <a:pt x="333" y="263"/>
                    </a:lnTo>
                    <a:lnTo>
                      <a:pt x="333" y="265"/>
                    </a:lnTo>
                    <a:lnTo>
                      <a:pt x="335" y="265"/>
                    </a:lnTo>
                    <a:lnTo>
                      <a:pt x="335" y="267"/>
                    </a:lnTo>
                    <a:lnTo>
                      <a:pt x="337" y="268"/>
                    </a:lnTo>
                    <a:lnTo>
                      <a:pt x="337" y="268"/>
                    </a:lnTo>
                    <a:lnTo>
                      <a:pt x="337" y="268"/>
                    </a:lnTo>
                    <a:lnTo>
                      <a:pt x="337" y="272"/>
                    </a:lnTo>
                    <a:lnTo>
                      <a:pt x="337" y="274"/>
                    </a:lnTo>
                    <a:lnTo>
                      <a:pt x="337" y="276"/>
                    </a:lnTo>
                    <a:lnTo>
                      <a:pt x="337" y="276"/>
                    </a:lnTo>
                    <a:lnTo>
                      <a:pt x="339" y="280"/>
                    </a:lnTo>
                    <a:lnTo>
                      <a:pt x="339" y="284"/>
                    </a:lnTo>
                    <a:lnTo>
                      <a:pt x="339" y="284"/>
                    </a:lnTo>
                    <a:lnTo>
                      <a:pt x="339" y="284"/>
                    </a:lnTo>
                    <a:lnTo>
                      <a:pt x="341" y="284"/>
                    </a:lnTo>
                    <a:lnTo>
                      <a:pt x="345" y="282"/>
                    </a:lnTo>
                    <a:lnTo>
                      <a:pt x="352" y="280"/>
                    </a:lnTo>
                    <a:lnTo>
                      <a:pt x="354" y="278"/>
                    </a:lnTo>
                    <a:lnTo>
                      <a:pt x="356" y="274"/>
                    </a:lnTo>
                    <a:lnTo>
                      <a:pt x="358" y="270"/>
                    </a:lnTo>
                    <a:lnTo>
                      <a:pt x="362" y="267"/>
                    </a:lnTo>
                    <a:lnTo>
                      <a:pt x="366" y="267"/>
                    </a:lnTo>
                    <a:lnTo>
                      <a:pt x="367" y="267"/>
                    </a:lnTo>
                    <a:lnTo>
                      <a:pt x="369" y="267"/>
                    </a:lnTo>
                    <a:lnTo>
                      <a:pt x="369" y="267"/>
                    </a:lnTo>
                    <a:lnTo>
                      <a:pt x="371" y="265"/>
                    </a:lnTo>
                    <a:lnTo>
                      <a:pt x="373" y="261"/>
                    </a:lnTo>
                    <a:lnTo>
                      <a:pt x="373" y="261"/>
                    </a:lnTo>
                    <a:lnTo>
                      <a:pt x="375" y="259"/>
                    </a:lnTo>
                    <a:lnTo>
                      <a:pt x="379" y="259"/>
                    </a:lnTo>
                    <a:lnTo>
                      <a:pt x="381" y="259"/>
                    </a:lnTo>
                    <a:lnTo>
                      <a:pt x="381" y="257"/>
                    </a:lnTo>
                    <a:lnTo>
                      <a:pt x="383" y="253"/>
                    </a:lnTo>
                    <a:lnTo>
                      <a:pt x="388" y="248"/>
                    </a:lnTo>
                    <a:lnTo>
                      <a:pt x="390" y="248"/>
                    </a:lnTo>
                    <a:lnTo>
                      <a:pt x="396" y="246"/>
                    </a:lnTo>
                    <a:lnTo>
                      <a:pt x="398" y="246"/>
                    </a:lnTo>
                    <a:lnTo>
                      <a:pt x="400" y="242"/>
                    </a:lnTo>
                    <a:lnTo>
                      <a:pt x="402" y="240"/>
                    </a:lnTo>
                    <a:lnTo>
                      <a:pt x="406" y="232"/>
                    </a:lnTo>
                    <a:lnTo>
                      <a:pt x="409" y="228"/>
                    </a:lnTo>
                    <a:lnTo>
                      <a:pt x="415" y="225"/>
                    </a:lnTo>
                    <a:lnTo>
                      <a:pt x="421" y="221"/>
                    </a:lnTo>
                    <a:lnTo>
                      <a:pt x="446" y="217"/>
                    </a:lnTo>
                    <a:lnTo>
                      <a:pt x="451" y="217"/>
                    </a:lnTo>
                    <a:lnTo>
                      <a:pt x="453" y="217"/>
                    </a:lnTo>
                    <a:lnTo>
                      <a:pt x="455" y="217"/>
                    </a:lnTo>
                    <a:lnTo>
                      <a:pt x="457" y="217"/>
                    </a:lnTo>
                    <a:lnTo>
                      <a:pt x="459" y="215"/>
                    </a:lnTo>
                    <a:lnTo>
                      <a:pt x="461" y="213"/>
                    </a:lnTo>
                    <a:lnTo>
                      <a:pt x="461" y="211"/>
                    </a:lnTo>
                    <a:lnTo>
                      <a:pt x="463" y="211"/>
                    </a:lnTo>
                    <a:lnTo>
                      <a:pt x="465" y="211"/>
                    </a:lnTo>
                    <a:lnTo>
                      <a:pt x="465" y="211"/>
                    </a:lnTo>
                    <a:lnTo>
                      <a:pt x="467" y="213"/>
                    </a:lnTo>
                    <a:lnTo>
                      <a:pt x="467" y="213"/>
                    </a:lnTo>
                    <a:lnTo>
                      <a:pt x="468" y="213"/>
                    </a:lnTo>
                    <a:lnTo>
                      <a:pt x="468" y="211"/>
                    </a:lnTo>
                    <a:lnTo>
                      <a:pt x="470" y="211"/>
                    </a:lnTo>
                    <a:lnTo>
                      <a:pt x="472" y="209"/>
                    </a:lnTo>
                    <a:lnTo>
                      <a:pt x="472" y="209"/>
                    </a:lnTo>
                    <a:lnTo>
                      <a:pt x="474" y="211"/>
                    </a:lnTo>
                    <a:lnTo>
                      <a:pt x="478" y="211"/>
                    </a:lnTo>
                    <a:lnTo>
                      <a:pt x="480" y="213"/>
                    </a:lnTo>
                    <a:lnTo>
                      <a:pt x="480" y="215"/>
                    </a:lnTo>
                    <a:lnTo>
                      <a:pt x="484" y="217"/>
                    </a:lnTo>
                    <a:lnTo>
                      <a:pt x="484" y="219"/>
                    </a:lnTo>
                    <a:lnTo>
                      <a:pt x="488" y="221"/>
                    </a:lnTo>
                    <a:lnTo>
                      <a:pt x="488" y="223"/>
                    </a:lnTo>
                    <a:lnTo>
                      <a:pt x="488" y="225"/>
                    </a:lnTo>
                    <a:lnTo>
                      <a:pt x="486" y="227"/>
                    </a:lnTo>
                    <a:lnTo>
                      <a:pt x="486" y="228"/>
                    </a:lnTo>
                    <a:lnTo>
                      <a:pt x="488" y="230"/>
                    </a:lnTo>
                    <a:lnTo>
                      <a:pt x="501" y="236"/>
                    </a:lnTo>
                    <a:lnTo>
                      <a:pt x="501" y="236"/>
                    </a:lnTo>
                    <a:lnTo>
                      <a:pt x="503" y="238"/>
                    </a:lnTo>
                    <a:lnTo>
                      <a:pt x="503" y="238"/>
                    </a:lnTo>
                    <a:lnTo>
                      <a:pt x="505" y="238"/>
                    </a:lnTo>
                    <a:lnTo>
                      <a:pt x="505" y="238"/>
                    </a:lnTo>
                    <a:lnTo>
                      <a:pt x="507" y="238"/>
                    </a:lnTo>
                    <a:lnTo>
                      <a:pt x="507" y="238"/>
                    </a:lnTo>
                    <a:lnTo>
                      <a:pt x="507" y="238"/>
                    </a:lnTo>
                    <a:lnTo>
                      <a:pt x="508" y="238"/>
                    </a:lnTo>
                    <a:lnTo>
                      <a:pt x="508" y="238"/>
                    </a:lnTo>
                    <a:lnTo>
                      <a:pt x="510" y="240"/>
                    </a:lnTo>
                    <a:lnTo>
                      <a:pt x="510" y="238"/>
                    </a:lnTo>
                    <a:lnTo>
                      <a:pt x="512" y="238"/>
                    </a:lnTo>
                    <a:lnTo>
                      <a:pt x="512" y="236"/>
                    </a:lnTo>
                    <a:lnTo>
                      <a:pt x="512" y="234"/>
                    </a:lnTo>
                    <a:lnTo>
                      <a:pt x="512" y="234"/>
                    </a:lnTo>
                    <a:lnTo>
                      <a:pt x="512" y="232"/>
                    </a:lnTo>
                    <a:lnTo>
                      <a:pt x="510" y="232"/>
                    </a:lnTo>
                    <a:lnTo>
                      <a:pt x="510" y="232"/>
                    </a:lnTo>
                    <a:lnTo>
                      <a:pt x="510" y="230"/>
                    </a:lnTo>
                    <a:lnTo>
                      <a:pt x="510" y="228"/>
                    </a:lnTo>
                    <a:lnTo>
                      <a:pt x="508" y="228"/>
                    </a:lnTo>
                    <a:lnTo>
                      <a:pt x="507" y="225"/>
                    </a:lnTo>
                    <a:lnTo>
                      <a:pt x="491" y="206"/>
                    </a:lnTo>
                    <a:lnTo>
                      <a:pt x="489" y="202"/>
                    </a:lnTo>
                    <a:lnTo>
                      <a:pt x="489" y="200"/>
                    </a:lnTo>
                    <a:lnTo>
                      <a:pt x="489" y="196"/>
                    </a:lnTo>
                    <a:lnTo>
                      <a:pt x="489" y="194"/>
                    </a:lnTo>
                    <a:lnTo>
                      <a:pt x="489" y="194"/>
                    </a:lnTo>
                    <a:lnTo>
                      <a:pt x="489" y="192"/>
                    </a:lnTo>
                    <a:lnTo>
                      <a:pt x="489" y="190"/>
                    </a:lnTo>
                    <a:lnTo>
                      <a:pt x="489" y="190"/>
                    </a:lnTo>
                    <a:lnTo>
                      <a:pt x="488" y="189"/>
                    </a:lnTo>
                    <a:lnTo>
                      <a:pt x="488" y="189"/>
                    </a:lnTo>
                    <a:lnTo>
                      <a:pt x="488" y="185"/>
                    </a:lnTo>
                    <a:lnTo>
                      <a:pt x="488" y="183"/>
                    </a:lnTo>
                    <a:lnTo>
                      <a:pt x="489" y="181"/>
                    </a:lnTo>
                    <a:lnTo>
                      <a:pt x="491" y="181"/>
                    </a:lnTo>
                    <a:lnTo>
                      <a:pt x="495" y="177"/>
                    </a:lnTo>
                    <a:lnTo>
                      <a:pt x="497" y="177"/>
                    </a:lnTo>
                    <a:lnTo>
                      <a:pt x="499" y="171"/>
                    </a:lnTo>
                    <a:lnTo>
                      <a:pt x="501" y="171"/>
                    </a:lnTo>
                    <a:lnTo>
                      <a:pt x="503" y="171"/>
                    </a:lnTo>
                    <a:lnTo>
                      <a:pt x="505" y="170"/>
                    </a:lnTo>
                    <a:lnTo>
                      <a:pt x="505" y="170"/>
                    </a:lnTo>
                    <a:lnTo>
                      <a:pt x="507" y="170"/>
                    </a:lnTo>
                    <a:lnTo>
                      <a:pt x="507" y="168"/>
                    </a:lnTo>
                    <a:lnTo>
                      <a:pt x="507" y="168"/>
                    </a:lnTo>
                    <a:lnTo>
                      <a:pt x="507" y="168"/>
                    </a:lnTo>
                    <a:lnTo>
                      <a:pt x="508" y="166"/>
                    </a:lnTo>
                    <a:lnTo>
                      <a:pt x="508" y="166"/>
                    </a:lnTo>
                    <a:lnTo>
                      <a:pt x="510" y="164"/>
                    </a:lnTo>
                    <a:lnTo>
                      <a:pt x="510" y="164"/>
                    </a:lnTo>
                    <a:lnTo>
                      <a:pt x="512" y="164"/>
                    </a:lnTo>
                    <a:lnTo>
                      <a:pt x="512" y="162"/>
                    </a:lnTo>
                    <a:lnTo>
                      <a:pt x="518" y="158"/>
                    </a:lnTo>
                    <a:lnTo>
                      <a:pt x="518" y="156"/>
                    </a:lnTo>
                    <a:lnTo>
                      <a:pt x="520" y="154"/>
                    </a:lnTo>
                    <a:lnTo>
                      <a:pt x="522" y="154"/>
                    </a:lnTo>
                    <a:lnTo>
                      <a:pt x="522" y="152"/>
                    </a:lnTo>
                    <a:lnTo>
                      <a:pt x="524" y="152"/>
                    </a:lnTo>
                    <a:lnTo>
                      <a:pt x="526" y="152"/>
                    </a:lnTo>
                    <a:lnTo>
                      <a:pt x="528" y="154"/>
                    </a:lnTo>
                    <a:lnTo>
                      <a:pt x="528" y="156"/>
                    </a:lnTo>
                    <a:lnTo>
                      <a:pt x="528" y="156"/>
                    </a:lnTo>
                    <a:lnTo>
                      <a:pt x="529" y="156"/>
                    </a:lnTo>
                    <a:lnTo>
                      <a:pt x="531" y="154"/>
                    </a:lnTo>
                    <a:lnTo>
                      <a:pt x="531" y="154"/>
                    </a:lnTo>
                    <a:lnTo>
                      <a:pt x="531" y="152"/>
                    </a:lnTo>
                    <a:lnTo>
                      <a:pt x="531" y="151"/>
                    </a:lnTo>
                    <a:lnTo>
                      <a:pt x="531" y="149"/>
                    </a:lnTo>
                    <a:lnTo>
                      <a:pt x="533" y="145"/>
                    </a:lnTo>
                    <a:lnTo>
                      <a:pt x="533" y="145"/>
                    </a:lnTo>
                    <a:lnTo>
                      <a:pt x="533" y="141"/>
                    </a:lnTo>
                    <a:close/>
                  </a:path>
                </a:pathLst>
              </a:custGeom>
              <a:solidFill>
                <a:schemeClr val="bg1"/>
              </a:solidFill>
              <a:ln w="3175" cap="rnd">
                <a:solidFill>
                  <a:schemeClr val="tx1">
                    <a:lumMod val="50000"/>
                    <a:lumOff val="50000"/>
                  </a:schemeClr>
                </a:solidFill>
                <a:prstDash val="solid"/>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64" name="Freeform 74">
                <a:extLst>
                  <a:ext uri="{FF2B5EF4-FFF2-40B4-BE49-F238E27FC236}">
                    <a16:creationId xmlns:a16="http://schemas.microsoft.com/office/drawing/2014/main" id="{B18E0EE9-0B71-461C-8C7A-F779688BE367}"/>
                  </a:ext>
                </a:extLst>
              </p:cNvPr>
              <p:cNvSpPr>
                <a:spLocks noEditPoints="1"/>
              </p:cNvSpPr>
              <p:nvPr/>
            </p:nvSpPr>
            <p:spPr bwMode="auto">
              <a:xfrm>
                <a:off x="7995711" y="4206045"/>
                <a:ext cx="1182803" cy="993690"/>
              </a:xfrm>
              <a:custGeom>
                <a:avLst/>
                <a:gdLst>
                  <a:gd name="T0" fmla="*/ 724 w 745"/>
                  <a:gd name="T1" fmla="*/ 9 h 626"/>
                  <a:gd name="T2" fmla="*/ 684 w 745"/>
                  <a:gd name="T3" fmla="*/ 36 h 626"/>
                  <a:gd name="T4" fmla="*/ 650 w 745"/>
                  <a:gd name="T5" fmla="*/ 21 h 626"/>
                  <a:gd name="T6" fmla="*/ 623 w 745"/>
                  <a:gd name="T7" fmla="*/ 15 h 626"/>
                  <a:gd name="T8" fmla="*/ 615 w 745"/>
                  <a:gd name="T9" fmla="*/ 28 h 626"/>
                  <a:gd name="T10" fmla="*/ 585 w 745"/>
                  <a:gd name="T11" fmla="*/ 61 h 626"/>
                  <a:gd name="T12" fmla="*/ 560 w 745"/>
                  <a:gd name="T13" fmla="*/ 72 h 626"/>
                  <a:gd name="T14" fmla="*/ 535 w 745"/>
                  <a:gd name="T15" fmla="*/ 70 h 626"/>
                  <a:gd name="T16" fmla="*/ 520 w 745"/>
                  <a:gd name="T17" fmla="*/ 99 h 626"/>
                  <a:gd name="T18" fmla="*/ 467 w 745"/>
                  <a:gd name="T19" fmla="*/ 124 h 626"/>
                  <a:gd name="T20" fmla="*/ 444 w 745"/>
                  <a:gd name="T21" fmla="*/ 150 h 626"/>
                  <a:gd name="T22" fmla="*/ 428 w 745"/>
                  <a:gd name="T23" fmla="*/ 175 h 626"/>
                  <a:gd name="T24" fmla="*/ 398 w 745"/>
                  <a:gd name="T25" fmla="*/ 192 h 626"/>
                  <a:gd name="T26" fmla="*/ 381 w 745"/>
                  <a:gd name="T27" fmla="*/ 205 h 626"/>
                  <a:gd name="T28" fmla="*/ 356 w 745"/>
                  <a:gd name="T29" fmla="*/ 198 h 626"/>
                  <a:gd name="T30" fmla="*/ 337 w 745"/>
                  <a:gd name="T31" fmla="*/ 207 h 626"/>
                  <a:gd name="T32" fmla="*/ 356 w 745"/>
                  <a:gd name="T33" fmla="*/ 221 h 626"/>
                  <a:gd name="T34" fmla="*/ 341 w 745"/>
                  <a:gd name="T35" fmla="*/ 224 h 626"/>
                  <a:gd name="T36" fmla="*/ 322 w 745"/>
                  <a:gd name="T37" fmla="*/ 207 h 626"/>
                  <a:gd name="T38" fmla="*/ 307 w 745"/>
                  <a:gd name="T39" fmla="*/ 234 h 626"/>
                  <a:gd name="T40" fmla="*/ 261 w 745"/>
                  <a:gd name="T41" fmla="*/ 245 h 626"/>
                  <a:gd name="T42" fmla="*/ 226 w 745"/>
                  <a:gd name="T43" fmla="*/ 285 h 626"/>
                  <a:gd name="T44" fmla="*/ 196 w 745"/>
                  <a:gd name="T45" fmla="*/ 295 h 626"/>
                  <a:gd name="T46" fmla="*/ 148 w 745"/>
                  <a:gd name="T47" fmla="*/ 302 h 626"/>
                  <a:gd name="T48" fmla="*/ 124 w 745"/>
                  <a:gd name="T49" fmla="*/ 321 h 626"/>
                  <a:gd name="T50" fmla="*/ 91 w 745"/>
                  <a:gd name="T51" fmla="*/ 318 h 626"/>
                  <a:gd name="T52" fmla="*/ 30 w 745"/>
                  <a:gd name="T53" fmla="*/ 331 h 626"/>
                  <a:gd name="T54" fmla="*/ 26 w 745"/>
                  <a:gd name="T55" fmla="*/ 361 h 626"/>
                  <a:gd name="T56" fmla="*/ 21 w 745"/>
                  <a:gd name="T57" fmla="*/ 399 h 626"/>
                  <a:gd name="T58" fmla="*/ 4 w 745"/>
                  <a:gd name="T59" fmla="*/ 424 h 626"/>
                  <a:gd name="T60" fmla="*/ 17 w 745"/>
                  <a:gd name="T61" fmla="*/ 458 h 626"/>
                  <a:gd name="T62" fmla="*/ 34 w 745"/>
                  <a:gd name="T63" fmla="*/ 470 h 626"/>
                  <a:gd name="T64" fmla="*/ 63 w 745"/>
                  <a:gd name="T65" fmla="*/ 466 h 626"/>
                  <a:gd name="T66" fmla="*/ 59 w 745"/>
                  <a:gd name="T67" fmla="*/ 487 h 626"/>
                  <a:gd name="T68" fmla="*/ 53 w 745"/>
                  <a:gd name="T69" fmla="*/ 496 h 626"/>
                  <a:gd name="T70" fmla="*/ 19 w 745"/>
                  <a:gd name="T71" fmla="*/ 479 h 626"/>
                  <a:gd name="T72" fmla="*/ 23 w 745"/>
                  <a:gd name="T73" fmla="*/ 512 h 626"/>
                  <a:gd name="T74" fmla="*/ 38 w 745"/>
                  <a:gd name="T75" fmla="*/ 513 h 626"/>
                  <a:gd name="T76" fmla="*/ 53 w 745"/>
                  <a:gd name="T77" fmla="*/ 512 h 626"/>
                  <a:gd name="T78" fmla="*/ 82 w 745"/>
                  <a:gd name="T79" fmla="*/ 517 h 626"/>
                  <a:gd name="T80" fmla="*/ 105 w 745"/>
                  <a:gd name="T81" fmla="*/ 504 h 626"/>
                  <a:gd name="T82" fmla="*/ 118 w 745"/>
                  <a:gd name="T83" fmla="*/ 510 h 626"/>
                  <a:gd name="T84" fmla="*/ 141 w 745"/>
                  <a:gd name="T85" fmla="*/ 536 h 626"/>
                  <a:gd name="T86" fmla="*/ 152 w 745"/>
                  <a:gd name="T87" fmla="*/ 559 h 626"/>
                  <a:gd name="T88" fmla="*/ 169 w 745"/>
                  <a:gd name="T89" fmla="*/ 576 h 626"/>
                  <a:gd name="T90" fmla="*/ 150 w 745"/>
                  <a:gd name="T91" fmla="*/ 601 h 626"/>
                  <a:gd name="T92" fmla="*/ 164 w 745"/>
                  <a:gd name="T93" fmla="*/ 622 h 626"/>
                  <a:gd name="T94" fmla="*/ 200 w 745"/>
                  <a:gd name="T95" fmla="*/ 588 h 626"/>
                  <a:gd name="T96" fmla="*/ 238 w 745"/>
                  <a:gd name="T97" fmla="*/ 580 h 626"/>
                  <a:gd name="T98" fmla="*/ 274 w 745"/>
                  <a:gd name="T99" fmla="*/ 569 h 626"/>
                  <a:gd name="T100" fmla="*/ 308 w 745"/>
                  <a:gd name="T101" fmla="*/ 546 h 626"/>
                  <a:gd name="T102" fmla="*/ 320 w 745"/>
                  <a:gd name="T103" fmla="*/ 546 h 626"/>
                  <a:gd name="T104" fmla="*/ 326 w 745"/>
                  <a:gd name="T105" fmla="*/ 512 h 626"/>
                  <a:gd name="T106" fmla="*/ 318 w 745"/>
                  <a:gd name="T107" fmla="*/ 437 h 626"/>
                  <a:gd name="T108" fmla="*/ 347 w 745"/>
                  <a:gd name="T109" fmla="*/ 321 h 626"/>
                  <a:gd name="T110" fmla="*/ 387 w 745"/>
                  <a:gd name="T111" fmla="*/ 308 h 626"/>
                  <a:gd name="T112" fmla="*/ 419 w 745"/>
                  <a:gd name="T113" fmla="*/ 274 h 626"/>
                  <a:gd name="T114" fmla="*/ 482 w 745"/>
                  <a:gd name="T115" fmla="*/ 268 h 626"/>
                  <a:gd name="T116" fmla="*/ 522 w 745"/>
                  <a:gd name="T117" fmla="*/ 224 h 626"/>
                  <a:gd name="T118" fmla="*/ 579 w 745"/>
                  <a:gd name="T119" fmla="*/ 164 h 626"/>
                  <a:gd name="T120" fmla="*/ 619 w 745"/>
                  <a:gd name="T121" fmla="*/ 129 h 626"/>
                  <a:gd name="T122" fmla="*/ 697 w 745"/>
                  <a:gd name="T123" fmla="*/ 65 h 626"/>
                  <a:gd name="T124" fmla="*/ 514 w 745"/>
                  <a:gd name="T125" fmla="*/ 238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45" h="626">
                    <a:moveTo>
                      <a:pt x="743" y="6"/>
                    </a:moveTo>
                    <a:lnTo>
                      <a:pt x="743" y="6"/>
                    </a:lnTo>
                    <a:lnTo>
                      <a:pt x="743" y="6"/>
                    </a:lnTo>
                    <a:lnTo>
                      <a:pt x="743" y="8"/>
                    </a:lnTo>
                    <a:lnTo>
                      <a:pt x="741" y="9"/>
                    </a:lnTo>
                    <a:lnTo>
                      <a:pt x="739" y="8"/>
                    </a:lnTo>
                    <a:lnTo>
                      <a:pt x="739" y="8"/>
                    </a:lnTo>
                    <a:lnTo>
                      <a:pt x="739" y="6"/>
                    </a:lnTo>
                    <a:lnTo>
                      <a:pt x="739" y="6"/>
                    </a:lnTo>
                    <a:lnTo>
                      <a:pt x="739" y="4"/>
                    </a:lnTo>
                    <a:lnTo>
                      <a:pt x="739" y="2"/>
                    </a:lnTo>
                    <a:lnTo>
                      <a:pt x="741" y="2"/>
                    </a:lnTo>
                    <a:lnTo>
                      <a:pt x="741" y="2"/>
                    </a:lnTo>
                    <a:lnTo>
                      <a:pt x="743" y="4"/>
                    </a:lnTo>
                    <a:lnTo>
                      <a:pt x="743" y="6"/>
                    </a:lnTo>
                    <a:lnTo>
                      <a:pt x="745" y="6"/>
                    </a:lnTo>
                    <a:lnTo>
                      <a:pt x="743" y="2"/>
                    </a:lnTo>
                    <a:lnTo>
                      <a:pt x="743" y="2"/>
                    </a:lnTo>
                    <a:lnTo>
                      <a:pt x="743" y="2"/>
                    </a:lnTo>
                    <a:lnTo>
                      <a:pt x="741" y="0"/>
                    </a:lnTo>
                    <a:lnTo>
                      <a:pt x="741" y="0"/>
                    </a:lnTo>
                    <a:lnTo>
                      <a:pt x="737" y="0"/>
                    </a:lnTo>
                    <a:lnTo>
                      <a:pt x="737" y="0"/>
                    </a:lnTo>
                    <a:lnTo>
                      <a:pt x="735" y="0"/>
                    </a:lnTo>
                    <a:lnTo>
                      <a:pt x="735" y="2"/>
                    </a:lnTo>
                    <a:lnTo>
                      <a:pt x="735" y="2"/>
                    </a:lnTo>
                    <a:lnTo>
                      <a:pt x="735" y="2"/>
                    </a:lnTo>
                    <a:lnTo>
                      <a:pt x="735" y="4"/>
                    </a:lnTo>
                    <a:lnTo>
                      <a:pt x="735" y="4"/>
                    </a:lnTo>
                    <a:lnTo>
                      <a:pt x="735" y="6"/>
                    </a:lnTo>
                    <a:lnTo>
                      <a:pt x="735" y="6"/>
                    </a:lnTo>
                    <a:lnTo>
                      <a:pt x="733" y="8"/>
                    </a:lnTo>
                    <a:lnTo>
                      <a:pt x="733" y="8"/>
                    </a:lnTo>
                    <a:lnTo>
                      <a:pt x="733" y="8"/>
                    </a:lnTo>
                    <a:lnTo>
                      <a:pt x="731" y="8"/>
                    </a:lnTo>
                    <a:lnTo>
                      <a:pt x="731" y="6"/>
                    </a:lnTo>
                    <a:lnTo>
                      <a:pt x="724" y="9"/>
                    </a:lnTo>
                    <a:lnTo>
                      <a:pt x="724" y="11"/>
                    </a:lnTo>
                    <a:lnTo>
                      <a:pt x="720" y="13"/>
                    </a:lnTo>
                    <a:lnTo>
                      <a:pt x="720" y="13"/>
                    </a:lnTo>
                    <a:lnTo>
                      <a:pt x="718" y="13"/>
                    </a:lnTo>
                    <a:lnTo>
                      <a:pt x="718" y="13"/>
                    </a:lnTo>
                    <a:lnTo>
                      <a:pt x="716" y="13"/>
                    </a:lnTo>
                    <a:lnTo>
                      <a:pt x="716" y="13"/>
                    </a:lnTo>
                    <a:lnTo>
                      <a:pt x="716" y="13"/>
                    </a:lnTo>
                    <a:lnTo>
                      <a:pt x="716" y="15"/>
                    </a:lnTo>
                    <a:lnTo>
                      <a:pt x="716" y="15"/>
                    </a:lnTo>
                    <a:lnTo>
                      <a:pt x="716" y="17"/>
                    </a:lnTo>
                    <a:lnTo>
                      <a:pt x="716" y="17"/>
                    </a:lnTo>
                    <a:lnTo>
                      <a:pt x="714" y="17"/>
                    </a:lnTo>
                    <a:lnTo>
                      <a:pt x="714" y="19"/>
                    </a:lnTo>
                    <a:lnTo>
                      <a:pt x="714" y="19"/>
                    </a:lnTo>
                    <a:lnTo>
                      <a:pt x="714" y="19"/>
                    </a:lnTo>
                    <a:lnTo>
                      <a:pt x="714" y="19"/>
                    </a:lnTo>
                    <a:lnTo>
                      <a:pt x="716" y="21"/>
                    </a:lnTo>
                    <a:lnTo>
                      <a:pt x="716" y="21"/>
                    </a:lnTo>
                    <a:lnTo>
                      <a:pt x="714" y="21"/>
                    </a:lnTo>
                    <a:lnTo>
                      <a:pt x="712" y="25"/>
                    </a:lnTo>
                    <a:lnTo>
                      <a:pt x="710" y="27"/>
                    </a:lnTo>
                    <a:lnTo>
                      <a:pt x="710" y="27"/>
                    </a:lnTo>
                    <a:lnTo>
                      <a:pt x="709" y="27"/>
                    </a:lnTo>
                    <a:lnTo>
                      <a:pt x="709" y="27"/>
                    </a:lnTo>
                    <a:lnTo>
                      <a:pt x="709" y="27"/>
                    </a:lnTo>
                    <a:lnTo>
                      <a:pt x="707" y="28"/>
                    </a:lnTo>
                    <a:lnTo>
                      <a:pt x="707" y="30"/>
                    </a:lnTo>
                    <a:lnTo>
                      <a:pt x="705" y="32"/>
                    </a:lnTo>
                    <a:lnTo>
                      <a:pt x="703" y="34"/>
                    </a:lnTo>
                    <a:lnTo>
                      <a:pt x="701" y="34"/>
                    </a:lnTo>
                    <a:lnTo>
                      <a:pt x="695" y="36"/>
                    </a:lnTo>
                    <a:lnTo>
                      <a:pt x="690" y="36"/>
                    </a:lnTo>
                    <a:lnTo>
                      <a:pt x="688" y="38"/>
                    </a:lnTo>
                    <a:lnTo>
                      <a:pt x="686" y="36"/>
                    </a:lnTo>
                    <a:lnTo>
                      <a:pt x="686" y="36"/>
                    </a:lnTo>
                    <a:lnTo>
                      <a:pt x="684" y="36"/>
                    </a:lnTo>
                    <a:lnTo>
                      <a:pt x="682" y="36"/>
                    </a:lnTo>
                    <a:lnTo>
                      <a:pt x="680" y="36"/>
                    </a:lnTo>
                    <a:lnTo>
                      <a:pt x="680" y="34"/>
                    </a:lnTo>
                    <a:lnTo>
                      <a:pt x="678" y="34"/>
                    </a:lnTo>
                    <a:lnTo>
                      <a:pt x="678" y="34"/>
                    </a:lnTo>
                    <a:lnTo>
                      <a:pt x="672" y="34"/>
                    </a:lnTo>
                    <a:lnTo>
                      <a:pt x="667" y="34"/>
                    </a:lnTo>
                    <a:lnTo>
                      <a:pt x="663" y="36"/>
                    </a:lnTo>
                    <a:lnTo>
                      <a:pt x="663" y="34"/>
                    </a:lnTo>
                    <a:lnTo>
                      <a:pt x="663" y="34"/>
                    </a:lnTo>
                    <a:lnTo>
                      <a:pt x="661" y="34"/>
                    </a:lnTo>
                    <a:lnTo>
                      <a:pt x="661" y="34"/>
                    </a:lnTo>
                    <a:lnTo>
                      <a:pt x="661" y="34"/>
                    </a:lnTo>
                    <a:lnTo>
                      <a:pt x="661" y="32"/>
                    </a:lnTo>
                    <a:lnTo>
                      <a:pt x="659" y="32"/>
                    </a:lnTo>
                    <a:lnTo>
                      <a:pt x="659" y="30"/>
                    </a:lnTo>
                    <a:lnTo>
                      <a:pt x="659" y="30"/>
                    </a:lnTo>
                    <a:lnTo>
                      <a:pt x="659" y="30"/>
                    </a:lnTo>
                    <a:lnTo>
                      <a:pt x="659" y="28"/>
                    </a:lnTo>
                    <a:lnTo>
                      <a:pt x="657" y="27"/>
                    </a:lnTo>
                    <a:lnTo>
                      <a:pt x="657" y="25"/>
                    </a:lnTo>
                    <a:lnTo>
                      <a:pt x="655" y="25"/>
                    </a:lnTo>
                    <a:lnTo>
                      <a:pt x="655" y="21"/>
                    </a:lnTo>
                    <a:lnTo>
                      <a:pt x="653" y="17"/>
                    </a:lnTo>
                    <a:lnTo>
                      <a:pt x="651" y="15"/>
                    </a:lnTo>
                    <a:lnTo>
                      <a:pt x="651" y="15"/>
                    </a:lnTo>
                    <a:lnTo>
                      <a:pt x="650" y="15"/>
                    </a:lnTo>
                    <a:lnTo>
                      <a:pt x="650" y="15"/>
                    </a:lnTo>
                    <a:lnTo>
                      <a:pt x="650" y="17"/>
                    </a:lnTo>
                    <a:lnTo>
                      <a:pt x="650" y="17"/>
                    </a:lnTo>
                    <a:lnTo>
                      <a:pt x="650" y="17"/>
                    </a:lnTo>
                    <a:lnTo>
                      <a:pt x="650" y="17"/>
                    </a:lnTo>
                    <a:lnTo>
                      <a:pt x="650" y="19"/>
                    </a:lnTo>
                    <a:lnTo>
                      <a:pt x="650" y="19"/>
                    </a:lnTo>
                    <a:lnTo>
                      <a:pt x="650" y="19"/>
                    </a:lnTo>
                    <a:lnTo>
                      <a:pt x="650" y="21"/>
                    </a:lnTo>
                    <a:lnTo>
                      <a:pt x="650" y="21"/>
                    </a:lnTo>
                    <a:lnTo>
                      <a:pt x="650" y="23"/>
                    </a:lnTo>
                    <a:lnTo>
                      <a:pt x="648" y="23"/>
                    </a:lnTo>
                    <a:lnTo>
                      <a:pt x="648" y="23"/>
                    </a:lnTo>
                    <a:lnTo>
                      <a:pt x="648" y="23"/>
                    </a:lnTo>
                    <a:lnTo>
                      <a:pt x="648" y="21"/>
                    </a:lnTo>
                    <a:lnTo>
                      <a:pt x="646" y="15"/>
                    </a:lnTo>
                    <a:lnTo>
                      <a:pt x="644" y="15"/>
                    </a:lnTo>
                    <a:lnTo>
                      <a:pt x="644" y="13"/>
                    </a:lnTo>
                    <a:lnTo>
                      <a:pt x="640" y="9"/>
                    </a:lnTo>
                    <a:lnTo>
                      <a:pt x="638" y="8"/>
                    </a:lnTo>
                    <a:lnTo>
                      <a:pt x="638" y="6"/>
                    </a:lnTo>
                    <a:lnTo>
                      <a:pt x="636" y="4"/>
                    </a:lnTo>
                    <a:lnTo>
                      <a:pt x="636" y="4"/>
                    </a:lnTo>
                    <a:lnTo>
                      <a:pt x="634" y="4"/>
                    </a:lnTo>
                    <a:lnTo>
                      <a:pt x="634" y="6"/>
                    </a:lnTo>
                    <a:lnTo>
                      <a:pt x="634" y="6"/>
                    </a:lnTo>
                    <a:lnTo>
                      <a:pt x="634" y="8"/>
                    </a:lnTo>
                    <a:lnTo>
                      <a:pt x="634" y="8"/>
                    </a:lnTo>
                    <a:lnTo>
                      <a:pt x="632" y="9"/>
                    </a:lnTo>
                    <a:lnTo>
                      <a:pt x="630" y="9"/>
                    </a:lnTo>
                    <a:lnTo>
                      <a:pt x="630" y="11"/>
                    </a:lnTo>
                    <a:lnTo>
                      <a:pt x="630" y="11"/>
                    </a:lnTo>
                    <a:lnTo>
                      <a:pt x="629" y="13"/>
                    </a:lnTo>
                    <a:lnTo>
                      <a:pt x="629" y="15"/>
                    </a:lnTo>
                    <a:lnTo>
                      <a:pt x="629" y="15"/>
                    </a:lnTo>
                    <a:lnTo>
                      <a:pt x="627" y="15"/>
                    </a:lnTo>
                    <a:lnTo>
                      <a:pt x="627" y="15"/>
                    </a:lnTo>
                    <a:lnTo>
                      <a:pt x="627" y="15"/>
                    </a:lnTo>
                    <a:lnTo>
                      <a:pt x="625" y="13"/>
                    </a:lnTo>
                    <a:lnTo>
                      <a:pt x="625" y="11"/>
                    </a:lnTo>
                    <a:lnTo>
                      <a:pt x="625" y="9"/>
                    </a:lnTo>
                    <a:lnTo>
                      <a:pt x="623" y="9"/>
                    </a:lnTo>
                    <a:lnTo>
                      <a:pt x="623" y="9"/>
                    </a:lnTo>
                    <a:lnTo>
                      <a:pt x="623" y="9"/>
                    </a:lnTo>
                    <a:lnTo>
                      <a:pt x="623" y="9"/>
                    </a:lnTo>
                    <a:lnTo>
                      <a:pt x="623" y="13"/>
                    </a:lnTo>
                    <a:lnTo>
                      <a:pt x="623" y="15"/>
                    </a:lnTo>
                    <a:lnTo>
                      <a:pt x="623" y="15"/>
                    </a:lnTo>
                    <a:lnTo>
                      <a:pt x="621" y="15"/>
                    </a:lnTo>
                    <a:lnTo>
                      <a:pt x="621" y="15"/>
                    </a:lnTo>
                    <a:lnTo>
                      <a:pt x="621" y="17"/>
                    </a:lnTo>
                    <a:lnTo>
                      <a:pt x="621" y="17"/>
                    </a:lnTo>
                    <a:lnTo>
                      <a:pt x="621" y="17"/>
                    </a:lnTo>
                    <a:lnTo>
                      <a:pt x="621" y="17"/>
                    </a:lnTo>
                    <a:lnTo>
                      <a:pt x="621" y="19"/>
                    </a:lnTo>
                    <a:lnTo>
                      <a:pt x="621" y="19"/>
                    </a:lnTo>
                    <a:lnTo>
                      <a:pt x="621" y="21"/>
                    </a:lnTo>
                    <a:lnTo>
                      <a:pt x="619" y="19"/>
                    </a:lnTo>
                    <a:lnTo>
                      <a:pt x="617" y="19"/>
                    </a:lnTo>
                    <a:lnTo>
                      <a:pt x="615" y="17"/>
                    </a:lnTo>
                    <a:lnTo>
                      <a:pt x="613" y="17"/>
                    </a:lnTo>
                    <a:lnTo>
                      <a:pt x="613" y="17"/>
                    </a:lnTo>
                    <a:lnTo>
                      <a:pt x="613" y="17"/>
                    </a:lnTo>
                    <a:lnTo>
                      <a:pt x="611" y="15"/>
                    </a:lnTo>
                    <a:lnTo>
                      <a:pt x="609" y="15"/>
                    </a:lnTo>
                    <a:lnTo>
                      <a:pt x="609" y="15"/>
                    </a:lnTo>
                    <a:lnTo>
                      <a:pt x="609" y="17"/>
                    </a:lnTo>
                    <a:lnTo>
                      <a:pt x="608" y="17"/>
                    </a:lnTo>
                    <a:lnTo>
                      <a:pt x="608" y="17"/>
                    </a:lnTo>
                    <a:lnTo>
                      <a:pt x="608" y="19"/>
                    </a:lnTo>
                    <a:lnTo>
                      <a:pt x="608" y="19"/>
                    </a:lnTo>
                    <a:lnTo>
                      <a:pt x="608" y="19"/>
                    </a:lnTo>
                    <a:lnTo>
                      <a:pt x="609" y="21"/>
                    </a:lnTo>
                    <a:lnTo>
                      <a:pt x="609" y="21"/>
                    </a:lnTo>
                    <a:lnTo>
                      <a:pt x="609" y="23"/>
                    </a:lnTo>
                    <a:lnTo>
                      <a:pt x="609" y="23"/>
                    </a:lnTo>
                    <a:lnTo>
                      <a:pt x="611" y="25"/>
                    </a:lnTo>
                    <a:lnTo>
                      <a:pt x="611" y="27"/>
                    </a:lnTo>
                    <a:lnTo>
                      <a:pt x="613" y="27"/>
                    </a:lnTo>
                    <a:lnTo>
                      <a:pt x="613" y="27"/>
                    </a:lnTo>
                    <a:lnTo>
                      <a:pt x="613" y="27"/>
                    </a:lnTo>
                    <a:lnTo>
                      <a:pt x="613" y="27"/>
                    </a:lnTo>
                    <a:lnTo>
                      <a:pt x="615" y="27"/>
                    </a:lnTo>
                    <a:lnTo>
                      <a:pt x="615" y="28"/>
                    </a:lnTo>
                    <a:lnTo>
                      <a:pt x="615" y="28"/>
                    </a:lnTo>
                    <a:lnTo>
                      <a:pt x="615" y="28"/>
                    </a:lnTo>
                    <a:lnTo>
                      <a:pt x="615" y="28"/>
                    </a:lnTo>
                    <a:lnTo>
                      <a:pt x="617" y="28"/>
                    </a:lnTo>
                    <a:lnTo>
                      <a:pt x="617" y="30"/>
                    </a:lnTo>
                    <a:lnTo>
                      <a:pt x="615" y="30"/>
                    </a:lnTo>
                    <a:lnTo>
                      <a:pt x="615" y="32"/>
                    </a:lnTo>
                    <a:lnTo>
                      <a:pt x="613" y="32"/>
                    </a:lnTo>
                    <a:lnTo>
                      <a:pt x="611" y="32"/>
                    </a:lnTo>
                    <a:lnTo>
                      <a:pt x="609" y="34"/>
                    </a:lnTo>
                    <a:lnTo>
                      <a:pt x="608" y="36"/>
                    </a:lnTo>
                    <a:lnTo>
                      <a:pt x="606" y="38"/>
                    </a:lnTo>
                    <a:lnTo>
                      <a:pt x="604" y="40"/>
                    </a:lnTo>
                    <a:lnTo>
                      <a:pt x="598" y="42"/>
                    </a:lnTo>
                    <a:lnTo>
                      <a:pt x="598" y="42"/>
                    </a:lnTo>
                    <a:lnTo>
                      <a:pt x="596" y="40"/>
                    </a:lnTo>
                    <a:lnTo>
                      <a:pt x="596" y="40"/>
                    </a:lnTo>
                    <a:lnTo>
                      <a:pt x="594" y="40"/>
                    </a:lnTo>
                    <a:lnTo>
                      <a:pt x="594" y="40"/>
                    </a:lnTo>
                    <a:lnTo>
                      <a:pt x="592" y="40"/>
                    </a:lnTo>
                    <a:lnTo>
                      <a:pt x="592" y="40"/>
                    </a:lnTo>
                    <a:lnTo>
                      <a:pt x="590" y="42"/>
                    </a:lnTo>
                    <a:lnTo>
                      <a:pt x="589" y="44"/>
                    </a:lnTo>
                    <a:lnTo>
                      <a:pt x="587" y="46"/>
                    </a:lnTo>
                    <a:lnTo>
                      <a:pt x="587" y="48"/>
                    </a:lnTo>
                    <a:lnTo>
                      <a:pt x="585" y="49"/>
                    </a:lnTo>
                    <a:lnTo>
                      <a:pt x="583" y="51"/>
                    </a:lnTo>
                    <a:lnTo>
                      <a:pt x="583" y="51"/>
                    </a:lnTo>
                    <a:lnTo>
                      <a:pt x="583" y="53"/>
                    </a:lnTo>
                    <a:lnTo>
                      <a:pt x="583" y="53"/>
                    </a:lnTo>
                    <a:lnTo>
                      <a:pt x="583" y="53"/>
                    </a:lnTo>
                    <a:lnTo>
                      <a:pt x="581" y="55"/>
                    </a:lnTo>
                    <a:lnTo>
                      <a:pt x="581" y="55"/>
                    </a:lnTo>
                    <a:lnTo>
                      <a:pt x="581" y="57"/>
                    </a:lnTo>
                    <a:lnTo>
                      <a:pt x="583" y="59"/>
                    </a:lnTo>
                    <a:lnTo>
                      <a:pt x="585" y="61"/>
                    </a:lnTo>
                    <a:lnTo>
                      <a:pt x="585" y="61"/>
                    </a:lnTo>
                    <a:lnTo>
                      <a:pt x="585" y="61"/>
                    </a:lnTo>
                    <a:lnTo>
                      <a:pt x="587" y="61"/>
                    </a:lnTo>
                    <a:lnTo>
                      <a:pt x="587" y="61"/>
                    </a:lnTo>
                    <a:lnTo>
                      <a:pt x="587" y="61"/>
                    </a:lnTo>
                    <a:lnTo>
                      <a:pt x="587" y="61"/>
                    </a:lnTo>
                    <a:lnTo>
                      <a:pt x="587" y="63"/>
                    </a:lnTo>
                    <a:lnTo>
                      <a:pt x="583" y="68"/>
                    </a:lnTo>
                    <a:lnTo>
                      <a:pt x="583" y="68"/>
                    </a:lnTo>
                    <a:lnTo>
                      <a:pt x="583" y="70"/>
                    </a:lnTo>
                    <a:lnTo>
                      <a:pt x="583" y="70"/>
                    </a:lnTo>
                    <a:lnTo>
                      <a:pt x="583" y="70"/>
                    </a:lnTo>
                    <a:lnTo>
                      <a:pt x="583" y="72"/>
                    </a:lnTo>
                    <a:lnTo>
                      <a:pt x="585" y="72"/>
                    </a:lnTo>
                    <a:lnTo>
                      <a:pt x="583" y="76"/>
                    </a:lnTo>
                    <a:lnTo>
                      <a:pt x="583" y="76"/>
                    </a:lnTo>
                    <a:lnTo>
                      <a:pt x="581" y="76"/>
                    </a:lnTo>
                    <a:lnTo>
                      <a:pt x="581" y="76"/>
                    </a:lnTo>
                    <a:lnTo>
                      <a:pt x="579" y="76"/>
                    </a:lnTo>
                    <a:lnTo>
                      <a:pt x="579" y="78"/>
                    </a:lnTo>
                    <a:lnTo>
                      <a:pt x="575" y="78"/>
                    </a:lnTo>
                    <a:lnTo>
                      <a:pt x="575" y="78"/>
                    </a:lnTo>
                    <a:lnTo>
                      <a:pt x="571" y="80"/>
                    </a:lnTo>
                    <a:lnTo>
                      <a:pt x="569" y="78"/>
                    </a:lnTo>
                    <a:lnTo>
                      <a:pt x="569" y="78"/>
                    </a:lnTo>
                    <a:lnTo>
                      <a:pt x="569" y="78"/>
                    </a:lnTo>
                    <a:lnTo>
                      <a:pt x="569" y="76"/>
                    </a:lnTo>
                    <a:lnTo>
                      <a:pt x="569" y="74"/>
                    </a:lnTo>
                    <a:lnTo>
                      <a:pt x="569" y="74"/>
                    </a:lnTo>
                    <a:lnTo>
                      <a:pt x="569" y="74"/>
                    </a:lnTo>
                    <a:lnTo>
                      <a:pt x="568" y="74"/>
                    </a:lnTo>
                    <a:lnTo>
                      <a:pt x="566" y="74"/>
                    </a:lnTo>
                    <a:lnTo>
                      <a:pt x="566" y="72"/>
                    </a:lnTo>
                    <a:lnTo>
                      <a:pt x="564" y="72"/>
                    </a:lnTo>
                    <a:lnTo>
                      <a:pt x="564" y="72"/>
                    </a:lnTo>
                    <a:lnTo>
                      <a:pt x="562" y="72"/>
                    </a:lnTo>
                    <a:lnTo>
                      <a:pt x="560" y="72"/>
                    </a:lnTo>
                    <a:lnTo>
                      <a:pt x="560" y="72"/>
                    </a:lnTo>
                    <a:lnTo>
                      <a:pt x="560" y="74"/>
                    </a:lnTo>
                    <a:lnTo>
                      <a:pt x="560" y="76"/>
                    </a:lnTo>
                    <a:lnTo>
                      <a:pt x="560" y="78"/>
                    </a:lnTo>
                    <a:lnTo>
                      <a:pt x="560" y="78"/>
                    </a:lnTo>
                    <a:lnTo>
                      <a:pt x="558" y="80"/>
                    </a:lnTo>
                    <a:lnTo>
                      <a:pt x="558" y="80"/>
                    </a:lnTo>
                    <a:lnTo>
                      <a:pt x="554" y="82"/>
                    </a:lnTo>
                    <a:lnTo>
                      <a:pt x="552" y="84"/>
                    </a:lnTo>
                    <a:lnTo>
                      <a:pt x="550" y="86"/>
                    </a:lnTo>
                    <a:lnTo>
                      <a:pt x="549" y="86"/>
                    </a:lnTo>
                    <a:lnTo>
                      <a:pt x="549" y="86"/>
                    </a:lnTo>
                    <a:lnTo>
                      <a:pt x="549" y="87"/>
                    </a:lnTo>
                    <a:lnTo>
                      <a:pt x="549" y="89"/>
                    </a:lnTo>
                    <a:lnTo>
                      <a:pt x="549" y="89"/>
                    </a:lnTo>
                    <a:lnTo>
                      <a:pt x="547" y="91"/>
                    </a:lnTo>
                    <a:lnTo>
                      <a:pt x="547" y="91"/>
                    </a:lnTo>
                    <a:lnTo>
                      <a:pt x="545" y="91"/>
                    </a:lnTo>
                    <a:lnTo>
                      <a:pt x="545" y="91"/>
                    </a:lnTo>
                    <a:lnTo>
                      <a:pt x="543" y="91"/>
                    </a:lnTo>
                    <a:lnTo>
                      <a:pt x="543" y="89"/>
                    </a:lnTo>
                    <a:lnTo>
                      <a:pt x="541" y="89"/>
                    </a:lnTo>
                    <a:lnTo>
                      <a:pt x="541" y="89"/>
                    </a:lnTo>
                    <a:lnTo>
                      <a:pt x="541" y="87"/>
                    </a:lnTo>
                    <a:lnTo>
                      <a:pt x="541" y="87"/>
                    </a:lnTo>
                    <a:lnTo>
                      <a:pt x="541" y="86"/>
                    </a:lnTo>
                    <a:lnTo>
                      <a:pt x="543" y="84"/>
                    </a:lnTo>
                    <a:lnTo>
                      <a:pt x="543" y="82"/>
                    </a:lnTo>
                    <a:lnTo>
                      <a:pt x="543" y="82"/>
                    </a:lnTo>
                    <a:lnTo>
                      <a:pt x="543" y="82"/>
                    </a:lnTo>
                    <a:lnTo>
                      <a:pt x="543" y="80"/>
                    </a:lnTo>
                    <a:lnTo>
                      <a:pt x="541" y="80"/>
                    </a:lnTo>
                    <a:lnTo>
                      <a:pt x="541" y="80"/>
                    </a:lnTo>
                    <a:lnTo>
                      <a:pt x="537" y="74"/>
                    </a:lnTo>
                    <a:lnTo>
                      <a:pt x="535" y="74"/>
                    </a:lnTo>
                    <a:lnTo>
                      <a:pt x="535" y="72"/>
                    </a:lnTo>
                    <a:lnTo>
                      <a:pt x="535" y="72"/>
                    </a:lnTo>
                    <a:lnTo>
                      <a:pt x="535" y="70"/>
                    </a:lnTo>
                    <a:lnTo>
                      <a:pt x="535" y="68"/>
                    </a:lnTo>
                    <a:lnTo>
                      <a:pt x="535" y="68"/>
                    </a:lnTo>
                    <a:lnTo>
                      <a:pt x="535" y="67"/>
                    </a:lnTo>
                    <a:lnTo>
                      <a:pt x="535" y="67"/>
                    </a:lnTo>
                    <a:lnTo>
                      <a:pt x="535" y="67"/>
                    </a:lnTo>
                    <a:lnTo>
                      <a:pt x="535" y="65"/>
                    </a:lnTo>
                    <a:lnTo>
                      <a:pt x="535" y="65"/>
                    </a:lnTo>
                    <a:lnTo>
                      <a:pt x="533" y="65"/>
                    </a:lnTo>
                    <a:lnTo>
                      <a:pt x="533" y="65"/>
                    </a:lnTo>
                    <a:lnTo>
                      <a:pt x="533" y="65"/>
                    </a:lnTo>
                    <a:lnTo>
                      <a:pt x="531" y="65"/>
                    </a:lnTo>
                    <a:lnTo>
                      <a:pt x="531" y="63"/>
                    </a:lnTo>
                    <a:lnTo>
                      <a:pt x="529" y="63"/>
                    </a:lnTo>
                    <a:lnTo>
                      <a:pt x="528" y="63"/>
                    </a:lnTo>
                    <a:lnTo>
                      <a:pt x="528" y="65"/>
                    </a:lnTo>
                    <a:lnTo>
                      <a:pt x="526" y="67"/>
                    </a:lnTo>
                    <a:lnTo>
                      <a:pt x="526" y="68"/>
                    </a:lnTo>
                    <a:lnTo>
                      <a:pt x="522" y="72"/>
                    </a:lnTo>
                    <a:lnTo>
                      <a:pt x="522" y="72"/>
                    </a:lnTo>
                    <a:lnTo>
                      <a:pt x="522" y="74"/>
                    </a:lnTo>
                    <a:lnTo>
                      <a:pt x="522" y="74"/>
                    </a:lnTo>
                    <a:lnTo>
                      <a:pt x="522" y="76"/>
                    </a:lnTo>
                    <a:lnTo>
                      <a:pt x="522" y="78"/>
                    </a:lnTo>
                    <a:lnTo>
                      <a:pt x="520" y="82"/>
                    </a:lnTo>
                    <a:lnTo>
                      <a:pt x="520" y="82"/>
                    </a:lnTo>
                    <a:lnTo>
                      <a:pt x="520" y="82"/>
                    </a:lnTo>
                    <a:lnTo>
                      <a:pt x="520" y="84"/>
                    </a:lnTo>
                    <a:lnTo>
                      <a:pt x="520" y="86"/>
                    </a:lnTo>
                    <a:lnTo>
                      <a:pt x="520" y="86"/>
                    </a:lnTo>
                    <a:lnTo>
                      <a:pt x="520" y="87"/>
                    </a:lnTo>
                    <a:lnTo>
                      <a:pt x="516" y="93"/>
                    </a:lnTo>
                    <a:lnTo>
                      <a:pt x="516" y="93"/>
                    </a:lnTo>
                    <a:lnTo>
                      <a:pt x="516" y="95"/>
                    </a:lnTo>
                    <a:lnTo>
                      <a:pt x="516" y="95"/>
                    </a:lnTo>
                    <a:lnTo>
                      <a:pt x="518" y="97"/>
                    </a:lnTo>
                    <a:lnTo>
                      <a:pt x="520" y="99"/>
                    </a:lnTo>
                    <a:lnTo>
                      <a:pt x="520" y="99"/>
                    </a:lnTo>
                    <a:lnTo>
                      <a:pt x="520" y="101"/>
                    </a:lnTo>
                    <a:lnTo>
                      <a:pt x="520" y="101"/>
                    </a:lnTo>
                    <a:lnTo>
                      <a:pt x="520" y="101"/>
                    </a:lnTo>
                    <a:lnTo>
                      <a:pt x="518" y="103"/>
                    </a:lnTo>
                    <a:lnTo>
                      <a:pt x="518" y="103"/>
                    </a:lnTo>
                    <a:lnTo>
                      <a:pt x="518" y="105"/>
                    </a:lnTo>
                    <a:lnTo>
                      <a:pt x="518" y="106"/>
                    </a:lnTo>
                    <a:lnTo>
                      <a:pt x="518" y="106"/>
                    </a:lnTo>
                    <a:lnTo>
                      <a:pt x="518" y="108"/>
                    </a:lnTo>
                    <a:lnTo>
                      <a:pt x="518" y="108"/>
                    </a:lnTo>
                    <a:lnTo>
                      <a:pt x="516" y="110"/>
                    </a:lnTo>
                    <a:lnTo>
                      <a:pt x="514" y="108"/>
                    </a:lnTo>
                    <a:lnTo>
                      <a:pt x="512" y="110"/>
                    </a:lnTo>
                    <a:lnTo>
                      <a:pt x="512" y="110"/>
                    </a:lnTo>
                    <a:lnTo>
                      <a:pt x="512" y="112"/>
                    </a:lnTo>
                    <a:lnTo>
                      <a:pt x="510" y="112"/>
                    </a:lnTo>
                    <a:lnTo>
                      <a:pt x="510" y="114"/>
                    </a:lnTo>
                    <a:lnTo>
                      <a:pt x="510" y="114"/>
                    </a:lnTo>
                    <a:lnTo>
                      <a:pt x="508" y="114"/>
                    </a:lnTo>
                    <a:lnTo>
                      <a:pt x="508" y="114"/>
                    </a:lnTo>
                    <a:lnTo>
                      <a:pt x="507" y="114"/>
                    </a:lnTo>
                    <a:lnTo>
                      <a:pt x="507" y="114"/>
                    </a:lnTo>
                    <a:lnTo>
                      <a:pt x="505" y="114"/>
                    </a:lnTo>
                    <a:lnTo>
                      <a:pt x="505" y="114"/>
                    </a:lnTo>
                    <a:lnTo>
                      <a:pt x="505" y="114"/>
                    </a:lnTo>
                    <a:lnTo>
                      <a:pt x="503" y="112"/>
                    </a:lnTo>
                    <a:lnTo>
                      <a:pt x="501" y="110"/>
                    </a:lnTo>
                    <a:lnTo>
                      <a:pt x="499" y="110"/>
                    </a:lnTo>
                    <a:lnTo>
                      <a:pt x="495" y="108"/>
                    </a:lnTo>
                    <a:lnTo>
                      <a:pt x="491" y="108"/>
                    </a:lnTo>
                    <a:lnTo>
                      <a:pt x="488" y="112"/>
                    </a:lnTo>
                    <a:lnTo>
                      <a:pt x="484" y="114"/>
                    </a:lnTo>
                    <a:lnTo>
                      <a:pt x="480" y="114"/>
                    </a:lnTo>
                    <a:lnTo>
                      <a:pt x="472" y="120"/>
                    </a:lnTo>
                    <a:lnTo>
                      <a:pt x="465" y="122"/>
                    </a:lnTo>
                    <a:lnTo>
                      <a:pt x="465" y="122"/>
                    </a:lnTo>
                    <a:lnTo>
                      <a:pt x="467" y="124"/>
                    </a:lnTo>
                    <a:lnTo>
                      <a:pt x="467" y="125"/>
                    </a:lnTo>
                    <a:lnTo>
                      <a:pt x="467" y="125"/>
                    </a:lnTo>
                    <a:lnTo>
                      <a:pt x="468" y="127"/>
                    </a:lnTo>
                    <a:lnTo>
                      <a:pt x="468" y="127"/>
                    </a:lnTo>
                    <a:lnTo>
                      <a:pt x="468" y="129"/>
                    </a:lnTo>
                    <a:lnTo>
                      <a:pt x="468" y="129"/>
                    </a:lnTo>
                    <a:lnTo>
                      <a:pt x="467" y="129"/>
                    </a:lnTo>
                    <a:lnTo>
                      <a:pt x="467" y="129"/>
                    </a:lnTo>
                    <a:lnTo>
                      <a:pt x="465" y="131"/>
                    </a:lnTo>
                    <a:lnTo>
                      <a:pt x="463" y="131"/>
                    </a:lnTo>
                    <a:lnTo>
                      <a:pt x="463" y="131"/>
                    </a:lnTo>
                    <a:lnTo>
                      <a:pt x="463" y="131"/>
                    </a:lnTo>
                    <a:lnTo>
                      <a:pt x="461" y="133"/>
                    </a:lnTo>
                    <a:lnTo>
                      <a:pt x="461" y="133"/>
                    </a:lnTo>
                    <a:lnTo>
                      <a:pt x="459" y="135"/>
                    </a:lnTo>
                    <a:lnTo>
                      <a:pt x="459" y="135"/>
                    </a:lnTo>
                    <a:lnTo>
                      <a:pt x="459" y="135"/>
                    </a:lnTo>
                    <a:lnTo>
                      <a:pt x="457" y="137"/>
                    </a:lnTo>
                    <a:lnTo>
                      <a:pt x="455" y="137"/>
                    </a:lnTo>
                    <a:lnTo>
                      <a:pt x="455" y="137"/>
                    </a:lnTo>
                    <a:lnTo>
                      <a:pt x="453" y="137"/>
                    </a:lnTo>
                    <a:lnTo>
                      <a:pt x="451" y="137"/>
                    </a:lnTo>
                    <a:lnTo>
                      <a:pt x="451" y="139"/>
                    </a:lnTo>
                    <a:lnTo>
                      <a:pt x="451" y="139"/>
                    </a:lnTo>
                    <a:lnTo>
                      <a:pt x="449" y="139"/>
                    </a:lnTo>
                    <a:lnTo>
                      <a:pt x="448" y="141"/>
                    </a:lnTo>
                    <a:lnTo>
                      <a:pt x="448" y="141"/>
                    </a:lnTo>
                    <a:lnTo>
                      <a:pt x="448" y="141"/>
                    </a:lnTo>
                    <a:lnTo>
                      <a:pt x="448" y="143"/>
                    </a:lnTo>
                    <a:lnTo>
                      <a:pt x="448" y="145"/>
                    </a:lnTo>
                    <a:lnTo>
                      <a:pt x="448" y="145"/>
                    </a:lnTo>
                    <a:lnTo>
                      <a:pt x="448" y="145"/>
                    </a:lnTo>
                    <a:lnTo>
                      <a:pt x="446" y="146"/>
                    </a:lnTo>
                    <a:lnTo>
                      <a:pt x="446" y="146"/>
                    </a:lnTo>
                    <a:lnTo>
                      <a:pt x="446" y="148"/>
                    </a:lnTo>
                    <a:lnTo>
                      <a:pt x="444" y="148"/>
                    </a:lnTo>
                    <a:lnTo>
                      <a:pt x="444" y="150"/>
                    </a:lnTo>
                    <a:lnTo>
                      <a:pt x="442" y="152"/>
                    </a:lnTo>
                    <a:lnTo>
                      <a:pt x="442" y="152"/>
                    </a:lnTo>
                    <a:lnTo>
                      <a:pt x="442" y="152"/>
                    </a:lnTo>
                    <a:lnTo>
                      <a:pt x="442" y="152"/>
                    </a:lnTo>
                    <a:lnTo>
                      <a:pt x="442" y="154"/>
                    </a:lnTo>
                    <a:lnTo>
                      <a:pt x="442" y="154"/>
                    </a:lnTo>
                    <a:lnTo>
                      <a:pt x="444" y="154"/>
                    </a:lnTo>
                    <a:lnTo>
                      <a:pt x="444" y="154"/>
                    </a:lnTo>
                    <a:lnTo>
                      <a:pt x="444" y="156"/>
                    </a:lnTo>
                    <a:lnTo>
                      <a:pt x="444" y="156"/>
                    </a:lnTo>
                    <a:lnTo>
                      <a:pt x="442" y="156"/>
                    </a:lnTo>
                    <a:lnTo>
                      <a:pt x="442" y="158"/>
                    </a:lnTo>
                    <a:lnTo>
                      <a:pt x="442" y="158"/>
                    </a:lnTo>
                    <a:lnTo>
                      <a:pt x="442" y="158"/>
                    </a:lnTo>
                    <a:lnTo>
                      <a:pt x="442" y="162"/>
                    </a:lnTo>
                    <a:lnTo>
                      <a:pt x="442" y="162"/>
                    </a:lnTo>
                    <a:lnTo>
                      <a:pt x="442" y="164"/>
                    </a:lnTo>
                    <a:lnTo>
                      <a:pt x="440" y="164"/>
                    </a:lnTo>
                    <a:lnTo>
                      <a:pt x="440" y="165"/>
                    </a:lnTo>
                    <a:lnTo>
                      <a:pt x="442" y="165"/>
                    </a:lnTo>
                    <a:lnTo>
                      <a:pt x="442" y="165"/>
                    </a:lnTo>
                    <a:lnTo>
                      <a:pt x="440" y="167"/>
                    </a:lnTo>
                    <a:lnTo>
                      <a:pt x="440" y="169"/>
                    </a:lnTo>
                    <a:lnTo>
                      <a:pt x="438" y="169"/>
                    </a:lnTo>
                    <a:lnTo>
                      <a:pt x="438" y="171"/>
                    </a:lnTo>
                    <a:lnTo>
                      <a:pt x="436" y="171"/>
                    </a:lnTo>
                    <a:lnTo>
                      <a:pt x="436" y="173"/>
                    </a:lnTo>
                    <a:lnTo>
                      <a:pt x="436" y="173"/>
                    </a:lnTo>
                    <a:lnTo>
                      <a:pt x="436" y="173"/>
                    </a:lnTo>
                    <a:lnTo>
                      <a:pt x="434" y="175"/>
                    </a:lnTo>
                    <a:lnTo>
                      <a:pt x="434" y="175"/>
                    </a:lnTo>
                    <a:lnTo>
                      <a:pt x="434" y="175"/>
                    </a:lnTo>
                    <a:lnTo>
                      <a:pt x="432" y="175"/>
                    </a:lnTo>
                    <a:lnTo>
                      <a:pt x="430" y="175"/>
                    </a:lnTo>
                    <a:lnTo>
                      <a:pt x="430" y="175"/>
                    </a:lnTo>
                    <a:lnTo>
                      <a:pt x="430" y="175"/>
                    </a:lnTo>
                    <a:lnTo>
                      <a:pt x="428" y="175"/>
                    </a:lnTo>
                    <a:lnTo>
                      <a:pt x="427" y="175"/>
                    </a:lnTo>
                    <a:lnTo>
                      <a:pt x="427" y="173"/>
                    </a:lnTo>
                    <a:lnTo>
                      <a:pt x="427" y="173"/>
                    </a:lnTo>
                    <a:lnTo>
                      <a:pt x="427" y="173"/>
                    </a:lnTo>
                    <a:lnTo>
                      <a:pt x="427" y="173"/>
                    </a:lnTo>
                    <a:lnTo>
                      <a:pt x="425" y="173"/>
                    </a:lnTo>
                    <a:lnTo>
                      <a:pt x="425" y="173"/>
                    </a:lnTo>
                    <a:lnTo>
                      <a:pt x="425" y="173"/>
                    </a:lnTo>
                    <a:lnTo>
                      <a:pt x="423" y="175"/>
                    </a:lnTo>
                    <a:lnTo>
                      <a:pt x="423" y="177"/>
                    </a:lnTo>
                    <a:lnTo>
                      <a:pt x="423" y="177"/>
                    </a:lnTo>
                    <a:lnTo>
                      <a:pt x="421" y="179"/>
                    </a:lnTo>
                    <a:lnTo>
                      <a:pt x="419" y="179"/>
                    </a:lnTo>
                    <a:lnTo>
                      <a:pt x="419" y="179"/>
                    </a:lnTo>
                    <a:lnTo>
                      <a:pt x="419" y="179"/>
                    </a:lnTo>
                    <a:lnTo>
                      <a:pt x="417" y="179"/>
                    </a:lnTo>
                    <a:lnTo>
                      <a:pt x="415" y="179"/>
                    </a:lnTo>
                    <a:lnTo>
                      <a:pt x="413" y="179"/>
                    </a:lnTo>
                    <a:lnTo>
                      <a:pt x="411" y="179"/>
                    </a:lnTo>
                    <a:lnTo>
                      <a:pt x="411" y="181"/>
                    </a:lnTo>
                    <a:lnTo>
                      <a:pt x="411" y="181"/>
                    </a:lnTo>
                    <a:lnTo>
                      <a:pt x="411" y="181"/>
                    </a:lnTo>
                    <a:lnTo>
                      <a:pt x="411" y="184"/>
                    </a:lnTo>
                    <a:lnTo>
                      <a:pt x="411" y="184"/>
                    </a:lnTo>
                    <a:lnTo>
                      <a:pt x="411" y="186"/>
                    </a:lnTo>
                    <a:lnTo>
                      <a:pt x="411" y="186"/>
                    </a:lnTo>
                    <a:lnTo>
                      <a:pt x="409" y="188"/>
                    </a:lnTo>
                    <a:lnTo>
                      <a:pt x="409" y="188"/>
                    </a:lnTo>
                    <a:lnTo>
                      <a:pt x="406" y="188"/>
                    </a:lnTo>
                    <a:lnTo>
                      <a:pt x="404" y="190"/>
                    </a:lnTo>
                    <a:lnTo>
                      <a:pt x="402" y="190"/>
                    </a:lnTo>
                    <a:lnTo>
                      <a:pt x="400" y="190"/>
                    </a:lnTo>
                    <a:lnTo>
                      <a:pt x="400" y="190"/>
                    </a:lnTo>
                    <a:lnTo>
                      <a:pt x="400" y="190"/>
                    </a:lnTo>
                    <a:lnTo>
                      <a:pt x="398" y="190"/>
                    </a:lnTo>
                    <a:lnTo>
                      <a:pt x="398" y="190"/>
                    </a:lnTo>
                    <a:lnTo>
                      <a:pt x="398" y="192"/>
                    </a:lnTo>
                    <a:lnTo>
                      <a:pt x="398" y="192"/>
                    </a:lnTo>
                    <a:lnTo>
                      <a:pt x="396" y="192"/>
                    </a:lnTo>
                    <a:lnTo>
                      <a:pt x="394" y="192"/>
                    </a:lnTo>
                    <a:lnTo>
                      <a:pt x="394" y="192"/>
                    </a:lnTo>
                    <a:lnTo>
                      <a:pt x="394" y="192"/>
                    </a:lnTo>
                    <a:lnTo>
                      <a:pt x="392" y="192"/>
                    </a:lnTo>
                    <a:lnTo>
                      <a:pt x="390" y="192"/>
                    </a:lnTo>
                    <a:lnTo>
                      <a:pt x="390" y="192"/>
                    </a:lnTo>
                    <a:lnTo>
                      <a:pt x="390" y="190"/>
                    </a:lnTo>
                    <a:lnTo>
                      <a:pt x="388" y="190"/>
                    </a:lnTo>
                    <a:lnTo>
                      <a:pt x="388" y="190"/>
                    </a:lnTo>
                    <a:lnTo>
                      <a:pt x="387" y="190"/>
                    </a:lnTo>
                    <a:lnTo>
                      <a:pt x="387" y="190"/>
                    </a:lnTo>
                    <a:lnTo>
                      <a:pt x="387" y="192"/>
                    </a:lnTo>
                    <a:lnTo>
                      <a:pt x="387" y="192"/>
                    </a:lnTo>
                    <a:lnTo>
                      <a:pt x="387" y="192"/>
                    </a:lnTo>
                    <a:lnTo>
                      <a:pt x="387" y="194"/>
                    </a:lnTo>
                    <a:lnTo>
                      <a:pt x="387" y="194"/>
                    </a:lnTo>
                    <a:lnTo>
                      <a:pt x="387" y="194"/>
                    </a:lnTo>
                    <a:lnTo>
                      <a:pt x="387" y="196"/>
                    </a:lnTo>
                    <a:lnTo>
                      <a:pt x="387" y="196"/>
                    </a:lnTo>
                    <a:lnTo>
                      <a:pt x="387" y="196"/>
                    </a:lnTo>
                    <a:lnTo>
                      <a:pt x="387" y="196"/>
                    </a:lnTo>
                    <a:lnTo>
                      <a:pt x="385" y="196"/>
                    </a:lnTo>
                    <a:lnTo>
                      <a:pt x="385" y="196"/>
                    </a:lnTo>
                    <a:lnTo>
                      <a:pt x="385" y="196"/>
                    </a:lnTo>
                    <a:lnTo>
                      <a:pt x="383" y="196"/>
                    </a:lnTo>
                    <a:lnTo>
                      <a:pt x="383" y="198"/>
                    </a:lnTo>
                    <a:lnTo>
                      <a:pt x="383" y="198"/>
                    </a:lnTo>
                    <a:lnTo>
                      <a:pt x="381" y="200"/>
                    </a:lnTo>
                    <a:lnTo>
                      <a:pt x="383" y="202"/>
                    </a:lnTo>
                    <a:lnTo>
                      <a:pt x="383" y="202"/>
                    </a:lnTo>
                    <a:lnTo>
                      <a:pt x="383" y="202"/>
                    </a:lnTo>
                    <a:lnTo>
                      <a:pt x="383" y="203"/>
                    </a:lnTo>
                    <a:lnTo>
                      <a:pt x="383" y="205"/>
                    </a:lnTo>
                    <a:lnTo>
                      <a:pt x="381" y="205"/>
                    </a:lnTo>
                    <a:lnTo>
                      <a:pt x="381" y="205"/>
                    </a:lnTo>
                    <a:lnTo>
                      <a:pt x="381" y="207"/>
                    </a:lnTo>
                    <a:lnTo>
                      <a:pt x="379" y="207"/>
                    </a:lnTo>
                    <a:lnTo>
                      <a:pt x="379" y="207"/>
                    </a:lnTo>
                    <a:lnTo>
                      <a:pt x="379" y="207"/>
                    </a:lnTo>
                    <a:lnTo>
                      <a:pt x="377" y="205"/>
                    </a:lnTo>
                    <a:lnTo>
                      <a:pt x="375" y="205"/>
                    </a:lnTo>
                    <a:lnTo>
                      <a:pt x="375" y="205"/>
                    </a:lnTo>
                    <a:lnTo>
                      <a:pt x="375" y="205"/>
                    </a:lnTo>
                    <a:lnTo>
                      <a:pt x="373" y="205"/>
                    </a:lnTo>
                    <a:lnTo>
                      <a:pt x="371" y="205"/>
                    </a:lnTo>
                    <a:lnTo>
                      <a:pt x="369" y="203"/>
                    </a:lnTo>
                    <a:lnTo>
                      <a:pt x="369" y="203"/>
                    </a:lnTo>
                    <a:lnTo>
                      <a:pt x="367" y="203"/>
                    </a:lnTo>
                    <a:lnTo>
                      <a:pt x="366" y="203"/>
                    </a:lnTo>
                    <a:lnTo>
                      <a:pt x="366" y="203"/>
                    </a:lnTo>
                    <a:lnTo>
                      <a:pt x="366" y="203"/>
                    </a:lnTo>
                    <a:lnTo>
                      <a:pt x="364" y="203"/>
                    </a:lnTo>
                    <a:lnTo>
                      <a:pt x="364" y="205"/>
                    </a:lnTo>
                    <a:lnTo>
                      <a:pt x="364" y="205"/>
                    </a:lnTo>
                    <a:lnTo>
                      <a:pt x="362" y="205"/>
                    </a:lnTo>
                    <a:lnTo>
                      <a:pt x="362" y="203"/>
                    </a:lnTo>
                    <a:lnTo>
                      <a:pt x="362" y="203"/>
                    </a:lnTo>
                    <a:lnTo>
                      <a:pt x="362" y="203"/>
                    </a:lnTo>
                    <a:lnTo>
                      <a:pt x="362" y="203"/>
                    </a:lnTo>
                    <a:lnTo>
                      <a:pt x="364" y="202"/>
                    </a:lnTo>
                    <a:lnTo>
                      <a:pt x="364" y="202"/>
                    </a:lnTo>
                    <a:lnTo>
                      <a:pt x="362" y="202"/>
                    </a:lnTo>
                    <a:lnTo>
                      <a:pt x="362" y="202"/>
                    </a:lnTo>
                    <a:lnTo>
                      <a:pt x="360" y="200"/>
                    </a:lnTo>
                    <a:lnTo>
                      <a:pt x="362" y="200"/>
                    </a:lnTo>
                    <a:lnTo>
                      <a:pt x="360" y="200"/>
                    </a:lnTo>
                    <a:lnTo>
                      <a:pt x="360" y="200"/>
                    </a:lnTo>
                    <a:lnTo>
                      <a:pt x="360" y="200"/>
                    </a:lnTo>
                    <a:lnTo>
                      <a:pt x="358" y="200"/>
                    </a:lnTo>
                    <a:lnTo>
                      <a:pt x="358" y="198"/>
                    </a:lnTo>
                    <a:lnTo>
                      <a:pt x="356" y="198"/>
                    </a:lnTo>
                    <a:lnTo>
                      <a:pt x="356" y="198"/>
                    </a:lnTo>
                    <a:lnTo>
                      <a:pt x="354" y="196"/>
                    </a:lnTo>
                    <a:lnTo>
                      <a:pt x="354" y="198"/>
                    </a:lnTo>
                    <a:lnTo>
                      <a:pt x="352" y="198"/>
                    </a:lnTo>
                    <a:lnTo>
                      <a:pt x="352" y="198"/>
                    </a:lnTo>
                    <a:lnTo>
                      <a:pt x="352" y="200"/>
                    </a:lnTo>
                    <a:lnTo>
                      <a:pt x="350" y="200"/>
                    </a:lnTo>
                    <a:lnTo>
                      <a:pt x="350" y="200"/>
                    </a:lnTo>
                    <a:lnTo>
                      <a:pt x="348" y="200"/>
                    </a:lnTo>
                    <a:lnTo>
                      <a:pt x="348" y="200"/>
                    </a:lnTo>
                    <a:lnTo>
                      <a:pt x="348" y="202"/>
                    </a:lnTo>
                    <a:lnTo>
                      <a:pt x="348" y="202"/>
                    </a:lnTo>
                    <a:lnTo>
                      <a:pt x="348" y="202"/>
                    </a:lnTo>
                    <a:lnTo>
                      <a:pt x="348" y="203"/>
                    </a:lnTo>
                    <a:lnTo>
                      <a:pt x="348" y="205"/>
                    </a:lnTo>
                    <a:lnTo>
                      <a:pt x="347" y="205"/>
                    </a:lnTo>
                    <a:lnTo>
                      <a:pt x="347" y="205"/>
                    </a:lnTo>
                    <a:lnTo>
                      <a:pt x="347" y="207"/>
                    </a:lnTo>
                    <a:lnTo>
                      <a:pt x="347" y="207"/>
                    </a:lnTo>
                    <a:lnTo>
                      <a:pt x="345" y="207"/>
                    </a:lnTo>
                    <a:lnTo>
                      <a:pt x="345" y="209"/>
                    </a:lnTo>
                    <a:lnTo>
                      <a:pt x="343" y="207"/>
                    </a:lnTo>
                    <a:lnTo>
                      <a:pt x="341" y="207"/>
                    </a:lnTo>
                    <a:lnTo>
                      <a:pt x="341" y="207"/>
                    </a:lnTo>
                    <a:lnTo>
                      <a:pt x="341" y="205"/>
                    </a:lnTo>
                    <a:lnTo>
                      <a:pt x="339" y="205"/>
                    </a:lnTo>
                    <a:lnTo>
                      <a:pt x="339" y="203"/>
                    </a:lnTo>
                    <a:lnTo>
                      <a:pt x="339" y="203"/>
                    </a:lnTo>
                    <a:lnTo>
                      <a:pt x="339" y="203"/>
                    </a:lnTo>
                    <a:lnTo>
                      <a:pt x="339" y="203"/>
                    </a:lnTo>
                    <a:lnTo>
                      <a:pt x="339" y="203"/>
                    </a:lnTo>
                    <a:lnTo>
                      <a:pt x="339" y="203"/>
                    </a:lnTo>
                    <a:lnTo>
                      <a:pt x="337" y="203"/>
                    </a:lnTo>
                    <a:lnTo>
                      <a:pt x="337" y="203"/>
                    </a:lnTo>
                    <a:lnTo>
                      <a:pt x="337" y="205"/>
                    </a:lnTo>
                    <a:lnTo>
                      <a:pt x="337" y="205"/>
                    </a:lnTo>
                    <a:lnTo>
                      <a:pt x="337" y="205"/>
                    </a:lnTo>
                    <a:lnTo>
                      <a:pt x="337" y="207"/>
                    </a:lnTo>
                    <a:lnTo>
                      <a:pt x="337" y="207"/>
                    </a:lnTo>
                    <a:lnTo>
                      <a:pt x="337" y="207"/>
                    </a:lnTo>
                    <a:lnTo>
                      <a:pt x="339" y="207"/>
                    </a:lnTo>
                    <a:lnTo>
                      <a:pt x="339" y="209"/>
                    </a:lnTo>
                    <a:lnTo>
                      <a:pt x="339" y="209"/>
                    </a:lnTo>
                    <a:lnTo>
                      <a:pt x="339" y="209"/>
                    </a:lnTo>
                    <a:lnTo>
                      <a:pt x="339" y="209"/>
                    </a:lnTo>
                    <a:lnTo>
                      <a:pt x="337" y="211"/>
                    </a:lnTo>
                    <a:lnTo>
                      <a:pt x="337" y="211"/>
                    </a:lnTo>
                    <a:lnTo>
                      <a:pt x="337" y="211"/>
                    </a:lnTo>
                    <a:lnTo>
                      <a:pt x="337" y="211"/>
                    </a:lnTo>
                    <a:lnTo>
                      <a:pt x="337" y="213"/>
                    </a:lnTo>
                    <a:lnTo>
                      <a:pt x="335" y="213"/>
                    </a:lnTo>
                    <a:lnTo>
                      <a:pt x="337" y="213"/>
                    </a:lnTo>
                    <a:lnTo>
                      <a:pt x="339" y="213"/>
                    </a:lnTo>
                    <a:lnTo>
                      <a:pt x="339" y="215"/>
                    </a:lnTo>
                    <a:lnTo>
                      <a:pt x="341" y="215"/>
                    </a:lnTo>
                    <a:lnTo>
                      <a:pt x="345" y="215"/>
                    </a:lnTo>
                    <a:lnTo>
                      <a:pt x="345" y="217"/>
                    </a:lnTo>
                    <a:lnTo>
                      <a:pt x="347" y="217"/>
                    </a:lnTo>
                    <a:lnTo>
                      <a:pt x="347" y="217"/>
                    </a:lnTo>
                    <a:lnTo>
                      <a:pt x="347" y="217"/>
                    </a:lnTo>
                    <a:lnTo>
                      <a:pt x="348" y="219"/>
                    </a:lnTo>
                    <a:lnTo>
                      <a:pt x="348" y="217"/>
                    </a:lnTo>
                    <a:lnTo>
                      <a:pt x="348" y="217"/>
                    </a:lnTo>
                    <a:lnTo>
                      <a:pt x="348" y="215"/>
                    </a:lnTo>
                    <a:lnTo>
                      <a:pt x="350" y="215"/>
                    </a:lnTo>
                    <a:lnTo>
                      <a:pt x="350" y="217"/>
                    </a:lnTo>
                    <a:lnTo>
                      <a:pt x="352" y="215"/>
                    </a:lnTo>
                    <a:lnTo>
                      <a:pt x="356" y="217"/>
                    </a:lnTo>
                    <a:lnTo>
                      <a:pt x="356" y="217"/>
                    </a:lnTo>
                    <a:lnTo>
                      <a:pt x="358" y="219"/>
                    </a:lnTo>
                    <a:lnTo>
                      <a:pt x="358" y="219"/>
                    </a:lnTo>
                    <a:lnTo>
                      <a:pt x="358" y="219"/>
                    </a:lnTo>
                    <a:lnTo>
                      <a:pt x="356" y="219"/>
                    </a:lnTo>
                    <a:lnTo>
                      <a:pt x="356" y="219"/>
                    </a:lnTo>
                    <a:lnTo>
                      <a:pt x="356" y="221"/>
                    </a:lnTo>
                    <a:lnTo>
                      <a:pt x="356" y="221"/>
                    </a:lnTo>
                    <a:lnTo>
                      <a:pt x="356" y="221"/>
                    </a:lnTo>
                    <a:lnTo>
                      <a:pt x="358" y="222"/>
                    </a:lnTo>
                    <a:lnTo>
                      <a:pt x="356" y="222"/>
                    </a:lnTo>
                    <a:lnTo>
                      <a:pt x="354" y="222"/>
                    </a:lnTo>
                    <a:lnTo>
                      <a:pt x="354" y="224"/>
                    </a:lnTo>
                    <a:lnTo>
                      <a:pt x="354" y="224"/>
                    </a:lnTo>
                    <a:lnTo>
                      <a:pt x="354" y="226"/>
                    </a:lnTo>
                    <a:lnTo>
                      <a:pt x="354" y="226"/>
                    </a:lnTo>
                    <a:lnTo>
                      <a:pt x="354" y="228"/>
                    </a:lnTo>
                    <a:lnTo>
                      <a:pt x="354" y="228"/>
                    </a:lnTo>
                    <a:lnTo>
                      <a:pt x="356" y="228"/>
                    </a:lnTo>
                    <a:lnTo>
                      <a:pt x="356" y="228"/>
                    </a:lnTo>
                    <a:lnTo>
                      <a:pt x="356" y="228"/>
                    </a:lnTo>
                    <a:lnTo>
                      <a:pt x="358" y="230"/>
                    </a:lnTo>
                    <a:lnTo>
                      <a:pt x="358" y="230"/>
                    </a:lnTo>
                    <a:lnTo>
                      <a:pt x="358" y="230"/>
                    </a:lnTo>
                    <a:lnTo>
                      <a:pt x="358" y="230"/>
                    </a:lnTo>
                    <a:lnTo>
                      <a:pt x="356" y="232"/>
                    </a:lnTo>
                    <a:lnTo>
                      <a:pt x="354" y="232"/>
                    </a:lnTo>
                    <a:lnTo>
                      <a:pt x="354" y="232"/>
                    </a:lnTo>
                    <a:lnTo>
                      <a:pt x="352" y="232"/>
                    </a:lnTo>
                    <a:lnTo>
                      <a:pt x="350" y="232"/>
                    </a:lnTo>
                    <a:lnTo>
                      <a:pt x="350" y="232"/>
                    </a:lnTo>
                    <a:lnTo>
                      <a:pt x="348" y="232"/>
                    </a:lnTo>
                    <a:lnTo>
                      <a:pt x="348" y="232"/>
                    </a:lnTo>
                    <a:lnTo>
                      <a:pt x="347" y="230"/>
                    </a:lnTo>
                    <a:lnTo>
                      <a:pt x="347" y="230"/>
                    </a:lnTo>
                    <a:lnTo>
                      <a:pt x="345" y="230"/>
                    </a:lnTo>
                    <a:lnTo>
                      <a:pt x="345" y="228"/>
                    </a:lnTo>
                    <a:lnTo>
                      <a:pt x="345" y="228"/>
                    </a:lnTo>
                    <a:lnTo>
                      <a:pt x="345" y="228"/>
                    </a:lnTo>
                    <a:lnTo>
                      <a:pt x="343" y="226"/>
                    </a:lnTo>
                    <a:lnTo>
                      <a:pt x="343" y="226"/>
                    </a:lnTo>
                    <a:lnTo>
                      <a:pt x="343" y="226"/>
                    </a:lnTo>
                    <a:lnTo>
                      <a:pt x="341" y="226"/>
                    </a:lnTo>
                    <a:lnTo>
                      <a:pt x="341" y="224"/>
                    </a:lnTo>
                    <a:lnTo>
                      <a:pt x="339" y="224"/>
                    </a:lnTo>
                    <a:lnTo>
                      <a:pt x="339" y="226"/>
                    </a:lnTo>
                    <a:lnTo>
                      <a:pt x="339" y="226"/>
                    </a:lnTo>
                    <a:lnTo>
                      <a:pt x="339" y="226"/>
                    </a:lnTo>
                    <a:lnTo>
                      <a:pt x="337" y="228"/>
                    </a:lnTo>
                    <a:lnTo>
                      <a:pt x="337" y="228"/>
                    </a:lnTo>
                    <a:lnTo>
                      <a:pt x="337" y="228"/>
                    </a:lnTo>
                    <a:lnTo>
                      <a:pt x="337" y="228"/>
                    </a:lnTo>
                    <a:lnTo>
                      <a:pt x="337" y="226"/>
                    </a:lnTo>
                    <a:lnTo>
                      <a:pt x="337" y="226"/>
                    </a:lnTo>
                    <a:lnTo>
                      <a:pt x="337" y="224"/>
                    </a:lnTo>
                    <a:lnTo>
                      <a:pt x="335" y="224"/>
                    </a:lnTo>
                    <a:lnTo>
                      <a:pt x="335" y="224"/>
                    </a:lnTo>
                    <a:lnTo>
                      <a:pt x="333" y="224"/>
                    </a:lnTo>
                    <a:lnTo>
                      <a:pt x="333" y="222"/>
                    </a:lnTo>
                    <a:lnTo>
                      <a:pt x="333" y="222"/>
                    </a:lnTo>
                    <a:lnTo>
                      <a:pt x="333" y="222"/>
                    </a:lnTo>
                    <a:lnTo>
                      <a:pt x="333" y="222"/>
                    </a:lnTo>
                    <a:lnTo>
                      <a:pt x="331" y="221"/>
                    </a:lnTo>
                    <a:lnTo>
                      <a:pt x="331" y="221"/>
                    </a:lnTo>
                    <a:lnTo>
                      <a:pt x="331" y="219"/>
                    </a:lnTo>
                    <a:lnTo>
                      <a:pt x="331" y="219"/>
                    </a:lnTo>
                    <a:lnTo>
                      <a:pt x="331" y="217"/>
                    </a:lnTo>
                    <a:lnTo>
                      <a:pt x="331" y="217"/>
                    </a:lnTo>
                    <a:lnTo>
                      <a:pt x="331" y="215"/>
                    </a:lnTo>
                    <a:lnTo>
                      <a:pt x="329" y="213"/>
                    </a:lnTo>
                    <a:lnTo>
                      <a:pt x="327" y="211"/>
                    </a:lnTo>
                    <a:lnTo>
                      <a:pt x="327" y="209"/>
                    </a:lnTo>
                    <a:lnTo>
                      <a:pt x="326" y="209"/>
                    </a:lnTo>
                    <a:lnTo>
                      <a:pt x="326" y="209"/>
                    </a:lnTo>
                    <a:lnTo>
                      <a:pt x="324" y="209"/>
                    </a:lnTo>
                    <a:lnTo>
                      <a:pt x="324" y="209"/>
                    </a:lnTo>
                    <a:lnTo>
                      <a:pt x="324" y="207"/>
                    </a:lnTo>
                    <a:lnTo>
                      <a:pt x="322" y="207"/>
                    </a:lnTo>
                    <a:lnTo>
                      <a:pt x="322" y="209"/>
                    </a:lnTo>
                    <a:lnTo>
                      <a:pt x="322" y="209"/>
                    </a:lnTo>
                    <a:lnTo>
                      <a:pt x="322" y="207"/>
                    </a:lnTo>
                    <a:lnTo>
                      <a:pt x="320" y="205"/>
                    </a:lnTo>
                    <a:lnTo>
                      <a:pt x="320" y="205"/>
                    </a:lnTo>
                    <a:lnTo>
                      <a:pt x="318" y="207"/>
                    </a:lnTo>
                    <a:lnTo>
                      <a:pt x="318" y="207"/>
                    </a:lnTo>
                    <a:lnTo>
                      <a:pt x="316" y="209"/>
                    </a:lnTo>
                    <a:lnTo>
                      <a:pt x="316" y="209"/>
                    </a:lnTo>
                    <a:lnTo>
                      <a:pt x="316" y="211"/>
                    </a:lnTo>
                    <a:lnTo>
                      <a:pt x="316" y="211"/>
                    </a:lnTo>
                    <a:lnTo>
                      <a:pt x="314" y="211"/>
                    </a:lnTo>
                    <a:lnTo>
                      <a:pt x="314" y="211"/>
                    </a:lnTo>
                    <a:lnTo>
                      <a:pt x="314" y="211"/>
                    </a:lnTo>
                    <a:lnTo>
                      <a:pt x="314" y="211"/>
                    </a:lnTo>
                    <a:lnTo>
                      <a:pt x="312" y="211"/>
                    </a:lnTo>
                    <a:lnTo>
                      <a:pt x="312" y="211"/>
                    </a:lnTo>
                    <a:lnTo>
                      <a:pt x="310" y="211"/>
                    </a:lnTo>
                    <a:lnTo>
                      <a:pt x="310" y="213"/>
                    </a:lnTo>
                    <a:lnTo>
                      <a:pt x="310" y="213"/>
                    </a:lnTo>
                    <a:lnTo>
                      <a:pt x="307" y="213"/>
                    </a:lnTo>
                    <a:lnTo>
                      <a:pt x="307" y="217"/>
                    </a:lnTo>
                    <a:lnTo>
                      <a:pt x="305" y="217"/>
                    </a:lnTo>
                    <a:lnTo>
                      <a:pt x="305" y="219"/>
                    </a:lnTo>
                    <a:lnTo>
                      <a:pt x="305" y="219"/>
                    </a:lnTo>
                    <a:lnTo>
                      <a:pt x="303" y="221"/>
                    </a:lnTo>
                    <a:lnTo>
                      <a:pt x="303" y="222"/>
                    </a:lnTo>
                    <a:lnTo>
                      <a:pt x="303" y="222"/>
                    </a:lnTo>
                    <a:lnTo>
                      <a:pt x="303" y="222"/>
                    </a:lnTo>
                    <a:lnTo>
                      <a:pt x="305" y="224"/>
                    </a:lnTo>
                    <a:lnTo>
                      <a:pt x="307" y="224"/>
                    </a:lnTo>
                    <a:lnTo>
                      <a:pt x="307" y="224"/>
                    </a:lnTo>
                    <a:lnTo>
                      <a:pt x="307" y="226"/>
                    </a:lnTo>
                    <a:lnTo>
                      <a:pt x="307" y="226"/>
                    </a:lnTo>
                    <a:lnTo>
                      <a:pt x="307" y="226"/>
                    </a:lnTo>
                    <a:lnTo>
                      <a:pt x="308" y="228"/>
                    </a:lnTo>
                    <a:lnTo>
                      <a:pt x="308" y="228"/>
                    </a:lnTo>
                    <a:lnTo>
                      <a:pt x="308" y="232"/>
                    </a:lnTo>
                    <a:lnTo>
                      <a:pt x="308" y="232"/>
                    </a:lnTo>
                    <a:lnTo>
                      <a:pt x="307" y="234"/>
                    </a:lnTo>
                    <a:lnTo>
                      <a:pt x="307" y="236"/>
                    </a:lnTo>
                    <a:lnTo>
                      <a:pt x="307" y="236"/>
                    </a:lnTo>
                    <a:lnTo>
                      <a:pt x="305" y="238"/>
                    </a:lnTo>
                    <a:lnTo>
                      <a:pt x="305" y="238"/>
                    </a:lnTo>
                    <a:lnTo>
                      <a:pt x="303" y="238"/>
                    </a:lnTo>
                    <a:lnTo>
                      <a:pt x="303" y="240"/>
                    </a:lnTo>
                    <a:lnTo>
                      <a:pt x="303" y="240"/>
                    </a:lnTo>
                    <a:lnTo>
                      <a:pt x="301" y="243"/>
                    </a:lnTo>
                    <a:lnTo>
                      <a:pt x="299" y="245"/>
                    </a:lnTo>
                    <a:lnTo>
                      <a:pt x="297" y="245"/>
                    </a:lnTo>
                    <a:lnTo>
                      <a:pt x="295" y="245"/>
                    </a:lnTo>
                    <a:lnTo>
                      <a:pt x="295" y="245"/>
                    </a:lnTo>
                    <a:lnTo>
                      <a:pt x="293" y="245"/>
                    </a:lnTo>
                    <a:lnTo>
                      <a:pt x="293" y="243"/>
                    </a:lnTo>
                    <a:lnTo>
                      <a:pt x="291" y="242"/>
                    </a:lnTo>
                    <a:lnTo>
                      <a:pt x="291" y="240"/>
                    </a:lnTo>
                    <a:lnTo>
                      <a:pt x="289" y="240"/>
                    </a:lnTo>
                    <a:lnTo>
                      <a:pt x="289" y="240"/>
                    </a:lnTo>
                    <a:lnTo>
                      <a:pt x="287" y="240"/>
                    </a:lnTo>
                    <a:lnTo>
                      <a:pt x="286" y="240"/>
                    </a:lnTo>
                    <a:lnTo>
                      <a:pt x="284" y="236"/>
                    </a:lnTo>
                    <a:lnTo>
                      <a:pt x="282" y="236"/>
                    </a:lnTo>
                    <a:lnTo>
                      <a:pt x="282" y="236"/>
                    </a:lnTo>
                    <a:lnTo>
                      <a:pt x="280" y="238"/>
                    </a:lnTo>
                    <a:lnTo>
                      <a:pt x="278" y="240"/>
                    </a:lnTo>
                    <a:lnTo>
                      <a:pt x="278" y="240"/>
                    </a:lnTo>
                    <a:lnTo>
                      <a:pt x="274" y="240"/>
                    </a:lnTo>
                    <a:lnTo>
                      <a:pt x="272" y="240"/>
                    </a:lnTo>
                    <a:lnTo>
                      <a:pt x="270" y="242"/>
                    </a:lnTo>
                    <a:lnTo>
                      <a:pt x="270" y="243"/>
                    </a:lnTo>
                    <a:lnTo>
                      <a:pt x="268" y="243"/>
                    </a:lnTo>
                    <a:lnTo>
                      <a:pt x="268" y="242"/>
                    </a:lnTo>
                    <a:lnTo>
                      <a:pt x="266" y="243"/>
                    </a:lnTo>
                    <a:lnTo>
                      <a:pt x="265" y="243"/>
                    </a:lnTo>
                    <a:lnTo>
                      <a:pt x="263" y="245"/>
                    </a:lnTo>
                    <a:lnTo>
                      <a:pt x="263" y="245"/>
                    </a:lnTo>
                    <a:lnTo>
                      <a:pt x="261" y="245"/>
                    </a:lnTo>
                    <a:lnTo>
                      <a:pt x="261" y="245"/>
                    </a:lnTo>
                    <a:lnTo>
                      <a:pt x="257" y="245"/>
                    </a:lnTo>
                    <a:lnTo>
                      <a:pt x="257" y="245"/>
                    </a:lnTo>
                    <a:lnTo>
                      <a:pt x="253" y="247"/>
                    </a:lnTo>
                    <a:lnTo>
                      <a:pt x="251" y="247"/>
                    </a:lnTo>
                    <a:lnTo>
                      <a:pt x="251" y="249"/>
                    </a:lnTo>
                    <a:lnTo>
                      <a:pt x="251" y="249"/>
                    </a:lnTo>
                    <a:lnTo>
                      <a:pt x="249" y="251"/>
                    </a:lnTo>
                    <a:lnTo>
                      <a:pt x="247" y="251"/>
                    </a:lnTo>
                    <a:lnTo>
                      <a:pt x="242" y="251"/>
                    </a:lnTo>
                    <a:lnTo>
                      <a:pt x="242" y="251"/>
                    </a:lnTo>
                    <a:lnTo>
                      <a:pt x="240" y="251"/>
                    </a:lnTo>
                    <a:lnTo>
                      <a:pt x="238" y="251"/>
                    </a:lnTo>
                    <a:lnTo>
                      <a:pt x="236" y="251"/>
                    </a:lnTo>
                    <a:lnTo>
                      <a:pt x="236" y="253"/>
                    </a:lnTo>
                    <a:lnTo>
                      <a:pt x="234" y="253"/>
                    </a:lnTo>
                    <a:lnTo>
                      <a:pt x="232" y="257"/>
                    </a:lnTo>
                    <a:lnTo>
                      <a:pt x="232" y="257"/>
                    </a:lnTo>
                    <a:lnTo>
                      <a:pt x="230" y="259"/>
                    </a:lnTo>
                    <a:lnTo>
                      <a:pt x="232" y="261"/>
                    </a:lnTo>
                    <a:lnTo>
                      <a:pt x="232" y="261"/>
                    </a:lnTo>
                    <a:lnTo>
                      <a:pt x="232" y="262"/>
                    </a:lnTo>
                    <a:lnTo>
                      <a:pt x="232" y="262"/>
                    </a:lnTo>
                    <a:lnTo>
                      <a:pt x="230" y="264"/>
                    </a:lnTo>
                    <a:lnTo>
                      <a:pt x="230" y="266"/>
                    </a:lnTo>
                    <a:lnTo>
                      <a:pt x="230" y="268"/>
                    </a:lnTo>
                    <a:lnTo>
                      <a:pt x="230" y="270"/>
                    </a:lnTo>
                    <a:lnTo>
                      <a:pt x="230" y="272"/>
                    </a:lnTo>
                    <a:lnTo>
                      <a:pt x="230" y="272"/>
                    </a:lnTo>
                    <a:lnTo>
                      <a:pt x="232" y="274"/>
                    </a:lnTo>
                    <a:lnTo>
                      <a:pt x="232" y="278"/>
                    </a:lnTo>
                    <a:lnTo>
                      <a:pt x="232" y="281"/>
                    </a:lnTo>
                    <a:lnTo>
                      <a:pt x="230" y="283"/>
                    </a:lnTo>
                    <a:lnTo>
                      <a:pt x="230" y="283"/>
                    </a:lnTo>
                    <a:lnTo>
                      <a:pt x="228" y="285"/>
                    </a:lnTo>
                    <a:lnTo>
                      <a:pt x="226" y="285"/>
                    </a:lnTo>
                    <a:lnTo>
                      <a:pt x="226" y="285"/>
                    </a:lnTo>
                    <a:lnTo>
                      <a:pt x="225" y="285"/>
                    </a:lnTo>
                    <a:lnTo>
                      <a:pt x="225" y="283"/>
                    </a:lnTo>
                    <a:lnTo>
                      <a:pt x="223" y="283"/>
                    </a:lnTo>
                    <a:lnTo>
                      <a:pt x="223" y="283"/>
                    </a:lnTo>
                    <a:lnTo>
                      <a:pt x="217" y="283"/>
                    </a:lnTo>
                    <a:lnTo>
                      <a:pt x="215" y="283"/>
                    </a:lnTo>
                    <a:lnTo>
                      <a:pt x="215" y="283"/>
                    </a:lnTo>
                    <a:lnTo>
                      <a:pt x="213" y="283"/>
                    </a:lnTo>
                    <a:lnTo>
                      <a:pt x="213" y="283"/>
                    </a:lnTo>
                    <a:lnTo>
                      <a:pt x="211" y="283"/>
                    </a:lnTo>
                    <a:lnTo>
                      <a:pt x="209" y="283"/>
                    </a:lnTo>
                    <a:lnTo>
                      <a:pt x="209" y="285"/>
                    </a:lnTo>
                    <a:lnTo>
                      <a:pt x="207" y="285"/>
                    </a:lnTo>
                    <a:lnTo>
                      <a:pt x="206" y="285"/>
                    </a:lnTo>
                    <a:lnTo>
                      <a:pt x="204" y="287"/>
                    </a:lnTo>
                    <a:lnTo>
                      <a:pt x="202" y="287"/>
                    </a:lnTo>
                    <a:lnTo>
                      <a:pt x="202" y="289"/>
                    </a:lnTo>
                    <a:lnTo>
                      <a:pt x="202" y="291"/>
                    </a:lnTo>
                    <a:lnTo>
                      <a:pt x="204" y="293"/>
                    </a:lnTo>
                    <a:lnTo>
                      <a:pt x="204" y="295"/>
                    </a:lnTo>
                    <a:lnTo>
                      <a:pt x="204" y="295"/>
                    </a:lnTo>
                    <a:lnTo>
                      <a:pt x="202" y="297"/>
                    </a:lnTo>
                    <a:lnTo>
                      <a:pt x="202" y="297"/>
                    </a:lnTo>
                    <a:lnTo>
                      <a:pt x="202" y="297"/>
                    </a:lnTo>
                    <a:lnTo>
                      <a:pt x="200" y="297"/>
                    </a:lnTo>
                    <a:lnTo>
                      <a:pt x="198" y="295"/>
                    </a:lnTo>
                    <a:lnTo>
                      <a:pt x="198" y="295"/>
                    </a:lnTo>
                    <a:lnTo>
                      <a:pt x="198" y="293"/>
                    </a:lnTo>
                    <a:lnTo>
                      <a:pt x="198" y="293"/>
                    </a:lnTo>
                    <a:lnTo>
                      <a:pt x="198" y="291"/>
                    </a:lnTo>
                    <a:lnTo>
                      <a:pt x="198" y="291"/>
                    </a:lnTo>
                    <a:lnTo>
                      <a:pt x="196" y="291"/>
                    </a:lnTo>
                    <a:lnTo>
                      <a:pt x="196" y="291"/>
                    </a:lnTo>
                    <a:lnTo>
                      <a:pt x="194" y="291"/>
                    </a:lnTo>
                    <a:lnTo>
                      <a:pt x="194" y="293"/>
                    </a:lnTo>
                    <a:lnTo>
                      <a:pt x="194" y="293"/>
                    </a:lnTo>
                    <a:lnTo>
                      <a:pt x="196" y="295"/>
                    </a:lnTo>
                    <a:lnTo>
                      <a:pt x="196" y="295"/>
                    </a:lnTo>
                    <a:lnTo>
                      <a:pt x="196" y="297"/>
                    </a:lnTo>
                    <a:lnTo>
                      <a:pt x="196" y="297"/>
                    </a:lnTo>
                    <a:lnTo>
                      <a:pt x="196" y="299"/>
                    </a:lnTo>
                    <a:lnTo>
                      <a:pt x="194" y="300"/>
                    </a:lnTo>
                    <a:lnTo>
                      <a:pt x="194" y="300"/>
                    </a:lnTo>
                    <a:lnTo>
                      <a:pt x="192" y="302"/>
                    </a:lnTo>
                    <a:lnTo>
                      <a:pt x="190" y="302"/>
                    </a:lnTo>
                    <a:lnTo>
                      <a:pt x="190" y="304"/>
                    </a:lnTo>
                    <a:lnTo>
                      <a:pt x="188" y="304"/>
                    </a:lnTo>
                    <a:lnTo>
                      <a:pt x="186" y="304"/>
                    </a:lnTo>
                    <a:lnTo>
                      <a:pt x="185" y="304"/>
                    </a:lnTo>
                    <a:lnTo>
                      <a:pt x="185" y="304"/>
                    </a:lnTo>
                    <a:lnTo>
                      <a:pt x="181" y="302"/>
                    </a:lnTo>
                    <a:lnTo>
                      <a:pt x="181" y="302"/>
                    </a:lnTo>
                    <a:lnTo>
                      <a:pt x="181" y="300"/>
                    </a:lnTo>
                    <a:lnTo>
                      <a:pt x="179" y="299"/>
                    </a:lnTo>
                    <a:lnTo>
                      <a:pt x="179" y="299"/>
                    </a:lnTo>
                    <a:lnTo>
                      <a:pt x="177" y="297"/>
                    </a:lnTo>
                    <a:lnTo>
                      <a:pt x="175" y="297"/>
                    </a:lnTo>
                    <a:lnTo>
                      <a:pt x="173" y="297"/>
                    </a:lnTo>
                    <a:lnTo>
                      <a:pt x="173" y="299"/>
                    </a:lnTo>
                    <a:lnTo>
                      <a:pt x="171" y="299"/>
                    </a:lnTo>
                    <a:lnTo>
                      <a:pt x="171" y="300"/>
                    </a:lnTo>
                    <a:lnTo>
                      <a:pt x="169" y="300"/>
                    </a:lnTo>
                    <a:lnTo>
                      <a:pt x="169" y="300"/>
                    </a:lnTo>
                    <a:lnTo>
                      <a:pt x="167" y="300"/>
                    </a:lnTo>
                    <a:lnTo>
                      <a:pt x="165" y="300"/>
                    </a:lnTo>
                    <a:lnTo>
                      <a:pt x="164" y="299"/>
                    </a:lnTo>
                    <a:lnTo>
                      <a:pt x="160" y="299"/>
                    </a:lnTo>
                    <a:lnTo>
                      <a:pt x="158" y="299"/>
                    </a:lnTo>
                    <a:lnTo>
                      <a:pt x="156" y="299"/>
                    </a:lnTo>
                    <a:lnTo>
                      <a:pt x="154" y="299"/>
                    </a:lnTo>
                    <a:lnTo>
                      <a:pt x="152" y="300"/>
                    </a:lnTo>
                    <a:lnTo>
                      <a:pt x="150" y="300"/>
                    </a:lnTo>
                    <a:lnTo>
                      <a:pt x="150" y="300"/>
                    </a:lnTo>
                    <a:lnTo>
                      <a:pt x="148" y="302"/>
                    </a:lnTo>
                    <a:lnTo>
                      <a:pt x="148" y="302"/>
                    </a:lnTo>
                    <a:lnTo>
                      <a:pt x="146" y="304"/>
                    </a:lnTo>
                    <a:lnTo>
                      <a:pt x="145" y="304"/>
                    </a:lnTo>
                    <a:lnTo>
                      <a:pt x="145" y="302"/>
                    </a:lnTo>
                    <a:lnTo>
                      <a:pt x="143" y="302"/>
                    </a:lnTo>
                    <a:lnTo>
                      <a:pt x="143" y="302"/>
                    </a:lnTo>
                    <a:lnTo>
                      <a:pt x="141" y="304"/>
                    </a:lnTo>
                    <a:lnTo>
                      <a:pt x="143" y="306"/>
                    </a:lnTo>
                    <a:lnTo>
                      <a:pt x="143" y="306"/>
                    </a:lnTo>
                    <a:lnTo>
                      <a:pt x="141" y="308"/>
                    </a:lnTo>
                    <a:lnTo>
                      <a:pt x="141" y="308"/>
                    </a:lnTo>
                    <a:lnTo>
                      <a:pt x="141" y="310"/>
                    </a:lnTo>
                    <a:lnTo>
                      <a:pt x="141" y="310"/>
                    </a:lnTo>
                    <a:lnTo>
                      <a:pt x="141" y="312"/>
                    </a:lnTo>
                    <a:lnTo>
                      <a:pt x="141" y="312"/>
                    </a:lnTo>
                    <a:lnTo>
                      <a:pt x="141" y="314"/>
                    </a:lnTo>
                    <a:lnTo>
                      <a:pt x="139" y="314"/>
                    </a:lnTo>
                    <a:lnTo>
                      <a:pt x="137" y="314"/>
                    </a:lnTo>
                    <a:lnTo>
                      <a:pt x="137" y="314"/>
                    </a:lnTo>
                    <a:lnTo>
                      <a:pt x="135" y="316"/>
                    </a:lnTo>
                    <a:lnTo>
                      <a:pt x="135" y="316"/>
                    </a:lnTo>
                    <a:lnTo>
                      <a:pt x="135" y="318"/>
                    </a:lnTo>
                    <a:lnTo>
                      <a:pt x="135" y="318"/>
                    </a:lnTo>
                    <a:lnTo>
                      <a:pt x="135" y="318"/>
                    </a:lnTo>
                    <a:lnTo>
                      <a:pt x="133" y="319"/>
                    </a:lnTo>
                    <a:lnTo>
                      <a:pt x="133" y="319"/>
                    </a:lnTo>
                    <a:lnTo>
                      <a:pt x="133" y="321"/>
                    </a:lnTo>
                    <a:lnTo>
                      <a:pt x="131" y="321"/>
                    </a:lnTo>
                    <a:lnTo>
                      <a:pt x="131" y="321"/>
                    </a:lnTo>
                    <a:lnTo>
                      <a:pt x="131" y="321"/>
                    </a:lnTo>
                    <a:lnTo>
                      <a:pt x="129" y="321"/>
                    </a:lnTo>
                    <a:lnTo>
                      <a:pt x="129" y="321"/>
                    </a:lnTo>
                    <a:lnTo>
                      <a:pt x="129" y="323"/>
                    </a:lnTo>
                    <a:lnTo>
                      <a:pt x="127" y="323"/>
                    </a:lnTo>
                    <a:lnTo>
                      <a:pt x="127" y="323"/>
                    </a:lnTo>
                    <a:lnTo>
                      <a:pt x="124" y="321"/>
                    </a:lnTo>
                    <a:lnTo>
                      <a:pt x="124" y="321"/>
                    </a:lnTo>
                    <a:lnTo>
                      <a:pt x="124" y="319"/>
                    </a:lnTo>
                    <a:lnTo>
                      <a:pt x="122" y="318"/>
                    </a:lnTo>
                    <a:lnTo>
                      <a:pt x="122" y="316"/>
                    </a:lnTo>
                    <a:lnTo>
                      <a:pt x="122" y="316"/>
                    </a:lnTo>
                    <a:lnTo>
                      <a:pt x="122" y="316"/>
                    </a:lnTo>
                    <a:lnTo>
                      <a:pt x="120" y="316"/>
                    </a:lnTo>
                    <a:lnTo>
                      <a:pt x="120" y="316"/>
                    </a:lnTo>
                    <a:lnTo>
                      <a:pt x="120" y="318"/>
                    </a:lnTo>
                    <a:lnTo>
                      <a:pt x="118" y="318"/>
                    </a:lnTo>
                    <a:lnTo>
                      <a:pt x="118" y="319"/>
                    </a:lnTo>
                    <a:lnTo>
                      <a:pt x="118" y="319"/>
                    </a:lnTo>
                    <a:lnTo>
                      <a:pt x="116" y="318"/>
                    </a:lnTo>
                    <a:lnTo>
                      <a:pt x="114" y="318"/>
                    </a:lnTo>
                    <a:lnTo>
                      <a:pt x="112" y="318"/>
                    </a:lnTo>
                    <a:lnTo>
                      <a:pt x="112" y="318"/>
                    </a:lnTo>
                    <a:lnTo>
                      <a:pt x="110" y="318"/>
                    </a:lnTo>
                    <a:lnTo>
                      <a:pt x="108" y="316"/>
                    </a:lnTo>
                    <a:lnTo>
                      <a:pt x="106" y="316"/>
                    </a:lnTo>
                    <a:lnTo>
                      <a:pt x="106" y="316"/>
                    </a:lnTo>
                    <a:lnTo>
                      <a:pt x="105" y="318"/>
                    </a:lnTo>
                    <a:lnTo>
                      <a:pt x="105" y="318"/>
                    </a:lnTo>
                    <a:lnTo>
                      <a:pt x="103" y="318"/>
                    </a:lnTo>
                    <a:lnTo>
                      <a:pt x="103" y="318"/>
                    </a:lnTo>
                    <a:lnTo>
                      <a:pt x="103" y="318"/>
                    </a:lnTo>
                    <a:lnTo>
                      <a:pt x="101" y="319"/>
                    </a:lnTo>
                    <a:lnTo>
                      <a:pt x="101" y="319"/>
                    </a:lnTo>
                    <a:lnTo>
                      <a:pt x="99" y="319"/>
                    </a:lnTo>
                    <a:lnTo>
                      <a:pt x="99" y="319"/>
                    </a:lnTo>
                    <a:lnTo>
                      <a:pt x="97" y="319"/>
                    </a:lnTo>
                    <a:lnTo>
                      <a:pt x="97" y="318"/>
                    </a:lnTo>
                    <a:lnTo>
                      <a:pt x="97" y="318"/>
                    </a:lnTo>
                    <a:lnTo>
                      <a:pt x="95" y="318"/>
                    </a:lnTo>
                    <a:lnTo>
                      <a:pt x="95" y="318"/>
                    </a:lnTo>
                    <a:lnTo>
                      <a:pt x="93" y="318"/>
                    </a:lnTo>
                    <a:lnTo>
                      <a:pt x="93" y="318"/>
                    </a:lnTo>
                    <a:lnTo>
                      <a:pt x="91" y="318"/>
                    </a:lnTo>
                    <a:lnTo>
                      <a:pt x="91" y="318"/>
                    </a:lnTo>
                    <a:lnTo>
                      <a:pt x="91" y="318"/>
                    </a:lnTo>
                    <a:lnTo>
                      <a:pt x="89" y="318"/>
                    </a:lnTo>
                    <a:lnTo>
                      <a:pt x="89" y="318"/>
                    </a:lnTo>
                    <a:lnTo>
                      <a:pt x="87" y="318"/>
                    </a:lnTo>
                    <a:lnTo>
                      <a:pt x="85" y="318"/>
                    </a:lnTo>
                    <a:lnTo>
                      <a:pt x="85" y="318"/>
                    </a:lnTo>
                    <a:lnTo>
                      <a:pt x="84" y="316"/>
                    </a:lnTo>
                    <a:lnTo>
                      <a:pt x="84" y="316"/>
                    </a:lnTo>
                    <a:lnTo>
                      <a:pt x="84" y="316"/>
                    </a:lnTo>
                    <a:lnTo>
                      <a:pt x="82" y="316"/>
                    </a:lnTo>
                    <a:lnTo>
                      <a:pt x="82" y="314"/>
                    </a:lnTo>
                    <a:lnTo>
                      <a:pt x="82" y="316"/>
                    </a:lnTo>
                    <a:lnTo>
                      <a:pt x="80" y="316"/>
                    </a:lnTo>
                    <a:lnTo>
                      <a:pt x="80" y="316"/>
                    </a:lnTo>
                    <a:lnTo>
                      <a:pt x="78" y="316"/>
                    </a:lnTo>
                    <a:lnTo>
                      <a:pt x="76" y="314"/>
                    </a:lnTo>
                    <a:lnTo>
                      <a:pt x="70" y="314"/>
                    </a:lnTo>
                    <a:lnTo>
                      <a:pt x="66" y="310"/>
                    </a:lnTo>
                    <a:lnTo>
                      <a:pt x="66" y="310"/>
                    </a:lnTo>
                    <a:lnTo>
                      <a:pt x="66" y="310"/>
                    </a:lnTo>
                    <a:lnTo>
                      <a:pt x="55" y="310"/>
                    </a:lnTo>
                    <a:lnTo>
                      <a:pt x="51" y="310"/>
                    </a:lnTo>
                    <a:lnTo>
                      <a:pt x="49" y="310"/>
                    </a:lnTo>
                    <a:lnTo>
                      <a:pt x="47" y="308"/>
                    </a:lnTo>
                    <a:lnTo>
                      <a:pt x="47" y="308"/>
                    </a:lnTo>
                    <a:lnTo>
                      <a:pt x="42" y="310"/>
                    </a:lnTo>
                    <a:lnTo>
                      <a:pt x="40" y="310"/>
                    </a:lnTo>
                    <a:lnTo>
                      <a:pt x="32" y="314"/>
                    </a:lnTo>
                    <a:lnTo>
                      <a:pt x="28" y="318"/>
                    </a:lnTo>
                    <a:lnTo>
                      <a:pt x="28" y="319"/>
                    </a:lnTo>
                    <a:lnTo>
                      <a:pt x="28" y="321"/>
                    </a:lnTo>
                    <a:lnTo>
                      <a:pt x="28" y="323"/>
                    </a:lnTo>
                    <a:lnTo>
                      <a:pt x="28" y="327"/>
                    </a:lnTo>
                    <a:lnTo>
                      <a:pt x="28" y="329"/>
                    </a:lnTo>
                    <a:lnTo>
                      <a:pt x="28" y="331"/>
                    </a:lnTo>
                    <a:lnTo>
                      <a:pt x="30" y="331"/>
                    </a:lnTo>
                    <a:lnTo>
                      <a:pt x="30" y="331"/>
                    </a:lnTo>
                    <a:lnTo>
                      <a:pt x="30" y="331"/>
                    </a:lnTo>
                    <a:lnTo>
                      <a:pt x="30" y="331"/>
                    </a:lnTo>
                    <a:lnTo>
                      <a:pt x="32" y="333"/>
                    </a:lnTo>
                    <a:lnTo>
                      <a:pt x="32" y="337"/>
                    </a:lnTo>
                    <a:lnTo>
                      <a:pt x="34" y="338"/>
                    </a:lnTo>
                    <a:lnTo>
                      <a:pt x="34" y="338"/>
                    </a:lnTo>
                    <a:lnTo>
                      <a:pt x="32" y="338"/>
                    </a:lnTo>
                    <a:lnTo>
                      <a:pt x="32" y="338"/>
                    </a:lnTo>
                    <a:lnTo>
                      <a:pt x="30" y="338"/>
                    </a:lnTo>
                    <a:lnTo>
                      <a:pt x="30" y="338"/>
                    </a:lnTo>
                    <a:lnTo>
                      <a:pt x="30" y="338"/>
                    </a:lnTo>
                    <a:lnTo>
                      <a:pt x="28" y="338"/>
                    </a:lnTo>
                    <a:lnTo>
                      <a:pt x="28" y="338"/>
                    </a:lnTo>
                    <a:lnTo>
                      <a:pt x="26" y="340"/>
                    </a:lnTo>
                    <a:lnTo>
                      <a:pt x="26" y="342"/>
                    </a:lnTo>
                    <a:lnTo>
                      <a:pt x="26" y="342"/>
                    </a:lnTo>
                    <a:lnTo>
                      <a:pt x="26" y="342"/>
                    </a:lnTo>
                    <a:lnTo>
                      <a:pt x="26" y="342"/>
                    </a:lnTo>
                    <a:lnTo>
                      <a:pt x="26" y="348"/>
                    </a:lnTo>
                    <a:lnTo>
                      <a:pt x="26" y="352"/>
                    </a:lnTo>
                    <a:lnTo>
                      <a:pt x="26" y="354"/>
                    </a:lnTo>
                    <a:lnTo>
                      <a:pt x="26" y="354"/>
                    </a:lnTo>
                    <a:lnTo>
                      <a:pt x="26" y="354"/>
                    </a:lnTo>
                    <a:lnTo>
                      <a:pt x="26" y="354"/>
                    </a:lnTo>
                    <a:lnTo>
                      <a:pt x="24" y="352"/>
                    </a:lnTo>
                    <a:lnTo>
                      <a:pt x="23" y="352"/>
                    </a:lnTo>
                    <a:lnTo>
                      <a:pt x="23" y="352"/>
                    </a:lnTo>
                    <a:lnTo>
                      <a:pt x="23" y="354"/>
                    </a:lnTo>
                    <a:lnTo>
                      <a:pt x="23" y="354"/>
                    </a:lnTo>
                    <a:lnTo>
                      <a:pt x="23" y="354"/>
                    </a:lnTo>
                    <a:lnTo>
                      <a:pt x="24" y="356"/>
                    </a:lnTo>
                    <a:lnTo>
                      <a:pt x="24" y="358"/>
                    </a:lnTo>
                    <a:lnTo>
                      <a:pt x="24" y="359"/>
                    </a:lnTo>
                    <a:lnTo>
                      <a:pt x="26" y="359"/>
                    </a:lnTo>
                    <a:lnTo>
                      <a:pt x="26" y="359"/>
                    </a:lnTo>
                    <a:lnTo>
                      <a:pt x="26" y="361"/>
                    </a:lnTo>
                    <a:lnTo>
                      <a:pt x="26" y="361"/>
                    </a:lnTo>
                    <a:lnTo>
                      <a:pt x="28" y="367"/>
                    </a:lnTo>
                    <a:lnTo>
                      <a:pt x="28" y="369"/>
                    </a:lnTo>
                    <a:lnTo>
                      <a:pt x="28" y="369"/>
                    </a:lnTo>
                    <a:lnTo>
                      <a:pt x="30" y="369"/>
                    </a:lnTo>
                    <a:lnTo>
                      <a:pt x="32" y="371"/>
                    </a:lnTo>
                    <a:lnTo>
                      <a:pt x="34" y="371"/>
                    </a:lnTo>
                    <a:lnTo>
                      <a:pt x="34" y="371"/>
                    </a:lnTo>
                    <a:lnTo>
                      <a:pt x="36" y="373"/>
                    </a:lnTo>
                    <a:lnTo>
                      <a:pt x="36" y="378"/>
                    </a:lnTo>
                    <a:lnTo>
                      <a:pt x="38" y="384"/>
                    </a:lnTo>
                    <a:lnTo>
                      <a:pt x="38" y="384"/>
                    </a:lnTo>
                    <a:lnTo>
                      <a:pt x="38" y="388"/>
                    </a:lnTo>
                    <a:lnTo>
                      <a:pt x="38" y="388"/>
                    </a:lnTo>
                    <a:lnTo>
                      <a:pt x="38" y="390"/>
                    </a:lnTo>
                    <a:lnTo>
                      <a:pt x="38" y="390"/>
                    </a:lnTo>
                    <a:lnTo>
                      <a:pt x="38" y="392"/>
                    </a:lnTo>
                    <a:lnTo>
                      <a:pt x="36" y="392"/>
                    </a:lnTo>
                    <a:lnTo>
                      <a:pt x="36" y="392"/>
                    </a:lnTo>
                    <a:lnTo>
                      <a:pt x="36" y="394"/>
                    </a:lnTo>
                    <a:lnTo>
                      <a:pt x="34" y="396"/>
                    </a:lnTo>
                    <a:lnTo>
                      <a:pt x="34" y="397"/>
                    </a:lnTo>
                    <a:lnTo>
                      <a:pt x="34" y="397"/>
                    </a:lnTo>
                    <a:lnTo>
                      <a:pt x="30" y="401"/>
                    </a:lnTo>
                    <a:lnTo>
                      <a:pt x="30" y="401"/>
                    </a:lnTo>
                    <a:lnTo>
                      <a:pt x="30" y="401"/>
                    </a:lnTo>
                    <a:lnTo>
                      <a:pt x="28" y="401"/>
                    </a:lnTo>
                    <a:lnTo>
                      <a:pt x="28" y="401"/>
                    </a:lnTo>
                    <a:lnTo>
                      <a:pt x="28" y="401"/>
                    </a:lnTo>
                    <a:lnTo>
                      <a:pt x="28" y="399"/>
                    </a:lnTo>
                    <a:lnTo>
                      <a:pt x="26" y="399"/>
                    </a:lnTo>
                    <a:lnTo>
                      <a:pt x="26" y="399"/>
                    </a:lnTo>
                    <a:lnTo>
                      <a:pt x="26" y="399"/>
                    </a:lnTo>
                    <a:lnTo>
                      <a:pt x="24" y="399"/>
                    </a:lnTo>
                    <a:lnTo>
                      <a:pt x="24" y="399"/>
                    </a:lnTo>
                    <a:lnTo>
                      <a:pt x="23" y="399"/>
                    </a:lnTo>
                    <a:lnTo>
                      <a:pt x="23" y="399"/>
                    </a:lnTo>
                    <a:lnTo>
                      <a:pt x="21" y="399"/>
                    </a:lnTo>
                    <a:lnTo>
                      <a:pt x="21" y="399"/>
                    </a:lnTo>
                    <a:lnTo>
                      <a:pt x="19" y="399"/>
                    </a:lnTo>
                    <a:lnTo>
                      <a:pt x="17" y="397"/>
                    </a:lnTo>
                    <a:lnTo>
                      <a:pt x="15" y="397"/>
                    </a:lnTo>
                    <a:lnTo>
                      <a:pt x="13" y="397"/>
                    </a:lnTo>
                    <a:lnTo>
                      <a:pt x="5" y="394"/>
                    </a:lnTo>
                    <a:lnTo>
                      <a:pt x="4" y="394"/>
                    </a:lnTo>
                    <a:lnTo>
                      <a:pt x="2" y="396"/>
                    </a:lnTo>
                    <a:lnTo>
                      <a:pt x="2" y="397"/>
                    </a:lnTo>
                    <a:lnTo>
                      <a:pt x="2" y="399"/>
                    </a:lnTo>
                    <a:lnTo>
                      <a:pt x="2" y="399"/>
                    </a:lnTo>
                    <a:lnTo>
                      <a:pt x="2" y="401"/>
                    </a:lnTo>
                    <a:lnTo>
                      <a:pt x="2" y="401"/>
                    </a:lnTo>
                    <a:lnTo>
                      <a:pt x="0" y="401"/>
                    </a:lnTo>
                    <a:lnTo>
                      <a:pt x="0" y="403"/>
                    </a:lnTo>
                    <a:lnTo>
                      <a:pt x="0" y="403"/>
                    </a:lnTo>
                    <a:lnTo>
                      <a:pt x="0" y="403"/>
                    </a:lnTo>
                    <a:lnTo>
                      <a:pt x="2" y="403"/>
                    </a:lnTo>
                    <a:lnTo>
                      <a:pt x="4" y="405"/>
                    </a:lnTo>
                    <a:lnTo>
                      <a:pt x="4" y="405"/>
                    </a:lnTo>
                    <a:lnTo>
                      <a:pt x="5" y="405"/>
                    </a:lnTo>
                    <a:lnTo>
                      <a:pt x="7" y="405"/>
                    </a:lnTo>
                    <a:lnTo>
                      <a:pt x="7" y="407"/>
                    </a:lnTo>
                    <a:lnTo>
                      <a:pt x="7" y="407"/>
                    </a:lnTo>
                    <a:lnTo>
                      <a:pt x="9" y="407"/>
                    </a:lnTo>
                    <a:lnTo>
                      <a:pt x="9" y="407"/>
                    </a:lnTo>
                    <a:lnTo>
                      <a:pt x="9" y="409"/>
                    </a:lnTo>
                    <a:lnTo>
                      <a:pt x="9" y="409"/>
                    </a:lnTo>
                    <a:lnTo>
                      <a:pt x="9" y="411"/>
                    </a:lnTo>
                    <a:lnTo>
                      <a:pt x="9" y="413"/>
                    </a:lnTo>
                    <a:lnTo>
                      <a:pt x="9" y="415"/>
                    </a:lnTo>
                    <a:lnTo>
                      <a:pt x="7" y="422"/>
                    </a:lnTo>
                    <a:lnTo>
                      <a:pt x="7" y="422"/>
                    </a:lnTo>
                    <a:lnTo>
                      <a:pt x="7" y="422"/>
                    </a:lnTo>
                    <a:lnTo>
                      <a:pt x="7" y="422"/>
                    </a:lnTo>
                    <a:lnTo>
                      <a:pt x="5" y="424"/>
                    </a:lnTo>
                    <a:lnTo>
                      <a:pt x="4" y="424"/>
                    </a:lnTo>
                    <a:lnTo>
                      <a:pt x="4" y="424"/>
                    </a:lnTo>
                    <a:lnTo>
                      <a:pt x="4" y="428"/>
                    </a:lnTo>
                    <a:lnTo>
                      <a:pt x="4" y="428"/>
                    </a:lnTo>
                    <a:lnTo>
                      <a:pt x="4" y="430"/>
                    </a:lnTo>
                    <a:lnTo>
                      <a:pt x="4" y="432"/>
                    </a:lnTo>
                    <a:lnTo>
                      <a:pt x="2" y="434"/>
                    </a:lnTo>
                    <a:lnTo>
                      <a:pt x="2" y="435"/>
                    </a:lnTo>
                    <a:lnTo>
                      <a:pt x="2" y="437"/>
                    </a:lnTo>
                    <a:lnTo>
                      <a:pt x="2" y="439"/>
                    </a:lnTo>
                    <a:lnTo>
                      <a:pt x="4" y="443"/>
                    </a:lnTo>
                    <a:lnTo>
                      <a:pt x="4" y="443"/>
                    </a:lnTo>
                    <a:lnTo>
                      <a:pt x="4" y="445"/>
                    </a:lnTo>
                    <a:lnTo>
                      <a:pt x="5" y="445"/>
                    </a:lnTo>
                    <a:lnTo>
                      <a:pt x="5" y="445"/>
                    </a:lnTo>
                    <a:lnTo>
                      <a:pt x="7" y="445"/>
                    </a:lnTo>
                    <a:lnTo>
                      <a:pt x="7" y="447"/>
                    </a:lnTo>
                    <a:lnTo>
                      <a:pt x="7" y="447"/>
                    </a:lnTo>
                    <a:lnTo>
                      <a:pt x="9" y="449"/>
                    </a:lnTo>
                    <a:lnTo>
                      <a:pt x="9" y="451"/>
                    </a:lnTo>
                    <a:lnTo>
                      <a:pt x="9" y="451"/>
                    </a:lnTo>
                    <a:lnTo>
                      <a:pt x="9" y="451"/>
                    </a:lnTo>
                    <a:lnTo>
                      <a:pt x="11" y="451"/>
                    </a:lnTo>
                    <a:lnTo>
                      <a:pt x="11" y="451"/>
                    </a:lnTo>
                    <a:lnTo>
                      <a:pt x="13" y="451"/>
                    </a:lnTo>
                    <a:lnTo>
                      <a:pt x="13" y="451"/>
                    </a:lnTo>
                    <a:lnTo>
                      <a:pt x="13" y="451"/>
                    </a:lnTo>
                    <a:lnTo>
                      <a:pt x="15" y="451"/>
                    </a:lnTo>
                    <a:lnTo>
                      <a:pt x="17" y="451"/>
                    </a:lnTo>
                    <a:lnTo>
                      <a:pt x="19" y="451"/>
                    </a:lnTo>
                    <a:lnTo>
                      <a:pt x="19" y="451"/>
                    </a:lnTo>
                    <a:lnTo>
                      <a:pt x="19" y="453"/>
                    </a:lnTo>
                    <a:lnTo>
                      <a:pt x="19" y="453"/>
                    </a:lnTo>
                    <a:lnTo>
                      <a:pt x="19" y="455"/>
                    </a:lnTo>
                    <a:lnTo>
                      <a:pt x="19" y="455"/>
                    </a:lnTo>
                    <a:lnTo>
                      <a:pt x="19" y="456"/>
                    </a:lnTo>
                    <a:lnTo>
                      <a:pt x="19" y="456"/>
                    </a:lnTo>
                    <a:lnTo>
                      <a:pt x="17" y="458"/>
                    </a:lnTo>
                    <a:lnTo>
                      <a:pt x="17" y="458"/>
                    </a:lnTo>
                    <a:lnTo>
                      <a:pt x="17" y="458"/>
                    </a:lnTo>
                    <a:lnTo>
                      <a:pt x="17" y="458"/>
                    </a:lnTo>
                    <a:lnTo>
                      <a:pt x="15" y="458"/>
                    </a:lnTo>
                    <a:lnTo>
                      <a:pt x="15" y="458"/>
                    </a:lnTo>
                    <a:lnTo>
                      <a:pt x="15" y="458"/>
                    </a:lnTo>
                    <a:lnTo>
                      <a:pt x="15" y="458"/>
                    </a:lnTo>
                    <a:lnTo>
                      <a:pt x="13" y="458"/>
                    </a:lnTo>
                    <a:lnTo>
                      <a:pt x="13" y="458"/>
                    </a:lnTo>
                    <a:lnTo>
                      <a:pt x="13" y="460"/>
                    </a:lnTo>
                    <a:lnTo>
                      <a:pt x="13" y="460"/>
                    </a:lnTo>
                    <a:lnTo>
                      <a:pt x="13" y="462"/>
                    </a:lnTo>
                    <a:lnTo>
                      <a:pt x="13" y="462"/>
                    </a:lnTo>
                    <a:lnTo>
                      <a:pt x="13" y="464"/>
                    </a:lnTo>
                    <a:lnTo>
                      <a:pt x="13" y="464"/>
                    </a:lnTo>
                    <a:lnTo>
                      <a:pt x="15" y="466"/>
                    </a:lnTo>
                    <a:lnTo>
                      <a:pt x="15" y="466"/>
                    </a:lnTo>
                    <a:lnTo>
                      <a:pt x="19" y="468"/>
                    </a:lnTo>
                    <a:lnTo>
                      <a:pt x="19" y="468"/>
                    </a:lnTo>
                    <a:lnTo>
                      <a:pt x="19" y="468"/>
                    </a:lnTo>
                    <a:lnTo>
                      <a:pt x="19" y="470"/>
                    </a:lnTo>
                    <a:lnTo>
                      <a:pt x="19" y="470"/>
                    </a:lnTo>
                    <a:lnTo>
                      <a:pt x="17" y="470"/>
                    </a:lnTo>
                    <a:lnTo>
                      <a:pt x="17" y="472"/>
                    </a:lnTo>
                    <a:lnTo>
                      <a:pt x="17" y="472"/>
                    </a:lnTo>
                    <a:lnTo>
                      <a:pt x="23" y="474"/>
                    </a:lnTo>
                    <a:lnTo>
                      <a:pt x="26" y="474"/>
                    </a:lnTo>
                    <a:lnTo>
                      <a:pt x="28" y="474"/>
                    </a:lnTo>
                    <a:lnTo>
                      <a:pt x="30" y="475"/>
                    </a:lnTo>
                    <a:lnTo>
                      <a:pt x="32" y="475"/>
                    </a:lnTo>
                    <a:lnTo>
                      <a:pt x="32" y="475"/>
                    </a:lnTo>
                    <a:lnTo>
                      <a:pt x="34" y="474"/>
                    </a:lnTo>
                    <a:lnTo>
                      <a:pt x="34" y="474"/>
                    </a:lnTo>
                    <a:lnTo>
                      <a:pt x="34" y="474"/>
                    </a:lnTo>
                    <a:lnTo>
                      <a:pt x="34" y="470"/>
                    </a:lnTo>
                    <a:lnTo>
                      <a:pt x="34" y="470"/>
                    </a:lnTo>
                    <a:lnTo>
                      <a:pt x="34" y="470"/>
                    </a:lnTo>
                    <a:lnTo>
                      <a:pt x="36" y="468"/>
                    </a:lnTo>
                    <a:lnTo>
                      <a:pt x="36" y="466"/>
                    </a:lnTo>
                    <a:lnTo>
                      <a:pt x="38" y="464"/>
                    </a:lnTo>
                    <a:lnTo>
                      <a:pt x="38" y="464"/>
                    </a:lnTo>
                    <a:lnTo>
                      <a:pt x="40" y="464"/>
                    </a:lnTo>
                    <a:lnTo>
                      <a:pt x="40" y="466"/>
                    </a:lnTo>
                    <a:lnTo>
                      <a:pt x="42" y="466"/>
                    </a:lnTo>
                    <a:lnTo>
                      <a:pt x="44" y="466"/>
                    </a:lnTo>
                    <a:lnTo>
                      <a:pt x="45" y="466"/>
                    </a:lnTo>
                    <a:lnTo>
                      <a:pt x="47" y="466"/>
                    </a:lnTo>
                    <a:lnTo>
                      <a:pt x="49" y="466"/>
                    </a:lnTo>
                    <a:lnTo>
                      <a:pt x="49" y="466"/>
                    </a:lnTo>
                    <a:lnTo>
                      <a:pt x="49" y="466"/>
                    </a:lnTo>
                    <a:lnTo>
                      <a:pt x="49" y="466"/>
                    </a:lnTo>
                    <a:lnTo>
                      <a:pt x="49" y="466"/>
                    </a:lnTo>
                    <a:lnTo>
                      <a:pt x="49" y="468"/>
                    </a:lnTo>
                    <a:lnTo>
                      <a:pt x="51" y="468"/>
                    </a:lnTo>
                    <a:lnTo>
                      <a:pt x="51" y="470"/>
                    </a:lnTo>
                    <a:lnTo>
                      <a:pt x="55" y="470"/>
                    </a:lnTo>
                    <a:lnTo>
                      <a:pt x="55" y="470"/>
                    </a:lnTo>
                    <a:lnTo>
                      <a:pt x="57" y="470"/>
                    </a:lnTo>
                    <a:lnTo>
                      <a:pt x="57" y="472"/>
                    </a:lnTo>
                    <a:lnTo>
                      <a:pt x="59" y="474"/>
                    </a:lnTo>
                    <a:lnTo>
                      <a:pt x="61" y="474"/>
                    </a:lnTo>
                    <a:lnTo>
                      <a:pt x="61" y="474"/>
                    </a:lnTo>
                    <a:lnTo>
                      <a:pt x="61" y="474"/>
                    </a:lnTo>
                    <a:lnTo>
                      <a:pt x="63" y="474"/>
                    </a:lnTo>
                    <a:lnTo>
                      <a:pt x="61" y="472"/>
                    </a:lnTo>
                    <a:lnTo>
                      <a:pt x="59" y="470"/>
                    </a:lnTo>
                    <a:lnTo>
                      <a:pt x="59" y="470"/>
                    </a:lnTo>
                    <a:lnTo>
                      <a:pt x="59" y="468"/>
                    </a:lnTo>
                    <a:lnTo>
                      <a:pt x="59" y="468"/>
                    </a:lnTo>
                    <a:lnTo>
                      <a:pt x="59" y="466"/>
                    </a:lnTo>
                    <a:lnTo>
                      <a:pt x="59" y="466"/>
                    </a:lnTo>
                    <a:lnTo>
                      <a:pt x="61" y="466"/>
                    </a:lnTo>
                    <a:lnTo>
                      <a:pt x="61" y="466"/>
                    </a:lnTo>
                    <a:lnTo>
                      <a:pt x="63" y="466"/>
                    </a:lnTo>
                    <a:lnTo>
                      <a:pt x="63" y="466"/>
                    </a:lnTo>
                    <a:lnTo>
                      <a:pt x="63" y="466"/>
                    </a:lnTo>
                    <a:lnTo>
                      <a:pt x="65" y="466"/>
                    </a:lnTo>
                    <a:lnTo>
                      <a:pt x="65" y="468"/>
                    </a:lnTo>
                    <a:lnTo>
                      <a:pt x="65" y="468"/>
                    </a:lnTo>
                    <a:lnTo>
                      <a:pt x="65" y="468"/>
                    </a:lnTo>
                    <a:lnTo>
                      <a:pt x="65" y="468"/>
                    </a:lnTo>
                    <a:lnTo>
                      <a:pt x="65" y="468"/>
                    </a:lnTo>
                    <a:lnTo>
                      <a:pt x="68" y="470"/>
                    </a:lnTo>
                    <a:lnTo>
                      <a:pt x="68" y="470"/>
                    </a:lnTo>
                    <a:lnTo>
                      <a:pt x="68" y="470"/>
                    </a:lnTo>
                    <a:lnTo>
                      <a:pt x="68" y="470"/>
                    </a:lnTo>
                    <a:lnTo>
                      <a:pt x="68" y="472"/>
                    </a:lnTo>
                    <a:lnTo>
                      <a:pt x="68" y="474"/>
                    </a:lnTo>
                    <a:lnTo>
                      <a:pt x="68" y="474"/>
                    </a:lnTo>
                    <a:lnTo>
                      <a:pt x="68" y="475"/>
                    </a:lnTo>
                    <a:lnTo>
                      <a:pt x="68" y="477"/>
                    </a:lnTo>
                    <a:lnTo>
                      <a:pt x="68" y="477"/>
                    </a:lnTo>
                    <a:lnTo>
                      <a:pt x="68" y="479"/>
                    </a:lnTo>
                    <a:lnTo>
                      <a:pt x="68" y="479"/>
                    </a:lnTo>
                    <a:lnTo>
                      <a:pt x="68" y="479"/>
                    </a:lnTo>
                    <a:lnTo>
                      <a:pt x="68" y="479"/>
                    </a:lnTo>
                    <a:lnTo>
                      <a:pt x="66" y="481"/>
                    </a:lnTo>
                    <a:lnTo>
                      <a:pt x="63" y="481"/>
                    </a:lnTo>
                    <a:lnTo>
                      <a:pt x="61" y="481"/>
                    </a:lnTo>
                    <a:lnTo>
                      <a:pt x="61" y="481"/>
                    </a:lnTo>
                    <a:lnTo>
                      <a:pt x="61" y="481"/>
                    </a:lnTo>
                    <a:lnTo>
                      <a:pt x="59" y="483"/>
                    </a:lnTo>
                    <a:lnTo>
                      <a:pt x="57" y="485"/>
                    </a:lnTo>
                    <a:lnTo>
                      <a:pt x="57" y="485"/>
                    </a:lnTo>
                    <a:lnTo>
                      <a:pt x="57" y="485"/>
                    </a:lnTo>
                    <a:lnTo>
                      <a:pt x="57" y="485"/>
                    </a:lnTo>
                    <a:lnTo>
                      <a:pt x="57" y="485"/>
                    </a:lnTo>
                    <a:lnTo>
                      <a:pt x="59" y="487"/>
                    </a:lnTo>
                    <a:lnTo>
                      <a:pt x="59" y="487"/>
                    </a:lnTo>
                    <a:lnTo>
                      <a:pt x="59" y="487"/>
                    </a:lnTo>
                    <a:lnTo>
                      <a:pt x="59" y="487"/>
                    </a:lnTo>
                    <a:lnTo>
                      <a:pt x="59" y="489"/>
                    </a:lnTo>
                    <a:lnTo>
                      <a:pt x="57" y="491"/>
                    </a:lnTo>
                    <a:lnTo>
                      <a:pt x="57" y="491"/>
                    </a:lnTo>
                    <a:lnTo>
                      <a:pt x="57" y="493"/>
                    </a:lnTo>
                    <a:lnTo>
                      <a:pt x="57" y="493"/>
                    </a:lnTo>
                    <a:lnTo>
                      <a:pt x="57" y="493"/>
                    </a:lnTo>
                    <a:lnTo>
                      <a:pt x="59" y="494"/>
                    </a:lnTo>
                    <a:lnTo>
                      <a:pt x="59" y="494"/>
                    </a:lnTo>
                    <a:lnTo>
                      <a:pt x="59" y="496"/>
                    </a:lnTo>
                    <a:lnTo>
                      <a:pt x="59" y="496"/>
                    </a:lnTo>
                    <a:lnTo>
                      <a:pt x="59" y="498"/>
                    </a:lnTo>
                    <a:lnTo>
                      <a:pt x="59" y="498"/>
                    </a:lnTo>
                    <a:lnTo>
                      <a:pt x="61" y="498"/>
                    </a:lnTo>
                    <a:lnTo>
                      <a:pt x="61" y="500"/>
                    </a:lnTo>
                    <a:lnTo>
                      <a:pt x="61" y="500"/>
                    </a:lnTo>
                    <a:lnTo>
                      <a:pt x="63" y="500"/>
                    </a:lnTo>
                    <a:lnTo>
                      <a:pt x="61" y="502"/>
                    </a:lnTo>
                    <a:lnTo>
                      <a:pt x="61" y="502"/>
                    </a:lnTo>
                    <a:lnTo>
                      <a:pt x="61" y="504"/>
                    </a:lnTo>
                    <a:lnTo>
                      <a:pt x="63" y="506"/>
                    </a:lnTo>
                    <a:lnTo>
                      <a:pt x="63" y="506"/>
                    </a:lnTo>
                    <a:lnTo>
                      <a:pt x="63" y="506"/>
                    </a:lnTo>
                    <a:lnTo>
                      <a:pt x="63" y="508"/>
                    </a:lnTo>
                    <a:lnTo>
                      <a:pt x="61" y="508"/>
                    </a:lnTo>
                    <a:lnTo>
                      <a:pt x="61" y="508"/>
                    </a:lnTo>
                    <a:lnTo>
                      <a:pt x="59" y="506"/>
                    </a:lnTo>
                    <a:lnTo>
                      <a:pt x="57" y="506"/>
                    </a:lnTo>
                    <a:lnTo>
                      <a:pt x="57" y="506"/>
                    </a:lnTo>
                    <a:lnTo>
                      <a:pt x="57" y="506"/>
                    </a:lnTo>
                    <a:lnTo>
                      <a:pt x="57" y="504"/>
                    </a:lnTo>
                    <a:lnTo>
                      <a:pt x="57" y="504"/>
                    </a:lnTo>
                    <a:lnTo>
                      <a:pt x="57" y="502"/>
                    </a:lnTo>
                    <a:lnTo>
                      <a:pt x="57" y="502"/>
                    </a:lnTo>
                    <a:lnTo>
                      <a:pt x="55" y="500"/>
                    </a:lnTo>
                    <a:lnTo>
                      <a:pt x="53" y="496"/>
                    </a:lnTo>
                    <a:lnTo>
                      <a:pt x="53" y="496"/>
                    </a:lnTo>
                    <a:lnTo>
                      <a:pt x="53" y="496"/>
                    </a:lnTo>
                    <a:lnTo>
                      <a:pt x="53" y="496"/>
                    </a:lnTo>
                    <a:lnTo>
                      <a:pt x="51" y="496"/>
                    </a:lnTo>
                    <a:lnTo>
                      <a:pt x="51" y="494"/>
                    </a:lnTo>
                    <a:lnTo>
                      <a:pt x="49" y="494"/>
                    </a:lnTo>
                    <a:lnTo>
                      <a:pt x="49" y="494"/>
                    </a:lnTo>
                    <a:lnTo>
                      <a:pt x="49" y="494"/>
                    </a:lnTo>
                    <a:lnTo>
                      <a:pt x="42" y="496"/>
                    </a:lnTo>
                    <a:lnTo>
                      <a:pt x="42" y="496"/>
                    </a:lnTo>
                    <a:lnTo>
                      <a:pt x="40" y="496"/>
                    </a:lnTo>
                    <a:lnTo>
                      <a:pt x="38" y="496"/>
                    </a:lnTo>
                    <a:lnTo>
                      <a:pt x="36" y="496"/>
                    </a:lnTo>
                    <a:lnTo>
                      <a:pt x="36" y="496"/>
                    </a:lnTo>
                    <a:lnTo>
                      <a:pt x="34" y="496"/>
                    </a:lnTo>
                    <a:lnTo>
                      <a:pt x="34" y="494"/>
                    </a:lnTo>
                    <a:lnTo>
                      <a:pt x="34" y="494"/>
                    </a:lnTo>
                    <a:lnTo>
                      <a:pt x="32" y="493"/>
                    </a:lnTo>
                    <a:lnTo>
                      <a:pt x="32" y="493"/>
                    </a:lnTo>
                    <a:lnTo>
                      <a:pt x="28" y="493"/>
                    </a:lnTo>
                    <a:lnTo>
                      <a:pt x="28" y="493"/>
                    </a:lnTo>
                    <a:lnTo>
                      <a:pt x="26" y="491"/>
                    </a:lnTo>
                    <a:lnTo>
                      <a:pt x="26" y="491"/>
                    </a:lnTo>
                    <a:lnTo>
                      <a:pt x="26" y="491"/>
                    </a:lnTo>
                    <a:lnTo>
                      <a:pt x="24" y="491"/>
                    </a:lnTo>
                    <a:lnTo>
                      <a:pt x="24" y="489"/>
                    </a:lnTo>
                    <a:lnTo>
                      <a:pt x="24" y="487"/>
                    </a:lnTo>
                    <a:lnTo>
                      <a:pt x="23" y="483"/>
                    </a:lnTo>
                    <a:lnTo>
                      <a:pt x="23" y="481"/>
                    </a:lnTo>
                    <a:lnTo>
                      <a:pt x="23" y="481"/>
                    </a:lnTo>
                    <a:lnTo>
                      <a:pt x="23" y="481"/>
                    </a:lnTo>
                    <a:lnTo>
                      <a:pt x="23" y="481"/>
                    </a:lnTo>
                    <a:lnTo>
                      <a:pt x="23" y="481"/>
                    </a:lnTo>
                    <a:lnTo>
                      <a:pt x="21" y="481"/>
                    </a:lnTo>
                    <a:lnTo>
                      <a:pt x="21" y="481"/>
                    </a:lnTo>
                    <a:lnTo>
                      <a:pt x="19" y="479"/>
                    </a:lnTo>
                    <a:lnTo>
                      <a:pt x="19" y="479"/>
                    </a:lnTo>
                    <a:lnTo>
                      <a:pt x="19" y="479"/>
                    </a:lnTo>
                    <a:lnTo>
                      <a:pt x="19" y="479"/>
                    </a:lnTo>
                    <a:lnTo>
                      <a:pt x="17" y="479"/>
                    </a:lnTo>
                    <a:lnTo>
                      <a:pt x="17" y="479"/>
                    </a:lnTo>
                    <a:lnTo>
                      <a:pt x="17" y="481"/>
                    </a:lnTo>
                    <a:lnTo>
                      <a:pt x="17" y="481"/>
                    </a:lnTo>
                    <a:lnTo>
                      <a:pt x="15" y="481"/>
                    </a:lnTo>
                    <a:lnTo>
                      <a:pt x="15" y="481"/>
                    </a:lnTo>
                    <a:lnTo>
                      <a:pt x="13" y="483"/>
                    </a:lnTo>
                    <a:lnTo>
                      <a:pt x="13" y="483"/>
                    </a:lnTo>
                    <a:lnTo>
                      <a:pt x="15" y="483"/>
                    </a:lnTo>
                    <a:lnTo>
                      <a:pt x="19" y="489"/>
                    </a:lnTo>
                    <a:lnTo>
                      <a:pt x="21" y="491"/>
                    </a:lnTo>
                    <a:lnTo>
                      <a:pt x="21" y="491"/>
                    </a:lnTo>
                    <a:lnTo>
                      <a:pt x="21" y="491"/>
                    </a:lnTo>
                    <a:lnTo>
                      <a:pt x="21" y="493"/>
                    </a:lnTo>
                    <a:lnTo>
                      <a:pt x="21" y="493"/>
                    </a:lnTo>
                    <a:lnTo>
                      <a:pt x="19" y="494"/>
                    </a:lnTo>
                    <a:lnTo>
                      <a:pt x="21" y="496"/>
                    </a:lnTo>
                    <a:lnTo>
                      <a:pt x="21" y="496"/>
                    </a:lnTo>
                    <a:lnTo>
                      <a:pt x="21" y="496"/>
                    </a:lnTo>
                    <a:lnTo>
                      <a:pt x="21" y="498"/>
                    </a:lnTo>
                    <a:lnTo>
                      <a:pt x="23" y="498"/>
                    </a:lnTo>
                    <a:lnTo>
                      <a:pt x="24" y="500"/>
                    </a:lnTo>
                    <a:lnTo>
                      <a:pt x="24" y="502"/>
                    </a:lnTo>
                    <a:lnTo>
                      <a:pt x="26" y="504"/>
                    </a:lnTo>
                    <a:lnTo>
                      <a:pt x="26" y="504"/>
                    </a:lnTo>
                    <a:lnTo>
                      <a:pt x="26" y="506"/>
                    </a:lnTo>
                    <a:lnTo>
                      <a:pt x="26" y="506"/>
                    </a:lnTo>
                    <a:lnTo>
                      <a:pt x="26" y="506"/>
                    </a:lnTo>
                    <a:lnTo>
                      <a:pt x="26" y="508"/>
                    </a:lnTo>
                    <a:lnTo>
                      <a:pt x="26" y="508"/>
                    </a:lnTo>
                    <a:lnTo>
                      <a:pt x="26" y="508"/>
                    </a:lnTo>
                    <a:lnTo>
                      <a:pt x="24" y="508"/>
                    </a:lnTo>
                    <a:lnTo>
                      <a:pt x="24" y="510"/>
                    </a:lnTo>
                    <a:lnTo>
                      <a:pt x="24" y="510"/>
                    </a:lnTo>
                    <a:lnTo>
                      <a:pt x="24" y="510"/>
                    </a:lnTo>
                    <a:lnTo>
                      <a:pt x="24" y="512"/>
                    </a:lnTo>
                    <a:lnTo>
                      <a:pt x="23" y="512"/>
                    </a:lnTo>
                    <a:lnTo>
                      <a:pt x="23" y="513"/>
                    </a:lnTo>
                    <a:lnTo>
                      <a:pt x="23" y="513"/>
                    </a:lnTo>
                    <a:lnTo>
                      <a:pt x="23" y="515"/>
                    </a:lnTo>
                    <a:lnTo>
                      <a:pt x="23" y="517"/>
                    </a:lnTo>
                    <a:lnTo>
                      <a:pt x="23" y="519"/>
                    </a:lnTo>
                    <a:lnTo>
                      <a:pt x="23" y="521"/>
                    </a:lnTo>
                    <a:lnTo>
                      <a:pt x="23" y="521"/>
                    </a:lnTo>
                    <a:lnTo>
                      <a:pt x="24" y="521"/>
                    </a:lnTo>
                    <a:lnTo>
                      <a:pt x="24" y="519"/>
                    </a:lnTo>
                    <a:lnTo>
                      <a:pt x="24" y="519"/>
                    </a:lnTo>
                    <a:lnTo>
                      <a:pt x="24" y="517"/>
                    </a:lnTo>
                    <a:lnTo>
                      <a:pt x="24" y="517"/>
                    </a:lnTo>
                    <a:lnTo>
                      <a:pt x="24" y="517"/>
                    </a:lnTo>
                    <a:lnTo>
                      <a:pt x="26" y="517"/>
                    </a:lnTo>
                    <a:lnTo>
                      <a:pt x="26" y="517"/>
                    </a:lnTo>
                    <a:lnTo>
                      <a:pt x="26" y="519"/>
                    </a:lnTo>
                    <a:lnTo>
                      <a:pt x="26" y="519"/>
                    </a:lnTo>
                    <a:lnTo>
                      <a:pt x="28" y="521"/>
                    </a:lnTo>
                    <a:lnTo>
                      <a:pt x="28" y="521"/>
                    </a:lnTo>
                    <a:lnTo>
                      <a:pt x="30" y="521"/>
                    </a:lnTo>
                    <a:lnTo>
                      <a:pt x="30" y="521"/>
                    </a:lnTo>
                    <a:lnTo>
                      <a:pt x="30" y="521"/>
                    </a:lnTo>
                    <a:lnTo>
                      <a:pt x="30" y="519"/>
                    </a:lnTo>
                    <a:lnTo>
                      <a:pt x="32" y="519"/>
                    </a:lnTo>
                    <a:lnTo>
                      <a:pt x="32" y="519"/>
                    </a:lnTo>
                    <a:lnTo>
                      <a:pt x="32" y="519"/>
                    </a:lnTo>
                    <a:lnTo>
                      <a:pt x="34" y="519"/>
                    </a:lnTo>
                    <a:lnTo>
                      <a:pt x="36" y="519"/>
                    </a:lnTo>
                    <a:lnTo>
                      <a:pt x="36" y="519"/>
                    </a:lnTo>
                    <a:lnTo>
                      <a:pt x="38" y="519"/>
                    </a:lnTo>
                    <a:lnTo>
                      <a:pt x="38" y="519"/>
                    </a:lnTo>
                    <a:lnTo>
                      <a:pt x="38" y="517"/>
                    </a:lnTo>
                    <a:lnTo>
                      <a:pt x="38" y="517"/>
                    </a:lnTo>
                    <a:lnTo>
                      <a:pt x="38" y="515"/>
                    </a:lnTo>
                    <a:lnTo>
                      <a:pt x="38" y="515"/>
                    </a:lnTo>
                    <a:lnTo>
                      <a:pt x="38" y="513"/>
                    </a:lnTo>
                    <a:lnTo>
                      <a:pt x="38" y="513"/>
                    </a:lnTo>
                    <a:lnTo>
                      <a:pt x="38" y="512"/>
                    </a:lnTo>
                    <a:lnTo>
                      <a:pt x="36" y="512"/>
                    </a:lnTo>
                    <a:lnTo>
                      <a:pt x="36" y="512"/>
                    </a:lnTo>
                    <a:lnTo>
                      <a:pt x="36" y="512"/>
                    </a:lnTo>
                    <a:lnTo>
                      <a:pt x="36" y="512"/>
                    </a:lnTo>
                    <a:lnTo>
                      <a:pt x="36" y="510"/>
                    </a:lnTo>
                    <a:lnTo>
                      <a:pt x="36" y="510"/>
                    </a:lnTo>
                    <a:lnTo>
                      <a:pt x="38" y="510"/>
                    </a:lnTo>
                    <a:lnTo>
                      <a:pt x="38" y="510"/>
                    </a:lnTo>
                    <a:lnTo>
                      <a:pt x="38" y="510"/>
                    </a:lnTo>
                    <a:lnTo>
                      <a:pt x="38" y="508"/>
                    </a:lnTo>
                    <a:lnTo>
                      <a:pt x="38" y="508"/>
                    </a:lnTo>
                    <a:lnTo>
                      <a:pt x="38" y="508"/>
                    </a:lnTo>
                    <a:lnTo>
                      <a:pt x="38" y="508"/>
                    </a:lnTo>
                    <a:lnTo>
                      <a:pt x="38" y="508"/>
                    </a:lnTo>
                    <a:lnTo>
                      <a:pt x="38" y="506"/>
                    </a:lnTo>
                    <a:lnTo>
                      <a:pt x="38" y="506"/>
                    </a:lnTo>
                    <a:lnTo>
                      <a:pt x="38" y="506"/>
                    </a:lnTo>
                    <a:lnTo>
                      <a:pt x="40" y="506"/>
                    </a:lnTo>
                    <a:lnTo>
                      <a:pt x="40" y="506"/>
                    </a:lnTo>
                    <a:lnTo>
                      <a:pt x="40" y="506"/>
                    </a:lnTo>
                    <a:lnTo>
                      <a:pt x="40" y="506"/>
                    </a:lnTo>
                    <a:lnTo>
                      <a:pt x="40" y="508"/>
                    </a:lnTo>
                    <a:lnTo>
                      <a:pt x="40" y="508"/>
                    </a:lnTo>
                    <a:lnTo>
                      <a:pt x="40" y="510"/>
                    </a:lnTo>
                    <a:lnTo>
                      <a:pt x="42" y="510"/>
                    </a:lnTo>
                    <a:lnTo>
                      <a:pt x="44" y="508"/>
                    </a:lnTo>
                    <a:lnTo>
                      <a:pt x="44" y="508"/>
                    </a:lnTo>
                    <a:lnTo>
                      <a:pt x="44" y="508"/>
                    </a:lnTo>
                    <a:lnTo>
                      <a:pt x="45" y="508"/>
                    </a:lnTo>
                    <a:lnTo>
                      <a:pt x="45" y="510"/>
                    </a:lnTo>
                    <a:lnTo>
                      <a:pt x="47" y="510"/>
                    </a:lnTo>
                    <a:lnTo>
                      <a:pt x="49" y="510"/>
                    </a:lnTo>
                    <a:lnTo>
                      <a:pt x="49" y="510"/>
                    </a:lnTo>
                    <a:lnTo>
                      <a:pt x="51" y="510"/>
                    </a:lnTo>
                    <a:lnTo>
                      <a:pt x="51" y="512"/>
                    </a:lnTo>
                    <a:lnTo>
                      <a:pt x="53" y="512"/>
                    </a:lnTo>
                    <a:lnTo>
                      <a:pt x="53" y="512"/>
                    </a:lnTo>
                    <a:lnTo>
                      <a:pt x="55" y="512"/>
                    </a:lnTo>
                    <a:lnTo>
                      <a:pt x="55" y="512"/>
                    </a:lnTo>
                    <a:lnTo>
                      <a:pt x="57" y="512"/>
                    </a:lnTo>
                    <a:lnTo>
                      <a:pt x="59" y="512"/>
                    </a:lnTo>
                    <a:lnTo>
                      <a:pt x="61" y="512"/>
                    </a:lnTo>
                    <a:lnTo>
                      <a:pt x="63" y="512"/>
                    </a:lnTo>
                    <a:lnTo>
                      <a:pt x="63" y="512"/>
                    </a:lnTo>
                    <a:lnTo>
                      <a:pt x="63" y="513"/>
                    </a:lnTo>
                    <a:lnTo>
                      <a:pt x="63" y="513"/>
                    </a:lnTo>
                    <a:lnTo>
                      <a:pt x="63" y="515"/>
                    </a:lnTo>
                    <a:lnTo>
                      <a:pt x="65" y="515"/>
                    </a:lnTo>
                    <a:lnTo>
                      <a:pt x="65" y="515"/>
                    </a:lnTo>
                    <a:lnTo>
                      <a:pt x="65" y="517"/>
                    </a:lnTo>
                    <a:lnTo>
                      <a:pt x="66" y="517"/>
                    </a:lnTo>
                    <a:lnTo>
                      <a:pt x="66" y="521"/>
                    </a:lnTo>
                    <a:lnTo>
                      <a:pt x="66" y="521"/>
                    </a:lnTo>
                    <a:lnTo>
                      <a:pt x="66" y="523"/>
                    </a:lnTo>
                    <a:lnTo>
                      <a:pt x="66" y="525"/>
                    </a:lnTo>
                    <a:lnTo>
                      <a:pt x="66" y="525"/>
                    </a:lnTo>
                    <a:lnTo>
                      <a:pt x="68" y="525"/>
                    </a:lnTo>
                    <a:lnTo>
                      <a:pt x="68" y="525"/>
                    </a:lnTo>
                    <a:lnTo>
                      <a:pt x="68" y="525"/>
                    </a:lnTo>
                    <a:lnTo>
                      <a:pt x="70" y="525"/>
                    </a:lnTo>
                    <a:lnTo>
                      <a:pt x="72" y="525"/>
                    </a:lnTo>
                    <a:lnTo>
                      <a:pt x="72" y="525"/>
                    </a:lnTo>
                    <a:lnTo>
                      <a:pt x="74" y="523"/>
                    </a:lnTo>
                    <a:lnTo>
                      <a:pt x="76" y="521"/>
                    </a:lnTo>
                    <a:lnTo>
                      <a:pt x="78" y="521"/>
                    </a:lnTo>
                    <a:lnTo>
                      <a:pt x="80" y="521"/>
                    </a:lnTo>
                    <a:lnTo>
                      <a:pt x="80" y="521"/>
                    </a:lnTo>
                    <a:lnTo>
                      <a:pt x="82" y="521"/>
                    </a:lnTo>
                    <a:lnTo>
                      <a:pt x="80" y="521"/>
                    </a:lnTo>
                    <a:lnTo>
                      <a:pt x="80" y="519"/>
                    </a:lnTo>
                    <a:lnTo>
                      <a:pt x="80" y="519"/>
                    </a:lnTo>
                    <a:lnTo>
                      <a:pt x="82" y="519"/>
                    </a:lnTo>
                    <a:lnTo>
                      <a:pt x="82" y="517"/>
                    </a:lnTo>
                    <a:lnTo>
                      <a:pt x="82" y="517"/>
                    </a:lnTo>
                    <a:lnTo>
                      <a:pt x="84" y="517"/>
                    </a:lnTo>
                    <a:lnTo>
                      <a:pt x="85" y="517"/>
                    </a:lnTo>
                    <a:lnTo>
                      <a:pt x="85" y="517"/>
                    </a:lnTo>
                    <a:lnTo>
                      <a:pt x="85" y="519"/>
                    </a:lnTo>
                    <a:lnTo>
                      <a:pt x="87" y="519"/>
                    </a:lnTo>
                    <a:lnTo>
                      <a:pt x="87" y="519"/>
                    </a:lnTo>
                    <a:lnTo>
                      <a:pt x="87" y="519"/>
                    </a:lnTo>
                    <a:lnTo>
                      <a:pt x="87" y="519"/>
                    </a:lnTo>
                    <a:lnTo>
                      <a:pt x="89" y="517"/>
                    </a:lnTo>
                    <a:lnTo>
                      <a:pt x="89" y="517"/>
                    </a:lnTo>
                    <a:lnTo>
                      <a:pt x="89" y="515"/>
                    </a:lnTo>
                    <a:lnTo>
                      <a:pt x="89" y="515"/>
                    </a:lnTo>
                    <a:lnTo>
                      <a:pt x="91" y="515"/>
                    </a:lnTo>
                    <a:lnTo>
                      <a:pt x="93" y="513"/>
                    </a:lnTo>
                    <a:lnTo>
                      <a:pt x="93" y="513"/>
                    </a:lnTo>
                    <a:lnTo>
                      <a:pt x="93" y="513"/>
                    </a:lnTo>
                    <a:lnTo>
                      <a:pt x="95" y="512"/>
                    </a:lnTo>
                    <a:lnTo>
                      <a:pt x="95" y="512"/>
                    </a:lnTo>
                    <a:lnTo>
                      <a:pt x="97" y="510"/>
                    </a:lnTo>
                    <a:lnTo>
                      <a:pt x="99" y="510"/>
                    </a:lnTo>
                    <a:lnTo>
                      <a:pt x="99" y="510"/>
                    </a:lnTo>
                    <a:lnTo>
                      <a:pt x="99" y="508"/>
                    </a:lnTo>
                    <a:lnTo>
                      <a:pt x="99" y="508"/>
                    </a:lnTo>
                    <a:lnTo>
                      <a:pt x="99" y="508"/>
                    </a:lnTo>
                    <a:lnTo>
                      <a:pt x="99" y="506"/>
                    </a:lnTo>
                    <a:lnTo>
                      <a:pt x="97" y="506"/>
                    </a:lnTo>
                    <a:lnTo>
                      <a:pt x="97" y="506"/>
                    </a:lnTo>
                    <a:lnTo>
                      <a:pt x="97" y="504"/>
                    </a:lnTo>
                    <a:lnTo>
                      <a:pt x="97" y="504"/>
                    </a:lnTo>
                    <a:lnTo>
                      <a:pt x="97" y="504"/>
                    </a:lnTo>
                    <a:lnTo>
                      <a:pt x="99" y="502"/>
                    </a:lnTo>
                    <a:lnTo>
                      <a:pt x="99" y="502"/>
                    </a:lnTo>
                    <a:lnTo>
                      <a:pt x="99" y="502"/>
                    </a:lnTo>
                    <a:lnTo>
                      <a:pt x="101" y="504"/>
                    </a:lnTo>
                    <a:lnTo>
                      <a:pt x="103" y="504"/>
                    </a:lnTo>
                    <a:lnTo>
                      <a:pt x="105" y="504"/>
                    </a:lnTo>
                    <a:lnTo>
                      <a:pt x="105" y="504"/>
                    </a:lnTo>
                    <a:lnTo>
                      <a:pt x="105" y="504"/>
                    </a:lnTo>
                    <a:lnTo>
                      <a:pt x="106" y="504"/>
                    </a:lnTo>
                    <a:lnTo>
                      <a:pt x="106" y="504"/>
                    </a:lnTo>
                    <a:lnTo>
                      <a:pt x="108" y="504"/>
                    </a:lnTo>
                    <a:lnTo>
                      <a:pt x="108" y="504"/>
                    </a:lnTo>
                    <a:lnTo>
                      <a:pt x="108" y="504"/>
                    </a:lnTo>
                    <a:lnTo>
                      <a:pt x="110" y="502"/>
                    </a:lnTo>
                    <a:lnTo>
                      <a:pt x="110" y="502"/>
                    </a:lnTo>
                    <a:lnTo>
                      <a:pt x="110" y="502"/>
                    </a:lnTo>
                    <a:lnTo>
                      <a:pt x="112" y="500"/>
                    </a:lnTo>
                    <a:lnTo>
                      <a:pt x="112" y="500"/>
                    </a:lnTo>
                    <a:lnTo>
                      <a:pt x="112" y="500"/>
                    </a:lnTo>
                    <a:lnTo>
                      <a:pt x="112" y="500"/>
                    </a:lnTo>
                    <a:lnTo>
                      <a:pt x="112" y="502"/>
                    </a:lnTo>
                    <a:lnTo>
                      <a:pt x="112" y="502"/>
                    </a:lnTo>
                    <a:lnTo>
                      <a:pt x="112" y="504"/>
                    </a:lnTo>
                    <a:lnTo>
                      <a:pt x="112" y="504"/>
                    </a:lnTo>
                    <a:lnTo>
                      <a:pt x="112" y="506"/>
                    </a:lnTo>
                    <a:lnTo>
                      <a:pt x="112" y="506"/>
                    </a:lnTo>
                    <a:lnTo>
                      <a:pt x="110" y="508"/>
                    </a:lnTo>
                    <a:lnTo>
                      <a:pt x="110" y="508"/>
                    </a:lnTo>
                    <a:lnTo>
                      <a:pt x="110" y="508"/>
                    </a:lnTo>
                    <a:lnTo>
                      <a:pt x="110" y="510"/>
                    </a:lnTo>
                    <a:lnTo>
                      <a:pt x="110" y="512"/>
                    </a:lnTo>
                    <a:lnTo>
                      <a:pt x="110" y="512"/>
                    </a:lnTo>
                    <a:lnTo>
                      <a:pt x="110" y="513"/>
                    </a:lnTo>
                    <a:lnTo>
                      <a:pt x="110" y="513"/>
                    </a:lnTo>
                    <a:lnTo>
                      <a:pt x="112" y="513"/>
                    </a:lnTo>
                    <a:lnTo>
                      <a:pt x="112" y="512"/>
                    </a:lnTo>
                    <a:lnTo>
                      <a:pt x="114" y="510"/>
                    </a:lnTo>
                    <a:lnTo>
                      <a:pt x="114" y="510"/>
                    </a:lnTo>
                    <a:lnTo>
                      <a:pt x="116" y="510"/>
                    </a:lnTo>
                    <a:lnTo>
                      <a:pt x="116" y="510"/>
                    </a:lnTo>
                    <a:lnTo>
                      <a:pt x="118" y="510"/>
                    </a:lnTo>
                    <a:lnTo>
                      <a:pt x="118" y="510"/>
                    </a:lnTo>
                    <a:lnTo>
                      <a:pt x="118" y="510"/>
                    </a:lnTo>
                    <a:lnTo>
                      <a:pt x="122" y="508"/>
                    </a:lnTo>
                    <a:lnTo>
                      <a:pt x="125" y="510"/>
                    </a:lnTo>
                    <a:lnTo>
                      <a:pt x="127" y="513"/>
                    </a:lnTo>
                    <a:lnTo>
                      <a:pt x="127" y="515"/>
                    </a:lnTo>
                    <a:lnTo>
                      <a:pt x="127" y="515"/>
                    </a:lnTo>
                    <a:lnTo>
                      <a:pt x="127" y="517"/>
                    </a:lnTo>
                    <a:lnTo>
                      <a:pt x="125" y="519"/>
                    </a:lnTo>
                    <a:lnTo>
                      <a:pt x="125" y="521"/>
                    </a:lnTo>
                    <a:lnTo>
                      <a:pt x="125" y="521"/>
                    </a:lnTo>
                    <a:lnTo>
                      <a:pt x="127" y="523"/>
                    </a:lnTo>
                    <a:lnTo>
                      <a:pt x="127" y="523"/>
                    </a:lnTo>
                    <a:lnTo>
                      <a:pt x="127" y="525"/>
                    </a:lnTo>
                    <a:lnTo>
                      <a:pt x="127" y="525"/>
                    </a:lnTo>
                    <a:lnTo>
                      <a:pt x="127" y="525"/>
                    </a:lnTo>
                    <a:lnTo>
                      <a:pt x="127" y="527"/>
                    </a:lnTo>
                    <a:lnTo>
                      <a:pt x="125" y="527"/>
                    </a:lnTo>
                    <a:lnTo>
                      <a:pt x="124" y="525"/>
                    </a:lnTo>
                    <a:lnTo>
                      <a:pt x="124" y="525"/>
                    </a:lnTo>
                    <a:lnTo>
                      <a:pt x="124" y="527"/>
                    </a:lnTo>
                    <a:lnTo>
                      <a:pt x="124" y="527"/>
                    </a:lnTo>
                    <a:lnTo>
                      <a:pt x="124" y="529"/>
                    </a:lnTo>
                    <a:lnTo>
                      <a:pt x="124" y="529"/>
                    </a:lnTo>
                    <a:lnTo>
                      <a:pt x="125" y="531"/>
                    </a:lnTo>
                    <a:lnTo>
                      <a:pt x="125" y="531"/>
                    </a:lnTo>
                    <a:lnTo>
                      <a:pt x="127" y="529"/>
                    </a:lnTo>
                    <a:lnTo>
                      <a:pt x="127" y="529"/>
                    </a:lnTo>
                    <a:lnTo>
                      <a:pt x="129" y="529"/>
                    </a:lnTo>
                    <a:lnTo>
                      <a:pt x="129" y="529"/>
                    </a:lnTo>
                    <a:lnTo>
                      <a:pt x="131" y="531"/>
                    </a:lnTo>
                    <a:lnTo>
                      <a:pt x="133" y="534"/>
                    </a:lnTo>
                    <a:lnTo>
                      <a:pt x="135" y="534"/>
                    </a:lnTo>
                    <a:lnTo>
                      <a:pt x="135" y="534"/>
                    </a:lnTo>
                    <a:lnTo>
                      <a:pt x="135" y="534"/>
                    </a:lnTo>
                    <a:lnTo>
                      <a:pt x="137" y="534"/>
                    </a:lnTo>
                    <a:lnTo>
                      <a:pt x="137" y="534"/>
                    </a:lnTo>
                    <a:lnTo>
                      <a:pt x="139" y="536"/>
                    </a:lnTo>
                    <a:lnTo>
                      <a:pt x="141" y="536"/>
                    </a:lnTo>
                    <a:lnTo>
                      <a:pt x="143" y="536"/>
                    </a:lnTo>
                    <a:lnTo>
                      <a:pt x="143" y="536"/>
                    </a:lnTo>
                    <a:lnTo>
                      <a:pt x="145" y="536"/>
                    </a:lnTo>
                    <a:lnTo>
                      <a:pt x="145" y="534"/>
                    </a:lnTo>
                    <a:lnTo>
                      <a:pt x="146" y="534"/>
                    </a:lnTo>
                    <a:lnTo>
                      <a:pt x="146" y="534"/>
                    </a:lnTo>
                    <a:lnTo>
                      <a:pt x="146" y="534"/>
                    </a:lnTo>
                    <a:lnTo>
                      <a:pt x="148" y="536"/>
                    </a:lnTo>
                    <a:lnTo>
                      <a:pt x="148" y="536"/>
                    </a:lnTo>
                    <a:lnTo>
                      <a:pt x="148" y="536"/>
                    </a:lnTo>
                    <a:lnTo>
                      <a:pt x="150" y="536"/>
                    </a:lnTo>
                    <a:lnTo>
                      <a:pt x="150" y="536"/>
                    </a:lnTo>
                    <a:lnTo>
                      <a:pt x="152" y="536"/>
                    </a:lnTo>
                    <a:lnTo>
                      <a:pt x="152" y="536"/>
                    </a:lnTo>
                    <a:lnTo>
                      <a:pt x="152" y="536"/>
                    </a:lnTo>
                    <a:lnTo>
                      <a:pt x="152" y="536"/>
                    </a:lnTo>
                    <a:lnTo>
                      <a:pt x="152" y="538"/>
                    </a:lnTo>
                    <a:lnTo>
                      <a:pt x="152" y="540"/>
                    </a:lnTo>
                    <a:lnTo>
                      <a:pt x="152" y="540"/>
                    </a:lnTo>
                    <a:lnTo>
                      <a:pt x="152" y="542"/>
                    </a:lnTo>
                    <a:lnTo>
                      <a:pt x="152" y="544"/>
                    </a:lnTo>
                    <a:lnTo>
                      <a:pt x="152" y="544"/>
                    </a:lnTo>
                    <a:lnTo>
                      <a:pt x="152" y="546"/>
                    </a:lnTo>
                    <a:lnTo>
                      <a:pt x="152" y="546"/>
                    </a:lnTo>
                    <a:lnTo>
                      <a:pt x="152" y="548"/>
                    </a:lnTo>
                    <a:lnTo>
                      <a:pt x="152" y="548"/>
                    </a:lnTo>
                    <a:lnTo>
                      <a:pt x="152" y="553"/>
                    </a:lnTo>
                    <a:lnTo>
                      <a:pt x="152" y="553"/>
                    </a:lnTo>
                    <a:lnTo>
                      <a:pt x="152" y="553"/>
                    </a:lnTo>
                    <a:lnTo>
                      <a:pt x="150" y="553"/>
                    </a:lnTo>
                    <a:lnTo>
                      <a:pt x="150" y="555"/>
                    </a:lnTo>
                    <a:lnTo>
                      <a:pt x="150" y="555"/>
                    </a:lnTo>
                    <a:lnTo>
                      <a:pt x="150" y="555"/>
                    </a:lnTo>
                    <a:lnTo>
                      <a:pt x="150" y="557"/>
                    </a:lnTo>
                    <a:lnTo>
                      <a:pt x="152" y="557"/>
                    </a:lnTo>
                    <a:lnTo>
                      <a:pt x="152" y="557"/>
                    </a:lnTo>
                    <a:lnTo>
                      <a:pt x="152" y="559"/>
                    </a:lnTo>
                    <a:lnTo>
                      <a:pt x="152" y="559"/>
                    </a:lnTo>
                    <a:lnTo>
                      <a:pt x="154" y="561"/>
                    </a:lnTo>
                    <a:lnTo>
                      <a:pt x="154" y="561"/>
                    </a:lnTo>
                    <a:lnTo>
                      <a:pt x="154" y="561"/>
                    </a:lnTo>
                    <a:lnTo>
                      <a:pt x="156" y="561"/>
                    </a:lnTo>
                    <a:lnTo>
                      <a:pt x="156" y="561"/>
                    </a:lnTo>
                    <a:lnTo>
                      <a:pt x="158" y="561"/>
                    </a:lnTo>
                    <a:lnTo>
                      <a:pt x="158" y="561"/>
                    </a:lnTo>
                    <a:lnTo>
                      <a:pt x="158" y="561"/>
                    </a:lnTo>
                    <a:lnTo>
                      <a:pt x="160" y="561"/>
                    </a:lnTo>
                    <a:lnTo>
                      <a:pt x="160" y="561"/>
                    </a:lnTo>
                    <a:lnTo>
                      <a:pt x="160" y="561"/>
                    </a:lnTo>
                    <a:lnTo>
                      <a:pt x="160" y="561"/>
                    </a:lnTo>
                    <a:lnTo>
                      <a:pt x="162" y="563"/>
                    </a:lnTo>
                    <a:lnTo>
                      <a:pt x="165" y="565"/>
                    </a:lnTo>
                    <a:lnTo>
                      <a:pt x="165" y="565"/>
                    </a:lnTo>
                    <a:lnTo>
                      <a:pt x="165" y="565"/>
                    </a:lnTo>
                    <a:lnTo>
                      <a:pt x="165" y="565"/>
                    </a:lnTo>
                    <a:lnTo>
                      <a:pt x="167" y="565"/>
                    </a:lnTo>
                    <a:lnTo>
                      <a:pt x="167" y="565"/>
                    </a:lnTo>
                    <a:lnTo>
                      <a:pt x="167" y="565"/>
                    </a:lnTo>
                    <a:lnTo>
                      <a:pt x="169" y="563"/>
                    </a:lnTo>
                    <a:lnTo>
                      <a:pt x="169" y="563"/>
                    </a:lnTo>
                    <a:lnTo>
                      <a:pt x="169" y="565"/>
                    </a:lnTo>
                    <a:lnTo>
                      <a:pt x="171" y="565"/>
                    </a:lnTo>
                    <a:lnTo>
                      <a:pt x="171" y="565"/>
                    </a:lnTo>
                    <a:lnTo>
                      <a:pt x="171" y="567"/>
                    </a:lnTo>
                    <a:lnTo>
                      <a:pt x="171" y="567"/>
                    </a:lnTo>
                    <a:lnTo>
                      <a:pt x="171" y="569"/>
                    </a:lnTo>
                    <a:lnTo>
                      <a:pt x="171" y="571"/>
                    </a:lnTo>
                    <a:lnTo>
                      <a:pt x="171" y="571"/>
                    </a:lnTo>
                    <a:lnTo>
                      <a:pt x="171" y="571"/>
                    </a:lnTo>
                    <a:lnTo>
                      <a:pt x="169" y="572"/>
                    </a:lnTo>
                    <a:lnTo>
                      <a:pt x="169" y="572"/>
                    </a:lnTo>
                    <a:lnTo>
                      <a:pt x="169" y="574"/>
                    </a:lnTo>
                    <a:lnTo>
                      <a:pt x="169" y="574"/>
                    </a:lnTo>
                    <a:lnTo>
                      <a:pt x="169" y="576"/>
                    </a:lnTo>
                    <a:lnTo>
                      <a:pt x="167" y="578"/>
                    </a:lnTo>
                    <a:lnTo>
                      <a:pt x="167" y="578"/>
                    </a:lnTo>
                    <a:lnTo>
                      <a:pt x="165" y="580"/>
                    </a:lnTo>
                    <a:lnTo>
                      <a:pt x="165" y="582"/>
                    </a:lnTo>
                    <a:lnTo>
                      <a:pt x="165" y="584"/>
                    </a:lnTo>
                    <a:lnTo>
                      <a:pt x="165" y="584"/>
                    </a:lnTo>
                    <a:lnTo>
                      <a:pt x="165" y="586"/>
                    </a:lnTo>
                    <a:lnTo>
                      <a:pt x="164" y="586"/>
                    </a:lnTo>
                    <a:lnTo>
                      <a:pt x="162" y="588"/>
                    </a:lnTo>
                    <a:lnTo>
                      <a:pt x="162" y="588"/>
                    </a:lnTo>
                    <a:lnTo>
                      <a:pt x="162" y="588"/>
                    </a:lnTo>
                    <a:lnTo>
                      <a:pt x="162" y="590"/>
                    </a:lnTo>
                    <a:lnTo>
                      <a:pt x="160" y="591"/>
                    </a:lnTo>
                    <a:lnTo>
                      <a:pt x="160" y="591"/>
                    </a:lnTo>
                    <a:lnTo>
                      <a:pt x="160" y="591"/>
                    </a:lnTo>
                    <a:lnTo>
                      <a:pt x="160" y="593"/>
                    </a:lnTo>
                    <a:lnTo>
                      <a:pt x="156" y="597"/>
                    </a:lnTo>
                    <a:lnTo>
                      <a:pt x="156" y="597"/>
                    </a:lnTo>
                    <a:lnTo>
                      <a:pt x="156" y="599"/>
                    </a:lnTo>
                    <a:lnTo>
                      <a:pt x="156" y="599"/>
                    </a:lnTo>
                    <a:lnTo>
                      <a:pt x="158" y="599"/>
                    </a:lnTo>
                    <a:lnTo>
                      <a:pt x="158" y="599"/>
                    </a:lnTo>
                    <a:lnTo>
                      <a:pt x="160" y="601"/>
                    </a:lnTo>
                    <a:lnTo>
                      <a:pt x="162" y="603"/>
                    </a:lnTo>
                    <a:lnTo>
                      <a:pt x="162" y="603"/>
                    </a:lnTo>
                    <a:lnTo>
                      <a:pt x="162" y="605"/>
                    </a:lnTo>
                    <a:lnTo>
                      <a:pt x="162" y="605"/>
                    </a:lnTo>
                    <a:lnTo>
                      <a:pt x="160" y="605"/>
                    </a:lnTo>
                    <a:lnTo>
                      <a:pt x="158" y="605"/>
                    </a:lnTo>
                    <a:lnTo>
                      <a:pt x="152" y="601"/>
                    </a:lnTo>
                    <a:lnTo>
                      <a:pt x="152" y="599"/>
                    </a:lnTo>
                    <a:lnTo>
                      <a:pt x="152" y="599"/>
                    </a:lnTo>
                    <a:lnTo>
                      <a:pt x="152" y="599"/>
                    </a:lnTo>
                    <a:lnTo>
                      <a:pt x="150" y="599"/>
                    </a:lnTo>
                    <a:lnTo>
                      <a:pt x="150" y="599"/>
                    </a:lnTo>
                    <a:lnTo>
                      <a:pt x="150" y="601"/>
                    </a:lnTo>
                    <a:lnTo>
                      <a:pt x="150" y="601"/>
                    </a:lnTo>
                    <a:lnTo>
                      <a:pt x="150" y="603"/>
                    </a:lnTo>
                    <a:lnTo>
                      <a:pt x="150" y="605"/>
                    </a:lnTo>
                    <a:lnTo>
                      <a:pt x="148" y="605"/>
                    </a:lnTo>
                    <a:lnTo>
                      <a:pt x="148" y="605"/>
                    </a:lnTo>
                    <a:lnTo>
                      <a:pt x="148" y="605"/>
                    </a:lnTo>
                    <a:lnTo>
                      <a:pt x="146" y="605"/>
                    </a:lnTo>
                    <a:lnTo>
                      <a:pt x="146" y="605"/>
                    </a:lnTo>
                    <a:lnTo>
                      <a:pt x="146" y="605"/>
                    </a:lnTo>
                    <a:lnTo>
                      <a:pt x="145" y="607"/>
                    </a:lnTo>
                    <a:lnTo>
                      <a:pt x="145" y="607"/>
                    </a:lnTo>
                    <a:lnTo>
                      <a:pt x="145" y="607"/>
                    </a:lnTo>
                    <a:lnTo>
                      <a:pt x="145" y="607"/>
                    </a:lnTo>
                    <a:lnTo>
                      <a:pt x="143" y="607"/>
                    </a:lnTo>
                    <a:lnTo>
                      <a:pt x="143" y="605"/>
                    </a:lnTo>
                    <a:lnTo>
                      <a:pt x="143" y="605"/>
                    </a:lnTo>
                    <a:lnTo>
                      <a:pt x="141" y="605"/>
                    </a:lnTo>
                    <a:lnTo>
                      <a:pt x="141" y="605"/>
                    </a:lnTo>
                    <a:lnTo>
                      <a:pt x="141" y="605"/>
                    </a:lnTo>
                    <a:lnTo>
                      <a:pt x="141" y="607"/>
                    </a:lnTo>
                    <a:lnTo>
                      <a:pt x="141" y="607"/>
                    </a:lnTo>
                    <a:lnTo>
                      <a:pt x="141" y="609"/>
                    </a:lnTo>
                    <a:lnTo>
                      <a:pt x="141" y="610"/>
                    </a:lnTo>
                    <a:lnTo>
                      <a:pt x="141" y="610"/>
                    </a:lnTo>
                    <a:lnTo>
                      <a:pt x="141" y="612"/>
                    </a:lnTo>
                    <a:lnTo>
                      <a:pt x="141" y="614"/>
                    </a:lnTo>
                    <a:lnTo>
                      <a:pt x="139" y="614"/>
                    </a:lnTo>
                    <a:lnTo>
                      <a:pt x="143" y="620"/>
                    </a:lnTo>
                    <a:lnTo>
                      <a:pt x="146" y="622"/>
                    </a:lnTo>
                    <a:lnTo>
                      <a:pt x="150" y="626"/>
                    </a:lnTo>
                    <a:lnTo>
                      <a:pt x="154" y="626"/>
                    </a:lnTo>
                    <a:lnTo>
                      <a:pt x="154" y="626"/>
                    </a:lnTo>
                    <a:lnTo>
                      <a:pt x="154" y="626"/>
                    </a:lnTo>
                    <a:lnTo>
                      <a:pt x="156" y="626"/>
                    </a:lnTo>
                    <a:lnTo>
                      <a:pt x="158" y="626"/>
                    </a:lnTo>
                    <a:lnTo>
                      <a:pt x="158" y="626"/>
                    </a:lnTo>
                    <a:lnTo>
                      <a:pt x="160" y="626"/>
                    </a:lnTo>
                    <a:lnTo>
                      <a:pt x="164" y="622"/>
                    </a:lnTo>
                    <a:lnTo>
                      <a:pt x="164" y="620"/>
                    </a:lnTo>
                    <a:lnTo>
                      <a:pt x="164" y="618"/>
                    </a:lnTo>
                    <a:lnTo>
                      <a:pt x="164" y="618"/>
                    </a:lnTo>
                    <a:lnTo>
                      <a:pt x="164" y="616"/>
                    </a:lnTo>
                    <a:lnTo>
                      <a:pt x="164" y="616"/>
                    </a:lnTo>
                    <a:lnTo>
                      <a:pt x="165" y="616"/>
                    </a:lnTo>
                    <a:lnTo>
                      <a:pt x="165" y="616"/>
                    </a:lnTo>
                    <a:lnTo>
                      <a:pt x="165" y="616"/>
                    </a:lnTo>
                    <a:lnTo>
                      <a:pt x="167" y="616"/>
                    </a:lnTo>
                    <a:lnTo>
                      <a:pt x="167" y="616"/>
                    </a:lnTo>
                    <a:lnTo>
                      <a:pt x="171" y="614"/>
                    </a:lnTo>
                    <a:lnTo>
                      <a:pt x="171" y="614"/>
                    </a:lnTo>
                    <a:lnTo>
                      <a:pt x="171" y="612"/>
                    </a:lnTo>
                    <a:lnTo>
                      <a:pt x="175" y="607"/>
                    </a:lnTo>
                    <a:lnTo>
                      <a:pt x="177" y="599"/>
                    </a:lnTo>
                    <a:lnTo>
                      <a:pt x="177" y="597"/>
                    </a:lnTo>
                    <a:lnTo>
                      <a:pt x="177" y="597"/>
                    </a:lnTo>
                    <a:lnTo>
                      <a:pt x="177" y="595"/>
                    </a:lnTo>
                    <a:lnTo>
                      <a:pt x="177" y="593"/>
                    </a:lnTo>
                    <a:lnTo>
                      <a:pt x="177" y="593"/>
                    </a:lnTo>
                    <a:lnTo>
                      <a:pt x="179" y="591"/>
                    </a:lnTo>
                    <a:lnTo>
                      <a:pt x="179" y="590"/>
                    </a:lnTo>
                    <a:lnTo>
                      <a:pt x="181" y="590"/>
                    </a:lnTo>
                    <a:lnTo>
                      <a:pt x="181" y="590"/>
                    </a:lnTo>
                    <a:lnTo>
                      <a:pt x="183" y="590"/>
                    </a:lnTo>
                    <a:lnTo>
                      <a:pt x="183" y="590"/>
                    </a:lnTo>
                    <a:lnTo>
                      <a:pt x="185" y="588"/>
                    </a:lnTo>
                    <a:lnTo>
                      <a:pt x="185" y="588"/>
                    </a:lnTo>
                    <a:lnTo>
                      <a:pt x="185" y="586"/>
                    </a:lnTo>
                    <a:lnTo>
                      <a:pt x="186" y="586"/>
                    </a:lnTo>
                    <a:lnTo>
                      <a:pt x="190" y="586"/>
                    </a:lnTo>
                    <a:lnTo>
                      <a:pt x="192" y="586"/>
                    </a:lnTo>
                    <a:lnTo>
                      <a:pt x="194" y="584"/>
                    </a:lnTo>
                    <a:lnTo>
                      <a:pt x="198" y="584"/>
                    </a:lnTo>
                    <a:lnTo>
                      <a:pt x="198" y="584"/>
                    </a:lnTo>
                    <a:lnTo>
                      <a:pt x="200" y="586"/>
                    </a:lnTo>
                    <a:lnTo>
                      <a:pt x="200" y="588"/>
                    </a:lnTo>
                    <a:lnTo>
                      <a:pt x="200" y="588"/>
                    </a:lnTo>
                    <a:lnTo>
                      <a:pt x="200" y="588"/>
                    </a:lnTo>
                    <a:lnTo>
                      <a:pt x="202" y="588"/>
                    </a:lnTo>
                    <a:lnTo>
                      <a:pt x="204" y="588"/>
                    </a:lnTo>
                    <a:lnTo>
                      <a:pt x="204" y="586"/>
                    </a:lnTo>
                    <a:lnTo>
                      <a:pt x="204" y="586"/>
                    </a:lnTo>
                    <a:lnTo>
                      <a:pt x="204" y="586"/>
                    </a:lnTo>
                    <a:lnTo>
                      <a:pt x="204" y="584"/>
                    </a:lnTo>
                    <a:lnTo>
                      <a:pt x="206" y="584"/>
                    </a:lnTo>
                    <a:lnTo>
                      <a:pt x="206" y="582"/>
                    </a:lnTo>
                    <a:lnTo>
                      <a:pt x="207" y="584"/>
                    </a:lnTo>
                    <a:lnTo>
                      <a:pt x="209" y="584"/>
                    </a:lnTo>
                    <a:lnTo>
                      <a:pt x="209" y="584"/>
                    </a:lnTo>
                    <a:lnTo>
                      <a:pt x="211" y="584"/>
                    </a:lnTo>
                    <a:lnTo>
                      <a:pt x="211" y="584"/>
                    </a:lnTo>
                    <a:lnTo>
                      <a:pt x="211" y="584"/>
                    </a:lnTo>
                    <a:lnTo>
                      <a:pt x="211" y="586"/>
                    </a:lnTo>
                    <a:lnTo>
                      <a:pt x="211" y="586"/>
                    </a:lnTo>
                    <a:lnTo>
                      <a:pt x="213" y="588"/>
                    </a:lnTo>
                    <a:lnTo>
                      <a:pt x="215" y="588"/>
                    </a:lnTo>
                    <a:lnTo>
                      <a:pt x="215" y="588"/>
                    </a:lnTo>
                    <a:lnTo>
                      <a:pt x="217" y="588"/>
                    </a:lnTo>
                    <a:lnTo>
                      <a:pt x="217" y="588"/>
                    </a:lnTo>
                    <a:lnTo>
                      <a:pt x="219" y="588"/>
                    </a:lnTo>
                    <a:lnTo>
                      <a:pt x="221" y="588"/>
                    </a:lnTo>
                    <a:lnTo>
                      <a:pt x="225" y="588"/>
                    </a:lnTo>
                    <a:lnTo>
                      <a:pt x="225" y="588"/>
                    </a:lnTo>
                    <a:lnTo>
                      <a:pt x="226" y="588"/>
                    </a:lnTo>
                    <a:lnTo>
                      <a:pt x="226" y="586"/>
                    </a:lnTo>
                    <a:lnTo>
                      <a:pt x="230" y="584"/>
                    </a:lnTo>
                    <a:lnTo>
                      <a:pt x="232" y="578"/>
                    </a:lnTo>
                    <a:lnTo>
                      <a:pt x="234" y="578"/>
                    </a:lnTo>
                    <a:lnTo>
                      <a:pt x="234" y="578"/>
                    </a:lnTo>
                    <a:lnTo>
                      <a:pt x="236" y="578"/>
                    </a:lnTo>
                    <a:lnTo>
                      <a:pt x="238" y="578"/>
                    </a:lnTo>
                    <a:lnTo>
                      <a:pt x="238" y="580"/>
                    </a:lnTo>
                    <a:lnTo>
                      <a:pt x="238" y="580"/>
                    </a:lnTo>
                    <a:lnTo>
                      <a:pt x="240" y="580"/>
                    </a:lnTo>
                    <a:lnTo>
                      <a:pt x="242" y="578"/>
                    </a:lnTo>
                    <a:lnTo>
                      <a:pt x="244" y="576"/>
                    </a:lnTo>
                    <a:lnTo>
                      <a:pt x="246" y="574"/>
                    </a:lnTo>
                    <a:lnTo>
                      <a:pt x="246" y="572"/>
                    </a:lnTo>
                    <a:lnTo>
                      <a:pt x="246" y="572"/>
                    </a:lnTo>
                    <a:lnTo>
                      <a:pt x="249" y="571"/>
                    </a:lnTo>
                    <a:lnTo>
                      <a:pt x="249" y="571"/>
                    </a:lnTo>
                    <a:lnTo>
                      <a:pt x="249" y="569"/>
                    </a:lnTo>
                    <a:lnTo>
                      <a:pt x="249" y="569"/>
                    </a:lnTo>
                    <a:lnTo>
                      <a:pt x="249" y="567"/>
                    </a:lnTo>
                    <a:lnTo>
                      <a:pt x="249" y="567"/>
                    </a:lnTo>
                    <a:lnTo>
                      <a:pt x="251" y="565"/>
                    </a:lnTo>
                    <a:lnTo>
                      <a:pt x="251" y="563"/>
                    </a:lnTo>
                    <a:lnTo>
                      <a:pt x="251" y="563"/>
                    </a:lnTo>
                    <a:lnTo>
                      <a:pt x="251" y="561"/>
                    </a:lnTo>
                    <a:lnTo>
                      <a:pt x="251" y="561"/>
                    </a:lnTo>
                    <a:lnTo>
                      <a:pt x="251" y="561"/>
                    </a:lnTo>
                    <a:lnTo>
                      <a:pt x="253" y="559"/>
                    </a:lnTo>
                    <a:lnTo>
                      <a:pt x="255" y="559"/>
                    </a:lnTo>
                    <a:lnTo>
                      <a:pt x="257" y="559"/>
                    </a:lnTo>
                    <a:lnTo>
                      <a:pt x="259" y="559"/>
                    </a:lnTo>
                    <a:lnTo>
                      <a:pt x="259" y="561"/>
                    </a:lnTo>
                    <a:lnTo>
                      <a:pt x="261" y="561"/>
                    </a:lnTo>
                    <a:lnTo>
                      <a:pt x="263" y="563"/>
                    </a:lnTo>
                    <a:lnTo>
                      <a:pt x="263" y="565"/>
                    </a:lnTo>
                    <a:lnTo>
                      <a:pt x="263" y="565"/>
                    </a:lnTo>
                    <a:lnTo>
                      <a:pt x="265" y="565"/>
                    </a:lnTo>
                    <a:lnTo>
                      <a:pt x="266" y="565"/>
                    </a:lnTo>
                    <a:lnTo>
                      <a:pt x="272" y="565"/>
                    </a:lnTo>
                    <a:lnTo>
                      <a:pt x="274" y="565"/>
                    </a:lnTo>
                    <a:lnTo>
                      <a:pt x="274" y="565"/>
                    </a:lnTo>
                    <a:lnTo>
                      <a:pt x="274" y="567"/>
                    </a:lnTo>
                    <a:lnTo>
                      <a:pt x="274" y="567"/>
                    </a:lnTo>
                    <a:lnTo>
                      <a:pt x="274" y="569"/>
                    </a:lnTo>
                    <a:lnTo>
                      <a:pt x="274" y="569"/>
                    </a:lnTo>
                    <a:lnTo>
                      <a:pt x="274" y="569"/>
                    </a:lnTo>
                    <a:lnTo>
                      <a:pt x="278" y="571"/>
                    </a:lnTo>
                    <a:lnTo>
                      <a:pt x="278" y="571"/>
                    </a:lnTo>
                    <a:lnTo>
                      <a:pt x="280" y="571"/>
                    </a:lnTo>
                    <a:lnTo>
                      <a:pt x="282" y="571"/>
                    </a:lnTo>
                    <a:lnTo>
                      <a:pt x="282" y="571"/>
                    </a:lnTo>
                    <a:lnTo>
                      <a:pt x="284" y="571"/>
                    </a:lnTo>
                    <a:lnTo>
                      <a:pt x="284" y="569"/>
                    </a:lnTo>
                    <a:lnTo>
                      <a:pt x="284" y="569"/>
                    </a:lnTo>
                    <a:lnTo>
                      <a:pt x="284" y="569"/>
                    </a:lnTo>
                    <a:lnTo>
                      <a:pt x="282" y="569"/>
                    </a:lnTo>
                    <a:lnTo>
                      <a:pt x="282" y="567"/>
                    </a:lnTo>
                    <a:lnTo>
                      <a:pt x="282" y="567"/>
                    </a:lnTo>
                    <a:lnTo>
                      <a:pt x="280" y="567"/>
                    </a:lnTo>
                    <a:lnTo>
                      <a:pt x="280" y="567"/>
                    </a:lnTo>
                    <a:lnTo>
                      <a:pt x="280" y="565"/>
                    </a:lnTo>
                    <a:lnTo>
                      <a:pt x="280" y="565"/>
                    </a:lnTo>
                    <a:lnTo>
                      <a:pt x="280" y="565"/>
                    </a:lnTo>
                    <a:lnTo>
                      <a:pt x="282" y="563"/>
                    </a:lnTo>
                    <a:lnTo>
                      <a:pt x="282" y="563"/>
                    </a:lnTo>
                    <a:lnTo>
                      <a:pt x="284" y="565"/>
                    </a:lnTo>
                    <a:lnTo>
                      <a:pt x="284" y="565"/>
                    </a:lnTo>
                    <a:lnTo>
                      <a:pt x="286" y="563"/>
                    </a:lnTo>
                    <a:lnTo>
                      <a:pt x="291" y="561"/>
                    </a:lnTo>
                    <a:lnTo>
                      <a:pt x="299" y="557"/>
                    </a:lnTo>
                    <a:lnTo>
                      <a:pt x="299" y="555"/>
                    </a:lnTo>
                    <a:lnTo>
                      <a:pt x="299" y="555"/>
                    </a:lnTo>
                    <a:lnTo>
                      <a:pt x="299" y="553"/>
                    </a:lnTo>
                    <a:lnTo>
                      <a:pt x="299" y="553"/>
                    </a:lnTo>
                    <a:lnTo>
                      <a:pt x="299" y="553"/>
                    </a:lnTo>
                    <a:lnTo>
                      <a:pt x="299" y="552"/>
                    </a:lnTo>
                    <a:lnTo>
                      <a:pt x="301" y="552"/>
                    </a:lnTo>
                    <a:lnTo>
                      <a:pt x="301" y="550"/>
                    </a:lnTo>
                    <a:lnTo>
                      <a:pt x="303" y="548"/>
                    </a:lnTo>
                    <a:lnTo>
                      <a:pt x="305" y="548"/>
                    </a:lnTo>
                    <a:lnTo>
                      <a:pt x="307" y="548"/>
                    </a:lnTo>
                    <a:lnTo>
                      <a:pt x="307" y="546"/>
                    </a:lnTo>
                    <a:lnTo>
                      <a:pt x="308" y="546"/>
                    </a:lnTo>
                    <a:lnTo>
                      <a:pt x="308" y="546"/>
                    </a:lnTo>
                    <a:lnTo>
                      <a:pt x="308" y="544"/>
                    </a:lnTo>
                    <a:lnTo>
                      <a:pt x="307" y="544"/>
                    </a:lnTo>
                    <a:lnTo>
                      <a:pt x="307" y="544"/>
                    </a:lnTo>
                    <a:lnTo>
                      <a:pt x="307" y="544"/>
                    </a:lnTo>
                    <a:lnTo>
                      <a:pt x="307" y="542"/>
                    </a:lnTo>
                    <a:lnTo>
                      <a:pt x="305" y="542"/>
                    </a:lnTo>
                    <a:lnTo>
                      <a:pt x="307" y="542"/>
                    </a:lnTo>
                    <a:lnTo>
                      <a:pt x="307" y="542"/>
                    </a:lnTo>
                    <a:lnTo>
                      <a:pt x="307" y="540"/>
                    </a:lnTo>
                    <a:lnTo>
                      <a:pt x="307" y="542"/>
                    </a:lnTo>
                    <a:lnTo>
                      <a:pt x="308" y="542"/>
                    </a:lnTo>
                    <a:lnTo>
                      <a:pt x="310" y="544"/>
                    </a:lnTo>
                    <a:lnTo>
                      <a:pt x="312" y="544"/>
                    </a:lnTo>
                    <a:lnTo>
                      <a:pt x="312" y="544"/>
                    </a:lnTo>
                    <a:lnTo>
                      <a:pt x="312" y="544"/>
                    </a:lnTo>
                    <a:lnTo>
                      <a:pt x="312" y="546"/>
                    </a:lnTo>
                    <a:lnTo>
                      <a:pt x="312" y="546"/>
                    </a:lnTo>
                    <a:lnTo>
                      <a:pt x="312" y="546"/>
                    </a:lnTo>
                    <a:lnTo>
                      <a:pt x="312" y="546"/>
                    </a:lnTo>
                    <a:lnTo>
                      <a:pt x="312" y="548"/>
                    </a:lnTo>
                    <a:lnTo>
                      <a:pt x="312" y="548"/>
                    </a:lnTo>
                    <a:lnTo>
                      <a:pt x="312" y="548"/>
                    </a:lnTo>
                    <a:lnTo>
                      <a:pt x="314" y="548"/>
                    </a:lnTo>
                    <a:lnTo>
                      <a:pt x="316" y="548"/>
                    </a:lnTo>
                    <a:lnTo>
                      <a:pt x="316" y="548"/>
                    </a:lnTo>
                    <a:lnTo>
                      <a:pt x="322" y="550"/>
                    </a:lnTo>
                    <a:lnTo>
                      <a:pt x="324" y="550"/>
                    </a:lnTo>
                    <a:lnTo>
                      <a:pt x="327" y="548"/>
                    </a:lnTo>
                    <a:lnTo>
                      <a:pt x="327" y="548"/>
                    </a:lnTo>
                    <a:lnTo>
                      <a:pt x="327" y="548"/>
                    </a:lnTo>
                    <a:lnTo>
                      <a:pt x="326" y="548"/>
                    </a:lnTo>
                    <a:lnTo>
                      <a:pt x="326" y="548"/>
                    </a:lnTo>
                    <a:lnTo>
                      <a:pt x="324" y="546"/>
                    </a:lnTo>
                    <a:lnTo>
                      <a:pt x="324" y="546"/>
                    </a:lnTo>
                    <a:lnTo>
                      <a:pt x="324" y="546"/>
                    </a:lnTo>
                    <a:lnTo>
                      <a:pt x="320" y="546"/>
                    </a:lnTo>
                    <a:lnTo>
                      <a:pt x="316" y="546"/>
                    </a:lnTo>
                    <a:lnTo>
                      <a:pt x="314" y="544"/>
                    </a:lnTo>
                    <a:lnTo>
                      <a:pt x="314" y="544"/>
                    </a:lnTo>
                    <a:lnTo>
                      <a:pt x="314" y="544"/>
                    </a:lnTo>
                    <a:lnTo>
                      <a:pt x="312" y="540"/>
                    </a:lnTo>
                    <a:lnTo>
                      <a:pt x="308" y="538"/>
                    </a:lnTo>
                    <a:lnTo>
                      <a:pt x="308" y="536"/>
                    </a:lnTo>
                    <a:lnTo>
                      <a:pt x="308" y="532"/>
                    </a:lnTo>
                    <a:lnTo>
                      <a:pt x="310" y="531"/>
                    </a:lnTo>
                    <a:lnTo>
                      <a:pt x="310" y="529"/>
                    </a:lnTo>
                    <a:lnTo>
                      <a:pt x="312" y="529"/>
                    </a:lnTo>
                    <a:lnTo>
                      <a:pt x="312" y="527"/>
                    </a:lnTo>
                    <a:lnTo>
                      <a:pt x="312" y="527"/>
                    </a:lnTo>
                    <a:lnTo>
                      <a:pt x="312" y="527"/>
                    </a:lnTo>
                    <a:lnTo>
                      <a:pt x="314" y="529"/>
                    </a:lnTo>
                    <a:lnTo>
                      <a:pt x="314" y="529"/>
                    </a:lnTo>
                    <a:lnTo>
                      <a:pt x="314" y="531"/>
                    </a:lnTo>
                    <a:lnTo>
                      <a:pt x="314" y="532"/>
                    </a:lnTo>
                    <a:lnTo>
                      <a:pt x="316" y="532"/>
                    </a:lnTo>
                    <a:lnTo>
                      <a:pt x="316" y="531"/>
                    </a:lnTo>
                    <a:lnTo>
                      <a:pt x="316" y="523"/>
                    </a:lnTo>
                    <a:lnTo>
                      <a:pt x="316" y="523"/>
                    </a:lnTo>
                    <a:lnTo>
                      <a:pt x="320" y="527"/>
                    </a:lnTo>
                    <a:lnTo>
                      <a:pt x="322" y="531"/>
                    </a:lnTo>
                    <a:lnTo>
                      <a:pt x="326" y="536"/>
                    </a:lnTo>
                    <a:lnTo>
                      <a:pt x="329" y="544"/>
                    </a:lnTo>
                    <a:lnTo>
                      <a:pt x="329" y="544"/>
                    </a:lnTo>
                    <a:lnTo>
                      <a:pt x="329" y="542"/>
                    </a:lnTo>
                    <a:lnTo>
                      <a:pt x="329" y="542"/>
                    </a:lnTo>
                    <a:lnTo>
                      <a:pt x="327" y="536"/>
                    </a:lnTo>
                    <a:lnTo>
                      <a:pt x="326" y="529"/>
                    </a:lnTo>
                    <a:lnTo>
                      <a:pt x="324" y="527"/>
                    </a:lnTo>
                    <a:lnTo>
                      <a:pt x="324" y="525"/>
                    </a:lnTo>
                    <a:lnTo>
                      <a:pt x="324" y="523"/>
                    </a:lnTo>
                    <a:lnTo>
                      <a:pt x="326" y="521"/>
                    </a:lnTo>
                    <a:lnTo>
                      <a:pt x="326" y="515"/>
                    </a:lnTo>
                    <a:lnTo>
                      <a:pt x="326" y="512"/>
                    </a:lnTo>
                    <a:lnTo>
                      <a:pt x="318" y="498"/>
                    </a:lnTo>
                    <a:lnTo>
                      <a:pt x="316" y="494"/>
                    </a:lnTo>
                    <a:lnTo>
                      <a:pt x="314" y="483"/>
                    </a:lnTo>
                    <a:lnTo>
                      <a:pt x="314" y="479"/>
                    </a:lnTo>
                    <a:lnTo>
                      <a:pt x="316" y="475"/>
                    </a:lnTo>
                    <a:lnTo>
                      <a:pt x="314" y="474"/>
                    </a:lnTo>
                    <a:lnTo>
                      <a:pt x="312" y="475"/>
                    </a:lnTo>
                    <a:lnTo>
                      <a:pt x="310" y="475"/>
                    </a:lnTo>
                    <a:lnTo>
                      <a:pt x="310" y="477"/>
                    </a:lnTo>
                    <a:lnTo>
                      <a:pt x="308" y="479"/>
                    </a:lnTo>
                    <a:lnTo>
                      <a:pt x="307" y="477"/>
                    </a:lnTo>
                    <a:lnTo>
                      <a:pt x="308" y="475"/>
                    </a:lnTo>
                    <a:lnTo>
                      <a:pt x="308" y="475"/>
                    </a:lnTo>
                    <a:lnTo>
                      <a:pt x="310" y="475"/>
                    </a:lnTo>
                    <a:lnTo>
                      <a:pt x="310" y="474"/>
                    </a:lnTo>
                    <a:lnTo>
                      <a:pt x="312" y="474"/>
                    </a:lnTo>
                    <a:lnTo>
                      <a:pt x="314" y="472"/>
                    </a:lnTo>
                    <a:lnTo>
                      <a:pt x="316" y="472"/>
                    </a:lnTo>
                    <a:lnTo>
                      <a:pt x="318" y="466"/>
                    </a:lnTo>
                    <a:lnTo>
                      <a:pt x="320" y="464"/>
                    </a:lnTo>
                    <a:lnTo>
                      <a:pt x="320" y="460"/>
                    </a:lnTo>
                    <a:lnTo>
                      <a:pt x="320" y="453"/>
                    </a:lnTo>
                    <a:lnTo>
                      <a:pt x="320" y="447"/>
                    </a:lnTo>
                    <a:lnTo>
                      <a:pt x="320" y="445"/>
                    </a:lnTo>
                    <a:lnTo>
                      <a:pt x="320" y="445"/>
                    </a:lnTo>
                    <a:lnTo>
                      <a:pt x="322" y="443"/>
                    </a:lnTo>
                    <a:lnTo>
                      <a:pt x="322" y="443"/>
                    </a:lnTo>
                    <a:lnTo>
                      <a:pt x="320" y="443"/>
                    </a:lnTo>
                    <a:lnTo>
                      <a:pt x="320" y="443"/>
                    </a:lnTo>
                    <a:lnTo>
                      <a:pt x="318" y="443"/>
                    </a:lnTo>
                    <a:lnTo>
                      <a:pt x="316" y="443"/>
                    </a:lnTo>
                    <a:lnTo>
                      <a:pt x="316" y="443"/>
                    </a:lnTo>
                    <a:lnTo>
                      <a:pt x="318" y="441"/>
                    </a:lnTo>
                    <a:lnTo>
                      <a:pt x="318" y="441"/>
                    </a:lnTo>
                    <a:lnTo>
                      <a:pt x="320" y="441"/>
                    </a:lnTo>
                    <a:lnTo>
                      <a:pt x="320" y="439"/>
                    </a:lnTo>
                    <a:lnTo>
                      <a:pt x="318" y="437"/>
                    </a:lnTo>
                    <a:lnTo>
                      <a:pt x="318" y="437"/>
                    </a:lnTo>
                    <a:lnTo>
                      <a:pt x="318" y="434"/>
                    </a:lnTo>
                    <a:lnTo>
                      <a:pt x="316" y="434"/>
                    </a:lnTo>
                    <a:lnTo>
                      <a:pt x="314" y="432"/>
                    </a:lnTo>
                    <a:lnTo>
                      <a:pt x="314" y="430"/>
                    </a:lnTo>
                    <a:lnTo>
                      <a:pt x="312" y="430"/>
                    </a:lnTo>
                    <a:lnTo>
                      <a:pt x="312" y="430"/>
                    </a:lnTo>
                    <a:lnTo>
                      <a:pt x="312" y="424"/>
                    </a:lnTo>
                    <a:lnTo>
                      <a:pt x="310" y="409"/>
                    </a:lnTo>
                    <a:lnTo>
                      <a:pt x="310" y="407"/>
                    </a:lnTo>
                    <a:lnTo>
                      <a:pt x="308" y="405"/>
                    </a:lnTo>
                    <a:lnTo>
                      <a:pt x="308" y="401"/>
                    </a:lnTo>
                    <a:lnTo>
                      <a:pt x="308" y="394"/>
                    </a:lnTo>
                    <a:lnTo>
                      <a:pt x="310" y="382"/>
                    </a:lnTo>
                    <a:lnTo>
                      <a:pt x="312" y="373"/>
                    </a:lnTo>
                    <a:lnTo>
                      <a:pt x="310" y="373"/>
                    </a:lnTo>
                    <a:lnTo>
                      <a:pt x="314" y="367"/>
                    </a:lnTo>
                    <a:lnTo>
                      <a:pt x="314" y="365"/>
                    </a:lnTo>
                    <a:lnTo>
                      <a:pt x="316" y="363"/>
                    </a:lnTo>
                    <a:lnTo>
                      <a:pt x="318" y="359"/>
                    </a:lnTo>
                    <a:lnTo>
                      <a:pt x="320" y="359"/>
                    </a:lnTo>
                    <a:lnTo>
                      <a:pt x="322" y="356"/>
                    </a:lnTo>
                    <a:lnTo>
                      <a:pt x="322" y="354"/>
                    </a:lnTo>
                    <a:lnTo>
                      <a:pt x="322" y="354"/>
                    </a:lnTo>
                    <a:lnTo>
                      <a:pt x="322" y="352"/>
                    </a:lnTo>
                    <a:lnTo>
                      <a:pt x="324" y="350"/>
                    </a:lnTo>
                    <a:lnTo>
                      <a:pt x="324" y="348"/>
                    </a:lnTo>
                    <a:lnTo>
                      <a:pt x="327" y="337"/>
                    </a:lnTo>
                    <a:lnTo>
                      <a:pt x="329" y="335"/>
                    </a:lnTo>
                    <a:lnTo>
                      <a:pt x="335" y="327"/>
                    </a:lnTo>
                    <a:lnTo>
                      <a:pt x="339" y="325"/>
                    </a:lnTo>
                    <a:lnTo>
                      <a:pt x="343" y="325"/>
                    </a:lnTo>
                    <a:lnTo>
                      <a:pt x="345" y="323"/>
                    </a:lnTo>
                    <a:lnTo>
                      <a:pt x="345" y="323"/>
                    </a:lnTo>
                    <a:lnTo>
                      <a:pt x="347" y="321"/>
                    </a:lnTo>
                    <a:lnTo>
                      <a:pt x="347" y="321"/>
                    </a:lnTo>
                    <a:lnTo>
                      <a:pt x="347" y="321"/>
                    </a:lnTo>
                    <a:lnTo>
                      <a:pt x="348" y="321"/>
                    </a:lnTo>
                    <a:lnTo>
                      <a:pt x="352" y="319"/>
                    </a:lnTo>
                    <a:lnTo>
                      <a:pt x="352" y="319"/>
                    </a:lnTo>
                    <a:lnTo>
                      <a:pt x="354" y="318"/>
                    </a:lnTo>
                    <a:lnTo>
                      <a:pt x="354" y="318"/>
                    </a:lnTo>
                    <a:lnTo>
                      <a:pt x="356" y="319"/>
                    </a:lnTo>
                    <a:lnTo>
                      <a:pt x="356" y="318"/>
                    </a:lnTo>
                    <a:lnTo>
                      <a:pt x="358" y="318"/>
                    </a:lnTo>
                    <a:lnTo>
                      <a:pt x="360" y="318"/>
                    </a:lnTo>
                    <a:lnTo>
                      <a:pt x="364" y="318"/>
                    </a:lnTo>
                    <a:lnTo>
                      <a:pt x="364" y="316"/>
                    </a:lnTo>
                    <a:lnTo>
                      <a:pt x="364" y="316"/>
                    </a:lnTo>
                    <a:lnTo>
                      <a:pt x="366" y="316"/>
                    </a:lnTo>
                    <a:lnTo>
                      <a:pt x="366" y="316"/>
                    </a:lnTo>
                    <a:lnTo>
                      <a:pt x="366" y="316"/>
                    </a:lnTo>
                    <a:lnTo>
                      <a:pt x="367" y="316"/>
                    </a:lnTo>
                    <a:lnTo>
                      <a:pt x="371" y="316"/>
                    </a:lnTo>
                    <a:lnTo>
                      <a:pt x="373" y="316"/>
                    </a:lnTo>
                    <a:lnTo>
                      <a:pt x="375" y="318"/>
                    </a:lnTo>
                    <a:lnTo>
                      <a:pt x="377" y="321"/>
                    </a:lnTo>
                    <a:lnTo>
                      <a:pt x="377" y="325"/>
                    </a:lnTo>
                    <a:lnTo>
                      <a:pt x="377" y="333"/>
                    </a:lnTo>
                    <a:lnTo>
                      <a:pt x="379" y="333"/>
                    </a:lnTo>
                    <a:lnTo>
                      <a:pt x="379" y="331"/>
                    </a:lnTo>
                    <a:lnTo>
                      <a:pt x="383" y="323"/>
                    </a:lnTo>
                    <a:lnTo>
                      <a:pt x="385" y="316"/>
                    </a:lnTo>
                    <a:lnTo>
                      <a:pt x="385" y="312"/>
                    </a:lnTo>
                    <a:lnTo>
                      <a:pt x="385" y="308"/>
                    </a:lnTo>
                    <a:lnTo>
                      <a:pt x="383" y="304"/>
                    </a:lnTo>
                    <a:lnTo>
                      <a:pt x="385" y="304"/>
                    </a:lnTo>
                    <a:lnTo>
                      <a:pt x="385" y="306"/>
                    </a:lnTo>
                    <a:lnTo>
                      <a:pt x="385" y="306"/>
                    </a:lnTo>
                    <a:lnTo>
                      <a:pt x="387" y="304"/>
                    </a:lnTo>
                    <a:lnTo>
                      <a:pt x="385" y="304"/>
                    </a:lnTo>
                    <a:lnTo>
                      <a:pt x="387" y="302"/>
                    </a:lnTo>
                    <a:lnTo>
                      <a:pt x="387" y="306"/>
                    </a:lnTo>
                    <a:lnTo>
                      <a:pt x="387" y="308"/>
                    </a:lnTo>
                    <a:lnTo>
                      <a:pt x="387" y="310"/>
                    </a:lnTo>
                    <a:lnTo>
                      <a:pt x="387" y="316"/>
                    </a:lnTo>
                    <a:lnTo>
                      <a:pt x="387" y="318"/>
                    </a:lnTo>
                    <a:lnTo>
                      <a:pt x="387" y="319"/>
                    </a:lnTo>
                    <a:lnTo>
                      <a:pt x="388" y="321"/>
                    </a:lnTo>
                    <a:lnTo>
                      <a:pt x="390" y="321"/>
                    </a:lnTo>
                    <a:lnTo>
                      <a:pt x="390" y="323"/>
                    </a:lnTo>
                    <a:lnTo>
                      <a:pt x="394" y="325"/>
                    </a:lnTo>
                    <a:lnTo>
                      <a:pt x="394" y="327"/>
                    </a:lnTo>
                    <a:lnTo>
                      <a:pt x="394" y="327"/>
                    </a:lnTo>
                    <a:lnTo>
                      <a:pt x="396" y="327"/>
                    </a:lnTo>
                    <a:lnTo>
                      <a:pt x="396" y="327"/>
                    </a:lnTo>
                    <a:lnTo>
                      <a:pt x="396" y="327"/>
                    </a:lnTo>
                    <a:lnTo>
                      <a:pt x="396" y="325"/>
                    </a:lnTo>
                    <a:lnTo>
                      <a:pt x="396" y="323"/>
                    </a:lnTo>
                    <a:lnTo>
                      <a:pt x="396" y="323"/>
                    </a:lnTo>
                    <a:lnTo>
                      <a:pt x="396" y="323"/>
                    </a:lnTo>
                    <a:lnTo>
                      <a:pt x="394" y="321"/>
                    </a:lnTo>
                    <a:lnTo>
                      <a:pt x="394" y="321"/>
                    </a:lnTo>
                    <a:lnTo>
                      <a:pt x="398" y="318"/>
                    </a:lnTo>
                    <a:lnTo>
                      <a:pt x="400" y="316"/>
                    </a:lnTo>
                    <a:lnTo>
                      <a:pt x="404" y="314"/>
                    </a:lnTo>
                    <a:lnTo>
                      <a:pt x="408" y="310"/>
                    </a:lnTo>
                    <a:lnTo>
                      <a:pt x="409" y="310"/>
                    </a:lnTo>
                    <a:lnTo>
                      <a:pt x="409" y="308"/>
                    </a:lnTo>
                    <a:lnTo>
                      <a:pt x="409" y="302"/>
                    </a:lnTo>
                    <a:lnTo>
                      <a:pt x="409" y="300"/>
                    </a:lnTo>
                    <a:lnTo>
                      <a:pt x="411" y="299"/>
                    </a:lnTo>
                    <a:lnTo>
                      <a:pt x="413" y="293"/>
                    </a:lnTo>
                    <a:lnTo>
                      <a:pt x="415" y="287"/>
                    </a:lnTo>
                    <a:lnTo>
                      <a:pt x="417" y="283"/>
                    </a:lnTo>
                    <a:lnTo>
                      <a:pt x="419" y="280"/>
                    </a:lnTo>
                    <a:lnTo>
                      <a:pt x="419" y="278"/>
                    </a:lnTo>
                    <a:lnTo>
                      <a:pt x="419" y="278"/>
                    </a:lnTo>
                    <a:lnTo>
                      <a:pt x="419" y="276"/>
                    </a:lnTo>
                    <a:lnTo>
                      <a:pt x="419" y="276"/>
                    </a:lnTo>
                    <a:lnTo>
                      <a:pt x="419" y="274"/>
                    </a:lnTo>
                    <a:lnTo>
                      <a:pt x="425" y="270"/>
                    </a:lnTo>
                    <a:lnTo>
                      <a:pt x="427" y="270"/>
                    </a:lnTo>
                    <a:lnTo>
                      <a:pt x="427" y="270"/>
                    </a:lnTo>
                    <a:lnTo>
                      <a:pt x="428" y="270"/>
                    </a:lnTo>
                    <a:lnTo>
                      <a:pt x="430" y="270"/>
                    </a:lnTo>
                    <a:lnTo>
                      <a:pt x="430" y="270"/>
                    </a:lnTo>
                    <a:lnTo>
                      <a:pt x="432" y="270"/>
                    </a:lnTo>
                    <a:lnTo>
                      <a:pt x="432" y="270"/>
                    </a:lnTo>
                    <a:lnTo>
                      <a:pt x="434" y="270"/>
                    </a:lnTo>
                    <a:lnTo>
                      <a:pt x="434" y="272"/>
                    </a:lnTo>
                    <a:lnTo>
                      <a:pt x="434" y="272"/>
                    </a:lnTo>
                    <a:lnTo>
                      <a:pt x="434" y="272"/>
                    </a:lnTo>
                    <a:lnTo>
                      <a:pt x="434" y="274"/>
                    </a:lnTo>
                    <a:lnTo>
                      <a:pt x="440" y="272"/>
                    </a:lnTo>
                    <a:lnTo>
                      <a:pt x="442" y="272"/>
                    </a:lnTo>
                    <a:lnTo>
                      <a:pt x="444" y="272"/>
                    </a:lnTo>
                    <a:lnTo>
                      <a:pt x="446" y="272"/>
                    </a:lnTo>
                    <a:lnTo>
                      <a:pt x="446" y="270"/>
                    </a:lnTo>
                    <a:lnTo>
                      <a:pt x="448" y="270"/>
                    </a:lnTo>
                    <a:lnTo>
                      <a:pt x="448" y="270"/>
                    </a:lnTo>
                    <a:lnTo>
                      <a:pt x="448" y="272"/>
                    </a:lnTo>
                    <a:lnTo>
                      <a:pt x="448" y="274"/>
                    </a:lnTo>
                    <a:lnTo>
                      <a:pt x="449" y="274"/>
                    </a:lnTo>
                    <a:lnTo>
                      <a:pt x="453" y="274"/>
                    </a:lnTo>
                    <a:lnTo>
                      <a:pt x="453" y="274"/>
                    </a:lnTo>
                    <a:lnTo>
                      <a:pt x="455" y="274"/>
                    </a:lnTo>
                    <a:lnTo>
                      <a:pt x="457" y="274"/>
                    </a:lnTo>
                    <a:lnTo>
                      <a:pt x="459" y="276"/>
                    </a:lnTo>
                    <a:lnTo>
                      <a:pt x="461" y="276"/>
                    </a:lnTo>
                    <a:lnTo>
                      <a:pt x="461" y="276"/>
                    </a:lnTo>
                    <a:lnTo>
                      <a:pt x="465" y="276"/>
                    </a:lnTo>
                    <a:lnTo>
                      <a:pt x="467" y="274"/>
                    </a:lnTo>
                    <a:lnTo>
                      <a:pt x="474" y="270"/>
                    </a:lnTo>
                    <a:lnTo>
                      <a:pt x="476" y="270"/>
                    </a:lnTo>
                    <a:lnTo>
                      <a:pt x="478" y="270"/>
                    </a:lnTo>
                    <a:lnTo>
                      <a:pt x="482" y="268"/>
                    </a:lnTo>
                    <a:lnTo>
                      <a:pt x="482" y="268"/>
                    </a:lnTo>
                    <a:lnTo>
                      <a:pt x="484" y="266"/>
                    </a:lnTo>
                    <a:lnTo>
                      <a:pt x="484" y="266"/>
                    </a:lnTo>
                    <a:lnTo>
                      <a:pt x="486" y="266"/>
                    </a:lnTo>
                    <a:lnTo>
                      <a:pt x="488" y="266"/>
                    </a:lnTo>
                    <a:lnTo>
                      <a:pt x="488" y="266"/>
                    </a:lnTo>
                    <a:lnTo>
                      <a:pt x="489" y="264"/>
                    </a:lnTo>
                    <a:lnTo>
                      <a:pt x="491" y="262"/>
                    </a:lnTo>
                    <a:lnTo>
                      <a:pt x="493" y="264"/>
                    </a:lnTo>
                    <a:lnTo>
                      <a:pt x="495" y="262"/>
                    </a:lnTo>
                    <a:lnTo>
                      <a:pt x="499" y="261"/>
                    </a:lnTo>
                    <a:lnTo>
                      <a:pt x="503" y="259"/>
                    </a:lnTo>
                    <a:lnTo>
                      <a:pt x="505" y="259"/>
                    </a:lnTo>
                    <a:lnTo>
                      <a:pt x="507" y="257"/>
                    </a:lnTo>
                    <a:lnTo>
                      <a:pt x="512" y="251"/>
                    </a:lnTo>
                    <a:lnTo>
                      <a:pt x="516" y="251"/>
                    </a:lnTo>
                    <a:lnTo>
                      <a:pt x="514" y="249"/>
                    </a:lnTo>
                    <a:lnTo>
                      <a:pt x="514" y="247"/>
                    </a:lnTo>
                    <a:lnTo>
                      <a:pt x="514" y="247"/>
                    </a:lnTo>
                    <a:lnTo>
                      <a:pt x="514" y="245"/>
                    </a:lnTo>
                    <a:lnTo>
                      <a:pt x="514" y="245"/>
                    </a:lnTo>
                    <a:lnTo>
                      <a:pt x="514" y="247"/>
                    </a:lnTo>
                    <a:lnTo>
                      <a:pt x="516" y="247"/>
                    </a:lnTo>
                    <a:lnTo>
                      <a:pt x="516" y="247"/>
                    </a:lnTo>
                    <a:lnTo>
                      <a:pt x="516" y="247"/>
                    </a:lnTo>
                    <a:lnTo>
                      <a:pt x="516" y="247"/>
                    </a:lnTo>
                    <a:lnTo>
                      <a:pt x="516" y="245"/>
                    </a:lnTo>
                    <a:lnTo>
                      <a:pt x="518" y="242"/>
                    </a:lnTo>
                    <a:lnTo>
                      <a:pt x="520" y="238"/>
                    </a:lnTo>
                    <a:lnTo>
                      <a:pt x="520" y="234"/>
                    </a:lnTo>
                    <a:lnTo>
                      <a:pt x="522" y="228"/>
                    </a:lnTo>
                    <a:lnTo>
                      <a:pt x="522" y="224"/>
                    </a:lnTo>
                    <a:lnTo>
                      <a:pt x="522" y="219"/>
                    </a:lnTo>
                    <a:lnTo>
                      <a:pt x="520" y="217"/>
                    </a:lnTo>
                    <a:lnTo>
                      <a:pt x="520" y="215"/>
                    </a:lnTo>
                    <a:lnTo>
                      <a:pt x="520" y="217"/>
                    </a:lnTo>
                    <a:lnTo>
                      <a:pt x="520" y="221"/>
                    </a:lnTo>
                    <a:lnTo>
                      <a:pt x="522" y="224"/>
                    </a:lnTo>
                    <a:lnTo>
                      <a:pt x="520" y="224"/>
                    </a:lnTo>
                    <a:lnTo>
                      <a:pt x="518" y="224"/>
                    </a:lnTo>
                    <a:lnTo>
                      <a:pt x="518" y="224"/>
                    </a:lnTo>
                    <a:lnTo>
                      <a:pt x="518" y="224"/>
                    </a:lnTo>
                    <a:lnTo>
                      <a:pt x="516" y="224"/>
                    </a:lnTo>
                    <a:lnTo>
                      <a:pt x="516" y="224"/>
                    </a:lnTo>
                    <a:lnTo>
                      <a:pt x="516" y="224"/>
                    </a:lnTo>
                    <a:lnTo>
                      <a:pt x="516" y="224"/>
                    </a:lnTo>
                    <a:lnTo>
                      <a:pt x="514" y="224"/>
                    </a:lnTo>
                    <a:lnTo>
                      <a:pt x="512" y="222"/>
                    </a:lnTo>
                    <a:lnTo>
                      <a:pt x="510" y="221"/>
                    </a:lnTo>
                    <a:lnTo>
                      <a:pt x="510" y="219"/>
                    </a:lnTo>
                    <a:lnTo>
                      <a:pt x="510" y="217"/>
                    </a:lnTo>
                    <a:lnTo>
                      <a:pt x="514" y="211"/>
                    </a:lnTo>
                    <a:lnTo>
                      <a:pt x="514" y="207"/>
                    </a:lnTo>
                    <a:lnTo>
                      <a:pt x="516" y="205"/>
                    </a:lnTo>
                    <a:lnTo>
                      <a:pt x="520" y="203"/>
                    </a:lnTo>
                    <a:lnTo>
                      <a:pt x="522" y="200"/>
                    </a:lnTo>
                    <a:lnTo>
                      <a:pt x="524" y="198"/>
                    </a:lnTo>
                    <a:lnTo>
                      <a:pt x="526" y="196"/>
                    </a:lnTo>
                    <a:lnTo>
                      <a:pt x="528" y="196"/>
                    </a:lnTo>
                    <a:lnTo>
                      <a:pt x="529" y="192"/>
                    </a:lnTo>
                    <a:lnTo>
                      <a:pt x="531" y="190"/>
                    </a:lnTo>
                    <a:lnTo>
                      <a:pt x="554" y="177"/>
                    </a:lnTo>
                    <a:lnTo>
                      <a:pt x="558" y="175"/>
                    </a:lnTo>
                    <a:lnTo>
                      <a:pt x="562" y="173"/>
                    </a:lnTo>
                    <a:lnTo>
                      <a:pt x="566" y="173"/>
                    </a:lnTo>
                    <a:lnTo>
                      <a:pt x="566" y="171"/>
                    </a:lnTo>
                    <a:lnTo>
                      <a:pt x="568" y="169"/>
                    </a:lnTo>
                    <a:lnTo>
                      <a:pt x="569" y="169"/>
                    </a:lnTo>
                    <a:lnTo>
                      <a:pt x="569" y="171"/>
                    </a:lnTo>
                    <a:lnTo>
                      <a:pt x="569" y="171"/>
                    </a:lnTo>
                    <a:lnTo>
                      <a:pt x="575" y="167"/>
                    </a:lnTo>
                    <a:lnTo>
                      <a:pt x="575" y="167"/>
                    </a:lnTo>
                    <a:lnTo>
                      <a:pt x="577" y="167"/>
                    </a:lnTo>
                    <a:lnTo>
                      <a:pt x="577" y="165"/>
                    </a:lnTo>
                    <a:lnTo>
                      <a:pt x="579" y="164"/>
                    </a:lnTo>
                    <a:lnTo>
                      <a:pt x="581" y="164"/>
                    </a:lnTo>
                    <a:lnTo>
                      <a:pt x="585" y="162"/>
                    </a:lnTo>
                    <a:lnTo>
                      <a:pt x="589" y="160"/>
                    </a:lnTo>
                    <a:lnTo>
                      <a:pt x="596" y="156"/>
                    </a:lnTo>
                    <a:lnTo>
                      <a:pt x="598" y="154"/>
                    </a:lnTo>
                    <a:lnTo>
                      <a:pt x="600" y="154"/>
                    </a:lnTo>
                    <a:lnTo>
                      <a:pt x="600" y="154"/>
                    </a:lnTo>
                    <a:lnTo>
                      <a:pt x="602" y="152"/>
                    </a:lnTo>
                    <a:lnTo>
                      <a:pt x="602" y="152"/>
                    </a:lnTo>
                    <a:lnTo>
                      <a:pt x="600" y="148"/>
                    </a:lnTo>
                    <a:lnTo>
                      <a:pt x="602" y="148"/>
                    </a:lnTo>
                    <a:lnTo>
                      <a:pt x="604" y="148"/>
                    </a:lnTo>
                    <a:lnTo>
                      <a:pt x="604" y="148"/>
                    </a:lnTo>
                    <a:lnTo>
                      <a:pt x="606" y="146"/>
                    </a:lnTo>
                    <a:lnTo>
                      <a:pt x="608" y="146"/>
                    </a:lnTo>
                    <a:lnTo>
                      <a:pt x="608" y="145"/>
                    </a:lnTo>
                    <a:lnTo>
                      <a:pt x="608" y="145"/>
                    </a:lnTo>
                    <a:lnTo>
                      <a:pt x="606" y="145"/>
                    </a:lnTo>
                    <a:lnTo>
                      <a:pt x="604" y="143"/>
                    </a:lnTo>
                    <a:lnTo>
                      <a:pt x="602" y="143"/>
                    </a:lnTo>
                    <a:lnTo>
                      <a:pt x="602" y="141"/>
                    </a:lnTo>
                    <a:lnTo>
                      <a:pt x="604" y="141"/>
                    </a:lnTo>
                    <a:lnTo>
                      <a:pt x="606" y="141"/>
                    </a:lnTo>
                    <a:lnTo>
                      <a:pt x="606" y="143"/>
                    </a:lnTo>
                    <a:lnTo>
                      <a:pt x="606" y="143"/>
                    </a:lnTo>
                    <a:lnTo>
                      <a:pt x="606" y="143"/>
                    </a:lnTo>
                    <a:lnTo>
                      <a:pt x="606" y="143"/>
                    </a:lnTo>
                    <a:lnTo>
                      <a:pt x="606" y="143"/>
                    </a:lnTo>
                    <a:lnTo>
                      <a:pt x="608" y="143"/>
                    </a:lnTo>
                    <a:lnTo>
                      <a:pt x="608" y="143"/>
                    </a:lnTo>
                    <a:lnTo>
                      <a:pt x="608" y="143"/>
                    </a:lnTo>
                    <a:lnTo>
                      <a:pt x="609" y="143"/>
                    </a:lnTo>
                    <a:lnTo>
                      <a:pt x="609" y="143"/>
                    </a:lnTo>
                    <a:lnTo>
                      <a:pt x="611" y="141"/>
                    </a:lnTo>
                    <a:lnTo>
                      <a:pt x="617" y="135"/>
                    </a:lnTo>
                    <a:lnTo>
                      <a:pt x="619" y="133"/>
                    </a:lnTo>
                    <a:lnTo>
                      <a:pt x="619" y="129"/>
                    </a:lnTo>
                    <a:lnTo>
                      <a:pt x="619" y="127"/>
                    </a:lnTo>
                    <a:lnTo>
                      <a:pt x="621" y="125"/>
                    </a:lnTo>
                    <a:lnTo>
                      <a:pt x="621" y="124"/>
                    </a:lnTo>
                    <a:lnTo>
                      <a:pt x="621" y="122"/>
                    </a:lnTo>
                    <a:lnTo>
                      <a:pt x="621" y="122"/>
                    </a:lnTo>
                    <a:lnTo>
                      <a:pt x="623" y="122"/>
                    </a:lnTo>
                    <a:lnTo>
                      <a:pt x="623" y="124"/>
                    </a:lnTo>
                    <a:lnTo>
                      <a:pt x="623" y="124"/>
                    </a:lnTo>
                    <a:lnTo>
                      <a:pt x="625" y="122"/>
                    </a:lnTo>
                    <a:lnTo>
                      <a:pt x="629" y="120"/>
                    </a:lnTo>
                    <a:lnTo>
                      <a:pt x="629" y="118"/>
                    </a:lnTo>
                    <a:lnTo>
                      <a:pt x="630" y="118"/>
                    </a:lnTo>
                    <a:lnTo>
                      <a:pt x="630" y="116"/>
                    </a:lnTo>
                    <a:lnTo>
                      <a:pt x="630" y="116"/>
                    </a:lnTo>
                    <a:lnTo>
                      <a:pt x="632" y="116"/>
                    </a:lnTo>
                    <a:lnTo>
                      <a:pt x="632" y="112"/>
                    </a:lnTo>
                    <a:lnTo>
                      <a:pt x="634" y="112"/>
                    </a:lnTo>
                    <a:lnTo>
                      <a:pt x="636" y="108"/>
                    </a:lnTo>
                    <a:lnTo>
                      <a:pt x="651" y="101"/>
                    </a:lnTo>
                    <a:lnTo>
                      <a:pt x="680" y="87"/>
                    </a:lnTo>
                    <a:lnTo>
                      <a:pt x="682" y="84"/>
                    </a:lnTo>
                    <a:lnTo>
                      <a:pt x="684" y="82"/>
                    </a:lnTo>
                    <a:lnTo>
                      <a:pt x="684" y="80"/>
                    </a:lnTo>
                    <a:lnTo>
                      <a:pt x="684" y="80"/>
                    </a:lnTo>
                    <a:lnTo>
                      <a:pt x="686" y="78"/>
                    </a:lnTo>
                    <a:lnTo>
                      <a:pt x="686" y="78"/>
                    </a:lnTo>
                    <a:lnTo>
                      <a:pt x="686" y="76"/>
                    </a:lnTo>
                    <a:lnTo>
                      <a:pt x="688" y="74"/>
                    </a:lnTo>
                    <a:lnTo>
                      <a:pt x="690" y="72"/>
                    </a:lnTo>
                    <a:lnTo>
                      <a:pt x="693" y="70"/>
                    </a:lnTo>
                    <a:lnTo>
                      <a:pt x="695" y="68"/>
                    </a:lnTo>
                    <a:lnTo>
                      <a:pt x="699" y="65"/>
                    </a:lnTo>
                    <a:lnTo>
                      <a:pt x="703" y="61"/>
                    </a:lnTo>
                    <a:lnTo>
                      <a:pt x="705" y="59"/>
                    </a:lnTo>
                    <a:lnTo>
                      <a:pt x="703" y="61"/>
                    </a:lnTo>
                    <a:lnTo>
                      <a:pt x="699" y="63"/>
                    </a:lnTo>
                    <a:lnTo>
                      <a:pt x="697" y="65"/>
                    </a:lnTo>
                    <a:lnTo>
                      <a:pt x="695" y="65"/>
                    </a:lnTo>
                    <a:lnTo>
                      <a:pt x="693" y="65"/>
                    </a:lnTo>
                    <a:lnTo>
                      <a:pt x="695" y="63"/>
                    </a:lnTo>
                    <a:lnTo>
                      <a:pt x="695" y="63"/>
                    </a:lnTo>
                    <a:lnTo>
                      <a:pt x="697" y="63"/>
                    </a:lnTo>
                    <a:lnTo>
                      <a:pt x="699" y="63"/>
                    </a:lnTo>
                    <a:lnTo>
                      <a:pt x="699" y="63"/>
                    </a:lnTo>
                    <a:lnTo>
                      <a:pt x="701" y="61"/>
                    </a:lnTo>
                    <a:lnTo>
                      <a:pt x="701" y="61"/>
                    </a:lnTo>
                    <a:lnTo>
                      <a:pt x="703" y="59"/>
                    </a:lnTo>
                    <a:lnTo>
                      <a:pt x="705" y="59"/>
                    </a:lnTo>
                    <a:lnTo>
                      <a:pt x="707" y="55"/>
                    </a:lnTo>
                    <a:lnTo>
                      <a:pt x="710" y="51"/>
                    </a:lnTo>
                    <a:lnTo>
                      <a:pt x="712" y="51"/>
                    </a:lnTo>
                    <a:lnTo>
                      <a:pt x="712" y="49"/>
                    </a:lnTo>
                    <a:lnTo>
                      <a:pt x="714" y="48"/>
                    </a:lnTo>
                    <a:lnTo>
                      <a:pt x="722" y="38"/>
                    </a:lnTo>
                    <a:lnTo>
                      <a:pt x="722" y="36"/>
                    </a:lnTo>
                    <a:lnTo>
                      <a:pt x="730" y="25"/>
                    </a:lnTo>
                    <a:lnTo>
                      <a:pt x="733" y="23"/>
                    </a:lnTo>
                    <a:lnTo>
                      <a:pt x="735" y="21"/>
                    </a:lnTo>
                    <a:lnTo>
                      <a:pt x="737" y="19"/>
                    </a:lnTo>
                    <a:lnTo>
                      <a:pt x="741" y="13"/>
                    </a:lnTo>
                    <a:lnTo>
                      <a:pt x="741" y="11"/>
                    </a:lnTo>
                    <a:lnTo>
                      <a:pt x="745" y="8"/>
                    </a:lnTo>
                    <a:lnTo>
                      <a:pt x="745" y="8"/>
                    </a:lnTo>
                    <a:lnTo>
                      <a:pt x="743" y="6"/>
                    </a:lnTo>
                    <a:close/>
                    <a:moveTo>
                      <a:pt x="512" y="238"/>
                    </a:moveTo>
                    <a:lnTo>
                      <a:pt x="512" y="238"/>
                    </a:lnTo>
                    <a:lnTo>
                      <a:pt x="514" y="236"/>
                    </a:lnTo>
                    <a:lnTo>
                      <a:pt x="514" y="236"/>
                    </a:lnTo>
                    <a:lnTo>
                      <a:pt x="514" y="236"/>
                    </a:lnTo>
                    <a:lnTo>
                      <a:pt x="514" y="236"/>
                    </a:lnTo>
                    <a:lnTo>
                      <a:pt x="514" y="236"/>
                    </a:lnTo>
                    <a:lnTo>
                      <a:pt x="516" y="236"/>
                    </a:lnTo>
                    <a:lnTo>
                      <a:pt x="516" y="238"/>
                    </a:lnTo>
                    <a:lnTo>
                      <a:pt x="514" y="238"/>
                    </a:lnTo>
                    <a:lnTo>
                      <a:pt x="514" y="238"/>
                    </a:lnTo>
                    <a:lnTo>
                      <a:pt x="512" y="238"/>
                    </a:lnTo>
                    <a:lnTo>
                      <a:pt x="512" y="238"/>
                    </a:lnTo>
                    <a:lnTo>
                      <a:pt x="512" y="238"/>
                    </a:lnTo>
                    <a:lnTo>
                      <a:pt x="514" y="240"/>
                    </a:lnTo>
                    <a:lnTo>
                      <a:pt x="512" y="240"/>
                    </a:lnTo>
                    <a:lnTo>
                      <a:pt x="512" y="240"/>
                    </a:lnTo>
                    <a:lnTo>
                      <a:pt x="510" y="240"/>
                    </a:lnTo>
                    <a:lnTo>
                      <a:pt x="508" y="238"/>
                    </a:lnTo>
                    <a:lnTo>
                      <a:pt x="507" y="238"/>
                    </a:lnTo>
                    <a:lnTo>
                      <a:pt x="505" y="238"/>
                    </a:lnTo>
                    <a:lnTo>
                      <a:pt x="505" y="238"/>
                    </a:lnTo>
                    <a:lnTo>
                      <a:pt x="505" y="236"/>
                    </a:lnTo>
                    <a:lnTo>
                      <a:pt x="505" y="236"/>
                    </a:lnTo>
                    <a:lnTo>
                      <a:pt x="505" y="236"/>
                    </a:lnTo>
                    <a:lnTo>
                      <a:pt x="507" y="236"/>
                    </a:lnTo>
                    <a:lnTo>
                      <a:pt x="507" y="234"/>
                    </a:lnTo>
                    <a:lnTo>
                      <a:pt x="507" y="234"/>
                    </a:lnTo>
                    <a:lnTo>
                      <a:pt x="508" y="234"/>
                    </a:lnTo>
                    <a:lnTo>
                      <a:pt x="507" y="236"/>
                    </a:lnTo>
                    <a:lnTo>
                      <a:pt x="508" y="236"/>
                    </a:lnTo>
                    <a:lnTo>
                      <a:pt x="508" y="238"/>
                    </a:lnTo>
                    <a:lnTo>
                      <a:pt x="512" y="238"/>
                    </a:lnTo>
                    <a:close/>
                    <a:moveTo>
                      <a:pt x="392" y="325"/>
                    </a:moveTo>
                    <a:lnTo>
                      <a:pt x="388" y="323"/>
                    </a:lnTo>
                    <a:lnTo>
                      <a:pt x="385" y="321"/>
                    </a:lnTo>
                    <a:lnTo>
                      <a:pt x="385" y="321"/>
                    </a:lnTo>
                    <a:lnTo>
                      <a:pt x="383" y="323"/>
                    </a:lnTo>
                    <a:lnTo>
                      <a:pt x="388" y="329"/>
                    </a:lnTo>
                    <a:lnTo>
                      <a:pt x="390" y="331"/>
                    </a:lnTo>
                    <a:lnTo>
                      <a:pt x="390" y="331"/>
                    </a:lnTo>
                    <a:lnTo>
                      <a:pt x="392" y="331"/>
                    </a:lnTo>
                    <a:lnTo>
                      <a:pt x="394" y="329"/>
                    </a:lnTo>
                    <a:lnTo>
                      <a:pt x="394" y="329"/>
                    </a:lnTo>
                    <a:lnTo>
                      <a:pt x="394" y="327"/>
                    </a:lnTo>
                    <a:lnTo>
                      <a:pt x="392" y="325"/>
                    </a:lnTo>
                    <a:close/>
                  </a:path>
                </a:pathLst>
              </a:custGeom>
              <a:solidFill>
                <a:schemeClr val="accent6"/>
              </a:solidFill>
              <a:ln w="9525">
                <a:solidFill>
                  <a:schemeClr val="tx1">
                    <a:lumMod val="50000"/>
                    <a:lumOff val="50000"/>
                  </a:schemeClr>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65" name="Freeform 75">
                <a:extLst>
                  <a:ext uri="{FF2B5EF4-FFF2-40B4-BE49-F238E27FC236}">
                    <a16:creationId xmlns:a16="http://schemas.microsoft.com/office/drawing/2014/main" id="{0E82287F-6340-4140-8794-37C78AECAE93}"/>
                  </a:ext>
                </a:extLst>
              </p:cNvPr>
              <p:cNvSpPr>
                <a:spLocks noEditPoints="1"/>
              </p:cNvSpPr>
              <p:nvPr/>
            </p:nvSpPr>
            <p:spPr bwMode="auto">
              <a:xfrm>
                <a:off x="7995711" y="4206045"/>
                <a:ext cx="1182803" cy="993690"/>
              </a:xfrm>
              <a:custGeom>
                <a:avLst/>
                <a:gdLst>
                  <a:gd name="T0" fmla="*/ 724 w 745"/>
                  <a:gd name="T1" fmla="*/ 9 h 626"/>
                  <a:gd name="T2" fmla="*/ 684 w 745"/>
                  <a:gd name="T3" fmla="*/ 36 h 626"/>
                  <a:gd name="T4" fmla="*/ 650 w 745"/>
                  <a:gd name="T5" fmla="*/ 21 h 626"/>
                  <a:gd name="T6" fmla="*/ 623 w 745"/>
                  <a:gd name="T7" fmla="*/ 15 h 626"/>
                  <a:gd name="T8" fmla="*/ 615 w 745"/>
                  <a:gd name="T9" fmla="*/ 28 h 626"/>
                  <a:gd name="T10" fmla="*/ 585 w 745"/>
                  <a:gd name="T11" fmla="*/ 61 h 626"/>
                  <a:gd name="T12" fmla="*/ 560 w 745"/>
                  <a:gd name="T13" fmla="*/ 72 h 626"/>
                  <a:gd name="T14" fmla="*/ 535 w 745"/>
                  <a:gd name="T15" fmla="*/ 70 h 626"/>
                  <a:gd name="T16" fmla="*/ 520 w 745"/>
                  <a:gd name="T17" fmla="*/ 99 h 626"/>
                  <a:gd name="T18" fmla="*/ 467 w 745"/>
                  <a:gd name="T19" fmla="*/ 124 h 626"/>
                  <a:gd name="T20" fmla="*/ 444 w 745"/>
                  <a:gd name="T21" fmla="*/ 150 h 626"/>
                  <a:gd name="T22" fmla="*/ 428 w 745"/>
                  <a:gd name="T23" fmla="*/ 175 h 626"/>
                  <a:gd name="T24" fmla="*/ 398 w 745"/>
                  <a:gd name="T25" fmla="*/ 192 h 626"/>
                  <a:gd name="T26" fmla="*/ 381 w 745"/>
                  <a:gd name="T27" fmla="*/ 205 h 626"/>
                  <a:gd name="T28" fmla="*/ 356 w 745"/>
                  <a:gd name="T29" fmla="*/ 198 h 626"/>
                  <a:gd name="T30" fmla="*/ 337 w 745"/>
                  <a:gd name="T31" fmla="*/ 207 h 626"/>
                  <a:gd name="T32" fmla="*/ 356 w 745"/>
                  <a:gd name="T33" fmla="*/ 221 h 626"/>
                  <a:gd name="T34" fmla="*/ 341 w 745"/>
                  <a:gd name="T35" fmla="*/ 224 h 626"/>
                  <a:gd name="T36" fmla="*/ 322 w 745"/>
                  <a:gd name="T37" fmla="*/ 207 h 626"/>
                  <a:gd name="T38" fmla="*/ 307 w 745"/>
                  <a:gd name="T39" fmla="*/ 234 h 626"/>
                  <a:gd name="T40" fmla="*/ 261 w 745"/>
                  <a:gd name="T41" fmla="*/ 245 h 626"/>
                  <a:gd name="T42" fmla="*/ 226 w 745"/>
                  <a:gd name="T43" fmla="*/ 285 h 626"/>
                  <a:gd name="T44" fmla="*/ 196 w 745"/>
                  <a:gd name="T45" fmla="*/ 295 h 626"/>
                  <a:gd name="T46" fmla="*/ 148 w 745"/>
                  <a:gd name="T47" fmla="*/ 302 h 626"/>
                  <a:gd name="T48" fmla="*/ 124 w 745"/>
                  <a:gd name="T49" fmla="*/ 321 h 626"/>
                  <a:gd name="T50" fmla="*/ 91 w 745"/>
                  <a:gd name="T51" fmla="*/ 318 h 626"/>
                  <a:gd name="T52" fmla="*/ 30 w 745"/>
                  <a:gd name="T53" fmla="*/ 331 h 626"/>
                  <a:gd name="T54" fmla="*/ 26 w 745"/>
                  <a:gd name="T55" fmla="*/ 361 h 626"/>
                  <a:gd name="T56" fmla="*/ 21 w 745"/>
                  <a:gd name="T57" fmla="*/ 399 h 626"/>
                  <a:gd name="T58" fmla="*/ 4 w 745"/>
                  <a:gd name="T59" fmla="*/ 424 h 626"/>
                  <a:gd name="T60" fmla="*/ 17 w 745"/>
                  <a:gd name="T61" fmla="*/ 458 h 626"/>
                  <a:gd name="T62" fmla="*/ 34 w 745"/>
                  <a:gd name="T63" fmla="*/ 470 h 626"/>
                  <a:gd name="T64" fmla="*/ 63 w 745"/>
                  <a:gd name="T65" fmla="*/ 466 h 626"/>
                  <a:gd name="T66" fmla="*/ 59 w 745"/>
                  <a:gd name="T67" fmla="*/ 487 h 626"/>
                  <a:gd name="T68" fmla="*/ 53 w 745"/>
                  <a:gd name="T69" fmla="*/ 496 h 626"/>
                  <a:gd name="T70" fmla="*/ 19 w 745"/>
                  <a:gd name="T71" fmla="*/ 479 h 626"/>
                  <a:gd name="T72" fmla="*/ 23 w 745"/>
                  <a:gd name="T73" fmla="*/ 512 h 626"/>
                  <a:gd name="T74" fmla="*/ 38 w 745"/>
                  <a:gd name="T75" fmla="*/ 513 h 626"/>
                  <a:gd name="T76" fmla="*/ 53 w 745"/>
                  <a:gd name="T77" fmla="*/ 512 h 626"/>
                  <a:gd name="T78" fmla="*/ 82 w 745"/>
                  <a:gd name="T79" fmla="*/ 517 h 626"/>
                  <a:gd name="T80" fmla="*/ 105 w 745"/>
                  <a:gd name="T81" fmla="*/ 504 h 626"/>
                  <a:gd name="T82" fmla="*/ 118 w 745"/>
                  <a:gd name="T83" fmla="*/ 510 h 626"/>
                  <a:gd name="T84" fmla="*/ 141 w 745"/>
                  <a:gd name="T85" fmla="*/ 536 h 626"/>
                  <a:gd name="T86" fmla="*/ 152 w 745"/>
                  <a:gd name="T87" fmla="*/ 559 h 626"/>
                  <a:gd name="T88" fmla="*/ 169 w 745"/>
                  <a:gd name="T89" fmla="*/ 576 h 626"/>
                  <a:gd name="T90" fmla="*/ 150 w 745"/>
                  <a:gd name="T91" fmla="*/ 601 h 626"/>
                  <a:gd name="T92" fmla="*/ 164 w 745"/>
                  <a:gd name="T93" fmla="*/ 622 h 626"/>
                  <a:gd name="T94" fmla="*/ 200 w 745"/>
                  <a:gd name="T95" fmla="*/ 588 h 626"/>
                  <a:gd name="T96" fmla="*/ 238 w 745"/>
                  <a:gd name="T97" fmla="*/ 580 h 626"/>
                  <a:gd name="T98" fmla="*/ 274 w 745"/>
                  <a:gd name="T99" fmla="*/ 569 h 626"/>
                  <a:gd name="T100" fmla="*/ 308 w 745"/>
                  <a:gd name="T101" fmla="*/ 546 h 626"/>
                  <a:gd name="T102" fmla="*/ 320 w 745"/>
                  <a:gd name="T103" fmla="*/ 546 h 626"/>
                  <a:gd name="T104" fmla="*/ 326 w 745"/>
                  <a:gd name="T105" fmla="*/ 512 h 626"/>
                  <a:gd name="T106" fmla="*/ 318 w 745"/>
                  <a:gd name="T107" fmla="*/ 437 h 626"/>
                  <a:gd name="T108" fmla="*/ 347 w 745"/>
                  <a:gd name="T109" fmla="*/ 321 h 626"/>
                  <a:gd name="T110" fmla="*/ 387 w 745"/>
                  <a:gd name="T111" fmla="*/ 308 h 626"/>
                  <a:gd name="T112" fmla="*/ 419 w 745"/>
                  <a:gd name="T113" fmla="*/ 274 h 626"/>
                  <a:gd name="T114" fmla="*/ 482 w 745"/>
                  <a:gd name="T115" fmla="*/ 268 h 626"/>
                  <a:gd name="T116" fmla="*/ 522 w 745"/>
                  <a:gd name="T117" fmla="*/ 224 h 626"/>
                  <a:gd name="T118" fmla="*/ 579 w 745"/>
                  <a:gd name="T119" fmla="*/ 164 h 626"/>
                  <a:gd name="T120" fmla="*/ 619 w 745"/>
                  <a:gd name="T121" fmla="*/ 129 h 626"/>
                  <a:gd name="T122" fmla="*/ 697 w 745"/>
                  <a:gd name="T123" fmla="*/ 65 h 626"/>
                  <a:gd name="T124" fmla="*/ 514 w 745"/>
                  <a:gd name="T125" fmla="*/ 238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45" h="626">
                    <a:moveTo>
                      <a:pt x="743" y="6"/>
                    </a:moveTo>
                    <a:lnTo>
                      <a:pt x="743" y="6"/>
                    </a:lnTo>
                    <a:lnTo>
                      <a:pt x="743" y="6"/>
                    </a:lnTo>
                    <a:lnTo>
                      <a:pt x="743" y="8"/>
                    </a:lnTo>
                    <a:lnTo>
                      <a:pt x="741" y="9"/>
                    </a:lnTo>
                    <a:lnTo>
                      <a:pt x="739" y="8"/>
                    </a:lnTo>
                    <a:lnTo>
                      <a:pt x="739" y="8"/>
                    </a:lnTo>
                    <a:lnTo>
                      <a:pt x="739" y="6"/>
                    </a:lnTo>
                    <a:lnTo>
                      <a:pt x="739" y="6"/>
                    </a:lnTo>
                    <a:lnTo>
                      <a:pt x="739" y="4"/>
                    </a:lnTo>
                    <a:lnTo>
                      <a:pt x="739" y="2"/>
                    </a:lnTo>
                    <a:lnTo>
                      <a:pt x="741" y="2"/>
                    </a:lnTo>
                    <a:lnTo>
                      <a:pt x="741" y="2"/>
                    </a:lnTo>
                    <a:lnTo>
                      <a:pt x="743" y="4"/>
                    </a:lnTo>
                    <a:lnTo>
                      <a:pt x="743" y="6"/>
                    </a:lnTo>
                    <a:lnTo>
                      <a:pt x="745" y="6"/>
                    </a:lnTo>
                    <a:lnTo>
                      <a:pt x="743" y="2"/>
                    </a:lnTo>
                    <a:lnTo>
                      <a:pt x="743" y="2"/>
                    </a:lnTo>
                    <a:lnTo>
                      <a:pt x="743" y="2"/>
                    </a:lnTo>
                    <a:lnTo>
                      <a:pt x="741" y="0"/>
                    </a:lnTo>
                    <a:lnTo>
                      <a:pt x="741" y="0"/>
                    </a:lnTo>
                    <a:lnTo>
                      <a:pt x="737" y="0"/>
                    </a:lnTo>
                    <a:lnTo>
                      <a:pt x="737" y="0"/>
                    </a:lnTo>
                    <a:lnTo>
                      <a:pt x="735" y="0"/>
                    </a:lnTo>
                    <a:lnTo>
                      <a:pt x="735" y="2"/>
                    </a:lnTo>
                    <a:lnTo>
                      <a:pt x="735" y="2"/>
                    </a:lnTo>
                    <a:lnTo>
                      <a:pt x="735" y="2"/>
                    </a:lnTo>
                    <a:lnTo>
                      <a:pt x="735" y="4"/>
                    </a:lnTo>
                    <a:lnTo>
                      <a:pt x="735" y="4"/>
                    </a:lnTo>
                    <a:lnTo>
                      <a:pt x="735" y="6"/>
                    </a:lnTo>
                    <a:lnTo>
                      <a:pt x="735" y="6"/>
                    </a:lnTo>
                    <a:lnTo>
                      <a:pt x="733" y="8"/>
                    </a:lnTo>
                    <a:lnTo>
                      <a:pt x="733" y="8"/>
                    </a:lnTo>
                    <a:lnTo>
                      <a:pt x="733" y="8"/>
                    </a:lnTo>
                    <a:lnTo>
                      <a:pt x="731" y="8"/>
                    </a:lnTo>
                    <a:lnTo>
                      <a:pt x="731" y="6"/>
                    </a:lnTo>
                    <a:lnTo>
                      <a:pt x="724" y="9"/>
                    </a:lnTo>
                    <a:lnTo>
                      <a:pt x="724" y="11"/>
                    </a:lnTo>
                    <a:lnTo>
                      <a:pt x="720" y="13"/>
                    </a:lnTo>
                    <a:lnTo>
                      <a:pt x="720" y="13"/>
                    </a:lnTo>
                    <a:lnTo>
                      <a:pt x="718" y="13"/>
                    </a:lnTo>
                    <a:lnTo>
                      <a:pt x="718" y="13"/>
                    </a:lnTo>
                    <a:lnTo>
                      <a:pt x="716" y="13"/>
                    </a:lnTo>
                    <a:lnTo>
                      <a:pt x="716" y="13"/>
                    </a:lnTo>
                    <a:lnTo>
                      <a:pt x="716" y="13"/>
                    </a:lnTo>
                    <a:lnTo>
                      <a:pt x="716" y="15"/>
                    </a:lnTo>
                    <a:lnTo>
                      <a:pt x="716" y="15"/>
                    </a:lnTo>
                    <a:lnTo>
                      <a:pt x="716" y="17"/>
                    </a:lnTo>
                    <a:lnTo>
                      <a:pt x="716" y="17"/>
                    </a:lnTo>
                    <a:lnTo>
                      <a:pt x="714" y="17"/>
                    </a:lnTo>
                    <a:lnTo>
                      <a:pt x="714" y="19"/>
                    </a:lnTo>
                    <a:lnTo>
                      <a:pt x="714" y="19"/>
                    </a:lnTo>
                    <a:lnTo>
                      <a:pt x="714" y="19"/>
                    </a:lnTo>
                    <a:lnTo>
                      <a:pt x="714" y="19"/>
                    </a:lnTo>
                    <a:lnTo>
                      <a:pt x="716" y="21"/>
                    </a:lnTo>
                    <a:lnTo>
                      <a:pt x="716" y="21"/>
                    </a:lnTo>
                    <a:lnTo>
                      <a:pt x="714" y="21"/>
                    </a:lnTo>
                    <a:lnTo>
                      <a:pt x="712" y="25"/>
                    </a:lnTo>
                    <a:lnTo>
                      <a:pt x="710" y="27"/>
                    </a:lnTo>
                    <a:lnTo>
                      <a:pt x="710" y="27"/>
                    </a:lnTo>
                    <a:lnTo>
                      <a:pt x="709" y="27"/>
                    </a:lnTo>
                    <a:lnTo>
                      <a:pt x="709" y="27"/>
                    </a:lnTo>
                    <a:lnTo>
                      <a:pt x="709" y="27"/>
                    </a:lnTo>
                    <a:lnTo>
                      <a:pt x="707" y="28"/>
                    </a:lnTo>
                    <a:lnTo>
                      <a:pt x="707" y="30"/>
                    </a:lnTo>
                    <a:lnTo>
                      <a:pt x="705" y="32"/>
                    </a:lnTo>
                    <a:lnTo>
                      <a:pt x="703" y="34"/>
                    </a:lnTo>
                    <a:lnTo>
                      <a:pt x="701" y="34"/>
                    </a:lnTo>
                    <a:lnTo>
                      <a:pt x="695" y="36"/>
                    </a:lnTo>
                    <a:lnTo>
                      <a:pt x="690" y="36"/>
                    </a:lnTo>
                    <a:lnTo>
                      <a:pt x="688" y="38"/>
                    </a:lnTo>
                    <a:lnTo>
                      <a:pt x="686" y="36"/>
                    </a:lnTo>
                    <a:lnTo>
                      <a:pt x="686" y="36"/>
                    </a:lnTo>
                    <a:lnTo>
                      <a:pt x="684" y="36"/>
                    </a:lnTo>
                    <a:lnTo>
                      <a:pt x="682" y="36"/>
                    </a:lnTo>
                    <a:lnTo>
                      <a:pt x="680" y="36"/>
                    </a:lnTo>
                    <a:lnTo>
                      <a:pt x="680" y="34"/>
                    </a:lnTo>
                    <a:lnTo>
                      <a:pt x="678" y="34"/>
                    </a:lnTo>
                    <a:lnTo>
                      <a:pt x="678" y="34"/>
                    </a:lnTo>
                    <a:lnTo>
                      <a:pt x="672" y="34"/>
                    </a:lnTo>
                    <a:lnTo>
                      <a:pt x="667" y="34"/>
                    </a:lnTo>
                    <a:lnTo>
                      <a:pt x="663" y="36"/>
                    </a:lnTo>
                    <a:lnTo>
                      <a:pt x="663" y="34"/>
                    </a:lnTo>
                    <a:lnTo>
                      <a:pt x="663" y="34"/>
                    </a:lnTo>
                    <a:lnTo>
                      <a:pt x="661" y="34"/>
                    </a:lnTo>
                    <a:lnTo>
                      <a:pt x="661" y="34"/>
                    </a:lnTo>
                    <a:lnTo>
                      <a:pt x="661" y="34"/>
                    </a:lnTo>
                    <a:lnTo>
                      <a:pt x="661" y="32"/>
                    </a:lnTo>
                    <a:lnTo>
                      <a:pt x="659" y="32"/>
                    </a:lnTo>
                    <a:lnTo>
                      <a:pt x="659" y="30"/>
                    </a:lnTo>
                    <a:lnTo>
                      <a:pt x="659" y="30"/>
                    </a:lnTo>
                    <a:lnTo>
                      <a:pt x="659" y="30"/>
                    </a:lnTo>
                    <a:lnTo>
                      <a:pt x="659" y="28"/>
                    </a:lnTo>
                    <a:lnTo>
                      <a:pt x="657" y="27"/>
                    </a:lnTo>
                    <a:lnTo>
                      <a:pt x="657" y="25"/>
                    </a:lnTo>
                    <a:lnTo>
                      <a:pt x="655" y="25"/>
                    </a:lnTo>
                    <a:lnTo>
                      <a:pt x="655" y="21"/>
                    </a:lnTo>
                    <a:lnTo>
                      <a:pt x="653" y="17"/>
                    </a:lnTo>
                    <a:lnTo>
                      <a:pt x="651" y="15"/>
                    </a:lnTo>
                    <a:lnTo>
                      <a:pt x="651" y="15"/>
                    </a:lnTo>
                    <a:lnTo>
                      <a:pt x="650" y="15"/>
                    </a:lnTo>
                    <a:lnTo>
                      <a:pt x="650" y="15"/>
                    </a:lnTo>
                    <a:lnTo>
                      <a:pt x="650" y="17"/>
                    </a:lnTo>
                    <a:lnTo>
                      <a:pt x="650" y="17"/>
                    </a:lnTo>
                    <a:lnTo>
                      <a:pt x="650" y="17"/>
                    </a:lnTo>
                    <a:lnTo>
                      <a:pt x="650" y="17"/>
                    </a:lnTo>
                    <a:lnTo>
                      <a:pt x="650" y="19"/>
                    </a:lnTo>
                    <a:lnTo>
                      <a:pt x="650" y="19"/>
                    </a:lnTo>
                    <a:lnTo>
                      <a:pt x="650" y="19"/>
                    </a:lnTo>
                    <a:lnTo>
                      <a:pt x="650" y="21"/>
                    </a:lnTo>
                    <a:lnTo>
                      <a:pt x="650" y="21"/>
                    </a:lnTo>
                    <a:lnTo>
                      <a:pt x="650" y="23"/>
                    </a:lnTo>
                    <a:lnTo>
                      <a:pt x="648" y="23"/>
                    </a:lnTo>
                    <a:lnTo>
                      <a:pt x="648" y="23"/>
                    </a:lnTo>
                    <a:lnTo>
                      <a:pt x="648" y="23"/>
                    </a:lnTo>
                    <a:lnTo>
                      <a:pt x="648" y="21"/>
                    </a:lnTo>
                    <a:lnTo>
                      <a:pt x="646" y="15"/>
                    </a:lnTo>
                    <a:lnTo>
                      <a:pt x="644" y="15"/>
                    </a:lnTo>
                    <a:lnTo>
                      <a:pt x="644" y="13"/>
                    </a:lnTo>
                    <a:lnTo>
                      <a:pt x="640" y="9"/>
                    </a:lnTo>
                    <a:lnTo>
                      <a:pt x="638" y="8"/>
                    </a:lnTo>
                    <a:lnTo>
                      <a:pt x="638" y="6"/>
                    </a:lnTo>
                    <a:lnTo>
                      <a:pt x="636" y="4"/>
                    </a:lnTo>
                    <a:lnTo>
                      <a:pt x="636" y="4"/>
                    </a:lnTo>
                    <a:lnTo>
                      <a:pt x="634" y="4"/>
                    </a:lnTo>
                    <a:lnTo>
                      <a:pt x="634" y="6"/>
                    </a:lnTo>
                    <a:lnTo>
                      <a:pt x="634" y="6"/>
                    </a:lnTo>
                    <a:lnTo>
                      <a:pt x="634" y="8"/>
                    </a:lnTo>
                    <a:lnTo>
                      <a:pt x="634" y="8"/>
                    </a:lnTo>
                    <a:lnTo>
                      <a:pt x="632" y="9"/>
                    </a:lnTo>
                    <a:lnTo>
                      <a:pt x="630" y="9"/>
                    </a:lnTo>
                    <a:lnTo>
                      <a:pt x="630" y="11"/>
                    </a:lnTo>
                    <a:lnTo>
                      <a:pt x="630" y="11"/>
                    </a:lnTo>
                    <a:lnTo>
                      <a:pt x="629" y="13"/>
                    </a:lnTo>
                    <a:lnTo>
                      <a:pt x="629" y="15"/>
                    </a:lnTo>
                    <a:lnTo>
                      <a:pt x="629" y="15"/>
                    </a:lnTo>
                    <a:lnTo>
                      <a:pt x="627" y="15"/>
                    </a:lnTo>
                    <a:lnTo>
                      <a:pt x="627" y="15"/>
                    </a:lnTo>
                    <a:lnTo>
                      <a:pt x="627" y="15"/>
                    </a:lnTo>
                    <a:lnTo>
                      <a:pt x="625" y="13"/>
                    </a:lnTo>
                    <a:lnTo>
                      <a:pt x="625" y="11"/>
                    </a:lnTo>
                    <a:lnTo>
                      <a:pt x="625" y="9"/>
                    </a:lnTo>
                    <a:lnTo>
                      <a:pt x="623" y="9"/>
                    </a:lnTo>
                    <a:lnTo>
                      <a:pt x="623" y="9"/>
                    </a:lnTo>
                    <a:lnTo>
                      <a:pt x="623" y="9"/>
                    </a:lnTo>
                    <a:lnTo>
                      <a:pt x="623" y="9"/>
                    </a:lnTo>
                    <a:lnTo>
                      <a:pt x="623" y="13"/>
                    </a:lnTo>
                    <a:lnTo>
                      <a:pt x="623" y="15"/>
                    </a:lnTo>
                    <a:lnTo>
                      <a:pt x="623" y="15"/>
                    </a:lnTo>
                    <a:lnTo>
                      <a:pt x="621" y="15"/>
                    </a:lnTo>
                    <a:lnTo>
                      <a:pt x="621" y="15"/>
                    </a:lnTo>
                    <a:lnTo>
                      <a:pt x="621" y="17"/>
                    </a:lnTo>
                    <a:lnTo>
                      <a:pt x="621" y="17"/>
                    </a:lnTo>
                    <a:lnTo>
                      <a:pt x="621" y="17"/>
                    </a:lnTo>
                    <a:lnTo>
                      <a:pt x="621" y="17"/>
                    </a:lnTo>
                    <a:lnTo>
                      <a:pt x="621" y="19"/>
                    </a:lnTo>
                    <a:lnTo>
                      <a:pt x="621" y="19"/>
                    </a:lnTo>
                    <a:lnTo>
                      <a:pt x="621" y="21"/>
                    </a:lnTo>
                    <a:lnTo>
                      <a:pt x="619" y="19"/>
                    </a:lnTo>
                    <a:lnTo>
                      <a:pt x="617" y="19"/>
                    </a:lnTo>
                    <a:lnTo>
                      <a:pt x="615" y="17"/>
                    </a:lnTo>
                    <a:lnTo>
                      <a:pt x="613" y="17"/>
                    </a:lnTo>
                    <a:lnTo>
                      <a:pt x="613" y="17"/>
                    </a:lnTo>
                    <a:lnTo>
                      <a:pt x="613" y="17"/>
                    </a:lnTo>
                    <a:lnTo>
                      <a:pt x="611" y="15"/>
                    </a:lnTo>
                    <a:lnTo>
                      <a:pt x="609" y="15"/>
                    </a:lnTo>
                    <a:lnTo>
                      <a:pt x="609" y="15"/>
                    </a:lnTo>
                    <a:lnTo>
                      <a:pt x="609" y="17"/>
                    </a:lnTo>
                    <a:lnTo>
                      <a:pt x="608" y="17"/>
                    </a:lnTo>
                    <a:lnTo>
                      <a:pt x="608" y="17"/>
                    </a:lnTo>
                    <a:lnTo>
                      <a:pt x="608" y="19"/>
                    </a:lnTo>
                    <a:lnTo>
                      <a:pt x="608" y="19"/>
                    </a:lnTo>
                    <a:lnTo>
                      <a:pt x="608" y="19"/>
                    </a:lnTo>
                    <a:lnTo>
                      <a:pt x="609" y="21"/>
                    </a:lnTo>
                    <a:lnTo>
                      <a:pt x="609" y="21"/>
                    </a:lnTo>
                    <a:lnTo>
                      <a:pt x="609" y="23"/>
                    </a:lnTo>
                    <a:lnTo>
                      <a:pt x="609" y="23"/>
                    </a:lnTo>
                    <a:lnTo>
                      <a:pt x="611" y="25"/>
                    </a:lnTo>
                    <a:lnTo>
                      <a:pt x="611" y="27"/>
                    </a:lnTo>
                    <a:lnTo>
                      <a:pt x="613" y="27"/>
                    </a:lnTo>
                    <a:lnTo>
                      <a:pt x="613" y="27"/>
                    </a:lnTo>
                    <a:lnTo>
                      <a:pt x="613" y="27"/>
                    </a:lnTo>
                    <a:lnTo>
                      <a:pt x="613" y="27"/>
                    </a:lnTo>
                    <a:lnTo>
                      <a:pt x="615" y="27"/>
                    </a:lnTo>
                    <a:lnTo>
                      <a:pt x="615" y="28"/>
                    </a:lnTo>
                    <a:lnTo>
                      <a:pt x="615" y="28"/>
                    </a:lnTo>
                    <a:lnTo>
                      <a:pt x="615" y="28"/>
                    </a:lnTo>
                    <a:lnTo>
                      <a:pt x="615" y="28"/>
                    </a:lnTo>
                    <a:lnTo>
                      <a:pt x="617" y="28"/>
                    </a:lnTo>
                    <a:lnTo>
                      <a:pt x="617" y="30"/>
                    </a:lnTo>
                    <a:lnTo>
                      <a:pt x="615" y="30"/>
                    </a:lnTo>
                    <a:lnTo>
                      <a:pt x="615" y="32"/>
                    </a:lnTo>
                    <a:lnTo>
                      <a:pt x="613" y="32"/>
                    </a:lnTo>
                    <a:lnTo>
                      <a:pt x="611" y="32"/>
                    </a:lnTo>
                    <a:lnTo>
                      <a:pt x="609" y="34"/>
                    </a:lnTo>
                    <a:lnTo>
                      <a:pt x="608" y="36"/>
                    </a:lnTo>
                    <a:lnTo>
                      <a:pt x="606" y="38"/>
                    </a:lnTo>
                    <a:lnTo>
                      <a:pt x="604" y="40"/>
                    </a:lnTo>
                    <a:lnTo>
                      <a:pt x="598" y="42"/>
                    </a:lnTo>
                    <a:lnTo>
                      <a:pt x="598" y="42"/>
                    </a:lnTo>
                    <a:lnTo>
                      <a:pt x="596" y="40"/>
                    </a:lnTo>
                    <a:lnTo>
                      <a:pt x="596" y="40"/>
                    </a:lnTo>
                    <a:lnTo>
                      <a:pt x="594" y="40"/>
                    </a:lnTo>
                    <a:lnTo>
                      <a:pt x="594" y="40"/>
                    </a:lnTo>
                    <a:lnTo>
                      <a:pt x="592" y="40"/>
                    </a:lnTo>
                    <a:lnTo>
                      <a:pt x="592" y="40"/>
                    </a:lnTo>
                    <a:lnTo>
                      <a:pt x="590" y="42"/>
                    </a:lnTo>
                    <a:lnTo>
                      <a:pt x="589" y="44"/>
                    </a:lnTo>
                    <a:lnTo>
                      <a:pt x="587" y="46"/>
                    </a:lnTo>
                    <a:lnTo>
                      <a:pt x="587" y="48"/>
                    </a:lnTo>
                    <a:lnTo>
                      <a:pt x="585" y="49"/>
                    </a:lnTo>
                    <a:lnTo>
                      <a:pt x="583" y="51"/>
                    </a:lnTo>
                    <a:lnTo>
                      <a:pt x="583" y="51"/>
                    </a:lnTo>
                    <a:lnTo>
                      <a:pt x="583" y="53"/>
                    </a:lnTo>
                    <a:lnTo>
                      <a:pt x="583" y="53"/>
                    </a:lnTo>
                    <a:lnTo>
                      <a:pt x="583" y="53"/>
                    </a:lnTo>
                    <a:lnTo>
                      <a:pt x="581" y="55"/>
                    </a:lnTo>
                    <a:lnTo>
                      <a:pt x="581" y="55"/>
                    </a:lnTo>
                    <a:lnTo>
                      <a:pt x="581" y="57"/>
                    </a:lnTo>
                    <a:lnTo>
                      <a:pt x="583" y="59"/>
                    </a:lnTo>
                    <a:lnTo>
                      <a:pt x="585" y="61"/>
                    </a:lnTo>
                    <a:lnTo>
                      <a:pt x="585" y="61"/>
                    </a:lnTo>
                    <a:lnTo>
                      <a:pt x="585" y="61"/>
                    </a:lnTo>
                    <a:lnTo>
                      <a:pt x="587" y="61"/>
                    </a:lnTo>
                    <a:lnTo>
                      <a:pt x="587" y="61"/>
                    </a:lnTo>
                    <a:lnTo>
                      <a:pt x="587" y="61"/>
                    </a:lnTo>
                    <a:lnTo>
                      <a:pt x="587" y="61"/>
                    </a:lnTo>
                    <a:lnTo>
                      <a:pt x="587" y="63"/>
                    </a:lnTo>
                    <a:lnTo>
                      <a:pt x="583" y="68"/>
                    </a:lnTo>
                    <a:lnTo>
                      <a:pt x="583" y="68"/>
                    </a:lnTo>
                    <a:lnTo>
                      <a:pt x="583" y="70"/>
                    </a:lnTo>
                    <a:lnTo>
                      <a:pt x="583" y="70"/>
                    </a:lnTo>
                    <a:lnTo>
                      <a:pt x="583" y="70"/>
                    </a:lnTo>
                    <a:lnTo>
                      <a:pt x="583" y="72"/>
                    </a:lnTo>
                    <a:lnTo>
                      <a:pt x="585" y="72"/>
                    </a:lnTo>
                    <a:lnTo>
                      <a:pt x="583" y="76"/>
                    </a:lnTo>
                    <a:lnTo>
                      <a:pt x="583" y="76"/>
                    </a:lnTo>
                    <a:lnTo>
                      <a:pt x="581" y="76"/>
                    </a:lnTo>
                    <a:lnTo>
                      <a:pt x="581" y="76"/>
                    </a:lnTo>
                    <a:lnTo>
                      <a:pt x="579" y="76"/>
                    </a:lnTo>
                    <a:lnTo>
                      <a:pt x="579" y="78"/>
                    </a:lnTo>
                    <a:lnTo>
                      <a:pt x="575" y="78"/>
                    </a:lnTo>
                    <a:lnTo>
                      <a:pt x="575" y="78"/>
                    </a:lnTo>
                    <a:lnTo>
                      <a:pt x="571" y="80"/>
                    </a:lnTo>
                    <a:lnTo>
                      <a:pt x="569" y="78"/>
                    </a:lnTo>
                    <a:lnTo>
                      <a:pt x="569" y="78"/>
                    </a:lnTo>
                    <a:lnTo>
                      <a:pt x="569" y="78"/>
                    </a:lnTo>
                    <a:lnTo>
                      <a:pt x="569" y="76"/>
                    </a:lnTo>
                    <a:lnTo>
                      <a:pt x="569" y="74"/>
                    </a:lnTo>
                    <a:lnTo>
                      <a:pt x="569" y="74"/>
                    </a:lnTo>
                    <a:lnTo>
                      <a:pt x="569" y="74"/>
                    </a:lnTo>
                    <a:lnTo>
                      <a:pt x="568" y="74"/>
                    </a:lnTo>
                    <a:lnTo>
                      <a:pt x="566" y="74"/>
                    </a:lnTo>
                    <a:lnTo>
                      <a:pt x="566" y="72"/>
                    </a:lnTo>
                    <a:lnTo>
                      <a:pt x="564" y="72"/>
                    </a:lnTo>
                    <a:lnTo>
                      <a:pt x="564" y="72"/>
                    </a:lnTo>
                    <a:lnTo>
                      <a:pt x="562" y="72"/>
                    </a:lnTo>
                    <a:lnTo>
                      <a:pt x="560" y="72"/>
                    </a:lnTo>
                    <a:lnTo>
                      <a:pt x="560" y="72"/>
                    </a:lnTo>
                    <a:lnTo>
                      <a:pt x="560" y="74"/>
                    </a:lnTo>
                    <a:lnTo>
                      <a:pt x="560" y="76"/>
                    </a:lnTo>
                    <a:lnTo>
                      <a:pt x="560" y="78"/>
                    </a:lnTo>
                    <a:lnTo>
                      <a:pt x="560" y="78"/>
                    </a:lnTo>
                    <a:lnTo>
                      <a:pt x="558" y="80"/>
                    </a:lnTo>
                    <a:lnTo>
                      <a:pt x="558" y="80"/>
                    </a:lnTo>
                    <a:lnTo>
                      <a:pt x="554" y="82"/>
                    </a:lnTo>
                    <a:lnTo>
                      <a:pt x="552" y="84"/>
                    </a:lnTo>
                    <a:lnTo>
                      <a:pt x="550" y="86"/>
                    </a:lnTo>
                    <a:lnTo>
                      <a:pt x="549" y="86"/>
                    </a:lnTo>
                    <a:lnTo>
                      <a:pt x="549" y="86"/>
                    </a:lnTo>
                    <a:lnTo>
                      <a:pt x="549" y="87"/>
                    </a:lnTo>
                    <a:lnTo>
                      <a:pt x="549" y="89"/>
                    </a:lnTo>
                    <a:lnTo>
                      <a:pt x="549" y="89"/>
                    </a:lnTo>
                    <a:lnTo>
                      <a:pt x="547" y="91"/>
                    </a:lnTo>
                    <a:lnTo>
                      <a:pt x="547" y="91"/>
                    </a:lnTo>
                    <a:lnTo>
                      <a:pt x="545" y="91"/>
                    </a:lnTo>
                    <a:lnTo>
                      <a:pt x="545" y="91"/>
                    </a:lnTo>
                    <a:lnTo>
                      <a:pt x="543" y="91"/>
                    </a:lnTo>
                    <a:lnTo>
                      <a:pt x="543" y="89"/>
                    </a:lnTo>
                    <a:lnTo>
                      <a:pt x="541" y="89"/>
                    </a:lnTo>
                    <a:lnTo>
                      <a:pt x="541" y="89"/>
                    </a:lnTo>
                    <a:lnTo>
                      <a:pt x="541" y="87"/>
                    </a:lnTo>
                    <a:lnTo>
                      <a:pt x="541" y="87"/>
                    </a:lnTo>
                    <a:lnTo>
                      <a:pt x="541" y="86"/>
                    </a:lnTo>
                    <a:lnTo>
                      <a:pt x="543" y="84"/>
                    </a:lnTo>
                    <a:lnTo>
                      <a:pt x="543" y="82"/>
                    </a:lnTo>
                    <a:lnTo>
                      <a:pt x="543" y="82"/>
                    </a:lnTo>
                    <a:lnTo>
                      <a:pt x="543" y="82"/>
                    </a:lnTo>
                    <a:lnTo>
                      <a:pt x="543" y="80"/>
                    </a:lnTo>
                    <a:lnTo>
                      <a:pt x="541" y="80"/>
                    </a:lnTo>
                    <a:lnTo>
                      <a:pt x="541" y="80"/>
                    </a:lnTo>
                    <a:lnTo>
                      <a:pt x="537" y="74"/>
                    </a:lnTo>
                    <a:lnTo>
                      <a:pt x="535" y="74"/>
                    </a:lnTo>
                    <a:lnTo>
                      <a:pt x="535" y="72"/>
                    </a:lnTo>
                    <a:lnTo>
                      <a:pt x="535" y="72"/>
                    </a:lnTo>
                    <a:lnTo>
                      <a:pt x="535" y="70"/>
                    </a:lnTo>
                    <a:lnTo>
                      <a:pt x="535" y="68"/>
                    </a:lnTo>
                    <a:lnTo>
                      <a:pt x="535" y="68"/>
                    </a:lnTo>
                    <a:lnTo>
                      <a:pt x="535" y="67"/>
                    </a:lnTo>
                    <a:lnTo>
                      <a:pt x="535" y="67"/>
                    </a:lnTo>
                    <a:lnTo>
                      <a:pt x="535" y="67"/>
                    </a:lnTo>
                    <a:lnTo>
                      <a:pt x="535" y="65"/>
                    </a:lnTo>
                    <a:lnTo>
                      <a:pt x="535" y="65"/>
                    </a:lnTo>
                    <a:lnTo>
                      <a:pt x="533" y="65"/>
                    </a:lnTo>
                    <a:lnTo>
                      <a:pt x="533" y="65"/>
                    </a:lnTo>
                    <a:lnTo>
                      <a:pt x="533" y="65"/>
                    </a:lnTo>
                    <a:lnTo>
                      <a:pt x="531" y="65"/>
                    </a:lnTo>
                    <a:lnTo>
                      <a:pt x="531" y="63"/>
                    </a:lnTo>
                    <a:lnTo>
                      <a:pt x="529" y="63"/>
                    </a:lnTo>
                    <a:lnTo>
                      <a:pt x="528" y="63"/>
                    </a:lnTo>
                    <a:lnTo>
                      <a:pt x="528" y="65"/>
                    </a:lnTo>
                    <a:lnTo>
                      <a:pt x="526" y="67"/>
                    </a:lnTo>
                    <a:lnTo>
                      <a:pt x="526" y="68"/>
                    </a:lnTo>
                    <a:lnTo>
                      <a:pt x="522" y="72"/>
                    </a:lnTo>
                    <a:lnTo>
                      <a:pt x="522" y="72"/>
                    </a:lnTo>
                    <a:lnTo>
                      <a:pt x="522" y="74"/>
                    </a:lnTo>
                    <a:lnTo>
                      <a:pt x="522" y="74"/>
                    </a:lnTo>
                    <a:lnTo>
                      <a:pt x="522" y="76"/>
                    </a:lnTo>
                    <a:lnTo>
                      <a:pt x="522" y="78"/>
                    </a:lnTo>
                    <a:lnTo>
                      <a:pt x="520" y="82"/>
                    </a:lnTo>
                    <a:lnTo>
                      <a:pt x="520" y="82"/>
                    </a:lnTo>
                    <a:lnTo>
                      <a:pt x="520" y="82"/>
                    </a:lnTo>
                    <a:lnTo>
                      <a:pt x="520" y="84"/>
                    </a:lnTo>
                    <a:lnTo>
                      <a:pt x="520" y="86"/>
                    </a:lnTo>
                    <a:lnTo>
                      <a:pt x="520" y="86"/>
                    </a:lnTo>
                    <a:lnTo>
                      <a:pt x="520" y="87"/>
                    </a:lnTo>
                    <a:lnTo>
                      <a:pt x="516" y="93"/>
                    </a:lnTo>
                    <a:lnTo>
                      <a:pt x="516" y="93"/>
                    </a:lnTo>
                    <a:lnTo>
                      <a:pt x="516" y="95"/>
                    </a:lnTo>
                    <a:lnTo>
                      <a:pt x="516" y="95"/>
                    </a:lnTo>
                    <a:lnTo>
                      <a:pt x="518" y="97"/>
                    </a:lnTo>
                    <a:lnTo>
                      <a:pt x="520" y="99"/>
                    </a:lnTo>
                    <a:lnTo>
                      <a:pt x="520" y="99"/>
                    </a:lnTo>
                    <a:lnTo>
                      <a:pt x="520" y="101"/>
                    </a:lnTo>
                    <a:lnTo>
                      <a:pt x="520" y="101"/>
                    </a:lnTo>
                    <a:lnTo>
                      <a:pt x="520" y="101"/>
                    </a:lnTo>
                    <a:lnTo>
                      <a:pt x="518" y="103"/>
                    </a:lnTo>
                    <a:lnTo>
                      <a:pt x="518" y="103"/>
                    </a:lnTo>
                    <a:lnTo>
                      <a:pt x="518" y="105"/>
                    </a:lnTo>
                    <a:lnTo>
                      <a:pt x="518" y="106"/>
                    </a:lnTo>
                    <a:lnTo>
                      <a:pt x="518" y="106"/>
                    </a:lnTo>
                    <a:lnTo>
                      <a:pt x="518" y="108"/>
                    </a:lnTo>
                    <a:lnTo>
                      <a:pt x="518" y="108"/>
                    </a:lnTo>
                    <a:lnTo>
                      <a:pt x="516" y="110"/>
                    </a:lnTo>
                    <a:lnTo>
                      <a:pt x="514" y="108"/>
                    </a:lnTo>
                    <a:lnTo>
                      <a:pt x="512" y="110"/>
                    </a:lnTo>
                    <a:lnTo>
                      <a:pt x="512" y="110"/>
                    </a:lnTo>
                    <a:lnTo>
                      <a:pt x="512" y="112"/>
                    </a:lnTo>
                    <a:lnTo>
                      <a:pt x="510" y="112"/>
                    </a:lnTo>
                    <a:lnTo>
                      <a:pt x="510" y="114"/>
                    </a:lnTo>
                    <a:lnTo>
                      <a:pt x="510" y="114"/>
                    </a:lnTo>
                    <a:lnTo>
                      <a:pt x="508" y="114"/>
                    </a:lnTo>
                    <a:lnTo>
                      <a:pt x="508" y="114"/>
                    </a:lnTo>
                    <a:lnTo>
                      <a:pt x="507" y="114"/>
                    </a:lnTo>
                    <a:lnTo>
                      <a:pt x="507" y="114"/>
                    </a:lnTo>
                    <a:lnTo>
                      <a:pt x="505" y="114"/>
                    </a:lnTo>
                    <a:lnTo>
                      <a:pt x="505" y="114"/>
                    </a:lnTo>
                    <a:lnTo>
                      <a:pt x="505" y="114"/>
                    </a:lnTo>
                    <a:lnTo>
                      <a:pt x="503" y="112"/>
                    </a:lnTo>
                    <a:lnTo>
                      <a:pt x="501" y="110"/>
                    </a:lnTo>
                    <a:lnTo>
                      <a:pt x="499" y="110"/>
                    </a:lnTo>
                    <a:lnTo>
                      <a:pt x="495" y="108"/>
                    </a:lnTo>
                    <a:lnTo>
                      <a:pt x="491" y="108"/>
                    </a:lnTo>
                    <a:lnTo>
                      <a:pt x="488" y="112"/>
                    </a:lnTo>
                    <a:lnTo>
                      <a:pt x="484" y="114"/>
                    </a:lnTo>
                    <a:lnTo>
                      <a:pt x="480" y="114"/>
                    </a:lnTo>
                    <a:lnTo>
                      <a:pt x="472" y="120"/>
                    </a:lnTo>
                    <a:lnTo>
                      <a:pt x="465" y="122"/>
                    </a:lnTo>
                    <a:lnTo>
                      <a:pt x="465" y="122"/>
                    </a:lnTo>
                    <a:lnTo>
                      <a:pt x="467" y="124"/>
                    </a:lnTo>
                    <a:lnTo>
                      <a:pt x="467" y="125"/>
                    </a:lnTo>
                    <a:lnTo>
                      <a:pt x="467" y="125"/>
                    </a:lnTo>
                    <a:lnTo>
                      <a:pt x="468" y="127"/>
                    </a:lnTo>
                    <a:lnTo>
                      <a:pt x="468" y="127"/>
                    </a:lnTo>
                    <a:lnTo>
                      <a:pt x="468" y="129"/>
                    </a:lnTo>
                    <a:lnTo>
                      <a:pt x="468" y="129"/>
                    </a:lnTo>
                    <a:lnTo>
                      <a:pt x="467" y="129"/>
                    </a:lnTo>
                    <a:lnTo>
                      <a:pt x="467" y="129"/>
                    </a:lnTo>
                    <a:lnTo>
                      <a:pt x="465" y="131"/>
                    </a:lnTo>
                    <a:lnTo>
                      <a:pt x="463" y="131"/>
                    </a:lnTo>
                    <a:lnTo>
                      <a:pt x="463" y="131"/>
                    </a:lnTo>
                    <a:lnTo>
                      <a:pt x="463" y="131"/>
                    </a:lnTo>
                    <a:lnTo>
                      <a:pt x="461" y="133"/>
                    </a:lnTo>
                    <a:lnTo>
                      <a:pt x="461" y="133"/>
                    </a:lnTo>
                    <a:lnTo>
                      <a:pt x="459" y="135"/>
                    </a:lnTo>
                    <a:lnTo>
                      <a:pt x="459" y="135"/>
                    </a:lnTo>
                    <a:lnTo>
                      <a:pt x="459" y="135"/>
                    </a:lnTo>
                    <a:lnTo>
                      <a:pt x="457" y="137"/>
                    </a:lnTo>
                    <a:lnTo>
                      <a:pt x="455" y="137"/>
                    </a:lnTo>
                    <a:lnTo>
                      <a:pt x="455" y="137"/>
                    </a:lnTo>
                    <a:lnTo>
                      <a:pt x="453" y="137"/>
                    </a:lnTo>
                    <a:lnTo>
                      <a:pt x="451" y="137"/>
                    </a:lnTo>
                    <a:lnTo>
                      <a:pt x="451" y="139"/>
                    </a:lnTo>
                    <a:lnTo>
                      <a:pt x="451" y="139"/>
                    </a:lnTo>
                    <a:lnTo>
                      <a:pt x="449" y="139"/>
                    </a:lnTo>
                    <a:lnTo>
                      <a:pt x="448" y="141"/>
                    </a:lnTo>
                    <a:lnTo>
                      <a:pt x="448" y="141"/>
                    </a:lnTo>
                    <a:lnTo>
                      <a:pt x="448" y="141"/>
                    </a:lnTo>
                    <a:lnTo>
                      <a:pt x="448" y="143"/>
                    </a:lnTo>
                    <a:lnTo>
                      <a:pt x="448" y="145"/>
                    </a:lnTo>
                    <a:lnTo>
                      <a:pt x="448" y="145"/>
                    </a:lnTo>
                    <a:lnTo>
                      <a:pt x="448" y="145"/>
                    </a:lnTo>
                    <a:lnTo>
                      <a:pt x="446" y="146"/>
                    </a:lnTo>
                    <a:lnTo>
                      <a:pt x="446" y="146"/>
                    </a:lnTo>
                    <a:lnTo>
                      <a:pt x="446" y="148"/>
                    </a:lnTo>
                    <a:lnTo>
                      <a:pt x="444" y="148"/>
                    </a:lnTo>
                    <a:lnTo>
                      <a:pt x="444" y="150"/>
                    </a:lnTo>
                    <a:lnTo>
                      <a:pt x="442" y="152"/>
                    </a:lnTo>
                    <a:lnTo>
                      <a:pt x="442" y="152"/>
                    </a:lnTo>
                    <a:lnTo>
                      <a:pt x="442" y="152"/>
                    </a:lnTo>
                    <a:lnTo>
                      <a:pt x="442" y="152"/>
                    </a:lnTo>
                    <a:lnTo>
                      <a:pt x="442" y="154"/>
                    </a:lnTo>
                    <a:lnTo>
                      <a:pt x="442" y="154"/>
                    </a:lnTo>
                    <a:lnTo>
                      <a:pt x="444" y="154"/>
                    </a:lnTo>
                    <a:lnTo>
                      <a:pt x="444" y="154"/>
                    </a:lnTo>
                    <a:lnTo>
                      <a:pt x="444" y="156"/>
                    </a:lnTo>
                    <a:lnTo>
                      <a:pt x="444" y="156"/>
                    </a:lnTo>
                    <a:lnTo>
                      <a:pt x="442" y="156"/>
                    </a:lnTo>
                    <a:lnTo>
                      <a:pt x="442" y="158"/>
                    </a:lnTo>
                    <a:lnTo>
                      <a:pt x="442" y="158"/>
                    </a:lnTo>
                    <a:lnTo>
                      <a:pt x="442" y="158"/>
                    </a:lnTo>
                    <a:lnTo>
                      <a:pt x="442" y="162"/>
                    </a:lnTo>
                    <a:lnTo>
                      <a:pt x="442" y="162"/>
                    </a:lnTo>
                    <a:lnTo>
                      <a:pt x="442" y="164"/>
                    </a:lnTo>
                    <a:lnTo>
                      <a:pt x="440" y="164"/>
                    </a:lnTo>
                    <a:lnTo>
                      <a:pt x="440" y="165"/>
                    </a:lnTo>
                    <a:lnTo>
                      <a:pt x="442" y="165"/>
                    </a:lnTo>
                    <a:lnTo>
                      <a:pt x="442" y="165"/>
                    </a:lnTo>
                    <a:lnTo>
                      <a:pt x="440" y="167"/>
                    </a:lnTo>
                    <a:lnTo>
                      <a:pt x="440" y="169"/>
                    </a:lnTo>
                    <a:lnTo>
                      <a:pt x="438" y="169"/>
                    </a:lnTo>
                    <a:lnTo>
                      <a:pt x="438" y="171"/>
                    </a:lnTo>
                    <a:lnTo>
                      <a:pt x="436" y="171"/>
                    </a:lnTo>
                    <a:lnTo>
                      <a:pt x="436" y="173"/>
                    </a:lnTo>
                    <a:lnTo>
                      <a:pt x="436" y="173"/>
                    </a:lnTo>
                    <a:lnTo>
                      <a:pt x="436" y="173"/>
                    </a:lnTo>
                    <a:lnTo>
                      <a:pt x="434" y="175"/>
                    </a:lnTo>
                    <a:lnTo>
                      <a:pt x="434" y="175"/>
                    </a:lnTo>
                    <a:lnTo>
                      <a:pt x="434" y="175"/>
                    </a:lnTo>
                    <a:lnTo>
                      <a:pt x="432" y="175"/>
                    </a:lnTo>
                    <a:lnTo>
                      <a:pt x="430" y="175"/>
                    </a:lnTo>
                    <a:lnTo>
                      <a:pt x="430" y="175"/>
                    </a:lnTo>
                    <a:lnTo>
                      <a:pt x="430" y="175"/>
                    </a:lnTo>
                    <a:lnTo>
                      <a:pt x="428" y="175"/>
                    </a:lnTo>
                    <a:lnTo>
                      <a:pt x="427" y="175"/>
                    </a:lnTo>
                    <a:lnTo>
                      <a:pt x="427" y="173"/>
                    </a:lnTo>
                    <a:lnTo>
                      <a:pt x="427" y="173"/>
                    </a:lnTo>
                    <a:lnTo>
                      <a:pt x="427" y="173"/>
                    </a:lnTo>
                    <a:lnTo>
                      <a:pt x="427" y="173"/>
                    </a:lnTo>
                    <a:lnTo>
                      <a:pt x="425" y="173"/>
                    </a:lnTo>
                    <a:lnTo>
                      <a:pt x="425" y="173"/>
                    </a:lnTo>
                    <a:lnTo>
                      <a:pt x="425" y="173"/>
                    </a:lnTo>
                    <a:lnTo>
                      <a:pt x="423" y="175"/>
                    </a:lnTo>
                    <a:lnTo>
                      <a:pt x="423" y="177"/>
                    </a:lnTo>
                    <a:lnTo>
                      <a:pt x="423" y="177"/>
                    </a:lnTo>
                    <a:lnTo>
                      <a:pt x="421" y="179"/>
                    </a:lnTo>
                    <a:lnTo>
                      <a:pt x="419" y="179"/>
                    </a:lnTo>
                    <a:lnTo>
                      <a:pt x="419" y="179"/>
                    </a:lnTo>
                    <a:lnTo>
                      <a:pt x="419" y="179"/>
                    </a:lnTo>
                    <a:lnTo>
                      <a:pt x="417" y="179"/>
                    </a:lnTo>
                    <a:lnTo>
                      <a:pt x="415" y="179"/>
                    </a:lnTo>
                    <a:lnTo>
                      <a:pt x="413" y="179"/>
                    </a:lnTo>
                    <a:lnTo>
                      <a:pt x="411" y="179"/>
                    </a:lnTo>
                    <a:lnTo>
                      <a:pt x="411" y="181"/>
                    </a:lnTo>
                    <a:lnTo>
                      <a:pt x="411" y="181"/>
                    </a:lnTo>
                    <a:lnTo>
                      <a:pt x="411" y="181"/>
                    </a:lnTo>
                    <a:lnTo>
                      <a:pt x="411" y="184"/>
                    </a:lnTo>
                    <a:lnTo>
                      <a:pt x="411" y="184"/>
                    </a:lnTo>
                    <a:lnTo>
                      <a:pt x="411" y="186"/>
                    </a:lnTo>
                    <a:lnTo>
                      <a:pt x="411" y="186"/>
                    </a:lnTo>
                    <a:lnTo>
                      <a:pt x="409" y="188"/>
                    </a:lnTo>
                    <a:lnTo>
                      <a:pt x="409" y="188"/>
                    </a:lnTo>
                    <a:lnTo>
                      <a:pt x="406" y="188"/>
                    </a:lnTo>
                    <a:lnTo>
                      <a:pt x="404" y="190"/>
                    </a:lnTo>
                    <a:lnTo>
                      <a:pt x="402" y="190"/>
                    </a:lnTo>
                    <a:lnTo>
                      <a:pt x="400" y="190"/>
                    </a:lnTo>
                    <a:lnTo>
                      <a:pt x="400" y="190"/>
                    </a:lnTo>
                    <a:lnTo>
                      <a:pt x="400" y="190"/>
                    </a:lnTo>
                    <a:lnTo>
                      <a:pt x="398" y="190"/>
                    </a:lnTo>
                    <a:lnTo>
                      <a:pt x="398" y="190"/>
                    </a:lnTo>
                    <a:lnTo>
                      <a:pt x="398" y="192"/>
                    </a:lnTo>
                    <a:lnTo>
                      <a:pt x="398" y="192"/>
                    </a:lnTo>
                    <a:lnTo>
                      <a:pt x="396" y="192"/>
                    </a:lnTo>
                    <a:lnTo>
                      <a:pt x="394" y="192"/>
                    </a:lnTo>
                    <a:lnTo>
                      <a:pt x="394" y="192"/>
                    </a:lnTo>
                    <a:lnTo>
                      <a:pt x="394" y="192"/>
                    </a:lnTo>
                    <a:lnTo>
                      <a:pt x="392" y="192"/>
                    </a:lnTo>
                    <a:lnTo>
                      <a:pt x="390" y="192"/>
                    </a:lnTo>
                    <a:lnTo>
                      <a:pt x="390" y="192"/>
                    </a:lnTo>
                    <a:lnTo>
                      <a:pt x="390" y="190"/>
                    </a:lnTo>
                    <a:lnTo>
                      <a:pt x="388" y="190"/>
                    </a:lnTo>
                    <a:lnTo>
                      <a:pt x="388" y="190"/>
                    </a:lnTo>
                    <a:lnTo>
                      <a:pt x="387" y="190"/>
                    </a:lnTo>
                    <a:lnTo>
                      <a:pt x="387" y="190"/>
                    </a:lnTo>
                    <a:lnTo>
                      <a:pt x="387" y="192"/>
                    </a:lnTo>
                    <a:lnTo>
                      <a:pt x="387" y="192"/>
                    </a:lnTo>
                    <a:lnTo>
                      <a:pt x="387" y="192"/>
                    </a:lnTo>
                    <a:lnTo>
                      <a:pt x="387" y="194"/>
                    </a:lnTo>
                    <a:lnTo>
                      <a:pt x="387" y="194"/>
                    </a:lnTo>
                    <a:lnTo>
                      <a:pt x="387" y="194"/>
                    </a:lnTo>
                    <a:lnTo>
                      <a:pt x="387" y="196"/>
                    </a:lnTo>
                    <a:lnTo>
                      <a:pt x="387" y="196"/>
                    </a:lnTo>
                    <a:lnTo>
                      <a:pt x="387" y="196"/>
                    </a:lnTo>
                    <a:lnTo>
                      <a:pt x="387" y="196"/>
                    </a:lnTo>
                    <a:lnTo>
                      <a:pt x="385" y="196"/>
                    </a:lnTo>
                    <a:lnTo>
                      <a:pt x="385" y="196"/>
                    </a:lnTo>
                    <a:lnTo>
                      <a:pt x="385" y="196"/>
                    </a:lnTo>
                    <a:lnTo>
                      <a:pt x="383" y="196"/>
                    </a:lnTo>
                    <a:lnTo>
                      <a:pt x="383" y="198"/>
                    </a:lnTo>
                    <a:lnTo>
                      <a:pt x="383" y="198"/>
                    </a:lnTo>
                    <a:lnTo>
                      <a:pt x="381" y="200"/>
                    </a:lnTo>
                    <a:lnTo>
                      <a:pt x="383" y="202"/>
                    </a:lnTo>
                    <a:lnTo>
                      <a:pt x="383" y="202"/>
                    </a:lnTo>
                    <a:lnTo>
                      <a:pt x="383" y="202"/>
                    </a:lnTo>
                    <a:lnTo>
                      <a:pt x="383" y="203"/>
                    </a:lnTo>
                    <a:lnTo>
                      <a:pt x="383" y="205"/>
                    </a:lnTo>
                    <a:lnTo>
                      <a:pt x="381" y="205"/>
                    </a:lnTo>
                    <a:lnTo>
                      <a:pt x="381" y="205"/>
                    </a:lnTo>
                    <a:lnTo>
                      <a:pt x="381" y="207"/>
                    </a:lnTo>
                    <a:lnTo>
                      <a:pt x="379" y="207"/>
                    </a:lnTo>
                    <a:lnTo>
                      <a:pt x="379" y="207"/>
                    </a:lnTo>
                    <a:lnTo>
                      <a:pt x="379" y="207"/>
                    </a:lnTo>
                    <a:lnTo>
                      <a:pt x="377" y="205"/>
                    </a:lnTo>
                    <a:lnTo>
                      <a:pt x="375" y="205"/>
                    </a:lnTo>
                    <a:lnTo>
                      <a:pt x="375" y="205"/>
                    </a:lnTo>
                    <a:lnTo>
                      <a:pt x="375" y="205"/>
                    </a:lnTo>
                    <a:lnTo>
                      <a:pt x="373" y="205"/>
                    </a:lnTo>
                    <a:lnTo>
                      <a:pt x="371" y="205"/>
                    </a:lnTo>
                    <a:lnTo>
                      <a:pt x="369" y="203"/>
                    </a:lnTo>
                    <a:lnTo>
                      <a:pt x="369" y="203"/>
                    </a:lnTo>
                    <a:lnTo>
                      <a:pt x="367" y="203"/>
                    </a:lnTo>
                    <a:lnTo>
                      <a:pt x="366" y="203"/>
                    </a:lnTo>
                    <a:lnTo>
                      <a:pt x="366" y="203"/>
                    </a:lnTo>
                    <a:lnTo>
                      <a:pt x="366" y="203"/>
                    </a:lnTo>
                    <a:lnTo>
                      <a:pt x="364" y="203"/>
                    </a:lnTo>
                    <a:lnTo>
                      <a:pt x="364" y="205"/>
                    </a:lnTo>
                    <a:lnTo>
                      <a:pt x="364" y="205"/>
                    </a:lnTo>
                    <a:lnTo>
                      <a:pt x="362" y="205"/>
                    </a:lnTo>
                    <a:lnTo>
                      <a:pt x="362" y="203"/>
                    </a:lnTo>
                    <a:lnTo>
                      <a:pt x="362" y="203"/>
                    </a:lnTo>
                    <a:lnTo>
                      <a:pt x="362" y="203"/>
                    </a:lnTo>
                    <a:lnTo>
                      <a:pt x="362" y="203"/>
                    </a:lnTo>
                    <a:lnTo>
                      <a:pt x="364" y="202"/>
                    </a:lnTo>
                    <a:lnTo>
                      <a:pt x="364" y="202"/>
                    </a:lnTo>
                    <a:lnTo>
                      <a:pt x="362" y="202"/>
                    </a:lnTo>
                    <a:lnTo>
                      <a:pt x="362" y="202"/>
                    </a:lnTo>
                    <a:lnTo>
                      <a:pt x="360" y="200"/>
                    </a:lnTo>
                    <a:lnTo>
                      <a:pt x="362" y="200"/>
                    </a:lnTo>
                    <a:lnTo>
                      <a:pt x="360" y="200"/>
                    </a:lnTo>
                    <a:lnTo>
                      <a:pt x="360" y="200"/>
                    </a:lnTo>
                    <a:lnTo>
                      <a:pt x="360" y="200"/>
                    </a:lnTo>
                    <a:lnTo>
                      <a:pt x="358" y="200"/>
                    </a:lnTo>
                    <a:lnTo>
                      <a:pt x="358" y="198"/>
                    </a:lnTo>
                    <a:lnTo>
                      <a:pt x="356" y="198"/>
                    </a:lnTo>
                    <a:lnTo>
                      <a:pt x="356" y="198"/>
                    </a:lnTo>
                    <a:lnTo>
                      <a:pt x="354" y="196"/>
                    </a:lnTo>
                    <a:lnTo>
                      <a:pt x="354" y="198"/>
                    </a:lnTo>
                    <a:lnTo>
                      <a:pt x="352" y="198"/>
                    </a:lnTo>
                    <a:lnTo>
                      <a:pt x="352" y="198"/>
                    </a:lnTo>
                    <a:lnTo>
                      <a:pt x="352" y="200"/>
                    </a:lnTo>
                    <a:lnTo>
                      <a:pt x="350" y="200"/>
                    </a:lnTo>
                    <a:lnTo>
                      <a:pt x="350" y="200"/>
                    </a:lnTo>
                    <a:lnTo>
                      <a:pt x="348" y="200"/>
                    </a:lnTo>
                    <a:lnTo>
                      <a:pt x="348" y="200"/>
                    </a:lnTo>
                    <a:lnTo>
                      <a:pt x="348" y="202"/>
                    </a:lnTo>
                    <a:lnTo>
                      <a:pt x="348" y="202"/>
                    </a:lnTo>
                    <a:lnTo>
                      <a:pt x="348" y="202"/>
                    </a:lnTo>
                    <a:lnTo>
                      <a:pt x="348" y="203"/>
                    </a:lnTo>
                    <a:lnTo>
                      <a:pt x="348" y="205"/>
                    </a:lnTo>
                    <a:lnTo>
                      <a:pt x="347" y="205"/>
                    </a:lnTo>
                    <a:lnTo>
                      <a:pt x="347" y="205"/>
                    </a:lnTo>
                    <a:lnTo>
                      <a:pt x="347" y="207"/>
                    </a:lnTo>
                    <a:lnTo>
                      <a:pt x="347" y="207"/>
                    </a:lnTo>
                    <a:lnTo>
                      <a:pt x="345" y="207"/>
                    </a:lnTo>
                    <a:lnTo>
                      <a:pt x="345" y="209"/>
                    </a:lnTo>
                    <a:lnTo>
                      <a:pt x="343" y="207"/>
                    </a:lnTo>
                    <a:lnTo>
                      <a:pt x="341" y="207"/>
                    </a:lnTo>
                    <a:lnTo>
                      <a:pt x="341" y="207"/>
                    </a:lnTo>
                    <a:lnTo>
                      <a:pt x="341" y="205"/>
                    </a:lnTo>
                    <a:lnTo>
                      <a:pt x="339" y="205"/>
                    </a:lnTo>
                    <a:lnTo>
                      <a:pt x="339" y="203"/>
                    </a:lnTo>
                    <a:lnTo>
                      <a:pt x="339" y="203"/>
                    </a:lnTo>
                    <a:lnTo>
                      <a:pt x="339" y="203"/>
                    </a:lnTo>
                    <a:lnTo>
                      <a:pt x="339" y="203"/>
                    </a:lnTo>
                    <a:lnTo>
                      <a:pt x="339" y="203"/>
                    </a:lnTo>
                    <a:lnTo>
                      <a:pt x="339" y="203"/>
                    </a:lnTo>
                    <a:lnTo>
                      <a:pt x="337" y="203"/>
                    </a:lnTo>
                    <a:lnTo>
                      <a:pt x="337" y="203"/>
                    </a:lnTo>
                    <a:lnTo>
                      <a:pt x="337" y="205"/>
                    </a:lnTo>
                    <a:lnTo>
                      <a:pt x="337" y="205"/>
                    </a:lnTo>
                    <a:lnTo>
                      <a:pt x="337" y="205"/>
                    </a:lnTo>
                    <a:lnTo>
                      <a:pt x="337" y="207"/>
                    </a:lnTo>
                    <a:lnTo>
                      <a:pt x="337" y="207"/>
                    </a:lnTo>
                    <a:lnTo>
                      <a:pt x="337" y="207"/>
                    </a:lnTo>
                    <a:lnTo>
                      <a:pt x="339" y="207"/>
                    </a:lnTo>
                    <a:lnTo>
                      <a:pt x="339" y="209"/>
                    </a:lnTo>
                    <a:lnTo>
                      <a:pt x="339" y="209"/>
                    </a:lnTo>
                    <a:lnTo>
                      <a:pt x="339" y="209"/>
                    </a:lnTo>
                    <a:lnTo>
                      <a:pt x="339" y="209"/>
                    </a:lnTo>
                    <a:lnTo>
                      <a:pt x="337" y="211"/>
                    </a:lnTo>
                    <a:lnTo>
                      <a:pt x="337" y="211"/>
                    </a:lnTo>
                    <a:lnTo>
                      <a:pt x="337" y="211"/>
                    </a:lnTo>
                    <a:lnTo>
                      <a:pt x="337" y="211"/>
                    </a:lnTo>
                    <a:lnTo>
                      <a:pt x="337" y="213"/>
                    </a:lnTo>
                    <a:lnTo>
                      <a:pt x="335" y="213"/>
                    </a:lnTo>
                    <a:lnTo>
                      <a:pt x="337" y="213"/>
                    </a:lnTo>
                    <a:lnTo>
                      <a:pt x="339" y="213"/>
                    </a:lnTo>
                    <a:lnTo>
                      <a:pt x="339" y="215"/>
                    </a:lnTo>
                    <a:lnTo>
                      <a:pt x="341" y="215"/>
                    </a:lnTo>
                    <a:lnTo>
                      <a:pt x="345" y="215"/>
                    </a:lnTo>
                    <a:lnTo>
                      <a:pt x="345" y="217"/>
                    </a:lnTo>
                    <a:lnTo>
                      <a:pt x="347" y="217"/>
                    </a:lnTo>
                    <a:lnTo>
                      <a:pt x="347" y="217"/>
                    </a:lnTo>
                    <a:lnTo>
                      <a:pt x="347" y="217"/>
                    </a:lnTo>
                    <a:lnTo>
                      <a:pt x="348" y="219"/>
                    </a:lnTo>
                    <a:lnTo>
                      <a:pt x="348" y="217"/>
                    </a:lnTo>
                    <a:lnTo>
                      <a:pt x="348" y="217"/>
                    </a:lnTo>
                    <a:lnTo>
                      <a:pt x="348" y="215"/>
                    </a:lnTo>
                    <a:lnTo>
                      <a:pt x="350" y="215"/>
                    </a:lnTo>
                    <a:lnTo>
                      <a:pt x="350" y="217"/>
                    </a:lnTo>
                    <a:lnTo>
                      <a:pt x="352" y="215"/>
                    </a:lnTo>
                    <a:lnTo>
                      <a:pt x="356" y="217"/>
                    </a:lnTo>
                    <a:lnTo>
                      <a:pt x="356" y="217"/>
                    </a:lnTo>
                    <a:lnTo>
                      <a:pt x="358" y="219"/>
                    </a:lnTo>
                    <a:lnTo>
                      <a:pt x="358" y="219"/>
                    </a:lnTo>
                    <a:lnTo>
                      <a:pt x="358" y="219"/>
                    </a:lnTo>
                    <a:lnTo>
                      <a:pt x="356" y="219"/>
                    </a:lnTo>
                    <a:lnTo>
                      <a:pt x="356" y="219"/>
                    </a:lnTo>
                    <a:lnTo>
                      <a:pt x="356" y="221"/>
                    </a:lnTo>
                    <a:lnTo>
                      <a:pt x="356" y="221"/>
                    </a:lnTo>
                    <a:lnTo>
                      <a:pt x="356" y="221"/>
                    </a:lnTo>
                    <a:lnTo>
                      <a:pt x="358" y="222"/>
                    </a:lnTo>
                    <a:lnTo>
                      <a:pt x="356" y="222"/>
                    </a:lnTo>
                    <a:lnTo>
                      <a:pt x="354" y="222"/>
                    </a:lnTo>
                    <a:lnTo>
                      <a:pt x="354" y="224"/>
                    </a:lnTo>
                    <a:lnTo>
                      <a:pt x="354" y="224"/>
                    </a:lnTo>
                    <a:lnTo>
                      <a:pt x="354" y="226"/>
                    </a:lnTo>
                    <a:lnTo>
                      <a:pt x="354" y="226"/>
                    </a:lnTo>
                    <a:lnTo>
                      <a:pt x="354" y="228"/>
                    </a:lnTo>
                    <a:lnTo>
                      <a:pt x="354" y="228"/>
                    </a:lnTo>
                    <a:lnTo>
                      <a:pt x="356" y="228"/>
                    </a:lnTo>
                    <a:lnTo>
                      <a:pt x="356" y="228"/>
                    </a:lnTo>
                    <a:lnTo>
                      <a:pt x="356" y="228"/>
                    </a:lnTo>
                    <a:lnTo>
                      <a:pt x="358" y="230"/>
                    </a:lnTo>
                    <a:lnTo>
                      <a:pt x="358" y="230"/>
                    </a:lnTo>
                    <a:lnTo>
                      <a:pt x="358" y="230"/>
                    </a:lnTo>
                    <a:lnTo>
                      <a:pt x="358" y="230"/>
                    </a:lnTo>
                    <a:lnTo>
                      <a:pt x="356" y="232"/>
                    </a:lnTo>
                    <a:lnTo>
                      <a:pt x="354" y="232"/>
                    </a:lnTo>
                    <a:lnTo>
                      <a:pt x="354" y="232"/>
                    </a:lnTo>
                    <a:lnTo>
                      <a:pt x="352" y="232"/>
                    </a:lnTo>
                    <a:lnTo>
                      <a:pt x="350" y="232"/>
                    </a:lnTo>
                    <a:lnTo>
                      <a:pt x="350" y="232"/>
                    </a:lnTo>
                    <a:lnTo>
                      <a:pt x="348" y="232"/>
                    </a:lnTo>
                    <a:lnTo>
                      <a:pt x="348" y="232"/>
                    </a:lnTo>
                    <a:lnTo>
                      <a:pt x="347" y="230"/>
                    </a:lnTo>
                    <a:lnTo>
                      <a:pt x="347" y="230"/>
                    </a:lnTo>
                    <a:lnTo>
                      <a:pt x="345" y="230"/>
                    </a:lnTo>
                    <a:lnTo>
                      <a:pt x="345" y="228"/>
                    </a:lnTo>
                    <a:lnTo>
                      <a:pt x="345" y="228"/>
                    </a:lnTo>
                    <a:lnTo>
                      <a:pt x="345" y="228"/>
                    </a:lnTo>
                    <a:lnTo>
                      <a:pt x="343" y="226"/>
                    </a:lnTo>
                    <a:lnTo>
                      <a:pt x="343" y="226"/>
                    </a:lnTo>
                    <a:lnTo>
                      <a:pt x="343" y="226"/>
                    </a:lnTo>
                    <a:lnTo>
                      <a:pt x="341" y="226"/>
                    </a:lnTo>
                    <a:lnTo>
                      <a:pt x="341" y="224"/>
                    </a:lnTo>
                    <a:lnTo>
                      <a:pt x="339" y="224"/>
                    </a:lnTo>
                    <a:lnTo>
                      <a:pt x="339" y="226"/>
                    </a:lnTo>
                    <a:lnTo>
                      <a:pt x="339" y="226"/>
                    </a:lnTo>
                    <a:lnTo>
                      <a:pt x="339" y="226"/>
                    </a:lnTo>
                    <a:lnTo>
                      <a:pt x="337" y="228"/>
                    </a:lnTo>
                    <a:lnTo>
                      <a:pt x="337" y="228"/>
                    </a:lnTo>
                    <a:lnTo>
                      <a:pt x="337" y="228"/>
                    </a:lnTo>
                    <a:lnTo>
                      <a:pt x="337" y="228"/>
                    </a:lnTo>
                    <a:lnTo>
                      <a:pt x="337" y="226"/>
                    </a:lnTo>
                    <a:lnTo>
                      <a:pt x="337" y="226"/>
                    </a:lnTo>
                    <a:lnTo>
                      <a:pt x="337" y="224"/>
                    </a:lnTo>
                    <a:lnTo>
                      <a:pt x="335" y="224"/>
                    </a:lnTo>
                    <a:lnTo>
                      <a:pt x="335" y="224"/>
                    </a:lnTo>
                    <a:lnTo>
                      <a:pt x="333" y="224"/>
                    </a:lnTo>
                    <a:lnTo>
                      <a:pt x="333" y="222"/>
                    </a:lnTo>
                    <a:lnTo>
                      <a:pt x="333" y="222"/>
                    </a:lnTo>
                    <a:lnTo>
                      <a:pt x="333" y="222"/>
                    </a:lnTo>
                    <a:lnTo>
                      <a:pt x="333" y="222"/>
                    </a:lnTo>
                    <a:lnTo>
                      <a:pt x="331" y="221"/>
                    </a:lnTo>
                    <a:lnTo>
                      <a:pt x="331" y="221"/>
                    </a:lnTo>
                    <a:lnTo>
                      <a:pt x="331" y="219"/>
                    </a:lnTo>
                    <a:lnTo>
                      <a:pt x="331" y="219"/>
                    </a:lnTo>
                    <a:lnTo>
                      <a:pt x="331" y="217"/>
                    </a:lnTo>
                    <a:lnTo>
                      <a:pt x="331" y="217"/>
                    </a:lnTo>
                    <a:lnTo>
                      <a:pt x="331" y="215"/>
                    </a:lnTo>
                    <a:lnTo>
                      <a:pt x="329" y="213"/>
                    </a:lnTo>
                    <a:lnTo>
                      <a:pt x="327" y="211"/>
                    </a:lnTo>
                    <a:lnTo>
                      <a:pt x="327" y="209"/>
                    </a:lnTo>
                    <a:lnTo>
                      <a:pt x="326" y="209"/>
                    </a:lnTo>
                    <a:lnTo>
                      <a:pt x="326" y="209"/>
                    </a:lnTo>
                    <a:lnTo>
                      <a:pt x="324" y="209"/>
                    </a:lnTo>
                    <a:lnTo>
                      <a:pt x="324" y="209"/>
                    </a:lnTo>
                    <a:lnTo>
                      <a:pt x="324" y="207"/>
                    </a:lnTo>
                    <a:lnTo>
                      <a:pt x="322" y="207"/>
                    </a:lnTo>
                    <a:lnTo>
                      <a:pt x="322" y="209"/>
                    </a:lnTo>
                    <a:lnTo>
                      <a:pt x="322" y="209"/>
                    </a:lnTo>
                    <a:lnTo>
                      <a:pt x="322" y="207"/>
                    </a:lnTo>
                    <a:lnTo>
                      <a:pt x="320" y="205"/>
                    </a:lnTo>
                    <a:lnTo>
                      <a:pt x="320" y="205"/>
                    </a:lnTo>
                    <a:lnTo>
                      <a:pt x="318" y="207"/>
                    </a:lnTo>
                    <a:lnTo>
                      <a:pt x="318" y="207"/>
                    </a:lnTo>
                    <a:lnTo>
                      <a:pt x="316" y="209"/>
                    </a:lnTo>
                    <a:lnTo>
                      <a:pt x="316" y="209"/>
                    </a:lnTo>
                    <a:lnTo>
                      <a:pt x="316" y="211"/>
                    </a:lnTo>
                    <a:lnTo>
                      <a:pt x="316" y="211"/>
                    </a:lnTo>
                    <a:lnTo>
                      <a:pt x="314" y="211"/>
                    </a:lnTo>
                    <a:lnTo>
                      <a:pt x="314" y="211"/>
                    </a:lnTo>
                    <a:lnTo>
                      <a:pt x="314" y="211"/>
                    </a:lnTo>
                    <a:lnTo>
                      <a:pt x="314" y="211"/>
                    </a:lnTo>
                    <a:lnTo>
                      <a:pt x="312" y="211"/>
                    </a:lnTo>
                    <a:lnTo>
                      <a:pt x="312" y="211"/>
                    </a:lnTo>
                    <a:lnTo>
                      <a:pt x="310" y="211"/>
                    </a:lnTo>
                    <a:lnTo>
                      <a:pt x="310" y="213"/>
                    </a:lnTo>
                    <a:lnTo>
                      <a:pt x="310" y="213"/>
                    </a:lnTo>
                    <a:lnTo>
                      <a:pt x="307" y="213"/>
                    </a:lnTo>
                    <a:lnTo>
                      <a:pt x="307" y="217"/>
                    </a:lnTo>
                    <a:lnTo>
                      <a:pt x="305" y="217"/>
                    </a:lnTo>
                    <a:lnTo>
                      <a:pt x="305" y="219"/>
                    </a:lnTo>
                    <a:lnTo>
                      <a:pt x="305" y="219"/>
                    </a:lnTo>
                    <a:lnTo>
                      <a:pt x="303" y="221"/>
                    </a:lnTo>
                    <a:lnTo>
                      <a:pt x="303" y="222"/>
                    </a:lnTo>
                    <a:lnTo>
                      <a:pt x="303" y="222"/>
                    </a:lnTo>
                    <a:lnTo>
                      <a:pt x="303" y="222"/>
                    </a:lnTo>
                    <a:lnTo>
                      <a:pt x="305" y="224"/>
                    </a:lnTo>
                    <a:lnTo>
                      <a:pt x="307" y="224"/>
                    </a:lnTo>
                    <a:lnTo>
                      <a:pt x="307" y="224"/>
                    </a:lnTo>
                    <a:lnTo>
                      <a:pt x="307" y="226"/>
                    </a:lnTo>
                    <a:lnTo>
                      <a:pt x="307" y="226"/>
                    </a:lnTo>
                    <a:lnTo>
                      <a:pt x="307" y="226"/>
                    </a:lnTo>
                    <a:lnTo>
                      <a:pt x="308" y="228"/>
                    </a:lnTo>
                    <a:lnTo>
                      <a:pt x="308" y="228"/>
                    </a:lnTo>
                    <a:lnTo>
                      <a:pt x="308" y="232"/>
                    </a:lnTo>
                    <a:lnTo>
                      <a:pt x="308" y="232"/>
                    </a:lnTo>
                    <a:lnTo>
                      <a:pt x="307" y="234"/>
                    </a:lnTo>
                    <a:lnTo>
                      <a:pt x="307" y="236"/>
                    </a:lnTo>
                    <a:lnTo>
                      <a:pt x="307" y="236"/>
                    </a:lnTo>
                    <a:lnTo>
                      <a:pt x="305" y="238"/>
                    </a:lnTo>
                    <a:lnTo>
                      <a:pt x="305" y="238"/>
                    </a:lnTo>
                    <a:lnTo>
                      <a:pt x="303" y="238"/>
                    </a:lnTo>
                    <a:lnTo>
                      <a:pt x="303" y="240"/>
                    </a:lnTo>
                    <a:lnTo>
                      <a:pt x="303" y="240"/>
                    </a:lnTo>
                    <a:lnTo>
                      <a:pt x="301" y="243"/>
                    </a:lnTo>
                    <a:lnTo>
                      <a:pt x="299" y="245"/>
                    </a:lnTo>
                    <a:lnTo>
                      <a:pt x="297" y="245"/>
                    </a:lnTo>
                    <a:lnTo>
                      <a:pt x="295" y="245"/>
                    </a:lnTo>
                    <a:lnTo>
                      <a:pt x="295" y="245"/>
                    </a:lnTo>
                    <a:lnTo>
                      <a:pt x="293" y="245"/>
                    </a:lnTo>
                    <a:lnTo>
                      <a:pt x="293" y="243"/>
                    </a:lnTo>
                    <a:lnTo>
                      <a:pt x="291" y="242"/>
                    </a:lnTo>
                    <a:lnTo>
                      <a:pt x="291" y="240"/>
                    </a:lnTo>
                    <a:lnTo>
                      <a:pt x="289" y="240"/>
                    </a:lnTo>
                    <a:lnTo>
                      <a:pt x="289" y="240"/>
                    </a:lnTo>
                    <a:lnTo>
                      <a:pt x="287" y="240"/>
                    </a:lnTo>
                    <a:lnTo>
                      <a:pt x="286" y="240"/>
                    </a:lnTo>
                    <a:lnTo>
                      <a:pt x="284" y="236"/>
                    </a:lnTo>
                    <a:lnTo>
                      <a:pt x="282" y="236"/>
                    </a:lnTo>
                    <a:lnTo>
                      <a:pt x="282" y="236"/>
                    </a:lnTo>
                    <a:lnTo>
                      <a:pt x="280" y="238"/>
                    </a:lnTo>
                    <a:lnTo>
                      <a:pt x="278" y="240"/>
                    </a:lnTo>
                    <a:lnTo>
                      <a:pt x="278" y="240"/>
                    </a:lnTo>
                    <a:lnTo>
                      <a:pt x="274" y="240"/>
                    </a:lnTo>
                    <a:lnTo>
                      <a:pt x="272" y="240"/>
                    </a:lnTo>
                    <a:lnTo>
                      <a:pt x="270" y="242"/>
                    </a:lnTo>
                    <a:lnTo>
                      <a:pt x="270" y="243"/>
                    </a:lnTo>
                    <a:lnTo>
                      <a:pt x="268" y="243"/>
                    </a:lnTo>
                    <a:lnTo>
                      <a:pt x="268" y="242"/>
                    </a:lnTo>
                    <a:lnTo>
                      <a:pt x="266" y="243"/>
                    </a:lnTo>
                    <a:lnTo>
                      <a:pt x="265" y="243"/>
                    </a:lnTo>
                    <a:lnTo>
                      <a:pt x="263" y="245"/>
                    </a:lnTo>
                    <a:lnTo>
                      <a:pt x="263" y="245"/>
                    </a:lnTo>
                    <a:lnTo>
                      <a:pt x="261" y="245"/>
                    </a:lnTo>
                    <a:lnTo>
                      <a:pt x="261" y="245"/>
                    </a:lnTo>
                    <a:lnTo>
                      <a:pt x="257" y="245"/>
                    </a:lnTo>
                    <a:lnTo>
                      <a:pt x="257" y="245"/>
                    </a:lnTo>
                    <a:lnTo>
                      <a:pt x="253" y="247"/>
                    </a:lnTo>
                    <a:lnTo>
                      <a:pt x="251" y="247"/>
                    </a:lnTo>
                    <a:lnTo>
                      <a:pt x="251" y="249"/>
                    </a:lnTo>
                    <a:lnTo>
                      <a:pt x="251" y="249"/>
                    </a:lnTo>
                    <a:lnTo>
                      <a:pt x="249" y="251"/>
                    </a:lnTo>
                    <a:lnTo>
                      <a:pt x="247" y="251"/>
                    </a:lnTo>
                    <a:lnTo>
                      <a:pt x="242" y="251"/>
                    </a:lnTo>
                    <a:lnTo>
                      <a:pt x="242" y="251"/>
                    </a:lnTo>
                    <a:lnTo>
                      <a:pt x="240" y="251"/>
                    </a:lnTo>
                    <a:lnTo>
                      <a:pt x="238" y="251"/>
                    </a:lnTo>
                    <a:lnTo>
                      <a:pt x="236" y="251"/>
                    </a:lnTo>
                    <a:lnTo>
                      <a:pt x="236" y="253"/>
                    </a:lnTo>
                    <a:lnTo>
                      <a:pt x="234" y="253"/>
                    </a:lnTo>
                    <a:lnTo>
                      <a:pt x="232" y="257"/>
                    </a:lnTo>
                    <a:lnTo>
                      <a:pt x="232" y="257"/>
                    </a:lnTo>
                    <a:lnTo>
                      <a:pt x="230" y="259"/>
                    </a:lnTo>
                    <a:lnTo>
                      <a:pt x="232" y="261"/>
                    </a:lnTo>
                    <a:lnTo>
                      <a:pt x="232" y="261"/>
                    </a:lnTo>
                    <a:lnTo>
                      <a:pt x="232" y="262"/>
                    </a:lnTo>
                    <a:lnTo>
                      <a:pt x="232" y="262"/>
                    </a:lnTo>
                    <a:lnTo>
                      <a:pt x="230" y="264"/>
                    </a:lnTo>
                    <a:lnTo>
                      <a:pt x="230" y="266"/>
                    </a:lnTo>
                    <a:lnTo>
                      <a:pt x="230" y="268"/>
                    </a:lnTo>
                    <a:lnTo>
                      <a:pt x="230" y="270"/>
                    </a:lnTo>
                    <a:lnTo>
                      <a:pt x="230" y="272"/>
                    </a:lnTo>
                    <a:lnTo>
                      <a:pt x="230" y="272"/>
                    </a:lnTo>
                    <a:lnTo>
                      <a:pt x="232" y="274"/>
                    </a:lnTo>
                    <a:lnTo>
                      <a:pt x="232" y="278"/>
                    </a:lnTo>
                    <a:lnTo>
                      <a:pt x="232" y="281"/>
                    </a:lnTo>
                    <a:lnTo>
                      <a:pt x="230" y="283"/>
                    </a:lnTo>
                    <a:lnTo>
                      <a:pt x="230" y="283"/>
                    </a:lnTo>
                    <a:lnTo>
                      <a:pt x="228" y="285"/>
                    </a:lnTo>
                    <a:lnTo>
                      <a:pt x="226" y="285"/>
                    </a:lnTo>
                    <a:lnTo>
                      <a:pt x="226" y="285"/>
                    </a:lnTo>
                    <a:lnTo>
                      <a:pt x="225" y="285"/>
                    </a:lnTo>
                    <a:lnTo>
                      <a:pt x="225" y="283"/>
                    </a:lnTo>
                    <a:lnTo>
                      <a:pt x="223" y="283"/>
                    </a:lnTo>
                    <a:lnTo>
                      <a:pt x="223" y="283"/>
                    </a:lnTo>
                    <a:lnTo>
                      <a:pt x="217" y="283"/>
                    </a:lnTo>
                    <a:lnTo>
                      <a:pt x="215" y="283"/>
                    </a:lnTo>
                    <a:lnTo>
                      <a:pt x="215" y="283"/>
                    </a:lnTo>
                    <a:lnTo>
                      <a:pt x="213" y="283"/>
                    </a:lnTo>
                    <a:lnTo>
                      <a:pt x="213" y="283"/>
                    </a:lnTo>
                    <a:lnTo>
                      <a:pt x="211" y="283"/>
                    </a:lnTo>
                    <a:lnTo>
                      <a:pt x="209" y="283"/>
                    </a:lnTo>
                    <a:lnTo>
                      <a:pt x="209" y="285"/>
                    </a:lnTo>
                    <a:lnTo>
                      <a:pt x="207" y="285"/>
                    </a:lnTo>
                    <a:lnTo>
                      <a:pt x="206" y="285"/>
                    </a:lnTo>
                    <a:lnTo>
                      <a:pt x="204" y="287"/>
                    </a:lnTo>
                    <a:lnTo>
                      <a:pt x="202" y="287"/>
                    </a:lnTo>
                    <a:lnTo>
                      <a:pt x="202" y="289"/>
                    </a:lnTo>
                    <a:lnTo>
                      <a:pt x="202" y="291"/>
                    </a:lnTo>
                    <a:lnTo>
                      <a:pt x="204" y="293"/>
                    </a:lnTo>
                    <a:lnTo>
                      <a:pt x="204" y="295"/>
                    </a:lnTo>
                    <a:lnTo>
                      <a:pt x="204" y="295"/>
                    </a:lnTo>
                    <a:lnTo>
                      <a:pt x="202" y="297"/>
                    </a:lnTo>
                    <a:lnTo>
                      <a:pt x="202" y="297"/>
                    </a:lnTo>
                    <a:lnTo>
                      <a:pt x="202" y="297"/>
                    </a:lnTo>
                    <a:lnTo>
                      <a:pt x="200" y="297"/>
                    </a:lnTo>
                    <a:lnTo>
                      <a:pt x="198" y="295"/>
                    </a:lnTo>
                    <a:lnTo>
                      <a:pt x="198" y="295"/>
                    </a:lnTo>
                    <a:lnTo>
                      <a:pt x="198" y="293"/>
                    </a:lnTo>
                    <a:lnTo>
                      <a:pt x="198" y="293"/>
                    </a:lnTo>
                    <a:lnTo>
                      <a:pt x="198" y="291"/>
                    </a:lnTo>
                    <a:lnTo>
                      <a:pt x="198" y="291"/>
                    </a:lnTo>
                    <a:lnTo>
                      <a:pt x="196" y="291"/>
                    </a:lnTo>
                    <a:lnTo>
                      <a:pt x="196" y="291"/>
                    </a:lnTo>
                    <a:lnTo>
                      <a:pt x="194" y="291"/>
                    </a:lnTo>
                    <a:lnTo>
                      <a:pt x="194" y="293"/>
                    </a:lnTo>
                    <a:lnTo>
                      <a:pt x="194" y="293"/>
                    </a:lnTo>
                    <a:lnTo>
                      <a:pt x="196" y="295"/>
                    </a:lnTo>
                    <a:lnTo>
                      <a:pt x="196" y="295"/>
                    </a:lnTo>
                    <a:lnTo>
                      <a:pt x="196" y="297"/>
                    </a:lnTo>
                    <a:lnTo>
                      <a:pt x="196" y="297"/>
                    </a:lnTo>
                    <a:lnTo>
                      <a:pt x="196" y="299"/>
                    </a:lnTo>
                    <a:lnTo>
                      <a:pt x="194" y="300"/>
                    </a:lnTo>
                    <a:lnTo>
                      <a:pt x="194" y="300"/>
                    </a:lnTo>
                    <a:lnTo>
                      <a:pt x="192" y="302"/>
                    </a:lnTo>
                    <a:lnTo>
                      <a:pt x="190" y="302"/>
                    </a:lnTo>
                    <a:lnTo>
                      <a:pt x="190" y="304"/>
                    </a:lnTo>
                    <a:lnTo>
                      <a:pt x="188" y="304"/>
                    </a:lnTo>
                    <a:lnTo>
                      <a:pt x="186" y="304"/>
                    </a:lnTo>
                    <a:lnTo>
                      <a:pt x="185" y="304"/>
                    </a:lnTo>
                    <a:lnTo>
                      <a:pt x="185" y="304"/>
                    </a:lnTo>
                    <a:lnTo>
                      <a:pt x="181" y="302"/>
                    </a:lnTo>
                    <a:lnTo>
                      <a:pt x="181" y="302"/>
                    </a:lnTo>
                    <a:lnTo>
                      <a:pt x="181" y="300"/>
                    </a:lnTo>
                    <a:lnTo>
                      <a:pt x="179" y="299"/>
                    </a:lnTo>
                    <a:lnTo>
                      <a:pt x="179" y="299"/>
                    </a:lnTo>
                    <a:lnTo>
                      <a:pt x="177" y="297"/>
                    </a:lnTo>
                    <a:lnTo>
                      <a:pt x="175" y="297"/>
                    </a:lnTo>
                    <a:lnTo>
                      <a:pt x="173" y="297"/>
                    </a:lnTo>
                    <a:lnTo>
                      <a:pt x="173" y="299"/>
                    </a:lnTo>
                    <a:lnTo>
                      <a:pt x="171" y="299"/>
                    </a:lnTo>
                    <a:lnTo>
                      <a:pt x="171" y="300"/>
                    </a:lnTo>
                    <a:lnTo>
                      <a:pt x="169" y="300"/>
                    </a:lnTo>
                    <a:lnTo>
                      <a:pt x="169" y="300"/>
                    </a:lnTo>
                    <a:lnTo>
                      <a:pt x="167" y="300"/>
                    </a:lnTo>
                    <a:lnTo>
                      <a:pt x="165" y="300"/>
                    </a:lnTo>
                    <a:lnTo>
                      <a:pt x="164" y="299"/>
                    </a:lnTo>
                    <a:lnTo>
                      <a:pt x="160" y="299"/>
                    </a:lnTo>
                    <a:lnTo>
                      <a:pt x="158" y="299"/>
                    </a:lnTo>
                    <a:lnTo>
                      <a:pt x="156" y="299"/>
                    </a:lnTo>
                    <a:lnTo>
                      <a:pt x="154" y="299"/>
                    </a:lnTo>
                    <a:lnTo>
                      <a:pt x="152" y="300"/>
                    </a:lnTo>
                    <a:lnTo>
                      <a:pt x="150" y="300"/>
                    </a:lnTo>
                    <a:lnTo>
                      <a:pt x="150" y="300"/>
                    </a:lnTo>
                    <a:lnTo>
                      <a:pt x="148" y="302"/>
                    </a:lnTo>
                    <a:lnTo>
                      <a:pt x="148" y="302"/>
                    </a:lnTo>
                    <a:lnTo>
                      <a:pt x="146" y="304"/>
                    </a:lnTo>
                    <a:lnTo>
                      <a:pt x="145" y="304"/>
                    </a:lnTo>
                    <a:lnTo>
                      <a:pt x="145" y="302"/>
                    </a:lnTo>
                    <a:lnTo>
                      <a:pt x="143" y="302"/>
                    </a:lnTo>
                    <a:lnTo>
                      <a:pt x="143" y="302"/>
                    </a:lnTo>
                    <a:lnTo>
                      <a:pt x="141" y="304"/>
                    </a:lnTo>
                    <a:lnTo>
                      <a:pt x="143" y="306"/>
                    </a:lnTo>
                    <a:lnTo>
                      <a:pt x="143" y="306"/>
                    </a:lnTo>
                    <a:lnTo>
                      <a:pt x="141" y="308"/>
                    </a:lnTo>
                    <a:lnTo>
                      <a:pt x="141" y="308"/>
                    </a:lnTo>
                    <a:lnTo>
                      <a:pt x="141" y="310"/>
                    </a:lnTo>
                    <a:lnTo>
                      <a:pt x="141" y="310"/>
                    </a:lnTo>
                    <a:lnTo>
                      <a:pt x="141" y="312"/>
                    </a:lnTo>
                    <a:lnTo>
                      <a:pt x="141" y="312"/>
                    </a:lnTo>
                    <a:lnTo>
                      <a:pt x="141" y="314"/>
                    </a:lnTo>
                    <a:lnTo>
                      <a:pt x="139" y="314"/>
                    </a:lnTo>
                    <a:lnTo>
                      <a:pt x="137" y="314"/>
                    </a:lnTo>
                    <a:lnTo>
                      <a:pt x="137" y="314"/>
                    </a:lnTo>
                    <a:lnTo>
                      <a:pt x="135" y="316"/>
                    </a:lnTo>
                    <a:lnTo>
                      <a:pt x="135" y="316"/>
                    </a:lnTo>
                    <a:lnTo>
                      <a:pt x="135" y="318"/>
                    </a:lnTo>
                    <a:lnTo>
                      <a:pt x="135" y="318"/>
                    </a:lnTo>
                    <a:lnTo>
                      <a:pt x="135" y="318"/>
                    </a:lnTo>
                    <a:lnTo>
                      <a:pt x="133" y="319"/>
                    </a:lnTo>
                    <a:lnTo>
                      <a:pt x="133" y="319"/>
                    </a:lnTo>
                    <a:lnTo>
                      <a:pt x="133" y="321"/>
                    </a:lnTo>
                    <a:lnTo>
                      <a:pt x="131" y="321"/>
                    </a:lnTo>
                    <a:lnTo>
                      <a:pt x="131" y="321"/>
                    </a:lnTo>
                    <a:lnTo>
                      <a:pt x="131" y="321"/>
                    </a:lnTo>
                    <a:lnTo>
                      <a:pt x="129" y="321"/>
                    </a:lnTo>
                    <a:lnTo>
                      <a:pt x="129" y="321"/>
                    </a:lnTo>
                    <a:lnTo>
                      <a:pt x="129" y="323"/>
                    </a:lnTo>
                    <a:lnTo>
                      <a:pt x="127" y="323"/>
                    </a:lnTo>
                    <a:lnTo>
                      <a:pt x="127" y="323"/>
                    </a:lnTo>
                    <a:lnTo>
                      <a:pt x="124" y="321"/>
                    </a:lnTo>
                    <a:lnTo>
                      <a:pt x="124" y="321"/>
                    </a:lnTo>
                    <a:lnTo>
                      <a:pt x="124" y="319"/>
                    </a:lnTo>
                    <a:lnTo>
                      <a:pt x="122" y="318"/>
                    </a:lnTo>
                    <a:lnTo>
                      <a:pt x="122" y="316"/>
                    </a:lnTo>
                    <a:lnTo>
                      <a:pt x="122" y="316"/>
                    </a:lnTo>
                    <a:lnTo>
                      <a:pt x="122" y="316"/>
                    </a:lnTo>
                    <a:lnTo>
                      <a:pt x="120" y="316"/>
                    </a:lnTo>
                    <a:lnTo>
                      <a:pt x="120" y="316"/>
                    </a:lnTo>
                    <a:lnTo>
                      <a:pt x="120" y="318"/>
                    </a:lnTo>
                    <a:lnTo>
                      <a:pt x="118" y="318"/>
                    </a:lnTo>
                    <a:lnTo>
                      <a:pt x="118" y="319"/>
                    </a:lnTo>
                    <a:lnTo>
                      <a:pt x="118" y="319"/>
                    </a:lnTo>
                    <a:lnTo>
                      <a:pt x="116" y="318"/>
                    </a:lnTo>
                    <a:lnTo>
                      <a:pt x="114" y="318"/>
                    </a:lnTo>
                    <a:lnTo>
                      <a:pt x="112" y="318"/>
                    </a:lnTo>
                    <a:lnTo>
                      <a:pt x="112" y="318"/>
                    </a:lnTo>
                    <a:lnTo>
                      <a:pt x="110" y="318"/>
                    </a:lnTo>
                    <a:lnTo>
                      <a:pt x="108" y="316"/>
                    </a:lnTo>
                    <a:lnTo>
                      <a:pt x="106" y="316"/>
                    </a:lnTo>
                    <a:lnTo>
                      <a:pt x="106" y="316"/>
                    </a:lnTo>
                    <a:lnTo>
                      <a:pt x="105" y="318"/>
                    </a:lnTo>
                    <a:lnTo>
                      <a:pt x="105" y="318"/>
                    </a:lnTo>
                    <a:lnTo>
                      <a:pt x="103" y="318"/>
                    </a:lnTo>
                    <a:lnTo>
                      <a:pt x="103" y="318"/>
                    </a:lnTo>
                    <a:lnTo>
                      <a:pt x="103" y="318"/>
                    </a:lnTo>
                    <a:lnTo>
                      <a:pt x="101" y="319"/>
                    </a:lnTo>
                    <a:lnTo>
                      <a:pt x="101" y="319"/>
                    </a:lnTo>
                    <a:lnTo>
                      <a:pt x="99" y="319"/>
                    </a:lnTo>
                    <a:lnTo>
                      <a:pt x="99" y="319"/>
                    </a:lnTo>
                    <a:lnTo>
                      <a:pt x="97" y="319"/>
                    </a:lnTo>
                    <a:lnTo>
                      <a:pt x="97" y="318"/>
                    </a:lnTo>
                    <a:lnTo>
                      <a:pt x="97" y="318"/>
                    </a:lnTo>
                    <a:lnTo>
                      <a:pt x="95" y="318"/>
                    </a:lnTo>
                    <a:lnTo>
                      <a:pt x="95" y="318"/>
                    </a:lnTo>
                    <a:lnTo>
                      <a:pt x="93" y="318"/>
                    </a:lnTo>
                    <a:lnTo>
                      <a:pt x="93" y="318"/>
                    </a:lnTo>
                    <a:lnTo>
                      <a:pt x="91" y="318"/>
                    </a:lnTo>
                    <a:lnTo>
                      <a:pt x="91" y="318"/>
                    </a:lnTo>
                    <a:lnTo>
                      <a:pt x="91" y="318"/>
                    </a:lnTo>
                    <a:lnTo>
                      <a:pt x="89" y="318"/>
                    </a:lnTo>
                    <a:lnTo>
                      <a:pt x="89" y="318"/>
                    </a:lnTo>
                    <a:lnTo>
                      <a:pt x="87" y="318"/>
                    </a:lnTo>
                    <a:lnTo>
                      <a:pt x="85" y="318"/>
                    </a:lnTo>
                    <a:lnTo>
                      <a:pt x="85" y="318"/>
                    </a:lnTo>
                    <a:lnTo>
                      <a:pt x="84" y="316"/>
                    </a:lnTo>
                    <a:lnTo>
                      <a:pt x="84" y="316"/>
                    </a:lnTo>
                    <a:lnTo>
                      <a:pt x="84" y="316"/>
                    </a:lnTo>
                    <a:lnTo>
                      <a:pt x="82" y="316"/>
                    </a:lnTo>
                    <a:lnTo>
                      <a:pt x="82" y="314"/>
                    </a:lnTo>
                    <a:lnTo>
                      <a:pt x="82" y="316"/>
                    </a:lnTo>
                    <a:lnTo>
                      <a:pt x="80" y="316"/>
                    </a:lnTo>
                    <a:lnTo>
                      <a:pt x="80" y="316"/>
                    </a:lnTo>
                    <a:lnTo>
                      <a:pt x="78" y="316"/>
                    </a:lnTo>
                    <a:lnTo>
                      <a:pt x="76" y="314"/>
                    </a:lnTo>
                    <a:lnTo>
                      <a:pt x="70" y="314"/>
                    </a:lnTo>
                    <a:lnTo>
                      <a:pt x="66" y="310"/>
                    </a:lnTo>
                    <a:lnTo>
                      <a:pt x="66" y="310"/>
                    </a:lnTo>
                    <a:lnTo>
                      <a:pt x="66" y="310"/>
                    </a:lnTo>
                    <a:lnTo>
                      <a:pt x="55" y="310"/>
                    </a:lnTo>
                    <a:lnTo>
                      <a:pt x="51" y="310"/>
                    </a:lnTo>
                    <a:lnTo>
                      <a:pt x="49" y="310"/>
                    </a:lnTo>
                    <a:lnTo>
                      <a:pt x="47" y="308"/>
                    </a:lnTo>
                    <a:lnTo>
                      <a:pt x="47" y="308"/>
                    </a:lnTo>
                    <a:lnTo>
                      <a:pt x="42" y="310"/>
                    </a:lnTo>
                    <a:lnTo>
                      <a:pt x="40" y="310"/>
                    </a:lnTo>
                    <a:lnTo>
                      <a:pt x="32" y="314"/>
                    </a:lnTo>
                    <a:lnTo>
                      <a:pt x="28" y="318"/>
                    </a:lnTo>
                    <a:lnTo>
                      <a:pt x="28" y="319"/>
                    </a:lnTo>
                    <a:lnTo>
                      <a:pt x="28" y="321"/>
                    </a:lnTo>
                    <a:lnTo>
                      <a:pt x="28" y="323"/>
                    </a:lnTo>
                    <a:lnTo>
                      <a:pt x="28" y="327"/>
                    </a:lnTo>
                    <a:lnTo>
                      <a:pt x="28" y="329"/>
                    </a:lnTo>
                    <a:lnTo>
                      <a:pt x="28" y="331"/>
                    </a:lnTo>
                    <a:lnTo>
                      <a:pt x="30" y="331"/>
                    </a:lnTo>
                    <a:lnTo>
                      <a:pt x="30" y="331"/>
                    </a:lnTo>
                    <a:lnTo>
                      <a:pt x="30" y="331"/>
                    </a:lnTo>
                    <a:lnTo>
                      <a:pt x="30" y="331"/>
                    </a:lnTo>
                    <a:lnTo>
                      <a:pt x="32" y="333"/>
                    </a:lnTo>
                    <a:lnTo>
                      <a:pt x="32" y="337"/>
                    </a:lnTo>
                    <a:lnTo>
                      <a:pt x="34" y="338"/>
                    </a:lnTo>
                    <a:lnTo>
                      <a:pt x="34" y="338"/>
                    </a:lnTo>
                    <a:lnTo>
                      <a:pt x="32" y="338"/>
                    </a:lnTo>
                    <a:lnTo>
                      <a:pt x="32" y="338"/>
                    </a:lnTo>
                    <a:lnTo>
                      <a:pt x="30" y="338"/>
                    </a:lnTo>
                    <a:lnTo>
                      <a:pt x="30" y="338"/>
                    </a:lnTo>
                    <a:lnTo>
                      <a:pt x="30" y="338"/>
                    </a:lnTo>
                    <a:lnTo>
                      <a:pt x="28" y="338"/>
                    </a:lnTo>
                    <a:lnTo>
                      <a:pt x="28" y="338"/>
                    </a:lnTo>
                    <a:lnTo>
                      <a:pt x="26" y="340"/>
                    </a:lnTo>
                    <a:lnTo>
                      <a:pt x="26" y="342"/>
                    </a:lnTo>
                    <a:lnTo>
                      <a:pt x="26" y="342"/>
                    </a:lnTo>
                    <a:lnTo>
                      <a:pt x="26" y="342"/>
                    </a:lnTo>
                    <a:lnTo>
                      <a:pt x="26" y="342"/>
                    </a:lnTo>
                    <a:lnTo>
                      <a:pt x="26" y="348"/>
                    </a:lnTo>
                    <a:lnTo>
                      <a:pt x="26" y="352"/>
                    </a:lnTo>
                    <a:lnTo>
                      <a:pt x="26" y="354"/>
                    </a:lnTo>
                    <a:lnTo>
                      <a:pt x="26" y="354"/>
                    </a:lnTo>
                    <a:lnTo>
                      <a:pt x="26" y="354"/>
                    </a:lnTo>
                    <a:lnTo>
                      <a:pt x="26" y="354"/>
                    </a:lnTo>
                    <a:lnTo>
                      <a:pt x="24" y="352"/>
                    </a:lnTo>
                    <a:lnTo>
                      <a:pt x="23" y="352"/>
                    </a:lnTo>
                    <a:lnTo>
                      <a:pt x="23" y="352"/>
                    </a:lnTo>
                    <a:lnTo>
                      <a:pt x="23" y="354"/>
                    </a:lnTo>
                    <a:lnTo>
                      <a:pt x="23" y="354"/>
                    </a:lnTo>
                    <a:lnTo>
                      <a:pt x="23" y="354"/>
                    </a:lnTo>
                    <a:lnTo>
                      <a:pt x="24" y="356"/>
                    </a:lnTo>
                    <a:lnTo>
                      <a:pt x="24" y="358"/>
                    </a:lnTo>
                    <a:lnTo>
                      <a:pt x="24" y="359"/>
                    </a:lnTo>
                    <a:lnTo>
                      <a:pt x="26" y="359"/>
                    </a:lnTo>
                    <a:lnTo>
                      <a:pt x="26" y="359"/>
                    </a:lnTo>
                    <a:lnTo>
                      <a:pt x="26" y="361"/>
                    </a:lnTo>
                    <a:lnTo>
                      <a:pt x="26" y="361"/>
                    </a:lnTo>
                    <a:lnTo>
                      <a:pt x="28" y="367"/>
                    </a:lnTo>
                    <a:lnTo>
                      <a:pt x="28" y="369"/>
                    </a:lnTo>
                    <a:lnTo>
                      <a:pt x="28" y="369"/>
                    </a:lnTo>
                    <a:lnTo>
                      <a:pt x="30" y="369"/>
                    </a:lnTo>
                    <a:lnTo>
                      <a:pt x="32" y="371"/>
                    </a:lnTo>
                    <a:lnTo>
                      <a:pt x="34" y="371"/>
                    </a:lnTo>
                    <a:lnTo>
                      <a:pt x="34" y="371"/>
                    </a:lnTo>
                    <a:lnTo>
                      <a:pt x="36" y="373"/>
                    </a:lnTo>
                    <a:lnTo>
                      <a:pt x="36" y="378"/>
                    </a:lnTo>
                    <a:lnTo>
                      <a:pt x="38" y="384"/>
                    </a:lnTo>
                    <a:lnTo>
                      <a:pt x="38" y="384"/>
                    </a:lnTo>
                    <a:lnTo>
                      <a:pt x="38" y="388"/>
                    </a:lnTo>
                    <a:lnTo>
                      <a:pt x="38" y="388"/>
                    </a:lnTo>
                    <a:lnTo>
                      <a:pt x="38" y="390"/>
                    </a:lnTo>
                    <a:lnTo>
                      <a:pt x="38" y="390"/>
                    </a:lnTo>
                    <a:lnTo>
                      <a:pt x="38" y="392"/>
                    </a:lnTo>
                    <a:lnTo>
                      <a:pt x="36" y="392"/>
                    </a:lnTo>
                    <a:lnTo>
                      <a:pt x="36" y="392"/>
                    </a:lnTo>
                    <a:lnTo>
                      <a:pt x="36" y="394"/>
                    </a:lnTo>
                    <a:lnTo>
                      <a:pt x="34" y="396"/>
                    </a:lnTo>
                    <a:lnTo>
                      <a:pt x="34" y="397"/>
                    </a:lnTo>
                    <a:lnTo>
                      <a:pt x="34" y="397"/>
                    </a:lnTo>
                    <a:lnTo>
                      <a:pt x="30" y="401"/>
                    </a:lnTo>
                    <a:lnTo>
                      <a:pt x="30" y="401"/>
                    </a:lnTo>
                    <a:lnTo>
                      <a:pt x="30" y="401"/>
                    </a:lnTo>
                    <a:lnTo>
                      <a:pt x="28" y="401"/>
                    </a:lnTo>
                    <a:lnTo>
                      <a:pt x="28" y="401"/>
                    </a:lnTo>
                    <a:lnTo>
                      <a:pt x="28" y="401"/>
                    </a:lnTo>
                    <a:lnTo>
                      <a:pt x="28" y="399"/>
                    </a:lnTo>
                    <a:lnTo>
                      <a:pt x="26" y="399"/>
                    </a:lnTo>
                    <a:lnTo>
                      <a:pt x="26" y="399"/>
                    </a:lnTo>
                    <a:lnTo>
                      <a:pt x="26" y="399"/>
                    </a:lnTo>
                    <a:lnTo>
                      <a:pt x="24" y="399"/>
                    </a:lnTo>
                    <a:lnTo>
                      <a:pt x="24" y="399"/>
                    </a:lnTo>
                    <a:lnTo>
                      <a:pt x="23" y="399"/>
                    </a:lnTo>
                    <a:lnTo>
                      <a:pt x="23" y="399"/>
                    </a:lnTo>
                    <a:lnTo>
                      <a:pt x="21" y="399"/>
                    </a:lnTo>
                    <a:lnTo>
                      <a:pt x="21" y="399"/>
                    </a:lnTo>
                    <a:lnTo>
                      <a:pt x="19" y="399"/>
                    </a:lnTo>
                    <a:lnTo>
                      <a:pt x="17" y="397"/>
                    </a:lnTo>
                    <a:lnTo>
                      <a:pt x="15" y="397"/>
                    </a:lnTo>
                    <a:lnTo>
                      <a:pt x="13" y="397"/>
                    </a:lnTo>
                    <a:lnTo>
                      <a:pt x="5" y="394"/>
                    </a:lnTo>
                    <a:lnTo>
                      <a:pt x="4" y="394"/>
                    </a:lnTo>
                    <a:lnTo>
                      <a:pt x="2" y="396"/>
                    </a:lnTo>
                    <a:lnTo>
                      <a:pt x="2" y="397"/>
                    </a:lnTo>
                    <a:lnTo>
                      <a:pt x="2" y="399"/>
                    </a:lnTo>
                    <a:lnTo>
                      <a:pt x="2" y="399"/>
                    </a:lnTo>
                    <a:lnTo>
                      <a:pt x="2" y="401"/>
                    </a:lnTo>
                    <a:lnTo>
                      <a:pt x="2" y="401"/>
                    </a:lnTo>
                    <a:lnTo>
                      <a:pt x="0" y="401"/>
                    </a:lnTo>
                    <a:lnTo>
                      <a:pt x="0" y="403"/>
                    </a:lnTo>
                    <a:lnTo>
                      <a:pt x="0" y="403"/>
                    </a:lnTo>
                    <a:lnTo>
                      <a:pt x="0" y="403"/>
                    </a:lnTo>
                    <a:lnTo>
                      <a:pt x="2" y="403"/>
                    </a:lnTo>
                    <a:lnTo>
                      <a:pt x="4" y="405"/>
                    </a:lnTo>
                    <a:lnTo>
                      <a:pt x="4" y="405"/>
                    </a:lnTo>
                    <a:lnTo>
                      <a:pt x="5" y="405"/>
                    </a:lnTo>
                    <a:lnTo>
                      <a:pt x="7" y="405"/>
                    </a:lnTo>
                    <a:lnTo>
                      <a:pt x="7" y="407"/>
                    </a:lnTo>
                    <a:lnTo>
                      <a:pt x="7" y="407"/>
                    </a:lnTo>
                    <a:lnTo>
                      <a:pt x="9" y="407"/>
                    </a:lnTo>
                    <a:lnTo>
                      <a:pt x="9" y="407"/>
                    </a:lnTo>
                    <a:lnTo>
                      <a:pt x="9" y="409"/>
                    </a:lnTo>
                    <a:lnTo>
                      <a:pt x="9" y="409"/>
                    </a:lnTo>
                    <a:lnTo>
                      <a:pt x="9" y="411"/>
                    </a:lnTo>
                    <a:lnTo>
                      <a:pt x="9" y="413"/>
                    </a:lnTo>
                    <a:lnTo>
                      <a:pt x="9" y="415"/>
                    </a:lnTo>
                    <a:lnTo>
                      <a:pt x="7" y="422"/>
                    </a:lnTo>
                    <a:lnTo>
                      <a:pt x="7" y="422"/>
                    </a:lnTo>
                    <a:lnTo>
                      <a:pt x="7" y="422"/>
                    </a:lnTo>
                    <a:lnTo>
                      <a:pt x="7" y="422"/>
                    </a:lnTo>
                    <a:lnTo>
                      <a:pt x="5" y="424"/>
                    </a:lnTo>
                    <a:lnTo>
                      <a:pt x="4" y="424"/>
                    </a:lnTo>
                    <a:lnTo>
                      <a:pt x="4" y="424"/>
                    </a:lnTo>
                    <a:lnTo>
                      <a:pt x="4" y="428"/>
                    </a:lnTo>
                    <a:lnTo>
                      <a:pt x="4" y="428"/>
                    </a:lnTo>
                    <a:lnTo>
                      <a:pt x="4" y="430"/>
                    </a:lnTo>
                    <a:lnTo>
                      <a:pt x="4" y="432"/>
                    </a:lnTo>
                    <a:lnTo>
                      <a:pt x="2" y="434"/>
                    </a:lnTo>
                    <a:lnTo>
                      <a:pt x="2" y="435"/>
                    </a:lnTo>
                    <a:lnTo>
                      <a:pt x="2" y="437"/>
                    </a:lnTo>
                    <a:lnTo>
                      <a:pt x="2" y="439"/>
                    </a:lnTo>
                    <a:lnTo>
                      <a:pt x="4" y="443"/>
                    </a:lnTo>
                    <a:lnTo>
                      <a:pt x="4" y="443"/>
                    </a:lnTo>
                    <a:lnTo>
                      <a:pt x="4" y="445"/>
                    </a:lnTo>
                    <a:lnTo>
                      <a:pt x="5" y="445"/>
                    </a:lnTo>
                    <a:lnTo>
                      <a:pt x="5" y="445"/>
                    </a:lnTo>
                    <a:lnTo>
                      <a:pt x="7" y="445"/>
                    </a:lnTo>
                    <a:lnTo>
                      <a:pt x="7" y="447"/>
                    </a:lnTo>
                    <a:lnTo>
                      <a:pt x="7" y="447"/>
                    </a:lnTo>
                    <a:lnTo>
                      <a:pt x="9" y="449"/>
                    </a:lnTo>
                    <a:lnTo>
                      <a:pt x="9" y="451"/>
                    </a:lnTo>
                    <a:lnTo>
                      <a:pt x="9" y="451"/>
                    </a:lnTo>
                    <a:lnTo>
                      <a:pt x="9" y="451"/>
                    </a:lnTo>
                    <a:lnTo>
                      <a:pt x="11" y="451"/>
                    </a:lnTo>
                    <a:lnTo>
                      <a:pt x="11" y="451"/>
                    </a:lnTo>
                    <a:lnTo>
                      <a:pt x="13" y="451"/>
                    </a:lnTo>
                    <a:lnTo>
                      <a:pt x="13" y="451"/>
                    </a:lnTo>
                    <a:lnTo>
                      <a:pt x="13" y="451"/>
                    </a:lnTo>
                    <a:lnTo>
                      <a:pt x="15" y="451"/>
                    </a:lnTo>
                    <a:lnTo>
                      <a:pt x="17" y="451"/>
                    </a:lnTo>
                    <a:lnTo>
                      <a:pt x="19" y="451"/>
                    </a:lnTo>
                    <a:lnTo>
                      <a:pt x="19" y="451"/>
                    </a:lnTo>
                    <a:lnTo>
                      <a:pt x="19" y="453"/>
                    </a:lnTo>
                    <a:lnTo>
                      <a:pt x="19" y="453"/>
                    </a:lnTo>
                    <a:lnTo>
                      <a:pt x="19" y="455"/>
                    </a:lnTo>
                    <a:lnTo>
                      <a:pt x="19" y="455"/>
                    </a:lnTo>
                    <a:lnTo>
                      <a:pt x="19" y="456"/>
                    </a:lnTo>
                    <a:lnTo>
                      <a:pt x="19" y="456"/>
                    </a:lnTo>
                    <a:lnTo>
                      <a:pt x="17" y="458"/>
                    </a:lnTo>
                    <a:lnTo>
                      <a:pt x="17" y="458"/>
                    </a:lnTo>
                    <a:lnTo>
                      <a:pt x="17" y="458"/>
                    </a:lnTo>
                    <a:lnTo>
                      <a:pt x="17" y="458"/>
                    </a:lnTo>
                    <a:lnTo>
                      <a:pt x="15" y="458"/>
                    </a:lnTo>
                    <a:lnTo>
                      <a:pt x="15" y="458"/>
                    </a:lnTo>
                    <a:lnTo>
                      <a:pt x="15" y="458"/>
                    </a:lnTo>
                    <a:lnTo>
                      <a:pt x="15" y="458"/>
                    </a:lnTo>
                    <a:lnTo>
                      <a:pt x="13" y="458"/>
                    </a:lnTo>
                    <a:lnTo>
                      <a:pt x="13" y="458"/>
                    </a:lnTo>
                    <a:lnTo>
                      <a:pt x="13" y="460"/>
                    </a:lnTo>
                    <a:lnTo>
                      <a:pt x="13" y="460"/>
                    </a:lnTo>
                    <a:lnTo>
                      <a:pt x="13" y="462"/>
                    </a:lnTo>
                    <a:lnTo>
                      <a:pt x="13" y="462"/>
                    </a:lnTo>
                    <a:lnTo>
                      <a:pt x="13" y="464"/>
                    </a:lnTo>
                    <a:lnTo>
                      <a:pt x="13" y="464"/>
                    </a:lnTo>
                    <a:lnTo>
                      <a:pt x="15" y="466"/>
                    </a:lnTo>
                    <a:lnTo>
                      <a:pt x="15" y="466"/>
                    </a:lnTo>
                    <a:lnTo>
                      <a:pt x="19" y="468"/>
                    </a:lnTo>
                    <a:lnTo>
                      <a:pt x="19" y="468"/>
                    </a:lnTo>
                    <a:lnTo>
                      <a:pt x="19" y="468"/>
                    </a:lnTo>
                    <a:lnTo>
                      <a:pt x="19" y="470"/>
                    </a:lnTo>
                    <a:lnTo>
                      <a:pt x="19" y="470"/>
                    </a:lnTo>
                    <a:lnTo>
                      <a:pt x="17" y="470"/>
                    </a:lnTo>
                    <a:lnTo>
                      <a:pt x="17" y="472"/>
                    </a:lnTo>
                    <a:lnTo>
                      <a:pt x="17" y="472"/>
                    </a:lnTo>
                    <a:lnTo>
                      <a:pt x="23" y="474"/>
                    </a:lnTo>
                    <a:lnTo>
                      <a:pt x="26" y="474"/>
                    </a:lnTo>
                    <a:lnTo>
                      <a:pt x="28" y="474"/>
                    </a:lnTo>
                    <a:lnTo>
                      <a:pt x="30" y="475"/>
                    </a:lnTo>
                    <a:lnTo>
                      <a:pt x="32" y="475"/>
                    </a:lnTo>
                    <a:lnTo>
                      <a:pt x="32" y="475"/>
                    </a:lnTo>
                    <a:lnTo>
                      <a:pt x="34" y="474"/>
                    </a:lnTo>
                    <a:lnTo>
                      <a:pt x="34" y="474"/>
                    </a:lnTo>
                    <a:lnTo>
                      <a:pt x="34" y="474"/>
                    </a:lnTo>
                    <a:lnTo>
                      <a:pt x="34" y="470"/>
                    </a:lnTo>
                    <a:lnTo>
                      <a:pt x="34" y="470"/>
                    </a:lnTo>
                    <a:lnTo>
                      <a:pt x="34" y="470"/>
                    </a:lnTo>
                    <a:lnTo>
                      <a:pt x="36" y="468"/>
                    </a:lnTo>
                    <a:lnTo>
                      <a:pt x="36" y="466"/>
                    </a:lnTo>
                    <a:lnTo>
                      <a:pt x="38" y="464"/>
                    </a:lnTo>
                    <a:lnTo>
                      <a:pt x="38" y="464"/>
                    </a:lnTo>
                    <a:lnTo>
                      <a:pt x="40" y="464"/>
                    </a:lnTo>
                    <a:lnTo>
                      <a:pt x="40" y="466"/>
                    </a:lnTo>
                    <a:lnTo>
                      <a:pt x="42" y="466"/>
                    </a:lnTo>
                    <a:lnTo>
                      <a:pt x="44" y="466"/>
                    </a:lnTo>
                    <a:lnTo>
                      <a:pt x="45" y="466"/>
                    </a:lnTo>
                    <a:lnTo>
                      <a:pt x="47" y="466"/>
                    </a:lnTo>
                    <a:lnTo>
                      <a:pt x="49" y="466"/>
                    </a:lnTo>
                    <a:lnTo>
                      <a:pt x="49" y="466"/>
                    </a:lnTo>
                    <a:lnTo>
                      <a:pt x="49" y="466"/>
                    </a:lnTo>
                    <a:lnTo>
                      <a:pt x="49" y="466"/>
                    </a:lnTo>
                    <a:lnTo>
                      <a:pt x="49" y="466"/>
                    </a:lnTo>
                    <a:lnTo>
                      <a:pt x="49" y="468"/>
                    </a:lnTo>
                    <a:lnTo>
                      <a:pt x="51" y="468"/>
                    </a:lnTo>
                    <a:lnTo>
                      <a:pt x="51" y="470"/>
                    </a:lnTo>
                    <a:lnTo>
                      <a:pt x="55" y="470"/>
                    </a:lnTo>
                    <a:lnTo>
                      <a:pt x="55" y="470"/>
                    </a:lnTo>
                    <a:lnTo>
                      <a:pt x="57" y="470"/>
                    </a:lnTo>
                    <a:lnTo>
                      <a:pt x="57" y="472"/>
                    </a:lnTo>
                    <a:lnTo>
                      <a:pt x="59" y="474"/>
                    </a:lnTo>
                    <a:lnTo>
                      <a:pt x="61" y="474"/>
                    </a:lnTo>
                    <a:lnTo>
                      <a:pt x="61" y="474"/>
                    </a:lnTo>
                    <a:lnTo>
                      <a:pt x="61" y="474"/>
                    </a:lnTo>
                    <a:lnTo>
                      <a:pt x="63" y="474"/>
                    </a:lnTo>
                    <a:lnTo>
                      <a:pt x="61" y="472"/>
                    </a:lnTo>
                    <a:lnTo>
                      <a:pt x="59" y="470"/>
                    </a:lnTo>
                    <a:lnTo>
                      <a:pt x="59" y="470"/>
                    </a:lnTo>
                    <a:lnTo>
                      <a:pt x="59" y="468"/>
                    </a:lnTo>
                    <a:lnTo>
                      <a:pt x="59" y="468"/>
                    </a:lnTo>
                    <a:lnTo>
                      <a:pt x="59" y="466"/>
                    </a:lnTo>
                    <a:lnTo>
                      <a:pt x="59" y="466"/>
                    </a:lnTo>
                    <a:lnTo>
                      <a:pt x="61" y="466"/>
                    </a:lnTo>
                    <a:lnTo>
                      <a:pt x="61" y="466"/>
                    </a:lnTo>
                    <a:lnTo>
                      <a:pt x="63" y="466"/>
                    </a:lnTo>
                    <a:lnTo>
                      <a:pt x="63" y="466"/>
                    </a:lnTo>
                    <a:lnTo>
                      <a:pt x="63" y="466"/>
                    </a:lnTo>
                    <a:lnTo>
                      <a:pt x="65" y="466"/>
                    </a:lnTo>
                    <a:lnTo>
                      <a:pt x="65" y="468"/>
                    </a:lnTo>
                    <a:lnTo>
                      <a:pt x="65" y="468"/>
                    </a:lnTo>
                    <a:lnTo>
                      <a:pt x="65" y="468"/>
                    </a:lnTo>
                    <a:lnTo>
                      <a:pt x="65" y="468"/>
                    </a:lnTo>
                    <a:lnTo>
                      <a:pt x="65" y="468"/>
                    </a:lnTo>
                    <a:lnTo>
                      <a:pt x="68" y="470"/>
                    </a:lnTo>
                    <a:lnTo>
                      <a:pt x="68" y="470"/>
                    </a:lnTo>
                    <a:lnTo>
                      <a:pt x="68" y="470"/>
                    </a:lnTo>
                    <a:lnTo>
                      <a:pt x="68" y="470"/>
                    </a:lnTo>
                    <a:lnTo>
                      <a:pt x="68" y="472"/>
                    </a:lnTo>
                    <a:lnTo>
                      <a:pt x="68" y="474"/>
                    </a:lnTo>
                    <a:lnTo>
                      <a:pt x="68" y="474"/>
                    </a:lnTo>
                    <a:lnTo>
                      <a:pt x="68" y="475"/>
                    </a:lnTo>
                    <a:lnTo>
                      <a:pt x="68" y="477"/>
                    </a:lnTo>
                    <a:lnTo>
                      <a:pt x="68" y="477"/>
                    </a:lnTo>
                    <a:lnTo>
                      <a:pt x="68" y="479"/>
                    </a:lnTo>
                    <a:lnTo>
                      <a:pt x="68" y="479"/>
                    </a:lnTo>
                    <a:lnTo>
                      <a:pt x="68" y="479"/>
                    </a:lnTo>
                    <a:lnTo>
                      <a:pt x="68" y="479"/>
                    </a:lnTo>
                    <a:lnTo>
                      <a:pt x="66" y="481"/>
                    </a:lnTo>
                    <a:lnTo>
                      <a:pt x="63" y="481"/>
                    </a:lnTo>
                    <a:lnTo>
                      <a:pt x="61" y="481"/>
                    </a:lnTo>
                    <a:lnTo>
                      <a:pt x="61" y="481"/>
                    </a:lnTo>
                    <a:lnTo>
                      <a:pt x="61" y="481"/>
                    </a:lnTo>
                    <a:lnTo>
                      <a:pt x="59" y="483"/>
                    </a:lnTo>
                    <a:lnTo>
                      <a:pt x="57" y="485"/>
                    </a:lnTo>
                    <a:lnTo>
                      <a:pt x="57" y="485"/>
                    </a:lnTo>
                    <a:lnTo>
                      <a:pt x="57" y="485"/>
                    </a:lnTo>
                    <a:lnTo>
                      <a:pt x="57" y="485"/>
                    </a:lnTo>
                    <a:lnTo>
                      <a:pt x="57" y="485"/>
                    </a:lnTo>
                    <a:lnTo>
                      <a:pt x="59" y="487"/>
                    </a:lnTo>
                    <a:lnTo>
                      <a:pt x="59" y="487"/>
                    </a:lnTo>
                    <a:lnTo>
                      <a:pt x="59" y="487"/>
                    </a:lnTo>
                    <a:lnTo>
                      <a:pt x="59" y="487"/>
                    </a:lnTo>
                    <a:lnTo>
                      <a:pt x="59" y="489"/>
                    </a:lnTo>
                    <a:lnTo>
                      <a:pt x="57" y="491"/>
                    </a:lnTo>
                    <a:lnTo>
                      <a:pt x="57" y="491"/>
                    </a:lnTo>
                    <a:lnTo>
                      <a:pt x="57" y="493"/>
                    </a:lnTo>
                    <a:lnTo>
                      <a:pt x="57" y="493"/>
                    </a:lnTo>
                    <a:lnTo>
                      <a:pt x="57" y="493"/>
                    </a:lnTo>
                    <a:lnTo>
                      <a:pt x="59" y="494"/>
                    </a:lnTo>
                    <a:lnTo>
                      <a:pt x="59" y="494"/>
                    </a:lnTo>
                    <a:lnTo>
                      <a:pt x="59" y="496"/>
                    </a:lnTo>
                    <a:lnTo>
                      <a:pt x="59" y="496"/>
                    </a:lnTo>
                    <a:lnTo>
                      <a:pt x="59" y="498"/>
                    </a:lnTo>
                    <a:lnTo>
                      <a:pt x="59" y="498"/>
                    </a:lnTo>
                    <a:lnTo>
                      <a:pt x="61" y="498"/>
                    </a:lnTo>
                    <a:lnTo>
                      <a:pt x="61" y="500"/>
                    </a:lnTo>
                    <a:lnTo>
                      <a:pt x="61" y="500"/>
                    </a:lnTo>
                    <a:lnTo>
                      <a:pt x="63" y="500"/>
                    </a:lnTo>
                    <a:lnTo>
                      <a:pt x="61" y="502"/>
                    </a:lnTo>
                    <a:lnTo>
                      <a:pt x="61" y="502"/>
                    </a:lnTo>
                    <a:lnTo>
                      <a:pt x="61" y="504"/>
                    </a:lnTo>
                    <a:lnTo>
                      <a:pt x="63" y="506"/>
                    </a:lnTo>
                    <a:lnTo>
                      <a:pt x="63" y="506"/>
                    </a:lnTo>
                    <a:lnTo>
                      <a:pt x="63" y="506"/>
                    </a:lnTo>
                    <a:lnTo>
                      <a:pt x="63" y="508"/>
                    </a:lnTo>
                    <a:lnTo>
                      <a:pt x="61" y="508"/>
                    </a:lnTo>
                    <a:lnTo>
                      <a:pt x="61" y="508"/>
                    </a:lnTo>
                    <a:lnTo>
                      <a:pt x="59" y="506"/>
                    </a:lnTo>
                    <a:lnTo>
                      <a:pt x="57" y="506"/>
                    </a:lnTo>
                    <a:lnTo>
                      <a:pt x="57" y="506"/>
                    </a:lnTo>
                    <a:lnTo>
                      <a:pt x="57" y="506"/>
                    </a:lnTo>
                    <a:lnTo>
                      <a:pt x="57" y="504"/>
                    </a:lnTo>
                    <a:lnTo>
                      <a:pt x="57" y="504"/>
                    </a:lnTo>
                    <a:lnTo>
                      <a:pt x="57" y="502"/>
                    </a:lnTo>
                    <a:lnTo>
                      <a:pt x="57" y="502"/>
                    </a:lnTo>
                    <a:lnTo>
                      <a:pt x="55" y="500"/>
                    </a:lnTo>
                    <a:lnTo>
                      <a:pt x="53" y="496"/>
                    </a:lnTo>
                    <a:lnTo>
                      <a:pt x="53" y="496"/>
                    </a:lnTo>
                    <a:lnTo>
                      <a:pt x="53" y="496"/>
                    </a:lnTo>
                    <a:lnTo>
                      <a:pt x="53" y="496"/>
                    </a:lnTo>
                    <a:lnTo>
                      <a:pt x="51" y="496"/>
                    </a:lnTo>
                    <a:lnTo>
                      <a:pt x="51" y="494"/>
                    </a:lnTo>
                    <a:lnTo>
                      <a:pt x="49" y="494"/>
                    </a:lnTo>
                    <a:lnTo>
                      <a:pt x="49" y="494"/>
                    </a:lnTo>
                    <a:lnTo>
                      <a:pt x="49" y="494"/>
                    </a:lnTo>
                    <a:lnTo>
                      <a:pt x="42" y="496"/>
                    </a:lnTo>
                    <a:lnTo>
                      <a:pt x="42" y="496"/>
                    </a:lnTo>
                    <a:lnTo>
                      <a:pt x="40" y="496"/>
                    </a:lnTo>
                    <a:lnTo>
                      <a:pt x="38" y="496"/>
                    </a:lnTo>
                    <a:lnTo>
                      <a:pt x="36" y="496"/>
                    </a:lnTo>
                    <a:lnTo>
                      <a:pt x="36" y="496"/>
                    </a:lnTo>
                    <a:lnTo>
                      <a:pt x="34" y="496"/>
                    </a:lnTo>
                    <a:lnTo>
                      <a:pt x="34" y="494"/>
                    </a:lnTo>
                    <a:lnTo>
                      <a:pt x="34" y="494"/>
                    </a:lnTo>
                    <a:lnTo>
                      <a:pt x="32" y="493"/>
                    </a:lnTo>
                    <a:lnTo>
                      <a:pt x="32" y="493"/>
                    </a:lnTo>
                    <a:lnTo>
                      <a:pt x="28" y="493"/>
                    </a:lnTo>
                    <a:lnTo>
                      <a:pt x="28" y="493"/>
                    </a:lnTo>
                    <a:lnTo>
                      <a:pt x="26" y="491"/>
                    </a:lnTo>
                    <a:lnTo>
                      <a:pt x="26" y="491"/>
                    </a:lnTo>
                    <a:lnTo>
                      <a:pt x="26" y="491"/>
                    </a:lnTo>
                    <a:lnTo>
                      <a:pt x="24" y="491"/>
                    </a:lnTo>
                    <a:lnTo>
                      <a:pt x="24" y="489"/>
                    </a:lnTo>
                    <a:lnTo>
                      <a:pt x="24" y="487"/>
                    </a:lnTo>
                    <a:lnTo>
                      <a:pt x="23" y="483"/>
                    </a:lnTo>
                    <a:lnTo>
                      <a:pt x="23" y="481"/>
                    </a:lnTo>
                    <a:lnTo>
                      <a:pt x="23" y="481"/>
                    </a:lnTo>
                    <a:lnTo>
                      <a:pt x="23" y="481"/>
                    </a:lnTo>
                    <a:lnTo>
                      <a:pt x="23" y="481"/>
                    </a:lnTo>
                    <a:lnTo>
                      <a:pt x="23" y="481"/>
                    </a:lnTo>
                    <a:lnTo>
                      <a:pt x="21" y="481"/>
                    </a:lnTo>
                    <a:lnTo>
                      <a:pt x="21" y="481"/>
                    </a:lnTo>
                    <a:lnTo>
                      <a:pt x="19" y="479"/>
                    </a:lnTo>
                    <a:lnTo>
                      <a:pt x="19" y="479"/>
                    </a:lnTo>
                    <a:lnTo>
                      <a:pt x="19" y="479"/>
                    </a:lnTo>
                    <a:lnTo>
                      <a:pt x="19" y="479"/>
                    </a:lnTo>
                    <a:lnTo>
                      <a:pt x="17" y="479"/>
                    </a:lnTo>
                    <a:lnTo>
                      <a:pt x="17" y="479"/>
                    </a:lnTo>
                    <a:lnTo>
                      <a:pt x="17" y="481"/>
                    </a:lnTo>
                    <a:lnTo>
                      <a:pt x="17" y="481"/>
                    </a:lnTo>
                    <a:lnTo>
                      <a:pt x="15" y="481"/>
                    </a:lnTo>
                    <a:lnTo>
                      <a:pt x="15" y="481"/>
                    </a:lnTo>
                    <a:lnTo>
                      <a:pt x="13" y="483"/>
                    </a:lnTo>
                    <a:lnTo>
                      <a:pt x="13" y="483"/>
                    </a:lnTo>
                    <a:lnTo>
                      <a:pt x="15" y="483"/>
                    </a:lnTo>
                    <a:lnTo>
                      <a:pt x="19" y="489"/>
                    </a:lnTo>
                    <a:lnTo>
                      <a:pt x="21" y="491"/>
                    </a:lnTo>
                    <a:lnTo>
                      <a:pt x="21" y="491"/>
                    </a:lnTo>
                    <a:lnTo>
                      <a:pt x="21" y="491"/>
                    </a:lnTo>
                    <a:lnTo>
                      <a:pt x="21" y="493"/>
                    </a:lnTo>
                    <a:lnTo>
                      <a:pt x="21" y="493"/>
                    </a:lnTo>
                    <a:lnTo>
                      <a:pt x="19" y="494"/>
                    </a:lnTo>
                    <a:lnTo>
                      <a:pt x="21" y="496"/>
                    </a:lnTo>
                    <a:lnTo>
                      <a:pt x="21" y="496"/>
                    </a:lnTo>
                    <a:lnTo>
                      <a:pt x="21" y="496"/>
                    </a:lnTo>
                    <a:lnTo>
                      <a:pt x="21" y="498"/>
                    </a:lnTo>
                    <a:lnTo>
                      <a:pt x="23" y="498"/>
                    </a:lnTo>
                    <a:lnTo>
                      <a:pt x="24" y="500"/>
                    </a:lnTo>
                    <a:lnTo>
                      <a:pt x="24" y="502"/>
                    </a:lnTo>
                    <a:lnTo>
                      <a:pt x="26" y="504"/>
                    </a:lnTo>
                    <a:lnTo>
                      <a:pt x="26" y="504"/>
                    </a:lnTo>
                    <a:lnTo>
                      <a:pt x="26" y="506"/>
                    </a:lnTo>
                    <a:lnTo>
                      <a:pt x="26" y="506"/>
                    </a:lnTo>
                    <a:lnTo>
                      <a:pt x="26" y="506"/>
                    </a:lnTo>
                    <a:lnTo>
                      <a:pt x="26" y="508"/>
                    </a:lnTo>
                    <a:lnTo>
                      <a:pt x="26" y="508"/>
                    </a:lnTo>
                    <a:lnTo>
                      <a:pt x="26" y="508"/>
                    </a:lnTo>
                    <a:lnTo>
                      <a:pt x="24" y="508"/>
                    </a:lnTo>
                    <a:lnTo>
                      <a:pt x="24" y="510"/>
                    </a:lnTo>
                    <a:lnTo>
                      <a:pt x="24" y="510"/>
                    </a:lnTo>
                    <a:lnTo>
                      <a:pt x="24" y="510"/>
                    </a:lnTo>
                    <a:lnTo>
                      <a:pt x="24" y="512"/>
                    </a:lnTo>
                    <a:lnTo>
                      <a:pt x="23" y="512"/>
                    </a:lnTo>
                    <a:lnTo>
                      <a:pt x="23" y="513"/>
                    </a:lnTo>
                    <a:lnTo>
                      <a:pt x="23" y="513"/>
                    </a:lnTo>
                    <a:lnTo>
                      <a:pt x="23" y="515"/>
                    </a:lnTo>
                    <a:lnTo>
                      <a:pt x="23" y="517"/>
                    </a:lnTo>
                    <a:lnTo>
                      <a:pt x="23" y="519"/>
                    </a:lnTo>
                    <a:lnTo>
                      <a:pt x="23" y="521"/>
                    </a:lnTo>
                    <a:lnTo>
                      <a:pt x="23" y="521"/>
                    </a:lnTo>
                    <a:lnTo>
                      <a:pt x="24" y="521"/>
                    </a:lnTo>
                    <a:lnTo>
                      <a:pt x="24" y="519"/>
                    </a:lnTo>
                    <a:lnTo>
                      <a:pt x="24" y="519"/>
                    </a:lnTo>
                    <a:lnTo>
                      <a:pt x="24" y="517"/>
                    </a:lnTo>
                    <a:lnTo>
                      <a:pt x="24" y="517"/>
                    </a:lnTo>
                    <a:lnTo>
                      <a:pt x="24" y="517"/>
                    </a:lnTo>
                    <a:lnTo>
                      <a:pt x="26" y="517"/>
                    </a:lnTo>
                    <a:lnTo>
                      <a:pt x="26" y="517"/>
                    </a:lnTo>
                    <a:lnTo>
                      <a:pt x="26" y="519"/>
                    </a:lnTo>
                    <a:lnTo>
                      <a:pt x="26" y="519"/>
                    </a:lnTo>
                    <a:lnTo>
                      <a:pt x="28" y="521"/>
                    </a:lnTo>
                    <a:lnTo>
                      <a:pt x="28" y="521"/>
                    </a:lnTo>
                    <a:lnTo>
                      <a:pt x="30" y="521"/>
                    </a:lnTo>
                    <a:lnTo>
                      <a:pt x="30" y="521"/>
                    </a:lnTo>
                    <a:lnTo>
                      <a:pt x="30" y="521"/>
                    </a:lnTo>
                    <a:lnTo>
                      <a:pt x="30" y="519"/>
                    </a:lnTo>
                    <a:lnTo>
                      <a:pt x="32" y="519"/>
                    </a:lnTo>
                    <a:lnTo>
                      <a:pt x="32" y="519"/>
                    </a:lnTo>
                    <a:lnTo>
                      <a:pt x="32" y="519"/>
                    </a:lnTo>
                    <a:lnTo>
                      <a:pt x="34" y="519"/>
                    </a:lnTo>
                    <a:lnTo>
                      <a:pt x="36" y="519"/>
                    </a:lnTo>
                    <a:lnTo>
                      <a:pt x="36" y="519"/>
                    </a:lnTo>
                    <a:lnTo>
                      <a:pt x="38" y="519"/>
                    </a:lnTo>
                    <a:lnTo>
                      <a:pt x="38" y="519"/>
                    </a:lnTo>
                    <a:lnTo>
                      <a:pt x="38" y="517"/>
                    </a:lnTo>
                    <a:lnTo>
                      <a:pt x="38" y="517"/>
                    </a:lnTo>
                    <a:lnTo>
                      <a:pt x="38" y="515"/>
                    </a:lnTo>
                    <a:lnTo>
                      <a:pt x="38" y="515"/>
                    </a:lnTo>
                    <a:lnTo>
                      <a:pt x="38" y="513"/>
                    </a:lnTo>
                    <a:lnTo>
                      <a:pt x="38" y="513"/>
                    </a:lnTo>
                    <a:lnTo>
                      <a:pt x="38" y="512"/>
                    </a:lnTo>
                    <a:lnTo>
                      <a:pt x="36" y="512"/>
                    </a:lnTo>
                    <a:lnTo>
                      <a:pt x="36" y="512"/>
                    </a:lnTo>
                    <a:lnTo>
                      <a:pt x="36" y="512"/>
                    </a:lnTo>
                    <a:lnTo>
                      <a:pt x="36" y="512"/>
                    </a:lnTo>
                    <a:lnTo>
                      <a:pt x="36" y="510"/>
                    </a:lnTo>
                    <a:lnTo>
                      <a:pt x="36" y="510"/>
                    </a:lnTo>
                    <a:lnTo>
                      <a:pt x="38" y="510"/>
                    </a:lnTo>
                    <a:lnTo>
                      <a:pt x="38" y="510"/>
                    </a:lnTo>
                    <a:lnTo>
                      <a:pt x="38" y="510"/>
                    </a:lnTo>
                    <a:lnTo>
                      <a:pt x="38" y="508"/>
                    </a:lnTo>
                    <a:lnTo>
                      <a:pt x="38" y="508"/>
                    </a:lnTo>
                    <a:lnTo>
                      <a:pt x="38" y="508"/>
                    </a:lnTo>
                    <a:lnTo>
                      <a:pt x="38" y="508"/>
                    </a:lnTo>
                    <a:lnTo>
                      <a:pt x="38" y="508"/>
                    </a:lnTo>
                    <a:lnTo>
                      <a:pt x="38" y="506"/>
                    </a:lnTo>
                    <a:lnTo>
                      <a:pt x="38" y="506"/>
                    </a:lnTo>
                    <a:lnTo>
                      <a:pt x="38" y="506"/>
                    </a:lnTo>
                    <a:lnTo>
                      <a:pt x="40" y="506"/>
                    </a:lnTo>
                    <a:lnTo>
                      <a:pt x="40" y="506"/>
                    </a:lnTo>
                    <a:lnTo>
                      <a:pt x="40" y="506"/>
                    </a:lnTo>
                    <a:lnTo>
                      <a:pt x="40" y="506"/>
                    </a:lnTo>
                    <a:lnTo>
                      <a:pt x="40" y="508"/>
                    </a:lnTo>
                    <a:lnTo>
                      <a:pt x="40" y="508"/>
                    </a:lnTo>
                    <a:lnTo>
                      <a:pt x="40" y="510"/>
                    </a:lnTo>
                    <a:lnTo>
                      <a:pt x="42" y="510"/>
                    </a:lnTo>
                    <a:lnTo>
                      <a:pt x="44" y="508"/>
                    </a:lnTo>
                    <a:lnTo>
                      <a:pt x="44" y="508"/>
                    </a:lnTo>
                    <a:lnTo>
                      <a:pt x="44" y="508"/>
                    </a:lnTo>
                    <a:lnTo>
                      <a:pt x="45" y="508"/>
                    </a:lnTo>
                    <a:lnTo>
                      <a:pt x="45" y="510"/>
                    </a:lnTo>
                    <a:lnTo>
                      <a:pt x="47" y="510"/>
                    </a:lnTo>
                    <a:lnTo>
                      <a:pt x="49" y="510"/>
                    </a:lnTo>
                    <a:lnTo>
                      <a:pt x="49" y="510"/>
                    </a:lnTo>
                    <a:lnTo>
                      <a:pt x="51" y="510"/>
                    </a:lnTo>
                    <a:lnTo>
                      <a:pt x="51" y="512"/>
                    </a:lnTo>
                    <a:lnTo>
                      <a:pt x="53" y="512"/>
                    </a:lnTo>
                    <a:lnTo>
                      <a:pt x="53" y="512"/>
                    </a:lnTo>
                    <a:lnTo>
                      <a:pt x="55" y="512"/>
                    </a:lnTo>
                    <a:lnTo>
                      <a:pt x="55" y="512"/>
                    </a:lnTo>
                    <a:lnTo>
                      <a:pt x="57" y="512"/>
                    </a:lnTo>
                    <a:lnTo>
                      <a:pt x="59" y="512"/>
                    </a:lnTo>
                    <a:lnTo>
                      <a:pt x="61" y="512"/>
                    </a:lnTo>
                    <a:lnTo>
                      <a:pt x="63" y="512"/>
                    </a:lnTo>
                    <a:lnTo>
                      <a:pt x="63" y="512"/>
                    </a:lnTo>
                    <a:lnTo>
                      <a:pt x="63" y="513"/>
                    </a:lnTo>
                    <a:lnTo>
                      <a:pt x="63" y="513"/>
                    </a:lnTo>
                    <a:lnTo>
                      <a:pt x="63" y="515"/>
                    </a:lnTo>
                    <a:lnTo>
                      <a:pt x="65" y="515"/>
                    </a:lnTo>
                    <a:lnTo>
                      <a:pt x="65" y="515"/>
                    </a:lnTo>
                    <a:lnTo>
                      <a:pt x="65" y="517"/>
                    </a:lnTo>
                    <a:lnTo>
                      <a:pt x="66" y="517"/>
                    </a:lnTo>
                    <a:lnTo>
                      <a:pt x="66" y="521"/>
                    </a:lnTo>
                    <a:lnTo>
                      <a:pt x="66" y="521"/>
                    </a:lnTo>
                    <a:lnTo>
                      <a:pt x="66" y="523"/>
                    </a:lnTo>
                    <a:lnTo>
                      <a:pt x="66" y="525"/>
                    </a:lnTo>
                    <a:lnTo>
                      <a:pt x="66" y="525"/>
                    </a:lnTo>
                    <a:lnTo>
                      <a:pt x="68" y="525"/>
                    </a:lnTo>
                    <a:lnTo>
                      <a:pt x="68" y="525"/>
                    </a:lnTo>
                    <a:lnTo>
                      <a:pt x="68" y="525"/>
                    </a:lnTo>
                    <a:lnTo>
                      <a:pt x="70" y="525"/>
                    </a:lnTo>
                    <a:lnTo>
                      <a:pt x="72" y="525"/>
                    </a:lnTo>
                    <a:lnTo>
                      <a:pt x="72" y="525"/>
                    </a:lnTo>
                    <a:lnTo>
                      <a:pt x="74" y="523"/>
                    </a:lnTo>
                    <a:lnTo>
                      <a:pt x="76" y="521"/>
                    </a:lnTo>
                    <a:lnTo>
                      <a:pt x="78" y="521"/>
                    </a:lnTo>
                    <a:lnTo>
                      <a:pt x="80" y="521"/>
                    </a:lnTo>
                    <a:lnTo>
                      <a:pt x="80" y="521"/>
                    </a:lnTo>
                    <a:lnTo>
                      <a:pt x="82" y="521"/>
                    </a:lnTo>
                    <a:lnTo>
                      <a:pt x="80" y="521"/>
                    </a:lnTo>
                    <a:lnTo>
                      <a:pt x="80" y="519"/>
                    </a:lnTo>
                    <a:lnTo>
                      <a:pt x="80" y="519"/>
                    </a:lnTo>
                    <a:lnTo>
                      <a:pt x="82" y="519"/>
                    </a:lnTo>
                    <a:lnTo>
                      <a:pt x="82" y="517"/>
                    </a:lnTo>
                    <a:lnTo>
                      <a:pt x="82" y="517"/>
                    </a:lnTo>
                    <a:lnTo>
                      <a:pt x="84" y="517"/>
                    </a:lnTo>
                    <a:lnTo>
                      <a:pt x="85" y="517"/>
                    </a:lnTo>
                    <a:lnTo>
                      <a:pt x="85" y="517"/>
                    </a:lnTo>
                    <a:lnTo>
                      <a:pt x="85" y="519"/>
                    </a:lnTo>
                    <a:lnTo>
                      <a:pt x="87" y="519"/>
                    </a:lnTo>
                    <a:lnTo>
                      <a:pt x="87" y="519"/>
                    </a:lnTo>
                    <a:lnTo>
                      <a:pt x="87" y="519"/>
                    </a:lnTo>
                    <a:lnTo>
                      <a:pt x="87" y="519"/>
                    </a:lnTo>
                    <a:lnTo>
                      <a:pt x="89" y="517"/>
                    </a:lnTo>
                    <a:lnTo>
                      <a:pt x="89" y="517"/>
                    </a:lnTo>
                    <a:lnTo>
                      <a:pt x="89" y="515"/>
                    </a:lnTo>
                    <a:lnTo>
                      <a:pt x="89" y="515"/>
                    </a:lnTo>
                    <a:lnTo>
                      <a:pt x="91" y="515"/>
                    </a:lnTo>
                    <a:lnTo>
                      <a:pt x="93" y="513"/>
                    </a:lnTo>
                    <a:lnTo>
                      <a:pt x="93" y="513"/>
                    </a:lnTo>
                    <a:lnTo>
                      <a:pt x="93" y="513"/>
                    </a:lnTo>
                    <a:lnTo>
                      <a:pt x="95" y="512"/>
                    </a:lnTo>
                    <a:lnTo>
                      <a:pt x="95" y="512"/>
                    </a:lnTo>
                    <a:lnTo>
                      <a:pt x="97" y="510"/>
                    </a:lnTo>
                    <a:lnTo>
                      <a:pt x="99" y="510"/>
                    </a:lnTo>
                    <a:lnTo>
                      <a:pt x="99" y="510"/>
                    </a:lnTo>
                    <a:lnTo>
                      <a:pt x="99" y="508"/>
                    </a:lnTo>
                    <a:lnTo>
                      <a:pt x="99" y="508"/>
                    </a:lnTo>
                    <a:lnTo>
                      <a:pt x="99" y="508"/>
                    </a:lnTo>
                    <a:lnTo>
                      <a:pt x="99" y="506"/>
                    </a:lnTo>
                    <a:lnTo>
                      <a:pt x="97" y="506"/>
                    </a:lnTo>
                    <a:lnTo>
                      <a:pt x="97" y="506"/>
                    </a:lnTo>
                    <a:lnTo>
                      <a:pt x="97" y="504"/>
                    </a:lnTo>
                    <a:lnTo>
                      <a:pt x="97" y="504"/>
                    </a:lnTo>
                    <a:lnTo>
                      <a:pt x="97" y="504"/>
                    </a:lnTo>
                    <a:lnTo>
                      <a:pt x="99" y="502"/>
                    </a:lnTo>
                    <a:lnTo>
                      <a:pt x="99" y="502"/>
                    </a:lnTo>
                    <a:lnTo>
                      <a:pt x="99" y="502"/>
                    </a:lnTo>
                    <a:lnTo>
                      <a:pt x="101" y="504"/>
                    </a:lnTo>
                    <a:lnTo>
                      <a:pt x="103" y="504"/>
                    </a:lnTo>
                    <a:lnTo>
                      <a:pt x="105" y="504"/>
                    </a:lnTo>
                    <a:lnTo>
                      <a:pt x="105" y="504"/>
                    </a:lnTo>
                    <a:lnTo>
                      <a:pt x="105" y="504"/>
                    </a:lnTo>
                    <a:lnTo>
                      <a:pt x="106" y="504"/>
                    </a:lnTo>
                    <a:lnTo>
                      <a:pt x="106" y="504"/>
                    </a:lnTo>
                    <a:lnTo>
                      <a:pt x="108" y="504"/>
                    </a:lnTo>
                    <a:lnTo>
                      <a:pt x="108" y="504"/>
                    </a:lnTo>
                    <a:lnTo>
                      <a:pt x="108" y="504"/>
                    </a:lnTo>
                    <a:lnTo>
                      <a:pt x="110" y="502"/>
                    </a:lnTo>
                    <a:lnTo>
                      <a:pt x="110" y="502"/>
                    </a:lnTo>
                    <a:lnTo>
                      <a:pt x="110" y="502"/>
                    </a:lnTo>
                    <a:lnTo>
                      <a:pt x="112" y="500"/>
                    </a:lnTo>
                    <a:lnTo>
                      <a:pt x="112" y="500"/>
                    </a:lnTo>
                    <a:lnTo>
                      <a:pt x="112" y="500"/>
                    </a:lnTo>
                    <a:lnTo>
                      <a:pt x="112" y="500"/>
                    </a:lnTo>
                    <a:lnTo>
                      <a:pt x="112" y="502"/>
                    </a:lnTo>
                    <a:lnTo>
                      <a:pt x="112" y="502"/>
                    </a:lnTo>
                    <a:lnTo>
                      <a:pt x="112" y="504"/>
                    </a:lnTo>
                    <a:lnTo>
                      <a:pt x="112" y="504"/>
                    </a:lnTo>
                    <a:lnTo>
                      <a:pt x="112" y="506"/>
                    </a:lnTo>
                    <a:lnTo>
                      <a:pt x="112" y="506"/>
                    </a:lnTo>
                    <a:lnTo>
                      <a:pt x="110" y="508"/>
                    </a:lnTo>
                    <a:lnTo>
                      <a:pt x="110" y="508"/>
                    </a:lnTo>
                    <a:lnTo>
                      <a:pt x="110" y="508"/>
                    </a:lnTo>
                    <a:lnTo>
                      <a:pt x="110" y="510"/>
                    </a:lnTo>
                    <a:lnTo>
                      <a:pt x="110" y="512"/>
                    </a:lnTo>
                    <a:lnTo>
                      <a:pt x="110" y="512"/>
                    </a:lnTo>
                    <a:lnTo>
                      <a:pt x="110" y="513"/>
                    </a:lnTo>
                    <a:lnTo>
                      <a:pt x="110" y="513"/>
                    </a:lnTo>
                    <a:lnTo>
                      <a:pt x="112" y="513"/>
                    </a:lnTo>
                    <a:lnTo>
                      <a:pt x="112" y="512"/>
                    </a:lnTo>
                    <a:lnTo>
                      <a:pt x="114" y="510"/>
                    </a:lnTo>
                    <a:lnTo>
                      <a:pt x="114" y="510"/>
                    </a:lnTo>
                    <a:lnTo>
                      <a:pt x="116" y="510"/>
                    </a:lnTo>
                    <a:lnTo>
                      <a:pt x="116" y="510"/>
                    </a:lnTo>
                    <a:lnTo>
                      <a:pt x="118" y="510"/>
                    </a:lnTo>
                    <a:lnTo>
                      <a:pt x="118" y="510"/>
                    </a:lnTo>
                    <a:lnTo>
                      <a:pt x="118" y="510"/>
                    </a:lnTo>
                    <a:lnTo>
                      <a:pt x="122" y="508"/>
                    </a:lnTo>
                    <a:lnTo>
                      <a:pt x="125" y="510"/>
                    </a:lnTo>
                    <a:lnTo>
                      <a:pt x="127" y="513"/>
                    </a:lnTo>
                    <a:lnTo>
                      <a:pt x="127" y="515"/>
                    </a:lnTo>
                    <a:lnTo>
                      <a:pt x="127" y="515"/>
                    </a:lnTo>
                    <a:lnTo>
                      <a:pt x="127" y="517"/>
                    </a:lnTo>
                    <a:lnTo>
                      <a:pt x="125" y="519"/>
                    </a:lnTo>
                    <a:lnTo>
                      <a:pt x="125" y="521"/>
                    </a:lnTo>
                    <a:lnTo>
                      <a:pt x="125" y="521"/>
                    </a:lnTo>
                    <a:lnTo>
                      <a:pt x="127" y="523"/>
                    </a:lnTo>
                    <a:lnTo>
                      <a:pt x="127" y="523"/>
                    </a:lnTo>
                    <a:lnTo>
                      <a:pt x="127" y="525"/>
                    </a:lnTo>
                    <a:lnTo>
                      <a:pt x="127" y="525"/>
                    </a:lnTo>
                    <a:lnTo>
                      <a:pt x="127" y="525"/>
                    </a:lnTo>
                    <a:lnTo>
                      <a:pt x="127" y="527"/>
                    </a:lnTo>
                    <a:lnTo>
                      <a:pt x="125" y="527"/>
                    </a:lnTo>
                    <a:lnTo>
                      <a:pt x="124" y="525"/>
                    </a:lnTo>
                    <a:lnTo>
                      <a:pt x="124" y="525"/>
                    </a:lnTo>
                    <a:lnTo>
                      <a:pt x="124" y="527"/>
                    </a:lnTo>
                    <a:lnTo>
                      <a:pt x="124" y="527"/>
                    </a:lnTo>
                    <a:lnTo>
                      <a:pt x="124" y="529"/>
                    </a:lnTo>
                    <a:lnTo>
                      <a:pt x="124" y="529"/>
                    </a:lnTo>
                    <a:lnTo>
                      <a:pt x="125" y="531"/>
                    </a:lnTo>
                    <a:lnTo>
                      <a:pt x="125" y="531"/>
                    </a:lnTo>
                    <a:lnTo>
                      <a:pt x="127" y="529"/>
                    </a:lnTo>
                    <a:lnTo>
                      <a:pt x="127" y="529"/>
                    </a:lnTo>
                    <a:lnTo>
                      <a:pt x="129" y="529"/>
                    </a:lnTo>
                    <a:lnTo>
                      <a:pt x="129" y="529"/>
                    </a:lnTo>
                    <a:lnTo>
                      <a:pt x="131" y="531"/>
                    </a:lnTo>
                    <a:lnTo>
                      <a:pt x="133" y="534"/>
                    </a:lnTo>
                    <a:lnTo>
                      <a:pt x="135" y="534"/>
                    </a:lnTo>
                    <a:lnTo>
                      <a:pt x="135" y="534"/>
                    </a:lnTo>
                    <a:lnTo>
                      <a:pt x="135" y="534"/>
                    </a:lnTo>
                    <a:lnTo>
                      <a:pt x="137" y="534"/>
                    </a:lnTo>
                    <a:lnTo>
                      <a:pt x="137" y="534"/>
                    </a:lnTo>
                    <a:lnTo>
                      <a:pt x="139" y="536"/>
                    </a:lnTo>
                    <a:lnTo>
                      <a:pt x="141" y="536"/>
                    </a:lnTo>
                    <a:lnTo>
                      <a:pt x="143" y="536"/>
                    </a:lnTo>
                    <a:lnTo>
                      <a:pt x="143" y="536"/>
                    </a:lnTo>
                    <a:lnTo>
                      <a:pt x="145" y="536"/>
                    </a:lnTo>
                    <a:lnTo>
                      <a:pt x="145" y="534"/>
                    </a:lnTo>
                    <a:lnTo>
                      <a:pt x="146" y="534"/>
                    </a:lnTo>
                    <a:lnTo>
                      <a:pt x="146" y="534"/>
                    </a:lnTo>
                    <a:lnTo>
                      <a:pt x="146" y="534"/>
                    </a:lnTo>
                    <a:lnTo>
                      <a:pt x="148" y="536"/>
                    </a:lnTo>
                    <a:lnTo>
                      <a:pt x="148" y="536"/>
                    </a:lnTo>
                    <a:lnTo>
                      <a:pt x="148" y="536"/>
                    </a:lnTo>
                    <a:lnTo>
                      <a:pt x="150" y="536"/>
                    </a:lnTo>
                    <a:lnTo>
                      <a:pt x="150" y="536"/>
                    </a:lnTo>
                    <a:lnTo>
                      <a:pt x="152" y="536"/>
                    </a:lnTo>
                    <a:lnTo>
                      <a:pt x="152" y="536"/>
                    </a:lnTo>
                    <a:lnTo>
                      <a:pt x="152" y="536"/>
                    </a:lnTo>
                    <a:lnTo>
                      <a:pt x="152" y="536"/>
                    </a:lnTo>
                    <a:lnTo>
                      <a:pt x="152" y="538"/>
                    </a:lnTo>
                    <a:lnTo>
                      <a:pt x="152" y="540"/>
                    </a:lnTo>
                    <a:lnTo>
                      <a:pt x="152" y="540"/>
                    </a:lnTo>
                    <a:lnTo>
                      <a:pt x="152" y="542"/>
                    </a:lnTo>
                    <a:lnTo>
                      <a:pt x="152" y="544"/>
                    </a:lnTo>
                    <a:lnTo>
                      <a:pt x="152" y="544"/>
                    </a:lnTo>
                    <a:lnTo>
                      <a:pt x="152" y="546"/>
                    </a:lnTo>
                    <a:lnTo>
                      <a:pt x="152" y="546"/>
                    </a:lnTo>
                    <a:lnTo>
                      <a:pt x="152" y="548"/>
                    </a:lnTo>
                    <a:lnTo>
                      <a:pt x="152" y="548"/>
                    </a:lnTo>
                    <a:lnTo>
                      <a:pt x="152" y="553"/>
                    </a:lnTo>
                    <a:lnTo>
                      <a:pt x="152" y="553"/>
                    </a:lnTo>
                    <a:lnTo>
                      <a:pt x="152" y="553"/>
                    </a:lnTo>
                    <a:lnTo>
                      <a:pt x="150" y="553"/>
                    </a:lnTo>
                    <a:lnTo>
                      <a:pt x="150" y="555"/>
                    </a:lnTo>
                    <a:lnTo>
                      <a:pt x="150" y="555"/>
                    </a:lnTo>
                    <a:lnTo>
                      <a:pt x="150" y="555"/>
                    </a:lnTo>
                    <a:lnTo>
                      <a:pt x="150" y="557"/>
                    </a:lnTo>
                    <a:lnTo>
                      <a:pt x="152" y="557"/>
                    </a:lnTo>
                    <a:lnTo>
                      <a:pt x="152" y="557"/>
                    </a:lnTo>
                    <a:lnTo>
                      <a:pt x="152" y="559"/>
                    </a:lnTo>
                    <a:lnTo>
                      <a:pt x="152" y="559"/>
                    </a:lnTo>
                    <a:lnTo>
                      <a:pt x="154" y="561"/>
                    </a:lnTo>
                    <a:lnTo>
                      <a:pt x="154" y="561"/>
                    </a:lnTo>
                    <a:lnTo>
                      <a:pt x="154" y="561"/>
                    </a:lnTo>
                    <a:lnTo>
                      <a:pt x="156" y="561"/>
                    </a:lnTo>
                    <a:lnTo>
                      <a:pt x="156" y="561"/>
                    </a:lnTo>
                    <a:lnTo>
                      <a:pt x="158" y="561"/>
                    </a:lnTo>
                    <a:lnTo>
                      <a:pt x="158" y="561"/>
                    </a:lnTo>
                    <a:lnTo>
                      <a:pt x="158" y="561"/>
                    </a:lnTo>
                    <a:lnTo>
                      <a:pt x="160" y="561"/>
                    </a:lnTo>
                    <a:lnTo>
                      <a:pt x="160" y="561"/>
                    </a:lnTo>
                    <a:lnTo>
                      <a:pt x="160" y="561"/>
                    </a:lnTo>
                    <a:lnTo>
                      <a:pt x="160" y="561"/>
                    </a:lnTo>
                    <a:lnTo>
                      <a:pt x="162" y="563"/>
                    </a:lnTo>
                    <a:lnTo>
                      <a:pt x="165" y="565"/>
                    </a:lnTo>
                    <a:lnTo>
                      <a:pt x="165" y="565"/>
                    </a:lnTo>
                    <a:lnTo>
                      <a:pt x="165" y="565"/>
                    </a:lnTo>
                    <a:lnTo>
                      <a:pt x="165" y="565"/>
                    </a:lnTo>
                    <a:lnTo>
                      <a:pt x="167" y="565"/>
                    </a:lnTo>
                    <a:lnTo>
                      <a:pt x="167" y="565"/>
                    </a:lnTo>
                    <a:lnTo>
                      <a:pt x="167" y="565"/>
                    </a:lnTo>
                    <a:lnTo>
                      <a:pt x="169" y="563"/>
                    </a:lnTo>
                    <a:lnTo>
                      <a:pt x="169" y="563"/>
                    </a:lnTo>
                    <a:lnTo>
                      <a:pt x="169" y="565"/>
                    </a:lnTo>
                    <a:lnTo>
                      <a:pt x="171" y="565"/>
                    </a:lnTo>
                    <a:lnTo>
                      <a:pt x="171" y="565"/>
                    </a:lnTo>
                    <a:lnTo>
                      <a:pt x="171" y="567"/>
                    </a:lnTo>
                    <a:lnTo>
                      <a:pt x="171" y="567"/>
                    </a:lnTo>
                    <a:lnTo>
                      <a:pt x="171" y="569"/>
                    </a:lnTo>
                    <a:lnTo>
                      <a:pt x="171" y="571"/>
                    </a:lnTo>
                    <a:lnTo>
                      <a:pt x="171" y="571"/>
                    </a:lnTo>
                    <a:lnTo>
                      <a:pt x="171" y="571"/>
                    </a:lnTo>
                    <a:lnTo>
                      <a:pt x="169" y="572"/>
                    </a:lnTo>
                    <a:lnTo>
                      <a:pt x="169" y="572"/>
                    </a:lnTo>
                    <a:lnTo>
                      <a:pt x="169" y="574"/>
                    </a:lnTo>
                    <a:lnTo>
                      <a:pt x="169" y="574"/>
                    </a:lnTo>
                    <a:lnTo>
                      <a:pt x="169" y="576"/>
                    </a:lnTo>
                    <a:lnTo>
                      <a:pt x="167" y="578"/>
                    </a:lnTo>
                    <a:lnTo>
                      <a:pt x="167" y="578"/>
                    </a:lnTo>
                    <a:lnTo>
                      <a:pt x="165" y="580"/>
                    </a:lnTo>
                    <a:lnTo>
                      <a:pt x="165" y="582"/>
                    </a:lnTo>
                    <a:lnTo>
                      <a:pt x="165" y="584"/>
                    </a:lnTo>
                    <a:lnTo>
                      <a:pt x="165" y="584"/>
                    </a:lnTo>
                    <a:lnTo>
                      <a:pt x="165" y="586"/>
                    </a:lnTo>
                    <a:lnTo>
                      <a:pt x="164" y="586"/>
                    </a:lnTo>
                    <a:lnTo>
                      <a:pt x="162" y="588"/>
                    </a:lnTo>
                    <a:lnTo>
                      <a:pt x="162" y="588"/>
                    </a:lnTo>
                    <a:lnTo>
                      <a:pt x="162" y="588"/>
                    </a:lnTo>
                    <a:lnTo>
                      <a:pt x="162" y="590"/>
                    </a:lnTo>
                    <a:lnTo>
                      <a:pt x="160" y="591"/>
                    </a:lnTo>
                    <a:lnTo>
                      <a:pt x="160" y="591"/>
                    </a:lnTo>
                    <a:lnTo>
                      <a:pt x="160" y="591"/>
                    </a:lnTo>
                    <a:lnTo>
                      <a:pt x="160" y="593"/>
                    </a:lnTo>
                    <a:lnTo>
                      <a:pt x="156" y="597"/>
                    </a:lnTo>
                    <a:lnTo>
                      <a:pt x="156" y="597"/>
                    </a:lnTo>
                    <a:lnTo>
                      <a:pt x="156" y="599"/>
                    </a:lnTo>
                    <a:lnTo>
                      <a:pt x="156" y="599"/>
                    </a:lnTo>
                    <a:lnTo>
                      <a:pt x="158" y="599"/>
                    </a:lnTo>
                    <a:lnTo>
                      <a:pt x="158" y="599"/>
                    </a:lnTo>
                    <a:lnTo>
                      <a:pt x="160" y="601"/>
                    </a:lnTo>
                    <a:lnTo>
                      <a:pt x="162" y="603"/>
                    </a:lnTo>
                    <a:lnTo>
                      <a:pt x="162" y="603"/>
                    </a:lnTo>
                    <a:lnTo>
                      <a:pt x="162" y="605"/>
                    </a:lnTo>
                    <a:lnTo>
                      <a:pt x="162" y="605"/>
                    </a:lnTo>
                    <a:lnTo>
                      <a:pt x="160" y="605"/>
                    </a:lnTo>
                    <a:lnTo>
                      <a:pt x="158" y="605"/>
                    </a:lnTo>
                    <a:lnTo>
                      <a:pt x="152" y="601"/>
                    </a:lnTo>
                    <a:lnTo>
                      <a:pt x="152" y="599"/>
                    </a:lnTo>
                    <a:lnTo>
                      <a:pt x="152" y="599"/>
                    </a:lnTo>
                    <a:lnTo>
                      <a:pt x="152" y="599"/>
                    </a:lnTo>
                    <a:lnTo>
                      <a:pt x="150" y="599"/>
                    </a:lnTo>
                    <a:lnTo>
                      <a:pt x="150" y="599"/>
                    </a:lnTo>
                    <a:lnTo>
                      <a:pt x="150" y="601"/>
                    </a:lnTo>
                    <a:lnTo>
                      <a:pt x="150" y="601"/>
                    </a:lnTo>
                    <a:lnTo>
                      <a:pt x="150" y="603"/>
                    </a:lnTo>
                    <a:lnTo>
                      <a:pt x="150" y="605"/>
                    </a:lnTo>
                    <a:lnTo>
                      <a:pt x="148" y="605"/>
                    </a:lnTo>
                    <a:lnTo>
                      <a:pt x="148" y="605"/>
                    </a:lnTo>
                    <a:lnTo>
                      <a:pt x="148" y="605"/>
                    </a:lnTo>
                    <a:lnTo>
                      <a:pt x="146" y="605"/>
                    </a:lnTo>
                    <a:lnTo>
                      <a:pt x="146" y="605"/>
                    </a:lnTo>
                    <a:lnTo>
                      <a:pt x="146" y="605"/>
                    </a:lnTo>
                    <a:lnTo>
                      <a:pt x="145" y="607"/>
                    </a:lnTo>
                    <a:lnTo>
                      <a:pt x="145" y="607"/>
                    </a:lnTo>
                    <a:lnTo>
                      <a:pt x="145" y="607"/>
                    </a:lnTo>
                    <a:lnTo>
                      <a:pt x="145" y="607"/>
                    </a:lnTo>
                    <a:lnTo>
                      <a:pt x="143" y="607"/>
                    </a:lnTo>
                    <a:lnTo>
                      <a:pt x="143" y="605"/>
                    </a:lnTo>
                    <a:lnTo>
                      <a:pt x="143" y="605"/>
                    </a:lnTo>
                    <a:lnTo>
                      <a:pt x="141" y="605"/>
                    </a:lnTo>
                    <a:lnTo>
                      <a:pt x="141" y="605"/>
                    </a:lnTo>
                    <a:lnTo>
                      <a:pt x="141" y="605"/>
                    </a:lnTo>
                    <a:lnTo>
                      <a:pt x="141" y="607"/>
                    </a:lnTo>
                    <a:lnTo>
                      <a:pt x="141" y="607"/>
                    </a:lnTo>
                    <a:lnTo>
                      <a:pt x="141" y="609"/>
                    </a:lnTo>
                    <a:lnTo>
                      <a:pt x="141" y="610"/>
                    </a:lnTo>
                    <a:lnTo>
                      <a:pt x="141" y="610"/>
                    </a:lnTo>
                    <a:lnTo>
                      <a:pt x="141" y="612"/>
                    </a:lnTo>
                    <a:lnTo>
                      <a:pt x="141" y="614"/>
                    </a:lnTo>
                    <a:lnTo>
                      <a:pt x="139" y="614"/>
                    </a:lnTo>
                    <a:lnTo>
                      <a:pt x="143" y="620"/>
                    </a:lnTo>
                    <a:lnTo>
                      <a:pt x="146" y="622"/>
                    </a:lnTo>
                    <a:lnTo>
                      <a:pt x="150" y="626"/>
                    </a:lnTo>
                    <a:lnTo>
                      <a:pt x="154" y="626"/>
                    </a:lnTo>
                    <a:lnTo>
                      <a:pt x="154" y="626"/>
                    </a:lnTo>
                    <a:lnTo>
                      <a:pt x="154" y="626"/>
                    </a:lnTo>
                    <a:lnTo>
                      <a:pt x="156" y="626"/>
                    </a:lnTo>
                    <a:lnTo>
                      <a:pt x="158" y="626"/>
                    </a:lnTo>
                    <a:lnTo>
                      <a:pt x="158" y="626"/>
                    </a:lnTo>
                    <a:lnTo>
                      <a:pt x="160" y="626"/>
                    </a:lnTo>
                    <a:lnTo>
                      <a:pt x="164" y="622"/>
                    </a:lnTo>
                    <a:lnTo>
                      <a:pt x="164" y="620"/>
                    </a:lnTo>
                    <a:lnTo>
                      <a:pt x="164" y="618"/>
                    </a:lnTo>
                    <a:lnTo>
                      <a:pt x="164" y="618"/>
                    </a:lnTo>
                    <a:lnTo>
                      <a:pt x="164" y="616"/>
                    </a:lnTo>
                    <a:lnTo>
                      <a:pt x="164" y="616"/>
                    </a:lnTo>
                    <a:lnTo>
                      <a:pt x="165" y="616"/>
                    </a:lnTo>
                    <a:lnTo>
                      <a:pt x="165" y="616"/>
                    </a:lnTo>
                    <a:lnTo>
                      <a:pt x="165" y="616"/>
                    </a:lnTo>
                    <a:lnTo>
                      <a:pt x="167" y="616"/>
                    </a:lnTo>
                    <a:lnTo>
                      <a:pt x="167" y="616"/>
                    </a:lnTo>
                    <a:lnTo>
                      <a:pt x="171" y="614"/>
                    </a:lnTo>
                    <a:lnTo>
                      <a:pt x="171" y="614"/>
                    </a:lnTo>
                    <a:lnTo>
                      <a:pt x="171" y="612"/>
                    </a:lnTo>
                    <a:lnTo>
                      <a:pt x="175" y="607"/>
                    </a:lnTo>
                    <a:lnTo>
                      <a:pt x="177" y="599"/>
                    </a:lnTo>
                    <a:lnTo>
                      <a:pt x="177" y="597"/>
                    </a:lnTo>
                    <a:lnTo>
                      <a:pt x="177" y="597"/>
                    </a:lnTo>
                    <a:lnTo>
                      <a:pt x="177" y="595"/>
                    </a:lnTo>
                    <a:lnTo>
                      <a:pt x="177" y="593"/>
                    </a:lnTo>
                    <a:lnTo>
                      <a:pt x="177" y="593"/>
                    </a:lnTo>
                    <a:lnTo>
                      <a:pt x="179" y="591"/>
                    </a:lnTo>
                    <a:lnTo>
                      <a:pt x="179" y="590"/>
                    </a:lnTo>
                    <a:lnTo>
                      <a:pt x="181" y="590"/>
                    </a:lnTo>
                    <a:lnTo>
                      <a:pt x="181" y="590"/>
                    </a:lnTo>
                    <a:lnTo>
                      <a:pt x="183" y="590"/>
                    </a:lnTo>
                    <a:lnTo>
                      <a:pt x="183" y="590"/>
                    </a:lnTo>
                    <a:lnTo>
                      <a:pt x="185" y="588"/>
                    </a:lnTo>
                    <a:lnTo>
                      <a:pt x="185" y="588"/>
                    </a:lnTo>
                    <a:lnTo>
                      <a:pt x="185" y="586"/>
                    </a:lnTo>
                    <a:lnTo>
                      <a:pt x="186" y="586"/>
                    </a:lnTo>
                    <a:lnTo>
                      <a:pt x="190" y="586"/>
                    </a:lnTo>
                    <a:lnTo>
                      <a:pt x="192" y="586"/>
                    </a:lnTo>
                    <a:lnTo>
                      <a:pt x="194" y="584"/>
                    </a:lnTo>
                    <a:lnTo>
                      <a:pt x="198" y="584"/>
                    </a:lnTo>
                    <a:lnTo>
                      <a:pt x="198" y="584"/>
                    </a:lnTo>
                    <a:lnTo>
                      <a:pt x="200" y="586"/>
                    </a:lnTo>
                    <a:lnTo>
                      <a:pt x="200" y="588"/>
                    </a:lnTo>
                    <a:lnTo>
                      <a:pt x="200" y="588"/>
                    </a:lnTo>
                    <a:lnTo>
                      <a:pt x="200" y="588"/>
                    </a:lnTo>
                    <a:lnTo>
                      <a:pt x="202" y="588"/>
                    </a:lnTo>
                    <a:lnTo>
                      <a:pt x="204" y="588"/>
                    </a:lnTo>
                    <a:lnTo>
                      <a:pt x="204" y="586"/>
                    </a:lnTo>
                    <a:lnTo>
                      <a:pt x="204" y="586"/>
                    </a:lnTo>
                    <a:lnTo>
                      <a:pt x="204" y="586"/>
                    </a:lnTo>
                    <a:lnTo>
                      <a:pt x="204" y="584"/>
                    </a:lnTo>
                    <a:lnTo>
                      <a:pt x="206" y="584"/>
                    </a:lnTo>
                    <a:lnTo>
                      <a:pt x="206" y="582"/>
                    </a:lnTo>
                    <a:lnTo>
                      <a:pt x="207" y="584"/>
                    </a:lnTo>
                    <a:lnTo>
                      <a:pt x="209" y="584"/>
                    </a:lnTo>
                    <a:lnTo>
                      <a:pt x="209" y="584"/>
                    </a:lnTo>
                    <a:lnTo>
                      <a:pt x="211" y="584"/>
                    </a:lnTo>
                    <a:lnTo>
                      <a:pt x="211" y="584"/>
                    </a:lnTo>
                    <a:lnTo>
                      <a:pt x="211" y="584"/>
                    </a:lnTo>
                    <a:lnTo>
                      <a:pt x="211" y="586"/>
                    </a:lnTo>
                    <a:lnTo>
                      <a:pt x="211" y="586"/>
                    </a:lnTo>
                    <a:lnTo>
                      <a:pt x="213" y="588"/>
                    </a:lnTo>
                    <a:lnTo>
                      <a:pt x="215" y="588"/>
                    </a:lnTo>
                    <a:lnTo>
                      <a:pt x="215" y="588"/>
                    </a:lnTo>
                    <a:lnTo>
                      <a:pt x="217" y="588"/>
                    </a:lnTo>
                    <a:lnTo>
                      <a:pt x="217" y="588"/>
                    </a:lnTo>
                    <a:lnTo>
                      <a:pt x="219" y="588"/>
                    </a:lnTo>
                    <a:lnTo>
                      <a:pt x="221" y="588"/>
                    </a:lnTo>
                    <a:lnTo>
                      <a:pt x="225" y="588"/>
                    </a:lnTo>
                    <a:lnTo>
                      <a:pt x="225" y="588"/>
                    </a:lnTo>
                    <a:lnTo>
                      <a:pt x="226" y="588"/>
                    </a:lnTo>
                    <a:lnTo>
                      <a:pt x="226" y="586"/>
                    </a:lnTo>
                    <a:lnTo>
                      <a:pt x="230" y="584"/>
                    </a:lnTo>
                    <a:lnTo>
                      <a:pt x="232" y="578"/>
                    </a:lnTo>
                    <a:lnTo>
                      <a:pt x="234" y="578"/>
                    </a:lnTo>
                    <a:lnTo>
                      <a:pt x="234" y="578"/>
                    </a:lnTo>
                    <a:lnTo>
                      <a:pt x="236" y="578"/>
                    </a:lnTo>
                    <a:lnTo>
                      <a:pt x="238" y="578"/>
                    </a:lnTo>
                    <a:lnTo>
                      <a:pt x="238" y="580"/>
                    </a:lnTo>
                    <a:lnTo>
                      <a:pt x="238" y="580"/>
                    </a:lnTo>
                    <a:lnTo>
                      <a:pt x="240" y="580"/>
                    </a:lnTo>
                    <a:lnTo>
                      <a:pt x="242" y="578"/>
                    </a:lnTo>
                    <a:lnTo>
                      <a:pt x="244" y="576"/>
                    </a:lnTo>
                    <a:lnTo>
                      <a:pt x="246" y="574"/>
                    </a:lnTo>
                    <a:lnTo>
                      <a:pt x="246" y="572"/>
                    </a:lnTo>
                    <a:lnTo>
                      <a:pt x="246" y="572"/>
                    </a:lnTo>
                    <a:lnTo>
                      <a:pt x="249" y="571"/>
                    </a:lnTo>
                    <a:lnTo>
                      <a:pt x="249" y="571"/>
                    </a:lnTo>
                    <a:lnTo>
                      <a:pt x="249" y="569"/>
                    </a:lnTo>
                    <a:lnTo>
                      <a:pt x="249" y="569"/>
                    </a:lnTo>
                    <a:lnTo>
                      <a:pt x="249" y="567"/>
                    </a:lnTo>
                    <a:lnTo>
                      <a:pt x="249" y="567"/>
                    </a:lnTo>
                    <a:lnTo>
                      <a:pt x="251" y="565"/>
                    </a:lnTo>
                    <a:lnTo>
                      <a:pt x="251" y="563"/>
                    </a:lnTo>
                    <a:lnTo>
                      <a:pt x="251" y="563"/>
                    </a:lnTo>
                    <a:lnTo>
                      <a:pt x="251" y="561"/>
                    </a:lnTo>
                    <a:lnTo>
                      <a:pt x="251" y="561"/>
                    </a:lnTo>
                    <a:lnTo>
                      <a:pt x="251" y="561"/>
                    </a:lnTo>
                    <a:lnTo>
                      <a:pt x="253" y="559"/>
                    </a:lnTo>
                    <a:lnTo>
                      <a:pt x="255" y="559"/>
                    </a:lnTo>
                    <a:lnTo>
                      <a:pt x="257" y="559"/>
                    </a:lnTo>
                    <a:lnTo>
                      <a:pt x="259" y="559"/>
                    </a:lnTo>
                    <a:lnTo>
                      <a:pt x="259" y="561"/>
                    </a:lnTo>
                    <a:lnTo>
                      <a:pt x="261" y="561"/>
                    </a:lnTo>
                    <a:lnTo>
                      <a:pt x="263" y="563"/>
                    </a:lnTo>
                    <a:lnTo>
                      <a:pt x="263" y="565"/>
                    </a:lnTo>
                    <a:lnTo>
                      <a:pt x="263" y="565"/>
                    </a:lnTo>
                    <a:lnTo>
                      <a:pt x="265" y="565"/>
                    </a:lnTo>
                    <a:lnTo>
                      <a:pt x="266" y="565"/>
                    </a:lnTo>
                    <a:lnTo>
                      <a:pt x="272" y="565"/>
                    </a:lnTo>
                    <a:lnTo>
                      <a:pt x="274" y="565"/>
                    </a:lnTo>
                    <a:lnTo>
                      <a:pt x="274" y="565"/>
                    </a:lnTo>
                    <a:lnTo>
                      <a:pt x="274" y="567"/>
                    </a:lnTo>
                    <a:lnTo>
                      <a:pt x="274" y="567"/>
                    </a:lnTo>
                    <a:lnTo>
                      <a:pt x="274" y="569"/>
                    </a:lnTo>
                    <a:lnTo>
                      <a:pt x="274" y="569"/>
                    </a:lnTo>
                    <a:lnTo>
                      <a:pt x="274" y="569"/>
                    </a:lnTo>
                    <a:lnTo>
                      <a:pt x="278" y="571"/>
                    </a:lnTo>
                    <a:lnTo>
                      <a:pt x="278" y="571"/>
                    </a:lnTo>
                    <a:lnTo>
                      <a:pt x="280" y="571"/>
                    </a:lnTo>
                    <a:lnTo>
                      <a:pt x="282" y="571"/>
                    </a:lnTo>
                    <a:lnTo>
                      <a:pt x="282" y="571"/>
                    </a:lnTo>
                    <a:lnTo>
                      <a:pt x="284" y="571"/>
                    </a:lnTo>
                    <a:lnTo>
                      <a:pt x="284" y="569"/>
                    </a:lnTo>
                    <a:lnTo>
                      <a:pt x="284" y="569"/>
                    </a:lnTo>
                    <a:lnTo>
                      <a:pt x="284" y="569"/>
                    </a:lnTo>
                    <a:lnTo>
                      <a:pt x="282" y="569"/>
                    </a:lnTo>
                    <a:lnTo>
                      <a:pt x="282" y="567"/>
                    </a:lnTo>
                    <a:lnTo>
                      <a:pt x="282" y="567"/>
                    </a:lnTo>
                    <a:lnTo>
                      <a:pt x="280" y="567"/>
                    </a:lnTo>
                    <a:lnTo>
                      <a:pt x="280" y="567"/>
                    </a:lnTo>
                    <a:lnTo>
                      <a:pt x="280" y="565"/>
                    </a:lnTo>
                    <a:lnTo>
                      <a:pt x="280" y="565"/>
                    </a:lnTo>
                    <a:lnTo>
                      <a:pt x="280" y="565"/>
                    </a:lnTo>
                    <a:lnTo>
                      <a:pt x="282" y="563"/>
                    </a:lnTo>
                    <a:lnTo>
                      <a:pt x="282" y="563"/>
                    </a:lnTo>
                    <a:lnTo>
                      <a:pt x="284" y="565"/>
                    </a:lnTo>
                    <a:lnTo>
                      <a:pt x="284" y="565"/>
                    </a:lnTo>
                    <a:lnTo>
                      <a:pt x="286" y="563"/>
                    </a:lnTo>
                    <a:lnTo>
                      <a:pt x="291" y="561"/>
                    </a:lnTo>
                    <a:lnTo>
                      <a:pt x="299" y="557"/>
                    </a:lnTo>
                    <a:lnTo>
                      <a:pt x="299" y="555"/>
                    </a:lnTo>
                    <a:lnTo>
                      <a:pt x="299" y="555"/>
                    </a:lnTo>
                    <a:lnTo>
                      <a:pt x="299" y="553"/>
                    </a:lnTo>
                    <a:lnTo>
                      <a:pt x="299" y="553"/>
                    </a:lnTo>
                    <a:lnTo>
                      <a:pt x="299" y="553"/>
                    </a:lnTo>
                    <a:lnTo>
                      <a:pt x="299" y="552"/>
                    </a:lnTo>
                    <a:lnTo>
                      <a:pt x="301" y="552"/>
                    </a:lnTo>
                    <a:lnTo>
                      <a:pt x="301" y="550"/>
                    </a:lnTo>
                    <a:lnTo>
                      <a:pt x="303" y="548"/>
                    </a:lnTo>
                    <a:lnTo>
                      <a:pt x="305" y="548"/>
                    </a:lnTo>
                    <a:lnTo>
                      <a:pt x="307" y="548"/>
                    </a:lnTo>
                    <a:lnTo>
                      <a:pt x="307" y="546"/>
                    </a:lnTo>
                    <a:lnTo>
                      <a:pt x="308" y="546"/>
                    </a:lnTo>
                    <a:lnTo>
                      <a:pt x="308" y="546"/>
                    </a:lnTo>
                    <a:lnTo>
                      <a:pt x="308" y="544"/>
                    </a:lnTo>
                    <a:lnTo>
                      <a:pt x="307" y="544"/>
                    </a:lnTo>
                    <a:lnTo>
                      <a:pt x="307" y="544"/>
                    </a:lnTo>
                    <a:lnTo>
                      <a:pt x="307" y="544"/>
                    </a:lnTo>
                    <a:lnTo>
                      <a:pt x="307" y="542"/>
                    </a:lnTo>
                    <a:lnTo>
                      <a:pt x="305" y="542"/>
                    </a:lnTo>
                    <a:lnTo>
                      <a:pt x="307" y="542"/>
                    </a:lnTo>
                    <a:lnTo>
                      <a:pt x="307" y="542"/>
                    </a:lnTo>
                    <a:lnTo>
                      <a:pt x="307" y="540"/>
                    </a:lnTo>
                    <a:lnTo>
                      <a:pt x="307" y="542"/>
                    </a:lnTo>
                    <a:lnTo>
                      <a:pt x="308" y="542"/>
                    </a:lnTo>
                    <a:lnTo>
                      <a:pt x="310" y="544"/>
                    </a:lnTo>
                    <a:lnTo>
                      <a:pt x="312" y="544"/>
                    </a:lnTo>
                    <a:lnTo>
                      <a:pt x="312" y="544"/>
                    </a:lnTo>
                    <a:lnTo>
                      <a:pt x="312" y="544"/>
                    </a:lnTo>
                    <a:lnTo>
                      <a:pt x="312" y="546"/>
                    </a:lnTo>
                    <a:lnTo>
                      <a:pt x="312" y="546"/>
                    </a:lnTo>
                    <a:lnTo>
                      <a:pt x="312" y="546"/>
                    </a:lnTo>
                    <a:lnTo>
                      <a:pt x="312" y="546"/>
                    </a:lnTo>
                    <a:lnTo>
                      <a:pt x="312" y="548"/>
                    </a:lnTo>
                    <a:lnTo>
                      <a:pt x="312" y="548"/>
                    </a:lnTo>
                    <a:lnTo>
                      <a:pt x="312" y="548"/>
                    </a:lnTo>
                    <a:lnTo>
                      <a:pt x="314" y="548"/>
                    </a:lnTo>
                    <a:lnTo>
                      <a:pt x="316" y="548"/>
                    </a:lnTo>
                    <a:lnTo>
                      <a:pt x="316" y="548"/>
                    </a:lnTo>
                    <a:lnTo>
                      <a:pt x="322" y="550"/>
                    </a:lnTo>
                    <a:lnTo>
                      <a:pt x="324" y="550"/>
                    </a:lnTo>
                    <a:lnTo>
                      <a:pt x="327" y="548"/>
                    </a:lnTo>
                    <a:lnTo>
                      <a:pt x="327" y="548"/>
                    </a:lnTo>
                    <a:lnTo>
                      <a:pt x="327" y="548"/>
                    </a:lnTo>
                    <a:lnTo>
                      <a:pt x="326" y="548"/>
                    </a:lnTo>
                    <a:lnTo>
                      <a:pt x="326" y="548"/>
                    </a:lnTo>
                    <a:lnTo>
                      <a:pt x="324" y="546"/>
                    </a:lnTo>
                    <a:lnTo>
                      <a:pt x="324" y="546"/>
                    </a:lnTo>
                    <a:lnTo>
                      <a:pt x="324" y="546"/>
                    </a:lnTo>
                    <a:lnTo>
                      <a:pt x="320" y="546"/>
                    </a:lnTo>
                    <a:lnTo>
                      <a:pt x="316" y="546"/>
                    </a:lnTo>
                    <a:lnTo>
                      <a:pt x="314" y="544"/>
                    </a:lnTo>
                    <a:lnTo>
                      <a:pt x="314" y="544"/>
                    </a:lnTo>
                    <a:lnTo>
                      <a:pt x="314" y="544"/>
                    </a:lnTo>
                    <a:lnTo>
                      <a:pt x="312" y="540"/>
                    </a:lnTo>
                    <a:lnTo>
                      <a:pt x="308" y="538"/>
                    </a:lnTo>
                    <a:lnTo>
                      <a:pt x="308" y="536"/>
                    </a:lnTo>
                    <a:lnTo>
                      <a:pt x="308" y="532"/>
                    </a:lnTo>
                    <a:lnTo>
                      <a:pt x="310" y="531"/>
                    </a:lnTo>
                    <a:lnTo>
                      <a:pt x="310" y="529"/>
                    </a:lnTo>
                    <a:lnTo>
                      <a:pt x="312" y="529"/>
                    </a:lnTo>
                    <a:lnTo>
                      <a:pt x="312" y="527"/>
                    </a:lnTo>
                    <a:lnTo>
                      <a:pt x="312" y="527"/>
                    </a:lnTo>
                    <a:lnTo>
                      <a:pt x="312" y="527"/>
                    </a:lnTo>
                    <a:lnTo>
                      <a:pt x="314" y="529"/>
                    </a:lnTo>
                    <a:lnTo>
                      <a:pt x="314" y="529"/>
                    </a:lnTo>
                    <a:lnTo>
                      <a:pt x="314" y="531"/>
                    </a:lnTo>
                    <a:lnTo>
                      <a:pt x="314" y="532"/>
                    </a:lnTo>
                    <a:lnTo>
                      <a:pt x="316" y="532"/>
                    </a:lnTo>
                    <a:lnTo>
                      <a:pt x="316" y="531"/>
                    </a:lnTo>
                    <a:lnTo>
                      <a:pt x="316" y="523"/>
                    </a:lnTo>
                    <a:lnTo>
                      <a:pt x="316" y="523"/>
                    </a:lnTo>
                    <a:lnTo>
                      <a:pt x="320" y="527"/>
                    </a:lnTo>
                    <a:lnTo>
                      <a:pt x="322" y="531"/>
                    </a:lnTo>
                    <a:lnTo>
                      <a:pt x="326" y="536"/>
                    </a:lnTo>
                    <a:lnTo>
                      <a:pt x="329" y="544"/>
                    </a:lnTo>
                    <a:lnTo>
                      <a:pt x="329" y="544"/>
                    </a:lnTo>
                    <a:lnTo>
                      <a:pt x="329" y="542"/>
                    </a:lnTo>
                    <a:lnTo>
                      <a:pt x="329" y="542"/>
                    </a:lnTo>
                    <a:lnTo>
                      <a:pt x="327" y="536"/>
                    </a:lnTo>
                    <a:lnTo>
                      <a:pt x="326" y="529"/>
                    </a:lnTo>
                    <a:lnTo>
                      <a:pt x="324" y="527"/>
                    </a:lnTo>
                    <a:lnTo>
                      <a:pt x="324" y="525"/>
                    </a:lnTo>
                    <a:lnTo>
                      <a:pt x="324" y="523"/>
                    </a:lnTo>
                    <a:lnTo>
                      <a:pt x="326" y="521"/>
                    </a:lnTo>
                    <a:lnTo>
                      <a:pt x="326" y="515"/>
                    </a:lnTo>
                    <a:lnTo>
                      <a:pt x="326" y="512"/>
                    </a:lnTo>
                    <a:lnTo>
                      <a:pt x="318" y="498"/>
                    </a:lnTo>
                    <a:lnTo>
                      <a:pt x="316" y="494"/>
                    </a:lnTo>
                    <a:lnTo>
                      <a:pt x="314" y="483"/>
                    </a:lnTo>
                    <a:lnTo>
                      <a:pt x="314" y="479"/>
                    </a:lnTo>
                    <a:lnTo>
                      <a:pt x="316" y="475"/>
                    </a:lnTo>
                    <a:lnTo>
                      <a:pt x="314" y="474"/>
                    </a:lnTo>
                    <a:lnTo>
                      <a:pt x="312" y="475"/>
                    </a:lnTo>
                    <a:lnTo>
                      <a:pt x="310" y="475"/>
                    </a:lnTo>
                    <a:lnTo>
                      <a:pt x="310" y="477"/>
                    </a:lnTo>
                    <a:lnTo>
                      <a:pt x="308" y="479"/>
                    </a:lnTo>
                    <a:lnTo>
                      <a:pt x="307" y="477"/>
                    </a:lnTo>
                    <a:lnTo>
                      <a:pt x="308" y="475"/>
                    </a:lnTo>
                    <a:lnTo>
                      <a:pt x="308" y="475"/>
                    </a:lnTo>
                    <a:lnTo>
                      <a:pt x="310" y="475"/>
                    </a:lnTo>
                    <a:lnTo>
                      <a:pt x="310" y="474"/>
                    </a:lnTo>
                    <a:lnTo>
                      <a:pt x="312" y="474"/>
                    </a:lnTo>
                    <a:lnTo>
                      <a:pt x="314" y="472"/>
                    </a:lnTo>
                    <a:lnTo>
                      <a:pt x="316" y="472"/>
                    </a:lnTo>
                    <a:lnTo>
                      <a:pt x="318" y="466"/>
                    </a:lnTo>
                    <a:lnTo>
                      <a:pt x="320" y="464"/>
                    </a:lnTo>
                    <a:lnTo>
                      <a:pt x="320" y="460"/>
                    </a:lnTo>
                    <a:lnTo>
                      <a:pt x="320" y="453"/>
                    </a:lnTo>
                    <a:lnTo>
                      <a:pt x="320" y="447"/>
                    </a:lnTo>
                    <a:lnTo>
                      <a:pt x="320" y="445"/>
                    </a:lnTo>
                    <a:lnTo>
                      <a:pt x="320" y="445"/>
                    </a:lnTo>
                    <a:lnTo>
                      <a:pt x="322" y="443"/>
                    </a:lnTo>
                    <a:lnTo>
                      <a:pt x="322" y="443"/>
                    </a:lnTo>
                    <a:lnTo>
                      <a:pt x="320" y="443"/>
                    </a:lnTo>
                    <a:lnTo>
                      <a:pt x="320" y="443"/>
                    </a:lnTo>
                    <a:lnTo>
                      <a:pt x="318" y="443"/>
                    </a:lnTo>
                    <a:lnTo>
                      <a:pt x="316" y="443"/>
                    </a:lnTo>
                    <a:lnTo>
                      <a:pt x="316" y="443"/>
                    </a:lnTo>
                    <a:lnTo>
                      <a:pt x="318" y="441"/>
                    </a:lnTo>
                    <a:lnTo>
                      <a:pt x="318" y="441"/>
                    </a:lnTo>
                    <a:lnTo>
                      <a:pt x="320" y="441"/>
                    </a:lnTo>
                    <a:lnTo>
                      <a:pt x="320" y="439"/>
                    </a:lnTo>
                    <a:lnTo>
                      <a:pt x="318" y="437"/>
                    </a:lnTo>
                    <a:lnTo>
                      <a:pt x="318" y="437"/>
                    </a:lnTo>
                    <a:lnTo>
                      <a:pt x="318" y="434"/>
                    </a:lnTo>
                    <a:lnTo>
                      <a:pt x="316" y="434"/>
                    </a:lnTo>
                    <a:lnTo>
                      <a:pt x="314" y="432"/>
                    </a:lnTo>
                    <a:lnTo>
                      <a:pt x="314" y="430"/>
                    </a:lnTo>
                    <a:lnTo>
                      <a:pt x="312" y="430"/>
                    </a:lnTo>
                    <a:lnTo>
                      <a:pt x="312" y="430"/>
                    </a:lnTo>
                    <a:lnTo>
                      <a:pt x="312" y="424"/>
                    </a:lnTo>
                    <a:lnTo>
                      <a:pt x="310" y="409"/>
                    </a:lnTo>
                    <a:lnTo>
                      <a:pt x="310" y="407"/>
                    </a:lnTo>
                    <a:lnTo>
                      <a:pt x="308" y="405"/>
                    </a:lnTo>
                    <a:lnTo>
                      <a:pt x="308" y="401"/>
                    </a:lnTo>
                    <a:lnTo>
                      <a:pt x="308" y="394"/>
                    </a:lnTo>
                    <a:lnTo>
                      <a:pt x="310" y="382"/>
                    </a:lnTo>
                    <a:lnTo>
                      <a:pt x="312" y="373"/>
                    </a:lnTo>
                    <a:lnTo>
                      <a:pt x="310" y="373"/>
                    </a:lnTo>
                    <a:lnTo>
                      <a:pt x="314" y="367"/>
                    </a:lnTo>
                    <a:lnTo>
                      <a:pt x="314" y="365"/>
                    </a:lnTo>
                    <a:lnTo>
                      <a:pt x="316" y="363"/>
                    </a:lnTo>
                    <a:lnTo>
                      <a:pt x="318" y="359"/>
                    </a:lnTo>
                    <a:lnTo>
                      <a:pt x="320" y="359"/>
                    </a:lnTo>
                    <a:lnTo>
                      <a:pt x="322" y="356"/>
                    </a:lnTo>
                    <a:lnTo>
                      <a:pt x="322" y="354"/>
                    </a:lnTo>
                    <a:lnTo>
                      <a:pt x="322" y="354"/>
                    </a:lnTo>
                    <a:lnTo>
                      <a:pt x="322" y="352"/>
                    </a:lnTo>
                    <a:lnTo>
                      <a:pt x="324" y="350"/>
                    </a:lnTo>
                    <a:lnTo>
                      <a:pt x="324" y="348"/>
                    </a:lnTo>
                    <a:lnTo>
                      <a:pt x="327" y="337"/>
                    </a:lnTo>
                    <a:lnTo>
                      <a:pt x="329" y="335"/>
                    </a:lnTo>
                    <a:lnTo>
                      <a:pt x="335" y="327"/>
                    </a:lnTo>
                    <a:lnTo>
                      <a:pt x="339" y="325"/>
                    </a:lnTo>
                    <a:lnTo>
                      <a:pt x="343" y="325"/>
                    </a:lnTo>
                    <a:lnTo>
                      <a:pt x="345" y="323"/>
                    </a:lnTo>
                    <a:lnTo>
                      <a:pt x="345" y="323"/>
                    </a:lnTo>
                    <a:lnTo>
                      <a:pt x="347" y="321"/>
                    </a:lnTo>
                    <a:lnTo>
                      <a:pt x="347" y="321"/>
                    </a:lnTo>
                    <a:lnTo>
                      <a:pt x="347" y="321"/>
                    </a:lnTo>
                    <a:lnTo>
                      <a:pt x="348" y="321"/>
                    </a:lnTo>
                    <a:lnTo>
                      <a:pt x="352" y="319"/>
                    </a:lnTo>
                    <a:lnTo>
                      <a:pt x="352" y="319"/>
                    </a:lnTo>
                    <a:lnTo>
                      <a:pt x="354" y="318"/>
                    </a:lnTo>
                    <a:lnTo>
                      <a:pt x="354" y="318"/>
                    </a:lnTo>
                    <a:lnTo>
                      <a:pt x="356" y="319"/>
                    </a:lnTo>
                    <a:lnTo>
                      <a:pt x="356" y="318"/>
                    </a:lnTo>
                    <a:lnTo>
                      <a:pt x="358" y="318"/>
                    </a:lnTo>
                    <a:lnTo>
                      <a:pt x="360" y="318"/>
                    </a:lnTo>
                    <a:lnTo>
                      <a:pt x="364" y="318"/>
                    </a:lnTo>
                    <a:lnTo>
                      <a:pt x="364" y="316"/>
                    </a:lnTo>
                    <a:lnTo>
                      <a:pt x="364" y="316"/>
                    </a:lnTo>
                    <a:lnTo>
                      <a:pt x="366" y="316"/>
                    </a:lnTo>
                    <a:lnTo>
                      <a:pt x="366" y="316"/>
                    </a:lnTo>
                    <a:lnTo>
                      <a:pt x="366" y="316"/>
                    </a:lnTo>
                    <a:lnTo>
                      <a:pt x="367" y="316"/>
                    </a:lnTo>
                    <a:lnTo>
                      <a:pt x="371" y="316"/>
                    </a:lnTo>
                    <a:lnTo>
                      <a:pt x="373" y="316"/>
                    </a:lnTo>
                    <a:lnTo>
                      <a:pt x="375" y="318"/>
                    </a:lnTo>
                    <a:lnTo>
                      <a:pt x="377" y="321"/>
                    </a:lnTo>
                    <a:lnTo>
                      <a:pt x="377" y="325"/>
                    </a:lnTo>
                    <a:lnTo>
                      <a:pt x="377" y="333"/>
                    </a:lnTo>
                    <a:lnTo>
                      <a:pt x="379" y="333"/>
                    </a:lnTo>
                    <a:lnTo>
                      <a:pt x="379" y="331"/>
                    </a:lnTo>
                    <a:lnTo>
                      <a:pt x="383" y="323"/>
                    </a:lnTo>
                    <a:lnTo>
                      <a:pt x="385" y="316"/>
                    </a:lnTo>
                    <a:lnTo>
                      <a:pt x="385" y="312"/>
                    </a:lnTo>
                    <a:lnTo>
                      <a:pt x="385" y="308"/>
                    </a:lnTo>
                    <a:lnTo>
                      <a:pt x="383" y="304"/>
                    </a:lnTo>
                    <a:lnTo>
                      <a:pt x="385" y="304"/>
                    </a:lnTo>
                    <a:lnTo>
                      <a:pt x="385" y="306"/>
                    </a:lnTo>
                    <a:lnTo>
                      <a:pt x="385" y="306"/>
                    </a:lnTo>
                    <a:lnTo>
                      <a:pt x="387" y="304"/>
                    </a:lnTo>
                    <a:lnTo>
                      <a:pt x="385" y="304"/>
                    </a:lnTo>
                    <a:lnTo>
                      <a:pt x="387" y="302"/>
                    </a:lnTo>
                    <a:lnTo>
                      <a:pt x="387" y="306"/>
                    </a:lnTo>
                    <a:lnTo>
                      <a:pt x="387" y="308"/>
                    </a:lnTo>
                    <a:lnTo>
                      <a:pt x="387" y="310"/>
                    </a:lnTo>
                    <a:lnTo>
                      <a:pt x="387" y="316"/>
                    </a:lnTo>
                    <a:lnTo>
                      <a:pt x="387" y="318"/>
                    </a:lnTo>
                    <a:lnTo>
                      <a:pt x="387" y="319"/>
                    </a:lnTo>
                    <a:lnTo>
                      <a:pt x="388" y="321"/>
                    </a:lnTo>
                    <a:lnTo>
                      <a:pt x="390" y="321"/>
                    </a:lnTo>
                    <a:lnTo>
                      <a:pt x="390" y="323"/>
                    </a:lnTo>
                    <a:lnTo>
                      <a:pt x="394" y="325"/>
                    </a:lnTo>
                    <a:lnTo>
                      <a:pt x="394" y="327"/>
                    </a:lnTo>
                    <a:lnTo>
                      <a:pt x="394" y="327"/>
                    </a:lnTo>
                    <a:lnTo>
                      <a:pt x="396" y="327"/>
                    </a:lnTo>
                    <a:lnTo>
                      <a:pt x="396" y="327"/>
                    </a:lnTo>
                    <a:lnTo>
                      <a:pt x="396" y="327"/>
                    </a:lnTo>
                    <a:lnTo>
                      <a:pt x="396" y="325"/>
                    </a:lnTo>
                    <a:lnTo>
                      <a:pt x="396" y="323"/>
                    </a:lnTo>
                    <a:lnTo>
                      <a:pt x="396" y="323"/>
                    </a:lnTo>
                    <a:lnTo>
                      <a:pt x="396" y="323"/>
                    </a:lnTo>
                    <a:lnTo>
                      <a:pt x="394" y="321"/>
                    </a:lnTo>
                    <a:lnTo>
                      <a:pt x="394" y="321"/>
                    </a:lnTo>
                    <a:lnTo>
                      <a:pt x="398" y="318"/>
                    </a:lnTo>
                    <a:lnTo>
                      <a:pt x="400" y="316"/>
                    </a:lnTo>
                    <a:lnTo>
                      <a:pt x="404" y="314"/>
                    </a:lnTo>
                    <a:lnTo>
                      <a:pt x="408" y="310"/>
                    </a:lnTo>
                    <a:lnTo>
                      <a:pt x="409" y="310"/>
                    </a:lnTo>
                    <a:lnTo>
                      <a:pt x="409" y="308"/>
                    </a:lnTo>
                    <a:lnTo>
                      <a:pt x="409" y="302"/>
                    </a:lnTo>
                    <a:lnTo>
                      <a:pt x="409" y="300"/>
                    </a:lnTo>
                    <a:lnTo>
                      <a:pt x="411" y="299"/>
                    </a:lnTo>
                    <a:lnTo>
                      <a:pt x="413" y="293"/>
                    </a:lnTo>
                    <a:lnTo>
                      <a:pt x="415" y="287"/>
                    </a:lnTo>
                    <a:lnTo>
                      <a:pt x="417" y="283"/>
                    </a:lnTo>
                    <a:lnTo>
                      <a:pt x="419" y="280"/>
                    </a:lnTo>
                    <a:lnTo>
                      <a:pt x="419" y="278"/>
                    </a:lnTo>
                    <a:lnTo>
                      <a:pt x="419" y="278"/>
                    </a:lnTo>
                    <a:lnTo>
                      <a:pt x="419" y="276"/>
                    </a:lnTo>
                    <a:lnTo>
                      <a:pt x="419" y="276"/>
                    </a:lnTo>
                    <a:lnTo>
                      <a:pt x="419" y="274"/>
                    </a:lnTo>
                    <a:lnTo>
                      <a:pt x="425" y="270"/>
                    </a:lnTo>
                    <a:lnTo>
                      <a:pt x="427" y="270"/>
                    </a:lnTo>
                    <a:lnTo>
                      <a:pt x="427" y="270"/>
                    </a:lnTo>
                    <a:lnTo>
                      <a:pt x="428" y="270"/>
                    </a:lnTo>
                    <a:lnTo>
                      <a:pt x="430" y="270"/>
                    </a:lnTo>
                    <a:lnTo>
                      <a:pt x="430" y="270"/>
                    </a:lnTo>
                    <a:lnTo>
                      <a:pt x="432" y="270"/>
                    </a:lnTo>
                    <a:lnTo>
                      <a:pt x="432" y="270"/>
                    </a:lnTo>
                    <a:lnTo>
                      <a:pt x="434" y="270"/>
                    </a:lnTo>
                    <a:lnTo>
                      <a:pt x="434" y="272"/>
                    </a:lnTo>
                    <a:lnTo>
                      <a:pt x="434" y="272"/>
                    </a:lnTo>
                    <a:lnTo>
                      <a:pt x="434" y="272"/>
                    </a:lnTo>
                    <a:lnTo>
                      <a:pt x="434" y="274"/>
                    </a:lnTo>
                    <a:lnTo>
                      <a:pt x="440" y="272"/>
                    </a:lnTo>
                    <a:lnTo>
                      <a:pt x="442" y="272"/>
                    </a:lnTo>
                    <a:lnTo>
                      <a:pt x="444" y="272"/>
                    </a:lnTo>
                    <a:lnTo>
                      <a:pt x="446" y="272"/>
                    </a:lnTo>
                    <a:lnTo>
                      <a:pt x="446" y="270"/>
                    </a:lnTo>
                    <a:lnTo>
                      <a:pt x="448" y="270"/>
                    </a:lnTo>
                    <a:lnTo>
                      <a:pt x="448" y="270"/>
                    </a:lnTo>
                    <a:lnTo>
                      <a:pt x="448" y="272"/>
                    </a:lnTo>
                    <a:lnTo>
                      <a:pt x="448" y="274"/>
                    </a:lnTo>
                    <a:lnTo>
                      <a:pt x="449" y="274"/>
                    </a:lnTo>
                    <a:lnTo>
                      <a:pt x="453" y="274"/>
                    </a:lnTo>
                    <a:lnTo>
                      <a:pt x="453" y="274"/>
                    </a:lnTo>
                    <a:lnTo>
                      <a:pt x="455" y="274"/>
                    </a:lnTo>
                    <a:lnTo>
                      <a:pt x="457" y="274"/>
                    </a:lnTo>
                    <a:lnTo>
                      <a:pt x="459" y="276"/>
                    </a:lnTo>
                    <a:lnTo>
                      <a:pt x="461" y="276"/>
                    </a:lnTo>
                    <a:lnTo>
                      <a:pt x="461" y="276"/>
                    </a:lnTo>
                    <a:lnTo>
                      <a:pt x="465" y="276"/>
                    </a:lnTo>
                    <a:lnTo>
                      <a:pt x="467" y="274"/>
                    </a:lnTo>
                    <a:lnTo>
                      <a:pt x="474" y="270"/>
                    </a:lnTo>
                    <a:lnTo>
                      <a:pt x="476" y="270"/>
                    </a:lnTo>
                    <a:lnTo>
                      <a:pt x="478" y="270"/>
                    </a:lnTo>
                    <a:lnTo>
                      <a:pt x="482" y="268"/>
                    </a:lnTo>
                    <a:lnTo>
                      <a:pt x="482" y="268"/>
                    </a:lnTo>
                    <a:lnTo>
                      <a:pt x="484" y="266"/>
                    </a:lnTo>
                    <a:lnTo>
                      <a:pt x="484" y="266"/>
                    </a:lnTo>
                    <a:lnTo>
                      <a:pt x="486" y="266"/>
                    </a:lnTo>
                    <a:lnTo>
                      <a:pt x="488" y="266"/>
                    </a:lnTo>
                    <a:lnTo>
                      <a:pt x="488" y="266"/>
                    </a:lnTo>
                    <a:lnTo>
                      <a:pt x="489" y="264"/>
                    </a:lnTo>
                    <a:lnTo>
                      <a:pt x="491" y="262"/>
                    </a:lnTo>
                    <a:lnTo>
                      <a:pt x="493" y="264"/>
                    </a:lnTo>
                    <a:lnTo>
                      <a:pt x="495" y="262"/>
                    </a:lnTo>
                    <a:lnTo>
                      <a:pt x="499" y="261"/>
                    </a:lnTo>
                    <a:lnTo>
                      <a:pt x="503" y="259"/>
                    </a:lnTo>
                    <a:lnTo>
                      <a:pt x="505" y="259"/>
                    </a:lnTo>
                    <a:lnTo>
                      <a:pt x="507" y="257"/>
                    </a:lnTo>
                    <a:lnTo>
                      <a:pt x="512" y="251"/>
                    </a:lnTo>
                    <a:lnTo>
                      <a:pt x="516" y="251"/>
                    </a:lnTo>
                    <a:lnTo>
                      <a:pt x="514" y="249"/>
                    </a:lnTo>
                    <a:lnTo>
                      <a:pt x="514" y="247"/>
                    </a:lnTo>
                    <a:lnTo>
                      <a:pt x="514" y="247"/>
                    </a:lnTo>
                    <a:lnTo>
                      <a:pt x="514" y="245"/>
                    </a:lnTo>
                    <a:lnTo>
                      <a:pt x="514" y="245"/>
                    </a:lnTo>
                    <a:lnTo>
                      <a:pt x="514" y="247"/>
                    </a:lnTo>
                    <a:lnTo>
                      <a:pt x="516" y="247"/>
                    </a:lnTo>
                    <a:lnTo>
                      <a:pt x="516" y="247"/>
                    </a:lnTo>
                    <a:lnTo>
                      <a:pt x="516" y="247"/>
                    </a:lnTo>
                    <a:lnTo>
                      <a:pt x="516" y="247"/>
                    </a:lnTo>
                    <a:lnTo>
                      <a:pt x="516" y="245"/>
                    </a:lnTo>
                    <a:lnTo>
                      <a:pt x="518" y="242"/>
                    </a:lnTo>
                    <a:lnTo>
                      <a:pt x="520" y="238"/>
                    </a:lnTo>
                    <a:lnTo>
                      <a:pt x="520" y="234"/>
                    </a:lnTo>
                    <a:lnTo>
                      <a:pt x="522" y="228"/>
                    </a:lnTo>
                    <a:lnTo>
                      <a:pt x="522" y="224"/>
                    </a:lnTo>
                    <a:lnTo>
                      <a:pt x="522" y="219"/>
                    </a:lnTo>
                    <a:lnTo>
                      <a:pt x="520" y="217"/>
                    </a:lnTo>
                    <a:lnTo>
                      <a:pt x="520" y="215"/>
                    </a:lnTo>
                    <a:lnTo>
                      <a:pt x="520" y="217"/>
                    </a:lnTo>
                    <a:lnTo>
                      <a:pt x="520" y="221"/>
                    </a:lnTo>
                    <a:lnTo>
                      <a:pt x="522" y="224"/>
                    </a:lnTo>
                    <a:lnTo>
                      <a:pt x="520" y="224"/>
                    </a:lnTo>
                    <a:lnTo>
                      <a:pt x="518" y="224"/>
                    </a:lnTo>
                    <a:lnTo>
                      <a:pt x="518" y="224"/>
                    </a:lnTo>
                    <a:lnTo>
                      <a:pt x="518" y="224"/>
                    </a:lnTo>
                    <a:lnTo>
                      <a:pt x="516" y="224"/>
                    </a:lnTo>
                    <a:lnTo>
                      <a:pt x="516" y="224"/>
                    </a:lnTo>
                    <a:lnTo>
                      <a:pt x="516" y="224"/>
                    </a:lnTo>
                    <a:lnTo>
                      <a:pt x="516" y="224"/>
                    </a:lnTo>
                    <a:lnTo>
                      <a:pt x="514" y="224"/>
                    </a:lnTo>
                    <a:lnTo>
                      <a:pt x="512" y="222"/>
                    </a:lnTo>
                    <a:lnTo>
                      <a:pt x="510" y="221"/>
                    </a:lnTo>
                    <a:lnTo>
                      <a:pt x="510" y="219"/>
                    </a:lnTo>
                    <a:lnTo>
                      <a:pt x="510" y="217"/>
                    </a:lnTo>
                    <a:lnTo>
                      <a:pt x="514" y="211"/>
                    </a:lnTo>
                    <a:lnTo>
                      <a:pt x="514" y="207"/>
                    </a:lnTo>
                    <a:lnTo>
                      <a:pt x="516" y="205"/>
                    </a:lnTo>
                    <a:lnTo>
                      <a:pt x="520" y="203"/>
                    </a:lnTo>
                    <a:lnTo>
                      <a:pt x="522" y="200"/>
                    </a:lnTo>
                    <a:lnTo>
                      <a:pt x="524" y="198"/>
                    </a:lnTo>
                    <a:lnTo>
                      <a:pt x="526" y="196"/>
                    </a:lnTo>
                    <a:lnTo>
                      <a:pt x="528" y="196"/>
                    </a:lnTo>
                    <a:lnTo>
                      <a:pt x="529" y="192"/>
                    </a:lnTo>
                    <a:lnTo>
                      <a:pt x="531" y="190"/>
                    </a:lnTo>
                    <a:lnTo>
                      <a:pt x="554" y="177"/>
                    </a:lnTo>
                    <a:lnTo>
                      <a:pt x="558" y="175"/>
                    </a:lnTo>
                    <a:lnTo>
                      <a:pt x="562" y="173"/>
                    </a:lnTo>
                    <a:lnTo>
                      <a:pt x="566" y="173"/>
                    </a:lnTo>
                    <a:lnTo>
                      <a:pt x="566" y="171"/>
                    </a:lnTo>
                    <a:lnTo>
                      <a:pt x="568" y="169"/>
                    </a:lnTo>
                    <a:lnTo>
                      <a:pt x="569" y="169"/>
                    </a:lnTo>
                    <a:lnTo>
                      <a:pt x="569" y="171"/>
                    </a:lnTo>
                    <a:lnTo>
                      <a:pt x="569" y="171"/>
                    </a:lnTo>
                    <a:lnTo>
                      <a:pt x="575" y="167"/>
                    </a:lnTo>
                    <a:lnTo>
                      <a:pt x="575" y="167"/>
                    </a:lnTo>
                    <a:lnTo>
                      <a:pt x="577" y="167"/>
                    </a:lnTo>
                    <a:lnTo>
                      <a:pt x="577" y="165"/>
                    </a:lnTo>
                    <a:lnTo>
                      <a:pt x="579" y="164"/>
                    </a:lnTo>
                    <a:lnTo>
                      <a:pt x="581" y="164"/>
                    </a:lnTo>
                    <a:lnTo>
                      <a:pt x="585" y="162"/>
                    </a:lnTo>
                    <a:lnTo>
                      <a:pt x="589" y="160"/>
                    </a:lnTo>
                    <a:lnTo>
                      <a:pt x="596" y="156"/>
                    </a:lnTo>
                    <a:lnTo>
                      <a:pt x="598" y="154"/>
                    </a:lnTo>
                    <a:lnTo>
                      <a:pt x="600" y="154"/>
                    </a:lnTo>
                    <a:lnTo>
                      <a:pt x="600" y="154"/>
                    </a:lnTo>
                    <a:lnTo>
                      <a:pt x="602" y="152"/>
                    </a:lnTo>
                    <a:lnTo>
                      <a:pt x="602" y="152"/>
                    </a:lnTo>
                    <a:lnTo>
                      <a:pt x="600" y="148"/>
                    </a:lnTo>
                    <a:lnTo>
                      <a:pt x="602" y="148"/>
                    </a:lnTo>
                    <a:lnTo>
                      <a:pt x="604" y="148"/>
                    </a:lnTo>
                    <a:lnTo>
                      <a:pt x="604" y="148"/>
                    </a:lnTo>
                    <a:lnTo>
                      <a:pt x="606" y="146"/>
                    </a:lnTo>
                    <a:lnTo>
                      <a:pt x="608" y="146"/>
                    </a:lnTo>
                    <a:lnTo>
                      <a:pt x="608" y="145"/>
                    </a:lnTo>
                    <a:lnTo>
                      <a:pt x="608" y="145"/>
                    </a:lnTo>
                    <a:lnTo>
                      <a:pt x="606" y="145"/>
                    </a:lnTo>
                    <a:lnTo>
                      <a:pt x="604" y="143"/>
                    </a:lnTo>
                    <a:lnTo>
                      <a:pt x="602" y="143"/>
                    </a:lnTo>
                    <a:lnTo>
                      <a:pt x="602" y="141"/>
                    </a:lnTo>
                    <a:lnTo>
                      <a:pt x="604" y="141"/>
                    </a:lnTo>
                    <a:lnTo>
                      <a:pt x="606" y="141"/>
                    </a:lnTo>
                    <a:lnTo>
                      <a:pt x="606" y="143"/>
                    </a:lnTo>
                    <a:lnTo>
                      <a:pt x="606" y="143"/>
                    </a:lnTo>
                    <a:lnTo>
                      <a:pt x="606" y="143"/>
                    </a:lnTo>
                    <a:lnTo>
                      <a:pt x="606" y="143"/>
                    </a:lnTo>
                    <a:lnTo>
                      <a:pt x="606" y="143"/>
                    </a:lnTo>
                    <a:lnTo>
                      <a:pt x="608" y="143"/>
                    </a:lnTo>
                    <a:lnTo>
                      <a:pt x="608" y="143"/>
                    </a:lnTo>
                    <a:lnTo>
                      <a:pt x="608" y="143"/>
                    </a:lnTo>
                    <a:lnTo>
                      <a:pt x="609" y="143"/>
                    </a:lnTo>
                    <a:lnTo>
                      <a:pt x="609" y="143"/>
                    </a:lnTo>
                    <a:lnTo>
                      <a:pt x="611" y="141"/>
                    </a:lnTo>
                    <a:lnTo>
                      <a:pt x="617" y="135"/>
                    </a:lnTo>
                    <a:lnTo>
                      <a:pt x="619" y="133"/>
                    </a:lnTo>
                    <a:lnTo>
                      <a:pt x="619" y="129"/>
                    </a:lnTo>
                    <a:lnTo>
                      <a:pt x="619" y="127"/>
                    </a:lnTo>
                    <a:lnTo>
                      <a:pt x="621" y="125"/>
                    </a:lnTo>
                    <a:lnTo>
                      <a:pt x="621" y="124"/>
                    </a:lnTo>
                    <a:lnTo>
                      <a:pt x="621" y="122"/>
                    </a:lnTo>
                    <a:lnTo>
                      <a:pt x="621" y="122"/>
                    </a:lnTo>
                    <a:lnTo>
                      <a:pt x="623" y="122"/>
                    </a:lnTo>
                    <a:lnTo>
                      <a:pt x="623" y="124"/>
                    </a:lnTo>
                    <a:lnTo>
                      <a:pt x="623" y="124"/>
                    </a:lnTo>
                    <a:lnTo>
                      <a:pt x="625" y="122"/>
                    </a:lnTo>
                    <a:lnTo>
                      <a:pt x="629" y="120"/>
                    </a:lnTo>
                    <a:lnTo>
                      <a:pt x="629" y="118"/>
                    </a:lnTo>
                    <a:lnTo>
                      <a:pt x="630" y="118"/>
                    </a:lnTo>
                    <a:lnTo>
                      <a:pt x="630" y="116"/>
                    </a:lnTo>
                    <a:lnTo>
                      <a:pt x="630" y="116"/>
                    </a:lnTo>
                    <a:lnTo>
                      <a:pt x="632" y="116"/>
                    </a:lnTo>
                    <a:lnTo>
                      <a:pt x="632" y="112"/>
                    </a:lnTo>
                    <a:lnTo>
                      <a:pt x="634" y="112"/>
                    </a:lnTo>
                    <a:lnTo>
                      <a:pt x="636" y="108"/>
                    </a:lnTo>
                    <a:lnTo>
                      <a:pt x="651" y="101"/>
                    </a:lnTo>
                    <a:lnTo>
                      <a:pt x="680" y="87"/>
                    </a:lnTo>
                    <a:lnTo>
                      <a:pt x="682" y="84"/>
                    </a:lnTo>
                    <a:lnTo>
                      <a:pt x="684" y="82"/>
                    </a:lnTo>
                    <a:lnTo>
                      <a:pt x="684" y="80"/>
                    </a:lnTo>
                    <a:lnTo>
                      <a:pt x="684" y="80"/>
                    </a:lnTo>
                    <a:lnTo>
                      <a:pt x="686" y="78"/>
                    </a:lnTo>
                    <a:lnTo>
                      <a:pt x="686" y="78"/>
                    </a:lnTo>
                    <a:lnTo>
                      <a:pt x="686" y="76"/>
                    </a:lnTo>
                    <a:lnTo>
                      <a:pt x="688" y="74"/>
                    </a:lnTo>
                    <a:lnTo>
                      <a:pt x="690" y="72"/>
                    </a:lnTo>
                    <a:lnTo>
                      <a:pt x="693" y="70"/>
                    </a:lnTo>
                    <a:lnTo>
                      <a:pt x="695" y="68"/>
                    </a:lnTo>
                    <a:lnTo>
                      <a:pt x="699" y="65"/>
                    </a:lnTo>
                    <a:lnTo>
                      <a:pt x="703" y="61"/>
                    </a:lnTo>
                    <a:lnTo>
                      <a:pt x="705" y="59"/>
                    </a:lnTo>
                    <a:lnTo>
                      <a:pt x="703" y="61"/>
                    </a:lnTo>
                    <a:lnTo>
                      <a:pt x="699" y="63"/>
                    </a:lnTo>
                    <a:lnTo>
                      <a:pt x="697" y="65"/>
                    </a:lnTo>
                    <a:lnTo>
                      <a:pt x="695" y="65"/>
                    </a:lnTo>
                    <a:lnTo>
                      <a:pt x="693" y="65"/>
                    </a:lnTo>
                    <a:lnTo>
                      <a:pt x="695" y="63"/>
                    </a:lnTo>
                    <a:lnTo>
                      <a:pt x="695" y="63"/>
                    </a:lnTo>
                    <a:lnTo>
                      <a:pt x="697" y="63"/>
                    </a:lnTo>
                    <a:lnTo>
                      <a:pt x="699" y="63"/>
                    </a:lnTo>
                    <a:lnTo>
                      <a:pt x="699" y="63"/>
                    </a:lnTo>
                    <a:lnTo>
                      <a:pt x="701" y="61"/>
                    </a:lnTo>
                    <a:lnTo>
                      <a:pt x="701" y="61"/>
                    </a:lnTo>
                    <a:lnTo>
                      <a:pt x="703" y="59"/>
                    </a:lnTo>
                    <a:lnTo>
                      <a:pt x="705" y="59"/>
                    </a:lnTo>
                    <a:lnTo>
                      <a:pt x="707" y="55"/>
                    </a:lnTo>
                    <a:lnTo>
                      <a:pt x="710" y="51"/>
                    </a:lnTo>
                    <a:lnTo>
                      <a:pt x="712" y="51"/>
                    </a:lnTo>
                    <a:lnTo>
                      <a:pt x="712" y="49"/>
                    </a:lnTo>
                    <a:lnTo>
                      <a:pt x="714" y="48"/>
                    </a:lnTo>
                    <a:lnTo>
                      <a:pt x="722" y="38"/>
                    </a:lnTo>
                    <a:lnTo>
                      <a:pt x="722" y="36"/>
                    </a:lnTo>
                    <a:lnTo>
                      <a:pt x="730" y="25"/>
                    </a:lnTo>
                    <a:lnTo>
                      <a:pt x="733" y="23"/>
                    </a:lnTo>
                    <a:lnTo>
                      <a:pt x="735" y="21"/>
                    </a:lnTo>
                    <a:lnTo>
                      <a:pt x="737" y="19"/>
                    </a:lnTo>
                    <a:lnTo>
                      <a:pt x="741" y="13"/>
                    </a:lnTo>
                    <a:lnTo>
                      <a:pt x="741" y="11"/>
                    </a:lnTo>
                    <a:lnTo>
                      <a:pt x="745" y="8"/>
                    </a:lnTo>
                    <a:lnTo>
                      <a:pt x="745" y="8"/>
                    </a:lnTo>
                    <a:lnTo>
                      <a:pt x="743" y="6"/>
                    </a:lnTo>
                    <a:close/>
                    <a:moveTo>
                      <a:pt x="512" y="238"/>
                    </a:moveTo>
                    <a:lnTo>
                      <a:pt x="512" y="238"/>
                    </a:lnTo>
                    <a:lnTo>
                      <a:pt x="514" y="236"/>
                    </a:lnTo>
                    <a:lnTo>
                      <a:pt x="514" y="236"/>
                    </a:lnTo>
                    <a:lnTo>
                      <a:pt x="514" y="236"/>
                    </a:lnTo>
                    <a:lnTo>
                      <a:pt x="514" y="236"/>
                    </a:lnTo>
                    <a:lnTo>
                      <a:pt x="514" y="236"/>
                    </a:lnTo>
                    <a:lnTo>
                      <a:pt x="516" y="236"/>
                    </a:lnTo>
                    <a:lnTo>
                      <a:pt x="516" y="238"/>
                    </a:lnTo>
                    <a:lnTo>
                      <a:pt x="514" y="238"/>
                    </a:lnTo>
                    <a:lnTo>
                      <a:pt x="514" y="238"/>
                    </a:lnTo>
                    <a:lnTo>
                      <a:pt x="512" y="238"/>
                    </a:lnTo>
                    <a:lnTo>
                      <a:pt x="512" y="238"/>
                    </a:lnTo>
                    <a:lnTo>
                      <a:pt x="512" y="238"/>
                    </a:lnTo>
                    <a:lnTo>
                      <a:pt x="514" y="240"/>
                    </a:lnTo>
                    <a:lnTo>
                      <a:pt x="512" y="240"/>
                    </a:lnTo>
                    <a:lnTo>
                      <a:pt x="512" y="240"/>
                    </a:lnTo>
                    <a:lnTo>
                      <a:pt x="510" y="240"/>
                    </a:lnTo>
                    <a:lnTo>
                      <a:pt x="508" y="238"/>
                    </a:lnTo>
                    <a:lnTo>
                      <a:pt x="507" y="238"/>
                    </a:lnTo>
                    <a:lnTo>
                      <a:pt x="505" y="238"/>
                    </a:lnTo>
                    <a:lnTo>
                      <a:pt x="505" y="238"/>
                    </a:lnTo>
                    <a:lnTo>
                      <a:pt x="505" y="236"/>
                    </a:lnTo>
                    <a:lnTo>
                      <a:pt x="505" y="236"/>
                    </a:lnTo>
                    <a:lnTo>
                      <a:pt x="505" y="236"/>
                    </a:lnTo>
                    <a:lnTo>
                      <a:pt x="507" y="236"/>
                    </a:lnTo>
                    <a:lnTo>
                      <a:pt x="507" y="234"/>
                    </a:lnTo>
                    <a:lnTo>
                      <a:pt x="507" y="234"/>
                    </a:lnTo>
                    <a:lnTo>
                      <a:pt x="508" y="234"/>
                    </a:lnTo>
                    <a:lnTo>
                      <a:pt x="507" y="236"/>
                    </a:lnTo>
                    <a:lnTo>
                      <a:pt x="508" y="236"/>
                    </a:lnTo>
                    <a:lnTo>
                      <a:pt x="508" y="238"/>
                    </a:lnTo>
                    <a:lnTo>
                      <a:pt x="512" y="238"/>
                    </a:lnTo>
                    <a:close/>
                    <a:moveTo>
                      <a:pt x="392" y="325"/>
                    </a:moveTo>
                    <a:lnTo>
                      <a:pt x="388" y="323"/>
                    </a:lnTo>
                    <a:lnTo>
                      <a:pt x="385" y="321"/>
                    </a:lnTo>
                    <a:lnTo>
                      <a:pt x="385" y="321"/>
                    </a:lnTo>
                    <a:lnTo>
                      <a:pt x="383" y="323"/>
                    </a:lnTo>
                    <a:lnTo>
                      <a:pt x="388" y="329"/>
                    </a:lnTo>
                    <a:lnTo>
                      <a:pt x="390" y="331"/>
                    </a:lnTo>
                    <a:lnTo>
                      <a:pt x="390" y="331"/>
                    </a:lnTo>
                    <a:lnTo>
                      <a:pt x="392" y="331"/>
                    </a:lnTo>
                    <a:lnTo>
                      <a:pt x="394" y="329"/>
                    </a:lnTo>
                    <a:lnTo>
                      <a:pt x="394" y="329"/>
                    </a:lnTo>
                    <a:lnTo>
                      <a:pt x="394" y="327"/>
                    </a:lnTo>
                    <a:lnTo>
                      <a:pt x="392" y="325"/>
                    </a:lnTo>
                    <a:close/>
                  </a:path>
                </a:pathLst>
              </a:custGeom>
              <a:noFill/>
              <a:ln w="3175" cap="rnd">
                <a:solidFill>
                  <a:schemeClr val="tx1">
                    <a:lumMod val="50000"/>
                    <a:lumOff val="50000"/>
                  </a:schemeClr>
                </a:solidFill>
                <a:prstDash val="solid"/>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66" name="Freeform 76">
                <a:extLst>
                  <a:ext uri="{FF2B5EF4-FFF2-40B4-BE49-F238E27FC236}">
                    <a16:creationId xmlns:a16="http://schemas.microsoft.com/office/drawing/2014/main" id="{C891EE80-7E17-46CB-90C2-3D9BB4B2EF05}"/>
                  </a:ext>
                </a:extLst>
              </p:cNvPr>
              <p:cNvSpPr>
                <a:spLocks noEditPoints="1"/>
              </p:cNvSpPr>
              <p:nvPr/>
            </p:nvSpPr>
            <p:spPr bwMode="auto">
              <a:xfrm>
                <a:off x="10267293" y="5041774"/>
                <a:ext cx="300872" cy="1032263"/>
              </a:xfrm>
              <a:custGeom>
                <a:avLst/>
                <a:gdLst>
                  <a:gd name="T0" fmla="*/ 147 w 190"/>
                  <a:gd name="T1" fmla="*/ 605 h 650"/>
                  <a:gd name="T2" fmla="*/ 131 w 190"/>
                  <a:gd name="T3" fmla="*/ 625 h 650"/>
                  <a:gd name="T4" fmla="*/ 143 w 190"/>
                  <a:gd name="T5" fmla="*/ 637 h 650"/>
                  <a:gd name="T6" fmla="*/ 152 w 190"/>
                  <a:gd name="T7" fmla="*/ 645 h 650"/>
                  <a:gd name="T8" fmla="*/ 158 w 190"/>
                  <a:gd name="T9" fmla="*/ 625 h 650"/>
                  <a:gd name="T10" fmla="*/ 135 w 190"/>
                  <a:gd name="T11" fmla="*/ 589 h 650"/>
                  <a:gd name="T12" fmla="*/ 131 w 190"/>
                  <a:gd name="T13" fmla="*/ 603 h 650"/>
                  <a:gd name="T14" fmla="*/ 103 w 190"/>
                  <a:gd name="T15" fmla="*/ 532 h 650"/>
                  <a:gd name="T16" fmla="*/ 106 w 190"/>
                  <a:gd name="T17" fmla="*/ 546 h 650"/>
                  <a:gd name="T18" fmla="*/ 124 w 190"/>
                  <a:gd name="T19" fmla="*/ 534 h 650"/>
                  <a:gd name="T20" fmla="*/ 120 w 190"/>
                  <a:gd name="T21" fmla="*/ 530 h 650"/>
                  <a:gd name="T22" fmla="*/ 118 w 190"/>
                  <a:gd name="T23" fmla="*/ 511 h 650"/>
                  <a:gd name="T24" fmla="*/ 120 w 190"/>
                  <a:gd name="T25" fmla="*/ 527 h 650"/>
                  <a:gd name="T26" fmla="*/ 120 w 190"/>
                  <a:gd name="T27" fmla="*/ 530 h 650"/>
                  <a:gd name="T28" fmla="*/ 78 w 190"/>
                  <a:gd name="T29" fmla="*/ 506 h 650"/>
                  <a:gd name="T30" fmla="*/ 127 w 190"/>
                  <a:gd name="T31" fmla="*/ 492 h 650"/>
                  <a:gd name="T32" fmla="*/ 51 w 190"/>
                  <a:gd name="T33" fmla="*/ 416 h 650"/>
                  <a:gd name="T34" fmla="*/ 57 w 190"/>
                  <a:gd name="T35" fmla="*/ 422 h 650"/>
                  <a:gd name="T36" fmla="*/ 17 w 190"/>
                  <a:gd name="T37" fmla="*/ 274 h 650"/>
                  <a:gd name="T38" fmla="*/ 15 w 190"/>
                  <a:gd name="T39" fmla="*/ 296 h 650"/>
                  <a:gd name="T40" fmla="*/ 30 w 190"/>
                  <a:gd name="T41" fmla="*/ 287 h 650"/>
                  <a:gd name="T42" fmla="*/ 42 w 190"/>
                  <a:gd name="T43" fmla="*/ 207 h 650"/>
                  <a:gd name="T44" fmla="*/ 36 w 190"/>
                  <a:gd name="T45" fmla="*/ 218 h 650"/>
                  <a:gd name="T46" fmla="*/ 0 w 190"/>
                  <a:gd name="T47" fmla="*/ 198 h 650"/>
                  <a:gd name="T48" fmla="*/ 74 w 190"/>
                  <a:gd name="T49" fmla="*/ 156 h 650"/>
                  <a:gd name="T50" fmla="*/ 74 w 190"/>
                  <a:gd name="T51" fmla="*/ 165 h 650"/>
                  <a:gd name="T52" fmla="*/ 80 w 190"/>
                  <a:gd name="T53" fmla="*/ 150 h 650"/>
                  <a:gd name="T54" fmla="*/ 78 w 190"/>
                  <a:gd name="T55" fmla="*/ 141 h 650"/>
                  <a:gd name="T56" fmla="*/ 47 w 190"/>
                  <a:gd name="T57" fmla="*/ 74 h 650"/>
                  <a:gd name="T58" fmla="*/ 42 w 190"/>
                  <a:gd name="T59" fmla="*/ 76 h 650"/>
                  <a:gd name="T60" fmla="*/ 68 w 190"/>
                  <a:gd name="T61" fmla="*/ 112 h 650"/>
                  <a:gd name="T62" fmla="*/ 68 w 190"/>
                  <a:gd name="T63" fmla="*/ 82 h 650"/>
                  <a:gd name="T64" fmla="*/ 61 w 190"/>
                  <a:gd name="T65" fmla="*/ 72 h 650"/>
                  <a:gd name="T66" fmla="*/ 66 w 190"/>
                  <a:gd name="T67" fmla="*/ 63 h 650"/>
                  <a:gd name="T68" fmla="*/ 70 w 190"/>
                  <a:gd name="T69" fmla="*/ 61 h 650"/>
                  <a:gd name="T70" fmla="*/ 72 w 190"/>
                  <a:gd name="T71" fmla="*/ 36 h 650"/>
                  <a:gd name="T72" fmla="*/ 80 w 190"/>
                  <a:gd name="T73" fmla="*/ 26 h 650"/>
                  <a:gd name="T74" fmla="*/ 72 w 190"/>
                  <a:gd name="T75" fmla="*/ 9 h 650"/>
                  <a:gd name="T76" fmla="*/ 66 w 190"/>
                  <a:gd name="T77" fmla="*/ 15 h 650"/>
                  <a:gd name="T78" fmla="*/ 57 w 190"/>
                  <a:gd name="T79" fmla="*/ 34 h 650"/>
                  <a:gd name="T80" fmla="*/ 59 w 190"/>
                  <a:gd name="T81" fmla="*/ 51 h 650"/>
                  <a:gd name="T82" fmla="*/ 51 w 190"/>
                  <a:gd name="T83" fmla="*/ 80 h 650"/>
                  <a:gd name="T84" fmla="*/ 49 w 190"/>
                  <a:gd name="T85" fmla="*/ 97 h 650"/>
                  <a:gd name="T86" fmla="*/ 53 w 190"/>
                  <a:gd name="T87" fmla="*/ 133 h 650"/>
                  <a:gd name="T88" fmla="*/ 51 w 190"/>
                  <a:gd name="T89" fmla="*/ 141 h 650"/>
                  <a:gd name="T90" fmla="*/ 46 w 190"/>
                  <a:gd name="T91" fmla="*/ 139 h 650"/>
                  <a:gd name="T92" fmla="*/ 38 w 190"/>
                  <a:gd name="T93" fmla="*/ 165 h 650"/>
                  <a:gd name="T94" fmla="*/ 30 w 190"/>
                  <a:gd name="T95" fmla="*/ 169 h 650"/>
                  <a:gd name="T96" fmla="*/ 32 w 190"/>
                  <a:gd name="T97" fmla="*/ 179 h 650"/>
                  <a:gd name="T98" fmla="*/ 40 w 190"/>
                  <a:gd name="T99" fmla="*/ 192 h 650"/>
                  <a:gd name="T100" fmla="*/ 40 w 190"/>
                  <a:gd name="T101" fmla="*/ 201 h 650"/>
                  <a:gd name="T102" fmla="*/ 51 w 190"/>
                  <a:gd name="T103" fmla="*/ 194 h 650"/>
                  <a:gd name="T104" fmla="*/ 44 w 190"/>
                  <a:gd name="T105" fmla="*/ 196 h 650"/>
                  <a:gd name="T106" fmla="*/ 51 w 190"/>
                  <a:gd name="T107" fmla="*/ 165 h 650"/>
                  <a:gd name="T108" fmla="*/ 51 w 190"/>
                  <a:gd name="T109" fmla="*/ 156 h 650"/>
                  <a:gd name="T110" fmla="*/ 57 w 190"/>
                  <a:gd name="T111" fmla="*/ 144 h 650"/>
                  <a:gd name="T112" fmla="*/ 63 w 190"/>
                  <a:gd name="T113" fmla="*/ 133 h 650"/>
                  <a:gd name="T114" fmla="*/ 63 w 190"/>
                  <a:gd name="T115" fmla="*/ 125 h 650"/>
                  <a:gd name="T116" fmla="*/ 65 w 190"/>
                  <a:gd name="T117" fmla="*/ 118 h 650"/>
                  <a:gd name="T118" fmla="*/ 72 w 190"/>
                  <a:gd name="T119" fmla="*/ 2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0" h="650">
                    <a:moveTo>
                      <a:pt x="156" y="624"/>
                    </a:moveTo>
                    <a:lnTo>
                      <a:pt x="156" y="624"/>
                    </a:lnTo>
                    <a:lnTo>
                      <a:pt x="156" y="620"/>
                    </a:lnTo>
                    <a:lnTo>
                      <a:pt x="154" y="618"/>
                    </a:lnTo>
                    <a:lnTo>
                      <a:pt x="154" y="616"/>
                    </a:lnTo>
                    <a:lnTo>
                      <a:pt x="154" y="612"/>
                    </a:lnTo>
                    <a:lnTo>
                      <a:pt x="152" y="610"/>
                    </a:lnTo>
                    <a:lnTo>
                      <a:pt x="152" y="610"/>
                    </a:lnTo>
                    <a:lnTo>
                      <a:pt x="152" y="608"/>
                    </a:lnTo>
                    <a:lnTo>
                      <a:pt x="150" y="606"/>
                    </a:lnTo>
                    <a:lnTo>
                      <a:pt x="148" y="605"/>
                    </a:lnTo>
                    <a:lnTo>
                      <a:pt x="147" y="605"/>
                    </a:lnTo>
                    <a:lnTo>
                      <a:pt x="147" y="605"/>
                    </a:lnTo>
                    <a:lnTo>
                      <a:pt x="143" y="606"/>
                    </a:lnTo>
                    <a:lnTo>
                      <a:pt x="143" y="606"/>
                    </a:lnTo>
                    <a:lnTo>
                      <a:pt x="141" y="606"/>
                    </a:lnTo>
                    <a:lnTo>
                      <a:pt x="141" y="606"/>
                    </a:lnTo>
                    <a:lnTo>
                      <a:pt x="139" y="608"/>
                    </a:lnTo>
                    <a:lnTo>
                      <a:pt x="139" y="608"/>
                    </a:lnTo>
                    <a:lnTo>
                      <a:pt x="139" y="608"/>
                    </a:lnTo>
                    <a:lnTo>
                      <a:pt x="137" y="608"/>
                    </a:lnTo>
                    <a:lnTo>
                      <a:pt x="135" y="608"/>
                    </a:lnTo>
                    <a:lnTo>
                      <a:pt x="135" y="610"/>
                    </a:lnTo>
                    <a:lnTo>
                      <a:pt x="133" y="614"/>
                    </a:lnTo>
                    <a:lnTo>
                      <a:pt x="131" y="616"/>
                    </a:lnTo>
                    <a:lnTo>
                      <a:pt x="131" y="625"/>
                    </a:lnTo>
                    <a:lnTo>
                      <a:pt x="133" y="624"/>
                    </a:lnTo>
                    <a:lnTo>
                      <a:pt x="135" y="624"/>
                    </a:lnTo>
                    <a:lnTo>
                      <a:pt x="137" y="625"/>
                    </a:lnTo>
                    <a:lnTo>
                      <a:pt x="139" y="627"/>
                    </a:lnTo>
                    <a:lnTo>
                      <a:pt x="139" y="629"/>
                    </a:lnTo>
                    <a:lnTo>
                      <a:pt x="141" y="631"/>
                    </a:lnTo>
                    <a:lnTo>
                      <a:pt x="141" y="633"/>
                    </a:lnTo>
                    <a:lnTo>
                      <a:pt x="143" y="633"/>
                    </a:lnTo>
                    <a:lnTo>
                      <a:pt x="143" y="635"/>
                    </a:lnTo>
                    <a:lnTo>
                      <a:pt x="143" y="635"/>
                    </a:lnTo>
                    <a:lnTo>
                      <a:pt x="143" y="637"/>
                    </a:lnTo>
                    <a:lnTo>
                      <a:pt x="145" y="637"/>
                    </a:lnTo>
                    <a:lnTo>
                      <a:pt x="143" y="637"/>
                    </a:lnTo>
                    <a:lnTo>
                      <a:pt x="143" y="639"/>
                    </a:lnTo>
                    <a:lnTo>
                      <a:pt x="145" y="639"/>
                    </a:lnTo>
                    <a:lnTo>
                      <a:pt x="145" y="641"/>
                    </a:lnTo>
                    <a:lnTo>
                      <a:pt x="145" y="641"/>
                    </a:lnTo>
                    <a:lnTo>
                      <a:pt x="145" y="643"/>
                    </a:lnTo>
                    <a:lnTo>
                      <a:pt x="147" y="643"/>
                    </a:lnTo>
                    <a:lnTo>
                      <a:pt x="147" y="645"/>
                    </a:lnTo>
                    <a:lnTo>
                      <a:pt x="147" y="646"/>
                    </a:lnTo>
                    <a:lnTo>
                      <a:pt x="147" y="648"/>
                    </a:lnTo>
                    <a:lnTo>
                      <a:pt x="147" y="648"/>
                    </a:lnTo>
                    <a:lnTo>
                      <a:pt x="148" y="650"/>
                    </a:lnTo>
                    <a:lnTo>
                      <a:pt x="150" y="646"/>
                    </a:lnTo>
                    <a:lnTo>
                      <a:pt x="152" y="645"/>
                    </a:lnTo>
                    <a:lnTo>
                      <a:pt x="152" y="645"/>
                    </a:lnTo>
                    <a:lnTo>
                      <a:pt x="154" y="645"/>
                    </a:lnTo>
                    <a:lnTo>
                      <a:pt x="154" y="645"/>
                    </a:lnTo>
                    <a:lnTo>
                      <a:pt x="154" y="645"/>
                    </a:lnTo>
                    <a:lnTo>
                      <a:pt x="156" y="645"/>
                    </a:lnTo>
                    <a:lnTo>
                      <a:pt x="156" y="643"/>
                    </a:lnTo>
                    <a:lnTo>
                      <a:pt x="154" y="643"/>
                    </a:lnTo>
                    <a:lnTo>
                      <a:pt x="154" y="643"/>
                    </a:lnTo>
                    <a:lnTo>
                      <a:pt x="154" y="641"/>
                    </a:lnTo>
                    <a:lnTo>
                      <a:pt x="154" y="637"/>
                    </a:lnTo>
                    <a:lnTo>
                      <a:pt x="158" y="633"/>
                    </a:lnTo>
                    <a:lnTo>
                      <a:pt x="158" y="629"/>
                    </a:lnTo>
                    <a:lnTo>
                      <a:pt x="158" y="625"/>
                    </a:lnTo>
                    <a:lnTo>
                      <a:pt x="156" y="624"/>
                    </a:lnTo>
                    <a:close/>
                    <a:moveTo>
                      <a:pt x="137" y="597"/>
                    </a:moveTo>
                    <a:lnTo>
                      <a:pt x="139" y="597"/>
                    </a:lnTo>
                    <a:lnTo>
                      <a:pt x="139" y="595"/>
                    </a:lnTo>
                    <a:lnTo>
                      <a:pt x="139" y="593"/>
                    </a:lnTo>
                    <a:lnTo>
                      <a:pt x="139" y="591"/>
                    </a:lnTo>
                    <a:lnTo>
                      <a:pt x="139" y="591"/>
                    </a:lnTo>
                    <a:lnTo>
                      <a:pt x="137" y="589"/>
                    </a:lnTo>
                    <a:lnTo>
                      <a:pt x="137" y="589"/>
                    </a:lnTo>
                    <a:lnTo>
                      <a:pt x="137" y="587"/>
                    </a:lnTo>
                    <a:lnTo>
                      <a:pt x="137" y="586"/>
                    </a:lnTo>
                    <a:lnTo>
                      <a:pt x="135" y="587"/>
                    </a:lnTo>
                    <a:lnTo>
                      <a:pt x="135" y="589"/>
                    </a:lnTo>
                    <a:lnTo>
                      <a:pt x="133" y="591"/>
                    </a:lnTo>
                    <a:lnTo>
                      <a:pt x="131" y="591"/>
                    </a:lnTo>
                    <a:lnTo>
                      <a:pt x="129" y="593"/>
                    </a:lnTo>
                    <a:lnTo>
                      <a:pt x="127" y="595"/>
                    </a:lnTo>
                    <a:lnTo>
                      <a:pt x="127" y="597"/>
                    </a:lnTo>
                    <a:lnTo>
                      <a:pt x="127" y="597"/>
                    </a:lnTo>
                    <a:lnTo>
                      <a:pt x="129" y="599"/>
                    </a:lnTo>
                    <a:lnTo>
                      <a:pt x="129" y="599"/>
                    </a:lnTo>
                    <a:lnTo>
                      <a:pt x="129" y="601"/>
                    </a:lnTo>
                    <a:lnTo>
                      <a:pt x="129" y="601"/>
                    </a:lnTo>
                    <a:lnTo>
                      <a:pt x="129" y="603"/>
                    </a:lnTo>
                    <a:lnTo>
                      <a:pt x="129" y="603"/>
                    </a:lnTo>
                    <a:lnTo>
                      <a:pt x="131" y="603"/>
                    </a:lnTo>
                    <a:lnTo>
                      <a:pt x="135" y="599"/>
                    </a:lnTo>
                    <a:lnTo>
                      <a:pt x="137" y="597"/>
                    </a:lnTo>
                    <a:close/>
                    <a:moveTo>
                      <a:pt x="112" y="538"/>
                    </a:moveTo>
                    <a:lnTo>
                      <a:pt x="112" y="538"/>
                    </a:lnTo>
                    <a:lnTo>
                      <a:pt x="110" y="538"/>
                    </a:lnTo>
                    <a:lnTo>
                      <a:pt x="108" y="536"/>
                    </a:lnTo>
                    <a:lnTo>
                      <a:pt x="108" y="536"/>
                    </a:lnTo>
                    <a:lnTo>
                      <a:pt x="108" y="534"/>
                    </a:lnTo>
                    <a:lnTo>
                      <a:pt x="108" y="532"/>
                    </a:lnTo>
                    <a:lnTo>
                      <a:pt x="108" y="532"/>
                    </a:lnTo>
                    <a:lnTo>
                      <a:pt x="106" y="532"/>
                    </a:lnTo>
                    <a:lnTo>
                      <a:pt x="105" y="532"/>
                    </a:lnTo>
                    <a:lnTo>
                      <a:pt x="103" y="532"/>
                    </a:lnTo>
                    <a:lnTo>
                      <a:pt x="101" y="534"/>
                    </a:lnTo>
                    <a:lnTo>
                      <a:pt x="101" y="538"/>
                    </a:lnTo>
                    <a:lnTo>
                      <a:pt x="101" y="540"/>
                    </a:lnTo>
                    <a:lnTo>
                      <a:pt x="101" y="540"/>
                    </a:lnTo>
                    <a:lnTo>
                      <a:pt x="103" y="540"/>
                    </a:lnTo>
                    <a:lnTo>
                      <a:pt x="103" y="540"/>
                    </a:lnTo>
                    <a:lnTo>
                      <a:pt x="103" y="540"/>
                    </a:lnTo>
                    <a:lnTo>
                      <a:pt x="105" y="540"/>
                    </a:lnTo>
                    <a:lnTo>
                      <a:pt x="103" y="542"/>
                    </a:lnTo>
                    <a:lnTo>
                      <a:pt x="103" y="542"/>
                    </a:lnTo>
                    <a:lnTo>
                      <a:pt x="105" y="544"/>
                    </a:lnTo>
                    <a:lnTo>
                      <a:pt x="105" y="544"/>
                    </a:lnTo>
                    <a:lnTo>
                      <a:pt x="106" y="546"/>
                    </a:lnTo>
                    <a:lnTo>
                      <a:pt x="106" y="544"/>
                    </a:lnTo>
                    <a:lnTo>
                      <a:pt x="108" y="544"/>
                    </a:lnTo>
                    <a:lnTo>
                      <a:pt x="108" y="544"/>
                    </a:lnTo>
                    <a:lnTo>
                      <a:pt x="110" y="544"/>
                    </a:lnTo>
                    <a:lnTo>
                      <a:pt x="110" y="544"/>
                    </a:lnTo>
                    <a:lnTo>
                      <a:pt x="112" y="544"/>
                    </a:lnTo>
                    <a:lnTo>
                      <a:pt x="114" y="546"/>
                    </a:lnTo>
                    <a:lnTo>
                      <a:pt x="114" y="546"/>
                    </a:lnTo>
                    <a:lnTo>
                      <a:pt x="114" y="544"/>
                    </a:lnTo>
                    <a:lnTo>
                      <a:pt x="114" y="542"/>
                    </a:lnTo>
                    <a:lnTo>
                      <a:pt x="114" y="542"/>
                    </a:lnTo>
                    <a:lnTo>
                      <a:pt x="112" y="538"/>
                    </a:lnTo>
                    <a:close/>
                    <a:moveTo>
                      <a:pt x="124" y="534"/>
                    </a:moveTo>
                    <a:lnTo>
                      <a:pt x="124" y="532"/>
                    </a:lnTo>
                    <a:lnTo>
                      <a:pt x="122" y="532"/>
                    </a:lnTo>
                    <a:lnTo>
                      <a:pt x="122" y="532"/>
                    </a:lnTo>
                    <a:lnTo>
                      <a:pt x="122" y="534"/>
                    </a:lnTo>
                    <a:lnTo>
                      <a:pt x="120" y="532"/>
                    </a:lnTo>
                    <a:lnTo>
                      <a:pt x="120" y="534"/>
                    </a:lnTo>
                    <a:lnTo>
                      <a:pt x="120" y="536"/>
                    </a:lnTo>
                    <a:lnTo>
                      <a:pt x="120" y="536"/>
                    </a:lnTo>
                    <a:lnTo>
                      <a:pt x="126" y="540"/>
                    </a:lnTo>
                    <a:lnTo>
                      <a:pt x="126" y="536"/>
                    </a:lnTo>
                    <a:lnTo>
                      <a:pt x="126" y="534"/>
                    </a:lnTo>
                    <a:lnTo>
                      <a:pt x="124" y="534"/>
                    </a:lnTo>
                    <a:close/>
                    <a:moveTo>
                      <a:pt x="120" y="530"/>
                    </a:moveTo>
                    <a:lnTo>
                      <a:pt x="120" y="530"/>
                    </a:lnTo>
                    <a:lnTo>
                      <a:pt x="122" y="530"/>
                    </a:lnTo>
                    <a:lnTo>
                      <a:pt x="122" y="528"/>
                    </a:lnTo>
                    <a:lnTo>
                      <a:pt x="122" y="528"/>
                    </a:lnTo>
                    <a:lnTo>
                      <a:pt x="120" y="525"/>
                    </a:lnTo>
                    <a:lnTo>
                      <a:pt x="120" y="521"/>
                    </a:lnTo>
                    <a:lnTo>
                      <a:pt x="118" y="519"/>
                    </a:lnTo>
                    <a:lnTo>
                      <a:pt x="120" y="517"/>
                    </a:lnTo>
                    <a:lnTo>
                      <a:pt x="120" y="517"/>
                    </a:lnTo>
                    <a:lnTo>
                      <a:pt x="122" y="515"/>
                    </a:lnTo>
                    <a:lnTo>
                      <a:pt x="122" y="513"/>
                    </a:lnTo>
                    <a:lnTo>
                      <a:pt x="120" y="513"/>
                    </a:lnTo>
                    <a:lnTo>
                      <a:pt x="118" y="511"/>
                    </a:lnTo>
                    <a:lnTo>
                      <a:pt x="116" y="513"/>
                    </a:lnTo>
                    <a:lnTo>
                      <a:pt x="116" y="513"/>
                    </a:lnTo>
                    <a:lnTo>
                      <a:pt x="116" y="515"/>
                    </a:lnTo>
                    <a:lnTo>
                      <a:pt x="114" y="517"/>
                    </a:lnTo>
                    <a:lnTo>
                      <a:pt x="114" y="517"/>
                    </a:lnTo>
                    <a:lnTo>
                      <a:pt x="114" y="519"/>
                    </a:lnTo>
                    <a:lnTo>
                      <a:pt x="114" y="519"/>
                    </a:lnTo>
                    <a:lnTo>
                      <a:pt x="114" y="525"/>
                    </a:lnTo>
                    <a:lnTo>
                      <a:pt x="116" y="527"/>
                    </a:lnTo>
                    <a:lnTo>
                      <a:pt x="116" y="528"/>
                    </a:lnTo>
                    <a:lnTo>
                      <a:pt x="118" y="527"/>
                    </a:lnTo>
                    <a:lnTo>
                      <a:pt x="118" y="527"/>
                    </a:lnTo>
                    <a:lnTo>
                      <a:pt x="120" y="527"/>
                    </a:lnTo>
                    <a:lnTo>
                      <a:pt x="120" y="527"/>
                    </a:lnTo>
                    <a:lnTo>
                      <a:pt x="120" y="528"/>
                    </a:lnTo>
                    <a:lnTo>
                      <a:pt x="118" y="528"/>
                    </a:lnTo>
                    <a:lnTo>
                      <a:pt x="118" y="528"/>
                    </a:lnTo>
                    <a:lnTo>
                      <a:pt x="118" y="528"/>
                    </a:lnTo>
                    <a:lnTo>
                      <a:pt x="118" y="528"/>
                    </a:lnTo>
                    <a:lnTo>
                      <a:pt x="116" y="530"/>
                    </a:lnTo>
                    <a:lnTo>
                      <a:pt x="116" y="530"/>
                    </a:lnTo>
                    <a:lnTo>
                      <a:pt x="116" y="532"/>
                    </a:lnTo>
                    <a:lnTo>
                      <a:pt x="116" y="534"/>
                    </a:lnTo>
                    <a:lnTo>
                      <a:pt x="118" y="534"/>
                    </a:lnTo>
                    <a:lnTo>
                      <a:pt x="120" y="532"/>
                    </a:lnTo>
                    <a:lnTo>
                      <a:pt x="120" y="530"/>
                    </a:lnTo>
                    <a:lnTo>
                      <a:pt x="120" y="530"/>
                    </a:lnTo>
                    <a:close/>
                    <a:moveTo>
                      <a:pt x="87" y="511"/>
                    </a:moveTo>
                    <a:lnTo>
                      <a:pt x="84" y="511"/>
                    </a:lnTo>
                    <a:lnTo>
                      <a:pt x="82" y="509"/>
                    </a:lnTo>
                    <a:lnTo>
                      <a:pt x="82" y="508"/>
                    </a:lnTo>
                    <a:lnTo>
                      <a:pt x="82" y="506"/>
                    </a:lnTo>
                    <a:lnTo>
                      <a:pt x="82" y="502"/>
                    </a:lnTo>
                    <a:lnTo>
                      <a:pt x="82" y="500"/>
                    </a:lnTo>
                    <a:lnTo>
                      <a:pt x="80" y="500"/>
                    </a:lnTo>
                    <a:lnTo>
                      <a:pt x="78" y="502"/>
                    </a:lnTo>
                    <a:lnTo>
                      <a:pt x="78" y="502"/>
                    </a:lnTo>
                    <a:lnTo>
                      <a:pt x="78" y="504"/>
                    </a:lnTo>
                    <a:lnTo>
                      <a:pt x="78" y="506"/>
                    </a:lnTo>
                    <a:lnTo>
                      <a:pt x="78" y="508"/>
                    </a:lnTo>
                    <a:lnTo>
                      <a:pt x="80" y="511"/>
                    </a:lnTo>
                    <a:lnTo>
                      <a:pt x="82" y="513"/>
                    </a:lnTo>
                    <a:lnTo>
                      <a:pt x="84" y="513"/>
                    </a:lnTo>
                    <a:lnTo>
                      <a:pt x="86" y="515"/>
                    </a:lnTo>
                    <a:lnTo>
                      <a:pt x="87" y="515"/>
                    </a:lnTo>
                    <a:lnTo>
                      <a:pt x="87" y="513"/>
                    </a:lnTo>
                    <a:lnTo>
                      <a:pt x="87" y="513"/>
                    </a:lnTo>
                    <a:lnTo>
                      <a:pt x="87" y="511"/>
                    </a:lnTo>
                    <a:close/>
                    <a:moveTo>
                      <a:pt x="127" y="487"/>
                    </a:moveTo>
                    <a:lnTo>
                      <a:pt x="127" y="489"/>
                    </a:lnTo>
                    <a:lnTo>
                      <a:pt x="127" y="492"/>
                    </a:lnTo>
                    <a:lnTo>
                      <a:pt x="127" y="492"/>
                    </a:lnTo>
                    <a:lnTo>
                      <a:pt x="127" y="492"/>
                    </a:lnTo>
                    <a:lnTo>
                      <a:pt x="129" y="490"/>
                    </a:lnTo>
                    <a:lnTo>
                      <a:pt x="129" y="489"/>
                    </a:lnTo>
                    <a:lnTo>
                      <a:pt x="129" y="489"/>
                    </a:lnTo>
                    <a:lnTo>
                      <a:pt x="129" y="487"/>
                    </a:lnTo>
                    <a:lnTo>
                      <a:pt x="129" y="485"/>
                    </a:lnTo>
                    <a:lnTo>
                      <a:pt x="127" y="483"/>
                    </a:lnTo>
                    <a:lnTo>
                      <a:pt x="127" y="481"/>
                    </a:lnTo>
                    <a:lnTo>
                      <a:pt x="127" y="481"/>
                    </a:lnTo>
                    <a:lnTo>
                      <a:pt x="127" y="483"/>
                    </a:lnTo>
                    <a:lnTo>
                      <a:pt x="127" y="487"/>
                    </a:lnTo>
                    <a:close/>
                    <a:moveTo>
                      <a:pt x="53" y="418"/>
                    </a:moveTo>
                    <a:lnTo>
                      <a:pt x="51" y="416"/>
                    </a:lnTo>
                    <a:lnTo>
                      <a:pt x="49" y="416"/>
                    </a:lnTo>
                    <a:lnTo>
                      <a:pt x="49" y="416"/>
                    </a:lnTo>
                    <a:lnTo>
                      <a:pt x="49" y="418"/>
                    </a:lnTo>
                    <a:lnTo>
                      <a:pt x="49" y="418"/>
                    </a:lnTo>
                    <a:lnTo>
                      <a:pt x="47" y="420"/>
                    </a:lnTo>
                    <a:lnTo>
                      <a:pt x="46" y="420"/>
                    </a:lnTo>
                    <a:lnTo>
                      <a:pt x="46" y="422"/>
                    </a:lnTo>
                    <a:lnTo>
                      <a:pt x="46" y="424"/>
                    </a:lnTo>
                    <a:lnTo>
                      <a:pt x="46" y="426"/>
                    </a:lnTo>
                    <a:lnTo>
                      <a:pt x="47" y="428"/>
                    </a:lnTo>
                    <a:lnTo>
                      <a:pt x="53" y="430"/>
                    </a:lnTo>
                    <a:lnTo>
                      <a:pt x="57" y="426"/>
                    </a:lnTo>
                    <a:lnTo>
                      <a:pt x="57" y="422"/>
                    </a:lnTo>
                    <a:lnTo>
                      <a:pt x="55" y="418"/>
                    </a:lnTo>
                    <a:lnTo>
                      <a:pt x="53" y="418"/>
                    </a:lnTo>
                    <a:close/>
                    <a:moveTo>
                      <a:pt x="34" y="274"/>
                    </a:moveTo>
                    <a:lnTo>
                      <a:pt x="34" y="274"/>
                    </a:lnTo>
                    <a:lnTo>
                      <a:pt x="32" y="270"/>
                    </a:lnTo>
                    <a:lnTo>
                      <a:pt x="32" y="268"/>
                    </a:lnTo>
                    <a:lnTo>
                      <a:pt x="30" y="264"/>
                    </a:lnTo>
                    <a:lnTo>
                      <a:pt x="28" y="262"/>
                    </a:lnTo>
                    <a:lnTo>
                      <a:pt x="25" y="264"/>
                    </a:lnTo>
                    <a:lnTo>
                      <a:pt x="19" y="268"/>
                    </a:lnTo>
                    <a:lnTo>
                      <a:pt x="19" y="270"/>
                    </a:lnTo>
                    <a:lnTo>
                      <a:pt x="19" y="272"/>
                    </a:lnTo>
                    <a:lnTo>
                      <a:pt x="17" y="274"/>
                    </a:lnTo>
                    <a:lnTo>
                      <a:pt x="15" y="274"/>
                    </a:lnTo>
                    <a:lnTo>
                      <a:pt x="15" y="274"/>
                    </a:lnTo>
                    <a:lnTo>
                      <a:pt x="15" y="274"/>
                    </a:lnTo>
                    <a:lnTo>
                      <a:pt x="15" y="277"/>
                    </a:lnTo>
                    <a:lnTo>
                      <a:pt x="15" y="279"/>
                    </a:lnTo>
                    <a:lnTo>
                      <a:pt x="15" y="283"/>
                    </a:lnTo>
                    <a:lnTo>
                      <a:pt x="15" y="285"/>
                    </a:lnTo>
                    <a:lnTo>
                      <a:pt x="17" y="287"/>
                    </a:lnTo>
                    <a:lnTo>
                      <a:pt x="19" y="289"/>
                    </a:lnTo>
                    <a:lnTo>
                      <a:pt x="19" y="291"/>
                    </a:lnTo>
                    <a:lnTo>
                      <a:pt x="17" y="293"/>
                    </a:lnTo>
                    <a:lnTo>
                      <a:pt x="15" y="296"/>
                    </a:lnTo>
                    <a:lnTo>
                      <a:pt x="15" y="296"/>
                    </a:lnTo>
                    <a:lnTo>
                      <a:pt x="17" y="296"/>
                    </a:lnTo>
                    <a:lnTo>
                      <a:pt x="19" y="296"/>
                    </a:lnTo>
                    <a:lnTo>
                      <a:pt x="21" y="296"/>
                    </a:lnTo>
                    <a:lnTo>
                      <a:pt x="23" y="296"/>
                    </a:lnTo>
                    <a:lnTo>
                      <a:pt x="25" y="298"/>
                    </a:lnTo>
                    <a:lnTo>
                      <a:pt x="26" y="298"/>
                    </a:lnTo>
                    <a:lnTo>
                      <a:pt x="28" y="298"/>
                    </a:lnTo>
                    <a:lnTo>
                      <a:pt x="30" y="296"/>
                    </a:lnTo>
                    <a:lnTo>
                      <a:pt x="32" y="293"/>
                    </a:lnTo>
                    <a:lnTo>
                      <a:pt x="30" y="291"/>
                    </a:lnTo>
                    <a:lnTo>
                      <a:pt x="30" y="291"/>
                    </a:lnTo>
                    <a:lnTo>
                      <a:pt x="30" y="289"/>
                    </a:lnTo>
                    <a:lnTo>
                      <a:pt x="30" y="287"/>
                    </a:lnTo>
                    <a:lnTo>
                      <a:pt x="32" y="287"/>
                    </a:lnTo>
                    <a:lnTo>
                      <a:pt x="32" y="285"/>
                    </a:lnTo>
                    <a:lnTo>
                      <a:pt x="34" y="283"/>
                    </a:lnTo>
                    <a:lnTo>
                      <a:pt x="34" y="281"/>
                    </a:lnTo>
                    <a:lnTo>
                      <a:pt x="34" y="277"/>
                    </a:lnTo>
                    <a:lnTo>
                      <a:pt x="34" y="274"/>
                    </a:lnTo>
                    <a:close/>
                    <a:moveTo>
                      <a:pt x="44" y="215"/>
                    </a:moveTo>
                    <a:lnTo>
                      <a:pt x="42" y="215"/>
                    </a:lnTo>
                    <a:lnTo>
                      <a:pt x="42" y="213"/>
                    </a:lnTo>
                    <a:lnTo>
                      <a:pt x="44" y="211"/>
                    </a:lnTo>
                    <a:lnTo>
                      <a:pt x="44" y="211"/>
                    </a:lnTo>
                    <a:lnTo>
                      <a:pt x="44" y="209"/>
                    </a:lnTo>
                    <a:lnTo>
                      <a:pt x="42" y="207"/>
                    </a:lnTo>
                    <a:lnTo>
                      <a:pt x="40" y="205"/>
                    </a:lnTo>
                    <a:lnTo>
                      <a:pt x="38" y="205"/>
                    </a:lnTo>
                    <a:lnTo>
                      <a:pt x="38" y="209"/>
                    </a:lnTo>
                    <a:lnTo>
                      <a:pt x="38" y="211"/>
                    </a:lnTo>
                    <a:lnTo>
                      <a:pt x="38" y="213"/>
                    </a:lnTo>
                    <a:lnTo>
                      <a:pt x="38" y="215"/>
                    </a:lnTo>
                    <a:lnTo>
                      <a:pt x="38" y="215"/>
                    </a:lnTo>
                    <a:lnTo>
                      <a:pt x="36" y="215"/>
                    </a:lnTo>
                    <a:lnTo>
                      <a:pt x="36" y="215"/>
                    </a:lnTo>
                    <a:lnTo>
                      <a:pt x="34" y="215"/>
                    </a:lnTo>
                    <a:lnTo>
                      <a:pt x="34" y="218"/>
                    </a:lnTo>
                    <a:lnTo>
                      <a:pt x="36" y="218"/>
                    </a:lnTo>
                    <a:lnTo>
                      <a:pt x="36" y="218"/>
                    </a:lnTo>
                    <a:lnTo>
                      <a:pt x="36" y="218"/>
                    </a:lnTo>
                    <a:lnTo>
                      <a:pt x="38" y="220"/>
                    </a:lnTo>
                    <a:lnTo>
                      <a:pt x="40" y="218"/>
                    </a:lnTo>
                    <a:lnTo>
                      <a:pt x="42" y="218"/>
                    </a:lnTo>
                    <a:lnTo>
                      <a:pt x="44" y="218"/>
                    </a:lnTo>
                    <a:lnTo>
                      <a:pt x="44" y="217"/>
                    </a:lnTo>
                    <a:lnTo>
                      <a:pt x="44" y="217"/>
                    </a:lnTo>
                    <a:lnTo>
                      <a:pt x="44" y="215"/>
                    </a:lnTo>
                    <a:close/>
                    <a:moveTo>
                      <a:pt x="4" y="198"/>
                    </a:moveTo>
                    <a:lnTo>
                      <a:pt x="4" y="198"/>
                    </a:lnTo>
                    <a:lnTo>
                      <a:pt x="2" y="198"/>
                    </a:lnTo>
                    <a:lnTo>
                      <a:pt x="0" y="198"/>
                    </a:lnTo>
                    <a:lnTo>
                      <a:pt x="0" y="198"/>
                    </a:lnTo>
                    <a:lnTo>
                      <a:pt x="2" y="199"/>
                    </a:lnTo>
                    <a:lnTo>
                      <a:pt x="2" y="203"/>
                    </a:lnTo>
                    <a:lnTo>
                      <a:pt x="4" y="203"/>
                    </a:lnTo>
                    <a:lnTo>
                      <a:pt x="6" y="203"/>
                    </a:lnTo>
                    <a:lnTo>
                      <a:pt x="6" y="201"/>
                    </a:lnTo>
                    <a:lnTo>
                      <a:pt x="6" y="199"/>
                    </a:lnTo>
                    <a:lnTo>
                      <a:pt x="6" y="198"/>
                    </a:lnTo>
                    <a:lnTo>
                      <a:pt x="4" y="198"/>
                    </a:lnTo>
                    <a:close/>
                    <a:moveTo>
                      <a:pt x="76" y="163"/>
                    </a:moveTo>
                    <a:lnTo>
                      <a:pt x="76" y="163"/>
                    </a:lnTo>
                    <a:lnTo>
                      <a:pt x="76" y="161"/>
                    </a:lnTo>
                    <a:lnTo>
                      <a:pt x="74" y="158"/>
                    </a:lnTo>
                    <a:lnTo>
                      <a:pt x="74" y="156"/>
                    </a:lnTo>
                    <a:lnTo>
                      <a:pt x="74" y="156"/>
                    </a:lnTo>
                    <a:lnTo>
                      <a:pt x="70" y="156"/>
                    </a:lnTo>
                    <a:lnTo>
                      <a:pt x="70" y="156"/>
                    </a:lnTo>
                    <a:lnTo>
                      <a:pt x="68" y="158"/>
                    </a:lnTo>
                    <a:lnTo>
                      <a:pt x="66" y="160"/>
                    </a:lnTo>
                    <a:lnTo>
                      <a:pt x="68" y="161"/>
                    </a:lnTo>
                    <a:lnTo>
                      <a:pt x="68" y="161"/>
                    </a:lnTo>
                    <a:lnTo>
                      <a:pt x="70" y="161"/>
                    </a:lnTo>
                    <a:lnTo>
                      <a:pt x="70" y="163"/>
                    </a:lnTo>
                    <a:lnTo>
                      <a:pt x="70" y="163"/>
                    </a:lnTo>
                    <a:lnTo>
                      <a:pt x="72" y="163"/>
                    </a:lnTo>
                    <a:lnTo>
                      <a:pt x="74" y="163"/>
                    </a:lnTo>
                    <a:lnTo>
                      <a:pt x="74" y="165"/>
                    </a:lnTo>
                    <a:lnTo>
                      <a:pt x="74" y="165"/>
                    </a:lnTo>
                    <a:lnTo>
                      <a:pt x="76" y="167"/>
                    </a:lnTo>
                    <a:lnTo>
                      <a:pt x="76" y="169"/>
                    </a:lnTo>
                    <a:lnTo>
                      <a:pt x="78" y="169"/>
                    </a:lnTo>
                    <a:lnTo>
                      <a:pt x="76" y="163"/>
                    </a:lnTo>
                    <a:close/>
                    <a:moveTo>
                      <a:pt x="78" y="141"/>
                    </a:moveTo>
                    <a:lnTo>
                      <a:pt x="78" y="142"/>
                    </a:lnTo>
                    <a:lnTo>
                      <a:pt x="78" y="144"/>
                    </a:lnTo>
                    <a:lnTo>
                      <a:pt x="78" y="146"/>
                    </a:lnTo>
                    <a:lnTo>
                      <a:pt x="78" y="146"/>
                    </a:lnTo>
                    <a:lnTo>
                      <a:pt x="80" y="148"/>
                    </a:lnTo>
                    <a:lnTo>
                      <a:pt x="80" y="150"/>
                    </a:lnTo>
                    <a:lnTo>
                      <a:pt x="80" y="150"/>
                    </a:lnTo>
                    <a:lnTo>
                      <a:pt x="82" y="150"/>
                    </a:lnTo>
                    <a:lnTo>
                      <a:pt x="82" y="148"/>
                    </a:lnTo>
                    <a:lnTo>
                      <a:pt x="82" y="144"/>
                    </a:lnTo>
                    <a:lnTo>
                      <a:pt x="82" y="144"/>
                    </a:lnTo>
                    <a:lnTo>
                      <a:pt x="82" y="142"/>
                    </a:lnTo>
                    <a:lnTo>
                      <a:pt x="82" y="142"/>
                    </a:lnTo>
                    <a:lnTo>
                      <a:pt x="82" y="141"/>
                    </a:lnTo>
                    <a:lnTo>
                      <a:pt x="82" y="141"/>
                    </a:lnTo>
                    <a:lnTo>
                      <a:pt x="82" y="141"/>
                    </a:lnTo>
                    <a:lnTo>
                      <a:pt x="80" y="141"/>
                    </a:lnTo>
                    <a:lnTo>
                      <a:pt x="80" y="141"/>
                    </a:lnTo>
                    <a:lnTo>
                      <a:pt x="78" y="141"/>
                    </a:lnTo>
                    <a:lnTo>
                      <a:pt x="78" y="141"/>
                    </a:lnTo>
                    <a:close/>
                    <a:moveTo>
                      <a:pt x="152" y="133"/>
                    </a:moveTo>
                    <a:lnTo>
                      <a:pt x="152" y="133"/>
                    </a:lnTo>
                    <a:lnTo>
                      <a:pt x="150" y="133"/>
                    </a:lnTo>
                    <a:lnTo>
                      <a:pt x="150" y="135"/>
                    </a:lnTo>
                    <a:lnTo>
                      <a:pt x="152" y="133"/>
                    </a:lnTo>
                    <a:close/>
                    <a:moveTo>
                      <a:pt x="44" y="83"/>
                    </a:moveTo>
                    <a:lnTo>
                      <a:pt x="44" y="82"/>
                    </a:lnTo>
                    <a:lnTo>
                      <a:pt x="44" y="82"/>
                    </a:lnTo>
                    <a:lnTo>
                      <a:pt x="44" y="80"/>
                    </a:lnTo>
                    <a:lnTo>
                      <a:pt x="44" y="80"/>
                    </a:lnTo>
                    <a:lnTo>
                      <a:pt x="46" y="78"/>
                    </a:lnTo>
                    <a:lnTo>
                      <a:pt x="47" y="76"/>
                    </a:lnTo>
                    <a:lnTo>
                      <a:pt x="47" y="74"/>
                    </a:lnTo>
                    <a:lnTo>
                      <a:pt x="47" y="70"/>
                    </a:lnTo>
                    <a:lnTo>
                      <a:pt x="47" y="68"/>
                    </a:lnTo>
                    <a:lnTo>
                      <a:pt x="47" y="68"/>
                    </a:lnTo>
                    <a:lnTo>
                      <a:pt x="47" y="66"/>
                    </a:lnTo>
                    <a:lnTo>
                      <a:pt x="47" y="66"/>
                    </a:lnTo>
                    <a:lnTo>
                      <a:pt x="46" y="66"/>
                    </a:lnTo>
                    <a:lnTo>
                      <a:pt x="46" y="66"/>
                    </a:lnTo>
                    <a:lnTo>
                      <a:pt x="46" y="66"/>
                    </a:lnTo>
                    <a:lnTo>
                      <a:pt x="44" y="66"/>
                    </a:lnTo>
                    <a:lnTo>
                      <a:pt x="44" y="66"/>
                    </a:lnTo>
                    <a:lnTo>
                      <a:pt x="44" y="68"/>
                    </a:lnTo>
                    <a:lnTo>
                      <a:pt x="44" y="70"/>
                    </a:lnTo>
                    <a:lnTo>
                      <a:pt x="42" y="76"/>
                    </a:lnTo>
                    <a:lnTo>
                      <a:pt x="42" y="76"/>
                    </a:lnTo>
                    <a:lnTo>
                      <a:pt x="42" y="78"/>
                    </a:lnTo>
                    <a:lnTo>
                      <a:pt x="44" y="83"/>
                    </a:lnTo>
                    <a:lnTo>
                      <a:pt x="44" y="83"/>
                    </a:lnTo>
                    <a:close/>
                    <a:moveTo>
                      <a:pt x="190" y="23"/>
                    </a:moveTo>
                    <a:lnTo>
                      <a:pt x="188" y="25"/>
                    </a:lnTo>
                    <a:lnTo>
                      <a:pt x="190" y="25"/>
                    </a:lnTo>
                    <a:lnTo>
                      <a:pt x="190" y="25"/>
                    </a:lnTo>
                    <a:lnTo>
                      <a:pt x="190" y="23"/>
                    </a:lnTo>
                    <a:close/>
                    <a:moveTo>
                      <a:pt x="68" y="116"/>
                    </a:moveTo>
                    <a:lnTo>
                      <a:pt x="68" y="116"/>
                    </a:lnTo>
                    <a:lnTo>
                      <a:pt x="68" y="114"/>
                    </a:lnTo>
                    <a:lnTo>
                      <a:pt x="68" y="112"/>
                    </a:lnTo>
                    <a:lnTo>
                      <a:pt x="70" y="112"/>
                    </a:lnTo>
                    <a:lnTo>
                      <a:pt x="70" y="110"/>
                    </a:lnTo>
                    <a:lnTo>
                      <a:pt x="72" y="106"/>
                    </a:lnTo>
                    <a:lnTo>
                      <a:pt x="70" y="102"/>
                    </a:lnTo>
                    <a:lnTo>
                      <a:pt x="70" y="101"/>
                    </a:lnTo>
                    <a:lnTo>
                      <a:pt x="70" y="97"/>
                    </a:lnTo>
                    <a:lnTo>
                      <a:pt x="70" y="93"/>
                    </a:lnTo>
                    <a:lnTo>
                      <a:pt x="70" y="91"/>
                    </a:lnTo>
                    <a:lnTo>
                      <a:pt x="70" y="89"/>
                    </a:lnTo>
                    <a:lnTo>
                      <a:pt x="70" y="87"/>
                    </a:lnTo>
                    <a:lnTo>
                      <a:pt x="68" y="85"/>
                    </a:lnTo>
                    <a:lnTo>
                      <a:pt x="68" y="83"/>
                    </a:lnTo>
                    <a:lnTo>
                      <a:pt x="68" y="82"/>
                    </a:lnTo>
                    <a:lnTo>
                      <a:pt x="68" y="80"/>
                    </a:lnTo>
                    <a:lnTo>
                      <a:pt x="68" y="78"/>
                    </a:lnTo>
                    <a:lnTo>
                      <a:pt x="66" y="76"/>
                    </a:lnTo>
                    <a:lnTo>
                      <a:pt x="66" y="74"/>
                    </a:lnTo>
                    <a:lnTo>
                      <a:pt x="66" y="74"/>
                    </a:lnTo>
                    <a:lnTo>
                      <a:pt x="65" y="74"/>
                    </a:lnTo>
                    <a:lnTo>
                      <a:pt x="65" y="72"/>
                    </a:lnTo>
                    <a:lnTo>
                      <a:pt x="65" y="72"/>
                    </a:lnTo>
                    <a:lnTo>
                      <a:pt x="63" y="74"/>
                    </a:lnTo>
                    <a:lnTo>
                      <a:pt x="63" y="74"/>
                    </a:lnTo>
                    <a:lnTo>
                      <a:pt x="61" y="74"/>
                    </a:lnTo>
                    <a:lnTo>
                      <a:pt x="61" y="74"/>
                    </a:lnTo>
                    <a:lnTo>
                      <a:pt x="61" y="72"/>
                    </a:lnTo>
                    <a:lnTo>
                      <a:pt x="61" y="72"/>
                    </a:lnTo>
                    <a:lnTo>
                      <a:pt x="61" y="72"/>
                    </a:lnTo>
                    <a:lnTo>
                      <a:pt x="63" y="66"/>
                    </a:lnTo>
                    <a:lnTo>
                      <a:pt x="63" y="66"/>
                    </a:lnTo>
                    <a:lnTo>
                      <a:pt x="65" y="66"/>
                    </a:lnTo>
                    <a:lnTo>
                      <a:pt x="65" y="66"/>
                    </a:lnTo>
                    <a:lnTo>
                      <a:pt x="66" y="66"/>
                    </a:lnTo>
                    <a:lnTo>
                      <a:pt x="66" y="68"/>
                    </a:lnTo>
                    <a:lnTo>
                      <a:pt x="66" y="68"/>
                    </a:lnTo>
                    <a:lnTo>
                      <a:pt x="68" y="68"/>
                    </a:lnTo>
                    <a:lnTo>
                      <a:pt x="68" y="66"/>
                    </a:lnTo>
                    <a:lnTo>
                      <a:pt x="68" y="64"/>
                    </a:lnTo>
                    <a:lnTo>
                      <a:pt x="66" y="63"/>
                    </a:lnTo>
                    <a:lnTo>
                      <a:pt x="65" y="63"/>
                    </a:lnTo>
                    <a:lnTo>
                      <a:pt x="65" y="61"/>
                    </a:lnTo>
                    <a:lnTo>
                      <a:pt x="66" y="59"/>
                    </a:lnTo>
                    <a:lnTo>
                      <a:pt x="68" y="59"/>
                    </a:lnTo>
                    <a:lnTo>
                      <a:pt x="68" y="57"/>
                    </a:lnTo>
                    <a:lnTo>
                      <a:pt x="68" y="57"/>
                    </a:lnTo>
                    <a:lnTo>
                      <a:pt x="68" y="59"/>
                    </a:lnTo>
                    <a:lnTo>
                      <a:pt x="68" y="61"/>
                    </a:lnTo>
                    <a:lnTo>
                      <a:pt x="68" y="61"/>
                    </a:lnTo>
                    <a:lnTo>
                      <a:pt x="70" y="63"/>
                    </a:lnTo>
                    <a:lnTo>
                      <a:pt x="70" y="63"/>
                    </a:lnTo>
                    <a:lnTo>
                      <a:pt x="70" y="61"/>
                    </a:lnTo>
                    <a:lnTo>
                      <a:pt x="70" y="61"/>
                    </a:lnTo>
                    <a:lnTo>
                      <a:pt x="72" y="61"/>
                    </a:lnTo>
                    <a:lnTo>
                      <a:pt x="74" y="61"/>
                    </a:lnTo>
                    <a:lnTo>
                      <a:pt x="76" y="59"/>
                    </a:lnTo>
                    <a:lnTo>
                      <a:pt x="76" y="55"/>
                    </a:lnTo>
                    <a:lnTo>
                      <a:pt x="76" y="53"/>
                    </a:lnTo>
                    <a:lnTo>
                      <a:pt x="76" y="45"/>
                    </a:lnTo>
                    <a:lnTo>
                      <a:pt x="78" y="44"/>
                    </a:lnTo>
                    <a:lnTo>
                      <a:pt x="80" y="40"/>
                    </a:lnTo>
                    <a:lnTo>
                      <a:pt x="80" y="40"/>
                    </a:lnTo>
                    <a:lnTo>
                      <a:pt x="76" y="38"/>
                    </a:lnTo>
                    <a:lnTo>
                      <a:pt x="76" y="36"/>
                    </a:lnTo>
                    <a:lnTo>
                      <a:pt x="74" y="34"/>
                    </a:lnTo>
                    <a:lnTo>
                      <a:pt x="72" y="36"/>
                    </a:lnTo>
                    <a:lnTo>
                      <a:pt x="70" y="34"/>
                    </a:lnTo>
                    <a:lnTo>
                      <a:pt x="70" y="34"/>
                    </a:lnTo>
                    <a:lnTo>
                      <a:pt x="70" y="32"/>
                    </a:lnTo>
                    <a:lnTo>
                      <a:pt x="70" y="30"/>
                    </a:lnTo>
                    <a:lnTo>
                      <a:pt x="72" y="30"/>
                    </a:lnTo>
                    <a:lnTo>
                      <a:pt x="72" y="32"/>
                    </a:lnTo>
                    <a:lnTo>
                      <a:pt x="72" y="34"/>
                    </a:lnTo>
                    <a:lnTo>
                      <a:pt x="74" y="32"/>
                    </a:lnTo>
                    <a:lnTo>
                      <a:pt x="76" y="32"/>
                    </a:lnTo>
                    <a:lnTo>
                      <a:pt x="76" y="30"/>
                    </a:lnTo>
                    <a:lnTo>
                      <a:pt x="76" y="30"/>
                    </a:lnTo>
                    <a:lnTo>
                      <a:pt x="78" y="28"/>
                    </a:lnTo>
                    <a:lnTo>
                      <a:pt x="80" y="26"/>
                    </a:lnTo>
                    <a:lnTo>
                      <a:pt x="80" y="26"/>
                    </a:lnTo>
                    <a:lnTo>
                      <a:pt x="80" y="26"/>
                    </a:lnTo>
                    <a:lnTo>
                      <a:pt x="78" y="26"/>
                    </a:lnTo>
                    <a:lnTo>
                      <a:pt x="78" y="26"/>
                    </a:lnTo>
                    <a:lnTo>
                      <a:pt x="78" y="21"/>
                    </a:lnTo>
                    <a:lnTo>
                      <a:pt x="78" y="17"/>
                    </a:lnTo>
                    <a:lnTo>
                      <a:pt x="78" y="13"/>
                    </a:lnTo>
                    <a:lnTo>
                      <a:pt x="76" y="11"/>
                    </a:lnTo>
                    <a:lnTo>
                      <a:pt x="76" y="11"/>
                    </a:lnTo>
                    <a:lnTo>
                      <a:pt x="74" y="11"/>
                    </a:lnTo>
                    <a:lnTo>
                      <a:pt x="74" y="11"/>
                    </a:lnTo>
                    <a:lnTo>
                      <a:pt x="74" y="11"/>
                    </a:lnTo>
                    <a:lnTo>
                      <a:pt x="72" y="9"/>
                    </a:lnTo>
                    <a:lnTo>
                      <a:pt x="72" y="11"/>
                    </a:lnTo>
                    <a:lnTo>
                      <a:pt x="72" y="11"/>
                    </a:lnTo>
                    <a:lnTo>
                      <a:pt x="72" y="11"/>
                    </a:lnTo>
                    <a:lnTo>
                      <a:pt x="72" y="13"/>
                    </a:lnTo>
                    <a:lnTo>
                      <a:pt x="72" y="13"/>
                    </a:lnTo>
                    <a:lnTo>
                      <a:pt x="72" y="13"/>
                    </a:lnTo>
                    <a:lnTo>
                      <a:pt x="72" y="13"/>
                    </a:lnTo>
                    <a:lnTo>
                      <a:pt x="70" y="11"/>
                    </a:lnTo>
                    <a:lnTo>
                      <a:pt x="70" y="13"/>
                    </a:lnTo>
                    <a:lnTo>
                      <a:pt x="68" y="13"/>
                    </a:lnTo>
                    <a:lnTo>
                      <a:pt x="66" y="13"/>
                    </a:lnTo>
                    <a:lnTo>
                      <a:pt x="66" y="13"/>
                    </a:lnTo>
                    <a:lnTo>
                      <a:pt x="66" y="15"/>
                    </a:lnTo>
                    <a:lnTo>
                      <a:pt x="66" y="17"/>
                    </a:lnTo>
                    <a:lnTo>
                      <a:pt x="66" y="17"/>
                    </a:lnTo>
                    <a:lnTo>
                      <a:pt x="65" y="19"/>
                    </a:lnTo>
                    <a:lnTo>
                      <a:pt x="63" y="21"/>
                    </a:lnTo>
                    <a:lnTo>
                      <a:pt x="63" y="21"/>
                    </a:lnTo>
                    <a:lnTo>
                      <a:pt x="63" y="23"/>
                    </a:lnTo>
                    <a:lnTo>
                      <a:pt x="63" y="23"/>
                    </a:lnTo>
                    <a:lnTo>
                      <a:pt x="63" y="25"/>
                    </a:lnTo>
                    <a:lnTo>
                      <a:pt x="63" y="26"/>
                    </a:lnTo>
                    <a:lnTo>
                      <a:pt x="63" y="26"/>
                    </a:lnTo>
                    <a:lnTo>
                      <a:pt x="61" y="28"/>
                    </a:lnTo>
                    <a:lnTo>
                      <a:pt x="59" y="32"/>
                    </a:lnTo>
                    <a:lnTo>
                      <a:pt x="57" y="34"/>
                    </a:lnTo>
                    <a:lnTo>
                      <a:pt x="59" y="36"/>
                    </a:lnTo>
                    <a:lnTo>
                      <a:pt x="59" y="36"/>
                    </a:lnTo>
                    <a:lnTo>
                      <a:pt x="59" y="38"/>
                    </a:lnTo>
                    <a:lnTo>
                      <a:pt x="59" y="42"/>
                    </a:lnTo>
                    <a:lnTo>
                      <a:pt x="59" y="42"/>
                    </a:lnTo>
                    <a:lnTo>
                      <a:pt x="57" y="44"/>
                    </a:lnTo>
                    <a:lnTo>
                      <a:pt x="57" y="45"/>
                    </a:lnTo>
                    <a:lnTo>
                      <a:pt x="57" y="47"/>
                    </a:lnTo>
                    <a:lnTo>
                      <a:pt x="57" y="47"/>
                    </a:lnTo>
                    <a:lnTo>
                      <a:pt x="57" y="49"/>
                    </a:lnTo>
                    <a:lnTo>
                      <a:pt x="59" y="51"/>
                    </a:lnTo>
                    <a:lnTo>
                      <a:pt x="59" y="51"/>
                    </a:lnTo>
                    <a:lnTo>
                      <a:pt x="59" y="51"/>
                    </a:lnTo>
                    <a:lnTo>
                      <a:pt x="59" y="51"/>
                    </a:lnTo>
                    <a:lnTo>
                      <a:pt x="57" y="55"/>
                    </a:lnTo>
                    <a:lnTo>
                      <a:pt x="55" y="61"/>
                    </a:lnTo>
                    <a:lnTo>
                      <a:pt x="55" y="63"/>
                    </a:lnTo>
                    <a:lnTo>
                      <a:pt x="57" y="64"/>
                    </a:lnTo>
                    <a:lnTo>
                      <a:pt x="57" y="64"/>
                    </a:lnTo>
                    <a:lnTo>
                      <a:pt x="57" y="66"/>
                    </a:lnTo>
                    <a:lnTo>
                      <a:pt x="55" y="68"/>
                    </a:lnTo>
                    <a:lnTo>
                      <a:pt x="55" y="74"/>
                    </a:lnTo>
                    <a:lnTo>
                      <a:pt x="55" y="76"/>
                    </a:lnTo>
                    <a:lnTo>
                      <a:pt x="53" y="78"/>
                    </a:lnTo>
                    <a:lnTo>
                      <a:pt x="53" y="80"/>
                    </a:lnTo>
                    <a:lnTo>
                      <a:pt x="51" y="80"/>
                    </a:lnTo>
                    <a:lnTo>
                      <a:pt x="49" y="80"/>
                    </a:lnTo>
                    <a:lnTo>
                      <a:pt x="49" y="82"/>
                    </a:lnTo>
                    <a:lnTo>
                      <a:pt x="47" y="82"/>
                    </a:lnTo>
                    <a:lnTo>
                      <a:pt x="47" y="83"/>
                    </a:lnTo>
                    <a:lnTo>
                      <a:pt x="49" y="87"/>
                    </a:lnTo>
                    <a:lnTo>
                      <a:pt x="49" y="93"/>
                    </a:lnTo>
                    <a:lnTo>
                      <a:pt x="49" y="95"/>
                    </a:lnTo>
                    <a:lnTo>
                      <a:pt x="51" y="95"/>
                    </a:lnTo>
                    <a:lnTo>
                      <a:pt x="51" y="97"/>
                    </a:lnTo>
                    <a:lnTo>
                      <a:pt x="51" y="97"/>
                    </a:lnTo>
                    <a:lnTo>
                      <a:pt x="51" y="97"/>
                    </a:lnTo>
                    <a:lnTo>
                      <a:pt x="51" y="97"/>
                    </a:lnTo>
                    <a:lnTo>
                      <a:pt x="49" y="97"/>
                    </a:lnTo>
                    <a:lnTo>
                      <a:pt x="49" y="99"/>
                    </a:lnTo>
                    <a:lnTo>
                      <a:pt x="49" y="99"/>
                    </a:lnTo>
                    <a:lnTo>
                      <a:pt x="49" y="99"/>
                    </a:lnTo>
                    <a:lnTo>
                      <a:pt x="47" y="101"/>
                    </a:lnTo>
                    <a:lnTo>
                      <a:pt x="46" y="102"/>
                    </a:lnTo>
                    <a:lnTo>
                      <a:pt x="46" y="125"/>
                    </a:lnTo>
                    <a:lnTo>
                      <a:pt x="46" y="127"/>
                    </a:lnTo>
                    <a:lnTo>
                      <a:pt x="47" y="129"/>
                    </a:lnTo>
                    <a:lnTo>
                      <a:pt x="49" y="129"/>
                    </a:lnTo>
                    <a:lnTo>
                      <a:pt x="51" y="129"/>
                    </a:lnTo>
                    <a:lnTo>
                      <a:pt x="53" y="131"/>
                    </a:lnTo>
                    <a:lnTo>
                      <a:pt x="53" y="131"/>
                    </a:lnTo>
                    <a:lnTo>
                      <a:pt x="53" y="133"/>
                    </a:lnTo>
                    <a:lnTo>
                      <a:pt x="53" y="133"/>
                    </a:lnTo>
                    <a:lnTo>
                      <a:pt x="51" y="133"/>
                    </a:lnTo>
                    <a:lnTo>
                      <a:pt x="51" y="133"/>
                    </a:lnTo>
                    <a:lnTo>
                      <a:pt x="49" y="133"/>
                    </a:lnTo>
                    <a:lnTo>
                      <a:pt x="49" y="133"/>
                    </a:lnTo>
                    <a:lnTo>
                      <a:pt x="49" y="135"/>
                    </a:lnTo>
                    <a:lnTo>
                      <a:pt x="49" y="135"/>
                    </a:lnTo>
                    <a:lnTo>
                      <a:pt x="51" y="135"/>
                    </a:lnTo>
                    <a:lnTo>
                      <a:pt x="51" y="135"/>
                    </a:lnTo>
                    <a:lnTo>
                      <a:pt x="51" y="135"/>
                    </a:lnTo>
                    <a:lnTo>
                      <a:pt x="53" y="139"/>
                    </a:lnTo>
                    <a:lnTo>
                      <a:pt x="53" y="141"/>
                    </a:lnTo>
                    <a:lnTo>
                      <a:pt x="51" y="141"/>
                    </a:lnTo>
                    <a:lnTo>
                      <a:pt x="51" y="142"/>
                    </a:lnTo>
                    <a:lnTo>
                      <a:pt x="49" y="142"/>
                    </a:lnTo>
                    <a:lnTo>
                      <a:pt x="47" y="142"/>
                    </a:lnTo>
                    <a:lnTo>
                      <a:pt x="47" y="142"/>
                    </a:lnTo>
                    <a:lnTo>
                      <a:pt x="47" y="142"/>
                    </a:lnTo>
                    <a:lnTo>
                      <a:pt x="47" y="142"/>
                    </a:lnTo>
                    <a:lnTo>
                      <a:pt x="47" y="142"/>
                    </a:lnTo>
                    <a:lnTo>
                      <a:pt x="46" y="142"/>
                    </a:lnTo>
                    <a:lnTo>
                      <a:pt x="46" y="142"/>
                    </a:lnTo>
                    <a:lnTo>
                      <a:pt x="47" y="141"/>
                    </a:lnTo>
                    <a:lnTo>
                      <a:pt x="46" y="139"/>
                    </a:lnTo>
                    <a:lnTo>
                      <a:pt x="46" y="137"/>
                    </a:lnTo>
                    <a:lnTo>
                      <a:pt x="46" y="139"/>
                    </a:lnTo>
                    <a:lnTo>
                      <a:pt x="44" y="139"/>
                    </a:lnTo>
                    <a:lnTo>
                      <a:pt x="44" y="139"/>
                    </a:lnTo>
                    <a:lnTo>
                      <a:pt x="42" y="139"/>
                    </a:lnTo>
                    <a:lnTo>
                      <a:pt x="42" y="141"/>
                    </a:lnTo>
                    <a:lnTo>
                      <a:pt x="40" y="144"/>
                    </a:lnTo>
                    <a:lnTo>
                      <a:pt x="38" y="146"/>
                    </a:lnTo>
                    <a:lnTo>
                      <a:pt x="40" y="156"/>
                    </a:lnTo>
                    <a:lnTo>
                      <a:pt x="38" y="158"/>
                    </a:lnTo>
                    <a:lnTo>
                      <a:pt x="38" y="160"/>
                    </a:lnTo>
                    <a:lnTo>
                      <a:pt x="38" y="160"/>
                    </a:lnTo>
                    <a:lnTo>
                      <a:pt x="38" y="161"/>
                    </a:lnTo>
                    <a:lnTo>
                      <a:pt x="38" y="163"/>
                    </a:lnTo>
                    <a:lnTo>
                      <a:pt x="38" y="165"/>
                    </a:lnTo>
                    <a:lnTo>
                      <a:pt x="38" y="165"/>
                    </a:lnTo>
                    <a:lnTo>
                      <a:pt x="38" y="171"/>
                    </a:lnTo>
                    <a:lnTo>
                      <a:pt x="36" y="171"/>
                    </a:lnTo>
                    <a:lnTo>
                      <a:pt x="36" y="171"/>
                    </a:lnTo>
                    <a:lnTo>
                      <a:pt x="36" y="171"/>
                    </a:lnTo>
                    <a:lnTo>
                      <a:pt x="36" y="169"/>
                    </a:lnTo>
                    <a:lnTo>
                      <a:pt x="36" y="169"/>
                    </a:lnTo>
                    <a:lnTo>
                      <a:pt x="34" y="169"/>
                    </a:lnTo>
                    <a:lnTo>
                      <a:pt x="34" y="167"/>
                    </a:lnTo>
                    <a:lnTo>
                      <a:pt x="32" y="165"/>
                    </a:lnTo>
                    <a:lnTo>
                      <a:pt x="32" y="165"/>
                    </a:lnTo>
                    <a:lnTo>
                      <a:pt x="32" y="165"/>
                    </a:lnTo>
                    <a:lnTo>
                      <a:pt x="30" y="169"/>
                    </a:lnTo>
                    <a:lnTo>
                      <a:pt x="28" y="171"/>
                    </a:lnTo>
                    <a:lnTo>
                      <a:pt x="28" y="171"/>
                    </a:lnTo>
                    <a:lnTo>
                      <a:pt x="28" y="173"/>
                    </a:lnTo>
                    <a:lnTo>
                      <a:pt x="28" y="173"/>
                    </a:lnTo>
                    <a:lnTo>
                      <a:pt x="28" y="173"/>
                    </a:lnTo>
                    <a:lnTo>
                      <a:pt x="28" y="173"/>
                    </a:lnTo>
                    <a:lnTo>
                      <a:pt x="28" y="173"/>
                    </a:lnTo>
                    <a:lnTo>
                      <a:pt x="28" y="173"/>
                    </a:lnTo>
                    <a:lnTo>
                      <a:pt x="30" y="175"/>
                    </a:lnTo>
                    <a:lnTo>
                      <a:pt x="30" y="175"/>
                    </a:lnTo>
                    <a:lnTo>
                      <a:pt x="32" y="175"/>
                    </a:lnTo>
                    <a:lnTo>
                      <a:pt x="32" y="175"/>
                    </a:lnTo>
                    <a:lnTo>
                      <a:pt x="32" y="179"/>
                    </a:lnTo>
                    <a:lnTo>
                      <a:pt x="32" y="184"/>
                    </a:lnTo>
                    <a:lnTo>
                      <a:pt x="32" y="184"/>
                    </a:lnTo>
                    <a:lnTo>
                      <a:pt x="34" y="186"/>
                    </a:lnTo>
                    <a:lnTo>
                      <a:pt x="34" y="186"/>
                    </a:lnTo>
                    <a:lnTo>
                      <a:pt x="34" y="186"/>
                    </a:lnTo>
                    <a:lnTo>
                      <a:pt x="36" y="186"/>
                    </a:lnTo>
                    <a:lnTo>
                      <a:pt x="36" y="186"/>
                    </a:lnTo>
                    <a:lnTo>
                      <a:pt x="36" y="188"/>
                    </a:lnTo>
                    <a:lnTo>
                      <a:pt x="36" y="190"/>
                    </a:lnTo>
                    <a:lnTo>
                      <a:pt x="36" y="190"/>
                    </a:lnTo>
                    <a:lnTo>
                      <a:pt x="36" y="192"/>
                    </a:lnTo>
                    <a:lnTo>
                      <a:pt x="38" y="192"/>
                    </a:lnTo>
                    <a:lnTo>
                      <a:pt x="40" y="192"/>
                    </a:lnTo>
                    <a:lnTo>
                      <a:pt x="40" y="194"/>
                    </a:lnTo>
                    <a:lnTo>
                      <a:pt x="40" y="194"/>
                    </a:lnTo>
                    <a:lnTo>
                      <a:pt x="38" y="194"/>
                    </a:lnTo>
                    <a:lnTo>
                      <a:pt x="38" y="194"/>
                    </a:lnTo>
                    <a:lnTo>
                      <a:pt x="38" y="196"/>
                    </a:lnTo>
                    <a:lnTo>
                      <a:pt x="38" y="196"/>
                    </a:lnTo>
                    <a:lnTo>
                      <a:pt x="38" y="198"/>
                    </a:lnTo>
                    <a:lnTo>
                      <a:pt x="38" y="198"/>
                    </a:lnTo>
                    <a:lnTo>
                      <a:pt x="40" y="199"/>
                    </a:lnTo>
                    <a:lnTo>
                      <a:pt x="40" y="199"/>
                    </a:lnTo>
                    <a:lnTo>
                      <a:pt x="40" y="199"/>
                    </a:lnTo>
                    <a:lnTo>
                      <a:pt x="40" y="201"/>
                    </a:lnTo>
                    <a:lnTo>
                      <a:pt x="40" y="201"/>
                    </a:lnTo>
                    <a:lnTo>
                      <a:pt x="44" y="205"/>
                    </a:lnTo>
                    <a:lnTo>
                      <a:pt x="44" y="205"/>
                    </a:lnTo>
                    <a:lnTo>
                      <a:pt x="46" y="205"/>
                    </a:lnTo>
                    <a:lnTo>
                      <a:pt x="46" y="205"/>
                    </a:lnTo>
                    <a:lnTo>
                      <a:pt x="46" y="207"/>
                    </a:lnTo>
                    <a:lnTo>
                      <a:pt x="47" y="205"/>
                    </a:lnTo>
                    <a:lnTo>
                      <a:pt x="47" y="203"/>
                    </a:lnTo>
                    <a:lnTo>
                      <a:pt x="49" y="201"/>
                    </a:lnTo>
                    <a:lnTo>
                      <a:pt x="49" y="198"/>
                    </a:lnTo>
                    <a:lnTo>
                      <a:pt x="49" y="198"/>
                    </a:lnTo>
                    <a:lnTo>
                      <a:pt x="49" y="196"/>
                    </a:lnTo>
                    <a:lnTo>
                      <a:pt x="51" y="196"/>
                    </a:lnTo>
                    <a:lnTo>
                      <a:pt x="51" y="194"/>
                    </a:lnTo>
                    <a:lnTo>
                      <a:pt x="49" y="190"/>
                    </a:lnTo>
                    <a:lnTo>
                      <a:pt x="49" y="190"/>
                    </a:lnTo>
                    <a:lnTo>
                      <a:pt x="49" y="188"/>
                    </a:lnTo>
                    <a:lnTo>
                      <a:pt x="47" y="188"/>
                    </a:lnTo>
                    <a:lnTo>
                      <a:pt x="47" y="190"/>
                    </a:lnTo>
                    <a:lnTo>
                      <a:pt x="47" y="192"/>
                    </a:lnTo>
                    <a:lnTo>
                      <a:pt x="47" y="192"/>
                    </a:lnTo>
                    <a:lnTo>
                      <a:pt x="46" y="192"/>
                    </a:lnTo>
                    <a:lnTo>
                      <a:pt x="46" y="192"/>
                    </a:lnTo>
                    <a:lnTo>
                      <a:pt x="46" y="194"/>
                    </a:lnTo>
                    <a:lnTo>
                      <a:pt x="46" y="196"/>
                    </a:lnTo>
                    <a:lnTo>
                      <a:pt x="44" y="196"/>
                    </a:lnTo>
                    <a:lnTo>
                      <a:pt x="44" y="196"/>
                    </a:lnTo>
                    <a:lnTo>
                      <a:pt x="44" y="196"/>
                    </a:lnTo>
                    <a:lnTo>
                      <a:pt x="44" y="194"/>
                    </a:lnTo>
                    <a:lnTo>
                      <a:pt x="44" y="192"/>
                    </a:lnTo>
                    <a:lnTo>
                      <a:pt x="44" y="192"/>
                    </a:lnTo>
                    <a:lnTo>
                      <a:pt x="46" y="188"/>
                    </a:lnTo>
                    <a:lnTo>
                      <a:pt x="47" y="188"/>
                    </a:lnTo>
                    <a:lnTo>
                      <a:pt x="49" y="188"/>
                    </a:lnTo>
                    <a:lnTo>
                      <a:pt x="49" y="186"/>
                    </a:lnTo>
                    <a:lnTo>
                      <a:pt x="53" y="171"/>
                    </a:lnTo>
                    <a:lnTo>
                      <a:pt x="53" y="169"/>
                    </a:lnTo>
                    <a:lnTo>
                      <a:pt x="53" y="167"/>
                    </a:lnTo>
                    <a:lnTo>
                      <a:pt x="53" y="165"/>
                    </a:lnTo>
                    <a:lnTo>
                      <a:pt x="51" y="165"/>
                    </a:lnTo>
                    <a:lnTo>
                      <a:pt x="49" y="165"/>
                    </a:lnTo>
                    <a:lnTo>
                      <a:pt x="49" y="165"/>
                    </a:lnTo>
                    <a:lnTo>
                      <a:pt x="49" y="167"/>
                    </a:lnTo>
                    <a:lnTo>
                      <a:pt x="49" y="171"/>
                    </a:lnTo>
                    <a:lnTo>
                      <a:pt x="47" y="171"/>
                    </a:lnTo>
                    <a:lnTo>
                      <a:pt x="47" y="163"/>
                    </a:lnTo>
                    <a:lnTo>
                      <a:pt x="47" y="161"/>
                    </a:lnTo>
                    <a:lnTo>
                      <a:pt x="49" y="160"/>
                    </a:lnTo>
                    <a:lnTo>
                      <a:pt x="51" y="158"/>
                    </a:lnTo>
                    <a:lnTo>
                      <a:pt x="49" y="158"/>
                    </a:lnTo>
                    <a:lnTo>
                      <a:pt x="49" y="156"/>
                    </a:lnTo>
                    <a:lnTo>
                      <a:pt x="51" y="156"/>
                    </a:lnTo>
                    <a:lnTo>
                      <a:pt x="51" y="156"/>
                    </a:lnTo>
                    <a:lnTo>
                      <a:pt x="53" y="156"/>
                    </a:lnTo>
                    <a:lnTo>
                      <a:pt x="51" y="154"/>
                    </a:lnTo>
                    <a:lnTo>
                      <a:pt x="49" y="152"/>
                    </a:lnTo>
                    <a:lnTo>
                      <a:pt x="51" y="152"/>
                    </a:lnTo>
                    <a:lnTo>
                      <a:pt x="51" y="152"/>
                    </a:lnTo>
                    <a:lnTo>
                      <a:pt x="53" y="150"/>
                    </a:lnTo>
                    <a:lnTo>
                      <a:pt x="55" y="150"/>
                    </a:lnTo>
                    <a:lnTo>
                      <a:pt x="55" y="150"/>
                    </a:lnTo>
                    <a:lnTo>
                      <a:pt x="55" y="148"/>
                    </a:lnTo>
                    <a:lnTo>
                      <a:pt x="57" y="148"/>
                    </a:lnTo>
                    <a:lnTo>
                      <a:pt x="57" y="148"/>
                    </a:lnTo>
                    <a:lnTo>
                      <a:pt x="57" y="146"/>
                    </a:lnTo>
                    <a:lnTo>
                      <a:pt x="57" y="144"/>
                    </a:lnTo>
                    <a:lnTo>
                      <a:pt x="59" y="142"/>
                    </a:lnTo>
                    <a:lnTo>
                      <a:pt x="61" y="142"/>
                    </a:lnTo>
                    <a:lnTo>
                      <a:pt x="61" y="141"/>
                    </a:lnTo>
                    <a:lnTo>
                      <a:pt x="63" y="141"/>
                    </a:lnTo>
                    <a:lnTo>
                      <a:pt x="63" y="141"/>
                    </a:lnTo>
                    <a:lnTo>
                      <a:pt x="63" y="139"/>
                    </a:lnTo>
                    <a:lnTo>
                      <a:pt x="63" y="139"/>
                    </a:lnTo>
                    <a:lnTo>
                      <a:pt x="61" y="137"/>
                    </a:lnTo>
                    <a:lnTo>
                      <a:pt x="61" y="137"/>
                    </a:lnTo>
                    <a:lnTo>
                      <a:pt x="61" y="135"/>
                    </a:lnTo>
                    <a:lnTo>
                      <a:pt x="63" y="135"/>
                    </a:lnTo>
                    <a:lnTo>
                      <a:pt x="63" y="133"/>
                    </a:lnTo>
                    <a:lnTo>
                      <a:pt x="63" y="133"/>
                    </a:lnTo>
                    <a:lnTo>
                      <a:pt x="63" y="131"/>
                    </a:lnTo>
                    <a:lnTo>
                      <a:pt x="61" y="131"/>
                    </a:lnTo>
                    <a:lnTo>
                      <a:pt x="61" y="131"/>
                    </a:lnTo>
                    <a:lnTo>
                      <a:pt x="61" y="129"/>
                    </a:lnTo>
                    <a:lnTo>
                      <a:pt x="61" y="129"/>
                    </a:lnTo>
                    <a:lnTo>
                      <a:pt x="61" y="129"/>
                    </a:lnTo>
                    <a:lnTo>
                      <a:pt x="63" y="129"/>
                    </a:lnTo>
                    <a:lnTo>
                      <a:pt x="63" y="127"/>
                    </a:lnTo>
                    <a:lnTo>
                      <a:pt x="65" y="127"/>
                    </a:lnTo>
                    <a:lnTo>
                      <a:pt x="65" y="127"/>
                    </a:lnTo>
                    <a:lnTo>
                      <a:pt x="63" y="127"/>
                    </a:lnTo>
                    <a:lnTo>
                      <a:pt x="63" y="125"/>
                    </a:lnTo>
                    <a:lnTo>
                      <a:pt x="63" y="125"/>
                    </a:lnTo>
                    <a:lnTo>
                      <a:pt x="61" y="123"/>
                    </a:lnTo>
                    <a:lnTo>
                      <a:pt x="61" y="123"/>
                    </a:lnTo>
                    <a:lnTo>
                      <a:pt x="59" y="123"/>
                    </a:lnTo>
                    <a:lnTo>
                      <a:pt x="59" y="120"/>
                    </a:lnTo>
                    <a:lnTo>
                      <a:pt x="57" y="120"/>
                    </a:lnTo>
                    <a:lnTo>
                      <a:pt x="57" y="118"/>
                    </a:lnTo>
                    <a:lnTo>
                      <a:pt x="61" y="118"/>
                    </a:lnTo>
                    <a:lnTo>
                      <a:pt x="63" y="118"/>
                    </a:lnTo>
                    <a:lnTo>
                      <a:pt x="63" y="116"/>
                    </a:lnTo>
                    <a:lnTo>
                      <a:pt x="63" y="116"/>
                    </a:lnTo>
                    <a:lnTo>
                      <a:pt x="63" y="118"/>
                    </a:lnTo>
                    <a:lnTo>
                      <a:pt x="65" y="118"/>
                    </a:lnTo>
                    <a:lnTo>
                      <a:pt x="65" y="118"/>
                    </a:lnTo>
                    <a:lnTo>
                      <a:pt x="65" y="120"/>
                    </a:lnTo>
                    <a:lnTo>
                      <a:pt x="66" y="120"/>
                    </a:lnTo>
                    <a:lnTo>
                      <a:pt x="66" y="118"/>
                    </a:lnTo>
                    <a:lnTo>
                      <a:pt x="66" y="118"/>
                    </a:lnTo>
                    <a:lnTo>
                      <a:pt x="68" y="116"/>
                    </a:lnTo>
                    <a:close/>
                    <a:moveTo>
                      <a:pt x="74" y="4"/>
                    </a:moveTo>
                    <a:lnTo>
                      <a:pt x="76" y="4"/>
                    </a:lnTo>
                    <a:lnTo>
                      <a:pt x="76" y="2"/>
                    </a:lnTo>
                    <a:lnTo>
                      <a:pt x="76" y="2"/>
                    </a:lnTo>
                    <a:lnTo>
                      <a:pt x="76" y="0"/>
                    </a:lnTo>
                    <a:lnTo>
                      <a:pt x="74" y="0"/>
                    </a:lnTo>
                    <a:lnTo>
                      <a:pt x="70" y="2"/>
                    </a:lnTo>
                    <a:lnTo>
                      <a:pt x="72" y="2"/>
                    </a:lnTo>
                    <a:lnTo>
                      <a:pt x="74" y="4"/>
                    </a:lnTo>
                    <a:close/>
                  </a:path>
                </a:pathLst>
              </a:custGeom>
              <a:solidFill>
                <a:schemeClr val="bg1"/>
              </a:solidFill>
              <a:ln w="9525">
                <a:solidFill>
                  <a:schemeClr val="tx1">
                    <a:lumMod val="50000"/>
                    <a:lumOff val="50000"/>
                  </a:schemeClr>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67" name="Freeform 77">
                <a:extLst>
                  <a:ext uri="{FF2B5EF4-FFF2-40B4-BE49-F238E27FC236}">
                    <a16:creationId xmlns:a16="http://schemas.microsoft.com/office/drawing/2014/main" id="{2244E79F-0EF4-40A6-9EFD-C93F2C624697}"/>
                  </a:ext>
                </a:extLst>
              </p:cNvPr>
              <p:cNvSpPr>
                <a:spLocks noEditPoints="1"/>
              </p:cNvSpPr>
              <p:nvPr/>
            </p:nvSpPr>
            <p:spPr bwMode="auto">
              <a:xfrm>
                <a:off x="10267293" y="5041774"/>
                <a:ext cx="300872" cy="1032263"/>
              </a:xfrm>
              <a:custGeom>
                <a:avLst/>
                <a:gdLst>
                  <a:gd name="T0" fmla="*/ 147 w 190"/>
                  <a:gd name="T1" fmla="*/ 605 h 650"/>
                  <a:gd name="T2" fmla="*/ 131 w 190"/>
                  <a:gd name="T3" fmla="*/ 625 h 650"/>
                  <a:gd name="T4" fmla="*/ 143 w 190"/>
                  <a:gd name="T5" fmla="*/ 637 h 650"/>
                  <a:gd name="T6" fmla="*/ 152 w 190"/>
                  <a:gd name="T7" fmla="*/ 645 h 650"/>
                  <a:gd name="T8" fmla="*/ 158 w 190"/>
                  <a:gd name="T9" fmla="*/ 625 h 650"/>
                  <a:gd name="T10" fmla="*/ 135 w 190"/>
                  <a:gd name="T11" fmla="*/ 589 h 650"/>
                  <a:gd name="T12" fmla="*/ 131 w 190"/>
                  <a:gd name="T13" fmla="*/ 603 h 650"/>
                  <a:gd name="T14" fmla="*/ 103 w 190"/>
                  <a:gd name="T15" fmla="*/ 532 h 650"/>
                  <a:gd name="T16" fmla="*/ 106 w 190"/>
                  <a:gd name="T17" fmla="*/ 546 h 650"/>
                  <a:gd name="T18" fmla="*/ 124 w 190"/>
                  <a:gd name="T19" fmla="*/ 534 h 650"/>
                  <a:gd name="T20" fmla="*/ 120 w 190"/>
                  <a:gd name="T21" fmla="*/ 530 h 650"/>
                  <a:gd name="T22" fmla="*/ 118 w 190"/>
                  <a:gd name="T23" fmla="*/ 511 h 650"/>
                  <a:gd name="T24" fmla="*/ 120 w 190"/>
                  <a:gd name="T25" fmla="*/ 527 h 650"/>
                  <a:gd name="T26" fmla="*/ 120 w 190"/>
                  <a:gd name="T27" fmla="*/ 530 h 650"/>
                  <a:gd name="T28" fmla="*/ 78 w 190"/>
                  <a:gd name="T29" fmla="*/ 506 h 650"/>
                  <a:gd name="T30" fmla="*/ 127 w 190"/>
                  <a:gd name="T31" fmla="*/ 492 h 650"/>
                  <a:gd name="T32" fmla="*/ 51 w 190"/>
                  <a:gd name="T33" fmla="*/ 416 h 650"/>
                  <a:gd name="T34" fmla="*/ 57 w 190"/>
                  <a:gd name="T35" fmla="*/ 422 h 650"/>
                  <a:gd name="T36" fmla="*/ 17 w 190"/>
                  <a:gd name="T37" fmla="*/ 274 h 650"/>
                  <a:gd name="T38" fmla="*/ 15 w 190"/>
                  <a:gd name="T39" fmla="*/ 296 h 650"/>
                  <a:gd name="T40" fmla="*/ 30 w 190"/>
                  <a:gd name="T41" fmla="*/ 287 h 650"/>
                  <a:gd name="T42" fmla="*/ 42 w 190"/>
                  <a:gd name="T43" fmla="*/ 207 h 650"/>
                  <a:gd name="T44" fmla="*/ 36 w 190"/>
                  <a:gd name="T45" fmla="*/ 218 h 650"/>
                  <a:gd name="T46" fmla="*/ 0 w 190"/>
                  <a:gd name="T47" fmla="*/ 198 h 650"/>
                  <a:gd name="T48" fmla="*/ 74 w 190"/>
                  <a:gd name="T49" fmla="*/ 156 h 650"/>
                  <a:gd name="T50" fmla="*/ 74 w 190"/>
                  <a:gd name="T51" fmla="*/ 165 h 650"/>
                  <a:gd name="T52" fmla="*/ 80 w 190"/>
                  <a:gd name="T53" fmla="*/ 150 h 650"/>
                  <a:gd name="T54" fmla="*/ 78 w 190"/>
                  <a:gd name="T55" fmla="*/ 141 h 650"/>
                  <a:gd name="T56" fmla="*/ 47 w 190"/>
                  <a:gd name="T57" fmla="*/ 74 h 650"/>
                  <a:gd name="T58" fmla="*/ 42 w 190"/>
                  <a:gd name="T59" fmla="*/ 76 h 650"/>
                  <a:gd name="T60" fmla="*/ 68 w 190"/>
                  <a:gd name="T61" fmla="*/ 112 h 650"/>
                  <a:gd name="T62" fmla="*/ 68 w 190"/>
                  <a:gd name="T63" fmla="*/ 82 h 650"/>
                  <a:gd name="T64" fmla="*/ 61 w 190"/>
                  <a:gd name="T65" fmla="*/ 72 h 650"/>
                  <a:gd name="T66" fmla="*/ 66 w 190"/>
                  <a:gd name="T67" fmla="*/ 63 h 650"/>
                  <a:gd name="T68" fmla="*/ 70 w 190"/>
                  <a:gd name="T69" fmla="*/ 61 h 650"/>
                  <a:gd name="T70" fmla="*/ 72 w 190"/>
                  <a:gd name="T71" fmla="*/ 36 h 650"/>
                  <a:gd name="T72" fmla="*/ 80 w 190"/>
                  <a:gd name="T73" fmla="*/ 26 h 650"/>
                  <a:gd name="T74" fmla="*/ 72 w 190"/>
                  <a:gd name="T75" fmla="*/ 9 h 650"/>
                  <a:gd name="T76" fmla="*/ 66 w 190"/>
                  <a:gd name="T77" fmla="*/ 15 h 650"/>
                  <a:gd name="T78" fmla="*/ 57 w 190"/>
                  <a:gd name="T79" fmla="*/ 34 h 650"/>
                  <a:gd name="T80" fmla="*/ 59 w 190"/>
                  <a:gd name="T81" fmla="*/ 51 h 650"/>
                  <a:gd name="T82" fmla="*/ 51 w 190"/>
                  <a:gd name="T83" fmla="*/ 80 h 650"/>
                  <a:gd name="T84" fmla="*/ 49 w 190"/>
                  <a:gd name="T85" fmla="*/ 97 h 650"/>
                  <a:gd name="T86" fmla="*/ 53 w 190"/>
                  <a:gd name="T87" fmla="*/ 133 h 650"/>
                  <a:gd name="T88" fmla="*/ 51 w 190"/>
                  <a:gd name="T89" fmla="*/ 141 h 650"/>
                  <a:gd name="T90" fmla="*/ 46 w 190"/>
                  <a:gd name="T91" fmla="*/ 139 h 650"/>
                  <a:gd name="T92" fmla="*/ 38 w 190"/>
                  <a:gd name="T93" fmla="*/ 165 h 650"/>
                  <a:gd name="T94" fmla="*/ 30 w 190"/>
                  <a:gd name="T95" fmla="*/ 169 h 650"/>
                  <a:gd name="T96" fmla="*/ 32 w 190"/>
                  <a:gd name="T97" fmla="*/ 179 h 650"/>
                  <a:gd name="T98" fmla="*/ 40 w 190"/>
                  <a:gd name="T99" fmla="*/ 192 h 650"/>
                  <a:gd name="T100" fmla="*/ 40 w 190"/>
                  <a:gd name="T101" fmla="*/ 201 h 650"/>
                  <a:gd name="T102" fmla="*/ 51 w 190"/>
                  <a:gd name="T103" fmla="*/ 194 h 650"/>
                  <a:gd name="T104" fmla="*/ 44 w 190"/>
                  <a:gd name="T105" fmla="*/ 196 h 650"/>
                  <a:gd name="T106" fmla="*/ 51 w 190"/>
                  <a:gd name="T107" fmla="*/ 165 h 650"/>
                  <a:gd name="T108" fmla="*/ 51 w 190"/>
                  <a:gd name="T109" fmla="*/ 156 h 650"/>
                  <a:gd name="T110" fmla="*/ 57 w 190"/>
                  <a:gd name="T111" fmla="*/ 144 h 650"/>
                  <a:gd name="T112" fmla="*/ 63 w 190"/>
                  <a:gd name="T113" fmla="*/ 133 h 650"/>
                  <a:gd name="T114" fmla="*/ 63 w 190"/>
                  <a:gd name="T115" fmla="*/ 125 h 650"/>
                  <a:gd name="T116" fmla="*/ 65 w 190"/>
                  <a:gd name="T117" fmla="*/ 118 h 650"/>
                  <a:gd name="T118" fmla="*/ 72 w 190"/>
                  <a:gd name="T119" fmla="*/ 2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0" h="650">
                    <a:moveTo>
                      <a:pt x="156" y="624"/>
                    </a:moveTo>
                    <a:lnTo>
                      <a:pt x="156" y="624"/>
                    </a:lnTo>
                    <a:lnTo>
                      <a:pt x="156" y="620"/>
                    </a:lnTo>
                    <a:lnTo>
                      <a:pt x="154" y="618"/>
                    </a:lnTo>
                    <a:lnTo>
                      <a:pt x="154" y="616"/>
                    </a:lnTo>
                    <a:lnTo>
                      <a:pt x="154" y="612"/>
                    </a:lnTo>
                    <a:lnTo>
                      <a:pt x="152" y="610"/>
                    </a:lnTo>
                    <a:lnTo>
                      <a:pt x="152" y="610"/>
                    </a:lnTo>
                    <a:lnTo>
                      <a:pt x="152" y="608"/>
                    </a:lnTo>
                    <a:lnTo>
                      <a:pt x="150" y="606"/>
                    </a:lnTo>
                    <a:lnTo>
                      <a:pt x="148" y="605"/>
                    </a:lnTo>
                    <a:lnTo>
                      <a:pt x="147" y="605"/>
                    </a:lnTo>
                    <a:lnTo>
                      <a:pt x="147" y="605"/>
                    </a:lnTo>
                    <a:lnTo>
                      <a:pt x="143" y="606"/>
                    </a:lnTo>
                    <a:lnTo>
                      <a:pt x="143" y="606"/>
                    </a:lnTo>
                    <a:lnTo>
                      <a:pt x="141" y="606"/>
                    </a:lnTo>
                    <a:lnTo>
                      <a:pt x="141" y="606"/>
                    </a:lnTo>
                    <a:lnTo>
                      <a:pt x="139" y="608"/>
                    </a:lnTo>
                    <a:lnTo>
                      <a:pt x="139" y="608"/>
                    </a:lnTo>
                    <a:lnTo>
                      <a:pt x="139" y="608"/>
                    </a:lnTo>
                    <a:lnTo>
                      <a:pt x="137" y="608"/>
                    </a:lnTo>
                    <a:lnTo>
                      <a:pt x="135" y="608"/>
                    </a:lnTo>
                    <a:lnTo>
                      <a:pt x="135" y="610"/>
                    </a:lnTo>
                    <a:lnTo>
                      <a:pt x="133" y="614"/>
                    </a:lnTo>
                    <a:lnTo>
                      <a:pt x="131" y="616"/>
                    </a:lnTo>
                    <a:lnTo>
                      <a:pt x="131" y="625"/>
                    </a:lnTo>
                    <a:lnTo>
                      <a:pt x="133" y="624"/>
                    </a:lnTo>
                    <a:lnTo>
                      <a:pt x="135" y="624"/>
                    </a:lnTo>
                    <a:lnTo>
                      <a:pt x="137" y="625"/>
                    </a:lnTo>
                    <a:lnTo>
                      <a:pt x="139" y="627"/>
                    </a:lnTo>
                    <a:lnTo>
                      <a:pt x="139" y="629"/>
                    </a:lnTo>
                    <a:lnTo>
                      <a:pt x="141" y="631"/>
                    </a:lnTo>
                    <a:lnTo>
                      <a:pt x="141" y="633"/>
                    </a:lnTo>
                    <a:lnTo>
                      <a:pt x="143" y="633"/>
                    </a:lnTo>
                    <a:lnTo>
                      <a:pt x="143" y="635"/>
                    </a:lnTo>
                    <a:lnTo>
                      <a:pt x="143" y="635"/>
                    </a:lnTo>
                    <a:lnTo>
                      <a:pt x="143" y="637"/>
                    </a:lnTo>
                    <a:lnTo>
                      <a:pt x="145" y="637"/>
                    </a:lnTo>
                    <a:lnTo>
                      <a:pt x="143" y="637"/>
                    </a:lnTo>
                    <a:lnTo>
                      <a:pt x="143" y="639"/>
                    </a:lnTo>
                    <a:lnTo>
                      <a:pt x="145" y="639"/>
                    </a:lnTo>
                    <a:lnTo>
                      <a:pt x="145" y="641"/>
                    </a:lnTo>
                    <a:lnTo>
                      <a:pt x="145" y="641"/>
                    </a:lnTo>
                    <a:lnTo>
                      <a:pt x="145" y="643"/>
                    </a:lnTo>
                    <a:lnTo>
                      <a:pt x="147" y="643"/>
                    </a:lnTo>
                    <a:lnTo>
                      <a:pt x="147" y="645"/>
                    </a:lnTo>
                    <a:lnTo>
                      <a:pt x="147" y="646"/>
                    </a:lnTo>
                    <a:lnTo>
                      <a:pt x="147" y="648"/>
                    </a:lnTo>
                    <a:lnTo>
                      <a:pt x="147" y="648"/>
                    </a:lnTo>
                    <a:lnTo>
                      <a:pt x="148" y="650"/>
                    </a:lnTo>
                    <a:lnTo>
                      <a:pt x="150" y="646"/>
                    </a:lnTo>
                    <a:lnTo>
                      <a:pt x="152" y="645"/>
                    </a:lnTo>
                    <a:lnTo>
                      <a:pt x="152" y="645"/>
                    </a:lnTo>
                    <a:lnTo>
                      <a:pt x="154" y="645"/>
                    </a:lnTo>
                    <a:lnTo>
                      <a:pt x="154" y="645"/>
                    </a:lnTo>
                    <a:lnTo>
                      <a:pt x="154" y="645"/>
                    </a:lnTo>
                    <a:lnTo>
                      <a:pt x="156" y="645"/>
                    </a:lnTo>
                    <a:lnTo>
                      <a:pt x="156" y="643"/>
                    </a:lnTo>
                    <a:lnTo>
                      <a:pt x="154" y="643"/>
                    </a:lnTo>
                    <a:lnTo>
                      <a:pt x="154" y="643"/>
                    </a:lnTo>
                    <a:lnTo>
                      <a:pt x="154" y="641"/>
                    </a:lnTo>
                    <a:lnTo>
                      <a:pt x="154" y="637"/>
                    </a:lnTo>
                    <a:lnTo>
                      <a:pt x="158" y="633"/>
                    </a:lnTo>
                    <a:lnTo>
                      <a:pt x="158" y="629"/>
                    </a:lnTo>
                    <a:lnTo>
                      <a:pt x="158" y="625"/>
                    </a:lnTo>
                    <a:lnTo>
                      <a:pt x="156" y="624"/>
                    </a:lnTo>
                    <a:close/>
                    <a:moveTo>
                      <a:pt x="137" y="597"/>
                    </a:moveTo>
                    <a:lnTo>
                      <a:pt x="139" y="597"/>
                    </a:lnTo>
                    <a:lnTo>
                      <a:pt x="139" y="595"/>
                    </a:lnTo>
                    <a:lnTo>
                      <a:pt x="139" y="593"/>
                    </a:lnTo>
                    <a:lnTo>
                      <a:pt x="139" y="591"/>
                    </a:lnTo>
                    <a:lnTo>
                      <a:pt x="139" y="591"/>
                    </a:lnTo>
                    <a:lnTo>
                      <a:pt x="137" y="589"/>
                    </a:lnTo>
                    <a:lnTo>
                      <a:pt x="137" y="589"/>
                    </a:lnTo>
                    <a:lnTo>
                      <a:pt x="137" y="587"/>
                    </a:lnTo>
                    <a:lnTo>
                      <a:pt x="137" y="586"/>
                    </a:lnTo>
                    <a:lnTo>
                      <a:pt x="135" y="587"/>
                    </a:lnTo>
                    <a:lnTo>
                      <a:pt x="135" y="589"/>
                    </a:lnTo>
                    <a:lnTo>
                      <a:pt x="133" y="591"/>
                    </a:lnTo>
                    <a:lnTo>
                      <a:pt x="131" y="591"/>
                    </a:lnTo>
                    <a:lnTo>
                      <a:pt x="129" y="593"/>
                    </a:lnTo>
                    <a:lnTo>
                      <a:pt x="127" y="595"/>
                    </a:lnTo>
                    <a:lnTo>
                      <a:pt x="127" y="597"/>
                    </a:lnTo>
                    <a:lnTo>
                      <a:pt x="127" y="597"/>
                    </a:lnTo>
                    <a:lnTo>
                      <a:pt x="129" y="599"/>
                    </a:lnTo>
                    <a:lnTo>
                      <a:pt x="129" y="599"/>
                    </a:lnTo>
                    <a:lnTo>
                      <a:pt x="129" y="601"/>
                    </a:lnTo>
                    <a:lnTo>
                      <a:pt x="129" y="601"/>
                    </a:lnTo>
                    <a:lnTo>
                      <a:pt x="129" y="603"/>
                    </a:lnTo>
                    <a:lnTo>
                      <a:pt x="129" y="603"/>
                    </a:lnTo>
                    <a:lnTo>
                      <a:pt x="131" y="603"/>
                    </a:lnTo>
                    <a:lnTo>
                      <a:pt x="135" y="599"/>
                    </a:lnTo>
                    <a:lnTo>
                      <a:pt x="137" y="597"/>
                    </a:lnTo>
                    <a:close/>
                    <a:moveTo>
                      <a:pt x="112" y="538"/>
                    </a:moveTo>
                    <a:lnTo>
                      <a:pt x="112" y="538"/>
                    </a:lnTo>
                    <a:lnTo>
                      <a:pt x="110" y="538"/>
                    </a:lnTo>
                    <a:lnTo>
                      <a:pt x="108" y="536"/>
                    </a:lnTo>
                    <a:lnTo>
                      <a:pt x="108" y="536"/>
                    </a:lnTo>
                    <a:lnTo>
                      <a:pt x="108" y="534"/>
                    </a:lnTo>
                    <a:lnTo>
                      <a:pt x="108" y="532"/>
                    </a:lnTo>
                    <a:lnTo>
                      <a:pt x="108" y="532"/>
                    </a:lnTo>
                    <a:lnTo>
                      <a:pt x="106" y="532"/>
                    </a:lnTo>
                    <a:lnTo>
                      <a:pt x="105" y="532"/>
                    </a:lnTo>
                    <a:lnTo>
                      <a:pt x="103" y="532"/>
                    </a:lnTo>
                    <a:lnTo>
                      <a:pt x="101" y="534"/>
                    </a:lnTo>
                    <a:lnTo>
                      <a:pt x="101" y="538"/>
                    </a:lnTo>
                    <a:lnTo>
                      <a:pt x="101" y="540"/>
                    </a:lnTo>
                    <a:lnTo>
                      <a:pt x="101" y="540"/>
                    </a:lnTo>
                    <a:lnTo>
                      <a:pt x="103" y="540"/>
                    </a:lnTo>
                    <a:lnTo>
                      <a:pt x="103" y="540"/>
                    </a:lnTo>
                    <a:lnTo>
                      <a:pt x="103" y="540"/>
                    </a:lnTo>
                    <a:lnTo>
                      <a:pt x="105" y="540"/>
                    </a:lnTo>
                    <a:lnTo>
                      <a:pt x="103" y="542"/>
                    </a:lnTo>
                    <a:lnTo>
                      <a:pt x="103" y="542"/>
                    </a:lnTo>
                    <a:lnTo>
                      <a:pt x="105" y="544"/>
                    </a:lnTo>
                    <a:lnTo>
                      <a:pt x="105" y="544"/>
                    </a:lnTo>
                    <a:lnTo>
                      <a:pt x="106" y="546"/>
                    </a:lnTo>
                    <a:lnTo>
                      <a:pt x="106" y="544"/>
                    </a:lnTo>
                    <a:lnTo>
                      <a:pt x="108" y="544"/>
                    </a:lnTo>
                    <a:lnTo>
                      <a:pt x="108" y="544"/>
                    </a:lnTo>
                    <a:lnTo>
                      <a:pt x="110" y="544"/>
                    </a:lnTo>
                    <a:lnTo>
                      <a:pt x="110" y="544"/>
                    </a:lnTo>
                    <a:lnTo>
                      <a:pt x="112" y="544"/>
                    </a:lnTo>
                    <a:lnTo>
                      <a:pt x="114" y="546"/>
                    </a:lnTo>
                    <a:lnTo>
                      <a:pt x="114" y="546"/>
                    </a:lnTo>
                    <a:lnTo>
                      <a:pt x="114" y="544"/>
                    </a:lnTo>
                    <a:lnTo>
                      <a:pt x="114" y="542"/>
                    </a:lnTo>
                    <a:lnTo>
                      <a:pt x="114" y="542"/>
                    </a:lnTo>
                    <a:lnTo>
                      <a:pt x="112" y="538"/>
                    </a:lnTo>
                    <a:close/>
                    <a:moveTo>
                      <a:pt x="124" y="534"/>
                    </a:moveTo>
                    <a:lnTo>
                      <a:pt x="124" y="532"/>
                    </a:lnTo>
                    <a:lnTo>
                      <a:pt x="122" y="532"/>
                    </a:lnTo>
                    <a:lnTo>
                      <a:pt x="122" y="532"/>
                    </a:lnTo>
                    <a:lnTo>
                      <a:pt x="122" y="534"/>
                    </a:lnTo>
                    <a:lnTo>
                      <a:pt x="120" y="532"/>
                    </a:lnTo>
                    <a:lnTo>
                      <a:pt x="120" y="534"/>
                    </a:lnTo>
                    <a:lnTo>
                      <a:pt x="120" y="536"/>
                    </a:lnTo>
                    <a:lnTo>
                      <a:pt x="120" y="536"/>
                    </a:lnTo>
                    <a:lnTo>
                      <a:pt x="126" y="540"/>
                    </a:lnTo>
                    <a:lnTo>
                      <a:pt x="126" y="536"/>
                    </a:lnTo>
                    <a:lnTo>
                      <a:pt x="126" y="534"/>
                    </a:lnTo>
                    <a:lnTo>
                      <a:pt x="124" y="534"/>
                    </a:lnTo>
                    <a:close/>
                    <a:moveTo>
                      <a:pt x="120" y="530"/>
                    </a:moveTo>
                    <a:lnTo>
                      <a:pt x="120" y="530"/>
                    </a:lnTo>
                    <a:lnTo>
                      <a:pt x="122" y="530"/>
                    </a:lnTo>
                    <a:lnTo>
                      <a:pt x="122" y="528"/>
                    </a:lnTo>
                    <a:lnTo>
                      <a:pt x="122" y="528"/>
                    </a:lnTo>
                    <a:lnTo>
                      <a:pt x="120" y="525"/>
                    </a:lnTo>
                    <a:lnTo>
                      <a:pt x="120" y="521"/>
                    </a:lnTo>
                    <a:lnTo>
                      <a:pt x="118" y="519"/>
                    </a:lnTo>
                    <a:lnTo>
                      <a:pt x="120" y="517"/>
                    </a:lnTo>
                    <a:lnTo>
                      <a:pt x="120" y="517"/>
                    </a:lnTo>
                    <a:lnTo>
                      <a:pt x="122" y="515"/>
                    </a:lnTo>
                    <a:lnTo>
                      <a:pt x="122" y="513"/>
                    </a:lnTo>
                    <a:lnTo>
                      <a:pt x="120" y="513"/>
                    </a:lnTo>
                    <a:lnTo>
                      <a:pt x="118" y="511"/>
                    </a:lnTo>
                    <a:lnTo>
                      <a:pt x="116" y="513"/>
                    </a:lnTo>
                    <a:lnTo>
                      <a:pt x="116" y="513"/>
                    </a:lnTo>
                    <a:lnTo>
                      <a:pt x="116" y="515"/>
                    </a:lnTo>
                    <a:lnTo>
                      <a:pt x="114" y="517"/>
                    </a:lnTo>
                    <a:lnTo>
                      <a:pt x="114" y="517"/>
                    </a:lnTo>
                    <a:lnTo>
                      <a:pt x="114" y="519"/>
                    </a:lnTo>
                    <a:lnTo>
                      <a:pt x="114" y="519"/>
                    </a:lnTo>
                    <a:lnTo>
                      <a:pt x="114" y="525"/>
                    </a:lnTo>
                    <a:lnTo>
                      <a:pt x="116" y="527"/>
                    </a:lnTo>
                    <a:lnTo>
                      <a:pt x="116" y="528"/>
                    </a:lnTo>
                    <a:lnTo>
                      <a:pt x="118" y="527"/>
                    </a:lnTo>
                    <a:lnTo>
                      <a:pt x="118" y="527"/>
                    </a:lnTo>
                    <a:lnTo>
                      <a:pt x="120" y="527"/>
                    </a:lnTo>
                    <a:lnTo>
                      <a:pt x="120" y="527"/>
                    </a:lnTo>
                    <a:lnTo>
                      <a:pt x="120" y="528"/>
                    </a:lnTo>
                    <a:lnTo>
                      <a:pt x="118" y="528"/>
                    </a:lnTo>
                    <a:lnTo>
                      <a:pt x="118" y="528"/>
                    </a:lnTo>
                    <a:lnTo>
                      <a:pt x="118" y="528"/>
                    </a:lnTo>
                    <a:lnTo>
                      <a:pt x="118" y="528"/>
                    </a:lnTo>
                    <a:lnTo>
                      <a:pt x="116" y="530"/>
                    </a:lnTo>
                    <a:lnTo>
                      <a:pt x="116" y="530"/>
                    </a:lnTo>
                    <a:lnTo>
                      <a:pt x="116" y="532"/>
                    </a:lnTo>
                    <a:lnTo>
                      <a:pt x="116" y="534"/>
                    </a:lnTo>
                    <a:lnTo>
                      <a:pt x="118" y="534"/>
                    </a:lnTo>
                    <a:lnTo>
                      <a:pt x="120" y="532"/>
                    </a:lnTo>
                    <a:lnTo>
                      <a:pt x="120" y="530"/>
                    </a:lnTo>
                    <a:lnTo>
                      <a:pt x="120" y="530"/>
                    </a:lnTo>
                    <a:close/>
                    <a:moveTo>
                      <a:pt x="87" y="511"/>
                    </a:moveTo>
                    <a:lnTo>
                      <a:pt x="84" y="511"/>
                    </a:lnTo>
                    <a:lnTo>
                      <a:pt x="82" y="509"/>
                    </a:lnTo>
                    <a:lnTo>
                      <a:pt x="82" y="508"/>
                    </a:lnTo>
                    <a:lnTo>
                      <a:pt x="82" y="506"/>
                    </a:lnTo>
                    <a:lnTo>
                      <a:pt x="82" y="502"/>
                    </a:lnTo>
                    <a:lnTo>
                      <a:pt x="82" y="500"/>
                    </a:lnTo>
                    <a:lnTo>
                      <a:pt x="80" y="500"/>
                    </a:lnTo>
                    <a:lnTo>
                      <a:pt x="78" y="502"/>
                    </a:lnTo>
                    <a:lnTo>
                      <a:pt x="78" y="502"/>
                    </a:lnTo>
                    <a:lnTo>
                      <a:pt x="78" y="504"/>
                    </a:lnTo>
                    <a:lnTo>
                      <a:pt x="78" y="506"/>
                    </a:lnTo>
                    <a:lnTo>
                      <a:pt x="78" y="508"/>
                    </a:lnTo>
                    <a:lnTo>
                      <a:pt x="80" y="511"/>
                    </a:lnTo>
                    <a:lnTo>
                      <a:pt x="82" y="513"/>
                    </a:lnTo>
                    <a:lnTo>
                      <a:pt x="84" y="513"/>
                    </a:lnTo>
                    <a:lnTo>
                      <a:pt x="86" y="515"/>
                    </a:lnTo>
                    <a:lnTo>
                      <a:pt x="87" y="515"/>
                    </a:lnTo>
                    <a:lnTo>
                      <a:pt x="87" y="513"/>
                    </a:lnTo>
                    <a:lnTo>
                      <a:pt x="87" y="513"/>
                    </a:lnTo>
                    <a:lnTo>
                      <a:pt x="87" y="511"/>
                    </a:lnTo>
                    <a:close/>
                    <a:moveTo>
                      <a:pt x="127" y="487"/>
                    </a:moveTo>
                    <a:lnTo>
                      <a:pt x="127" y="489"/>
                    </a:lnTo>
                    <a:lnTo>
                      <a:pt x="127" y="492"/>
                    </a:lnTo>
                    <a:lnTo>
                      <a:pt x="127" y="492"/>
                    </a:lnTo>
                    <a:lnTo>
                      <a:pt x="127" y="492"/>
                    </a:lnTo>
                    <a:lnTo>
                      <a:pt x="129" y="490"/>
                    </a:lnTo>
                    <a:lnTo>
                      <a:pt x="129" y="489"/>
                    </a:lnTo>
                    <a:lnTo>
                      <a:pt x="129" y="489"/>
                    </a:lnTo>
                    <a:lnTo>
                      <a:pt x="129" y="487"/>
                    </a:lnTo>
                    <a:lnTo>
                      <a:pt x="129" y="485"/>
                    </a:lnTo>
                    <a:lnTo>
                      <a:pt x="127" y="483"/>
                    </a:lnTo>
                    <a:lnTo>
                      <a:pt x="127" y="481"/>
                    </a:lnTo>
                    <a:lnTo>
                      <a:pt x="127" y="481"/>
                    </a:lnTo>
                    <a:lnTo>
                      <a:pt x="127" y="483"/>
                    </a:lnTo>
                    <a:lnTo>
                      <a:pt x="127" y="487"/>
                    </a:lnTo>
                    <a:close/>
                    <a:moveTo>
                      <a:pt x="53" y="418"/>
                    </a:moveTo>
                    <a:lnTo>
                      <a:pt x="51" y="416"/>
                    </a:lnTo>
                    <a:lnTo>
                      <a:pt x="49" y="416"/>
                    </a:lnTo>
                    <a:lnTo>
                      <a:pt x="49" y="416"/>
                    </a:lnTo>
                    <a:lnTo>
                      <a:pt x="49" y="418"/>
                    </a:lnTo>
                    <a:lnTo>
                      <a:pt x="49" y="418"/>
                    </a:lnTo>
                    <a:lnTo>
                      <a:pt x="47" y="420"/>
                    </a:lnTo>
                    <a:lnTo>
                      <a:pt x="46" y="420"/>
                    </a:lnTo>
                    <a:lnTo>
                      <a:pt x="46" y="422"/>
                    </a:lnTo>
                    <a:lnTo>
                      <a:pt x="46" y="424"/>
                    </a:lnTo>
                    <a:lnTo>
                      <a:pt x="46" y="426"/>
                    </a:lnTo>
                    <a:lnTo>
                      <a:pt x="47" y="428"/>
                    </a:lnTo>
                    <a:lnTo>
                      <a:pt x="53" y="430"/>
                    </a:lnTo>
                    <a:lnTo>
                      <a:pt x="57" y="426"/>
                    </a:lnTo>
                    <a:lnTo>
                      <a:pt x="57" y="422"/>
                    </a:lnTo>
                    <a:lnTo>
                      <a:pt x="55" y="418"/>
                    </a:lnTo>
                    <a:lnTo>
                      <a:pt x="53" y="418"/>
                    </a:lnTo>
                    <a:close/>
                    <a:moveTo>
                      <a:pt x="34" y="274"/>
                    </a:moveTo>
                    <a:lnTo>
                      <a:pt x="34" y="274"/>
                    </a:lnTo>
                    <a:lnTo>
                      <a:pt x="32" y="270"/>
                    </a:lnTo>
                    <a:lnTo>
                      <a:pt x="32" y="268"/>
                    </a:lnTo>
                    <a:lnTo>
                      <a:pt x="30" y="264"/>
                    </a:lnTo>
                    <a:lnTo>
                      <a:pt x="28" y="262"/>
                    </a:lnTo>
                    <a:lnTo>
                      <a:pt x="25" y="264"/>
                    </a:lnTo>
                    <a:lnTo>
                      <a:pt x="19" y="268"/>
                    </a:lnTo>
                    <a:lnTo>
                      <a:pt x="19" y="270"/>
                    </a:lnTo>
                    <a:lnTo>
                      <a:pt x="19" y="272"/>
                    </a:lnTo>
                    <a:lnTo>
                      <a:pt x="17" y="274"/>
                    </a:lnTo>
                    <a:lnTo>
                      <a:pt x="15" y="274"/>
                    </a:lnTo>
                    <a:lnTo>
                      <a:pt x="15" y="274"/>
                    </a:lnTo>
                    <a:lnTo>
                      <a:pt x="15" y="274"/>
                    </a:lnTo>
                    <a:lnTo>
                      <a:pt x="15" y="277"/>
                    </a:lnTo>
                    <a:lnTo>
                      <a:pt x="15" y="279"/>
                    </a:lnTo>
                    <a:lnTo>
                      <a:pt x="15" y="283"/>
                    </a:lnTo>
                    <a:lnTo>
                      <a:pt x="15" y="285"/>
                    </a:lnTo>
                    <a:lnTo>
                      <a:pt x="17" y="287"/>
                    </a:lnTo>
                    <a:lnTo>
                      <a:pt x="19" y="289"/>
                    </a:lnTo>
                    <a:lnTo>
                      <a:pt x="19" y="291"/>
                    </a:lnTo>
                    <a:lnTo>
                      <a:pt x="17" y="293"/>
                    </a:lnTo>
                    <a:lnTo>
                      <a:pt x="15" y="296"/>
                    </a:lnTo>
                    <a:lnTo>
                      <a:pt x="15" y="296"/>
                    </a:lnTo>
                    <a:lnTo>
                      <a:pt x="17" y="296"/>
                    </a:lnTo>
                    <a:lnTo>
                      <a:pt x="19" y="296"/>
                    </a:lnTo>
                    <a:lnTo>
                      <a:pt x="21" y="296"/>
                    </a:lnTo>
                    <a:lnTo>
                      <a:pt x="23" y="296"/>
                    </a:lnTo>
                    <a:lnTo>
                      <a:pt x="25" y="298"/>
                    </a:lnTo>
                    <a:lnTo>
                      <a:pt x="26" y="298"/>
                    </a:lnTo>
                    <a:lnTo>
                      <a:pt x="28" y="298"/>
                    </a:lnTo>
                    <a:lnTo>
                      <a:pt x="30" y="296"/>
                    </a:lnTo>
                    <a:lnTo>
                      <a:pt x="32" y="293"/>
                    </a:lnTo>
                    <a:lnTo>
                      <a:pt x="30" y="291"/>
                    </a:lnTo>
                    <a:lnTo>
                      <a:pt x="30" y="291"/>
                    </a:lnTo>
                    <a:lnTo>
                      <a:pt x="30" y="289"/>
                    </a:lnTo>
                    <a:lnTo>
                      <a:pt x="30" y="287"/>
                    </a:lnTo>
                    <a:lnTo>
                      <a:pt x="32" y="287"/>
                    </a:lnTo>
                    <a:lnTo>
                      <a:pt x="32" y="285"/>
                    </a:lnTo>
                    <a:lnTo>
                      <a:pt x="34" y="283"/>
                    </a:lnTo>
                    <a:lnTo>
                      <a:pt x="34" y="281"/>
                    </a:lnTo>
                    <a:lnTo>
                      <a:pt x="34" y="277"/>
                    </a:lnTo>
                    <a:lnTo>
                      <a:pt x="34" y="274"/>
                    </a:lnTo>
                    <a:close/>
                    <a:moveTo>
                      <a:pt x="44" y="215"/>
                    </a:moveTo>
                    <a:lnTo>
                      <a:pt x="42" y="215"/>
                    </a:lnTo>
                    <a:lnTo>
                      <a:pt x="42" y="213"/>
                    </a:lnTo>
                    <a:lnTo>
                      <a:pt x="44" y="211"/>
                    </a:lnTo>
                    <a:lnTo>
                      <a:pt x="44" y="211"/>
                    </a:lnTo>
                    <a:lnTo>
                      <a:pt x="44" y="209"/>
                    </a:lnTo>
                    <a:lnTo>
                      <a:pt x="42" y="207"/>
                    </a:lnTo>
                    <a:lnTo>
                      <a:pt x="40" y="205"/>
                    </a:lnTo>
                    <a:lnTo>
                      <a:pt x="38" y="205"/>
                    </a:lnTo>
                    <a:lnTo>
                      <a:pt x="38" y="209"/>
                    </a:lnTo>
                    <a:lnTo>
                      <a:pt x="38" y="211"/>
                    </a:lnTo>
                    <a:lnTo>
                      <a:pt x="38" y="213"/>
                    </a:lnTo>
                    <a:lnTo>
                      <a:pt x="38" y="215"/>
                    </a:lnTo>
                    <a:lnTo>
                      <a:pt x="38" y="215"/>
                    </a:lnTo>
                    <a:lnTo>
                      <a:pt x="36" y="215"/>
                    </a:lnTo>
                    <a:lnTo>
                      <a:pt x="36" y="215"/>
                    </a:lnTo>
                    <a:lnTo>
                      <a:pt x="34" y="215"/>
                    </a:lnTo>
                    <a:lnTo>
                      <a:pt x="34" y="218"/>
                    </a:lnTo>
                    <a:lnTo>
                      <a:pt x="36" y="218"/>
                    </a:lnTo>
                    <a:lnTo>
                      <a:pt x="36" y="218"/>
                    </a:lnTo>
                    <a:lnTo>
                      <a:pt x="36" y="218"/>
                    </a:lnTo>
                    <a:lnTo>
                      <a:pt x="38" y="220"/>
                    </a:lnTo>
                    <a:lnTo>
                      <a:pt x="40" y="218"/>
                    </a:lnTo>
                    <a:lnTo>
                      <a:pt x="42" y="218"/>
                    </a:lnTo>
                    <a:lnTo>
                      <a:pt x="44" y="218"/>
                    </a:lnTo>
                    <a:lnTo>
                      <a:pt x="44" y="217"/>
                    </a:lnTo>
                    <a:lnTo>
                      <a:pt x="44" y="217"/>
                    </a:lnTo>
                    <a:lnTo>
                      <a:pt x="44" y="215"/>
                    </a:lnTo>
                    <a:close/>
                    <a:moveTo>
                      <a:pt x="4" y="198"/>
                    </a:moveTo>
                    <a:lnTo>
                      <a:pt x="4" y="198"/>
                    </a:lnTo>
                    <a:lnTo>
                      <a:pt x="2" y="198"/>
                    </a:lnTo>
                    <a:lnTo>
                      <a:pt x="0" y="198"/>
                    </a:lnTo>
                    <a:lnTo>
                      <a:pt x="0" y="198"/>
                    </a:lnTo>
                    <a:lnTo>
                      <a:pt x="2" y="199"/>
                    </a:lnTo>
                    <a:lnTo>
                      <a:pt x="2" y="203"/>
                    </a:lnTo>
                    <a:lnTo>
                      <a:pt x="4" y="203"/>
                    </a:lnTo>
                    <a:lnTo>
                      <a:pt x="6" y="203"/>
                    </a:lnTo>
                    <a:lnTo>
                      <a:pt x="6" y="201"/>
                    </a:lnTo>
                    <a:lnTo>
                      <a:pt x="6" y="199"/>
                    </a:lnTo>
                    <a:lnTo>
                      <a:pt x="6" y="198"/>
                    </a:lnTo>
                    <a:lnTo>
                      <a:pt x="4" y="198"/>
                    </a:lnTo>
                    <a:close/>
                    <a:moveTo>
                      <a:pt x="76" y="163"/>
                    </a:moveTo>
                    <a:lnTo>
                      <a:pt x="76" y="163"/>
                    </a:lnTo>
                    <a:lnTo>
                      <a:pt x="76" y="161"/>
                    </a:lnTo>
                    <a:lnTo>
                      <a:pt x="74" y="158"/>
                    </a:lnTo>
                    <a:lnTo>
                      <a:pt x="74" y="156"/>
                    </a:lnTo>
                    <a:lnTo>
                      <a:pt x="74" y="156"/>
                    </a:lnTo>
                    <a:lnTo>
                      <a:pt x="70" y="156"/>
                    </a:lnTo>
                    <a:lnTo>
                      <a:pt x="70" y="156"/>
                    </a:lnTo>
                    <a:lnTo>
                      <a:pt x="68" y="158"/>
                    </a:lnTo>
                    <a:lnTo>
                      <a:pt x="66" y="160"/>
                    </a:lnTo>
                    <a:lnTo>
                      <a:pt x="68" y="161"/>
                    </a:lnTo>
                    <a:lnTo>
                      <a:pt x="68" y="161"/>
                    </a:lnTo>
                    <a:lnTo>
                      <a:pt x="70" y="161"/>
                    </a:lnTo>
                    <a:lnTo>
                      <a:pt x="70" y="163"/>
                    </a:lnTo>
                    <a:lnTo>
                      <a:pt x="70" y="163"/>
                    </a:lnTo>
                    <a:lnTo>
                      <a:pt x="72" y="163"/>
                    </a:lnTo>
                    <a:lnTo>
                      <a:pt x="74" y="163"/>
                    </a:lnTo>
                    <a:lnTo>
                      <a:pt x="74" y="165"/>
                    </a:lnTo>
                    <a:lnTo>
                      <a:pt x="74" y="165"/>
                    </a:lnTo>
                    <a:lnTo>
                      <a:pt x="76" y="167"/>
                    </a:lnTo>
                    <a:lnTo>
                      <a:pt x="76" y="169"/>
                    </a:lnTo>
                    <a:lnTo>
                      <a:pt x="78" y="169"/>
                    </a:lnTo>
                    <a:lnTo>
                      <a:pt x="76" y="163"/>
                    </a:lnTo>
                    <a:close/>
                    <a:moveTo>
                      <a:pt x="78" y="141"/>
                    </a:moveTo>
                    <a:lnTo>
                      <a:pt x="78" y="142"/>
                    </a:lnTo>
                    <a:lnTo>
                      <a:pt x="78" y="144"/>
                    </a:lnTo>
                    <a:lnTo>
                      <a:pt x="78" y="146"/>
                    </a:lnTo>
                    <a:lnTo>
                      <a:pt x="78" y="146"/>
                    </a:lnTo>
                    <a:lnTo>
                      <a:pt x="80" y="148"/>
                    </a:lnTo>
                    <a:lnTo>
                      <a:pt x="80" y="150"/>
                    </a:lnTo>
                    <a:lnTo>
                      <a:pt x="80" y="150"/>
                    </a:lnTo>
                    <a:lnTo>
                      <a:pt x="82" y="150"/>
                    </a:lnTo>
                    <a:lnTo>
                      <a:pt x="82" y="148"/>
                    </a:lnTo>
                    <a:lnTo>
                      <a:pt x="82" y="144"/>
                    </a:lnTo>
                    <a:lnTo>
                      <a:pt x="82" y="144"/>
                    </a:lnTo>
                    <a:lnTo>
                      <a:pt x="82" y="142"/>
                    </a:lnTo>
                    <a:lnTo>
                      <a:pt x="82" y="142"/>
                    </a:lnTo>
                    <a:lnTo>
                      <a:pt x="82" y="141"/>
                    </a:lnTo>
                    <a:lnTo>
                      <a:pt x="82" y="141"/>
                    </a:lnTo>
                    <a:lnTo>
                      <a:pt x="82" y="141"/>
                    </a:lnTo>
                    <a:lnTo>
                      <a:pt x="80" y="141"/>
                    </a:lnTo>
                    <a:lnTo>
                      <a:pt x="80" y="141"/>
                    </a:lnTo>
                    <a:lnTo>
                      <a:pt x="78" y="141"/>
                    </a:lnTo>
                    <a:lnTo>
                      <a:pt x="78" y="141"/>
                    </a:lnTo>
                    <a:close/>
                    <a:moveTo>
                      <a:pt x="152" y="133"/>
                    </a:moveTo>
                    <a:lnTo>
                      <a:pt x="152" y="133"/>
                    </a:lnTo>
                    <a:lnTo>
                      <a:pt x="150" y="133"/>
                    </a:lnTo>
                    <a:lnTo>
                      <a:pt x="150" y="135"/>
                    </a:lnTo>
                    <a:lnTo>
                      <a:pt x="152" y="133"/>
                    </a:lnTo>
                    <a:close/>
                    <a:moveTo>
                      <a:pt x="44" y="83"/>
                    </a:moveTo>
                    <a:lnTo>
                      <a:pt x="44" y="82"/>
                    </a:lnTo>
                    <a:lnTo>
                      <a:pt x="44" y="82"/>
                    </a:lnTo>
                    <a:lnTo>
                      <a:pt x="44" y="80"/>
                    </a:lnTo>
                    <a:lnTo>
                      <a:pt x="44" y="80"/>
                    </a:lnTo>
                    <a:lnTo>
                      <a:pt x="46" y="78"/>
                    </a:lnTo>
                    <a:lnTo>
                      <a:pt x="47" y="76"/>
                    </a:lnTo>
                    <a:lnTo>
                      <a:pt x="47" y="74"/>
                    </a:lnTo>
                    <a:lnTo>
                      <a:pt x="47" y="70"/>
                    </a:lnTo>
                    <a:lnTo>
                      <a:pt x="47" y="68"/>
                    </a:lnTo>
                    <a:lnTo>
                      <a:pt x="47" y="68"/>
                    </a:lnTo>
                    <a:lnTo>
                      <a:pt x="47" y="66"/>
                    </a:lnTo>
                    <a:lnTo>
                      <a:pt x="47" y="66"/>
                    </a:lnTo>
                    <a:lnTo>
                      <a:pt x="46" y="66"/>
                    </a:lnTo>
                    <a:lnTo>
                      <a:pt x="46" y="66"/>
                    </a:lnTo>
                    <a:lnTo>
                      <a:pt x="46" y="66"/>
                    </a:lnTo>
                    <a:lnTo>
                      <a:pt x="44" y="66"/>
                    </a:lnTo>
                    <a:lnTo>
                      <a:pt x="44" y="66"/>
                    </a:lnTo>
                    <a:lnTo>
                      <a:pt x="44" y="68"/>
                    </a:lnTo>
                    <a:lnTo>
                      <a:pt x="44" y="70"/>
                    </a:lnTo>
                    <a:lnTo>
                      <a:pt x="42" y="76"/>
                    </a:lnTo>
                    <a:lnTo>
                      <a:pt x="42" y="76"/>
                    </a:lnTo>
                    <a:lnTo>
                      <a:pt x="42" y="78"/>
                    </a:lnTo>
                    <a:lnTo>
                      <a:pt x="44" y="83"/>
                    </a:lnTo>
                    <a:lnTo>
                      <a:pt x="44" y="83"/>
                    </a:lnTo>
                    <a:close/>
                    <a:moveTo>
                      <a:pt x="190" y="23"/>
                    </a:moveTo>
                    <a:lnTo>
                      <a:pt x="188" y="25"/>
                    </a:lnTo>
                    <a:lnTo>
                      <a:pt x="190" y="25"/>
                    </a:lnTo>
                    <a:lnTo>
                      <a:pt x="190" y="25"/>
                    </a:lnTo>
                    <a:lnTo>
                      <a:pt x="190" y="23"/>
                    </a:lnTo>
                    <a:close/>
                    <a:moveTo>
                      <a:pt x="68" y="116"/>
                    </a:moveTo>
                    <a:lnTo>
                      <a:pt x="68" y="116"/>
                    </a:lnTo>
                    <a:lnTo>
                      <a:pt x="68" y="114"/>
                    </a:lnTo>
                    <a:lnTo>
                      <a:pt x="68" y="112"/>
                    </a:lnTo>
                    <a:lnTo>
                      <a:pt x="70" y="112"/>
                    </a:lnTo>
                    <a:lnTo>
                      <a:pt x="70" y="110"/>
                    </a:lnTo>
                    <a:lnTo>
                      <a:pt x="72" y="106"/>
                    </a:lnTo>
                    <a:lnTo>
                      <a:pt x="70" y="102"/>
                    </a:lnTo>
                    <a:lnTo>
                      <a:pt x="70" y="101"/>
                    </a:lnTo>
                    <a:lnTo>
                      <a:pt x="70" y="97"/>
                    </a:lnTo>
                    <a:lnTo>
                      <a:pt x="70" y="93"/>
                    </a:lnTo>
                    <a:lnTo>
                      <a:pt x="70" y="91"/>
                    </a:lnTo>
                    <a:lnTo>
                      <a:pt x="70" y="89"/>
                    </a:lnTo>
                    <a:lnTo>
                      <a:pt x="70" y="87"/>
                    </a:lnTo>
                    <a:lnTo>
                      <a:pt x="68" y="85"/>
                    </a:lnTo>
                    <a:lnTo>
                      <a:pt x="68" y="83"/>
                    </a:lnTo>
                    <a:lnTo>
                      <a:pt x="68" y="82"/>
                    </a:lnTo>
                    <a:lnTo>
                      <a:pt x="68" y="80"/>
                    </a:lnTo>
                    <a:lnTo>
                      <a:pt x="68" y="78"/>
                    </a:lnTo>
                    <a:lnTo>
                      <a:pt x="66" y="76"/>
                    </a:lnTo>
                    <a:lnTo>
                      <a:pt x="66" y="74"/>
                    </a:lnTo>
                    <a:lnTo>
                      <a:pt x="66" y="74"/>
                    </a:lnTo>
                    <a:lnTo>
                      <a:pt x="65" y="74"/>
                    </a:lnTo>
                    <a:lnTo>
                      <a:pt x="65" y="72"/>
                    </a:lnTo>
                    <a:lnTo>
                      <a:pt x="65" y="72"/>
                    </a:lnTo>
                    <a:lnTo>
                      <a:pt x="63" y="74"/>
                    </a:lnTo>
                    <a:lnTo>
                      <a:pt x="63" y="74"/>
                    </a:lnTo>
                    <a:lnTo>
                      <a:pt x="61" y="74"/>
                    </a:lnTo>
                    <a:lnTo>
                      <a:pt x="61" y="74"/>
                    </a:lnTo>
                    <a:lnTo>
                      <a:pt x="61" y="72"/>
                    </a:lnTo>
                    <a:lnTo>
                      <a:pt x="61" y="72"/>
                    </a:lnTo>
                    <a:lnTo>
                      <a:pt x="61" y="72"/>
                    </a:lnTo>
                    <a:lnTo>
                      <a:pt x="63" y="66"/>
                    </a:lnTo>
                    <a:lnTo>
                      <a:pt x="63" y="66"/>
                    </a:lnTo>
                    <a:lnTo>
                      <a:pt x="65" y="66"/>
                    </a:lnTo>
                    <a:lnTo>
                      <a:pt x="65" y="66"/>
                    </a:lnTo>
                    <a:lnTo>
                      <a:pt x="66" y="66"/>
                    </a:lnTo>
                    <a:lnTo>
                      <a:pt x="66" y="68"/>
                    </a:lnTo>
                    <a:lnTo>
                      <a:pt x="66" y="68"/>
                    </a:lnTo>
                    <a:lnTo>
                      <a:pt x="68" y="68"/>
                    </a:lnTo>
                    <a:lnTo>
                      <a:pt x="68" y="66"/>
                    </a:lnTo>
                    <a:lnTo>
                      <a:pt x="68" y="64"/>
                    </a:lnTo>
                    <a:lnTo>
                      <a:pt x="66" y="63"/>
                    </a:lnTo>
                    <a:lnTo>
                      <a:pt x="65" y="63"/>
                    </a:lnTo>
                    <a:lnTo>
                      <a:pt x="65" y="61"/>
                    </a:lnTo>
                    <a:lnTo>
                      <a:pt x="66" y="59"/>
                    </a:lnTo>
                    <a:lnTo>
                      <a:pt x="68" y="59"/>
                    </a:lnTo>
                    <a:lnTo>
                      <a:pt x="68" y="57"/>
                    </a:lnTo>
                    <a:lnTo>
                      <a:pt x="68" y="57"/>
                    </a:lnTo>
                    <a:lnTo>
                      <a:pt x="68" y="59"/>
                    </a:lnTo>
                    <a:lnTo>
                      <a:pt x="68" y="61"/>
                    </a:lnTo>
                    <a:lnTo>
                      <a:pt x="68" y="61"/>
                    </a:lnTo>
                    <a:lnTo>
                      <a:pt x="70" y="63"/>
                    </a:lnTo>
                    <a:lnTo>
                      <a:pt x="70" y="63"/>
                    </a:lnTo>
                    <a:lnTo>
                      <a:pt x="70" y="61"/>
                    </a:lnTo>
                    <a:lnTo>
                      <a:pt x="70" y="61"/>
                    </a:lnTo>
                    <a:lnTo>
                      <a:pt x="72" y="61"/>
                    </a:lnTo>
                    <a:lnTo>
                      <a:pt x="74" y="61"/>
                    </a:lnTo>
                    <a:lnTo>
                      <a:pt x="76" y="59"/>
                    </a:lnTo>
                    <a:lnTo>
                      <a:pt x="76" y="55"/>
                    </a:lnTo>
                    <a:lnTo>
                      <a:pt x="76" y="53"/>
                    </a:lnTo>
                    <a:lnTo>
                      <a:pt x="76" y="45"/>
                    </a:lnTo>
                    <a:lnTo>
                      <a:pt x="78" y="44"/>
                    </a:lnTo>
                    <a:lnTo>
                      <a:pt x="80" y="40"/>
                    </a:lnTo>
                    <a:lnTo>
                      <a:pt x="80" y="40"/>
                    </a:lnTo>
                    <a:lnTo>
                      <a:pt x="76" y="38"/>
                    </a:lnTo>
                    <a:lnTo>
                      <a:pt x="76" y="36"/>
                    </a:lnTo>
                    <a:lnTo>
                      <a:pt x="74" y="34"/>
                    </a:lnTo>
                    <a:lnTo>
                      <a:pt x="72" y="36"/>
                    </a:lnTo>
                    <a:lnTo>
                      <a:pt x="70" y="34"/>
                    </a:lnTo>
                    <a:lnTo>
                      <a:pt x="70" y="34"/>
                    </a:lnTo>
                    <a:lnTo>
                      <a:pt x="70" y="32"/>
                    </a:lnTo>
                    <a:lnTo>
                      <a:pt x="70" y="30"/>
                    </a:lnTo>
                    <a:lnTo>
                      <a:pt x="72" y="30"/>
                    </a:lnTo>
                    <a:lnTo>
                      <a:pt x="72" y="32"/>
                    </a:lnTo>
                    <a:lnTo>
                      <a:pt x="72" y="34"/>
                    </a:lnTo>
                    <a:lnTo>
                      <a:pt x="74" y="32"/>
                    </a:lnTo>
                    <a:lnTo>
                      <a:pt x="76" y="32"/>
                    </a:lnTo>
                    <a:lnTo>
                      <a:pt x="76" y="30"/>
                    </a:lnTo>
                    <a:lnTo>
                      <a:pt x="76" y="30"/>
                    </a:lnTo>
                    <a:lnTo>
                      <a:pt x="78" y="28"/>
                    </a:lnTo>
                    <a:lnTo>
                      <a:pt x="80" y="26"/>
                    </a:lnTo>
                    <a:lnTo>
                      <a:pt x="80" y="26"/>
                    </a:lnTo>
                    <a:lnTo>
                      <a:pt x="80" y="26"/>
                    </a:lnTo>
                    <a:lnTo>
                      <a:pt x="78" y="26"/>
                    </a:lnTo>
                    <a:lnTo>
                      <a:pt x="78" y="26"/>
                    </a:lnTo>
                    <a:lnTo>
                      <a:pt x="78" y="21"/>
                    </a:lnTo>
                    <a:lnTo>
                      <a:pt x="78" y="17"/>
                    </a:lnTo>
                    <a:lnTo>
                      <a:pt x="78" y="13"/>
                    </a:lnTo>
                    <a:lnTo>
                      <a:pt x="76" y="11"/>
                    </a:lnTo>
                    <a:lnTo>
                      <a:pt x="76" y="11"/>
                    </a:lnTo>
                    <a:lnTo>
                      <a:pt x="74" y="11"/>
                    </a:lnTo>
                    <a:lnTo>
                      <a:pt x="74" y="11"/>
                    </a:lnTo>
                    <a:lnTo>
                      <a:pt x="74" y="11"/>
                    </a:lnTo>
                    <a:lnTo>
                      <a:pt x="72" y="9"/>
                    </a:lnTo>
                    <a:lnTo>
                      <a:pt x="72" y="11"/>
                    </a:lnTo>
                    <a:lnTo>
                      <a:pt x="72" y="11"/>
                    </a:lnTo>
                    <a:lnTo>
                      <a:pt x="72" y="11"/>
                    </a:lnTo>
                    <a:lnTo>
                      <a:pt x="72" y="13"/>
                    </a:lnTo>
                    <a:lnTo>
                      <a:pt x="72" y="13"/>
                    </a:lnTo>
                    <a:lnTo>
                      <a:pt x="72" y="13"/>
                    </a:lnTo>
                    <a:lnTo>
                      <a:pt x="72" y="13"/>
                    </a:lnTo>
                    <a:lnTo>
                      <a:pt x="70" y="11"/>
                    </a:lnTo>
                    <a:lnTo>
                      <a:pt x="70" y="13"/>
                    </a:lnTo>
                    <a:lnTo>
                      <a:pt x="68" y="13"/>
                    </a:lnTo>
                    <a:lnTo>
                      <a:pt x="66" y="13"/>
                    </a:lnTo>
                    <a:lnTo>
                      <a:pt x="66" y="13"/>
                    </a:lnTo>
                    <a:lnTo>
                      <a:pt x="66" y="15"/>
                    </a:lnTo>
                    <a:lnTo>
                      <a:pt x="66" y="17"/>
                    </a:lnTo>
                    <a:lnTo>
                      <a:pt x="66" y="17"/>
                    </a:lnTo>
                    <a:lnTo>
                      <a:pt x="65" y="19"/>
                    </a:lnTo>
                    <a:lnTo>
                      <a:pt x="63" y="21"/>
                    </a:lnTo>
                    <a:lnTo>
                      <a:pt x="63" y="21"/>
                    </a:lnTo>
                    <a:lnTo>
                      <a:pt x="63" y="23"/>
                    </a:lnTo>
                    <a:lnTo>
                      <a:pt x="63" y="23"/>
                    </a:lnTo>
                    <a:lnTo>
                      <a:pt x="63" y="25"/>
                    </a:lnTo>
                    <a:lnTo>
                      <a:pt x="63" y="26"/>
                    </a:lnTo>
                    <a:lnTo>
                      <a:pt x="63" y="26"/>
                    </a:lnTo>
                    <a:lnTo>
                      <a:pt x="61" y="28"/>
                    </a:lnTo>
                    <a:lnTo>
                      <a:pt x="59" y="32"/>
                    </a:lnTo>
                    <a:lnTo>
                      <a:pt x="57" y="34"/>
                    </a:lnTo>
                    <a:lnTo>
                      <a:pt x="59" y="36"/>
                    </a:lnTo>
                    <a:lnTo>
                      <a:pt x="59" y="36"/>
                    </a:lnTo>
                    <a:lnTo>
                      <a:pt x="59" y="38"/>
                    </a:lnTo>
                    <a:lnTo>
                      <a:pt x="59" y="42"/>
                    </a:lnTo>
                    <a:lnTo>
                      <a:pt x="59" y="42"/>
                    </a:lnTo>
                    <a:lnTo>
                      <a:pt x="57" y="44"/>
                    </a:lnTo>
                    <a:lnTo>
                      <a:pt x="57" y="45"/>
                    </a:lnTo>
                    <a:lnTo>
                      <a:pt x="57" y="47"/>
                    </a:lnTo>
                    <a:lnTo>
                      <a:pt x="57" y="47"/>
                    </a:lnTo>
                    <a:lnTo>
                      <a:pt x="57" y="49"/>
                    </a:lnTo>
                    <a:lnTo>
                      <a:pt x="59" y="51"/>
                    </a:lnTo>
                    <a:lnTo>
                      <a:pt x="59" y="51"/>
                    </a:lnTo>
                    <a:lnTo>
                      <a:pt x="59" y="51"/>
                    </a:lnTo>
                    <a:lnTo>
                      <a:pt x="59" y="51"/>
                    </a:lnTo>
                    <a:lnTo>
                      <a:pt x="57" y="55"/>
                    </a:lnTo>
                    <a:lnTo>
                      <a:pt x="55" y="61"/>
                    </a:lnTo>
                    <a:lnTo>
                      <a:pt x="55" y="63"/>
                    </a:lnTo>
                    <a:lnTo>
                      <a:pt x="57" y="64"/>
                    </a:lnTo>
                    <a:lnTo>
                      <a:pt x="57" y="64"/>
                    </a:lnTo>
                    <a:lnTo>
                      <a:pt x="57" y="66"/>
                    </a:lnTo>
                    <a:lnTo>
                      <a:pt x="55" y="68"/>
                    </a:lnTo>
                    <a:lnTo>
                      <a:pt x="55" y="74"/>
                    </a:lnTo>
                    <a:lnTo>
                      <a:pt x="55" y="76"/>
                    </a:lnTo>
                    <a:lnTo>
                      <a:pt x="53" y="78"/>
                    </a:lnTo>
                    <a:lnTo>
                      <a:pt x="53" y="80"/>
                    </a:lnTo>
                    <a:lnTo>
                      <a:pt x="51" y="80"/>
                    </a:lnTo>
                    <a:lnTo>
                      <a:pt x="49" y="80"/>
                    </a:lnTo>
                    <a:lnTo>
                      <a:pt x="49" y="82"/>
                    </a:lnTo>
                    <a:lnTo>
                      <a:pt x="47" y="82"/>
                    </a:lnTo>
                    <a:lnTo>
                      <a:pt x="47" y="83"/>
                    </a:lnTo>
                    <a:lnTo>
                      <a:pt x="49" y="87"/>
                    </a:lnTo>
                    <a:lnTo>
                      <a:pt x="49" y="93"/>
                    </a:lnTo>
                    <a:lnTo>
                      <a:pt x="49" y="95"/>
                    </a:lnTo>
                    <a:lnTo>
                      <a:pt x="51" y="95"/>
                    </a:lnTo>
                    <a:lnTo>
                      <a:pt x="51" y="97"/>
                    </a:lnTo>
                    <a:lnTo>
                      <a:pt x="51" y="97"/>
                    </a:lnTo>
                    <a:lnTo>
                      <a:pt x="51" y="97"/>
                    </a:lnTo>
                    <a:lnTo>
                      <a:pt x="51" y="97"/>
                    </a:lnTo>
                    <a:lnTo>
                      <a:pt x="49" y="97"/>
                    </a:lnTo>
                    <a:lnTo>
                      <a:pt x="49" y="99"/>
                    </a:lnTo>
                    <a:lnTo>
                      <a:pt x="49" y="99"/>
                    </a:lnTo>
                    <a:lnTo>
                      <a:pt x="49" y="99"/>
                    </a:lnTo>
                    <a:lnTo>
                      <a:pt x="47" y="101"/>
                    </a:lnTo>
                    <a:lnTo>
                      <a:pt x="46" y="102"/>
                    </a:lnTo>
                    <a:lnTo>
                      <a:pt x="46" y="125"/>
                    </a:lnTo>
                    <a:lnTo>
                      <a:pt x="46" y="127"/>
                    </a:lnTo>
                    <a:lnTo>
                      <a:pt x="47" y="129"/>
                    </a:lnTo>
                    <a:lnTo>
                      <a:pt x="49" y="129"/>
                    </a:lnTo>
                    <a:lnTo>
                      <a:pt x="51" y="129"/>
                    </a:lnTo>
                    <a:lnTo>
                      <a:pt x="53" y="131"/>
                    </a:lnTo>
                    <a:lnTo>
                      <a:pt x="53" y="131"/>
                    </a:lnTo>
                    <a:lnTo>
                      <a:pt x="53" y="133"/>
                    </a:lnTo>
                    <a:lnTo>
                      <a:pt x="53" y="133"/>
                    </a:lnTo>
                    <a:lnTo>
                      <a:pt x="51" y="133"/>
                    </a:lnTo>
                    <a:lnTo>
                      <a:pt x="51" y="133"/>
                    </a:lnTo>
                    <a:lnTo>
                      <a:pt x="49" y="133"/>
                    </a:lnTo>
                    <a:lnTo>
                      <a:pt x="49" y="133"/>
                    </a:lnTo>
                    <a:lnTo>
                      <a:pt x="49" y="135"/>
                    </a:lnTo>
                    <a:lnTo>
                      <a:pt x="49" y="135"/>
                    </a:lnTo>
                    <a:lnTo>
                      <a:pt x="51" y="135"/>
                    </a:lnTo>
                    <a:lnTo>
                      <a:pt x="51" y="135"/>
                    </a:lnTo>
                    <a:lnTo>
                      <a:pt x="51" y="135"/>
                    </a:lnTo>
                    <a:lnTo>
                      <a:pt x="53" y="139"/>
                    </a:lnTo>
                    <a:lnTo>
                      <a:pt x="53" y="141"/>
                    </a:lnTo>
                    <a:lnTo>
                      <a:pt x="51" y="141"/>
                    </a:lnTo>
                    <a:lnTo>
                      <a:pt x="51" y="142"/>
                    </a:lnTo>
                    <a:lnTo>
                      <a:pt x="49" y="142"/>
                    </a:lnTo>
                    <a:lnTo>
                      <a:pt x="47" y="142"/>
                    </a:lnTo>
                    <a:lnTo>
                      <a:pt x="47" y="142"/>
                    </a:lnTo>
                    <a:lnTo>
                      <a:pt x="47" y="142"/>
                    </a:lnTo>
                    <a:lnTo>
                      <a:pt x="47" y="142"/>
                    </a:lnTo>
                    <a:lnTo>
                      <a:pt x="47" y="142"/>
                    </a:lnTo>
                    <a:lnTo>
                      <a:pt x="46" y="142"/>
                    </a:lnTo>
                    <a:lnTo>
                      <a:pt x="46" y="142"/>
                    </a:lnTo>
                    <a:lnTo>
                      <a:pt x="47" y="141"/>
                    </a:lnTo>
                    <a:lnTo>
                      <a:pt x="46" y="139"/>
                    </a:lnTo>
                    <a:lnTo>
                      <a:pt x="46" y="137"/>
                    </a:lnTo>
                    <a:lnTo>
                      <a:pt x="46" y="139"/>
                    </a:lnTo>
                    <a:lnTo>
                      <a:pt x="44" y="139"/>
                    </a:lnTo>
                    <a:lnTo>
                      <a:pt x="44" y="139"/>
                    </a:lnTo>
                    <a:lnTo>
                      <a:pt x="42" y="139"/>
                    </a:lnTo>
                    <a:lnTo>
                      <a:pt x="42" y="141"/>
                    </a:lnTo>
                    <a:lnTo>
                      <a:pt x="40" y="144"/>
                    </a:lnTo>
                    <a:lnTo>
                      <a:pt x="38" y="146"/>
                    </a:lnTo>
                    <a:lnTo>
                      <a:pt x="40" y="156"/>
                    </a:lnTo>
                    <a:lnTo>
                      <a:pt x="38" y="158"/>
                    </a:lnTo>
                    <a:lnTo>
                      <a:pt x="38" y="160"/>
                    </a:lnTo>
                    <a:lnTo>
                      <a:pt x="38" y="160"/>
                    </a:lnTo>
                    <a:lnTo>
                      <a:pt x="38" y="161"/>
                    </a:lnTo>
                    <a:lnTo>
                      <a:pt x="38" y="163"/>
                    </a:lnTo>
                    <a:lnTo>
                      <a:pt x="38" y="165"/>
                    </a:lnTo>
                    <a:lnTo>
                      <a:pt x="38" y="165"/>
                    </a:lnTo>
                    <a:lnTo>
                      <a:pt x="38" y="171"/>
                    </a:lnTo>
                    <a:lnTo>
                      <a:pt x="36" y="171"/>
                    </a:lnTo>
                    <a:lnTo>
                      <a:pt x="36" y="171"/>
                    </a:lnTo>
                    <a:lnTo>
                      <a:pt x="36" y="171"/>
                    </a:lnTo>
                    <a:lnTo>
                      <a:pt x="36" y="169"/>
                    </a:lnTo>
                    <a:lnTo>
                      <a:pt x="36" y="169"/>
                    </a:lnTo>
                    <a:lnTo>
                      <a:pt x="34" y="169"/>
                    </a:lnTo>
                    <a:lnTo>
                      <a:pt x="34" y="167"/>
                    </a:lnTo>
                    <a:lnTo>
                      <a:pt x="32" y="165"/>
                    </a:lnTo>
                    <a:lnTo>
                      <a:pt x="32" y="165"/>
                    </a:lnTo>
                    <a:lnTo>
                      <a:pt x="32" y="165"/>
                    </a:lnTo>
                    <a:lnTo>
                      <a:pt x="30" y="169"/>
                    </a:lnTo>
                    <a:lnTo>
                      <a:pt x="28" y="171"/>
                    </a:lnTo>
                    <a:lnTo>
                      <a:pt x="28" y="171"/>
                    </a:lnTo>
                    <a:lnTo>
                      <a:pt x="28" y="173"/>
                    </a:lnTo>
                    <a:lnTo>
                      <a:pt x="28" y="173"/>
                    </a:lnTo>
                    <a:lnTo>
                      <a:pt x="28" y="173"/>
                    </a:lnTo>
                    <a:lnTo>
                      <a:pt x="28" y="173"/>
                    </a:lnTo>
                    <a:lnTo>
                      <a:pt x="28" y="173"/>
                    </a:lnTo>
                    <a:lnTo>
                      <a:pt x="28" y="173"/>
                    </a:lnTo>
                    <a:lnTo>
                      <a:pt x="30" y="175"/>
                    </a:lnTo>
                    <a:lnTo>
                      <a:pt x="30" y="175"/>
                    </a:lnTo>
                    <a:lnTo>
                      <a:pt x="32" y="175"/>
                    </a:lnTo>
                    <a:lnTo>
                      <a:pt x="32" y="175"/>
                    </a:lnTo>
                    <a:lnTo>
                      <a:pt x="32" y="179"/>
                    </a:lnTo>
                    <a:lnTo>
                      <a:pt x="32" y="184"/>
                    </a:lnTo>
                    <a:lnTo>
                      <a:pt x="32" y="184"/>
                    </a:lnTo>
                    <a:lnTo>
                      <a:pt x="34" y="186"/>
                    </a:lnTo>
                    <a:lnTo>
                      <a:pt x="34" y="186"/>
                    </a:lnTo>
                    <a:lnTo>
                      <a:pt x="34" y="186"/>
                    </a:lnTo>
                    <a:lnTo>
                      <a:pt x="36" y="186"/>
                    </a:lnTo>
                    <a:lnTo>
                      <a:pt x="36" y="186"/>
                    </a:lnTo>
                    <a:lnTo>
                      <a:pt x="36" y="188"/>
                    </a:lnTo>
                    <a:lnTo>
                      <a:pt x="36" y="190"/>
                    </a:lnTo>
                    <a:lnTo>
                      <a:pt x="36" y="190"/>
                    </a:lnTo>
                    <a:lnTo>
                      <a:pt x="36" y="192"/>
                    </a:lnTo>
                    <a:lnTo>
                      <a:pt x="38" y="192"/>
                    </a:lnTo>
                    <a:lnTo>
                      <a:pt x="40" y="192"/>
                    </a:lnTo>
                    <a:lnTo>
                      <a:pt x="40" y="194"/>
                    </a:lnTo>
                    <a:lnTo>
                      <a:pt x="40" y="194"/>
                    </a:lnTo>
                    <a:lnTo>
                      <a:pt x="38" y="194"/>
                    </a:lnTo>
                    <a:lnTo>
                      <a:pt x="38" y="194"/>
                    </a:lnTo>
                    <a:lnTo>
                      <a:pt x="38" y="196"/>
                    </a:lnTo>
                    <a:lnTo>
                      <a:pt x="38" y="196"/>
                    </a:lnTo>
                    <a:lnTo>
                      <a:pt x="38" y="198"/>
                    </a:lnTo>
                    <a:lnTo>
                      <a:pt x="38" y="198"/>
                    </a:lnTo>
                    <a:lnTo>
                      <a:pt x="40" y="199"/>
                    </a:lnTo>
                    <a:lnTo>
                      <a:pt x="40" y="199"/>
                    </a:lnTo>
                    <a:lnTo>
                      <a:pt x="40" y="199"/>
                    </a:lnTo>
                    <a:lnTo>
                      <a:pt x="40" y="201"/>
                    </a:lnTo>
                    <a:lnTo>
                      <a:pt x="40" y="201"/>
                    </a:lnTo>
                    <a:lnTo>
                      <a:pt x="44" y="205"/>
                    </a:lnTo>
                    <a:lnTo>
                      <a:pt x="44" y="205"/>
                    </a:lnTo>
                    <a:lnTo>
                      <a:pt x="46" y="205"/>
                    </a:lnTo>
                    <a:lnTo>
                      <a:pt x="46" y="205"/>
                    </a:lnTo>
                    <a:lnTo>
                      <a:pt x="46" y="207"/>
                    </a:lnTo>
                    <a:lnTo>
                      <a:pt x="47" y="205"/>
                    </a:lnTo>
                    <a:lnTo>
                      <a:pt x="47" y="203"/>
                    </a:lnTo>
                    <a:lnTo>
                      <a:pt x="49" y="201"/>
                    </a:lnTo>
                    <a:lnTo>
                      <a:pt x="49" y="198"/>
                    </a:lnTo>
                    <a:lnTo>
                      <a:pt x="49" y="198"/>
                    </a:lnTo>
                    <a:lnTo>
                      <a:pt x="49" y="196"/>
                    </a:lnTo>
                    <a:lnTo>
                      <a:pt x="51" y="196"/>
                    </a:lnTo>
                    <a:lnTo>
                      <a:pt x="51" y="194"/>
                    </a:lnTo>
                    <a:lnTo>
                      <a:pt x="49" y="190"/>
                    </a:lnTo>
                    <a:lnTo>
                      <a:pt x="49" y="190"/>
                    </a:lnTo>
                    <a:lnTo>
                      <a:pt x="49" y="188"/>
                    </a:lnTo>
                    <a:lnTo>
                      <a:pt x="47" y="188"/>
                    </a:lnTo>
                    <a:lnTo>
                      <a:pt x="47" y="190"/>
                    </a:lnTo>
                    <a:lnTo>
                      <a:pt x="47" y="192"/>
                    </a:lnTo>
                    <a:lnTo>
                      <a:pt x="47" y="192"/>
                    </a:lnTo>
                    <a:lnTo>
                      <a:pt x="46" y="192"/>
                    </a:lnTo>
                    <a:lnTo>
                      <a:pt x="46" y="192"/>
                    </a:lnTo>
                    <a:lnTo>
                      <a:pt x="46" y="194"/>
                    </a:lnTo>
                    <a:lnTo>
                      <a:pt x="46" y="196"/>
                    </a:lnTo>
                    <a:lnTo>
                      <a:pt x="44" y="196"/>
                    </a:lnTo>
                    <a:lnTo>
                      <a:pt x="44" y="196"/>
                    </a:lnTo>
                    <a:lnTo>
                      <a:pt x="44" y="196"/>
                    </a:lnTo>
                    <a:lnTo>
                      <a:pt x="44" y="194"/>
                    </a:lnTo>
                    <a:lnTo>
                      <a:pt x="44" y="192"/>
                    </a:lnTo>
                    <a:lnTo>
                      <a:pt x="44" y="192"/>
                    </a:lnTo>
                    <a:lnTo>
                      <a:pt x="46" y="188"/>
                    </a:lnTo>
                    <a:lnTo>
                      <a:pt x="47" y="188"/>
                    </a:lnTo>
                    <a:lnTo>
                      <a:pt x="49" y="188"/>
                    </a:lnTo>
                    <a:lnTo>
                      <a:pt x="49" y="186"/>
                    </a:lnTo>
                    <a:lnTo>
                      <a:pt x="53" y="171"/>
                    </a:lnTo>
                    <a:lnTo>
                      <a:pt x="53" y="169"/>
                    </a:lnTo>
                    <a:lnTo>
                      <a:pt x="53" y="167"/>
                    </a:lnTo>
                    <a:lnTo>
                      <a:pt x="53" y="165"/>
                    </a:lnTo>
                    <a:lnTo>
                      <a:pt x="51" y="165"/>
                    </a:lnTo>
                    <a:lnTo>
                      <a:pt x="49" y="165"/>
                    </a:lnTo>
                    <a:lnTo>
                      <a:pt x="49" y="165"/>
                    </a:lnTo>
                    <a:lnTo>
                      <a:pt x="49" y="167"/>
                    </a:lnTo>
                    <a:lnTo>
                      <a:pt x="49" y="171"/>
                    </a:lnTo>
                    <a:lnTo>
                      <a:pt x="47" y="171"/>
                    </a:lnTo>
                    <a:lnTo>
                      <a:pt x="47" y="163"/>
                    </a:lnTo>
                    <a:lnTo>
                      <a:pt x="47" y="161"/>
                    </a:lnTo>
                    <a:lnTo>
                      <a:pt x="49" y="160"/>
                    </a:lnTo>
                    <a:lnTo>
                      <a:pt x="51" y="158"/>
                    </a:lnTo>
                    <a:lnTo>
                      <a:pt x="49" y="158"/>
                    </a:lnTo>
                    <a:lnTo>
                      <a:pt x="49" y="156"/>
                    </a:lnTo>
                    <a:lnTo>
                      <a:pt x="51" y="156"/>
                    </a:lnTo>
                    <a:lnTo>
                      <a:pt x="51" y="156"/>
                    </a:lnTo>
                    <a:lnTo>
                      <a:pt x="53" y="156"/>
                    </a:lnTo>
                    <a:lnTo>
                      <a:pt x="51" y="154"/>
                    </a:lnTo>
                    <a:lnTo>
                      <a:pt x="49" y="152"/>
                    </a:lnTo>
                    <a:lnTo>
                      <a:pt x="51" y="152"/>
                    </a:lnTo>
                    <a:lnTo>
                      <a:pt x="51" y="152"/>
                    </a:lnTo>
                    <a:lnTo>
                      <a:pt x="53" y="150"/>
                    </a:lnTo>
                    <a:lnTo>
                      <a:pt x="55" y="150"/>
                    </a:lnTo>
                    <a:lnTo>
                      <a:pt x="55" y="150"/>
                    </a:lnTo>
                    <a:lnTo>
                      <a:pt x="55" y="148"/>
                    </a:lnTo>
                    <a:lnTo>
                      <a:pt x="57" y="148"/>
                    </a:lnTo>
                    <a:lnTo>
                      <a:pt x="57" y="148"/>
                    </a:lnTo>
                    <a:lnTo>
                      <a:pt x="57" y="146"/>
                    </a:lnTo>
                    <a:lnTo>
                      <a:pt x="57" y="144"/>
                    </a:lnTo>
                    <a:lnTo>
                      <a:pt x="59" y="142"/>
                    </a:lnTo>
                    <a:lnTo>
                      <a:pt x="61" y="142"/>
                    </a:lnTo>
                    <a:lnTo>
                      <a:pt x="61" y="141"/>
                    </a:lnTo>
                    <a:lnTo>
                      <a:pt x="63" y="141"/>
                    </a:lnTo>
                    <a:lnTo>
                      <a:pt x="63" y="141"/>
                    </a:lnTo>
                    <a:lnTo>
                      <a:pt x="63" y="139"/>
                    </a:lnTo>
                    <a:lnTo>
                      <a:pt x="63" y="139"/>
                    </a:lnTo>
                    <a:lnTo>
                      <a:pt x="61" y="137"/>
                    </a:lnTo>
                    <a:lnTo>
                      <a:pt x="61" y="137"/>
                    </a:lnTo>
                    <a:lnTo>
                      <a:pt x="61" y="135"/>
                    </a:lnTo>
                    <a:lnTo>
                      <a:pt x="63" y="135"/>
                    </a:lnTo>
                    <a:lnTo>
                      <a:pt x="63" y="133"/>
                    </a:lnTo>
                    <a:lnTo>
                      <a:pt x="63" y="133"/>
                    </a:lnTo>
                    <a:lnTo>
                      <a:pt x="63" y="131"/>
                    </a:lnTo>
                    <a:lnTo>
                      <a:pt x="61" y="131"/>
                    </a:lnTo>
                    <a:lnTo>
                      <a:pt x="61" y="131"/>
                    </a:lnTo>
                    <a:lnTo>
                      <a:pt x="61" y="129"/>
                    </a:lnTo>
                    <a:lnTo>
                      <a:pt x="61" y="129"/>
                    </a:lnTo>
                    <a:lnTo>
                      <a:pt x="61" y="129"/>
                    </a:lnTo>
                    <a:lnTo>
                      <a:pt x="63" y="129"/>
                    </a:lnTo>
                    <a:lnTo>
                      <a:pt x="63" y="127"/>
                    </a:lnTo>
                    <a:lnTo>
                      <a:pt x="65" y="127"/>
                    </a:lnTo>
                    <a:lnTo>
                      <a:pt x="65" y="127"/>
                    </a:lnTo>
                    <a:lnTo>
                      <a:pt x="63" y="127"/>
                    </a:lnTo>
                    <a:lnTo>
                      <a:pt x="63" y="125"/>
                    </a:lnTo>
                    <a:lnTo>
                      <a:pt x="63" y="125"/>
                    </a:lnTo>
                    <a:lnTo>
                      <a:pt x="61" y="123"/>
                    </a:lnTo>
                    <a:lnTo>
                      <a:pt x="61" y="123"/>
                    </a:lnTo>
                    <a:lnTo>
                      <a:pt x="59" y="123"/>
                    </a:lnTo>
                    <a:lnTo>
                      <a:pt x="59" y="120"/>
                    </a:lnTo>
                    <a:lnTo>
                      <a:pt x="57" y="120"/>
                    </a:lnTo>
                    <a:lnTo>
                      <a:pt x="57" y="118"/>
                    </a:lnTo>
                    <a:lnTo>
                      <a:pt x="61" y="118"/>
                    </a:lnTo>
                    <a:lnTo>
                      <a:pt x="63" y="118"/>
                    </a:lnTo>
                    <a:lnTo>
                      <a:pt x="63" y="116"/>
                    </a:lnTo>
                    <a:lnTo>
                      <a:pt x="63" y="116"/>
                    </a:lnTo>
                    <a:lnTo>
                      <a:pt x="63" y="118"/>
                    </a:lnTo>
                    <a:lnTo>
                      <a:pt x="65" y="118"/>
                    </a:lnTo>
                    <a:lnTo>
                      <a:pt x="65" y="118"/>
                    </a:lnTo>
                    <a:lnTo>
                      <a:pt x="65" y="120"/>
                    </a:lnTo>
                    <a:lnTo>
                      <a:pt x="66" y="120"/>
                    </a:lnTo>
                    <a:lnTo>
                      <a:pt x="66" y="118"/>
                    </a:lnTo>
                    <a:lnTo>
                      <a:pt x="66" y="118"/>
                    </a:lnTo>
                    <a:lnTo>
                      <a:pt x="68" y="116"/>
                    </a:lnTo>
                    <a:close/>
                    <a:moveTo>
                      <a:pt x="74" y="4"/>
                    </a:moveTo>
                    <a:lnTo>
                      <a:pt x="76" y="4"/>
                    </a:lnTo>
                    <a:lnTo>
                      <a:pt x="76" y="2"/>
                    </a:lnTo>
                    <a:lnTo>
                      <a:pt x="76" y="2"/>
                    </a:lnTo>
                    <a:lnTo>
                      <a:pt x="76" y="0"/>
                    </a:lnTo>
                    <a:lnTo>
                      <a:pt x="74" y="0"/>
                    </a:lnTo>
                    <a:lnTo>
                      <a:pt x="70" y="2"/>
                    </a:lnTo>
                    <a:lnTo>
                      <a:pt x="72" y="2"/>
                    </a:lnTo>
                    <a:lnTo>
                      <a:pt x="74" y="4"/>
                    </a:lnTo>
                    <a:close/>
                  </a:path>
                </a:pathLst>
              </a:custGeom>
              <a:solidFill>
                <a:schemeClr val="bg1"/>
              </a:solidFill>
              <a:ln w="3175" cap="rnd">
                <a:solidFill>
                  <a:schemeClr val="tx1">
                    <a:lumMod val="50000"/>
                    <a:lumOff val="50000"/>
                  </a:schemeClr>
                </a:solidFill>
                <a:prstDash val="solid"/>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390" name="Rectangle 389">
              <a:extLst>
                <a:ext uri="{FF2B5EF4-FFF2-40B4-BE49-F238E27FC236}">
                  <a16:creationId xmlns:a16="http://schemas.microsoft.com/office/drawing/2014/main" id="{DC45F02D-566C-488E-9372-BFF474FB44B2}"/>
                </a:ext>
              </a:extLst>
            </p:cNvPr>
            <p:cNvSpPr/>
            <p:nvPr/>
          </p:nvSpPr>
          <p:spPr>
            <a:xfrm>
              <a:off x="2689813" y="4056644"/>
              <a:ext cx="91440" cy="91440"/>
            </a:xfrm>
            <a:prstGeom prst="rect">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1" name="Rectangle 390">
              <a:extLst>
                <a:ext uri="{FF2B5EF4-FFF2-40B4-BE49-F238E27FC236}">
                  <a16:creationId xmlns:a16="http://schemas.microsoft.com/office/drawing/2014/main" id="{09679195-4E20-4D6E-80A5-7F5EA05C1244}"/>
                </a:ext>
              </a:extLst>
            </p:cNvPr>
            <p:cNvSpPr/>
            <p:nvPr/>
          </p:nvSpPr>
          <p:spPr>
            <a:xfrm>
              <a:off x="2689813" y="4179888"/>
              <a:ext cx="91440" cy="9144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2" name="Rectangle 391">
              <a:extLst>
                <a:ext uri="{FF2B5EF4-FFF2-40B4-BE49-F238E27FC236}">
                  <a16:creationId xmlns:a16="http://schemas.microsoft.com/office/drawing/2014/main" id="{2DF5F537-F22F-479C-A66F-C864936F2D02}"/>
                </a:ext>
              </a:extLst>
            </p:cNvPr>
            <p:cNvSpPr/>
            <p:nvPr/>
          </p:nvSpPr>
          <p:spPr>
            <a:xfrm>
              <a:off x="2689815" y="4320358"/>
              <a:ext cx="91440" cy="91440"/>
            </a:xfrm>
            <a:prstGeom prst="rect">
              <a:avLst/>
            </a:prstGeom>
            <a:solidFill>
              <a:srgbClr val="70AD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3" name="TextBox 392">
              <a:extLst>
                <a:ext uri="{FF2B5EF4-FFF2-40B4-BE49-F238E27FC236}">
                  <a16:creationId xmlns:a16="http://schemas.microsoft.com/office/drawing/2014/main" id="{D2222498-3ECB-4B6C-AF14-BE979A0149EB}"/>
                </a:ext>
              </a:extLst>
            </p:cNvPr>
            <p:cNvSpPr txBox="1"/>
            <p:nvPr/>
          </p:nvSpPr>
          <p:spPr>
            <a:xfrm>
              <a:off x="2781254" y="4026066"/>
              <a:ext cx="1071684" cy="21544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Wind + Solar assets</a:t>
              </a:r>
            </a:p>
          </p:txBody>
        </p:sp>
        <p:sp>
          <p:nvSpPr>
            <p:cNvPr id="394" name="TextBox 393">
              <a:extLst>
                <a:ext uri="{FF2B5EF4-FFF2-40B4-BE49-F238E27FC236}">
                  <a16:creationId xmlns:a16="http://schemas.microsoft.com/office/drawing/2014/main" id="{BCCA2192-601E-4CE8-8D8A-2904C741119E}"/>
                </a:ext>
              </a:extLst>
            </p:cNvPr>
            <p:cNvSpPr txBox="1"/>
            <p:nvPr/>
          </p:nvSpPr>
          <p:spPr>
            <a:xfrm>
              <a:off x="2781254" y="4149310"/>
              <a:ext cx="1071684" cy="21544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Solar assets</a:t>
              </a:r>
            </a:p>
          </p:txBody>
        </p:sp>
        <p:sp>
          <p:nvSpPr>
            <p:cNvPr id="395" name="TextBox 394">
              <a:extLst>
                <a:ext uri="{FF2B5EF4-FFF2-40B4-BE49-F238E27FC236}">
                  <a16:creationId xmlns:a16="http://schemas.microsoft.com/office/drawing/2014/main" id="{BAB0AF11-6743-4106-B8E4-34DDDA8727FF}"/>
                </a:ext>
              </a:extLst>
            </p:cNvPr>
            <p:cNvSpPr txBox="1"/>
            <p:nvPr/>
          </p:nvSpPr>
          <p:spPr>
            <a:xfrm>
              <a:off x="2781254" y="4272554"/>
              <a:ext cx="1071684" cy="21544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Wind assets</a:t>
              </a:r>
            </a:p>
          </p:txBody>
        </p:sp>
        <p:sp>
          <p:nvSpPr>
            <p:cNvPr id="396" name="TextBox 395">
              <a:extLst>
                <a:ext uri="{FF2B5EF4-FFF2-40B4-BE49-F238E27FC236}">
                  <a16:creationId xmlns:a16="http://schemas.microsoft.com/office/drawing/2014/main" id="{7B5265FE-771D-4F87-9472-C4DC099F40C5}"/>
                </a:ext>
              </a:extLst>
            </p:cNvPr>
            <p:cNvSpPr txBox="1"/>
            <p:nvPr/>
          </p:nvSpPr>
          <p:spPr>
            <a:xfrm>
              <a:off x="390213" y="4289404"/>
              <a:ext cx="826081" cy="198594"/>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700" b="0" i="1" u="none" strike="noStrike" kern="1200" cap="none" spc="0" normalizeH="0" baseline="0" noProof="0" dirty="0">
                  <a:ln>
                    <a:noFill/>
                  </a:ln>
                  <a:solidFill>
                    <a:srgbClr val="4472C4">
                      <a:lumMod val="50000"/>
                    </a:srgbClr>
                  </a:solidFill>
                  <a:effectLst/>
                  <a:uLnTx/>
                  <a:uFillTx/>
                  <a:latin typeface="Calibri"/>
                  <a:ea typeface="+mn-ea"/>
                  <a:cs typeface="+mn-cs"/>
                </a:rPr>
                <a:t>Map not to scale</a:t>
              </a:r>
              <a:endParaRPr kumimoji="0" lang="en-US" sz="7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grpSp>
      <p:sp>
        <p:nvSpPr>
          <p:cNvPr id="382" name="TextBox 381">
            <a:extLst>
              <a:ext uri="{FF2B5EF4-FFF2-40B4-BE49-F238E27FC236}">
                <a16:creationId xmlns:a16="http://schemas.microsoft.com/office/drawing/2014/main" id="{7CE3349A-3493-4B92-B525-737CEA3AC64A}"/>
              </a:ext>
            </a:extLst>
          </p:cNvPr>
          <p:cNvSpPr txBox="1"/>
          <p:nvPr/>
        </p:nvSpPr>
        <p:spPr>
          <a:xfrm>
            <a:off x="2007087" y="3805936"/>
            <a:ext cx="888525" cy="21544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Andhra Pradesh</a:t>
            </a:r>
          </a:p>
        </p:txBody>
      </p:sp>
      <p:sp>
        <p:nvSpPr>
          <p:cNvPr id="383" name="TextBox 382">
            <a:extLst>
              <a:ext uri="{FF2B5EF4-FFF2-40B4-BE49-F238E27FC236}">
                <a16:creationId xmlns:a16="http://schemas.microsoft.com/office/drawing/2014/main" id="{4292A205-095D-4B3E-A7AE-8CC16F5A4047}"/>
              </a:ext>
            </a:extLst>
          </p:cNvPr>
          <p:cNvSpPr txBox="1"/>
          <p:nvPr/>
        </p:nvSpPr>
        <p:spPr>
          <a:xfrm>
            <a:off x="90360" y="2956811"/>
            <a:ext cx="937611" cy="21544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Gujarat</a:t>
            </a:r>
          </a:p>
        </p:txBody>
      </p:sp>
      <p:sp>
        <p:nvSpPr>
          <p:cNvPr id="384" name="TextBox 383">
            <a:extLst>
              <a:ext uri="{FF2B5EF4-FFF2-40B4-BE49-F238E27FC236}">
                <a16:creationId xmlns:a16="http://schemas.microsoft.com/office/drawing/2014/main" id="{0AF860D4-119F-4F28-917C-92D367F55A4F}"/>
              </a:ext>
            </a:extLst>
          </p:cNvPr>
          <p:cNvSpPr txBox="1"/>
          <p:nvPr/>
        </p:nvSpPr>
        <p:spPr>
          <a:xfrm>
            <a:off x="88476" y="3883414"/>
            <a:ext cx="888525" cy="21544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Karnataka</a:t>
            </a:r>
          </a:p>
        </p:txBody>
      </p:sp>
      <p:sp>
        <p:nvSpPr>
          <p:cNvPr id="385" name="TextBox 384">
            <a:extLst>
              <a:ext uri="{FF2B5EF4-FFF2-40B4-BE49-F238E27FC236}">
                <a16:creationId xmlns:a16="http://schemas.microsoft.com/office/drawing/2014/main" id="{CF0AABA5-255A-40AE-AE69-E7F59A52E039}"/>
              </a:ext>
            </a:extLst>
          </p:cNvPr>
          <p:cNvSpPr txBox="1"/>
          <p:nvPr/>
        </p:nvSpPr>
        <p:spPr>
          <a:xfrm>
            <a:off x="2714947" y="3241258"/>
            <a:ext cx="937611" cy="21544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Madhya Pradesh</a:t>
            </a:r>
          </a:p>
        </p:txBody>
      </p:sp>
      <p:sp>
        <p:nvSpPr>
          <p:cNvPr id="386" name="TextBox 385">
            <a:extLst>
              <a:ext uri="{FF2B5EF4-FFF2-40B4-BE49-F238E27FC236}">
                <a16:creationId xmlns:a16="http://schemas.microsoft.com/office/drawing/2014/main" id="{E130A6C0-EC88-45D6-AB8E-A11EBF38A796}"/>
              </a:ext>
            </a:extLst>
          </p:cNvPr>
          <p:cNvSpPr txBox="1"/>
          <p:nvPr/>
        </p:nvSpPr>
        <p:spPr>
          <a:xfrm>
            <a:off x="92191" y="3390851"/>
            <a:ext cx="937611" cy="21544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Maharashtra</a:t>
            </a:r>
          </a:p>
        </p:txBody>
      </p:sp>
      <p:sp>
        <p:nvSpPr>
          <p:cNvPr id="387" name="TextBox 386">
            <a:extLst>
              <a:ext uri="{FF2B5EF4-FFF2-40B4-BE49-F238E27FC236}">
                <a16:creationId xmlns:a16="http://schemas.microsoft.com/office/drawing/2014/main" id="{40DB20A1-BA53-4D3F-B61E-6554D7DA8694}"/>
              </a:ext>
            </a:extLst>
          </p:cNvPr>
          <p:cNvSpPr txBox="1"/>
          <p:nvPr/>
        </p:nvSpPr>
        <p:spPr>
          <a:xfrm>
            <a:off x="117998" y="2252390"/>
            <a:ext cx="888525" cy="21544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Rajasthan</a:t>
            </a:r>
          </a:p>
        </p:txBody>
      </p:sp>
      <p:sp>
        <p:nvSpPr>
          <p:cNvPr id="388" name="TextBox 387">
            <a:extLst>
              <a:ext uri="{FF2B5EF4-FFF2-40B4-BE49-F238E27FC236}">
                <a16:creationId xmlns:a16="http://schemas.microsoft.com/office/drawing/2014/main" id="{F975F246-584C-4EA8-80A0-61B613ED91BA}"/>
              </a:ext>
            </a:extLst>
          </p:cNvPr>
          <p:cNvSpPr txBox="1"/>
          <p:nvPr/>
        </p:nvSpPr>
        <p:spPr>
          <a:xfrm>
            <a:off x="1917260" y="4305300"/>
            <a:ext cx="888525" cy="21544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Tamil Nadu</a:t>
            </a:r>
          </a:p>
        </p:txBody>
      </p:sp>
      <p:sp>
        <p:nvSpPr>
          <p:cNvPr id="380" name="TextBox 379">
            <a:extLst>
              <a:ext uri="{FF2B5EF4-FFF2-40B4-BE49-F238E27FC236}">
                <a16:creationId xmlns:a16="http://schemas.microsoft.com/office/drawing/2014/main" id="{23FF4571-43EC-40FE-99A7-362D7049BF7E}"/>
              </a:ext>
            </a:extLst>
          </p:cNvPr>
          <p:cNvSpPr txBox="1"/>
          <p:nvPr/>
        </p:nvSpPr>
        <p:spPr>
          <a:xfrm>
            <a:off x="2107769" y="2162813"/>
            <a:ext cx="832048" cy="21544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Uttar Pradesh</a:t>
            </a:r>
            <a:endParaRPr kumimoji="0" lang="en-US" sz="7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cxnSp>
        <p:nvCxnSpPr>
          <p:cNvPr id="377" name="Straight Arrow Connector 376">
            <a:extLst>
              <a:ext uri="{FF2B5EF4-FFF2-40B4-BE49-F238E27FC236}">
                <a16:creationId xmlns:a16="http://schemas.microsoft.com/office/drawing/2014/main" id="{FEFCAB56-EF8F-444A-BA5E-49B82A851462}"/>
              </a:ext>
            </a:extLst>
          </p:cNvPr>
          <p:cNvCxnSpPr>
            <a:stCxn id="385" idx="1"/>
          </p:cNvCxnSpPr>
          <p:nvPr/>
        </p:nvCxnSpPr>
        <p:spPr>
          <a:xfrm flipH="1" flipV="1">
            <a:off x="1877133" y="3084937"/>
            <a:ext cx="837814" cy="264043"/>
          </a:xfrm>
          <a:prstGeom prst="straightConnector1">
            <a:avLst/>
          </a:prstGeom>
          <a:ln>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78" name="Straight Arrow Connector 377">
            <a:extLst>
              <a:ext uri="{FF2B5EF4-FFF2-40B4-BE49-F238E27FC236}">
                <a16:creationId xmlns:a16="http://schemas.microsoft.com/office/drawing/2014/main" id="{30931D4C-B7D1-4E02-957D-D02DD68878DE}"/>
              </a:ext>
            </a:extLst>
          </p:cNvPr>
          <p:cNvCxnSpPr>
            <a:cxnSpLocks/>
          </p:cNvCxnSpPr>
          <p:nvPr/>
        </p:nvCxnSpPr>
        <p:spPr>
          <a:xfrm flipH="1">
            <a:off x="2000011" y="2354762"/>
            <a:ext cx="339374" cy="270262"/>
          </a:xfrm>
          <a:prstGeom prst="straightConnector1">
            <a:avLst/>
          </a:prstGeom>
          <a:ln>
            <a:headEnd type="triangle"/>
            <a:tailEnd type="none"/>
          </a:ln>
        </p:spPr>
        <p:style>
          <a:lnRef idx="1">
            <a:schemeClr val="accent1"/>
          </a:lnRef>
          <a:fillRef idx="0">
            <a:schemeClr val="accent1"/>
          </a:fillRef>
          <a:effectRef idx="0">
            <a:schemeClr val="accent1"/>
          </a:effectRef>
          <a:fontRef idx="minor">
            <a:schemeClr val="tx1"/>
          </a:fontRef>
        </p:style>
      </p:cxnSp>
      <p:cxnSp>
        <p:nvCxnSpPr>
          <p:cNvPr id="4" name="Straight Arrow Connector 3">
            <a:extLst>
              <a:ext uri="{FF2B5EF4-FFF2-40B4-BE49-F238E27FC236}">
                <a16:creationId xmlns:a16="http://schemas.microsoft.com/office/drawing/2014/main" id="{F2D98320-5688-41DA-8290-5D24D8C32A9E}"/>
              </a:ext>
            </a:extLst>
          </p:cNvPr>
          <p:cNvCxnSpPr>
            <a:cxnSpLocks/>
          </p:cNvCxnSpPr>
          <p:nvPr/>
        </p:nvCxnSpPr>
        <p:spPr>
          <a:xfrm flipH="1" flipV="1">
            <a:off x="658718" y="2387609"/>
            <a:ext cx="480167" cy="3527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F737D528-E75E-46FE-9D57-E24D73BAFAFB}"/>
              </a:ext>
            </a:extLst>
          </p:cNvPr>
          <p:cNvCxnSpPr>
            <a:cxnSpLocks/>
          </p:cNvCxnSpPr>
          <p:nvPr/>
        </p:nvCxnSpPr>
        <p:spPr>
          <a:xfrm flipH="1" flipV="1">
            <a:off x="544000" y="3060843"/>
            <a:ext cx="432000" cy="147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63B89D72-6930-4A38-8790-EDF59DB09B09}"/>
              </a:ext>
            </a:extLst>
          </p:cNvPr>
          <p:cNvCxnSpPr/>
          <p:nvPr/>
        </p:nvCxnSpPr>
        <p:spPr>
          <a:xfrm flipH="1">
            <a:off x="760000" y="3434143"/>
            <a:ext cx="755741" cy="794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742DCFFC-1EBE-41D2-A5DB-AA8A0228CE93}"/>
              </a:ext>
            </a:extLst>
          </p:cNvPr>
          <p:cNvCxnSpPr>
            <a:stCxn id="438" idx="14"/>
          </p:cNvCxnSpPr>
          <p:nvPr/>
        </p:nvCxnSpPr>
        <p:spPr>
          <a:xfrm flipH="1" flipV="1">
            <a:off x="632523" y="3991136"/>
            <a:ext cx="878665" cy="427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68227F64-E7A0-4D11-AF3B-7D1BDBFF4B0A}"/>
              </a:ext>
            </a:extLst>
          </p:cNvPr>
          <p:cNvCxnSpPr>
            <a:cxnSpLocks/>
          </p:cNvCxnSpPr>
          <p:nvPr/>
        </p:nvCxnSpPr>
        <p:spPr>
          <a:xfrm>
            <a:off x="1710119" y="4396024"/>
            <a:ext cx="252000" cy="169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691A8DA4-7D16-4AAA-9297-E782618EA909}"/>
              </a:ext>
            </a:extLst>
          </p:cNvPr>
          <p:cNvCxnSpPr>
            <a:cxnSpLocks/>
          </p:cNvCxnSpPr>
          <p:nvPr/>
        </p:nvCxnSpPr>
        <p:spPr>
          <a:xfrm>
            <a:off x="1655941" y="3942530"/>
            <a:ext cx="399294" cy="45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99BAD9FC-794F-8326-7F90-90F8B6D8BF3C}"/>
              </a:ext>
            </a:extLst>
          </p:cNvPr>
          <p:cNvSpPr txBox="1">
            <a:spLocks/>
          </p:cNvSpPr>
          <p:nvPr/>
        </p:nvSpPr>
        <p:spPr>
          <a:xfrm>
            <a:off x="436499" y="31327"/>
            <a:ext cx="8266176" cy="715963"/>
          </a:xfrm>
          <a:prstGeom prst="rect">
            <a:avLst/>
          </a:prstGeom>
          <a:noFill/>
          <a:ln>
            <a:noFill/>
          </a:ln>
        </p:spPr>
        <p:txBody>
          <a:bodyPr lIns="91398" tIns="45699" rIns="91398" bIns="45699" anchor="ctr">
            <a:normAutofit/>
          </a:bodyPr>
          <a:lstStyle>
            <a:lvl1pPr algn="l" defTabSz="712788" rtl="0" eaLnBrk="0" fontAlgn="base" hangingPunct="0">
              <a:lnSpc>
                <a:spcPct val="90000"/>
              </a:lnSpc>
              <a:spcBef>
                <a:spcPct val="0"/>
              </a:spcBef>
              <a:spcAft>
                <a:spcPct val="0"/>
              </a:spcAft>
              <a:defRPr sz="3300" kern="1200">
                <a:solidFill>
                  <a:srgbClr val="767171"/>
                </a:solidFill>
                <a:latin typeface="Arial" panose="020B0604020202020204" pitchFamily="34" charset="0"/>
                <a:ea typeface="+mj-ea"/>
                <a:cs typeface="Arial" panose="020B0604020202020204" pitchFamily="34" charset="0"/>
              </a:defRPr>
            </a:lvl1pPr>
            <a:lvl2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2pPr>
            <a:lvl3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3pPr>
            <a:lvl4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4pPr>
            <a:lvl5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5pPr>
            <a:lvl6pPr marL="4572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6pPr>
            <a:lvl7pPr marL="9144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7pPr>
            <a:lvl8pPr marL="13716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8pPr>
            <a:lvl9pPr marL="18288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9pPr>
          </a:lstStyle>
          <a:p>
            <a:pPr marL="0" marR="0" lvl="0" indent="0" algn="l" defTabSz="713232" rtl="0" eaLnBrk="1" fontAlgn="auto" latinLnBrk="0" hangingPunct="1">
              <a:lnSpc>
                <a:spcPct val="200000"/>
              </a:lnSpc>
              <a:spcBef>
                <a:spcPct val="0"/>
              </a:spcBef>
              <a:spcAft>
                <a:spcPts val="0"/>
              </a:spcAft>
              <a:buClrTx/>
              <a:buSzTx/>
              <a:buFontTx/>
              <a:buNone/>
              <a:tabLst/>
              <a:defRPr/>
            </a:pPr>
            <a:r>
              <a:rPr kumimoji="0" lang="en-US" sz="2000" b="1" i="0" u="none" strike="noStrike" kern="1200" cap="none" spc="0" normalizeH="0" baseline="0" noProof="0" dirty="0">
                <a:ln>
                  <a:noFill/>
                </a:ln>
                <a:solidFill>
                  <a:srgbClr val="4472C4">
                    <a:lumMod val="50000"/>
                  </a:srgbClr>
                </a:solidFill>
                <a:effectLst/>
                <a:uLnTx/>
                <a:uFillTx/>
                <a:latin typeface="Calibri"/>
                <a:ea typeface="+mj-ea"/>
                <a:cs typeface="Arial" panose="020B0604020202020204" pitchFamily="34" charset="0"/>
              </a:rPr>
              <a:t>A Compelling Growth Story</a:t>
            </a:r>
            <a:endParaRPr kumimoji="0" lang="en-IN" sz="2000" b="1" i="0" u="none" strike="noStrike" kern="1200" cap="none" spc="0" normalizeH="0" baseline="0" noProof="0" dirty="0">
              <a:ln>
                <a:noFill/>
              </a:ln>
              <a:solidFill>
                <a:srgbClr val="4472C4">
                  <a:lumMod val="50000"/>
                </a:srgbClr>
              </a:solidFill>
              <a:effectLst/>
              <a:uLnTx/>
              <a:uFillTx/>
              <a:latin typeface="Calibri"/>
              <a:ea typeface="+mj-ea"/>
              <a:cs typeface="Arial" panose="020B0604020202020204" pitchFamily="34" charset="0"/>
            </a:endParaRPr>
          </a:p>
        </p:txBody>
      </p:sp>
      <p:cxnSp>
        <p:nvCxnSpPr>
          <p:cNvPr id="6" name="Straight Connector 5">
            <a:extLst>
              <a:ext uri="{FF2B5EF4-FFF2-40B4-BE49-F238E27FC236}">
                <a16:creationId xmlns:a16="http://schemas.microsoft.com/office/drawing/2014/main" id="{2F89F1F0-A0EE-3E7F-3199-CF8BFF1CAD3B}"/>
              </a:ext>
            </a:extLst>
          </p:cNvPr>
          <p:cNvCxnSpPr>
            <a:cxnSpLocks/>
          </p:cNvCxnSpPr>
          <p:nvPr/>
        </p:nvCxnSpPr>
        <p:spPr>
          <a:xfrm>
            <a:off x="441325" y="704850"/>
            <a:ext cx="8261350" cy="0"/>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016BCA7C-2236-BEEA-47EA-81CEE615FAFD}"/>
              </a:ext>
            </a:extLst>
          </p:cNvPr>
          <p:cNvSpPr txBox="1"/>
          <p:nvPr/>
        </p:nvSpPr>
        <p:spPr>
          <a:xfrm>
            <a:off x="2168227" y="4031338"/>
            <a:ext cx="359073" cy="107722"/>
          </a:xfrm>
          <a:prstGeom prst="rect">
            <a:avLst/>
          </a:prstGeom>
          <a:noFill/>
        </p:spPr>
        <p:txBody>
          <a:bodyPr wrap="non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112 MWp</a:t>
            </a:r>
          </a:p>
        </p:txBody>
      </p:sp>
      <p:grpSp>
        <p:nvGrpSpPr>
          <p:cNvPr id="33" name="Group 32">
            <a:extLst>
              <a:ext uri="{FF2B5EF4-FFF2-40B4-BE49-F238E27FC236}">
                <a16:creationId xmlns:a16="http://schemas.microsoft.com/office/drawing/2014/main" id="{7B06CE9F-25D9-B194-43D4-7B5F53E8AAD7}"/>
              </a:ext>
            </a:extLst>
          </p:cNvPr>
          <p:cNvGrpSpPr/>
          <p:nvPr/>
        </p:nvGrpSpPr>
        <p:grpSpPr>
          <a:xfrm>
            <a:off x="1965917" y="4000378"/>
            <a:ext cx="184817" cy="169642"/>
            <a:chOff x="9769578" y="2087539"/>
            <a:chExt cx="787208" cy="722569"/>
          </a:xfrm>
        </p:grpSpPr>
        <p:sp>
          <p:nvSpPr>
            <p:cNvPr id="34" name="Freeform: Shape 33">
              <a:extLst>
                <a:ext uri="{FF2B5EF4-FFF2-40B4-BE49-F238E27FC236}">
                  <a16:creationId xmlns:a16="http://schemas.microsoft.com/office/drawing/2014/main" id="{A04657D0-BA09-BFB5-0E7E-014050249FE9}"/>
                </a:ext>
              </a:extLst>
            </p:cNvPr>
            <p:cNvSpPr/>
            <p:nvPr/>
          </p:nvSpPr>
          <p:spPr>
            <a:xfrm>
              <a:off x="10399667" y="2087539"/>
              <a:ext cx="22626" cy="61943"/>
            </a:xfrm>
            <a:custGeom>
              <a:avLst/>
              <a:gdLst>
                <a:gd name="csX0" fmla="*/ 13269 w 22626"/>
                <a:gd name="csY0" fmla="*/ 61913 h 61943"/>
                <a:gd name="csX1" fmla="*/ 2628 w 22626"/>
                <a:gd name="csY1" fmla="*/ 56815 h 61943"/>
                <a:gd name="csX2" fmla="*/ 7948 w 22626"/>
                <a:gd name="csY2" fmla="*/ 149 h 61943"/>
                <a:gd name="csX3" fmla="*/ 19669 w 22626"/>
                <a:gd name="csY3" fmla="*/ 4986 h 61943"/>
                <a:gd name="csX4" fmla="*/ 13269 w 22626"/>
                <a:gd name="csY4" fmla="*/ 61913 h 61943"/>
              </a:gdLst>
              <a:ahLst/>
              <a:cxnLst>
                <a:cxn ang="0">
                  <a:pos x="csX0" y="csY0"/>
                </a:cxn>
                <a:cxn ang="0">
                  <a:pos x="csX1" y="csY1"/>
                </a:cxn>
                <a:cxn ang="0">
                  <a:pos x="csX2" y="csY2"/>
                </a:cxn>
                <a:cxn ang="0">
                  <a:pos x="csX3" y="csY3"/>
                </a:cxn>
                <a:cxn ang="0">
                  <a:pos x="csX4" y="csY4"/>
                </a:cxn>
              </a:cxnLst>
              <a:rect l="l" t="t" r="r" b="b"/>
              <a:pathLst>
                <a:path w="22626" h="61943">
                  <a:moveTo>
                    <a:pt x="13269" y="61913"/>
                  </a:moveTo>
                  <a:cubicBezTo>
                    <a:pt x="8842" y="62173"/>
                    <a:pt x="5046" y="60834"/>
                    <a:pt x="2628" y="56815"/>
                  </a:cubicBezTo>
                  <a:cubicBezTo>
                    <a:pt x="954" y="54025"/>
                    <a:pt x="-4479" y="7144"/>
                    <a:pt x="7948" y="149"/>
                  </a:cubicBezTo>
                  <a:cubicBezTo>
                    <a:pt x="12413" y="-372"/>
                    <a:pt x="17622" y="298"/>
                    <a:pt x="19669" y="4986"/>
                  </a:cubicBezTo>
                  <a:cubicBezTo>
                    <a:pt x="21901" y="10232"/>
                    <a:pt x="27445" y="56890"/>
                    <a:pt x="13269" y="61913"/>
                  </a:cubicBezTo>
                  <a:close/>
                </a:path>
              </a:pathLst>
            </a:custGeom>
            <a:solidFill>
              <a:srgbClr val="000000"/>
            </a:solidFill>
            <a:ln w="9525" cap="flat">
              <a:noFill/>
              <a:prstDash val="solid"/>
              <a:miter/>
            </a:ln>
          </p:spPr>
        </p:sp>
        <p:sp>
          <p:nvSpPr>
            <p:cNvPr id="36" name="Freeform: Shape 35">
              <a:extLst>
                <a:ext uri="{FF2B5EF4-FFF2-40B4-BE49-F238E27FC236}">
                  <a16:creationId xmlns:a16="http://schemas.microsoft.com/office/drawing/2014/main" id="{C4EEC4DB-BC9B-1359-BC0B-60F7171F914B}"/>
                </a:ext>
              </a:extLst>
            </p:cNvPr>
            <p:cNvSpPr/>
            <p:nvPr/>
          </p:nvSpPr>
          <p:spPr>
            <a:xfrm>
              <a:off x="10304524" y="2126238"/>
              <a:ext cx="51292" cy="50341"/>
            </a:xfrm>
            <a:custGeom>
              <a:avLst/>
              <a:gdLst>
                <a:gd name="csX0" fmla="*/ 43224 w 51292"/>
                <a:gd name="csY0" fmla="*/ 50341 h 50341"/>
                <a:gd name="csX1" fmla="*/ 584 w 51292"/>
                <a:gd name="csY1" fmla="*/ 13208 h 50341"/>
                <a:gd name="csX2" fmla="*/ 9142 w 51292"/>
                <a:gd name="csY2" fmla="*/ 0 h 50341"/>
                <a:gd name="csX3" fmla="*/ 43223 w 51292"/>
                <a:gd name="csY3" fmla="*/ 50342 h 50341"/>
              </a:gdLst>
              <a:ahLst/>
              <a:cxnLst>
                <a:cxn ang="0">
                  <a:pos x="csX0" y="csY0"/>
                </a:cxn>
                <a:cxn ang="0">
                  <a:pos x="csX1" y="csY1"/>
                </a:cxn>
                <a:cxn ang="0">
                  <a:pos x="csX2" y="csY2"/>
                </a:cxn>
                <a:cxn ang="0">
                  <a:pos x="csX3" y="csY3"/>
                </a:cxn>
              </a:cxnLst>
              <a:rect l="l" t="t" r="r" b="b"/>
              <a:pathLst>
                <a:path w="51292" h="50341">
                  <a:moveTo>
                    <a:pt x="43224" y="50341"/>
                  </a:moveTo>
                  <a:cubicBezTo>
                    <a:pt x="32359" y="50229"/>
                    <a:pt x="1998" y="17189"/>
                    <a:pt x="584" y="13208"/>
                  </a:cubicBezTo>
                  <a:cubicBezTo>
                    <a:pt x="-1723" y="6623"/>
                    <a:pt x="3151" y="1712"/>
                    <a:pt x="9142" y="0"/>
                  </a:cubicBezTo>
                  <a:cubicBezTo>
                    <a:pt x="13271" y="149"/>
                    <a:pt x="72430" y="44016"/>
                    <a:pt x="43223" y="50342"/>
                  </a:cubicBezTo>
                  <a:close/>
                </a:path>
              </a:pathLst>
            </a:custGeom>
            <a:solidFill>
              <a:srgbClr val="000000"/>
            </a:solidFill>
            <a:ln w="9525" cap="flat">
              <a:noFill/>
              <a:prstDash val="solid"/>
              <a:miter/>
            </a:ln>
          </p:spPr>
        </p:sp>
        <p:sp>
          <p:nvSpPr>
            <p:cNvPr id="37" name="Freeform: Shape 36">
              <a:extLst>
                <a:ext uri="{FF2B5EF4-FFF2-40B4-BE49-F238E27FC236}">
                  <a16:creationId xmlns:a16="http://schemas.microsoft.com/office/drawing/2014/main" id="{2CD0A92D-BB02-9184-5873-332271B940B7}"/>
                </a:ext>
              </a:extLst>
            </p:cNvPr>
            <p:cNvSpPr/>
            <p:nvPr/>
          </p:nvSpPr>
          <p:spPr>
            <a:xfrm>
              <a:off x="10467374" y="2128200"/>
              <a:ext cx="51032" cy="50208"/>
            </a:xfrm>
            <a:custGeom>
              <a:avLst/>
              <a:gdLst>
                <a:gd name="csX0" fmla="*/ 11790 w 51032"/>
                <a:gd name="csY0" fmla="*/ 50055 h 50208"/>
                <a:gd name="csX1" fmla="*/ 293 w 51032"/>
                <a:gd name="csY1" fmla="*/ 38409 h 50208"/>
                <a:gd name="csX2" fmla="*/ 38170 w 51032"/>
                <a:gd name="csY2" fmla="*/ 49 h 50208"/>
                <a:gd name="csX3" fmla="*/ 50412 w 51032"/>
                <a:gd name="csY3" fmla="*/ 12178 h 50208"/>
                <a:gd name="csX4" fmla="*/ 11791 w 51032"/>
                <a:gd name="csY4" fmla="*/ 50055 h 50208"/>
              </a:gdLst>
              <a:ahLst/>
              <a:cxnLst>
                <a:cxn ang="0">
                  <a:pos x="csX0" y="csY0"/>
                </a:cxn>
                <a:cxn ang="0">
                  <a:pos x="csX1" y="csY1"/>
                </a:cxn>
                <a:cxn ang="0">
                  <a:pos x="csX2" y="csY2"/>
                </a:cxn>
                <a:cxn ang="0">
                  <a:pos x="csX3" y="csY3"/>
                </a:cxn>
                <a:cxn ang="0">
                  <a:pos x="csX4" y="csY4"/>
                </a:cxn>
              </a:cxnLst>
              <a:rect l="l" t="t" r="r" b="b"/>
              <a:pathLst>
                <a:path w="51032" h="50208">
                  <a:moveTo>
                    <a:pt x="11790" y="50055"/>
                  </a:moveTo>
                  <a:cubicBezTo>
                    <a:pt x="5502" y="51283"/>
                    <a:pt x="-1530" y="44920"/>
                    <a:pt x="293" y="38409"/>
                  </a:cubicBezTo>
                  <a:cubicBezTo>
                    <a:pt x="1893" y="32642"/>
                    <a:pt x="32030" y="3434"/>
                    <a:pt x="38170" y="49"/>
                  </a:cubicBezTo>
                  <a:cubicBezTo>
                    <a:pt x="45277" y="-509"/>
                    <a:pt x="53351" y="3732"/>
                    <a:pt x="50412" y="12178"/>
                  </a:cubicBezTo>
                  <a:cubicBezTo>
                    <a:pt x="48105" y="18689"/>
                    <a:pt x="20720" y="46074"/>
                    <a:pt x="11791" y="50055"/>
                  </a:cubicBezTo>
                  <a:close/>
                </a:path>
              </a:pathLst>
            </a:custGeom>
            <a:solidFill>
              <a:srgbClr val="000000"/>
            </a:solidFill>
            <a:ln w="9525" cap="flat">
              <a:noFill/>
              <a:prstDash val="solid"/>
              <a:miter/>
            </a:ln>
          </p:spPr>
        </p:sp>
        <p:sp>
          <p:nvSpPr>
            <p:cNvPr id="38" name="Freeform: Shape 37">
              <a:extLst>
                <a:ext uri="{FF2B5EF4-FFF2-40B4-BE49-F238E27FC236}">
                  <a16:creationId xmlns:a16="http://schemas.microsoft.com/office/drawing/2014/main" id="{DAC0BC22-4763-942F-4C4A-2A7917CA2E78}"/>
                </a:ext>
              </a:extLst>
            </p:cNvPr>
            <p:cNvSpPr/>
            <p:nvPr/>
          </p:nvSpPr>
          <p:spPr>
            <a:xfrm>
              <a:off x="10342823" y="2165944"/>
              <a:ext cx="136176" cy="134950"/>
            </a:xfrm>
            <a:custGeom>
              <a:avLst/>
              <a:gdLst>
                <a:gd name="csX0" fmla="*/ 76439 w 136176"/>
                <a:gd name="csY0" fmla="*/ 134831 h 134950"/>
                <a:gd name="csX1" fmla="*/ 62523 w 136176"/>
                <a:gd name="csY1" fmla="*/ 481 h 134950"/>
                <a:gd name="csX2" fmla="*/ 76439 w 136176"/>
                <a:gd name="csY2" fmla="*/ 134831 h 134950"/>
                <a:gd name="csX3" fmla="*/ 64792 w 136176"/>
                <a:gd name="csY3" fmla="*/ 20007 h 134950"/>
                <a:gd name="csX4" fmla="*/ 72866 w 136176"/>
                <a:gd name="csY4" fmla="*/ 114885 h 134950"/>
                <a:gd name="csX5" fmla="*/ 64792 w 136176"/>
                <a:gd name="csY5" fmla="*/ 20007 h 134950"/>
              </a:gdLst>
              <a:ahLst/>
              <a:cxnLst>
                <a:cxn ang="0">
                  <a:pos x="csX0" y="csY0"/>
                </a:cxn>
                <a:cxn ang="0">
                  <a:pos x="csX1" y="csY1"/>
                </a:cxn>
                <a:cxn ang="0">
                  <a:pos x="csX2" y="csY2"/>
                </a:cxn>
                <a:cxn ang="0">
                  <a:pos x="csX3" y="csY3"/>
                </a:cxn>
                <a:cxn ang="0">
                  <a:pos x="csX4" y="csY4"/>
                </a:cxn>
                <a:cxn ang="0">
                  <a:pos x="csX5" y="csY5"/>
                </a:cxn>
              </a:cxnLst>
              <a:rect l="l" t="t" r="r" b="b"/>
              <a:pathLst>
                <a:path w="136176" h="134950">
                  <a:moveTo>
                    <a:pt x="76439" y="134831"/>
                  </a:moveTo>
                  <a:cubicBezTo>
                    <a:pt x="-20193" y="139408"/>
                    <a:pt x="-25622" y="11225"/>
                    <a:pt x="62523" y="481"/>
                  </a:cubicBezTo>
                  <a:cubicBezTo>
                    <a:pt x="147467" y="-8895"/>
                    <a:pt x="167708" y="121772"/>
                    <a:pt x="76439" y="134831"/>
                  </a:cubicBezTo>
                  <a:close/>
                  <a:moveTo>
                    <a:pt x="64792" y="20007"/>
                  </a:moveTo>
                  <a:cubicBezTo>
                    <a:pt x="-543" y="26853"/>
                    <a:pt x="10359" y="121096"/>
                    <a:pt x="72866" y="114885"/>
                  </a:cubicBezTo>
                  <a:cubicBezTo>
                    <a:pt x="138128" y="107964"/>
                    <a:pt x="124621" y="13644"/>
                    <a:pt x="64792" y="20007"/>
                  </a:cubicBezTo>
                  <a:close/>
                </a:path>
              </a:pathLst>
            </a:custGeom>
            <a:solidFill>
              <a:srgbClr val="000000"/>
            </a:solidFill>
            <a:ln w="9525" cap="flat">
              <a:noFill/>
              <a:prstDash val="solid"/>
              <a:miter/>
            </a:ln>
          </p:spPr>
        </p:sp>
        <p:sp>
          <p:nvSpPr>
            <p:cNvPr id="39" name="Freeform: Shape 38">
              <a:extLst>
                <a:ext uri="{FF2B5EF4-FFF2-40B4-BE49-F238E27FC236}">
                  <a16:creationId xmlns:a16="http://schemas.microsoft.com/office/drawing/2014/main" id="{A2EEB5DF-F2CE-1940-4362-19257ADE117A}"/>
                </a:ext>
              </a:extLst>
            </p:cNvPr>
            <p:cNvSpPr/>
            <p:nvPr/>
          </p:nvSpPr>
          <p:spPr>
            <a:xfrm>
              <a:off x="10267503" y="2225511"/>
              <a:ext cx="60258" cy="19815"/>
            </a:xfrm>
            <a:custGeom>
              <a:avLst/>
              <a:gdLst>
                <a:gd name="csX0" fmla="*/ 53117 w 60258"/>
                <a:gd name="csY0" fmla="*/ 19419 h 19815"/>
                <a:gd name="csX1" fmla="*/ 7464 w 60258"/>
                <a:gd name="csY1" fmla="*/ 19493 h 19815"/>
                <a:gd name="csX2" fmla="*/ 7203 w 60258"/>
                <a:gd name="csY2" fmla="*/ 295 h 19815"/>
                <a:gd name="csX3" fmla="*/ 53823 w 60258"/>
                <a:gd name="csY3" fmla="*/ 1411 h 19815"/>
                <a:gd name="csX4" fmla="*/ 53117 w 60258"/>
                <a:gd name="csY4" fmla="*/ 19419 h 19815"/>
              </a:gdLst>
              <a:ahLst/>
              <a:cxnLst>
                <a:cxn ang="0">
                  <a:pos x="csX0" y="csY0"/>
                </a:cxn>
                <a:cxn ang="0">
                  <a:pos x="csX1" y="csY1"/>
                </a:cxn>
                <a:cxn ang="0">
                  <a:pos x="csX2" y="csY2"/>
                </a:cxn>
                <a:cxn ang="0">
                  <a:pos x="csX3" y="csY3"/>
                </a:cxn>
                <a:cxn ang="0">
                  <a:pos x="csX4" y="csY4"/>
                </a:cxn>
              </a:cxnLst>
              <a:rect l="l" t="t" r="r" b="b"/>
              <a:pathLst>
                <a:path w="60258" h="19815">
                  <a:moveTo>
                    <a:pt x="53117" y="19419"/>
                  </a:moveTo>
                  <a:cubicBezTo>
                    <a:pt x="51145" y="19791"/>
                    <a:pt x="9845" y="20052"/>
                    <a:pt x="7464" y="19493"/>
                  </a:cubicBezTo>
                  <a:cubicBezTo>
                    <a:pt x="-3624" y="16852"/>
                    <a:pt x="-1205" y="4425"/>
                    <a:pt x="7203" y="295"/>
                  </a:cubicBezTo>
                  <a:cubicBezTo>
                    <a:pt x="14049" y="-3"/>
                    <a:pt x="48727" y="-524"/>
                    <a:pt x="53823" y="1411"/>
                  </a:cubicBezTo>
                  <a:cubicBezTo>
                    <a:pt x="63162" y="4946"/>
                    <a:pt x="61823" y="16405"/>
                    <a:pt x="53117" y="19419"/>
                  </a:cubicBezTo>
                  <a:close/>
                </a:path>
              </a:pathLst>
            </a:custGeom>
            <a:solidFill>
              <a:srgbClr val="000000"/>
            </a:solidFill>
            <a:ln w="9525" cap="flat">
              <a:noFill/>
              <a:prstDash val="solid"/>
              <a:miter/>
            </a:ln>
          </p:spPr>
        </p:sp>
        <p:sp>
          <p:nvSpPr>
            <p:cNvPr id="40" name="Freeform: Shape 39">
              <a:extLst>
                <a:ext uri="{FF2B5EF4-FFF2-40B4-BE49-F238E27FC236}">
                  <a16:creationId xmlns:a16="http://schemas.microsoft.com/office/drawing/2014/main" id="{3A881F19-D402-F5D7-9CED-5AB9E9D2E082}"/>
                </a:ext>
              </a:extLst>
            </p:cNvPr>
            <p:cNvSpPr/>
            <p:nvPr/>
          </p:nvSpPr>
          <p:spPr>
            <a:xfrm>
              <a:off x="10495669" y="2225460"/>
              <a:ext cx="61117" cy="19777"/>
            </a:xfrm>
            <a:custGeom>
              <a:avLst/>
              <a:gdLst>
                <a:gd name="csX0" fmla="*/ 53256 w 61117"/>
                <a:gd name="csY0" fmla="*/ 19470 h 19777"/>
                <a:gd name="csX1" fmla="*/ 5483 w 61117"/>
                <a:gd name="csY1" fmla="*/ 17944 h 19777"/>
                <a:gd name="csX2" fmla="*/ 9836 w 61117"/>
                <a:gd name="csY2" fmla="*/ 345 h 19777"/>
                <a:gd name="csX3" fmla="*/ 55749 w 61117"/>
                <a:gd name="csY3" fmla="*/ 1387 h 19777"/>
                <a:gd name="csX4" fmla="*/ 53256 w 61117"/>
                <a:gd name="csY4" fmla="*/ 19469 h 19777"/>
              </a:gdLst>
              <a:ahLst/>
              <a:cxnLst>
                <a:cxn ang="0">
                  <a:pos x="csX0" y="csY0"/>
                </a:cxn>
                <a:cxn ang="0">
                  <a:pos x="csX1" y="csY1"/>
                </a:cxn>
                <a:cxn ang="0">
                  <a:pos x="csX2" y="csY2"/>
                </a:cxn>
                <a:cxn ang="0">
                  <a:pos x="csX3" y="csY3"/>
                </a:cxn>
                <a:cxn ang="0">
                  <a:pos x="csX4" y="csY4"/>
                </a:cxn>
              </a:cxnLst>
              <a:rect l="l" t="t" r="r" b="b"/>
              <a:pathLst>
                <a:path w="61117" h="19777">
                  <a:moveTo>
                    <a:pt x="53256" y="19470"/>
                  </a:moveTo>
                  <a:cubicBezTo>
                    <a:pt x="44066" y="19619"/>
                    <a:pt x="11436" y="20623"/>
                    <a:pt x="5483" y="17944"/>
                  </a:cubicBezTo>
                  <a:cubicBezTo>
                    <a:pt x="-3782" y="13740"/>
                    <a:pt x="-619" y="3508"/>
                    <a:pt x="9836" y="345"/>
                  </a:cubicBezTo>
                  <a:cubicBezTo>
                    <a:pt x="17686" y="308"/>
                    <a:pt x="50838" y="-883"/>
                    <a:pt x="55749" y="1387"/>
                  </a:cubicBezTo>
                  <a:cubicBezTo>
                    <a:pt x="64456" y="5368"/>
                    <a:pt x="61814" y="16828"/>
                    <a:pt x="53256" y="19469"/>
                  </a:cubicBezTo>
                  <a:close/>
                </a:path>
              </a:pathLst>
            </a:custGeom>
            <a:solidFill>
              <a:srgbClr val="000000"/>
            </a:solidFill>
            <a:ln w="9525" cap="flat">
              <a:noFill/>
              <a:prstDash val="solid"/>
              <a:miter/>
            </a:ln>
          </p:spPr>
        </p:sp>
        <p:sp>
          <p:nvSpPr>
            <p:cNvPr id="41" name="Freeform: Shape 40">
              <a:extLst>
                <a:ext uri="{FF2B5EF4-FFF2-40B4-BE49-F238E27FC236}">
                  <a16:creationId xmlns:a16="http://schemas.microsoft.com/office/drawing/2014/main" id="{F6ED8556-7055-8D29-DD60-119B5C6BABD3}"/>
                </a:ext>
              </a:extLst>
            </p:cNvPr>
            <p:cNvSpPr/>
            <p:nvPr/>
          </p:nvSpPr>
          <p:spPr>
            <a:xfrm>
              <a:off x="9769578" y="2320446"/>
              <a:ext cx="679488" cy="489662"/>
            </a:xfrm>
            <a:custGeom>
              <a:avLst/>
              <a:gdLst>
                <a:gd name="csX0" fmla="*/ 535831 w 679488"/>
                <a:gd name="csY0" fmla="*/ 570 h 489662"/>
                <a:gd name="csX1" fmla="*/ 595065 w 679488"/>
                <a:gd name="csY1" fmla="*/ 3398 h 489662"/>
                <a:gd name="csX2" fmla="*/ 616906 w 679488"/>
                <a:gd name="csY2" fmla="*/ 75653 h 489662"/>
                <a:gd name="csX3" fmla="*/ 665648 w 679488"/>
                <a:gd name="csY3" fmla="*/ 249227 h 489662"/>
                <a:gd name="csX4" fmla="*/ 679488 w 679488"/>
                <a:gd name="csY4" fmla="*/ 302694 h 489662"/>
                <a:gd name="csX5" fmla="*/ 623380 w 679488"/>
                <a:gd name="csY5" fmla="*/ 325465 h 489662"/>
                <a:gd name="csX6" fmla="*/ 349013 w 679488"/>
                <a:gd name="csY6" fmla="*/ 325502 h 489662"/>
                <a:gd name="csX7" fmla="*/ 349013 w 679488"/>
                <a:gd name="csY7" fmla="*/ 469529 h 489662"/>
                <a:gd name="csX8" fmla="*/ 469456 w 679488"/>
                <a:gd name="csY8" fmla="*/ 469567 h 489662"/>
                <a:gd name="csX9" fmla="*/ 488544 w 679488"/>
                <a:gd name="csY9" fmla="*/ 471911 h 489662"/>
                <a:gd name="csX10" fmla="*/ 488878 w 679488"/>
                <a:gd name="csY10" fmla="*/ 486533 h 489662"/>
                <a:gd name="csX11" fmla="*/ 470498 w 679488"/>
                <a:gd name="csY11" fmla="*/ 489249 h 489662"/>
                <a:gd name="csX12" fmla="*/ 220248 w 679488"/>
                <a:gd name="csY12" fmla="*/ 489249 h 489662"/>
                <a:gd name="csX13" fmla="*/ 194240 w 679488"/>
                <a:gd name="csY13" fmla="*/ 489249 h 489662"/>
                <a:gd name="csX14" fmla="*/ 213811 w 679488"/>
                <a:gd name="csY14" fmla="*/ 469530 h 489662"/>
                <a:gd name="csX15" fmla="*/ 329225 w 679488"/>
                <a:gd name="csY15" fmla="*/ 469530 h 489662"/>
                <a:gd name="csX16" fmla="*/ 329225 w 679488"/>
                <a:gd name="csY16" fmla="*/ 325502 h 489662"/>
                <a:gd name="csX17" fmla="*/ 43694 w 679488"/>
                <a:gd name="csY17" fmla="*/ 325540 h 489662"/>
                <a:gd name="csX18" fmla="*/ 906 w 679488"/>
                <a:gd name="csY18" fmla="*/ 297969 h 489662"/>
                <a:gd name="csX19" fmla="*/ 42355 w 679488"/>
                <a:gd name="csY19" fmla="*/ 144865 h 489662"/>
                <a:gd name="csX20" fmla="*/ 64567 w 679488"/>
                <a:gd name="csY20" fmla="*/ 64907 h 489662"/>
                <a:gd name="csX21" fmla="*/ 83320 w 679488"/>
                <a:gd name="csY21" fmla="*/ 4148 h 489662"/>
                <a:gd name="csX22" fmla="*/ 117737 w 679488"/>
                <a:gd name="csY22" fmla="*/ 613 h 489662"/>
                <a:gd name="csX23" fmla="*/ 535837 w 679488"/>
                <a:gd name="csY23" fmla="*/ 576 h 489662"/>
                <a:gd name="csX24" fmla="*/ 98053 w 679488"/>
                <a:gd name="csY24" fmla="*/ 20401 h 489662"/>
                <a:gd name="csX25" fmla="*/ 78035 w 679488"/>
                <a:gd name="csY25" fmla="*/ 91578 h 489662"/>
                <a:gd name="csX26" fmla="*/ 158291 w 679488"/>
                <a:gd name="csY26" fmla="*/ 91578 h 489662"/>
                <a:gd name="csX27" fmla="*/ 166588 w 679488"/>
                <a:gd name="csY27" fmla="*/ 47674 h 489662"/>
                <a:gd name="csX28" fmla="*/ 171574 w 679488"/>
                <a:gd name="csY28" fmla="*/ 20401 h 489662"/>
                <a:gd name="csX29" fmla="*/ 192559 w 679488"/>
                <a:gd name="csY29" fmla="*/ 20401 h 489662"/>
                <a:gd name="csX30" fmla="*/ 178904 w 679488"/>
                <a:gd name="csY30" fmla="*/ 91578 h 489662"/>
                <a:gd name="csX31" fmla="*/ 268461 w 679488"/>
                <a:gd name="csY31" fmla="*/ 91578 h 489662"/>
                <a:gd name="csX32" fmla="*/ 270544 w 679488"/>
                <a:gd name="csY32" fmla="*/ 20401 h 489662"/>
                <a:gd name="csX33" fmla="*/ 290409 w 679488"/>
                <a:gd name="csY33" fmla="*/ 20401 h 489662"/>
                <a:gd name="csX34" fmla="*/ 288958 w 679488"/>
                <a:gd name="csY34" fmla="*/ 91578 h 489662"/>
                <a:gd name="csX35" fmla="*/ 388266 w 679488"/>
                <a:gd name="csY35" fmla="*/ 91578 h 489662"/>
                <a:gd name="csX36" fmla="*/ 389717 w 679488"/>
                <a:gd name="csY36" fmla="*/ 91318 h 489662"/>
                <a:gd name="csX37" fmla="*/ 387075 w 679488"/>
                <a:gd name="csY37" fmla="*/ 20364 h 489662"/>
                <a:gd name="csX38" fmla="*/ 407614 w 679488"/>
                <a:gd name="csY38" fmla="*/ 20401 h 489662"/>
                <a:gd name="csX39" fmla="*/ 409475 w 679488"/>
                <a:gd name="csY39" fmla="*/ 91578 h 489662"/>
                <a:gd name="csX40" fmla="*/ 500520 w 679488"/>
                <a:gd name="csY40" fmla="*/ 91578 h 489662"/>
                <a:gd name="csX41" fmla="*/ 488614 w 679488"/>
                <a:gd name="csY41" fmla="*/ 20401 h 489662"/>
                <a:gd name="csX42" fmla="*/ 509113 w 679488"/>
                <a:gd name="csY42" fmla="*/ 20401 h 489662"/>
                <a:gd name="csX43" fmla="*/ 522024 w 679488"/>
                <a:gd name="csY43" fmla="*/ 91578 h 489662"/>
                <a:gd name="csX44" fmla="*/ 600457 w 679488"/>
                <a:gd name="csY44" fmla="*/ 91578 h 489662"/>
                <a:gd name="csX45" fmla="*/ 580774 w 679488"/>
                <a:gd name="csY45" fmla="*/ 20401 h 489662"/>
                <a:gd name="csX46" fmla="*/ 71963 w 679488"/>
                <a:gd name="csY46" fmla="*/ 111782 h 489662"/>
                <a:gd name="csX47" fmla="*/ 48002 w 679488"/>
                <a:gd name="csY47" fmla="*/ 200521 h 489662"/>
                <a:gd name="csX48" fmla="*/ 138564 w 679488"/>
                <a:gd name="csY48" fmla="*/ 200521 h 489662"/>
                <a:gd name="csX49" fmla="*/ 154600 w 679488"/>
                <a:gd name="csY49" fmla="*/ 111782 h 489662"/>
                <a:gd name="csX50" fmla="*/ 71963 w 679488"/>
                <a:gd name="csY50" fmla="*/ 111782 h 489662"/>
                <a:gd name="csX51" fmla="*/ 174947 w 679488"/>
                <a:gd name="csY51" fmla="*/ 111782 h 489662"/>
                <a:gd name="csX52" fmla="*/ 158241 w 679488"/>
                <a:gd name="csY52" fmla="*/ 200521 h 489662"/>
                <a:gd name="csX53" fmla="*/ 263092 w 679488"/>
                <a:gd name="csY53" fmla="*/ 200521 h 489662"/>
                <a:gd name="csX54" fmla="*/ 267297 w 679488"/>
                <a:gd name="csY54" fmla="*/ 111782 h 489662"/>
                <a:gd name="csX55" fmla="*/ 174949 w 679488"/>
                <a:gd name="csY55" fmla="*/ 111782 h 489662"/>
                <a:gd name="csX56" fmla="*/ 524210 w 679488"/>
                <a:gd name="csY56" fmla="*/ 111782 h 489662"/>
                <a:gd name="csX57" fmla="*/ 539502 w 679488"/>
                <a:gd name="csY57" fmla="*/ 200521 h 489662"/>
                <a:gd name="csX58" fmla="*/ 631366 w 679488"/>
                <a:gd name="csY58" fmla="*/ 200521 h 489662"/>
                <a:gd name="csX59" fmla="*/ 606660 w 679488"/>
                <a:gd name="csY59" fmla="*/ 111782 h 489662"/>
                <a:gd name="csX60" fmla="*/ 524210 w 679488"/>
                <a:gd name="csY60" fmla="*/ 111782 h 489662"/>
                <a:gd name="csX61" fmla="*/ 286418 w 679488"/>
                <a:gd name="csY61" fmla="*/ 111782 h 489662"/>
                <a:gd name="csX62" fmla="*/ 282884 w 679488"/>
                <a:gd name="csY62" fmla="*/ 200521 h 489662"/>
                <a:gd name="csX63" fmla="*/ 391640 w 679488"/>
                <a:gd name="csY63" fmla="*/ 200521 h 489662"/>
                <a:gd name="csX64" fmla="*/ 393724 w 679488"/>
                <a:gd name="csY64" fmla="*/ 173285 h 489662"/>
                <a:gd name="csX65" fmla="*/ 391640 w 679488"/>
                <a:gd name="csY65" fmla="*/ 111782 h 489662"/>
                <a:gd name="csX66" fmla="*/ 411624 w 679488"/>
                <a:gd name="csY66" fmla="*/ 111782 h 489662"/>
                <a:gd name="csX67" fmla="*/ 413708 w 679488"/>
                <a:gd name="csY67" fmla="*/ 200521 h 489662"/>
                <a:gd name="csX68" fmla="*/ 518292 w 679488"/>
                <a:gd name="csY68" fmla="*/ 200521 h 489662"/>
                <a:gd name="csX69" fmla="*/ 505121 w 679488"/>
                <a:gd name="csY69" fmla="*/ 111782 h 489662"/>
                <a:gd name="csX70" fmla="*/ 158240 w 679488"/>
                <a:gd name="csY70" fmla="*/ 220205 h 489662"/>
                <a:gd name="csX71" fmla="*/ 154148 w 679488"/>
                <a:gd name="csY71" fmla="*/ 220726 h 489662"/>
                <a:gd name="csX72" fmla="*/ 138558 w 679488"/>
                <a:gd name="csY72" fmla="*/ 305186 h 489662"/>
                <a:gd name="csX73" fmla="*/ 261716 w 679488"/>
                <a:gd name="csY73" fmla="*/ 305186 h 489662"/>
                <a:gd name="csX74" fmla="*/ 263093 w 679488"/>
                <a:gd name="csY74" fmla="*/ 220168 h 489662"/>
                <a:gd name="csX75" fmla="*/ 158242 w 679488"/>
                <a:gd name="csY75" fmla="*/ 220205 h 489662"/>
                <a:gd name="csX76" fmla="*/ 415787 w 679488"/>
                <a:gd name="csY76" fmla="*/ 220205 h 489662"/>
                <a:gd name="csX77" fmla="*/ 418503 w 679488"/>
                <a:gd name="csY77" fmla="*/ 305223 h 489662"/>
                <a:gd name="csX78" fmla="*/ 535965 w 679488"/>
                <a:gd name="csY78" fmla="*/ 305223 h 489662"/>
                <a:gd name="csX79" fmla="*/ 521975 w 679488"/>
                <a:gd name="csY79" fmla="*/ 220205 h 489662"/>
                <a:gd name="csX80" fmla="*/ 415790 w 679488"/>
                <a:gd name="csY80" fmla="*/ 220205 h 489662"/>
                <a:gd name="csX81" fmla="*/ 41969 w 679488"/>
                <a:gd name="csY81" fmla="*/ 220205 h 489662"/>
                <a:gd name="csX82" fmla="*/ 19235 w 679488"/>
                <a:gd name="csY82" fmla="*/ 305223 h 489662"/>
                <a:gd name="csX83" fmla="*/ 118581 w 679488"/>
                <a:gd name="csY83" fmla="*/ 305223 h 489662"/>
                <a:gd name="csX84" fmla="*/ 127622 w 679488"/>
                <a:gd name="csY84" fmla="*/ 256482 h 489662"/>
                <a:gd name="csX85" fmla="*/ 134655 w 679488"/>
                <a:gd name="csY85" fmla="*/ 220242 h 489662"/>
                <a:gd name="csX86" fmla="*/ 282884 w 679488"/>
                <a:gd name="csY86" fmla="*/ 220205 h 489662"/>
                <a:gd name="csX87" fmla="*/ 280838 w 679488"/>
                <a:gd name="csY87" fmla="*/ 305223 h 489662"/>
                <a:gd name="csX88" fmla="*/ 396329 w 679488"/>
                <a:gd name="csY88" fmla="*/ 305223 h 489662"/>
                <a:gd name="csX89" fmla="*/ 398115 w 679488"/>
                <a:gd name="csY89" fmla="*/ 304963 h 489662"/>
                <a:gd name="csX90" fmla="*/ 398152 w 679488"/>
                <a:gd name="csY90" fmla="*/ 281039 h 489662"/>
                <a:gd name="csX91" fmla="*/ 396887 w 679488"/>
                <a:gd name="csY91" fmla="*/ 249562 h 489662"/>
                <a:gd name="csX92" fmla="*/ 396329 w 679488"/>
                <a:gd name="csY92" fmla="*/ 220206 h 489662"/>
                <a:gd name="csX93" fmla="*/ 542326 w 679488"/>
                <a:gd name="csY93" fmla="*/ 220205 h 489662"/>
                <a:gd name="csX94" fmla="*/ 546977 w 679488"/>
                <a:gd name="csY94" fmla="*/ 248408 h 489662"/>
                <a:gd name="csX95" fmla="*/ 552968 w 679488"/>
                <a:gd name="csY95" fmla="*/ 284684 h 489662"/>
                <a:gd name="csX96" fmla="*/ 556279 w 679488"/>
                <a:gd name="csY96" fmla="*/ 305185 h 489662"/>
                <a:gd name="csX97" fmla="*/ 626786 w 679488"/>
                <a:gd name="csY97" fmla="*/ 305222 h 489662"/>
                <a:gd name="csX98" fmla="*/ 658933 w 679488"/>
                <a:gd name="csY98" fmla="*/ 305185 h 489662"/>
                <a:gd name="csX99" fmla="*/ 653538 w 679488"/>
                <a:gd name="csY99" fmla="*/ 278917 h 489662"/>
                <a:gd name="csX100" fmla="*/ 643640 w 679488"/>
                <a:gd name="csY100" fmla="*/ 243571 h 489662"/>
                <a:gd name="csX101" fmla="*/ 638059 w 679488"/>
                <a:gd name="csY101" fmla="*/ 220168 h 4896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Lst>
              <a:rect l="l" t="t" r="r" b="b"/>
              <a:pathLst>
                <a:path w="679488" h="489662">
                  <a:moveTo>
                    <a:pt x="535831" y="570"/>
                  </a:moveTo>
                  <a:cubicBezTo>
                    <a:pt x="545059" y="570"/>
                    <a:pt x="588888" y="-1886"/>
                    <a:pt x="595065" y="3398"/>
                  </a:cubicBezTo>
                  <a:cubicBezTo>
                    <a:pt x="600200" y="7751"/>
                    <a:pt x="614264" y="66204"/>
                    <a:pt x="616906" y="75653"/>
                  </a:cubicBezTo>
                  <a:lnTo>
                    <a:pt x="665648" y="249227"/>
                  </a:lnTo>
                  <a:cubicBezTo>
                    <a:pt x="669033" y="260911"/>
                    <a:pt x="679451" y="292053"/>
                    <a:pt x="679488" y="302694"/>
                  </a:cubicBezTo>
                  <a:cubicBezTo>
                    <a:pt x="679563" y="330637"/>
                    <a:pt x="641351" y="325428"/>
                    <a:pt x="623380" y="325465"/>
                  </a:cubicBezTo>
                  <a:lnTo>
                    <a:pt x="349013" y="325502"/>
                  </a:lnTo>
                  <a:lnTo>
                    <a:pt x="349013" y="469529"/>
                  </a:lnTo>
                  <a:lnTo>
                    <a:pt x="469456" y="469567"/>
                  </a:lnTo>
                  <a:cubicBezTo>
                    <a:pt x="474851" y="469567"/>
                    <a:pt x="484191" y="467818"/>
                    <a:pt x="488544" y="471911"/>
                  </a:cubicBezTo>
                  <a:cubicBezTo>
                    <a:pt x="492562" y="475668"/>
                    <a:pt x="492785" y="482626"/>
                    <a:pt x="488878" y="486533"/>
                  </a:cubicBezTo>
                  <a:cubicBezTo>
                    <a:pt x="484897" y="490515"/>
                    <a:pt x="475707" y="489324"/>
                    <a:pt x="470498" y="489249"/>
                  </a:cubicBezTo>
                  <a:lnTo>
                    <a:pt x="220248" y="489249"/>
                  </a:lnTo>
                  <a:cubicBezTo>
                    <a:pt x="211727" y="489249"/>
                    <a:pt x="202648" y="490180"/>
                    <a:pt x="194240" y="489249"/>
                  </a:cubicBezTo>
                  <a:cubicBezTo>
                    <a:pt x="177274" y="471316"/>
                    <a:pt x="200937" y="469530"/>
                    <a:pt x="213811" y="469530"/>
                  </a:cubicBezTo>
                  <a:lnTo>
                    <a:pt x="329225" y="469530"/>
                  </a:lnTo>
                  <a:lnTo>
                    <a:pt x="329225" y="325502"/>
                  </a:lnTo>
                  <a:cubicBezTo>
                    <a:pt x="310027" y="324833"/>
                    <a:pt x="43923" y="325540"/>
                    <a:pt x="43694" y="325540"/>
                  </a:cubicBezTo>
                  <a:cubicBezTo>
                    <a:pt x="25538" y="325614"/>
                    <a:pt x="-5717" y="328628"/>
                    <a:pt x="906" y="297969"/>
                  </a:cubicBezTo>
                  <a:cubicBezTo>
                    <a:pt x="11696" y="248223"/>
                    <a:pt x="28550" y="194014"/>
                    <a:pt x="42355" y="144865"/>
                  </a:cubicBezTo>
                  <a:lnTo>
                    <a:pt x="64567" y="64907"/>
                  </a:lnTo>
                  <a:cubicBezTo>
                    <a:pt x="67395" y="54638"/>
                    <a:pt x="77255" y="10696"/>
                    <a:pt x="83320" y="4148"/>
                  </a:cubicBezTo>
                  <a:cubicBezTo>
                    <a:pt x="88306" y="-1210"/>
                    <a:pt x="111002" y="613"/>
                    <a:pt x="117737" y="613"/>
                  </a:cubicBezTo>
                  <a:cubicBezTo>
                    <a:pt x="140656" y="539"/>
                    <a:pt x="505547" y="576"/>
                    <a:pt x="535837" y="576"/>
                  </a:cubicBezTo>
                  <a:close/>
                  <a:moveTo>
                    <a:pt x="98053" y="20401"/>
                  </a:moveTo>
                  <a:cubicBezTo>
                    <a:pt x="91095" y="44065"/>
                    <a:pt x="84509" y="67803"/>
                    <a:pt x="78035" y="91578"/>
                  </a:cubicBezTo>
                  <a:lnTo>
                    <a:pt x="158291" y="91578"/>
                  </a:lnTo>
                  <a:lnTo>
                    <a:pt x="166588" y="47674"/>
                  </a:lnTo>
                  <a:cubicBezTo>
                    <a:pt x="168337" y="38633"/>
                    <a:pt x="170495" y="29554"/>
                    <a:pt x="171574" y="20401"/>
                  </a:cubicBezTo>
                  <a:close/>
                  <a:moveTo>
                    <a:pt x="192559" y="20401"/>
                  </a:moveTo>
                  <a:cubicBezTo>
                    <a:pt x="187945" y="44065"/>
                    <a:pt x="182922" y="67803"/>
                    <a:pt x="178904" y="91578"/>
                  </a:cubicBezTo>
                  <a:lnTo>
                    <a:pt x="268461" y="91578"/>
                  </a:lnTo>
                  <a:cubicBezTo>
                    <a:pt x="269800" y="70891"/>
                    <a:pt x="271958" y="40754"/>
                    <a:pt x="270544" y="20401"/>
                  </a:cubicBezTo>
                  <a:close/>
                  <a:moveTo>
                    <a:pt x="290409" y="20401"/>
                  </a:moveTo>
                  <a:cubicBezTo>
                    <a:pt x="292084" y="43991"/>
                    <a:pt x="287619" y="67915"/>
                    <a:pt x="288958" y="91578"/>
                  </a:cubicBezTo>
                  <a:lnTo>
                    <a:pt x="388266" y="91578"/>
                  </a:lnTo>
                  <a:lnTo>
                    <a:pt x="389717" y="91318"/>
                  </a:lnTo>
                  <a:cubicBezTo>
                    <a:pt x="390870" y="88751"/>
                    <a:pt x="387745" y="28178"/>
                    <a:pt x="387075" y="20364"/>
                  </a:cubicBezTo>
                  <a:close/>
                  <a:moveTo>
                    <a:pt x="407614" y="20401"/>
                  </a:moveTo>
                  <a:cubicBezTo>
                    <a:pt x="406573" y="44065"/>
                    <a:pt x="410107" y="67877"/>
                    <a:pt x="409475" y="91578"/>
                  </a:cubicBezTo>
                  <a:lnTo>
                    <a:pt x="500520" y="91578"/>
                  </a:lnTo>
                  <a:cubicBezTo>
                    <a:pt x="500074" y="72343"/>
                    <a:pt x="491181" y="41424"/>
                    <a:pt x="488614" y="20401"/>
                  </a:cubicBezTo>
                  <a:close/>
                  <a:moveTo>
                    <a:pt x="509113" y="20401"/>
                  </a:moveTo>
                  <a:cubicBezTo>
                    <a:pt x="511792" y="39972"/>
                    <a:pt x="516294" y="73607"/>
                    <a:pt x="522024" y="91578"/>
                  </a:cubicBezTo>
                  <a:lnTo>
                    <a:pt x="600457" y="91578"/>
                  </a:lnTo>
                  <a:cubicBezTo>
                    <a:pt x="597145" y="70407"/>
                    <a:pt x="586318" y="42130"/>
                    <a:pt x="580774" y="20401"/>
                  </a:cubicBezTo>
                  <a:close/>
                  <a:moveTo>
                    <a:pt x="71963" y="111782"/>
                  </a:moveTo>
                  <a:cubicBezTo>
                    <a:pt x="64707" y="138981"/>
                    <a:pt x="52987" y="173657"/>
                    <a:pt x="48002" y="200521"/>
                  </a:cubicBezTo>
                  <a:lnTo>
                    <a:pt x="138564" y="200521"/>
                  </a:lnTo>
                  <a:cubicBezTo>
                    <a:pt x="142768" y="170866"/>
                    <a:pt x="148610" y="141175"/>
                    <a:pt x="154600" y="111782"/>
                  </a:cubicBezTo>
                  <a:lnTo>
                    <a:pt x="71963" y="111782"/>
                  </a:lnTo>
                  <a:close/>
                  <a:moveTo>
                    <a:pt x="174947" y="111782"/>
                  </a:moveTo>
                  <a:lnTo>
                    <a:pt x="158241" y="200521"/>
                  </a:lnTo>
                  <a:lnTo>
                    <a:pt x="263092" y="200521"/>
                  </a:lnTo>
                  <a:cubicBezTo>
                    <a:pt x="266441" y="182326"/>
                    <a:pt x="268339" y="131874"/>
                    <a:pt x="267297" y="111782"/>
                  </a:cubicBezTo>
                  <a:lnTo>
                    <a:pt x="174949" y="111782"/>
                  </a:lnTo>
                  <a:close/>
                  <a:moveTo>
                    <a:pt x="524210" y="111782"/>
                  </a:moveTo>
                  <a:cubicBezTo>
                    <a:pt x="526740" y="132432"/>
                    <a:pt x="533326" y="181359"/>
                    <a:pt x="539502" y="200521"/>
                  </a:cubicBezTo>
                  <a:lnTo>
                    <a:pt x="631366" y="200521"/>
                  </a:lnTo>
                  <a:cubicBezTo>
                    <a:pt x="622957" y="171015"/>
                    <a:pt x="614139" y="141548"/>
                    <a:pt x="606660" y="111782"/>
                  </a:cubicBezTo>
                  <a:lnTo>
                    <a:pt x="524210" y="111782"/>
                  </a:lnTo>
                  <a:close/>
                  <a:moveTo>
                    <a:pt x="286418" y="111782"/>
                  </a:moveTo>
                  <a:cubicBezTo>
                    <a:pt x="287646" y="131650"/>
                    <a:pt x="286753" y="181508"/>
                    <a:pt x="282884" y="200521"/>
                  </a:cubicBezTo>
                  <a:lnTo>
                    <a:pt x="391640" y="200521"/>
                  </a:lnTo>
                  <a:cubicBezTo>
                    <a:pt x="398077" y="200037"/>
                    <a:pt x="393947" y="179238"/>
                    <a:pt x="393724" y="173285"/>
                  </a:cubicBezTo>
                  <a:cubicBezTo>
                    <a:pt x="392831" y="152784"/>
                    <a:pt x="391566" y="132320"/>
                    <a:pt x="391640" y="111782"/>
                  </a:cubicBezTo>
                  <a:close/>
                  <a:moveTo>
                    <a:pt x="411624" y="111782"/>
                  </a:moveTo>
                  <a:cubicBezTo>
                    <a:pt x="410024" y="141362"/>
                    <a:pt x="415903" y="171090"/>
                    <a:pt x="413708" y="200521"/>
                  </a:cubicBezTo>
                  <a:lnTo>
                    <a:pt x="518292" y="200521"/>
                  </a:lnTo>
                  <a:cubicBezTo>
                    <a:pt x="516097" y="172392"/>
                    <a:pt x="503708" y="138534"/>
                    <a:pt x="505121" y="111782"/>
                  </a:cubicBezTo>
                  <a:close/>
                  <a:moveTo>
                    <a:pt x="158240" y="220205"/>
                  </a:moveTo>
                  <a:cubicBezTo>
                    <a:pt x="156826" y="220242"/>
                    <a:pt x="155338" y="220019"/>
                    <a:pt x="154148" y="220726"/>
                  </a:cubicBezTo>
                  <a:cubicBezTo>
                    <a:pt x="150390" y="246026"/>
                    <a:pt x="145218" y="280554"/>
                    <a:pt x="138558" y="305186"/>
                  </a:cubicBezTo>
                  <a:lnTo>
                    <a:pt x="261716" y="305186"/>
                  </a:lnTo>
                  <a:cubicBezTo>
                    <a:pt x="260712" y="276314"/>
                    <a:pt x="263986" y="247887"/>
                    <a:pt x="263093" y="220168"/>
                  </a:cubicBezTo>
                  <a:cubicBezTo>
                    <a:pt x="228192" y="219684"/>
                    <a:pt x="193181" y="220205"/>
                    <a:pt x="158242" y="220205"/>
                  </a:cubicBezTo>
                  <a:close/>
                  <a:moveTo>
                    <a:pt x="415787" y="220205"/>
                  </a:moveTo>
                  <a:cubicBezTo>
                    <a:pt x="414819" y="248483"/>
                    <a:pt x="419396" y="276871"/>
                    <a:pt x="418503" y="305223"/>
                  </a:cubicBezTo>
                  <a:lnTo>
                    <a:pt x="535965" y="305223"/>
                  </a:lnTo>
                  <a:cubicBezTo>
                    <a:pt x="532691" y="276760"/>
                    <a:pt x="526626" y="248483"/>
                    <a:pt x="521975" y="220205"/>
                  </a:cubicBezTo>
                  <a:lnTo>
                    <a:pt x="415790" y="220205"/>
                  </a:lnTo>
                  <a:close/>
                  <a:moveTo>
                    <a:pt x="41969" y="220205"/>
                  </a:moveTo>
                  <a:cubicBezTo>
                    <a:pt x="33634" y="245357"/>
                    <a:pt x="25523" y="279439"/>
                    <a:pt x="19235" y="305223"/>
                  </a:cubicBezTo>
                  <a:lnTo>
                    <a:pt x="118581" y="305223"/>
                  </a:lnTo>
                  <a:lnTo>
                    <a:pt x="127622" y="256482"/>
                  </a:lnTo>
                  <a:cubicBezTo>
                    <a:pt x="129966" y="244427"/>
                    <a:pt x="132757" y="232334"/>
                    <a:pt x="134655" y="220242"/>
                  </a:cubicBezTo>
                  <a:close/>
                  <a:moveTo>
                    <a:pt x="282884" y="220205"/>
                  </a:moveTo>
                  <a:cubicBezTo>
                    <a:pt x="283926" y="248445"/>
                    <a:pt x="280280" y="276945"/>
                    <a:pt x="280838" y="305223"/>
                  </a:cubicBezTo>
                  <a:lnTo>
                    <a:pt x="396329" y="305223"/>
                  </a:lnTo>
                  <a:lnTo>
                    <a:pt x="398115" y="304963"/>
                  </a:lnTo>
                  <a:cubicBezTo>
                    <a:pt x="400719" y="301391"/>
                    <a:pt x="398412" y="285876"/>
                    <a:pt x="398152" y="281039"/>
                  </a:cubicBezTo>
                  <a:lnTo>
                    <a:pt x="396887" y="249562"/>
                  </a:lnTo>
                  <a:cubicBezTo>
                    <a:pt x="396440" y="239777"/>
                    <a:pt x="395622" y="229991"/>
                    <a:pt x="396329" y="220206"/>
                  </a:cubicBezTo>
                  <a:close/>
                  <a:moveTo>
                    <a:pt x="542326" y="220205"/>
                  </a:moveTo>
                  <a:cubicBezTo>
                    <a:pt x="543405" y="229656"/>
                    <a:pt x="545377" y="239032"/>
                    <a:pt x="546977" y="248408"/>
                  </a:cubicBezTo>
                  <a:lnTo>
                    <a:pt x="552968" y="284684"/>
                  </a:lnTo>
                  <a:cubicBezTo>
                    <a:pt x="554084" y="291456"/>
                    <a:pt x="555609" y="298377"/>
                    <a:pt x="556279" y="305185"/>
                  </a:cubicBezTo>
                  <a:lnTo>
                    <a:pt x="626786" y="305222"/>
                  </a:lnTo>
                  <a:cubicBezTo>
                    <a:pt x="636423" y="305222"/>
                    <a:pt x="649817" y="306078"/>
                    <a:pt x="658933" y="305185"/>
                  </a:cubicBezTo>
                  <a:cubicBezTo>
                    <a:pt x="659082" y="296144"/>
                    <a:pt x="655994" y="287549"/>
                    <a:pt x="653538" y="278917"/>
                  </a:cubicBezTo>
                  <a:lnTo>
                    <a:pt x="643640" y="243571"/>
                  </a:lnTo>
                  <a:cubicBezTo>
                    <a:pt x="641520" y="235869"/>
                    <a:pt x="638878" y="228130"/>
                    <a:pt x="638059" y="220168"/>
                  </a:cubicBezTo>
                  <a:close/>
                </a:path>
              </a:pathLst>
            </a:custGeom>
            <a:solidFill>
              <a:srgbClr val="000000"/>
            </a:solidFill>
            <a:ln w="9525" cap="flat">
              <a:noFill/>
              <a:prstDash val="solid"/>
              <a:miter/>
            </a:ln>
          </p:spPr>
        </p:sp>
        <p:sp>
          <p:nvSpPr>
            <p:cNvPr id="42" name="Freeform: Shape 41">
              <a:extLst>
                <a:ext uri="{FF2B5EF4-FFF2-40B4-BE49-F238E27FC236}">
                  <a16:creationId xmlns:a16="http://schemas.microsoft.com/office/drawing/2014/main" id="{A85CDCFE-A72E-D375-7FDD-B8D1CD0F6D36}"/>
                </a:ext>
              </a:extLst>
            </p:cNvPr>
            <p:cNvSpPr/>
            <p:nvPr/>
          </p:nvSpPr>
          <p:spPr>
            <a:xfrm>
              <a:off x="10465725" y="2293198"/>
              <a:ext cx="52563" cy="51450"/>
            </a:xfrm>
            <a:custGeom>
              <a:avLst/>
              <a:gdLst>
                <a:gd name="csX0" fmla="*/ 45547 w 52563"/>
                <a:gd name="csY0" fmla="*/ 51297 h 51450"/>
                <a:gd name="csX1" fmla="*/ 1159 w 52563"/>
                <a:gd name="csY1" fmla="*/ 13644 h 51450"/>
                <a:gd name="csX2" fmla="*/ 6815 w 52563"/>
                <a:gd name="csY2" fmla="*/ 26 h 51450"/>
                <a:gd name="csX3" fmla="*/ 51649 w 52563"/>
                <a:gd name="csY3" fmla="*/ 38796 h 51450"/>
                <a:gd name="csX4" fmla="*/ 45547 w 52563"/>
                <a:gd name="csY4" fmla="*/ 51297 h 51450"/>
              </a:gdLst>
              <a:ahLst/>
              <a:cxnLst>
                <a:cxn ang="0">
                  <a:pos x="csX0" y="csY0"/>
                </a:cxn>
                <a:cxn ang="0">
                  <a:pos x="csX1" y="csY1"/>
                </a:cxn>
                <a:cxn ang="0">
                  <a:pos x="csX2" y="csY2"/>
                </a:cxn>
                <a:cxn ang="0">
                  <a:pos x="csX3" y="csY3"/>
                </a:cxn>
                <a:cxn ang="0">
                  <a:pos x="csX4" y="csY4"/>
                </a:cxn>
              </a:cxnLst>
              <a:rect l="l" t="t" r="r" b="b"/>
              <a:pathLst>
                <a:path w="52563" h="51450">
                  <a:moveTo>
                    <a:pt x="45547" y="51297"/>
                  </a:moveTo>
                  <a:cubicBezTo>
                    <a:pt x="34459" y="54014"/>
                    <a:pt x="4397" y="19820"/>
                    <a:pt x="1159" y="13644"/>
                  </a:cubicBezTo>
                  <a:cubicBezTo>
                    <a:pt x="-1892" y="7803"/>
                    <a:pt x="1457" y="2593"/>
                    <a:pt x="6815" y="26"/>
                  </a:cubicBezTo>
                  <a:cubicBezTo>
                    <a:pt x="17977" y="-1053"/>
                    <a:pt x="47631" y="31392"/>
                    <a:pt x="51649" y="38796"/>
                  </a:cubicBezTo>
                  <a:cubicBezTo>
                    <a:pt x="54551" y="44154"/>
                    <a:pt x="50012" y="48916"/>
                    <a:pt x="45547" y="51297"/>
                  </a:cubicBezTo>
                  <a:close/>
                </a:path>
              </a:pathLst>
            </a:custGeom>
            <a:solidFill>
              <a:srgbClr val="000000"/>
            </a:solidFill>
            <a:ln w="9525" cap="flat">
              <a:noFill/>
              <a:prstDash val="solid"/>
              <a:miter/>
            </a:ln>
          </p:spPr>
        </p:sp>
      </p:grpSp>
      <p:sp>
        <p:nvSpPr>
          <p:cNvPr id="43" name="Freeform: Shape 42">
            <a:extLst>
              <a:ext uri="{FF2B5EF4-FFF2-40B4-BE49-F238E27FC236}">
                <a16:creationId xmlns:a16="http://schemas.microsoft.com/office/drawing/2014/main" id="{9AE71A92-C9FA-C2C6-0721-89499E949B2D}"/>
              </a:ext>
            </a:extLst>
          </p:cNvPr>
          <p:cNvSpPr/>
          <p:nvPr/>
        </p:nvSpPr>
        <p:spPr>
          <a:xfrm>
            <a:off x="2578100" y="3982153"/>
            <a:ext cx="123683" cy="206093"/>
          </a:xfrm>
          <a:custGeom>
            <a:avLst/>
            <a:gdLst>
              <a:gd name="csX0" fmla="*/ 438355 w 457292"/>
              <a:gd name="csY0" fmla="*/ 340886 h 761987"/>
              <a:gd name="csX1" fmla="*/ 389651 w 457292"/>
              <a:gd name="csY1" fmla="*/ 305427 h 761987"/>
              <a:gd name="csX2" fmla="*/ 403492 w 457292"/>
              <a:gd name="csY2" fmla="*/ 305427 h 761987"/>
              <a:gd name="csX3" fmla="*/ 457293 w 457292"/>
              <a:gd name="csY3" fmla="*/ 251626 h 761987"/>
              <a:gd name="csX4" fmla="*/ 403492 w 457292"/>
              <a:gd name="csY4" fmla="*/ 197825 h 761987"/>
              <a:gd name="csX5" fmla="*/ 274456 w 457292"/>
              <a:gd name="csY5" fmla="*/ 197825 h 761987"/>
              <a:gd name="csX6" fmla="*/ 270066 w 457292"/>
              <a:gd name="csY6" fmla="*/ 198011 h 761987"/>
              <a:gd name="csX7" fmla="*/ 268987 w 457292"/>
              <a:gd name="csY7" fmla="*/ 197267 h 761987"/>
              <a:gd name="csX8" fmla="*/ 264150 w 457292"/>
              <a:gd name="csY8" fmla="*/ 33999 h 761987"/>
              <a:gd name="csX9" fmla="*/ 262104 w 457292"/>
              <a:gd name="csY9" fmla="*/ 23060 h 761987"/>
              <a:gd name="csX10" fmla="*/ 232711 w 457292"/>
              <a:gd name="csY10" fmla="*/ 103 h 761987"/>
              <a:gd name="csX11" fmla="*/ 200266 w 457292"/>
              <a:gd name="csY11" fmla="*/ 18185 h 761987"/>
              <a:gd name="csX12" fmla="*/ 195616 w 457292"/>
              <a:gd name="csY12" fmla="*/ 33254 h 761987"/>
              <a:gd name="csX13" fmla="*/ 177272 w 457292"/>
              <a:gd name="csY13" fmla="*/ 205599 h 761987"/>
              <a:gd name="csX14" fmla="*/ 155915 w 457292"/>
              <a:gd name="csY14" fmla="*/ 251698 h 761987"/>
              <a:gd name="csX15" fmla="*/ 16869 w 457292"/>
              <a:gd name="csY15" fmla="*/ 337572 h 761987"/>
              <a:gd name="csX16" fmla="*/ 8461 w 457292"/>
              <a:gd name="csY16" fmla="*/ 344827 h 761987"/>
              <a:gd name="csX17" fmla="*/ 3289 w 457292"/>
              <a:gd name="csY17" fmla="*/ 381737 h 761987"/>
              <a:gd name="csX18" fmla="*/ 34097 w 457292"/>
              <a:gd name="csY18" fmla="*/ 400824 h 761987"/>
              <a:gd name="csX19" fmla="*/ 35027 w 457292"/>
              <a:gd name="csY19" fmla="*/ 400824 h 761987"/>
              <a:gd name="csX20" fmla="*/ 50505 w 457292"/>
              <a:gd name="csY20" fmla="*/ 397289 h 761987"/>
              <a:gd name="csX21" fmla="*/ 208896 w 457292"/>
              <a:gd name="csY21" fmla="*/ 327042 h 761987"/>
              <a:gd name="csX22" fmla="*/ 228095 w 457292"/>
              <a:gd name="csY22" fmla="*/ 329647 h 761987"/>
              <a:gd name="csX23" fmla="*/ 234941 w 457292"/>
              <a:gd name="csY23" fmla="*/ 329312 h 761987"/>
              <a:gd name="csX24" fmla="*/ 234941 w 457292"/>
              <a:gd name="csY24" fmla="*/ 698996 h 761987"/>
              <a:gd name="csX25" fmla="*/ 234011 w 457292"/>
              <a:gd name="csY25" fmla="*/ 698996 h 761987"/>
              <a:gd name="csX26" fmla="*/ 182739 w 457292"/>
              <a:gd name="csY26" fmla="*/ 750267 h 761987"/>
              <a:gd name="csX27" fmla="*/ 182739 w 457292"/>
              <a:gd name="csY27" fmla="*/ 752388 h 761987"/>
              <a:gd name="csX28" fmla="*/ 192487 w 457292"/>
              <a:gd name="csY28" fmla="*/ 761988 h 761987"/>
              <a:gd name="csX29" fmla="*/ 363118 w 457292"/>
              <a:gd name="csY29" fmla="*/ 761988 h 761987"/>
              <a:gd name="csX30" fmla="*/ 372792 w 457292"/>
              <a:gd name="csY30" fmla="*/ 752314 h 761987"/>
              <a:gd name="csX31" fmla="*/ 372755 w 457292"/>
              <a:gd name="csY31" fmla="*/ 750230 h 761987"/>
              <a:gd name="csX32" fmla="*/ 321483 w 457292"/>
              <a:gd name="csY32" fmla="*/ 698959 h 761987"/>
              <a:gd name="csX33" fmla="*/ 320553 w 457292"/>
              <a:gd name="csY33" fmla="*/ 698959 h 761987"/>
              <a:gd name="csX34" fmla="*/ 320590 w 457292"/>
              <a:gd name="csY34" fmla="*/ 355202 h 761987"/>
              <a:gd name="csX35" fmla="*/ 403487 w 457292"/>
              <a:gd name="csY35" fmla="*/ 399850 h 761987"/>
              <a:gd name="csX36" fmla="*/ 413980 w 457292"/>
              <a:gd name="csY36" fmla="*/ 403497 h 761987"/>
              <a:gd name="csX37" fmla="*/ 420677 w 457292"/>
              <a:gd name="csY37" fmla="*/ 404129 h 761987"/>
              <a:gd name="csX38" fmla="*/ 448546 w 457292"/>
              <a:gd name="csY38" fmla="*/ 389582 h 761987"/>
              <a:gd name="csX39" fmla="*/ 449178 w 457292"/>
              <a:gd name="csY39" fmla="*/ 352524 h 761987"/>
              <a:gd name="csX40" fmla="*/ 438351 w 457292"/>
              <a:gd name="csY40" fmla="*/ 340877 h 761987"/>
              <a:gd name="csX41" fmla="*/ 437983 w 457292"/>
              <a:gd name="csY41" fmla="*/ 251626 h 761987"/>
              <a:gd name="csX42" fmla="*/ 403529 w 457292"/>
              <a:gd name="csY42" fmla="*/ 286080 h 761987"/>
              <a:gd name="csX43" fmla="*/ 363159 w 457292"/>
              <a:gd name="csY43" fmla="*/ 286080 h 761987"/>
              <a:gd name="csX44" fmla="*/ 298382 w 457292"/>
              <a:gd name="csY44" fmla="*/ 238864 h 761987"/>
              <a:gd name="csX45" fmla="*/ 288671 w 457292"/>
              <a:gd name="csY45" fmla="*/ 217136 h 761987"/>
              <a:gd name="csX46" fmla="*/ 403561 w 457292"/>
              <a:gd name="csY46" fmla="*/ 217136 h 761987"/>
              <a:gd name="csX47" fmla="*/ 437978 w 457292"/>
              <a:gd name="csY47" fmla="*/ 251627 h 761987"/>
              <a:gd name="csX48" fmla="*/ 214888 w 457292"/>
              <a:gd name="csY48" fmla="*/ 35227 h 761987"/>
              <a:gd name="csX49" fmla="*/ 217307 w 457292"/>
              <a:gd name="csY49" fmla="*/ 27339 h 761987"/>
              <a:gd name="csX50" fmla="*/ 231259 w 457292"/>
              <a:gd name="csY50" fmla="*/ 19340 h 761987"/>
              <a:gd name="csX51" fmla="*/ 243946 w 457292"/>
              <a:gd name="csY51" fmla="*/ 29497 h 761987"/>
              <a:gd name="csX52" fmla="*/ 244877 w 457292"/>
              <a:gd name="csY52" fmla="*/ 34520 h 761987"/>
              <a:gd name="csX53" fmla="*/ 249416 w 457292"/>
              <a:gd name="csY53" fmla="*/ 187778 h 761987"/>
              <a:gd name="csX54" fmla="*/ 228207 w 457292"/>
              <a:gd name="csY54" fmla="*/ 184615 h 761987"/>
              <a:gd name="csX55" fmla="*/ 198293 w 457292"/>
              <a:gd name="csY55" fmla="*/ 191089 h 761987"/>
              <a:gd name="csX56" fmla="*/ 42810 w 457292"/>
              <a:gd name="csY56" fmla="*/ 379537 h 761987"/>
              <a:gd name="csX57" fmla="*/ 34699 w 457292"/>
              <a:gd name="csY57" fmla="*/ 381435 h 761987"/>
              <a:gd name="csX58" fmla="*/ 20821 w 457292"/>
              <a:gd name="csY58" fmla="*/ 373361 h 761987"/>
              <a:gd name="csX59" fmla="*/ 23276 w 457292"/>
              <a:gd name="csY59" fmla="*/ 357324 h 761987"/>
              <a:gd name="csX60" fmla="*/ 27146 w 457292"/>
              <a:gd name="csY60" fmla="*/ 353939 h 761987"/>
              <a:gd name="csX61" fmla="*/ 157629 w 457292"/>
              <a:gd name="csY61" fmla="*/ 273348 h 761987"/>
              <a:gd name="csX62" fmla="*/ 186092 w 457292"/>
              <a:gd name="csY62" fmla="*/ 315988 h 761987"/>
              <a:gd name="csX63" fmla="*/ 175083 w 457292"/>
              <a:gd name="csY63" fmla="*/ 257093 h 761987"/>
              <a:gd name="csX64" fmla="*/ 228215 w 457292"/>
              <a:gd name="csY64" fmla="*/ 203925 h 761987"/>
              <a:gd name="csX65" fmla="*/ 281383 w 457292"/>
              <a:gd name="csY65" fmla="*/ 257093 h 761987"/>
              <a:gd name="csX66" fmla="*/ 228215 w 457292"/>
              <a:gd name="csY66" fmla="*/ 310262 h 761987"/>
              <a:gd name="csX67" fmla="*/ 175083 w 457292"/>
              <a:gd name="csY67" fmla="*/ 257093 h 761987"/>
              <a:gd name="csX68" fmla="*/ 352563 w 457292"/>
              <a:gd name="csY68" fmla="*/ 742678 h 761987"/>
              <a:gd name="csX69" fmla="*/ 203068 w 457292"/>
              <a:gd name="csY69" fmla="*/ 742678 h 761987"/>
              <a:gd name="csX70" fmla="*/ 234098 w 457292"/>
              <a:gd name="csY70" fmla="*/ 718307 h 761987"/>
              <a:gd name="csX71" fmla="*/ 321498 w 457292"/>
              <a:gd name="csY71" fmla="*/ 718307 h 761987"/>
              <a:gd name="csX72" fmla="*/ 352566 w 457292"/>
              <a:gd name="csY72" fmla="*/ 742678 h 761987"/>
              <a:gd name="csX73" fmla="*/ 301254 w 457292"/>
              <a:gd name="csY73" fmla="*/ 698960 h 761987"/>
              <a:gd name="csX74" fmla="*/ 254336 w 457292"/>
              <a:gd name="csY74" fmla="*/ 698960 h 761987"/>
              <a:gd name="csX75" fmla="*/ 254336 w 457292"/>
              <a:gd name="csY75" fmla="*/ 324694 h 761987"/>
              <a:gd name="csX76" fmla="*/ 259620 w 457292"/>
              <a:gd name="csY76" fmla="*/ 322424 h 761987"/>
              <a:gd name="csX77" fmla="*/ 301254 w 457292"/>
              <a:gd name="csY77" fmla="*/ 344823 h 761987"/>
              <a:gd name="csX78" fmla="*/ 432633 w 457292"/>
              <a:gd name="csY78" fmla="*/ 378644 h 761987"/>
              <a:gd name="csX79" fmla="*/ 417415 w 457292"/>
              <a:gd name="csY79" fmla="*/ 384522 h 761987"/>
              <a:gd name="csX80" fmla="*/ 412615 w 457292"/>
              <a:gd name="csY80" fmla="*/ 382885 h 761987"/>
              <a:gd name="csX81" fmla="*/ 315688 w 457292"/>
              <a:gd name="csY81" fmla="*/ 330683 h 761987"/>
              <a:gd name="csX82" fmla="*/ 315279 w 457292"/>
              <a:gd name="csY82" fmla="*/ 330460 h 761987"/>
              <a:gd name="csX83" fmla="*/ 277552 w 457292"/>
              <a:gd name="csY83" fmla="*/ 310145 h 761987"/>
              <a:gd name="csX84" fmla="*/ 300322 w 457292"/>
              <a:gd name="csY84" fmla="*/ 264269 h 761987"/>
              <a:gd name="csX85" fmla="*/ 427014 w 457292"/>
              <a:gd name="csY85" fmla="*/ 356542 h 761987"/>
              <a:gd name="csX86" fmla="*/ 432670 w 457292"/>
              <a:gd name="csY86" fmla="*/ 362607 h 761987"/>
              <a:gd name="csX87" fmla="*/ 432632 w 457292"/>
              <a:gd name="csY87" fmla="*/ 378644 h 7619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Lst>
            <a:rect l="l" t="t" r="r" b="b"/>
            <a:pathLst>
              <a:path w="457292" h="761987">
                <a:moveTo>
                  <a:pt x="438355" y="340886"/>
                </a:moveTo>
                <a:lnTo>
                  <a:pt x="389651" y="305427"/>
                </a:lnTo>
                <a:lnTo>
                  <a:pt x="403492" y="305427"/>
                </a:lnTo>
                <a:cubicBezTo>
                  <a:pt x="433146" y="305427"/>
                  <a:pt x="457293" y="281279"/>
                  <a:pt x="457293" y="251626"/>
                </a:cubicBezTo>
                <a:cubicBezTo>
                  <a:pt x="457293" y="221973"/>
                  <a:pt x="433145" y="197825"/>
                  <a:pt x="403492" y="197825"/>
                </a:cubicBezTo>
                <a:lnTo>
                  <a:pt x="274456" y="197825"/>
                </a:lnTo>
                <a:cubicBezTo>
                  <a:pt x="272968" y="197825"/>
                  <a:pt x="271480" y="197899"/>
                  <a:pt x="270066" y="198011"/>
                </a:cubicBezTo>
                <a:cubicBezTo>
                  <a:pt x="269694" y="197750"/>
                  <a:pt x="269359" y="197490"/>
                  <a:pt x="268987" y="197267"/>
                </a:cubicBezTo>
                <a:lnTo>
                  <a:pt x="264150" y="33999"/>
                </a:lnTo>
                <a:cubicBezTo>
                  <a:pt x="264038" y="30204"/>
                  <a:pt x="263369" y="26557"/>
                  <a:pt x="262104" y="23060"/>
                </a:cubicBezTo>
                <a:cubicBezTo>
                  <a:pt x="257416" y="9963"/>
                  <a:pt x="246179" y="1182"/>
                  <a:pt x="232711" y="103"/>
                </a:cubicBezTo>
                <a:cubicBezTo>
                  <a:pt x="219354" y="-939"/>
                  <a:pt x="206926" y="5982"/>
                  <a:pt x="200266" y="18185"/>
                </a:cubicBezTo>
                <a:cubicBezTo>
                  <a:pt x="197774" y="22836"/>
                  <a:pt x="196174" y="28083"/>
                  <a:pt x="195616" y="33254"/>
                </a:cubicBezTo>
                <a:lnTo>
                  <a:pt x="177272" y="205599"/>
                </a:lnTo>
                <a:cubicBezTo>
                  <a:pt x="165180" y="217543"/>
                  <a:pt x="157255" y="233727"/>
                  <a:pt x="155915" y="251698"/>
                </a:cubicBezTo>
                <a:lnTo>
                  <a:pt x="16869" y="337572"/>
                </a:lnTo>
                <a:cubicBezTo>
                  <a:pt x="13744" y="339544"/>
                  <a:pt x="10916" y="341962"/>
                  <a:pt x="8461" y="344827"/>
                </a:cubicBezTo>
                <a:cubicBezTo>
                  <a:pt x="-543" y="355394"/>
                  <a:pt x="-2515" y="369533"/>
                  <a:pt x="3289" y="381737"/>
                </a:cubicBezTo>
                <a:cubicBezTo>
                  <a:pt x="8944" y="393569"/>
                  <a:pt x="20702" y="400824"/>
                  <a:pt x="34097" y="400824"/>
                </a:cubicBezTo>
                <a:lnTo>
                  <a:pt x="35027" y="400824"/>
                </a:lnTo>
                <a:cubicBezTo>
                  <a:pt x="40236" y="400712"/>
                  <a:pt x="45407" y="399522"/>
                  <a:pt x="50505" y="397289"/>
                </a:cubicBezTo>
                <a:lnTo>
                  <a:pt x="208896" y="327042"/>
                </a:lnTo>
                <a:cubicBezTo>
                  <a:pt x="214998" y="328717"/>
                  <a:pt x="221435" y="329647"/>
                  <a:pt x="228095" y="329647"/>
                </a:cubicBezTo>
                <a:cubicBezTo>
                  <a:pt x="230402" y="329647"/>
                  <a:pt x="232671" y="329535"/>
                  <a:pt x="234941" y="329312"/>
                </a:cubicBezTo>
                <a:lnTo>
                  <a:pt x="234941" y="698996"/>
                </a:lnTo>
                <a:lnTo>
                  <a:pt x="234011" y="698996"/>
                </a:lnTo>
                <a:cubicBezTo>
                  <a:pt x="205733" y="698996"/>
                  <a:pt x="182739" y="721991"/>
                  <a:pt x="182739" y="750267"/>
                </a:cubicBezTo>
                <a:lnTo>
                  <a:pt x="182739" y="752388"/>
                </a:lnTo>
                <a:cubicBezTo>
                  <a:pt x="182814" y="757672"/>
                  <a:pt x="187167" y="761988"/>
                  <a:pt x="192487" y="761988"/>
                </a:cubicBezTo>
                <a:lnTo>
                  <a:pt x="363118" y="761988"/>
                </a:lnTo>
                <a:cubicBezTo>
                  <a:pt x="368439" y="761988"/>
                  <a:pt x="372792" y="757672"/>
                  <a:pt x="372792" y="752314"/>
                </a:cubicBezTo>
                <a:lnTo>
                  <a:pt x="372755" y="750230"/>
                </a:lnTo>
                <a:cubicBezTo>
                  <a:pt x="372755" y="721953"/>
                  <a:pt x="349760" y="698959"/>
                  <a:pt x="321483" y="698959"/>
                </a:cubicBezTo>
                <a:lnTo>
                  <a:pt x="320553" y="698959"/>
                </a:lnTo>
                <a:lnTo>
                  <a:pt x="320590" y="355202"/>
                </a:lnTo>
                <a:lnTo>
                  <a:pt x="403487" y="399850"/>
                </a:lnTo>
                <a:cubicBezTo>
                  <a:pt x="406799" y="401636"/>
                  <a:pt x="410333" y="402864"/>
                  <a:pt x="413980" y="403497"/>
                </a:cubicBezTo>
                <a:cubicBezTo>
                  <a:pt x="416213" y="403906"/>
                  <a:pt x="418445" y="404129"/>
                  <a:pt x="420677" y="404129"/>
                </a:cubicBezTo>
                <a:cubicBezTo>
                  <a:pt x="431877" y="404129"/>
                  <a:pt x="442183" y="398883"/>
                  <a:pt x="448546" y="389582"/>
                </a:cubicBezTo>
                <a:cubicBezTo>
                  <a:pt x="456136" y="378531"/>
                  <a:pt x="456396" y="364318"/>
                  <a:pt x="449178" y="352524"/>
                </a:cubicBezTo>
                <a:cubicBezTo>
                  <a:pt x="446350" y="347947"/>
                  <a:pt x="442741" y="344040"/>
                  <a:pt x="438351" y="340877"/>
                </a:cubicBezTo>
                <a:close/>
                <a:moveTo>
                  <a:pt x="437983" y="251626"/>
                </a:moveTo>
                <a:cubicBezTo>
                  <a:pt x="437983" y="270639"/>
                  <a:pt x="422505" y="286080"/>
                  <a:pt x="403529" y="286080"/>
                </a:cubicBezTo>
                <a:lnTo>
                  <a:pt x="363159" y="286080"/>
                </a:lnTo>
                <a:lnTo>
                  <a:pt x="298382" y="238864"/>
                </a:lnTo>
                <a:cubicBezTo>
                  <a:pt x="296335" y="231014"/>
                  <a:pt x="293024" y="223721"/>
                  <a:pt x="288671" y="217136"/>
                </a:cubicBezTo>
                <a:lnTo>
                  <a:pt x="403561" y="217136"/>
                </a:lnTo>
                <a:cubicBezTo>
                  <a:pt x="422537" y="217173"/>
                  <a:pt x="437978" y="232614"/>
                  <a:pt x="437978" y="251627"/>
                </a:cubicBezTo>
                <a:close/>
                <a:moveTo>
                  <a:pt x="214888" y="35227"/>
                </a:moveTo>
                <a:cubicBezTo>
                  <a:pt x="215186" y="32511"/>
                  <a:pt x="216005" y="29758"/>
                  <a:pt x="217307" y="27339"/>
                </a:cubicBezTo>
                <a:cubicBezTo>
                  <a:pt x="220283" y="21870"/>
                  <a:pt x="225492" y="18893"/>
                  <a:pt x="231259" y="19340"/>
                </a:cubicBezTo>
                <a:cubicBezTo>
                  <a:pt x="237101" y="19786"/>
                  <a:pt x="241826" y="23582"/>
                  <a:pt x="243946" y="29497"/>
                </a:cubicBezTo>
                <a:cubicBezTo>
                  <a:pt x="244504" y="31060"/>
                  <a:pt x="244802" y="32772"/>
                  <a:pt x="244877" y="34520"/>
                </a:cubicBezTo>
                <a:lnTo>
                  <a:pt x="249416" y="187778"/>
                </a:lnTo>
                <a:cubicBezTo>
                  <a:pt x="242719" y="185731"/>
                  <a:pt x="235575" y="184615"/>
                  <a:pt x="228207" y="184615"/>
                </a:cubicBezTo>
                <a:cubicBezTo>
                  <a:pt x="217529" y="184615"/>
                  <a:pt x="207446" y="186959"/>
                  <a:pt x="198293" y="191089"/>
                </a:cubicBezTo>
                <a:close/>
                <a:moveTo>
                  <a:pt x="42810" y="379537"/>
                </a:moveTo>
                <a:cubicBezTo>
                  <a:pt x="40131" y="380728"/>
                  <a:pt x="37340" y="381360"/>
                  <a:pt x="34699" y="381435"/>
                </a:cubicBezTo>
                <a:cubicBezTo>
                  <a:pt x="28485" y="381583"/>
                  <a:pt x="23313" y="378570"/>
                  <a:pt x="20821" y="373361"/>
                </a:cubicBezTo>
                <a:cubicBezTo>
                  <a:pt x="18291" y="368077"/>
                  <a:pt x="19221" y="362087"/>
                  <a:pt x="23276" y="357324"/>
                </a:cubicBezTo>
                <a:cubicBezTo>
                  <a:pt x="24430" y="355985"/>
                  <a:pt x="25732" y="354831"/>
                  <a:pt x="27146" y="353939"/>
                </a:cubicBezTo>
                <a:lnTo>
                  <a:pt x="157629" y="273348"/>
                </a:lnTo>
                <a:cubicBezTo>
                  <a:pt x="161647" y="290798"/>
                  <a:pt x="171991" y="305868"/>
                  <a:pt x="186092" y="315988"/>
                </a:cubicBezTo>
                <a:close/>
                <a:moveTo>
                  <a:pt x="175083" y="257093"/>
                </a:moveTo>
                <a:cubicBezTo>
                  <a:pt x="175083" y="227774"/>
                  <a:pt x="198896" y="203925"/>
                  <a:pt x="228215" y="203925"/>
                </a:cubicBezTo>
                <a:cubicBezTo>
                  <a:pt x="257534" y="203925"/>
                  <a:pt x="281383" y="227774"/>
                  <a:pt x="281383" y="257093"/>
                </a:cubicBezTo>
                <a:cubicBezTo>
                  <a:pt x="281383" y="286412"/>
                  <a:pt x="257534" y="310262"/>
                  <a:pt x="228215" y="310262"/>
                </a:cubicBezTo>
                <a:cubicBezTo>
                  <a:pt x="198896" y="310262"/>
                  <a:pt x="175083" y="286412"/>
                  <a:pt x="175083" y="257093"/>
                </a:cubicBezTo>
                <a:close/>
                <a:moveTo>
                  <a:pt x="352563" y="742678"/>
                </a:moveTo>
                <a:lnTo>
                  <a:pt x="203068" y="742678"/>
                </a:lnTo>
                <a:cubicBezTo>
                  <a:pt x="206454" y="728687"/>
                  <a:pt x="219104" y="718307"/>
                  <a:pt x="234098" y="718307"/>
                </a:cubicBezTo>
                <a:lnTo>
                  <a:pt x="321498" y="718307"/>
                </a:lnTo>
                <a:cubicBezTo>
                  <a:pt x="336529" y="718270"/>
                  <a:pt x="349142" y="728687"/>
                  <a:pt x="352566" y="742678"/>
                </a:cubicBezTo>
                <a:close/>
                <a:moveTo>
                  <a:pt x="301254" y="698960"/>
                </a:moveTo>
                <a:lnTo>
                  <a:pt x="254336" y="698960"/>
                </a:lnTo>
                <a:lnTo>
                  <a:pt x="254336" y="324694"/>
                </a:lnTo>
                <a:cubicBezTo>
                  <a:pt x="256122" y="323987"/>
                  <a:pt x="257908" y="323243"/>
                  <a:pt x="259620" y="322424"/>
                </a:cubicBezTo>
                <a:lnTo>
                  <a:pt x="301254" y="344823"/>
                </a:lnTo>
                <a:close/>
                <a:moveTo>
                  <a:pt x="432633" y="378644"/>
                </a:moveTo>
                <a:cubicBezTo>
                  <a:pt x="429321" y="383480"/>
                  <a:pt x="423666" y="385676"/>
                  <a:pt x="417415" y="384522"/>
                </a:cubicBezTo>
                <a:cubicBezTo>
                  <a:pt x="415740" y="384225"/>
                  <a:pt x="414103" y="383667"/>
                  <a:pt x="412615" y="382885"/>
                </a:cubicBezTo>
                <a:lnTo>
                  <a:pt x="315688" y="330683"/>
                </a:lnTo>
                <a:cubicBezTo>
                  <a:pt x="315540" y="330609"/>
                  <a:pt x="315391" y="330535"/>
                  <a:pt x="315279" y="330460"/>
                </a:cubicBezTo>
                <a:lnTo>
                  <a:pt x="277552" y="310145"/>
                </a:lnTo>
                <a:cubicBezTo>
                  <a:pt x="290127" y="298425"/>
                  <a:pt x="298536" y="282314"/>
                  <a:pt x="300322" y="264269"/>
                </a:cubicBezTo>
                <a:lnTo>
                  <a:pt x="427014" y="356542"/>
                </a:lnTo>
                <a:cubicBezTo>
                  <a:pt x="429284" y="358180"/>
                  <a:pt x="431256" y="360300"/>
                  <a:pt x="432670" y="362607"/>
                </a:cubicBezTo>
                <a:cubicBezTo>
                  <a:pt x="435907" y="367891"/>
                  <a:pt x="435869" y="373881"/>
                  <a:pt x="432632" y="378644"/>
                </a:cubicBezTo>
                <a:close/>
              </a:path>
            </a:pathLst>
          </a:custGeom>
          <a:solidFill>
            <a:srgbClr val="000000"/>
          </a:solidFill>
          <a:ln w="9525" cap="flat">
            <a:noFill/>
            <a:prstDash val="solid"/>
            <a:miter/>
          </a:ln>
        </p:spPr>
      </p:sp>
      <p:sp>
        <p:nvSpPr>
          <p:cNvPr id="45" name="TextBox 44">
            <a:extLst>
              <a:ext uri="{FF2B5EF4-FFF2-40B4-BE49-F238E27FC236}">
                <a16:creationId xmlns:a16="http://schemas.microsoft.com/office/drawing/2014/main" id="{B21F32AB-015C-CD6A-FC57-4143BA44FE5A}"/>
              </a:ext>
            </a:extLst>
          </p:cNvPr>
          <p:cNvSpPr txBox="1"/>
          <p:nvPr/>
        </p:nvSpPr>
        <p:spPr>
          <a:xfrm>
            <a:off x="2745765" y="4031338"/>
            <a:ext cx="312585" cy="10772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404 MW</a:t>
            </a:r>
          </a:p>
        </p:txBody>
      </p:sp>
      <p:grpSp>
        <p:nvGrpSpPr>
          <p:cNvPr id="46" name="Group 45">
            <a:extLst>
              <a:ext uri="{FF2B5EF4-FFF2-40B4-BE49-F238E27FC236}">
                <a16:creationId xmlns:a16="http://schemas.microsoft.com/office/drawing/2014/main" id="{740653BB-34C8-3906-4C02-A3BB7DDB0DFD}"/>
              </a:ext>
            </a:extLst>
          </p:cNvPr>
          <p:cNvGrpSpPr/>
          <p:nvPr/>
        </p:nvGrpSpPr>
        <p:grpSpPr>
          <a:xfrm>
            <a:off x="3401017" y="3919415"/>
            <a:ext cx="250912" cy="230310"/>
            <a:chOff x="9769578" y="2087539"/>
            <a:chExt cx="787208" cy="722569"/>
          </a:xfrm>
        </p:grpSpPr>
        <p:sp>
          <p:nvSpPr>
            <p:cNvPr id="47" name="Freeform: Shape 46">
              <a:extLst>
                <a:ext uri="{FF2B5EF4-FFF2-40B4-BE49-F238E27FC236}">
                  <a16:creationId xmlns:a16="http://schemas.microsoft.com/office/drawing/2014/main" id="{68FC5613-2F21-98A0-AB7A-585ABA5412BC}"/>
                </a:ext>
              </a:extLst>
            </p:cNvPr>
            <p:cNvSpPr/>
            <p:nvPr/>
          </p:nvSpPr>
          <p:spPr>
            <a:xfrm>
              <a:off x="10399667" y="2087539"/>
              <a:ext cx="22626" cy="61943"/>
            </a:xfrm>
            <a:custGeom>
              <a:avLst/>
              <a:gdLst>
                <a:gd name="csX0" fmla="*/ 13269 w 22626"/>
                <a:gd name="csY0" fmla="*/ 61913 h 61943"/>
                <a:gd name="csX1" fmla="*/ 2628 w 22626"/>
                <a:gd name="csY1" fmla="*/ 56815 h 61943"/>
                <a:gd name="csX2" fmla="*/ 7948 w 22626"/>
                <a:gd name="csY2" fmla="*/ 149 h 61943"/>
                <a:gd name="csX3" fmla="*/ 19669 w 22626"/>
                <a:gd name="csY3" fmla="*/ 4986 h 61943"/>
                <a:gd name="csX4" fmla="*/ 13269 w 22626"/>
                <a:gd name="csY4" fmla="*/ 61913 h 61943"/>
              </a:gdLst>
              <a:ahLst/>
              <a:cxnLst>
                <a:cxn ang="0">
                  <a:pos x="csX0" y="csY0"/>
                </a:cxn>
                <a:cxn ang="0">
                  <a:pos x="csX1" y="csY1"/>
                </a:cxn>
                <a:cxn ang="0">
                  <a:pos x="csX2" y="csY2"/>
                </a:cxn>
                <a:cxn ang="0">
                  <a:pos x="csX3" y="csY3"/>
                </a:cxn>
                <a:cxn ang="0">
                  <a:pos x="csX4" y="csY4"/>
                </a:cxn>
              </a:cxnLst>
              <a:rect l="l" t="t" r="r" b="b"/>
              <a:pathLst>
                <a:path w="22626" h="61943">
                  <a:moveTo>
                    <a:pt x="13269" y="61913"/>
                  </a:moveTo>
                  <a:cubicBezTo>
                    <a:pt x="8842" y="62173"/>
                    <a:pt x="5046" y="60834"/>
                    <a:pt x="2628" y="56815"/>
                  </a:cubicBezTo>
                  <a:cubicBezTo>
                    <a:pt x="954" y="54025"/>
                    <a:pt x="-4479" y="7144"/>
                    <a:pt x="7948" y="149"/>
                  </a:cubicBezTo>
                  <a:cubicBezTo>
                    <a:pt x="12413" y="-372"/>
                    <a:pt x="17622" y="298"/>
                    <a:pt x="19669" y="4986"/>
                  </a:cubicBezTo>
                  <a:cubicBezTo>
                    <a:pt x="21901" y="10232"/>
                    <a:pt x="27445" y="56890"/>
                    <a:pt x="13269" y="61913"/>
                  </a:cubicBezTo>
                  <a:close/>
                </a:path>
              </a:pathLst>
            </a:custGeom>
            <a:solidFill>
              <a:srgbClr val="000000"/>
            </a:solidFill>
            <a:ln w="9525" cap="flat">
              <a:noFill/>
              <a:prstDash val="solid"/>
              <a:miter/>
            </a:ln>
          </p:spPr>
        </p:sp>
        <p:sp>
          <p:nvSpPr>
            <p:cNvPr id="48" name="Freeform: Shape 47">
              <a:extLst>
                <a:ext uri="{FF2B5EF4-FFF2-40B4-BE49-F238E27FC236}">
                  <a16:creationId xmlns:a16="http://schemas.microsoft.com/office/drawing/2014/main" id="{DDEBB2F0-DF0D-574F-16D9-A6AEFCED1246}"/>
                </a:ext>
              </a:extLst>
            </p:cNvPr>
            <p:cNvSpPr/>
            <p:nvPr/>
          </p:nvSpPr>
          <p:spPr>
            <a:xfrm>
              <a:off x="10304524" y="2126238"/>
              <a:ext cx="51292" cy="50341"/>
            </a:xfrm>
            <a:custGeom>
              <a:avLst/>
              <a:gdLst>
                <a:gd name="csX0" fmla="*/ 43224 w 51292"/>
                <a:gd name="csY0" fmla="*/ 50341 h 50341"/>
                <a:gd name="csX1" fmla="*/ 584 w 51292"/>
                <a:gd name="csY1" fmla="*/ 13208 h 50341"/>
                <a:gd name="csX2" fmla="*/ 9142 w 51292"/>
                <a:gd name="csY2" fmla="*/ 0 h 50341"/>
                <a:gd name="csX3" fmla="*/ 43223 w 51292"/>
                <a:gd name="csY3" fmla="*/ 50342 h 50341"/>
              </a:gdLst>
              <a:ahLst/>
              <a:cxnLst>
                <a:cxn ang="0">
                  <a:pos x="csX0" y="csY0"/>
                </a:cxn>
                <a:cxn ang="0">
                  <a:pos x="csX1" y="csY1"/>
                </a:cxn>
                <a:cxn ang="0">
                  <a:pos x="csX2" y="csY2"/>
                </a:cxn>
                <a:cxn ang="0">
                  <a:pos x="csX3" y="csY3"/>
                </a:cxn>
              </a:cxnLst>
              <a:rect l="l" t="t" r="r" b="b"/>
              <a:pathLst>
                <a:path w="51292" h="50341">
                  <a:moveTo>
                    <a:pt x="43224" y="50341"/>
                  </a:moveTo>
                  <a:cubicBezTo>
                    <a:pt x="32359" y="50229"/>
                    <a:pt x="1998" y="17189"/>
                    <a:pt x="584" y="13208"/>
                  </a:cubicBezTo>
                  <a:cubicBezTo>
                    <a:pt x="-1723" y="6623"/>
                    <a:pt x="3151" y="1712"/>
                    <a:pt x="9142" y="0"/>
                  </a:cubicBezTo>
                  <a:cubicBezTo>
                    <a:pt x="13271" y="149"/>
                    <a:pt x="72430" y="44016"/>
                    <a:pt x="43223" y="50342"/>
                  </a:cubicBezTo>
                  <a:close/>
                </a:path>
              </a:pathLst>
            </a:custGeom>
            <a:solidFill>
              <a:srgbClr val="000000"/>
            </a:solidFill>
            <a:ln w="9525" cap="flat">
              <a:noFill/>
              <a:prstDash val="solid"/>
              <a:miter/>
            </a:ln>
          </p:spPr>
        </p:sp>
        <p:sp>
          <p:nvSpPr>
            <p:cNvPr id="49" name="Freeform: Shape 48">
              <a:extLst>
                <a:ext uri="{FF2B5EF4-FFF2-40B4-BE49-F238E27FC236}">
                  <a16:creationId xmlns:a16="http://schemas.microsoft.com/office/drawing/2014/main" id="{78A69C8D-21A0-AB40-9B90-F3FAF34180EA}"/>
                </a:ext>
              </a:extLst>
            </p:cNvPr>
            <p:cNvSpPr/>
            <p:nvPr/>
          </p:nvSpPr>
          <p:spPr>
            <a:xfrm>
              <a:off x="10467374" y="2128200"/>
              <a:ext cx="51032" cy="50208"/>
            </a:xfrm>
            <a:custGeom>
              <a:avLst/>
              <a:gdLst>
                <a:gd name="csX0" fmla="*/ 11790 w 51032"/>
                <a:gd name="csY0" fmla="*/ 50055 h 50208"/>
                <a:gd name="csX1" fmla="*/ 293 w 51032"/>
                <a:gd name="csY1" fmla="*/ 38409 h 50208"/>
                <a:gd name="csX2" fmla="*/ 38170 w 51032"/>
                <a:gd name="csY2" fmla="*/ 49 h 50208"/>
                <a:gd name="csX3" fmla="*/ 50412 w 51032"/>
                <a:gd name="csY3" fmla="*/ 12178 h 50208"/>
                <a:gd name="csX4" fmla="*/ 11791 w 51032"/>
                <a:gd name="csY4" fmla="*/ 50055 h 50208"/>
              </a:gdLst>
              <a:ahLst/>
              <a:cxnLst>
                <a:cxn ang="0">
                  <a:pos x="csX0" y="csY0"/>
                </a:cxn>
                <a:cxn ang="0">
                  <a:pos x="csX1" y="csY1"/>
                </a:cxn>
                <a:cxn ang="0">
                  <a:pos x="csX2" y="csY2"/>
                </a:cxn>
                <a:cxn ang="0">
                  <a:pos x="csX3" y="csY3"/>
                </a:cxn>
                <a:cxn ang="0">
                  <a:pos x="csX4" y="csY4"/>
                </a:cxn>
              </a:cxnLst>
              <a:rect l="l" t="t" r="r" b="b"/>
              <a:pathLst>
                <a:path w="51032" h="50208">
                  <a:moveTo>
                    <a:pt x="11790" y="50055"/>
                  </a:moveTo>
                  <a:cubicBezTo>
                    <a:pt x="5502" y="51283"/>
                    <a:pt x="-1530" y="44920"/>
                    <a:pt x="293" y="38409"/>
                  </a:cubicBezTo>
                  <a:cubicBezTo>
                    <a:pt x="1893" y="32642"/>
                    <a:pt x="32030" y="3434"/>
                    <a:pt x="38170" y="49"/>
                  </a:cubicBezTo>
                  <a:cubicBezTo>
                    <a:pt x="45277" y="-509"/>
                    <a:pt x="53351" y="3732"/>
                    <a:pt x="50412" y="12178"/>
                  </a:cubicBezTo>
                  <a:cubicBezTo>
                    <a:pt x="48105" y="18689"/>
                    <a:pt x="20720" y="46074"/>
                    <a:pt x="11791" y="50055"/>
                  </a:cubicBezTo>
                  <a:close/>
                </a:path>
              </a:pathLst>
            </a:custGeom>
            <a:solidFill>
              <a:srgbClr val="000000"/>
            </a:solidFill>
            <a:ln w="9525" cap="flat">
              <a:noFill/>
              <a:prstDash val="solid"/>
              <a:miter/>
            </a:ln>
          </p:spPr>
        </p:sp>
        <p:sp>
          <p:nvSpPr>
            <p:cNvPr id="50" name="Freeform: Shape 49">
              <a:extLst>
                <a:ext uri="{FF2B5EF4-FFF2-40B4-BE49-F238E27FC236}">
                  <a16:creationId xmlns:a16="http://schemas.microsoft.com/office/drawing/2014/main" id="{52141B00-7E9D-5B75-390C-E910F90490AB}"/>
                </a:ext>
              </a:extLst>
            </p:cNvPr>
            <p:cNvSpPr/>
            <p:nvPr/>
          </p:nvSpPr>
          <p:spPr>
            <a:xfrm>
              <a:off x="10342823" y="2165944"/>
              <a:ext cx="136176" cy="134950"/>
            </a:xfrm>
            <a:custGeom>
              <a:avLst/>
              <a:gdLst>
                <a:gd name="csX0" fmla="*/ 76439 w 136176"/>
                <a:gd name="csY0" fmla="*/ 134831 h 134950"/>
                <a:gd name="csX1" fmla="*/ 62523 w 136176"/>
                <a:gd name="csY1" fmla="*/ 481 h 134950"/>
                <a:gd name="csX2" fmla="*/ 76439 w 136176"/>
                <a:gd name="csY2" fmla="*/ 134831 h 134950"/>
                <a:gd name="csX3" fmla="*/ 64792 w 136176"/>
                <a:gd name="csY3" fmla="*/ 20007 h 134950"/>
                <a:gd name="csX4" fmla="*/ 72866 w 136176"/>
                <a:gd name="csY4" fmla="*/ 114885 h 134950"/>
                <a:gd name="csX5" fmla="*/ 64792 w 136176"/>
                <a:gd name="csY5" fmla="*/ 20007 h 134950"/>
              </a:gdLst>
              <a:ahLst/>
              <a:cxnLst>
                <a:cxn ang="0">
                  <a:pos x="csX0" y="csY0"/>
                </a:cxn>
                <a:cxn ang="0">
                  <a:pos x="csX1" y="csY1"/>
                </a:cxn>
                <a:cxn ang="0">
                  <a:pos x="csX2" y="csY2"/>
                </a:cxn>
                <a:cxn ang="0">
                  <a:pos x="csX3" y="csY3"/>
                </a:cxn>
                <a:cxn ang="0">
                  <a:pos x="csX4" y="csY4"/>
                </a:cxn>
                <a:cxn ang="0">
                  <a:pos x="csX5" y="csY5"/>
                </a:cxn>
              </a:cxnLst>
              <a:rect l="l" t="t" r="r" b="b"/>
              <a:pathLst>
                <a:path w="136176" h="134950">
                  <a:moveTo>
                    <a:pt x="76439" y="134831"/>
                  </a:moveTo>
                  <a:cubicBezTo>
                    <a:pt x="-20193" y="139408"/>
                    <a:pt x="-25622" y="11225"/>
                    <a:pt x="62523" y="481"/>
                  </a:cubicBezTo>
                  <a:cubicBezTo>
                    <a:pt x="147467" y="-8895"/>
                    <a:pt x="167708" y="121772"/>
                    <a:pt x="76439" y="134831"/>
                  </a:cubicBezTo>
                  <a:close/>
                  <a:moveTo>
                    <a:pt x="64792" y="20007"/>
                  </a:moveTo>
                  <a:cubicBezTo>
                    <a:pt x="-543" y="26853"/>
                    <a:pt x="10359" y="121096"/>
                    <a:pt x="72866" y="114885"/>
                  </a:cubicBezTo>
                  <a:cubicBezTo>
                    <a:pt x="138128" y="107964"/>
                    <a:pt x="124621" y="13644"/>
                    <a:pt x="64792" y="20007"/>
                  </a:cubicBezTo>
                  <a:close/>
                </a:path>
              </a:pathLst>
            </a:custGeom>
            <a:solidFill>
              <a:srgbClr val="000000"/>
            </a:solidFill>
            <a:ln w="9525" cap="flat">
              <a:noFill/>
              <a:prstDash val="solid"/>
              <a:miter/>
            </a:ln>
          </p:spPr>
        </p:sp>
        <p:sp>
          <p:nvSpPr>
            <p:cNvPr id="51" name="Freeform: Shape 50">
              <a:extLst>
                <a:ext uri="{FF2B5EF4-FFF2-40B4-BE49-F238E27FC236}">
                  <a16:creationId xmlns:a16="http://schemas.microsoft.com/office/drawing/2014/main" id="{695EF480-C91A-DD3E-C279-265FEC050257}"/>
                </a:ext>
              </a:extLst>
            </p:cNvPr>
            <p:cNvSpPr/>
            <p:nvPr/>
          </p:nvSpPr>
          <p:spPr>
            <a:xfrm>
              <a:off x="10267503" y="2225511"/>
              <a:ext cx="60258" cy="19815"/>
            </a:xfrm>
            <a:custGeom>
              <a:avLst/>
              <a:gdLst>
                <a:gd name="csX0" fmla="*/ 53117 w 60258"/>
                <a:gd name="csY0" fmla="*/ 19419 h 19815"/>
                <a:gd name="csX1" fmla="*/ 7464 w 60258"/>
                <a:gd name="csY1" fmla="*/ 19493 h 19815"/>
                <a:gd name="csX2" fmla="*/ 7203 w 60258"/>
                <a:gd name="csY2" fmla="*/ 295 h 19815"/>
                <a:gd name="csX3" fmla="*/ 53823 w 60258"/>
                <a:gd name="csY3" fmla="*/ 1411 h 19815"/>
                <a:gd name="csX4" fmla="*/ 53117 w 60258"/>
                <a:gd name="csY4" fmla="*/ 19419 h 19815"/>
              </a:gdLst>
              <a:ahLst/>
              <a:cxnLst>
                <a:cxn ang="0">
                  <a:pos x="csX0" y="csY0"/>
                </a:cxn>
                <a:cxn ang="0">
                  <a:pos x="csX1" y="csY1"/>
                </a:cxn>
                <a:cxn ang="0">
                  <a:pos x="csX2" y="csY2"/>
                </a:cxn>
                <a:cxn ang="0">
                  <a:pos x="csX3" y="csY3"/>
                </a:cxn>
                <a:cxn ang="0">
                  <a:pos x="csX4" y="csY4"/>
                </a:cxn>
              </a:cxnLst>
              <a:rect l="l" t="t" r="r" b="b"/>
              <a:pathLst>
                <a:path w="60258" h="19815">
                  <a:moveTo>
                    <a:pt x="53117" y="19419"/>
                  </a:moveTo>
                  <a:cubicBezTo>
                    <a:pt x="51145" y="19791"/>
                    <a:pt x="9845" y="20052"/>
                    <a:pt x="7464" y="19493"/>
                  </a:cubicBezTo>
                  <a:cubicBezTo>
                    <a:pt x="-3624" y="16852"/>
                    <a:pt x="-1205" y="4425"/>
                    <a:pt x="7203" y="295"/>
                  </a:cubicBezTo>
                  <a:cubicBezTo>
                    <a:pt x="14049" y="-3"/>
                    <a:pt x="48727" y="-524"/>
                    <a:pt x="53823" y="1411"/>
                  </a:cubicBezTo>
                  <a:cubicBezTo>
                    <a:pt x="63162" y="4946"/>
                    <a:pt x="61823" y="16405"/>
                    <a:pt x="53117" y="19419"/>
                  </a:cubicBezTo>
                  <a:close/>
                </a:path>
              </a:pathLst>
            </a:custGeom>
            <a:solidFill>
              <a:srgbClr val="000000"/>
            </a:solidFill>
            <a:ln w="9525" cap="flat">
              <a:noFill/>
              <a:prstDash val="solid"/>
              <a:miter/>
            </a:ln>
          </p:spPr>
        </p:sp>
        <p:sp>
          <p:nvSpPr>
            <p:cNvPr id="52" name="Freeform: Shape 51">
              <a:extLst>
                <a:ext uri="{FF2B5EF4-FFF2-40B4-BE49-F238E27FC236}">
                  <a16:creationId xmlns:a16="http://schemas.microsoft.com/office/drawing/2014/main" id="{6C3DD091-197D-67C2-39FF-086A84CEE1C5}"/>
                </a:ext>
              </a:extLst>
            </p:cNvPr>
            <p:cNvSpPr/>
            <p:nvPr/>
          </p:nvSpPr>
          <p:spPr>
            <a:xfrm>
              <a:off x="10495669" y="2225460"/>
              <a:ext cx="61117" cy="19777"/>
            </a:xfrm>
            <a:custGeom>
              <a:avLst/>
              <a:gdLst>
                <a:gd name="csX0" fmla="*/ 53256 w 61117"/>
                <a:gd name="csY0" fmla="*/ 19470 h 19777"/>
                <a:gd name="csX1" fmla="*/ 5483 w 61117"/>
                <a:gd name="csY1" fmla="*/ 17944 h 19777"/>
                <a:gd name="csX2" fmla="*/ 9836 w 61117"/>
                <a:gd name="csY2" fmla="*/ 345 h 19777"/>
                <a:gd name="csX3" fmla="*/ 55749 w 61117"/>
                <a:gd name="csY3" fmla="*/ 1387 h 19777"/>
                <a:gd name="csX4" fmla="*/ 53256 w 61117"/>
                <a:gd name="csY4" fmla="*/ 19469 h 19777"/>
              </a:gdLst>
              <a:ahLst/>
              <a:cxnLst>
                <a:cxn ang="0">
                  <a:pos x="csX0" y="csY0"/>
                </a:cxn>
                <a:cxn ang="0">
                  <a:pos x="csX1" y="csY1"/>
                </a:cxn>
                <a:cxn ang="0">
                  <a:pos x="csX2" y="csY2"/>
                </a:cxn>
                <a:cxn ang="0">
                  <a:pos x="csX3" y="csY3"/>
                </a:cxn>
                <a:cxn ang="0">
                  <a:pos x="csX4" y="csY4"/>
                </a:cxn>
              </a:cxnLst>
              <a:rect l="l" t="t" r="r" b="b"/>
              <a:pathLst>
                <a:path w="61117" h="19777">
                  <a:moveTo>
                    <a:pt x="53256" y="19470"/>
                  </a:moveTo>
                  <a:cubicBezTo>
                    <a:pt x="44066" y="19619"/>
                    <a:pt x="11436" y="20623"/>
                    <a:pt x="5483" y="17944"/>
                  </a:cubicBezTo>
                  <a:cubicBezTo>
                    <a:pt x="-3782" y="13740"/>
                    <a:pt x="-619" y="3508"/>
                    <a:pt x="9836" y="345"/>
                  </a:cubicBezTo>
                  <a:cubicBezTo>
                    <a:pt x="17686" y="308"/>
                    <a:pt x="50838" y="-883"/>
                    <a:pt x="55749" y="1387"/>
                  </a:cubicBezTo>
                  <a:cubicBezTo>
                    <a:pt x="64456" y="5368"/>
                    <a:pt x="61814" y="16828"/>
                    <a:pt x="53256" y="19469"/>
                  </a:cubicBezTo>
                  <a:close/>
                </a:path>
              </a:pathLst>
            </a:custGeom>
            <a:solidFill>
              <a:srgbClr val="000000"/>
            </a:solidFill>
            <a:ln w="9525" cap="flat">
              <a:noFill/>
              <a:prstDash val="solid"/>
              <a:miter/>
            </a:ln>
          </p:spPr>
        </p:sp>
        <p:sp>
          <p:nvSpPr>
            <p:cNvPr id="53" name="Freeform: Shape 52">
              <a:extLst>
                <a:ext uri="{FF2B5EF4-FFF2-40B4-BE49-F238E27FC236}">
                  <a16:creationId xmlns:a16="http://schemas.microsoft.com/office/drawing/2014/main" id="{3FF88279-5D72-9CA2-5670-AFC39CDAD54E}"/>
                </a:ext>
              </a:extLst>
            </p:cNvPr>
            <p:cNvSpPr/>
            <p:nvPr/>
          </p:nvSpPr>
          <p:spPr>
            <a:xfrm>
              <a:off x="9769578" y="2320446"/>
              <a:ext cx="679488" cy="489662"/>
            </a:xfrm>
            <a:custGeom>
              <a:avLst/>
              <a:gdLst>
                <a:gd name="csX0" fmla="*/ 535831 w 679488"/>
                <a:gd name="csY0" fmla="*/ 570 h 489662"/>
                <a:gd name="csX1" fmla="*/ 595065 w 679488"/>
                <a:gd name="csY1" fmla="*/ 3398 h 489662"/>
                <a:gd name="csX2" fmla="*/ 616906 w 679488"/>
                <a:gd name="csY2" fmla="*/ 75653 h 489662"/>
                <a:gd name="csX3" fmla="*/ 665648 w 679488"/>
                <a:gd name="csY3" fmla="*/ 249227 h 489662"/>
                <a:gd name="csX4" fmla="*/ 679488 w 679488"/>
                <a:gd name="csY4" fmla="*/ 302694 h 489662"/>
                <a:gd name="csX5" fmla="*/ 623380 w 679488"/>
                <a:gd name="csY5" fmla="*/ 325465 h 489662"/>
                <a:gd name="csX6" fmla="*/ 349013 w 679488"/>
                <a:gd name="csY6" fmla="*/ 325502 h 489662"/>
                <a:gd name="csX7" fmla="*/ 349013 w 679488"/>
                <a:gd name="csY7" fmla="*/ 469529 h 489662"/>
                <a:gd name="csX8" fmla="*/ 469456 w 679488"/>
                <a:gd name="csY8" fmla="*/ 469567 h 489662"/>
                <a:gd name="csX9" fmla="*/ 488544 w 679488"/>
                <a:gd name="csY9" fmla="*/ 471911 h 489662"/>
                <a:gd name="csX10" fmla="*/ 488878 w 679488"/>
                <a:gd name="csY10" fmla="*/ 486533 h 489662"/>
                <a:gd name="csX11" fmla="*/ 470498 w 679488"/>
                <a:gd name="csY11" fmla="*/ 489249 h 489662"/>
                <a:gd name="csX12" fmla="*/ 220248 w 679488"/>
                <a:gd name="csY12" fmla="*/ 489249 h 489662"/>
                <a:gd name="csX13" fmla="*/ 194240 w 679488"/>
                <a:gd name="csY13" fmla="*/ 489249 h 489662"/>
                <a:gd name="csX14" fmla="*/ 213811 w 679488"/>
                <a:gd name="csY14" fmla="*/ 469530 h 489662"/>
                <a:gd name="csX15" fmla="*/ 329225 w 679488"/>
                <a:gd name="csY15" fmla="*/ 469530 h 489662"/>
                <a:gd name="csX16" fmla="*/ 329225 w 679488"/>
                <a:gd name="csY16" fmla="*/ 325502 h 489662"/>
                <a:gd name="csX17" fmla="*/ 43694 w 679488"/>
                <a:gd name="csY17" fmla="*/ 325540 h 489662"/>
                <a:gd name="csX18" fmla="*/ 906 w 679488"/>
                <a:gd name="csY18" fmla="*/ 297969 h 489662"/>
                <a:gd name="csX19" fmla="*/ 42355 w 679488"/>
                <a:gd name="csY19" fmla="*/ 144865 h 489662"/>
                <a:gd name="csX20" fmla="*/ 64567 w 679488"/>
                <a:gd name="csY20" fmla="*/ 64907 h 489662"/>
                <a:gd name="csX21" fmla="*/ 83320 w 679488"/>
                <a:gd name="csY21" fmla="*/ 4148 h 489662"/>
                <a:gd name="csX22" fmla="*/ 117737 w 679488"/>
                <a:gd name="csY22" fmla="*/ 613 h 489662"/>
                <a:gd name="csX23" fmla="*/ 535837 w 679488"/>
                <a:gd name="csY23" fmla="*/ 576 h 489662"/>
                <a:gd name="csX24" fmla="*/ 98053 w 679488"/>
                <a:gd name="csY24" fmla="*/ 20401 h 489662"/>
                <a:gd name="csX25" fmla="*/ 78035 w 679488"/>
                <a:gd name="csY25" fmla="*/ 91578 h 489662"/>
                <a:gd name="csX26" fmla="*/ 158291 w 679488"/>
                <a:gd name="csY26" fmla="*/ 91578 h 489662"/>
                <a:gd name="csX27" fmla="*/ 166588 w 679488"/>
                <a:gd name="csY27" fmla="*/ 47674 h 489662"/>
                <a:gd name="csX28" fmla="*/ 171574 w 679488"/>
                <a:gd name="csY28" fmla="*/ 20401 h 489662"/>
                <a:gd name="csX29" fmla="*/ 192559 w 679488"/>
                <a:gd name="csY29" fmla="*/ 20401 h 489662"/>
                <a:gd name="csX30" fmla="*/ 178904 w 679488"/>
                <a:gd name="csY30" fmla="*/ 91578 h 489662"/>
                <a:gd name="csX31" fmla="*/ 268461 w 679488"/>
                <a:gd name="csY31" fmla="*/ 91578 h 489662"/>
                <a:gd name="csX32" fmla="*/ 270544 w 679488"/>
                <a:gd name="csY32" fmla="*/ 20401 h 489662"/>
                <a:gd name="csX33" fmla="*/ 290409 w 679488"/>
                <a:gd name="csY33" fmla="*/ 20401 h 489662"/>
                <a:gd name="csX34" fmla="*/ 288958 w 679488"/>
                <a:gd name="csY34" fmla="*/ 91578 h 489662"/>
                <a:gd name="csX35" fmla="*/ 388266 w 679488"/>
                <a:gd name="csY35" fmla="*/ 91578 h 489662"/>
                <a:gd name="csX36" fmla="*/ 389717 w 679488"/>
                <a:gd name="csY36" fmla="*/ 91318 h 489662"/>
                <a:gd name="csX37" fmla="*/ 387075 w 679488"/>
                <a:gd name="csY37" fmla="*/ 20364 h 489662"/>
                <a:gd name="csX38" fmla="*/ 407614 w 679488"/>
                <a:gd name="csY38" fmla="*/ 20401 h 489662"/>
                <a:gd name="csX39" fmla="*/ 409475 w 679488"/>
                <a:gd name="csY39" fmla="*/ 91578 h 489662"/>
                <a:gd name="csX40" fmla="*/ 500520 w 679488"/>
                <a:gd name="csY40" fmla="*/ 91578 h 489662"/>
                <a:gd name="csX41" fmla="*/ 488614 w 679488"/>
                <a:gd name="csY41" fmla="*/ 20401 h 489662"/>
                <a:gd name="csX42" fmla="*/ 509113 w 679488"/>
                <a:gd name="csY42" fmla="*/ 20401 h 489662"/>
                <a:gd name="csX43" fmla="*/ 522024 w 679488"/>
                <a:gd name="csY43" fmla="*/ 91578 h 489662"/>
                <a:gd name="csX44" fmla="*/ 600457 w 679488"/>
                <a:gd name="csY44" fmla="*/ 91578 h 489662"/>
                <a:gd name="csX45" fmla="*/ 580774 w 679488"/>
                <a:gd name="csY45" fmla="*/ 20401 h 489662"/>
                <a:gd name="csX46" fmla="*/ 71963 w 679488"/>
                <a:gd name="csY46" fmla="*/ 111782 h 489662"/>
                <a:gd name="csX47" fmla="*/ 48002 w 679488"/>
                <a:gd name="csY47" fmla="*/ 200521 h 489662"/>
                <a:gd name="csX48" fmla="*/ 138564 w 679488"/>
                <a:gd name="csY48" fmla="*/ 200521 h 489662"/>
                <a:gd name="csX49" fmla="*/ 154600 w 679488"/>
                <a:gd name="csY49" fmla="*/ 111782 h 489662"/>
                <a:gd name="csX50" fmla="*/ 71963 w 679488"/>
                <a:gd name="csY50" fmla="*/ 111782 h 489662"/>
                <a:gd name="csX51" fmla="*/ 174947 w 679488"/>
                <a:gd name="csY51" fmla="*/ 111782 h 489662"/>
                <a:gd name="csX52" fmla="*/ 158241 w 679488"/>
                <a:gd name="csY52" fmla="*/ 200521 h 489662"/>
                <a:gd name="csX53" fmla="*/ 263092 w 679488"/>
                <a:gd name="csY53" fmla="*/ 200521 h 489662"/>
                <a:gd name="csX54" fmla="*/ 267297 w 679488"/>
                <a:gd name="csY54" fmla="*/ 111782 h 489662"/>
                <a:gd name="csX55" fmla="*/ 174949 w 679488"/>
                <a:gd name="csY55" fmla="*/ 111782 h 489662"/>
                <a:gd name="csX56" fmla="*/ 524210 w 679488"/>
                <a:gd name="csY56" fmla="*/ 111782 h 489662"/>
                <a:gd name="csX57" fmla="*/ 539502 w 679488"/>
                <a:gd name="csY57" fmla="*/ 200521 h 489662"/>
                <a:gd name="csX58" fmla="*/ 631366 w 679488"/>
                <a:gd name="csY58" fmla="*/ 200521 h 489662"/>
                <a:gd name="csX59" fmla="*/ 606660 w 679488"/>
                <a:gd name="csY59" fmla="*/ 111782 h 489662"/>
                <a:gd name="csX60" fmla="*/ 524210 w 679488"/>
                <a:gd name="csY60" fmla="*/ 111782 h 489662"/>
                <a:gd name="csX61" fmla="*/ 286418 w 679488"/>
                <a:gd name="csY61" fmla="*/ 111782 h 489662"/>
                <a:gd name="csX62" fmla="*/ 282884 w 679488"/>
                <a:gd name="csY62" fmla="*/ 200521 h 489662"/>
                <a:gd name="csX63" fmla="*/ 391640 w 679488"/>
                <a:gd name="csY63" fmla="*/ 200521 h 489662"/>
                <a:gd name="csX64" fmla="*/ 393724 w 679488"/>
                <a:gd name="csY64" fmla="*/ 173285 h 489662"/>
                <a:gd name="csX65" fmla="*/ 391640 w 679488"/>
                <a:gd name="csY65" fmla="*/ 111782 h 489662"/>
                <a:gd name="csX66" fmla="*/ 411624 w 679488"/>
                <a:gd name="csY66" fmla="*/ 111782 h 489662"/>
                <a:gd name="csX67" fmla="*/ 413708 w 679488"/>
                <a:gd name="csY67" fmla="*/ 200521 h 489662"/>
                <a:gd name="csX68" fmla="*/ 518292 w 679488"/>
                <a:gd name="csY68" fmla="*/ 200521 h 489662"/>
                <a:gd name="csX69" fmla="*/ 505121 w 679488"/>
                <a:gd name="csY69" fmla="*/ 111782 h 489662"/>
                <a:gd name="csX70" fmla="*/ 158240 w 679488"/>
                <a:gd name="csY70" fmla="*/ 220205 h 489662"/>
                <a:gd name="csX71" fmla="*/ 154148 w 679488"/>
                <a:gd name="csY71" fmla="*/ 220726 h 489662"/>
                <a:gd name="csX72" fmla="*/ 138558 w 679488"/>
                <a:gd name="csY72" fmla="*/ 305186 h 489662"/>
                <a:gd name="csX73" fmla="*/ 261716 w 679488"/>
                <a:gd name="csY73" fmla="*/ 305186 h 489662"/>
                <a:gd name="csX74" fmla="*/ 263093 w 679488"/>
                <a:gd name="csY74" fmla="*/ 220168 h 489662"/>
                <a:gd name="csX75" fmla="*/ 158242 w 679488"/>
                <a:gd name="csY75" fmla="*/ 220205 h 489662"/>
                <a:gd name="csX76" fmla="*/ 415787 w 679488"/>
                <a:gd name="csY76" fmla="*/ 220205 h 489662"/>
                <a:gd name="csX77" fmla="*/ 418503 w 679488"/>
                <a:gd name="csY77" fmla="*/ 305223 h 489662"/>
                <a:gd name="csX78" fmla="*/ 535965 w 679488"/>
                <a:gd name="csY78" fmla="*/ 305223 h 489662"/>
                <a:gd name="csX79" fmla="*/ 521975 w 679488"/>
                <a:gd name="csY79" fmla="*/ 220205 h 489662"/>
                <a:gd name="csX80" fmla="*/ 415790 w 679488"/>
                <a:gd name="csY80" fmla="*/ 220205 h 489662"/>
                <a:gd name="csX81" fmla="*/ 41969 w 679488"/>
                <a:gd name="csY81" fmla="*/ 220205 h 489662"/>
                <a:gd name="csX82" fmla="*/ 19235 w 679488"/>
                <a:gd name="csY82" fmla="*/ 305223 h 489662"/>
                <a:gd name="csX83" fmla="*/ 118581 w 679488"/>
                <a:gd name="csY83" fmla="*/ 305223 h 489662"/>
                <a:gd name="csX84" fmla="*/ 127622 w 679488"/>
                <a:gd name="csY84" fmla="*/ 256482 h 489662"/>
                <a:gd name="csX85" fmla="*/ 134655 w 679488"/>
                <a:gd name="csY85" fmla="*/ 220242 h 489662"/>
                <a:gd name="csX86" fmla="*/ 282884 w 679488"/>
                <a:gd name="csY86" fmla="*/ 220205 h 489662"/>
                <a:gd name="csX87" fmla="*/ 280838 w 679488"/>
                <a:gd name="csY87" fmla="*/ 305223 h 489662"/>
                <a:gd name="csX88" fmla="*/ 396329 w 679488"/>
                <a:gd name="csY88" fmla="*/ 305223 h 489662"/>
                <a:gd name="csX89" fmla="*/ 398115 w 679488"/>
                <a:gd name="csY89" fmla="*/ 304963 h 489662"/>
                <a:gd name="csX90" fmla="*/ 398152 w 679488"/>
                <a:gd name="csY90" fmla="*/ 281039 h 489662"/>
                <a:gd name="csX91" fmla="*/ 396887 w 679488"/>
                <a:gd name="csY91" fmla="*/ 249562 h 489662"/>
                <a:gd name="csX92" fmla="*/ 396329 w 679488"/>
                <a:gd name="csY92" fmla="*/ 220206 h 489662"/>
                <a:gd name="csX93" fmla="*/ 542326 w 679488"/>
                <a:gd name="csY93" fmla="*/ 220205 h 489662"/>
                <a:gd name="csX94" fmla="*/ 546977 w 679488"/>
                <a:gd name="csY94" fmla="*/ 248408 h 489662"/>
                <a:gd name="csX95" fmla="*/ 552968 w 679488"/>
                <a:gd name="csY95" fmla="*/ 284684 h 489662"/>
                <a:gd name="csX96" fmla="*/ 556279 w 679488"/>
                <a:gd name="csY96" fmla="*/ 305185 h 489662"/>
                <a:gd name="csX97" fmla="*/ 626786 w 679488"/>
                <a:gd name="csY97" fmla="*/ 305222 h 489662"/>
                <a:gd name="csX98" fmla="*/ 658933 w 679488"/>
                <a:gd name="csY98" fmla="*/ 305185 h 489662"/>
                <a:gd name="csX99" fmla="*/ 653538 w 679488"/>
                <a:gd name="csY99" fmla="*/ 278917 h 489662"/>
                <a:gd name="csX100" fmla="*/ 643640 w 679488"/>
                <a:gd name="csY100" fmla="*/ 243571 h 489662"/>
                <a:gd name="csX101" fmla="*/ 638059 w 679488"/>
                <a:gd name="csY101" fmla="*/ 220168 h 4896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Lst>
              <a:rect l="l" t="t" r="r" b="b"/>
              <a:pathLst>
                <a:path w="679488" h="489662">
                  <a:moveTo>
                    <a:pt x="535831" y="570"/>
                  </a:moveTo>
                  <a:cubicBezTo>
                    <a:pt x="545059" y="570"/>
                    <a:pt x="588888" y="-1886"/>
                    <a:pt x="595065" y="3398"/>
                  </a:cubicBezTo>
                  <a:cubicBezTo>
                    <a:pt x="600200" y="7751"/>
                    <a:pt x="614264" y="66204"/>
                    <a:pt x="616906" y="75653"/>
                  </a:cubicBezTo>
                  <a:lnTo>
                    <a:pt x="665648" y="249227"/>
                  </a:lnTo>
                  <a:cubicBezTo>
                    <a:pt x="669033" y="260911"/>
                    <a:pt x="679451" y="292053"/>
                    <a:pt x="679488" y="302694"/>
                  </a:cubicBezTo>
                  <a:cubicBezTo>
                    <a:pt x="679563" y="330637"/>
                    <a:pt x="641351" y="325428"/>
                    <a:pt x="623380" y="325465"/>
                  </a:cubicBezTo>
                  <a:lnTo>
                    <a:pt x="349013" y="325502"/>
                  </a:lnTo>
                  <a:lnTo>
                    <a:pt x="349013" y="469529"/>
                  </a:lnTo>
                  <a:lnTo>
                    <a:pt x="469456" y="469567"/>
                  </a:lnTo>
                  <a:cubicBezTo>
                    <a:pt x="474851" y="469567"/>
                    <a:pt x="484191" y="467818"/>
                    <a:pt x="488544" y="471911"/>
                  </a:cubicBezTo>
                  <a:cubicBezTo>
                    <a:pt x="492562" y="475668"/>
                    <a:pt x="492785" y="482626"/>
                    <a:pt x="488878" y="486533"/>
                  </a:cubicBezTo>
                  <a:cubicBezTo>
                    <a:pt x="484897" y="490515"/>
                    <a:pt x="475707" y="489324"/>
                    <a:pt x="470498" y="489249"/>
                  </a:cubicBezTo>
                  <a:lnTo>
                    <a:pt x="220248" y="489249"/>
                  </a:lnTo>
                  <a:cubicBezTo>
                    <a:pt x="211727" y="489249"/>
                    <a:pt x="202648" y="490180"/>
                    <a:pt x="194240" y="489249"/>
                  </a:cubicBezTo>
                  <a:cubicBezTo>
                    <a:pt x="177274" y="471316"/>
                    <a:pt x="200937" y="469530"/>
                    <a:pt x="213811" y="469530"/>
                  </a:cubicBezTo>
                  <a:lnTo>
                    <a:pt x="329225" y="469530"/>
                  </a:lnTo>
                  <a:lnTo>
                    <a:pt x="329225" y="325502"/>
                  </a:lnTo>
                  <a:cubicBezTo>
                    <a:pt x="310027" y="324833"/>
                    <a:pt x="43923" y="325540"/>
                    <a:pt x="43694" y="325540"/>
                  </a:cubicBezTo>
                  <a:cubicBezTo>
                    <a:pt x="25538" y="325614"/>
                    <a:pt x="-5717" y="328628"/>
                    <a:pt x="906" y="297969"/>
                  </a:cubicBezTo>
                  <a:cubicBezTo>
                    <a:pt x="11696" y="248223"/>
                    <a:pt x="28550" y="194014"/>
                    <a:pt x="42355" y="144865"/>
                  </a:cubicBezTo>
                  <a:lnTo>
                    <a:pt x="64567" y="64907"/>
                  </a:lnTo>
                  <a:cubicBezTo>
                    <a:pt x="67395" y="54638"/>
                    <a:pt x="77255" y="10696"/>
                    <a:pt x="83320" y="4148"/>
                  </a:cubicBezTo>
                  <a:cubicBezTo>
                    <a:pt x="88306" y="-1210"/>
                    <a:pt x="111002" y="613"/>
                    <a:pt x="117737" y="613"/>
                  </a:cubicBezTo>
                  <a:cubicBezTo>
                    <a:pt x="140656" y="539"/>
                    <a:pt x="505547" y="576"/>
                    <a:pt x="535837" y="576"/>
                  </a:cubicBezTo>
                  <a:close/>
                  <a:moveTo>
                    <a:pt x="98053" y="20401"/>
                  </a:moveTo>
                  <a:cubicBezTo>
                    <a:pt x="91095" y="44065"/>
                    <a:pt x="84509" y="67803"/>
                    <a:pt x="78035" y="91578"/>
                  </a:cubicBezTo>
                  <a:lnTo>
                    <a:pt x="158291" y="91578"/>
                  </a:lnTo>
                  <a:lnTo>
                    <a:pt x="166588" y="47674"/>
                  </a:lnTo>
                  <a:cubicBezTo>
                    <a:pt x="168337" y="38633"/>
                    <a:pt x="170495" y="29554"/>
                    <a:pt x="171574" y="20401"/>
                  </a:cubicBezTo>
                  <a:close/>
                  <a:moveTo>
                    <a:pt x="192559" y="20401"/>
                  </a:moveTo>
                  <a:cubicBezTo>
                    <a:pt x="187945" y="44065"/>
                    <a:pt x="182922" y="67803"/>
                    <a:pt x="178904" y="91578"/>
                  </a:cubicBezTo>
                  <a:lnTo>
                    <a:pt x="268461" y="91578"/>
                  </a:lnTo>
                  <a:cubicBezTo>
                    <a:pt x="269800" y="70891"/>
                    <a:pt x="271958" y="40754"/>
                    <a:pt x="270544" y="20401"/>
                  </a:cubicBezTo>
                  <a:close/>
                  <a:moveTo>
                    <a:pt x="290409" y="20401"/>
                  </a:moveTo>
                  <a:cubicBezTo>
                    <a:pt x="292084" y="43991"/>
                    <a:pt x="287619" y="67915"/>
                    <a:pt x="288958" y="91578"/>
                  </a:cubicBezTo>
                  <a:lnTo>
                    <a:pt x="388266" y="91578"/>
                  </a:lnTo>
                  <a:lnTo>
                    <a:pt x="389717" y="91318"/>
                  </a:lnTo>
                  <a:cubicBezTo>
                    <a:pt x="390870" y="88751"/>
                    <a:pt x="387745" y="28178"/>
                    <a:pt x="387075" y="20364"/>
                  </a:cubicBezTo>
                  <a:close/>
                  <a:moveTo>
                    <a:pt x="407614" y="20401"/>
                  </a:moveTo>
                  <a:cubicBezTo>
                    <a:pt x="406573" y="44065"/>
                    <a:pt x="410107" y="67877"/>
                    <a:pt x="409475" y="91578"/>
                  </a:cubicBezTo>
                  <a:lnTo>
                    <a:pt x="500520" y="91578"/>
                  </a:lnTo>
                  <a:cubicBezTo>
                    <a:pt x="500074" y="72343"/>
                    <a:pt x="491181" y="41424"/>
                    <a:pt x="488614" y="20401"/>
                  </a:cubicBezTo>
                  <a:close/>
                  <a:moveTo>
                    <a:pt x="509113" y="20401"/>
                  </a:moveTo>
                  <a:cubicBezTo>
                    <a:pt x="511792" y="39972"/>
                    <a:pt x="516294" y="73607"/>
                    <a:pt x="522024" y="91578"/>
                  </a:cubicBezTo>
                  <a:lnTo>
                    <a:pt x="600457" y="91578"/>
                  </a:lnTo>
                  <a:cubicBezTo>
                    <a:pt x="597145" y="70407"/>
                    <a:pt x="586318" y="42130"/>
                    <a:pt x="580774" y="20401"/>
                  </a:cubicBezTo>
                  <a:close/>
                  <a:moveTo>
                    <a:pt x="71963" y="111782"/>
                  </a:moveTo>
                  <a:cubicBezTo>
                    <a:pt x="64707" y="138981"/>
                    <a:pt x="52987" y="173657"/>
                    <a:pt x="48002" y="200521"/>
                  </a:cubicBezTo>
                  <a:lnTo>
                    <a:pt x="138564" y="200521"/>
                  </a:lnTo>
                  <a:cubicBezTo>
                    <a:pt x="142768" y="170866"/>
                    <a:pt x="148610" y="141175"/>
                    <a:pt x="154600" y="111782"/>
                  </a:cubicBezTo>
                  <a:lnTo>
                    <a:pt x="71963" y="111782"/>
                  </a:lnTo>
                  <a:close/>
                  <a:moveTo>
                    <a:pt x="174947" y="111782"/>
                  </a:moveTo>
                  <a:lnTo>
                    <a:pt x="158241" y="200521"/>
                  </a:lnTo>
                  <a:lnTo>
                    <a:pt x="263092" y="200521"/>
                  </a:lnTo>
                  <a:cubicBezTo>
                    <a:pt x="266441" y="182326"/>
                    <a:pt x="268339" y="131874"/>
                    <a:pt x="267297" y="111782"/>
                  </a:cubicBezTo>
                  <a:lnTo>
                    <a:pt x="174949" y="111782"/>
                  </a:lnTo>
                  <a:close/>
                  <a:moveTo>
                    <a:pt x="524210" y="111782"/>
                  </a:moveTo>
                  <a:cubicBezTo>
                    <a:pt x="526740" y="132432"/>
                    <a:pt x="533326" y="181359"/>
                    <a:pt x="539502" y="200521"/>
                  </a:cubicBezTo>
                  <a:lnTo>
                    <a:pt x="631366" y="200521"/>
                  </a:lnTo>
                  <a:cubicBezTo>
                    <a:pt x="622957" y="171015"/>
                    <a:pt x="614139" y="141548"/>
                    <a:pt x="606660" y="111782"/>
                  </a:cubicBezTo>
                  <a:lnTo>
                    <a:pt x="524210" y="111782"/>
                  </a:lnTo>
                  <a:close/>
                  <a:moveTo>
                    <a:pt x="286418" y="111782"/>
                  </a:moveTo>
                  <a:cubicBezTo>
                    <a:pt x="287646" y="131650"/>
                    <a:pt x="286753" y="181508"/>
                    <a:pt x="282884" y="200521"/>
                  </a:cubicBezTo>
                  <a:lnTo>
                    <a:pt x="391640" y="200521"/>
                  </a:lnTo>
                  <a:cubicBezTo>
                    <a:pt x="398077" y="200037"/>
                    <a:pt x="393947" y="179238"/>
                    <a:pt x="393724" y="173285"/>
                  </a:cubicBezTo>
                  <a:cubicBezTo>
                    <a:pt x="392831" y="152784"/>
                    <a:pt x="391566" y="132320"/>
                    <a:pt x="391640" y="111782"/>
                  </a:cubicBezTo>
                  <a:close/>
                  <a:moveTo>
                    <a:pt x="411624" y="111782"/>
                  </a:moveTo>
                  <a:cubicBezTo>
                    <a:pt x="410024" y="141362"/>
                    <a:pt x="415903" y="171090"/>
                    <a:pt x="413708" y="200521"/>
                  </a:cubicBezTo>
                  <a:lnTo>
                    <a:pt x="518292" y="200521"/>
                  </a:lnTo>
                  <a:cubicBezTo>
                    <a:pt x="516097" y="172392"/>
                    <a:pt x="503708" y="138534"/>
                    <a:pt x="505121" y="111782"/>
                  </a:cubicBezTo>
                  <a:close/>
                  <a:moveTo>
                    <a:pt x="158240" y="220205"/>
                  </a:moveTo>
                  <a:cubicBezTo>
                    <a:pt x="156826" y="220242"/>
                    <a:pt x="155338" y="220019"/>
                    <a:pt x="154148" y="220726"/>
                  </a:cubicBezTo>
                  <a:cubicBezTo>
                    <a:pt x="150390" y="246026"/>
                    <a:pt x="145218" y="280554"/>
                    <a:pt x="138558" y="305186"/>
                  </a:cubicBezTo>
                  <a:lnTo>
                    <a:pt x="261716" y="305186"/>
                  </a:lnTo>
                  <a:cubicBezTo>
                    <a:pt x="260712" y="276314"/>
                    <a:pt x="263986" y="247887"/>
                    <a:pt x="263093" y="220168"/>
                  </a:cubicBezTo>
                  <a:cubicBezTo>
                    <a:pt x="228192" y="219684"/>
                    <a:pt x="193181" y="220205"/>
                    <a:pt x="158242" y="220205"/>
                  </a:cubicBezTo>
                  <a:close/>
                  <a:moveTo>
                    <a:pt x="415787" y="220205"/>
                  </a:moveTo>
                  <a:cubicBezTo>
                    <a:pt x="414819" y="248483"/>
                    <a:pt x="419396" y="276871"/>
                    <a:pt x="418503" y="305223"/>
                  </a:cubicBezTo>
                  <a:lnTo>
                    <a:pt x="535965" y="305223"/>
                  </a:lnTo>
                  <a:cubicBezTo>
                    <a:pt x="532691" y="276760"/>
                    <a:pt x="526626" y="248483"/>
                    <a:pt x="521975" y="220205"/>
                  </a:cubicBezTo>
                  <a:lnTo>
                    <a:pt x="415790" y="220205"/>
                  </a:lnTo>
                  <a:close/>
                  <a:moveTo>
                    <a:pt x="41969" y="220205"/>
                  </a:moveTo>
                  <a:cubicBezTo>
                    <a:pt x="33634" y="245357"/>
                    <a:pt x="25523" y="279439"/>
                    <a:pt x="19235" y="305223"/>
                  </a:cubicBezTo>
                  <a:lnTo>
                    <a:pt x="118581" y="305223"/>
                  </a:lnTo>
                  <a:lnTo>
                    <a:pt x="127622" y="256482"/>
                  </a:lnTo>
                  <a:cubicBezTo>
                    <a:pt x="129966" y="244427"/>
                    <a:pt x="132757" y="232334"/>
                    <a:pt x="134655" y="220242"/>
                  </a:cubicBezTo>
                  <a:close/>
                  <a:moveTo>
                    <a:pt x="282884" y="220205"/>
                  </a:moveTo>
                  <a:cubicBezTo>
                    <a:pt x="283926" y="248445"/>
                    <a:pt x="280280" y="276945"/>
                    <a:pt x="280838" y="305223"/>
                  </a:cubicBezTo>
                  <a:lnTo>
                    <a:pt x="396329" y="305223"/>
                  </a:lnTo>
                  <a:lnTo>
                    <a:pt x="398115" y="304963"/>
                  </a:lnTo>
                  <a:cubicBezTo>
                    <a:pt x="400719" y="301391"/>
                    <a:pt x="398412" y="285876"/>
                    <a:pt x="398152" y="281039"/>
                  </a:cubicBezTo>
                  <a:lnTo>
                    <a:pt x="396887" y="249562"/>
                  </a:lnTo>
                  <a:cubicBezTo>
                    <a:pt x="396440" y="239777"/>
                    <a:pt x="395622" y="229991"/>
                    <a:pt x="396329" y="220206"/>
                  </a:cubicBezTo>
                  <a:close/>
                  <a:moveTo>
                    <a:pt x="542326" y="220205"/>
                  </a:moveTo>
                  <a:cubicBezTo>
                    <a:pt x="543405" y="229656"/>
                    <a:pt x="545377" y="239032"/>
                    <a:pt x="546977" y="248408"/>
                  </a:cubicBezTo>
                  <a:lnTo>
                    <a:pt x="552968" y="284684"/>
                  </a:lnTo>
                  <a:cubicBezTo>
                    <a:pt x="554084" y="291456"/>
                    <a:pt x="555609" y="298377"/>
                    <a:pt x="556279" y="305185"/>
                  </a:cubicBezTo>
                  <a:lnTo>
                    <a:pt x="626786" y="305222"/>
                  </a:lnTo>
                  <a:cubicBezTo>
                    <a:pt x="636423" y="305222"/>
                    <a:pt x="649817" y="306078"/>
                    <a:pt x="658933" y="305185"/>
                  </a:cubicBezTo>
                  <a:cubicBezTo>
                    <a:pt x="659082" y="296144"/>
                    <a:pt x="655994" y="287549"/>
                    <a:pt x="653538" y="278917"/>
                  </a:cubicBezTo>
                  <a:lnTo>
                    <a:pt x="643640" y="243571"/>
                  </a:lnTo>
                  <a:cubicBezTo>
                    <a:pt x="641520" y="235869"/>
                    <a:pt x="638878" y="228130"/>
                    <a:pt x="638059" y="220168"/>
                  </a:cubicBezTo>
                  <a:close/>
                </a:path>
              </a:pathLst>
            </a:custGeom>
            <a:solidFill>
              <a:srgbClr val="000000"/>
            </a:solidFill>
            <a:ln w="9525" cap="flat">
              <a:noFill/>
              <a:prstDash val="solid"/>
              <a:miter/>
            </a:ln>
          </p:spPr>
        </p:sp>
        <p:sp>
          <p:nvSpPr>
            <p:cNvPr id="54" name="Freeform: Shape 53">
              <a:extLst>
                <a:ext uri="{FF2B5EF4-FFF2-40B4-BE49-F238E27FC236}">
                  <a16:creationId xmlns:a16="http://schemas.microsoft.com/office/drawing/2014/main" id="{4C165CAA-F88C-75D9-86CD-19CCBF53F848}"/>
                </a:ext>
              </a:extLst>
            </p:cNvPr>
            <p:cNvSpPr/>
            <p:nvPr/>
          </p:nvSpPr>
          <p:spPr>
            <a:xfrm>
              <a:off x="10465725" y="2293198"/>
              <a:ext cx="52563" cy="51450"/>
            </a:xfrm>
            <a:custGeom>
              <a:avLst/>
              <a:gdLst>
                <a:gd name="csX0" fmla="*/ 45547 w 52563"/>
                <a:gd name="csY0" fmla="*/ 51297 h 51450"/>
                <a:gd name="csX1" fmla="*/ 1159 w 52563"/>
                <a:gd name="csY1" fmla="*/ 13644 h 51450"/>
                <a:gd name="csX2" fmla="*/ 6815 w 52563"/>
                <a:gd name="csY2" fmla="*/ 26 h 51450"/>
                <a:gd name="csX3" fmla="*/ 51649 w 52563"/>
                <a:gd name="csY3" fmla="*/ 38796 h 51450"/>
                <a:gd name="csX4" fmla="*/ 45547 w 52563"/>
                <a:gd name="csY4" fmla="*/ 51297 h 51450"/>
              </a:gdLst>
              <a:ahLst/>
              <a:cxnLst>
                <a:cxn ang="0">
                  <a:pos x="csX0" y="csY0"/>
                </a:cxn>
                <a:cxn ang="0">
                  <a:pos x="csX1" y="csY1"/>
                </a:cxn>
                <a:cxn ang="0">
                  <a:pos x="csX2" y="csY2"/>
                </a:cxn>
                <a:cxn ang="0">
                  <a:pos x="csX3" y="csY3"/>
                </a:cxn>
                <a:cxn ang="0">
                  <a:pos x="csX4" y="csY4"/>
                </a:cxn>
              </a:cxnLst>
              <a:rect l="l" t="t" r="r" b="b"/>
              <a:pathLst>
                <a:path w="52563" h="51450">
                  <a:moveTo>
                    <a:pt x="45547" y="51297"/>
                  </a:moveTo>
                  <a:cubicBezTo>
                    <a:pt x="34459" y="54014"/>
                    <a:pt x="4397" y="19820"/>
                    <a:pt x="1159" y="13644"/>
                  </a:cubicBezTo>
                  <a:cubicBezTo>
                    <a:pt x="-1892" y="7803"/>
                    <a:pt x="1457" y="2593"/>
                    <a:pt x="6815" y="26"/>
                  </a:cubicBezTo>
                  <a:cubicBezTo>
                    <a:pt x="17977" y="-1053"/>
                    <a:pt x="47631" y="31392"/>
                    <a:pt x="51649" y="38796"/>
                  </a:cubicBezTo>
                  <a:cubicBezTo>
                    <a:pt x="54551" y="44154"/>
                    <a:pt x="50012" y="48916"/>
                    <a:pt x="45547" y="51297"/>
                  </a:cubicBezTo>
                  <a:close/>
                </a:path>
              </a:pathLst>
            </a:custGeom>
            <a:solidFill>
              <a:srgbClr val="000000"/>
            </a:solidFill>
            <a:ln w="9525" cap="flat">
              <a:noFill/>
              <a:prstDash val="solid"/>
              <a:miter/>
            </a:ln>
          </p:spPr>
        </p:sp>
      </p:grpSp>
      <p:sp>
        <p:nvSpPr>
          <p:cNvPr id="55" name="Freeform: Shape 54">
            <a:extLst>
              <a:ext uri="{FF2B5EF4-FFF2-40B4-BE49-F238E27FC236}">
                <a16:creationId xmlns:a16="http://schemas.microsoft.com/office/drawing/2014/main" id="{67752460-36C7-A137-B33A-980B0AAC4E3B}"/>
              </a:ext>
            </a:extLst>
          </p:cNvPr>
          <p:cNvSpPr/>
          <p:nvPr/>
        </p:nvSpPr>
        <p:spPr>
          <a:xfrm>
            <a:off x="3429000" y="4253615"/>
            <a:ext cx="152400" cy="253944"/>
          </a:xfrm>
          <a:custGeom>
            <a:avLst/>
            <a:gdLst>
              <a:gd name="csX0" fmla="*/ 438355 w 457292"/>
              <a:gd name="csY0" fmla="*/ 340886 h 761987"/>
              <a:gd name="csX1" fmla="*/ 389651 w 457292"/>
              <a:gd name="csY1" fmla="*/ 305427 h 761987"/>
              <a:gd name="csX2" fmla="*/ 403492 w 457292"/>
              <a:gd name="csY2" fmla="*/ 305427 h 761987"/>
              <a:gd name="csX3" fmla="*/ 457293 w 457292"/>
              <a:gd name="csY3" fmla="*/ 251626 h 761987"/>
              <a:gd name="csX4" fmla="*/ 403492 w 457292"/>
              <a:gd name="csY4" fmla="*/ 197825 h 761987"/>
              <a:gd name="csX5" fmla="*/ 274456 w 457292"/>
              <a:gd name="csY5" fmla="*/ 197825 h 761987"/>
              <a:gd name="csX6" fmla="*/ 270066 w 457292"/>
              <a:gd name="csY6" fmla="*/ 198011 h 761987"/>
              <a:gd name="csX7" fmla="*/ 268987 w 457292"/>
              <a:gd name="csY7" fmla="*/ 197267 h 761987"/>
              <a:gd name="csX8" fmla="*/ 264150 w 457292"/>
              <a:gd name="csY8" fmla="*/ 33999 h 761987"/>
              <a:gd name="csX9" fmla="*/ 262104 w 457292"/>
              <a:gd name="csY9" fmla="*/ 23060 h 761987"/>
              <a:gd name="csX10" fmla="*/ 232711 w 457292"/>
              <a:gd name="csY10" fmla="*/ 103 h 761987"/>
              <a:gd name="csX11" fmla="*/ 200266 w 457292"/>
              <a:gd name="csY11" fmla="*/ 18185 h 761987"/>
              <a:gd name="csX12" fmla="*/ 195616 w 457292"/>
              <a:gd name="csY12" fmla="*/ 33254 h 761987"/>
              <a:gd name="csX13" fmla="*/ 177272 w 457292"/>
              <a:gd name="csY13" fmla="*/ 205599 h 761987"/>
              <a:gd name="csX14" fmla="*/ 155915 w 457292"/>
              <a:gd name="csY14" fmla="*/ 251698 h 761987"/>
              <a:gd name="csX15" fmla="*/ 16869 w 457292"/>
              <a:gd name="csY15" fmla="*/ 337572 h 761987"/>
              <a:gd name="csX16" fmla="*/ 8461 w 457292"/>
              <a:gd name="csY16" fmla="*/ 344827 h 761987"/>
              <a:gd name="csX17" fmla="*/ 3289 w 457292"/>
              <a:gd name="csY17" fmla="*/ 381737 h 761987"/>
              <a:gd name="csX18" fmla="*/ 34097 w 457292"/>
              <a:gd name="csY18" fmla="*/ 400824 h 761987"/>
              <a:gd name="csX19" fmla="*/ 35027 w 457292"/>
              <a:gd name="csY19" fmla="*/ 400824 h 761987"/>
              <a:gd name="csX20" fmla="*/ 50505 w 457292"/>
              <a:gd name="csY20" fmla="*/ 397289 h 761987"/>
              <a:gd name="csX21" fmla="*/ 208896 w 457292"/>
              <a:gd name="csY21" fmla="*/ 327042 h 761987"/>
              <a:gd name="csX22" fmla="*/ 228095 w 457292"/>
              <a:gd name="csY22" fmla="*/ 329647 h 761987"/>
              <a:gd name="csX23" fmla="*/ 234941 w 457292"/>
              <a:gd name="csY23" fmla="*/ 329312 h 761987"/>
              <a:gd name="csX24" fmla="*/ 234941 w 457292"/>
              <a:gd name="csY24" fmla="*/ 698996 h 761987"/>
              <a:gd name="csX25" fmla="*/ 234011 w 457292"/>
              <a:gd name="csY25" fmla="*/ 698996 h 761987"/>
              <a:gd name="csX26" fmla="*/ 182739 w 457292"/>
              <a:gd name="csY26" fmla="*/ 750267 h 761987"/>
              <a:gd name="csX27" fmla="*/ 182739 w 457292"/>
              <a:gd name="csY27" fmla="*/ 752388 h 761987"/>
              <a:gd name="csX28" fmla="*/ 192487 w 457292"/>
              <a:gd name="csY28" fmla="*/ 761988 h 761987"/>
              <a:gd name="csX29" fmla="*/ 363118 w 457292"/>
              <a:gd name="csY29" fmla="*/ 761988 h 761987"/>
              <a:gd name="csX30" fmla="*/ 372792 w 457292"/>
              <a:gd name="csY30" fmla="*/ 752314 h 761987"/>
              <a:gd name="csX31" fmla="*/ 372755 w 457292"/>
              <a:gd name="csY31" fmla="*/ 750230 h 761987"/>
              <a:gd name="csX32" fmla="*/ 321483 w 457292"/>
              <a:gd name="csY32" fmla="*/ 698959 h 761987"/>
              <a:gd name="csX33" fmla="*/ 320553 w 457292"/>
              <a:gd name="csY33" fmla="*/ 698959 h 761987"/>
              <a:gd name="csX34" fmla="*/ 320590 w 457292"/>
              <a:gd name="csY34" fmla="*/ 355202 h 761987"/>
              <a:gd name="csX35" fmla="*/ 403487 w 457292"/>
              <a:gd name="csY35" fmla="*/ 399850 h 761987"/>
              <a:gd name="csX36" fmla="*/ 413980 w 457292"/>
              <a:gd name="csY36" fmla="*/ 403497 h 761987"/>
              <a:gd name="csX37" fmla="*/ 420677 w 457292"/>
              <a:gd name="csY37" fmla="*/ 404129 h 761987"/>
              <a:gd name="csX38" fmla="*/ 448546 w 457292"/>
              <a:gd name="csY38" fmla="*/ 389582 h 761987"/>
              <a:gd name="csX39" fmla="*/ 449178 w 457292"/>
              <a:gd name="csY39" fmla="*/ 352524 h 761987"/>
              <a:gd name="csX40" fmla="*/ 438351 w 457292"/>
              <a:gd name="csY40" fmla="*/ 340877 h 761987"/>
              <a:gd name="csX41" fmla="*/ 437983 w 457292"/>
              <a:gd name="csY41" fmla="*/ 251626 h 761987"/>
              <a:gd name="csX42" fmla="*/ 403529 w 457292"/>
              <a:gd name="csY42" fmla="*/ 286080 h 761987"/>
              <a:gd name="csX43" fmla="*/ 363159 w 457292"/>
              <a:gd name="csY43" fmla="*/ 286080 h 761987"/>
              <a:gd name="csX44" fmla="*/ 298382 w 457292"/>
              <a:gd name="csY44" fmla="*/ 238864 h 761987"/>
              <a:gd name="csX45" fmla="*/ 288671 w 457292"/>
              <a:gd name="csY45" fmla="*/ 217136 h 761987"/>
              <a:gd name="csX46" fmla="*/ 403561 w 457292"/>
              <a:gd name="csY46" fmla="*/ 217136 h 761987"/>
              <a:gd name="csX47" fmla="*/ 437978 w 457292"/>
              <a:gd name="csY47" fmla="*/ 251627 h 761987"/>
              <a:gd name="csX48" fmla="*/ 214888 w 457292"/>
              <a:gd name="csY48" fmla="*/ 35227 h 761987"/>
              <a:gd name="csX49" fmla="*/ 217307 w 457292"/>
              <a:gd name="csY49" fmla="*/ 27339 h 761987"/>
              <a:gd name="csX50" fmla="*/ 231259 w 457292"/>
              <a:gd name="csY50" fmla="*/ 19340 h 761987"/>
              <a:gd name="csX51" fmla="*/ 243946 w 457292"/>
              <a:gd name="csY51" fmla="*/ 29497 h 761987"/>
              <a:gd name="csX52" fmla="*/ 244877 w 457292"/>
              <a:gd name="csY52" fmla="*/ 34520 h 761987"/>
              <a:gd name="csX53" fmla="*/ 249416 w 457292"/>
              <a:gd name="csY53" fmla="*/ 187778 h 761987"/>
              <a:gd name="csX54" fmla="*/ 228207 w 457292"/>
              <a:gd name="csY54" fmla="*/ 184615 h 761987"/>
              <a:gd name="csX55" fmla="*/ 198293 w 457292"/>
              <a:gd name="csY55" fmla="*/ 191089 h 761987"/>
              <a:gd name="csX56" fmla="*/ 42810 w 457292"/>
              <a:gd name="csY56" fmla="*/ 379537 h 761987"/>
              <a:gd name="csX57" fmla="*/ 34699 w 457292"/>
              <a:gd name="csY57" fmla="*/ 381435 h 761987"/>
              <a:gd name="csX58" fmla="*/ 20821 w 457292"/>
              <a:gd name="csY58" fmla="*/ 373361 h 761987"/>
              <a:gd name="csX59" fmla="*/ 23276 w 457292"/>
              <a:gd name="csY59" fmla="*/ 357324 h 761987"/>
              <a:gd name="csX60" fmla="*/ 27146 w 457292"/>
              <a:gd name="csY60" fmla="*/ 353939 h 761987"/>
              <a:gd name="csX61" fmla="*/ 157629 w 457292"/>
              <a:gd name="csY61" fmla="*/ 273348 h 761987"/>
              <a:gd name="csX62" fmla="*/ 186092 w 457292"/>
              <a:gd name="csY62" fmla="*/ 315988 h 761987"/>
              <a:gd name="csX63" fmla="*/ 175083 w 457292"/>
              <a:gd name="csY63" fmla="*/ 257093 h 761987"/>
              <a:gd name="csX64" fmla="*/ 228215 w 457292"/>
              <a:gd name="csY64" fmla="*/ 203925 h 761987"/>
              <a:gd name="csX65" fmla="*/ 281383 w 457292"/>
              <a:gd name="csY65" fmla="*/ 257093 h 761987"/>
              <a:gd name="csX66" fmla="*/ 228215 w 457292"/>
              <a:gd name="csY66" fmla="*/ 310262 h 761987"/>
              <a:gd name="csX67" fmla="*/ 175083 w 457292"/>
              <a:gd name="csY67" fmla="*/ 257093 h 761987"/>
              <a:gd name="csX68" fmla="*/ 352563 w 457292"/>
              <a:gd name="csY68" fmla="*/ 742678 h 761987"/>
              <a:gd name="csX69" fmla="*/ 203068 w 457292"/>
              <a:gd name="csY69" fmla="*/ 742678 h 761987"/>
              <a:gd name="csX70" fmla="*/ 234098 w 457292"/>
              <a:gd name="csY70" fmla="*/ 718307 h 761987"/>
              <a:gd name="csX71" fmla="*/ 321498 w 457292"/>
              <a:gd name="csY71" fmla="*/ 718307 h 761987"/>
              <a:gd name="csX72" fmla="*/ 352566 w 457292"/>
              <a:gd name="csY72" fmla="*/ 742678 h 761987"/>
              <a:gd name="csX73" fmla="*/ 301254 w 457292"/>
              <a:gd name="csY73" fmla="*/ 698960 h 761987"/>
              <a:gd name="csX74" fmla="*/ 254336 w 457292"/>
              <a:gd name="csY74" fmla="*/ 698960 h 761987"/>
              <a:gd name="csX75" fmla="*/ 254336 w 457292"/>
              <a:gd name="csY75" fmla="*/ 324694 h 761987"/>
              <a:gd name="csX76" fmla="*/ 259620 w 457292"/>
              <a:gd name="csY76" fmla="*/ 322424 h 761987"/>
              <a:gd name="csX77" fmla="*/ 301254 w 457292"/>
              <a:gd name="csY77" fmla="*/ 344823 h 761987"/>
              <a:gd name="csX78" fmla="*/ 432633 w 457292"/>
              <a:gd name="csY78" fmla="*/ 378644 h 761987"/>
              <a:gd name="csX79" fmla="*/ 417415 w 457292"/>
              <a:gd name="csY79" fmla="*/ 384522 h 761987"/>
              <a:gd name="csX80" fmla="*/ 412615 w 457292"/>
              <a:gd name="csY80" fmla="*/ 382885 h 761987"/>
              <a:gd name="csX81" fmla="*/ 315688 w 457292"/>
              <a:gd name="csY81" fmla="*/ 330683 h 761987"/>
              <a:gd name="csX82" fmla="*/ 315279 w 457292"/>
              <a:gd name="csY82" fmla="*/ 330460 h 761987"/>
              <a:gd name="csX83" fmla="*/ 277552 w 457292"/>
              <a:gd name="csY83" fmla="*/ 310145 h 761987"/>
              <a:gd name="csX84" fmla="*/ 300322 w 457292"/>
              <a:gd name="csY84" fmla="*/ 264269 h 761987"/>
              <a:gd name="csX85" fmla="*/ 427014 w 457292"/>
              <a:gd name="csY85" fmla="*/ 356542 h 761987"/>
              <a:gd name="csX86" fmla="*/ 432670 w 457292"/>
              <a:gd name="csY86" fmla="*/ 362607 h 761987"/>
              <a:gd name="csX87" fmla="*/ 432632 w 457292"/>
              <a:gd name="csY87" fmla="*/ 378644 h 7619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Lst>
            <a:rect l="l" t="t" r="r" b="b"/>
            <a:pathLst>
              <a:path w="457292" h="761987">
                <a:moveTo>
                  <a:pt x="438355" y="340886"/>
                </a:moveTo>
                <a:lnTo>
                  <a:pt x="389651" y="305427"/>
                </a:lnTo>
                <a:lnTo>
                  <a:pt x="403492" y="305427"/>
                </a:lnTo>
                <a:cubicBezTo>
                  <a:pt x="433146" y="305427"/>
                  <a:pt x="457293" y="281279"/>
                  <a:pt x="457293" y="251626"/>
                </a:cubicBezTo>
                <a:cubicBezTo>
                  <a:pt x="457293" y="221973"/>
                  <a:pt x="433145" y="197825"/>
                  <a:pt x="403492" y="197825"/>
                </a:cubicBezTo>
                <a:lnTo>
                  <a:pt x="274456" y="197825"/>
                </a:lnTo>
                <a:cubicBezTo>
                  <a:pt x="272968" y="197825"/>
                  <a:pt x="271480" y="197899"/>
                  <a:pt x="270066" y="198011"/>
                </a:cubicBezTo>
                <a:cubicBezTo>
                  <a:pt x="269694" y="197750"/>
                  <a:pt x="269359" y="197490"/>
                  <a:pt x="268987" y="197267"/>
                </a:cubicBezTo>
                <a:lnTo>
                  <a:pt x="264150" y="33999"/>
                </a:lnTo>
                <a:cubicBezTo>
                  <a:pt x="264038" y="30204"/>
                  <a:pt x="263369" y="26557"/>
                  <a:pt x="262104" y="23060"/>
                </a:cubicBezTo>
                <a:cubicBezTo>
                  <a:pt x="257416" y="9963"/>
                  <a:pt x="246179" y="1182"/>
                  <a:pt x="232711" y="103"/>
                </a:cubicBezTo>
                <a:cubicBezTo>
                  <a:pt x="219354" y="-939"/>
                  <a:pt x="206926" y="5982"/>
                  <a:pt x="200266" y="18185"/>
                </a:cubicBezTo>
                <a:cubicBezTo>
                  <a:pt x="197774" y="22836"/>
                  <a:pt x="196174" y="28083"/>
                  <a:pt x="195616" y="33254"/>
                </a:cubicBezTo>
                <a:lnTo>
                  <a:pt x="177272" y="205599"/>
                </a:lnTo>
                <a:cubicBezTo>
                  <a:pt x="165180" y="217543"/>
                  <a:pt x="157255" y="233727"/>
                  <a:pt x="155915" y="251698"/>
                </a:cubicBezTo>
                <a:lnTo>
                  <a:pt x="16869" y="337572"/>
                </a:lnTo>
                <a:cubicBezTo>
                  <a:pt x="13744" y="339544"/>
                  <a:pt x="10916" y="341962"/>
                  <a:pt x="8461" y="344827"/>
                </a:cubicBezTo>
                <a:cubicBezTo>
                  <a:pt x="-543" y="355394"/>
                  <a:pt x="-2515" y="369533"/>
                  <a:pt x="3289" y="381737"/>
                </a:cubicBezTo>
                <a:cubicBezTo>
                  <a:pt x="8944" y="393569"/>
                  <a:pt x="20702" y="400824"/>
                  <a:pt x="34097" y="400824"/>
                </a:cubicBezTo>
                <a:lnTo>
                  <a:pt x="35027" y="400824"/>
                </a:lnTo>
                <a:cubicBezTo>
                  <a:pt x="40236" y="400712"/>
                  <a:pt x="45407" y="399522"/>
                  <a:pt x="50505" y="397289"/>
                </a:cubicBezTo>
                <a:lnTo>
                  <a:pt x="208896" y="327042"/>
                </a:lnTo>
                <a:cubicBezTo>
                  <a:pt x="214998" y="328717"/>
                  <a:pt x="221435" y="329647"/>
                  <a:pt x="228095" y="329647"/>
                </a:cubicBezTo>
                <a:cubicBezTo>
                  <a:pt x="230402" y="329647"/>
                  <a:pt x="232671" y="329535"/>
                  <a:pt x="234941" y="329312"/>
                </a:cubicBezTo>
                <a:lnTo>
                  <a:pt x="234941" y="698996"/>
                </a:lnTo>
                <a:lnTo>
                  <a:pt x="234011" y="698996"/>
                </a:lnTo>
                <a:cubicBezTo>
                  <a:pt x="205733" y="698996"/>
                  <a:pt x="182739" y="721991"/>
                  <a:pt x="182739" y="750267"/>
                </a:cubicBezTo>
                <a:lnTo>
                  <a:pt x="182739" y="752388"/>
                </a:lnTo>
                <a:cubicBezTo>
                  <a:pt x="182814" y="757672"/>
                  <a:pt x="187167" y="761988"/>
                  <a:pt x="192487" y="761988"/>
                </a:cubicBezTo>
                <a:lnTo>
                  <a:pt x="363118" y="761988"/>
                </a:lnTo>
                <a:cubicBezTo>
                  <a:pt x="368439" y="761988"/>
                  <a:pt x="372792" y="757672"/>
                  <a:pt x="372792" y="752314"/>
                </a:cubicBezTo>
                <a:lnTo>
                  <a:pt x="372755" y="750230"/>
                </a:lnTo>
                <a:cubicBezTo>
                  <a:pt x="372755" y="721953"/>
                  <a:pt x="349760" y="698959"/>
                  <a:pt x="321483" y="698959"/>
                </a:cubicBezTo>
                <a:lnTo>
                  <a:pt x="320553" y="698959"/>
                </a:lnTo>
                <a:lnTo>
                  <a:pt x="320590" y="355202"/>
                </a:lnTo>
                <a:lnTo>
                  <a:pt x="403487" y="399850"/>
                </a:lnTo>
                <a:cubicBezTo>
                  <a:pt x="406799" y="401636"/>
                  <a:pt x="410333" y="402864"/>
                  <a:pt x="413980" y="403497"/>
                </a:cubicBezTo>
                <a:cubicBezTo>
                  <a:pt x="416213" y="403906"/>
                  <a:pt x="418445" y="404129"/>
                  <a:pt x="420677" y="404129"/>
                </a:cubicBezTo>
                <a:cubicBezTo>
                  <a:pt x="431877" y="404129"/>
                  <a:pt x="442183" y="398883"/>
                  <a:pt x="448546" y="389582"/>
                </a:cubicBezTo>
                <a:cubicBezTo>
                  <a:pt x="456136" y="378531"/>
                  <a:pt x="456396" y="364318"/>
                  <a:pt x="449178" y="352524"/>
                </a:cubicBezTo>
                <a:cubicBezTo>
                  <a:pt x="446350" y="347947"/>
                  <a:pt x="442741" y="344040"/>
                  <a:pt x="438351" y="340877"/>
                </a:cubicBezTo>
                <a:close/>
                <a:moveTo>
                  <a:pt x="437983" y="251626"/>
                </a:moveTo>
                <a:cubicBezTo>
                  <a:pt x="437983" y="270639"/>
                  <a:pt x="422505" y="286080"/>
                  <a:pt x="403529" y="286080"/>
                </a:cubicBezTo>
                <a:lnTo>
                  <a:pt x="363159" y="286080"/>
                </a:lnTo>
                <a:lnTo>
                  <a:pt x="298382" y="238864"/>
                </a:lnTo>
                <a:cubicBezTo>
                  <a:pt x="296335" y="231014"/>
                  <a:pt x="293024" y="223721"/>
                  <a:pt x="288671" y="217136"/>
                </a:cubicBezTo>
                <a:lnTo>
                  <a:pt x="403561" y="217136"/>
                </a:lnTo>
                <a:cubicBezTo>
                  <a:pt x="422537" y="217173"/>
                  <a:pt x="437978" y="232614"/>
                  <a:pt x="437978" y="251627"/>
                </a:cubicBezTo>
                <a:close/>
                <a:moveTo>
                  <a:pt x="214888" y="35227"/>
                </a:moveTo>
                <a:cubicBezTo>
                  <a:pt x="215186" y="32511"/>
                  <a:pt x="216005" y="29758"/>
                  <a:pt x="217307" y="27339"/>
                </a:cubicBezTo>
                <a:cubicBezTo>
                  <a:pt x="220283" y="21870"/>
                  <a:pt x="225492" y="18893"/>
                  <a:pt x="231259" y="19340"/>
                </a:cubicBezTo>
                <a:cubicBezTo>
                  <a:pt x="237101" y="19786"/>
                  <a:pt x="241826" y="23582"/>
                  <a:pt x="243946" y="29497"/>
                </a:cubicBezTo>
                <a:cubicBezTo>
                  <a:pt x="244504" y="31060"/>
                  <a:pt x="244802" y="32772"/>
                  <a:pt x="244877" y="34520"/>
                </a:cubicBezTo>
                <a:lnTo>
                  <a:pt x="249416" y="187778"/>
                </a:lnTo>
                <a:cubicBezTo>
                  <a:pt x="242719" y="185731"/>
                  <a:pt x="235575" y="184615"/>
                  <a:pt x="228207" y="184615"/>
                </a:cubicBezTo>
                <a:cubicBezTo>
                  <a:pt x="217529" y="184615"/>
                  <a:pt x="207446" y="186959"/>
                  <a:pt x="198293" y="191089"/>
                </a:cubicBezTo>
                <a:close/>
                <a:moveTo>
                  <a:pt x="42810" y="379537"/>
                </a:moveTo>
                <a:cubicBezTo>
                  <a:pt x="40131" y="380728"/>
                  <a:pt x="37340" y="381360"/>
                  <a:pt x="34699" y="381435"/>
                </a:cubicBezTo>
                <a:cubicBezTo>
                  <a:pt x="28485" y="381583"/>
                  <a:pt x="23313" y="378570"/>
                  <a:pt x="20821" y="373361"/>
                </a:cubicBezTo>
                <a:cubicBezTo>
                  <a:pt x="18291" y="368077"/>
                  <a:pt x="19221" y="362087"/>
                  <a:pt x="23276" y="357324"/>
                </a:cubicBezTo>
                <a:cubicBezTo>
                  <a:pt x="24430" y="355985"/>
                  <a:pt x="25732" y="354831"/>
                  <a:pt x="27146" y="353939"/>
                </a:cubicBezTo>
                <a:lnTo>
                  <a:pt x="157629" y="273348"/>
                </a:lnTo>
                <a:cubicBezTo>
                  <a:pt x="161647" y="290798"/>
                  <a:pt x="171991" y="305868"/>
                  <a:pt x="186092" y="315988"/>
                </a:cubicBezTo>
                <a:close/>
                <a:moveTo>
                  <a:pt x="175083" y="257093"/>
                </a:moveTo>
                <a:cubicBezTo>
                  <a:pt x="175083" y="227774"/>
                  <a:pt x="198896" y="203925"/>
                  <a:pt x="228215" y="203925"/>
                </a:cubicBezTo>
                <a:cubicBezTo>
                  <a:pt x="257534" y="203925"/>
                  <a:pt x="281383" y="227774"/>
                  <a:pt x="281383" y="257093"/>
                </a:cubicBezTo>
                <a:cubicBezTo>
                  <a:pt x="281383" y="286412"/>
                  <a:pt x="257534" y="310262"/>
                  <a:pt x="228215" y="310262"/>
                </a:cubicBezTo>
                <a:cubicBezTo>
                  <a:pt x="198896" y="310262"/>
                  <a:pt x="175083" y="286412"/>
                  <a:pt x="175083" y="257093"/>
                </a:cubicBezTo>
                <a:close/>
                <a:moveTo>
                  <a:pt x="352563" y="742678"/>
                </a:moveTo>
                <a:lnTo>
                  <a:pt x="203068" y="742678"/>
                </a:lnTo>
                <a:cubicBezTo>
                  <a:pt x="206454" y="728687"/>
                  <a:pt x="219104" y="718307"/>
                  <a:pt x="234098" y="718307"/>
                </a:cubicBezTo>
                <a:lnTo>
                  <a:pt x="321498" y="718307"/>
                </a:lnTo>
                <a:cubicBezTo>
                  <a:pt x="336529" y="718270"/>
                  <a:pt x="349142" y="728687"/>
                  <a:pt x="352566" y="742678"/>
                </a:cubicBezTo>
                <a:close/>
                <a:moveTo>
                  <a:pt x="301254" y="698960"/>
                </a:moveTo>
                <a:lnTo>
                  <a:pt x="254336" y="698960"/>
                </a:lnTo>
                <a:lnTo>
                  <a:pt x="254336" y="324694"/>
                </a:lnTo>
                <a:cubicBezTo>
                  <a:pt x="256122" y="323987"/>
                  <a:pt x="257908" y="323243"/>
                  <a:pt x="259620" y="322424"/>
                </a:cubicBezTo>
                <a:lnTo>
                  <a:pt x="301254" y="344823"/>
                </a:lnTo>
                <a:close/>
                <a:moveTo>
                  <a:pt x="432633" y="378644"/>
                </a:moveTo>
                <a:cubicBezTo>
                  <a:pt x="429321" y="383480"/>
                  <a:pt x="423666" y="385676"/>
                  <a:pt x="417415" y="384522"/>
                </a:cubicBezTo>
                <a:cubicBezTo>
                  <a:pt x="415740" y="384225"/>
                  <a:pt x="414103" y="383667"/>
                  <a:pt x="412615" y="382885"/>
                </a:cubicBezTo>
                <a:lnTo>
                  <a:pt x="315688" y="330683"/>
                </a:lnTo>
                <a:cubicBezTo>
                  <a:pt x="315540" y="330609"/>
                  <a:pt x="315391" y="330535"/>
                  <a:pt x="315279" y="330460"/>
                </a:cubicBezTo>
                <a:lnTo>
                  <a:pt x="277552" y="310145"/>
                </a:lnTo>
                <a:cubicBezTo>
                  <a:pt x="290127" y="298425"/>
                  <a:pt x="298536" y="282314"/>
                  <a:pt x="300322" y="264269"/>
                </a:cubicBezTo>
                <a:lnTo>
                  <a:pt x="427014" y="356542"/>
                </a:lnTo>
                <a:cubicBezTo>
                  <a:pt x="429284" y="358180"/>
                  <a:pt x="431256" y="360300"/>
                  <a:pt x="432670" y="362607"/>
                </a:cubicBezTo>
                <a:cubicBezTo>
                  <a:pt x="435907" y="367891"/>
                  <a:pt x="435869" y="373881"/>
                  <a:pt x="432632" y="378644"/>
                </a:cubicBezTo>
                <a:close/>
              </a:path>
            </a:pathLst>
          </a:custGeom>
          <a:solidFill>
            <a:srgbClr val="000000"/>
          </a:solidFill>
          <a:ln w="9525" cap="flat">
            <a:noFill/>
            <a:prstDash val="solid"/>
            <a:miter/>
          </a:ln>
        </p:spPr>
      </p:sp>
      <p:sp>
        <p:nvSpPr>
          <p:cNvPr id="56" name="TextBox 55">
            <a:extLst>
              <a:ext uri="{FF2B5EF4-FFF2-40B4-BE49-F238E27FC236}">
                <a16:creationId xmlns:a16="http://schemas.microsoft.com/office/drawing/2014/main" id="{75EEAFA0-446B-27B2-35EF-34B263EB287A}"/>
              </a:ext>
            </a:extLst>
          </p:cNvPr>
          <p:cNvSpPr txBox="1"/>
          <p:nvPr/>
        </p:nvSpPr>
        <p:spPr>
          <a:xfrm>
            <a:off x="3695700" y="3972600"/>
            <a:ext cx="517770" cy="123111"/>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Solar Energy</a:t>
            </a:r>
          </a:p>
        </p:txBody>
      </p:sp>
      <p:sp>
        <p:nvSpPr>
          <p:cNvPr id="57" name="TextBox 56">
            <a:extLst>
              <a:ext uri="{FF2B5EF4-FFF2-40B4-BE49-F238E27FC236}">
                <a16:creationId xmlns:a16="http://schemas.microsoft.com/office/drawing/2014/main" id="{6162C355-F3CB-EFD1-69DF-DE86D8E3769C}"/>
              </a:ext>
            </a:extLst>
          </p:cNvPr>
          <p:cNvSpPr txBox="1"/>
          <p:nvPr/>
        </p:nvSpPr>
        <p:spPr>
          <a:xfrm>
            <a:off x="3695700" y="4302800"/>
            <a:ext cx="532197" cy="123111"/>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Wind Energy</a:t>
            </a:r>
          </a:p>
        </p:txBody>
      </p:sp>
      <p:sp>
        <p:nvSpPr>
          <p:cNvPr id="58" name="TextBox 57">
            <a:extLst>
              <a:ext uri="{FF2B5EF4-FFF2-40B4-BE49-F238E27FC236}">
                <a16:creationId xmlns:a16="http://schemas.microsoft.com/office/drawing/2014/main" id="{FCA79ED2-5F5C-545B-7637-9B27767B3DFD}"/>
              </a:ext>
            </a:extLst>
          </p:cNvPr>
          <p:cNvSpPr txBox="1"/>
          <p:nvPr/>
        </p:nvSpPr>
        <p:spPr>
          <a:xfrm>
            <a:off x="2127169" y="4556800"/>
            <a:ext cx="314189" cy="10772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42 MWp</a:t>
            </a:r>
          </a:p>
        </p:txBody>
      </p:sp>
      <p:grpSp>
        <p:nvGrpSpPr>
          <p:cNvPr id="59" name="Group 58">
            <a:extLst>
              <a:ext uri="{FF2B5EF4-FFF2-40B4-BE49-F238E27FC236}">
                <a16:creationId xmlns:a16="http://schemas.microsoft.com/office/drawing/2014/main" id="{2B2A5515-B890-998C-73C9-934C98B74C95}"/>
              </a:ext>
            </a:extLst>
          </p:cNvPr>
          <p:cNvGrpSpPr/>
          <p:nvPr/>
        </p:nvGrpSpPr>
        <p:grpSpPr>
          <a:xfrm>
            <a:off x="1902417" y="4525840"/>
            <a:ext cx="184817" cy="169642"/>
            <a:chOff x="9769578" y="2087539"/>
            <a:chExt cx="787208" cy="722569"/>
          </a:xfrm>
        </p:grpSpPr>
        <p:sp>
          <p:nvSpPr>
            <p:cNvPr id="60" name="Freeform: Shape 59">
              <a:extLst>
                <a:ext uri="{FF2B5EF4-FFF2-40B4-BE49-F238E27FC236}">
                  <a16:creationId xmlns:a16="http://schemas.microsoft.com/office/drawing/2014/main" id="{21D5A79F-7F6C-B1A5-FE0E-FA5C4A671932}"/>
                </a:ext>
              </a:extLst>
            </p:cNvPr>
            <p:cNvSpPr/>
            <p:nvPr/>
          </p:nvSpPr>
          <p:spPr>
            <a:xfrm>
              <a:off x="10399667" y="2087539"/>
              <a:ext cx="22626" cy="61943"/>
            </a:xfrm>
            <a:custGeom>
              <a:avLst/>
              <a:gdLst>
                <a:gd name="csX0" fmla="*/ 13269 w 22626"/>
                <a:gd name="csY0" fmla="*/ 61913 h 61943"/>
                <a:gd name="csX1" fmla="*/ 2628 w 22626"/>
                <a:gd name="csY1" fmla="*/ 56815 h 61943"/>
                <a:gd name="csX2" fmla="*/ 7948 w 22626"/>
                <a:gd name="csY2" fmla="*/ 149 h 61943"/>
                <a:gd name="csX3" fmla="*/ 19669 w 22626"/>
                <a:gd name="csY3" fmla="*/ 4986 h 61943"/>
                <a:gd name="csX4" fmla="*/ 13269 w 22626"/>
                <a:gd name="csY4" fmla="*/ 61913 h 61943"/>
              </a:gdLst>
              <a:ahLst/>
              <a:cxnLst>
                <a:cxn ang="0">
                  <a:pos x="csX0" y="csY0"/>
                </a:cxn>
                <a:cxn ang="0">
                  <a:pos x="csX1" y="csY1"/>
                </a:cxn>
                <a:cxn ang="0">
                  <a:pos x="csX2" y="csY2"/>
                </a:cxn>
                <a:cxn ang="0">
                  <a:pos x="csX3" y="csY3"/>
                </a:cxn>
                <a:cxn ang="0">
                  <a:pos x="csX4" y="csY4"/>
                </a:cxn>
              </a:cxnLst>
              <a:rect l="l" t="t" r="r" b="b"/>
              <a:pathLst>
                <a:path w="22626" h="61943">
                  <a:moveTo>
                    <a:pt x="13269" y="61913"/>
                  </a:moveTo>
                  <a:cubicBezTo>
                    <a:pt x="8842" y="62173"/>
                    <a:pt x="5046" y="60834"/>
                    <a:pt x="2628" y="56815"/>
                  </a:cubicBezTo>
                  <a:cubicBezTo>
                    <a:pt x="954" y="54025"/>
                    <a:pt x="-4479" y="7144"/>
                    <a:pt x="7948" y="149"/>
                  </a:cubicBezTo>
                  <a:cubicBezTo>
                    <a:pt x="12413" y="-372"/>
                    <a:pt x="17622" y="298"/>
                    <a:pt x="19669" y="4986"/>
                  </a:cubicBezTo>
                  <a:cubicBezTo>
                    <a:pt x="21901" y="10232"/>
                    <a:pt x="27445" y="56890"/>
                    <a:pt x="13269" y="61913"/>
                  </a:cubicBezTo>
                  <a:close/>
                </a:path>
              </a:pathLst>
            </a:custGeom>
            <a:solidFill>
              <a:srgbClr val="000000"/>
            </a:solidFill>
            <a:ln w="9525" cap="flat">
              <a:noFill/>
              <a:prstDash val="solid"/>
              <a:miter/>
            </a:ln>
          </p:spPr>
        </p:sp>
        <p:sp>
          <p:nvSpPr>
            <p:cNvPr id="61" name="Freeform: Shape 60">
              <a:extLst>
                <a:ext uri="{FF2B5EF4-FFF2-40B4-BE49-F238E27FC236}">
                  <a16:creationId xmlns:a16="http://schemas.microsoft.com/office/drawing/2014/main" id="{905262C1-DDFB-EA7F-A8F6-F4B49B87DC34}"/>
                </a:ext>
              </a:extLst>
            </p:cNvPr>
            <p:cNvSpPr/>
            <p:nvPr/>
          </p:nvSpPr>
          <p:spPr>
            <a:xfrm>
              <a:off x="10304524" y="2126238"/>
              <a:ext cx="51292" cy="50341"/>
            </a:xfrm>
            <a:custGeom>
              <a:avLst/>
              <a:gdLst>
                <a:gd name="csX0" fmla="*/ 43224 w 51292"/>
                <a:gd name="csY0" fmla="*/ 50341 h 50341"/>
                <a:gd name="csX1" fmla="*/ 584 w 51292"/>
                <a:gd name="csY1" fmla="*/ 13208 h 50341"/>
                <a:gd name="csX2" fmla="*/ 9142 w 51292"/>
                <a:gd name="csY2" fmla="*/ 0 h 50341"/>
                <a:gd name="csX3" fmla="*/ 43223 w 51292"/>
                <a:gd name="csY3" fmla="*/ 50342 h 50341"/>
              </a:gdLst>
              <a:ahLst/>
              <a:cxnLst>
                <a:cxn ang="0">
                  <a:pos x="csX0" y="csY0"/>
                </a:cxn>
                <a:cxn ang="0">
                  <a:pos x="csX1" y="csY1"/>
                </a:cxn>
                <a:cxn ang="0">
                  <a:pos x="csX2" y="csY2"/>
                </a:cxn>
                <a:cxn ang="0">
                  <a:pos x="csX3" y="csY3"/>
                </a:cxn>
              </a:cxnLst>
              <a:rect l="l" t="t" r="r" b="b"/>
              <a:pathLst>
                <a:path w="51292" h="50341">
                  <a:moveTo>
                    <a:pt x="43224" y="50341"/>
                  </a:moveTo>
                  <a:cubicBezTo>
                    <a:pt x="32359" y="50229"/>
                    <a:pt x="1998" y="17189"/>
                    <a:pt x="584" y="13208"/>
                  </a:cubicBezTo>
                  <a:cubicBezTo>
                    <a:pt x="-1723" y="6623"/>
                    <a:pt x="3151" y="1712"/>
                    <a:pt x="9142" y="0"/>
                  </a:cubicBezTo>
                  <a:cubicBezTo>
                    <a:pt x="13271" y="149"/>
                    <a:pt x="72430" y="44016"/>
                    <a:pt x="43223" y="50342"/>
                  </a:cubicBezTo>
                  <a:close/>
                </a:path>
              </a:pathLst>
            </a:custGeom>
            <a:solidFill>
              <a:srgbClr val="000000"/>
            </a:solidFill>
            <a:ln w="9525" cap="flat">
              <a:noFill/>
              <a:prstDash val="solid"/>
              <a:miter/>
            </a:ln>
          </p:spPr>
        </p:sp>
        <p:sp>
          <p:nvSpPr>
            <p:cNvPr id="62" name="Freeform: Shape 61">
              <a:extLst>
                <a:ext uri="{FF2B5EF4-FFF2-40B4-BE49-F238E27FC236}">
                  <a16:creationId xmlns:a16="http://schemas.microsoft.com/office/drawing/2014/main" id="{69D32051-4223-CD43-0CE6-5124B7DB568A}"/>
                </a:ext>
              </a:extLst>
            </p:cNvPr>
            <p:cNvSpPr/>
            <p:nvPr/>
          </p:nvSpPr>
          <p:spPr>
            <a:xfrm>
              <a:off x="10467374" y="2128200"/>
              <a:ext cx="51032" cy="50208"/>
            </a:xfrm>
            <a:custGeom>
              <a:avLst/>
              <a:gdLst>
                <a:gd name="csX0" fmla="*/ 11790 w 51032"/>
                <a:gd name="csY0" fmla="*/ 50055 h 50208"/>
                <a:gd name="csX1" fmla="*/ 293 w 51032"/>
                <a:gd name="csY1" fmla="*/ 38409 h 50208"/>
                <a:gd name="csX2" fmla="*/ 38170 w 51032"/>
                <a:gd name="csY2" fmla="*/ 49 h 50208"/>
                <a:gd name="csX3" fmla="*/ 50412 w 51032"/>
                <a:gd name="csY3" fmla="*/ 12178 h 50208"/>
                <a:gd name="csX4" fmla="*/ 11791 w 51032"/>
                <a:gd name="csY4" fmla="*/ 50055 h 50208"/>
              </a:gdLst>
              <a:ahLst/>
              <a:cxnLst>
                <a:cxn ang="0">
                  <a:pos x="csX0" y="csY0"/>
                </a:cxn>
                <a:cxn ang="0">
                  <a:pos x="csX1" y="csY1"/>
                </a:cxn>
                <a:cxn ang="0">
                  <a:pos x="csX2" y="csY2"/>
                </a:cxn>
                <a:cxn ang="0">
                  <a:pos x="csX3" y="csY3"/>
                </a:cxn>
                <a:cxn ang="0">
                  <a:pos x="csX4" y="csY4"/>
                </a:cxn>
              </a:cxnLst>
              <a:rect l="l" t="t" r="r" b="b"/>
              <a:pathLst>
                <a:path w="51032" h="50208">
                  <a:moveTo>
                    <a:pt x="11790" y="50055"/>
                  </a:moveTo>
                  <a:cubicBezTo>
                    <a:pt x="5502" y="51283"/>
                    <a:pt x="-1530" y="44920"/>
                    <a:pt x="293" y="38409"/>
                  </a:cubicBezTo>
                  <a:cubicBezTo>
                    <a:pt x="1893" y="32642"/>
                    <a:pt x="32030" y="3434"/>
                    <a:pt x="38170" y="49"/>
                  </a:cubicBezTo>
                  <a:cubicBezTo>
                    <a:pt x="45277" y="-509"/>
                    <a:pt x="53351" y="3732"/>
                    <a:pt x="50412" y="12178"/>
                  </a:cubicBezTo>
                  <a:cubicBezTo>
                    <a:pt x="48105" y="18689"/>
                    <a:pt x="20720" y="46074"/>
                    <a:pt x="11791" y="50055"/>
                  </a:cubicBezTo>
                  <a:close/>
                </a:path>
              </a:pathLst>
            </a:custGeom>
            <a:solidFill>
              <a:srgbClr val="000000"/>
            </a:solidFill>
            <a:ln w="9525" cap="flat">
              <a:noFill/>
              <a:prstDash val="solid"/>
              <a:miter/>
            </a:ln>
          </p:spPr>
        </p:sp>
        <p:sp>
          <p:nvSpPr>
            <p:cNvPr id="63" name="Freeform: Shape 62">
              <a:extLst>
                <a:ext uri="{FF2B5EF4-FFF2-40B4-BE49-F238E27FC236}">
                  <a16:creationId xmlns:a16="http://schemas.microsoft.com/office/drawing/2014/main" id="{DFDD490B-2FF7-2EA5-C12D-1556B0BBFCA3}"/>
                </a:ext>
              </a:extLst>
            </p:cNvPr>
            <p:cNvSpPr/>
            <p:nvPr/>
          </p:nvSpPr>
          <p:spPr>
            <a:xfrm>
              <a:off x="10342823" y="2165944"/>
              <a:ext cx="136176" cy="134950"/>
            </a:xfrm>
            <a:custGeom>
              <a:avLst/>
              <a:gdLst>
                <a:gd name="csX0" fmla="*/ 76439 w 136176"/>
                <a:gd name="csY0" fmla="*/ 134831 h 134950"/>
                <a:gd name="csX1" fmla="*/ 62523 w 136176"/>
                <a:gd name="csY1" fmla="*/ 481 h 134950"/>
                <a:gd name="csX2" fmla="*/ 76439 w 136176"/>
                <a:gd name="csY2" fmla="*/ 134831 h 134950"/>
                <a:gd name="csX3" fmla="*/ 64792 w 136176"/>
                <a:gd name="csY3" fmla="*/ 20007 h 134950"/>
                <a:gd name="csX4" fmla="*/ 72866 w 136176"/>
                <a:gd name="csY4" fmla="*/ 114885 h 134950"/>
                <a:gd name="csX5" fmla="*/ 64792 w 136176"/>
                <a:gd name="csY5" fmla="*/ 20007 h 134950"/>
              </a:gdLst>
              <a:ahLst/>
              <a:cxnLst>
                <a:cxn ang="0">
                  <a:pos x="csX0" y="csY0"/>
                </a:cxn>
                <a:cxn ang="0">
                  <a:pos x="csX1" y="csY1"/>
                </a:cxn>
                <a:cxn ang="0">
                  <a:pos x="csX2" y="csY2"/>
                </a:cxn>
                <a:cxn ang="0">
                  <a:pos x="csX3" y="csY3"/>
                </a:cxn>
                <a:cxn ang="0">
                  <a:pos x="csX4" y="csY4"/>
                </a:cxn>
                <a:cxn ang="0">
                  <a:pos x="csX5" y="csY5"/>
                </a:cxn>
              </a:cxnLst>
              <a:rect l="l" t="t" r="r" b="b"/>
              <a:pathLst>
                <a:path w="136176" h="134950">
                  <a:moveTo>
                    <a:pt x="76439" y="134831"/>
                  </a:moveTo>
                  <a:cubicBezTo>
                    <a:pt x="-20193" y="139408"/>
                    <a:pt x="-25622" y="11225"/>
                    <a:pt x="62523" y="481"/>
                  </a:cubicBezTo>
                  <a:cubicBezTo>
                    <a:pt x="147467" y="-8895"/>
                    <a:pt x="167708" y="121772"/>
                    <a:pt x="76439" y="134831"/>
                  </a:cubicBezTo>
                  <a:close/>
                  <a:moveTo>
                    <a:pt x="64792" y="20007"/>
                  </a:moveTo>
                  <a:cubicBezTo>
                    <a:pt x="-543" y="26853"/>
                    <a:pt x="10359" y="121096"/>
                    <a:pt x="72866" y="114885"/>
                  </a:cubicBezTo>
                  <a:cubicBezTo>
                    <a:pt x="138128" y="107964"/>
                    <a:pt x="124621" y="13644"/>
                    <a:pt x="64792" y="20007"/>
                  </a:cubicBezTo>
                  <a:close/>
                </a:path>
              </a:pathLst>
            </a:custGeom>
            <a:solidFill>
              <a:srgbClr val="000000"/>
            </a:solidFill>
            <a:ln w="9525" cap="flat">
              <a:noFill/>
              <a:prstDash val="solid"/>
              <a:miter/>
            </a:ln>
          </p:spPr>
        </p:sp>
        <p:sp>
          <p:nvSpPr>
            <p:cNvPr id="468" name="Freeform: Shape 467">
              <a:extLst>
                <a:ext uri="{FF2B5EF4-FFF2-40B4-BE49-F238E27FC236}">
                  <a16:creationId xmlns:a16="http://schemas.microsoft.com/office/drawing/2014/main" id="{F1223226-336E-F60A-2A3F-0351498965F2}"/>
                </a:ext>
              </a:extLst>
            </p:cNvPr>
            <p:cNvSpPr/>
            <p:nvPr/>
          </p:nvSpPr>
          <p:spPr>
            <a:xfrm>
              <a:off x="10267503" y="2225511"/>
              <a:ext cx="60258" cy="19815"/>
            </a:xfrm>
            <a:custGeom>
              <a:avLst/>
              <a:gdLst>
                <a:gd name="csX0" fmla="*/ 53117 w 60258"/>
                <a:gd name="csY0" fmla="*/ 19419 h 19815"/>
                <a:gd name="csX1" fmla="*/ 7464 w 60258"/>
                <a:gd name="csY1" fmla="*/ 19493 h 19815"/>
                <a:gd name="csX2" fmla="*/ 7203 w 60258"/>
                <a:gd name="csY2" fmla="*/ 295 h 19815"/>
                <a:gd name="csX3" fmla="*/ 53823 w 60258"/>
                <a:gd name="csY3" fmla="*/ 1411 h 19815"/>
                <a:gd name="csX4" fmla="*/ 53117 w 60258"/>
                <a:gd name="csY4" fmla="*/ 19419 h 19815"/>
              </a:gdLst>
              <a:ahLst/>
              <a:cxnLst>
                <a:cxn ang="0">
                  <a:pos x="csX0" y="csY0"/>
                </a:cxn>
                <a:cxn ang="0">
                  <a:pos x="csX1" y="csY1"/>
                </a:cxn>
                <a:cxn ang="0">
                  <a:pos x="csX2" y="csY2"/>
                </a:cxn>
                <a:cxn ang="0">
                  <a:pos x="csX3" y="csY3"/>
                </a:cxn>
                <a:cxn ang="0">
                  <a:pos x="csX4" y="csY4"/>
                </a:cxn>
              </a:cxnLst>
              <a:rect l="l" t="t" r="r" b="b"/>
              <a:pathLst>
                <a:path w="60258" h="19815">
                  <a:moveTo>
                    <a:pt x="53117" y="19419"/>
                  </a:moveTo>
                  <a:cubicBezTo>
                    <a:pt x="51145" y="19791"/>
                    <a:pt x="9845" y="20052"/>
                    <a:pt x="7464" y="19493"/>
                  </a:cubicBezTo>
                  <a:cubicBezTo>
                    <a:pt x="-3624" y="16852"/>
                    <a:pt x="-1205" y="4425"/>
                    <a:pt x="7203" y="295"/>
                  </a:cubicBezTo>
                  <a:cubicBezTo>
                    <a:pt x="14049" y="-3"/>
                    <a:pt x="48727" y="-524"/>
                    <a:pt x="53823" y="1411"/>
                  </a:cubicBezTo>
                  <a:cubicBezTo>
                    <a:pt x="63162" y="4946"/>
                    <a:pt x="61823" y="16405"/>
                    <a:pt x="53117" y="19419"/>
                  </a:cubicBezTo>
                  <a:close/>
                </a:path>
              </a:pathLst>
            </a:custGeom>
            <a:solidFill>
              <a:srgbClr val="000000"/>
            </a:solidFill>
            <a:ln w="9525" cap="flat">
              <a:noFill/>
              <a:prstDash val="solid"/>
              <a:miter/>
            </a:ln>
          </p:spPr>
        </p:sp>
        <p:sp>
          <p:nvSpPr>
            <p:cNvPr id="469" name="Freeform: Shape 468">
              <a:extLst>
                <a:ext uri="{FF2B5EF4-FFF2-40B4-BE49-F238E27FC236}">
                  <a16:creationId xmlns:a16="http://schemas.microsoft.com/office/drawing/2014/main" id="{95ABC8D4-906F-2928-5BB2-13E49838D4F9}"/>
                </a:ext>
              </a:extLst>
            </p:cNvPr>
            <p:cNvSpPr/>
            <p:nvPr/>
          </p:nvSpPr>
          <p:spPr>
            <a:xfrm>
              <a:off x="10495669" y="2225460"/>
              <a:ext cx="61117" cy="19777"/>
            </a:xfrm>
            <a:custGeom>
              <a:avLst/>
              <a:gdLst>
                <a:gd name="csX0" fmla="*/ 53256 w 61117"/>
                <a:gd name="csY0" fmla="*/ 19470 h 19777"/>
                <a:gd name="csX1" fmla="*/ 5483 w 61117"/>
                <a:gd name="csY1" fmla="*/ 17944 h 19777"/>
                <a:gd name="csX2" fmla="*/ 9836 w 61117"/>
                <a:gd name="csY2" fmla="*/ 345 h 19777"/>
                <a:gd name="csX3" fmla="*/ 55749 w 61117"/>
                <a:gd name="csY3" fmla="*/ 1387 h 19777"/>
                <a:gd name="csX4" fmla="*/ 53256 w 61117"/>
                <a:gd name="csY4" fmla="*/ 19469 h 19777"/>
              </a:gdLst>
              <a:ahLst/>
              <a:cxnLst>
                <a:cxn ang="0">
                  <a:pos x="csX0" y="csY0"/>
                </a:cxn>
                <a:cxn ang="0">
                  <a:pos x="csX1" y="csY1"/>
                </a:cxn>
                <a:cxn ang="0">
                  <a:pos x="csX2" y="csY2"/>
                </a:cxn>
                <a:cxn ang="0">
                  <a:pos x="csX3" y="csY3"/>
                </a:cxn>
                <a:cxn ang="0">
                  <a:pos x="csX4" y="csY4"/>
                </a:cxn>
              </a:cxnLst>
              <a:rect l="l" t="t" r="r" b="b"/>
              <a:pathLst>
                <a:path w="61117" h="19777">
                  <a:moveTo>
                    <a:pt x="53256" y="19470"/>
                  </a:moveTo>
                  <a:cubicBezTo>
                    <a:pt x="44066" y="19619"/>
                    <a:pt x="11436" y="20623"/>
                    <a:pt x="5483" y="17944"/>
                  </a:cubicBezTo>
                  <a:cubicBezTo>
                    <a:pt x="-3782" y="13740"/>
                    <a:pt x="-619" y="3508"/>
                    <a:pt x="9836" y="345"/>
                  </a:cubicBezTo>
                  <a:cubicBezTo>
                    <a:pt x="17686" y="308"/>
                    <a:pt x="50838" y="-883"/>
                    <a:pt x="55749" y="1387"/>
                  </a:cubicBezTo>
                  <a:cubicBezTo>
                    <a:pt x="64456" y="5368"/>
                    <a:pt x="61814" y="16828"/>
                    <a:pt x="53256" y="19469"/>
                  </a:cubicBezTo>
                  <a:close/>
                </a:path>
              </a:pathLst>
            </a:custGeom>
            <a:solidFill>
              <a:srgbClr val="000000"/>
            </a:solidFill>
            <a:ln w="9525" cap="flat">
              <a:noFill/>
              <a:prstDash val="solid"/>
              <a:miter/>
            </a:ln>
          </p:spPr>
        </p:sp>
        <p:sp>
          <p:nvSpPr>
            <p:cNvPr id="470" name="Freeform: Shape 469">
              <a:extLst>
                <a:ext uri="{FF2B5EF4-FFF2-40B4-BE49-F238E27FC236}">
                  <a16:creationId xmlns:a16="http://schemas.microsoft.com/office/drawing/2014/main" id="{C42AD509-076D-4E5B-68E9-E5F9FFF8F50A}"/>
                </a:ext>
              </a:extLst>
            </p:cNvPr>
            <p:cNvSpPr/>
            <p:nvPr/>
          </p:nvSpPr>
          <p:spPr>
            <a:xfrm>
              <a:off x="9769578" y="2320446"/>
              <a:ext cx="679488" cy="489662"/>
            </a:xfrm>
            <a:custGeom>
              <a:avLst/>
              <a:gdLst>
                <a:gd name="csX0" fmla="*/ 535831 w 679488"/>
                <a:gd name="csY0" fmla="*/ 570 h 489662"/>
                <a:gd name="csX1" fmla="*/ 595065 w 679488"/>
                <a:gd name="csY1" fmla="*/ 3398 h 489662"/>
                <a:gd name="csX2" fmla="*/ 616906 w 679488"/>
                <a:gd name="csY2" fmla="*/ 75653 h 489662"/>
                <a:gd name="csX3" fmla="*/ 665648 w 679488"/>
                <a:gd name="csY3" fmla="*/ 249227 h 489662"/>
                <a:gd name="csX4" fmla="*/ 679488 w 679488"/>
                <a:gd name="csY4" fmla="*/ 302694 h 489662"/>
                <a:gd name="csX5" fmla="*/ 623380 w 679488"/>
                <a:gd name="csY5" fmla="*/ 325465 h 489662"/>
                <a:gd name="csX6" fmla="*/ 349013 w 679488"/>
                <a:gd name="csY6" fmla="*/ 325502 h 489662"/>
                <a:gd name="csX7" fmla="*/ 349013 w 679488"/>
                <a:gd name="csY7" fmla="*/ 469529 h 489662"/>
                <a:gd name="csX8" fmla="*/ 469456 w 679488"/>
                <a:gd name="csY8" fmla="*/ 469567 h 489662"/>
                <a:gd name="csX9" fmla="*/ 488544 w 679488"/>
                <a:gd name="csY9" fmla="*/ 471911 h 489662"/>
                <a:gd name="csX10" fmla="*/ 488878 w 679488"/>
                <a:gd name="csY10" fmla="*/ 486533 h 489662"/>
                <a:gd name="csX11" fmla="*/ 470498 w 679488"/>
                <a:gd name="csY11" fmla="*/ 489249 h 489662"/>
                <a:gd name="csX12" fmla="*/ 220248 w 679488"/>
                <a:gd name="csY12" fmla="*/ 489249 h 489662"/>
                <a:gd name="csX13" fmla="*/ 194240 w 679488"/>
                <a:gd name="csY13" fmla="*/ 489249 h 489662"/>
                <a:gd name="csX14" fmla="*/ 213811 w 679488"/>
                <a:gd name="csY14" fmla="*/ 469530 h 489662"/>
                <a:gd name="csX15" fmla="*/ 329225 w 679488"/>
                <a:gd name="csY15" fmla="*/ 469530 h 489662"/>
                <a:gd name="csX16" fmla="*/ 329225 w 679488"/>
                <a:gd name="csY16" fmla="*/ 325502 h 489662"/>
                <a:gd name="csX17" fmla="*/ 43694 w 679488"/>
                <a:gd name="csY17" fmla="*/ 325540 h 489662"/>
                <a:gd name="csX18" fmla="*/ 906 w 679488"/>
                <a:gd name="csY18" fmla="*/ 297969 h 489662"/>
                <a:gd name="csX19" fmla="*/ 42355 w 679488"/>
                <a:gd name="csY19" fmla="*/ 144865 h 489662"/>
                <a:gd name="csX20" fmla="*/ 64567 w 679488"/>
                <a:gd name="csY20" fmla="*/ 64907 h 489662"/>
                <a:gd name="csX21" fmla="*/ 83320 w 679488"/>
                <a:gd name="csY21" fmla="*/ 4148 h 489662"/>
                <a:gd name="csX22" fmla="*/ 117737 w 679488"/>
                <a:gd name="csY22" fmla="*/ 613 h 489662"/>
                <a:gd name="csX23" fmla="*/ 535837 w 679488"/>
                <a:gd name="csY23" fmla="*/ 576 h 489662"/>
                <a:gd name="csX24" fmla="*/ 98053 w 679488"/>
                <a:gd name="csY24" fmla="*/ 20401 h 489662"/>
                <a:gd name="csX25" fmla="*/ 78035 w 679488"/>
                <a:gd name="csY25" fmla="*/ 91578 h 489662"/>
                <a:gd name="csX26" fmla="*/ 158291 w 679488"/>
                <a:gd name="csY26" fmla="*/ 91578 h 489662"/>
                <a:gd name="csX27" fmla="*/ 166588 w 679488"/>
                <a:gd name="csY27" fmla="*/ 47674 h 489662"/>
                <a:gd name="csX28" fmla="*/ 171574 w 679488"/>
                <a:gd name="csY28" fmla="*/ 20401 h 489662"/>
                <a:gd name="csX29" fmla="*/ 192559 w 679488"/>
                <a:gd name="csY29" fmla="*/ 20401 h 489662"/>
                <a:gd name="csX30" fmla="*/ 178904 w 679488"/>
                <a:gd name="csY30" fmla="*/ 91578 h 489662"/>
                <a:gd name="csX31" fmla="*/ 268461 w 679488"/>
                <a:gd name="csY31" fmla="*/ 91578 h 489662"/>
                <a:gd name="csX32" fmla="*/ 270544 w 679488"/>
                <a:gd name="csY32" fmla="*/ 20401 h 489662"/>
                <a:gd name="csX33" fmla="*/ 290409 w 679488"/>
                <a:gd name="csY33" fmla="*/ 20401 h 489662"/>
                <a:gd name="csX34" fmla="*/ 288958 w 679488"/>
                <a:gd name="csY34" fmla="*/ 91578 h 489662"/>
                <a:gd name="csX35" fmla="*/ 388266 w 679488"/>
                <a:gd name="csY35" fmla="*/ 91578 h 489662"/>
                <a:gd name="csX36" fmla="*/ 389717 w 679488"/>
                <a:gd name="csY36" fmla="*/ 91318 h 489662"/>
                <a:gd name="csX37" fmla="*/ 387075 w 679488"/>
                <a:gd name="csY37" fmla="*/ 20364 h 489662"/>
                <a:gd name="csX38" fmla="*/ 407614 w 679488"/>
                <a:gd name="csY38" fmla="*/ 20401 h 489662"/>
                <a:gd name="csX39" fmla="*/ 409475 w 679488"/>
                <a:gd name="csY39" fmla="*/ 91578 h 489662"/>
                <a:gd name="csX40" fmla="*/ 500520 w 679488"/>
                <a:gd name="csY40" fmla="*/ 91578 h 489662"/>
                <a:gd name="csX41" fmla="*/ 488614 w 679488"/>
                <a:gd name="csY41" fmla="*/ 20401 h 489662"/>
                <a:gd name="csX42" fmla="*/ 509113 w 679488"/>
                <a:gd name="csY42" fmla="*/ 20401 h 489662"/>
                <a:gd name="csX43" fmla="*/ 522024 w 679488"/>
                <a:gd name="csY43" fmla="*/ 91578 h 489662"/>
                <a:gd name="csX44" fmla="*/ 600457 w 679488"/>
                <a:gd name="csY44" fmla="*/ 91578 h 489662"/>
                <a:gd name="csX45" fmla="*/ 580774 w 679488"/>
                <a:gd name="csY45" fmla="*/ 20401 h 489662"/>
                <a:gd name="csX46" fmla="*/ 71963 w 679488"/>
                <a:gd name="csY46" fmla="*/ 111782 h 489662"/>
                <a:gd name="csX47" fmla="*/ 48002 w 679488"/>
                <a:gd name="csY47" fmla="*/ 200521 h 489662"/>
                <a:gd name="csX48" fmla="*/ 138564 w 679488"/>
                <a:gd name="csY48" fmla="*/ 200521 h 489662"/>
                <a:gd name="csX49" fmla="*/ 154600 w 679488"/>
                <a:gd name="csY49" fmla="*/ 111782 h 489662"/>
                <a:gd name="csX50" fmla="*/ 71963 w 679488"/>
                <a:gd name="csY50" fmla="*/ 111782 h 489662"/>
                <a:gd name="csX51" fmla="*/ 174947 w 679488"/>
                <a:gd name="csY51" fmla="*/ 111782 h 489662"/>
                <a:gd name="csX52" fmla="*/ 158241 w 679488"/>
                <a:gd name="csY52" fmla="*/ 200521 h 489662"/>
                <a:gd name="csX53" fmla="*/ 263092 w 679488"/>
                <a:gd name="csY53" fmla="*/ 200521 h 489662"/>
                <a:gd name="csX54" fmla="*/ 267297 w 679488"/>
                <a:gd name="csY54" fmla="*/ 111782 h 489662"/>
                <a:gd name="csX55" fmla="*/ 174949 w 679488"/>
                <a:gd name="csY55" fmla="*/ 111782 h 489662"/>
                <a:gd name="csX56" fmla="*/ 524210 w 679488"/>
                <a:gd name="csY56" fmla="*/ 111782 h 489662"/>
                <a:gd name="csX57" fmla="*/ 539502 w 679488"/>
                <a:gd name="csY57" fmla="*/ 200521 h 489662"/>
                <a:gd name="csX58" fmla="*/ 631366 w 679488"/>
                <a:gd name="csY58" fmla="*/ 200521 h 489662"/>
                <a:gd name="csX59" fmla="*/ 606660 w 679488"/>
                <a:gd name="csY59" fmla="*/ 111782 h 489662"/>
                <a:gd name="csX60" fmla="*/ 524210 w 679488"/>
                <a:gd name="csY60" fmla="*/ 111782 h 489662"/>
                <a:gd name="csX61" fmla="*/ 286418 w 679488"/>
                <a:gd name="csY61" fmla="*/ 111782 h 489662"/>
                <a:gd name="csX62" fmla="*/ 282884 w 679488"/>
                <a:gd name="csY62" fmla="*/ 200521 h 489662"/>
                <a:gd name="csX63" fmla="*/ 391640 w 679488"/>
                <a:gd name="csY63" fmla="*/ 200521 h 489662"/>
                <a:gd name="csX64" fmla="*/ 393724 w 679488"/>
                <a:gd name="csY64" fmla="*/ 173285 h 489662"/>
                <a:gd name="csX65" fmla="*/ 391640 w 679488"/>
                <a:gd name="csY65" fmla="*/ 111782 h 489662"/>
                <a:gd name="csX66" fmla="*/ 411624 w 679488"/>
                <a:gd name="csY66" fmla="*/ 111782 h 489662"/>
                <a:gd name="csX67" fmla="*/ 413708 w 679488"/>
                <a:gd name="csY67" fmla="*/ 200521 h 489662"/>
                <a:gd name="csX68" fmla="*/ 518292 w 679488"/>
                <a:gd name="csY68" fmla="*/ 200521 h 489662"/>
                <a:gd name="csX69" fmla="*/ 505121 w 679488"/>
                <a:gd name="csY69" fmla="*/ 111782 h 489662"/>
                <a:gd name="csX70" fmla="*/ 158240 w 679488"/>
                <a:gd name="csY70" fmla="*/ 220205 h 489662"/>
                <a:gd name="csX71" fmla="*/ 154148 w 679488"/>
                <a:gd name="csY71" fmla="*/ 220726 h 489662"/>
                <a:gd name="csX72" fmla="*/ 138558 w 679488"/>
                <a:gd name="csY72" fmla="*/ 305186 h 489662"/>
                <a:gd name="csX73" fmla="*/ 261716 w 679488"/>
                <a:gd name="csY73" fmla="*/ 305186 h 489662"/>
                <a:gd name="csX74" fmla="*/ 263093 w 679488"/>
                <a:gd name="csY74" fmla="*/ 220168 h 489662"/>
                <a:gd name="csX75" fmla="*/ 158242 w 679488"/>
                <a:gd name="csY75" fmla="*/ 220205 h 489662"/>
                <a:gd name="csX76" fmla="*/ 415787 w 679488"/>
                <a:gd name="csY76" fmla="*/ 220205 h 489662"/>
                <a:gd name="csX77" fmla="*/ 418503 w 679488"/>
                <a:gd name="csY77" fmla="*/ 305223 h 489662"/>
                <a:gd name="csX78" fmla="*/ 535965 w 679488"/>
                <a:gd name="csY78" fmla="*/ 305223 h 489662"/>
                <a:gd name="csX79" fmla="*/ 521975 w 679488"/>
                <a:gd name="csY79" fmla="*/ 220205 h 489662"/>
                <a:gd name="csX80" fmla="*/ 415790 w 679488"/>
                <a:gd name="csY80" fmla="*/ 220205 h 489662"/>
                <a:gd name="csX81" fmla="*/ 41969 w 679488"/>
                <a:gd name="csY81" fmla="*/ 220205 h 489662"/>
                <a:gd name="csX82" fmla="*/ 19235 w 679488"/>
                <a:gd name="csY82" fmla="*/ 305223 h 489662"/>
                <a:gd name="csX83" fmla="*/ 118581 w 679488"/>
                <a:gd name="csY83" fmla="*/ 305223 h 489662"/>
                <a:gd name="csX84" fmla="*/ 127622 w 679488"/>
                <a:gd name="csY84" fmla="*/ 256482 h 489662"/>
                <a:gd name="csX85" fmla="*/ 134655 w 679488"/>
                <a:gd name="csY85" fmla="*/ 220242 h 489662"/>
                <a:gd name="csX86" fmla="*/ 282884 w 679488"/>
                <a:gd name="csY86" fmla="*/ 220205 h 489662"/>
                <a:gd name="csX87" fmla="*/ 280838 w 679488"/>
                <a:gd name="csY87" fmla="*/ 305223 h 489662"/>
                <a:gd name="csX88" fmla="*/ 396329 w 679488"/>
                <a:gd name="csY88" fmla="*/ 305223 h 489662"/>
                <a:gd name="csX89" fmla="*/ 398115 w 679488"/>
                <a:gd name="csY89" fmla="*/ 304963 h 489662"/>
                <a:gd name="csX90" fmla="*/ 398152 w 679488"/>
                <a:gd name="csY90" fmla="*/ 281039 h 489662"/>
                <a:gd name="csX91" fmla="*/ 396887 w 679488"/>
                <a:gd name="csY91" fmla="*/ 249562 h 489662"/>
                <a:gd name="csX92" fmla="*/ 396329 w 679488"/>
                <a:gd name="csY92" fmla="*/ 220206 h 489662"/>
                <a:gd name="csX93" fmla="*/ 542326 w 679488"/>
                <a:gd name="csY93" fmla="*/ 220205 h 489662"/>
                <a:gd name="csX94" fmla="*/ 546977 w 679488"/>
                <a:gd name="csY94" fmla="*/ 248408 h 489662"/>
                <a:gd name="csX95" fmla="*/ 552968 w 679488"/>
                <a:gd name="csY95" fmla="*/ 284684 h 489662"/>
                <a:gd name="csX96" fmla="*/ 556279 w 679488"/>
                <a:gd name="csY96" fmla="*/ 305185 h 489662"/>
                <a:gd name="csX97" fmla="*/ 626786 w 679488"/>
                <a:gd name="csY97" fmla="*/ 305222 h 489662"/>
                <a:gd name="csX98" fmla="*/ 658933 w 679488"/>
                <a:gd name="csY98" fmla="*/ 305185 h 489662"/>
                <a:gd name="csX99" fmla="*/ 653538 w 679488"/>
                <a:gd name="csY99" fmla="*/ 278917 h 489662"/>
                <a:gd name="csX100" fmla="*/ 643640 w 679488"/>
                <a:gd name="csY100" fmla="*/ 243571 h 489662"/>
                <a:gd name="csX101" fmla="*/ 638059 w 679488"/>
                <a:gd name="csY101" fmla="*/ 220168 h 4896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Lst>
              <a:rect l="l" t="t" r="r" b="b"/>
              <a:pathLst>
                <a:path w="679488" h="489662">
                  <a:moveTo>
                    <a:pt x="535831" y="570"/>
                  </a:moveTo>
                  <a:cubicBezTo>
                    <a:pt x="545059" y="570"/>
                    <a:pt x="588888" y="-1886"/>
                    <a:pt x="595065" y="3398"/>
                  </a:cubicBezTo>
                  <a:cubicBezTo>
                    <a:pt x="600200" y="7751"/>
                    <a:pt x="614264" y="66204"/>
                    <a:pt x="616906" y="75653"/>
                  </a:cubicBezTo>
                  <a:lnTo>
                    <a:pt x="665648" y="249227"/>
                  </a:lnTo>
                  <a:cubicBezTo>
                    <a:pt x="669033" y="260911"/>
                    <a:pt x="679451" y="292053"/>
                    <a:pt x="679488" y="302694"/>
                  </a:cubicBezTo>
                  <a:cubicBezTo>
                    <a:pt x="679563" y="330637"/>
                    <a:pt x="641351" y="325428"/>
                    <a:pt x="623380" y="325465"/>
                  </a:cubicBezTo>
                  <a:lnTo>
                    <a:pt x="349013" y="325502"/>
                  </a:lnTo>
                  <a:lnTo>
                    <a:pt x="349013" y="469529"/>
                  </a:lnTo>
                  <a:lnTo>
                    <a:pt x="469456" y="469567"/>
                  </a:lnTo>
                  <a:cubicBezTo>
                    <a:pt x="474851" y="469567"/>
                    <a:pt x="484191" y="467818"/>
                    <a:pt x="488544" y="471911"/>
                  </a:cubicBezTo>
                  <a:cubicBezTo>
                    <a:pt x="492562" y="475668"/>
                    <a:pt x="492785" y="482626"/>
                    <a:pt x="488878" y="486533"/>
                  </a:cubicBezTo>
                  <a:cubicBezTo>
                    <a:pt x="484897" y="490515"/>
                    <a:pt x="475707" y="489324"/>
                    <a:pt x="470498" y="489249"/>
                  </a:cubicBezTo>
                  <a:lnTo>
                    <a:pt x="220248" y="489249"/>
                  </a:lnTo>
                  <a:cubicBezTo>
                    <a:pt x="211727" y="489249"/>
                    <a:pt x="202648" y="490180"/>
                    <a:pt x="194240" y="489249"/>
                  </a:cubicBezTo>
                  <a:cubicBezTo>
                    <a:pt x="177274" y="471316"/>
                    <a:pt x="200937" y="469530"/>
                    <a:pt x="213811" y="469530"/>
                  </a:cubicBezTo>
                  <a:lnTo>
                    <a:pt x="329225" y="469530"/>
                  </a:lnTo>
                  <a:lnTo>
                    <a:pt x="329225" y="325502"/>
                  </a:lnTo>
                  <a:cubicBezTo>
                    <a:pt x="310027" y="324833"/>
                    <a:pt x="43923" y="325540"/>
                    <a:pt x="43694" y="325540"/>
                  </a:cubicBezTo>
                  <a:cubicBezTo>
                    <a:pt x="25538" y="325614"/>
                    <a:pt x="-5717" y="328628"/>
                    <a:pt x="906" y="297969"/>
                  </a:cubicBezTo>
                  <a:cubicBezTo>
                    <a:pt x="11696" y="248223"/>
                    <a:pt x="28550" y="194014"/>
                    <a:pt x="42355" y="144865"/>
                  </a:cubicBezTo>
                  <a:lnTo>
                    <a:pt x="64567" y="64907"/>
                  </a:lnTo>
                  <a:cubicBezTo>
                    <a:pt x="67395" y="54638"/>
                    <a:pt x="77255" y="10696"/>
                    <a:pt x="83320" y="4148"/>
                  </a:cubicBezTo>
                  <a:cubicBezTo>
                    <a:pt x="88306" y="-1210"/>
                    <a:pt x="111002" y="613"/>
                    <a:pt x="117737" y="613"/>
                  </a:cubicBezTo>
                  <a:cubicBezTo>
                    <a:pt x="140656" y="539"/>
                    <a:pt x="505547" y="576"/>
                    <a:pt x="535837" y="576"/>
                  </a:cubicBezTo>
                  <a:close/>
                  <a:moveTo>
                    <a:pt x="98053" y="20401"/>
                  </a:moveTo>
                  <a:cubicBezTo>
                    <a:pt x="91095" y="44065"/>
                    <a:pt x="84509" y="67803"/>
                    <a:pt x="78035" y="91578"/>
                  </a:cubicBezTo>
                  <a:lnTo>
                    <a:pt x="158291" y="91578"/>
                  </a:lnTo>
                  <a:lnTo>
                    <a:pt x="166588" y="47674"/>
                  </a:lnTo>
                  <a:cubicBezTo>
                    <a:pt x="168337" y="38633"/>
                    <a:pt x="170495" y="29554"/>
                    <a:pt x="171574" y="20401"/>
                  </a:cubicBezTo>
                  <a:close/>
                  <a:moveTo>
                    <a:pt x="192559" y="20401"/>
                  </a:moveTo>
                  <a:cubicBezTo>
                    <a:pt x="187945" y="44065"/>
                    <a:pt x="182922" y="67803"/>
                    <a:pt x="178904" y="91578"/>
                  </a:cubicBezTo>
                  <a:lnTo>
                    <a:pt x="268461" y="91578"/>
                  </a:lnTo>
                  <a:cubicBezTo>
                    <a:pt x="269800" y="70891"/>
                    <a:pt x="271958" y="40754"/>
                    <a:pt x="270544" y="20401"/>
                  </a:cubicBezTo>
                  <a:close/>
                  <a:moveTo>
                    <a:pt x="290409" y="20401"/>
                  </a:moveTo>
                  <a:cubicBezTo>
                    <a:pt x="292084" y="43991"/>
                    <a:pt x="287619" y="67915"/>
                    <a:pt x="288958" y="91578"/>
                  </a:cubicBezTo>
                  <a:lnTo>
                    <a:pt x="388266" y="91578"/>
                  </a:lnTo>
                  <a:lnTo>
                    <a:pt x="389717" y="91318"/>
                  </a:lnTo>
                  <a:cubicBezTo>
                    <a:pt x="390870" y="88751"/>
                    <a:pt x="387745" y="28178"/>
                    <a:pt x="387075" y="20364"/>
                  </a:cubicBezTo>
                  <a:close/>
                  <a:moveTo>
                    <a:pt x="407614" y="20401"/>
                  </a:moveTo>
                  <a:cubicBezTo>
                    <a:pt x="406573" y="44065"/>
                    <a:pt x="410107" y="67877"/>
                    <a:pt x="409475" y="91578"/>
                  </a:cubicBezTo>
                  <a:lnTo>
                    <a:pt x="500520" y="91578"/>
                  </a:lnTo>
                  <a:cubicBezTo>
                    <a:pt x="500074" y="72343"/>
                    <a:pt x="491181" y="41424"/>
                    <a:pt x="488614" y="20401"/>
                  </a:cubicBezTo>
                  <a:close/>
                  <a:moveTo>
                    <a:pt x="509113" y="20401"/>
                  </a:moveTo>
                  <a:cubicBezTo>
                    <a:pt x="511792" y="39972"/>
                    <a:pt x="516294" y="73607"/>
                    <a:pt x="522024" y="91578"/>
                  </a:cubicBezTo>
                  <a:lnTo>
                    <a:pt x="600457" y="91578"/>
                  </a:lnTo>
                  <a:cubicBezTo>
                    <a:pt x="597145" y="70407"/>
                    <a:pt x="586318" y="42130"/>
                    <a:pt x="580774" y="20401"/>
                  </a:cubicBezTo>
                  <a:close/>
                  <a:moveTo>
                    <a:pt x="71963" y="111782"/>
                  </a:moveTo>
                  <a:cubicBezTo>
                    <a:pt x="64707" y="138981"/>
                    <a:pt x="52987" y="173657"/>
                    <a:pt x="48002" y="200521"/>
                  </a:cubicBezTo>
                  <a:lnTo>
                    <a:pt x="138564" y="200521"/>
                  </a:lnTo>
                  <a:cubicBezTo>
                    <a:pt x="142768" y="170866"/>
                    <a:pt x="148610" y="141175"/>
                    <a:pt x="154600" y="111782"/>
                  </a:cubicBezTo>
                  <a:lnTo>
                    <a:pt x="71963" y="111782"/>
                  </a:lnTo>
                  <a:close/>
                  <a:moveTo>
                    <a:pt x="174947" y="111782"/>
                  </a:moveTo>
                  <a:lnTo>
                    <a:pt x="158241" y="200521"/>
                  </a:lnTo>
                  <a:lnTo>
                    <a:pt x="263092" y="200521"/>
                  </a:lnTo>
                  <a:cubicBezTo>
                    <a:pt x="266441" y="182326"/>
                    <a:pt x="268339" y="131874"/>
                    <a:pt x="267297" y="111782"/>
                  </a:cubicBezTo>
                  <a:lnTo>
                    <a:pt x="174949" y="111782"/>
                  </a:lnTo>
                  <a:close/>
                  <a:moveTo>
                    <a:pt x="524210" y="111782"/>
                  </a:moveTo>
                  <a:cubicBezTo>
                    <a:pt x="526740" y="132432"/>
                    <a:pt x="533326" y="181359"/>
                    <a:pt x="539502" y="200521"/>
                  </a:cubicBezTo>
                  <a:lnTo>
                    <a:pt x="631366" y="200521"/>
                  </a:lnTo>
                  <a:cubicBezTo>
                    <a:pt x="622957" y="171015"/>
                    <a:pt x="614139" y="141548"/>
                    <a:pt x="606660" y="111782"/>
                  </a:cubicBezTo>
                  <a:lnTo>
                    <a:pt x="524210" y="111782"/>
                  </a:lnTo>
                  <a:close/>
                  <a:moveTo>
                    <a:pt x="286418" y="111782"/>
                  </a:moveTo>
                  <a:cubicBezTo>
                    <a:pt x="287646" y="131650"/>
                    <a:pt x="286753" y="181508"/>
                    <a:pt x="282884" y="200521"/>
                  </a:cubicBezTo>
                  <a:lnTo>
                    <a:pt x="391640" y="200521"/>
                  </a:lnTo>
                  <a:cubicBezTo>
                    <a:pt x="398077" y="200037"/>
                    <a:pt x="393947" y="179238"/>
                    <a:pt x="393724" y="173285"/>
                  </a:cubicBezTo>
                  <a:cubicBezTo>
                    <a:pt x="392831" y="152784"/>
                    <a:pt x="391566" y="132320"/>
                    <a:pt x="391640" y="111782"/>
                  </a:cubicBezTo>
                  <a:close/>
                  <a:moveTo>
                    <a:pt x="411624" y="111782"/>
                  </a:moveTo>
                  <a:cubicBezTo>
                    <a:pt x="410024" y="141362"/>
                    <a:pt x="415903" y="171090"/>
                    <a:pt x="413708" y="200521"/>
                  </a:cubicBezTo>
                  <a:lnTo>
                    <a:pt x="518292" y="200521"/>
                  </a:lnTo>
                  <a:cubicBezTo>
                    <a:pt x="516097" y="172392"/>
                    <a:pt x="503708" y="138534"/>
                    <a:pt x="505121" y="111782"/>
                  </a:cubicBezTo>
                  <a:close/>
                  <a:moveTo>
                    <a:pt x="158240" y="220205"/>
                  </a:moveTo>
                  <a:cubicBezTo>
                    <a:pt x="156826" y="220242"/>
                    <a:pt x="155338" y="220019"/>
                    <a:pt x="154148" y="220726"/>
                  </a:cubicBezTo>
                  <a:cubicBezTo>
                    <a:pt x="150390" y="246026"/>
                    <a:pt x="145218" y="280554"/>
                    <a:pt x="138558" y="305186"/>
                  </a:cubicBezTo>
                  <a:lnTo>
                    <a:pt x="261716" y="305186"/>
                  </a:lnTo>
                  <a:cubicBezTo>
                    <a:pt x="260712" y="276314"/>
                    <a:pt x="263986" y="247887"/>
                    <a:pt x="263093" y="220168"/>
                  </a:cubicBezTo>
                  <a:cubicBezTo>
                    <a:pt x="228192" y="219684"/>
                    <a:pt x="193181" y="220205"/>
                    <a:pt x="158242" y="220205"/>
                  </a:cubicBezTo>
                  <a:close/>
                  <a:moveTo>
                    <a:pt x="415787" y="220205"/>
                  </a:moveTo>
                  <a:cubicBezTo>
                    <a:pt x="414819" y="248483"/>
                    <a:pt x="419396" y="276871"/>
                    <a:pt x="418503" y="305223"/>
                  </a:cubicBezTo>
                  <a:lnTo>
                    <a:pt x="535965" y="305223"/>
                  </a:lnTo>
                  <a:cubicBezTo>
                    <a:pt x="532691" y="276760"/>
                    <a:pt x="526626" y="248483"/>
                    <a:pt x="521975" y="220205"/>
                  </a:cubicBezTo>
                  <a:lnTo>
                    <a:pt x="415790" y="220205"/>
                  </a:lnTo>
                  <a:close/>
                  <a:moveTo>
                    <a:pt x="41969" y="220205"/>
                  </a:moveTo>
                  <a:cubicBezTo>
                    <a:pt x="33634" y="245357"/>
                    <a:pt x="25523" y="279439"/>
                    <a:pt x="19235" y="305223"/>
                  </a:cubicBezTo>
                  <a:lnTo>
                    <a:pt x="118581" y="305223"/>
                  </a:lnTo>
                  <a:lnTo>
                    <a:pt x="127622" y="256482"/>
                  </a:lnTo>
                  <a:cubicBezTo>
                    <a:pt x="129966" y="244427"/>
                    <a:pt x="132757" y="232334"/>
                    <a:pt x="134655" y="220242"/>
                  </a:cubicBezTo>
                  <a:close/>
                  <a:moveTo>
                    <a:pt x="282884" y="220205"/>
                  </a:moveTo>
                  <a:cubicBezTo>
                    <a:pt x="283926" y="248445"/>
                    <a:pt x="280280" y="276945"/>
                    <a:pt x="280838" y="305223"/>
                  </a:cubicBezTo>
                  <a:lnTo>
                    <a:pt x="396329" y="305223"/>
                  </a:lnTo>
                  <a:lnTo>
                    <a:pt x="398115" y="304963"/>
                  </a:lnTo>
                  <a:cubicBezTo>
                    <a:pt x="400719" y="301391"/>
                    <a:pt x="398412" y="285876"/>
                    <a:pt x="398152" y="281039"/>
                  </a:cubicBezTo>
                  <a:lnTo>
                    <a:pt x="396887" y="249562"/>
                  </a:lnTo>
                  <a:cubicBezTo>
                    <a:pt x="396440" y="239777"/>
                    <a:pt x="395622" y="229991"/>
                    <a:pt x="396329" y="220206"/>
                  </a:cubicBezTo>
                  <a:close/>
                  <a:moveTo>
                    <a:pt x="542326" y="220205"/>
                  </a:moveTo>
                  <a:cubicBezTo>
                    <a:pt x="543405" y="229656"/>
                    <a:pt x="545377" y="239032"/>
                    <a:pt x="546977" y="248408"/>
                  </a:cubicBezTo>
                  <a:lnTo>
                    <a:pt x="552968" y="284684"/>
                  </a:lnTo>
                  <a:cubicBezTo>
                    <a:pt x="554084" y="291456"/>
                    <a:pt x="555609" y="298377"/>
                    <a:pt x="556279" y="305185"/>
                  </a:cubicBezTo>
                  <a:lnTo>
                    <a:pt x="626786" y="305222"/>
                  </a:lnTo>
                  <a:cubicBezTo>
                    <a:pt x="636423" y="305222"/>
                    <a:pt x="649817" y="306078"/>
                    <a:pt x="658933" y="305185"/>
                  </a:cubicBezTo>
                  <a:cubicBezTo>
                    <a:pt x="659082" y="296144"/>
                    <a:pt x="655994" y="287549"/>
                    <a:pt x="653538" y="278917"/>
                  </a:cubicBezTo>
                  <a:lnTo>
                    <a:pt x="643640" y="243571"/>
                  </a:lnTo>
                  <a:cubicBezTo>
                    <a:pt x="641520" y="235869"/>
                    <a:pt x="638878" y="228130"/>
                    <a:pt x="638059" y="220168"/>
                  </a:cubicBezTo>
                  <a:close/>
                </a:path>
              </a:pathLst>
            </a:custGeom>
            <a:solidFill>
              <a:srgbClr val="000000"/>
            </a:solidFill>
            <a:ln w="9525" cap="flat">
              <a:noFill/>
              <a:prstDash val="solid"/>
              <a:miter/>
            </a:ln>
          </p:spPr>
        </p:sp>
        <p:sp>
          <p:nvSpPr>
            <p:cNvPr id="471" name="Freeform: Shape 470">
              <a:extLst>
                <a:ext uri="{FF2B5EF4-FFF2-40B4-BE49-F238E27FC236}">
                  <a16:creationId xmlns:a16="http://schemas.microsoft.com/office/drawing/2014/main" id="{C7684FD6-3551-F5FD-0716-1BF4CB39AF2B}"/>
                </a:ext>
              </a:extLst>
            </p:cNvPr>
            <p:cNvSpPr/>
            <p:nvPr/>
          </p:nvSpPr>
          <p:spPr>
            <a:xfrm>
              <a:off x="10465725" y="2293198"/>
              <a:ext cx="52563" cy="51450"/>
            </a:xfrm>
            <a:custGeom>
              <a:avLst/>
              <a:gdLst>
                <a:gd name="csX0" fmla="*/ 45547 w 52563"/>
                <a:gd name="csY0" fmla="*/ 51297 h 51450"/>
                <a:gd name="csX1" fmla="*/ 1159 w 52563"/>
                <a:gd name="csY1" fmla="*/ 13644 h 51450"/>
                <a:gd name="csX2" fmla="*/ 6815 w 52563"/>
                <a:gd name="csY2" fmla="*/ 26 h 51450"/>
                <a:gd name="csX3" fmla="*/ 51649 w 52563"/>
                <a:gd name="csY3" fmla="*/ 38796 h 51450"/>
                <a:gd name="csX4" fmla="*/ 45547 w 52563"/>
                <a:gd name="csY4" fmla="*/ 51297 h 51450"/>
              </a:gdLst>
              <a:ahLst/>
              <a:cxnLst>
                <a:cxn ang="0">
                  <a:pos x="csX0" y="csY0"/>
                </a:cxn>
                <a:cxn ang="0">
                  <a:pos x="csX1" y="csY1"/>
                </a:cxn>
                <a:cxn ang="0">
                  <a:pos x="csX2" y="csY2"/>
                </a:cxn>
                <a:cxn ang="0">
                  <a:pos x="csX3" y="csY3"/>
                </a:cxn>
                <a:cxn ang="0">
                  <a:pos x="csX4" y="csY4"/>
                </a:cxn>
              </a:cxnLst>
              <a:rect l="l" t="t" r="r" b="b"/>
              <a:pathLst>
                <a:path w="52563" h="51450">
                  <a:moveTo>
                    <a:pt x="45547" y="51297"/>
                  </a:moveTo>
                  <a:cubicBezTo>
                    <a:pt x="34459" y="54014"/>
                    <a:pt x="4397" y="19820"/>
                    <a:pt x="1159" y="13644"/>
                  </a:cubicBezTo>
                  <a:cubicBezTo>
                    <a:pt x="-1892" y="7803"/>
                    <a:pt x="1457" y="2593"/>
                    <a:pt x="6815" y="26"/>
                  </a:cubicBezTo>
                  <a:cubicBezTo>
                    <a:pt x="17977" y="-1053"/>
                    <a:pt x="47631" y="31392"/>
                    <a:pt x="51649" y="38796"/>
                  </a:cubicBezTo>
                  <a:cubicBezTo>
                    <a:pt x="54551" y="44154"/>
                    <a:pt x="50012" y="48916"/>
                    <a:pt x="45547" y="51297"/>
                  </a:cubicBezTo>
                  <a:close/>
                </a:path>
              </a:pathLst>
            </a:custGeom>
            <a:solidFill>
              <a:srgbClr val="000000"/>
            </a:solidFill>
            <a:ln w="9525" cap="flat">
              <a:noFill/>
              <a:prstDash val="solid"/>
              <a:miter/>
            </a:ln>
          </p:spPr>
        </p:sp>
      </p:grpSp>
      <p:sp>
        <p:nvSpPr>
          <p:cNvPr id="472" name="Freeform: Shape 471">
            <a:extLst>
              <a:ext uri="{FF2B5EF4-FFF2-40B4-BE49-F238E27FC236}">
                <a16:creationId xmlns:a16="http://schemas.microsoft.com/office/drawing/2014/main" id="{077B1F88-219B-EFB6-411A-59EBA6BAE9F8}"/>
              </a:ext>
            </a:extLst>
          </p:cNvPr>
          <p:cNvSpPr/>
          <p:nvPr/>
        </p:nvSpPr>
        <p:spPr>
          <a:xfrm>
            <a:off x="1908175" y="4771140"/>
            <a:ext cx="123683" cy="206093"/>
          </a:xfrm>
          <a:custGeom>
            <a:avLst/>
            <a:gdLst>
              <a:gd name="csX0" fmla="*/ 438355 w 457292"/>
              <a:gd name="csY0" fmla="*/ 340886 h 761987"/>
              <a:gd name="csX1" fmla="*/ 389651 w 457292"/>
              <a:gd name="csY1" fmla="*/ 305427 h 761987"/>
              <a:gd name="csX2" fmla="*/ 403492 w 457292"/>
              <a:gd name="csY2" fmla="*/ 305427 h 761987"/>
              <a:gd name="csX3" fmla="*/ 457293 w 457292"/>
              <a:gd name="csY3" fmla="*/ 251626 h 761987"/>
              <a:gd name="csX4" fmla="*/ 403492 w 457292"/>
              <a:gd name="csY4" fmla="*/ 197825 h 761987"/>
              <a:gd name="csX5" fmla="*/ 274456 w 457292"/>
              <a:gd name="csY5" fmla="*/ 197825 h 761987"/>
              <a:gd name="csX6" fmla="*/ 270066 w 457292"/>
              <a:gd name="csY6" fmla="*/ 198011 h 761987"/>
              <a:gd name="csX7" fmla="*/ 268987 w 457292"/>
              <a:gd name="csY7" fmla="*/ 197267 h 761987"/>
              <a:gd name="csX8" fmla="*/ 264150 w 457292"/>
              <a:gd name="csY8" fmla="*/ 33999 h 761987"/>
              <a:gd name="csX9" fmla="*/ 262104 w 457292"/>
              <a:gd name="csY9" fmla="*/ 23060 h 761987"/>
              <a:gd name="csX10" fmla="*/ 232711 w 457292"/>
              <a:gd name="csY10" fmla="*/ 103 h 761987"/>
              <a:gd name="csX11" fmla="*/ 200266 w 457292"/>
              <a:gd name="csY11" fmla="*/ 18185 h 761987"/>
              <a:gd name="csX12" fmla="*/ 195616 w 457292"/>
              <a:gd name="csY12" fmla="*/ 33254 h 761987"/>
              <a:gd name="csX13" fmla="*/ 177272 w 457292"/>
              <a:gd name="csY13" fmla="*/ 205599 h 761987"/>
              <a:gd name="csX14" fmla="*/ 155915 w 457292"/>
              <a:gd name="csY14" fmla="*/ 251698 h 761987"/>
              <a:gd name="csX15" fmla="*/ 16869 w 457292"/>
              <a:gd name="csY15" fmla="*/ 337572 h 761987"/>
              <a:gd name="csX16" fmla="*/ 8461 w 457292"/>
              <a:gd name="csY16" fmla="*/ 344827 h 761987"/>
              <a:gd name="csX17" fmla="*/ 3289 w 457292"/>
              <a:gd name="csY17" fmla="*/ 381737 h 761987"/>
              <a:gd name="csX18" fmla="*/ 34097 w 457292"/>
              <a:gd name="csY18" fmla="*/ 400824 h 761987"/>
              <a:gd name="csX19" fmla="*/ 35027 w 457292"/>
              <a:gd name="csY19" fmla="*/ 400824 h 761987"/>
              <a:gd name="csX20" fmla="*/ 50505 w 457292"/>
              <a:gd name="csY20" fmla="*/ 397289 h 761987"/>
              <a:gd name="csX21" fmla="*/ 208896 w 457292"/>
              <a:gd name="csY21" fmla="*/ 327042 h 761987"/>
              <a:gd name="csX22" fmla="*/ 228095 w 457292"/>
              <a:gd name="csY22" fmla="*/ 329647 h 761987"/>
              <a:gd name="csX23" fmla="*/ 234941 w 457292"/>
              <a:gd name="csY23" fmla="*/ 329312 h 761987"/>
              <a:gd name="csX24" fmla="*/ 234941 w 457292"/>
              <a:gd name="csY24" fmla="*/ 698996 h 761987"/>
              <a:gd name="csX25" fmla="*/ 234011 w 457292"/>
              <a:gd name="csY25" fmla="*/ 698996 h 761987"/>
              <a:gd name="csX26" fmla="*/ 182739 w 457292"/>
              <a:gd name="csY26" fmla="*/ 750267 h 761987"/>
              <a:gd name="csX27" fmla="*/ 182739 w 457292"/>
              <a:gd name="csY27" fmla="*/ 752388 h 761987"/>
              <a:gd name="csX28" fmla="*/ 192487 w 457292"/>
              <a:gd name="csY28" fmla="*/ 761988 h 761987"/>
              <a:gd name="csX29" fmla="*/ 363118 w 457292"/>
              <a:gd name="csY29" fmla="*/ 761988 h 761987"/>
              <a:gd name="csX30" fmla="*/ 372792 w 457292"/>
              <a:gd name="csY30" fmla="*/ 752314 h 761987"/>
              <a:gd name="csX31" fmla="*/ 372755 w 457292"/>
              <a:gd name="csY31" fmla="*/ 750230 h 761987"/>
              <a:gd name="csX32" fmla="*/ 321483 w 457292"/>
              <a:gd name="csY32" fmla="*/ 698959 h 761987"/>
              <a:gd name="csX33" fmla="*/ 320553 w 457292"/>
              <a:gd name="csY33" fmla="*/ 698959 h 761987"/>
              <a:gd name="csX34" fmla="*/ 320590 w 457292"/>
              <a:gd name="csY34" fmla="*/ 355202 h 761987"/>
              <a:gd name="csX35" fmla="*/ 403487 w 457292"/>
              <a:gd name="csY35" fmla="*/ 399850 h 761987"/>
              <a:gd name="csX36" fmla="*/ 413980 w 457292"/>
              <a:gd name="csY36" fmla="*/ 403497 h 761987"/>
              <a:gd name="csX37" fmla="*/ 420677 w 457292"/>
              <a:gd name="csY37" fmla="*/ 404129 h 761987"/>
              <a:gd name="csX38" fmla="*/ 448546 w 457292"/>
              <a:gd name="csY38" fmla="*/ 389582 h 761987"/>
              <a:gd name="csX39" fmla="*/ 449178 w 457292"/>
              <a:gd name="csY39" fmla="*/ 352524 h 761987"/>
              <a:gd name="csX40" fmla="*/ 438351 w 457292"/>
              <a:gd name="csY40" fmla="*/ 340877 h 761987"/>
              <a:gd name="csX41" fmla="*/ 437983 w 457292"/>
              <a:gd name="csY41" fmla="*/ 251626 h 761987"/>
              <a:gd name="csX42" fmla="*/ 403529 w 457292"/>
              <a:gd name="csY42" fmla="*/ 286080 h 761987"/>
              <a:gd name="csX43" fmla="*/ 363159 w 457292"/>
              <a:gd name="csY43" fmla="*/ 286080 h 761987"/>
              <a:gd name="csX44" fmla="*/ 298382 w 457292"/>
              <a:gd name="csY44" fmla="*/ 238864 h 761987"/>
              <a:gd name="csX45" fmla="*/ 288671 w 457292"/>
              <a:gd name="csY45" fmla="*/ 217136 h 761987"/>
              <a:gd name="csX46" fmla="*/ 403561 w 457292"/>
              <a:gd name="csY46" fmla="*/ 217136 h 761987"/>
              <a:gd name="csX47" fmla="*/ 437978 w 457292"/>
              <a:gd name="csY47" fmla="*/ 251627 h 761987"/>
              <a:gd name="csX48" fmla="*/ 214888 w 457292"/>
              <a:gd name="csY48" fmla="*/ 35227 h 761987"/>
              <a:gd name="csX49" fmla="*/ 217307 w 457292"/>
              <a:gd name="csY49" fmla="*/ 27339 h 761987"/>
              <a:gd name="csX50" fmla="*/ 231259 w 457292"/>
              <a:gd name="csY50" fmla="*/ 19340 h 761987"/>
              <a:gd name="csX51" fmla="*/ 243946 w 457292"/>
              <a:gd name="csY51" fmla="*/ 29497 h 761987"/>
              <a:gd name="csX52" fmla="*/ 244877 w 457292"/>
              <a:gd name="csY52" fmla="*/ 34520 h 761987"/>
              <a:gd name="csX53" fmla="*/ 249416 w 457292"/>
              <a:gd name="csY53" fmla="*/ 187778 h 761987"/>
              <a:gd name="csX54" fmla="*/ 228207 w 457292"/>
              <a:gd name="csY54" fmla="*/ 184615 h 761987"/>
              <a:gd name="csX55" fmla="*/ 198293 w 457292"/>
              <a:gd name="csY55" fmla="*/ 191089 h 761987"/>
              <a:gd name="csX56" fmla="*/ 42810 w 457292"/>
              <a:gd name="csY56" fmla="*/ 379537 h 761987"/>
              <a:gd name="csX57" fmla="*/ 34699 w 457292"/>
              <a:gd name="csY57" fmla="*/ 381435 h 761987"/>
              <a:gd name="csX58" fmla="*/ 20821 w 457292"/>
              <a:gd name="csY58" fmla="*/ 373361 h 761987"/>
              <a:gd name="csX59" fmla="*/ 23276 w 457292"/>
              <a:gd name="csY59" fmla="*/ 357324 h 761987"/>
              <a:gd name="csX60" fmla="*/ 27146 w 457292"/>
              <a:gd name="csY60" fmla="*/ 353939 h 761987"/>
              <a:gd name="csX61" fmla="*/ 157629 w 457292"/>
              <a:gd name="csY61" fmla="*/ 273348 h 761987"/>
              <a:gd name="csX62" fmla="*/ 186092 w 457292"/>
              <a:gd name="csY62" fmla="*/ 315988 h 761987"/>
              <a:gd name="csX63" fmla="*/ 175083 w 457292"/>
              <a:gd name="csY63" fmla="*/ 257093 h 761987"/>
              <a:gd name="csX64" fmla="*/ 228215 w 457292"/>
              <a:gd name="csY64" fmla="*/ 203925 h 761987"/>
              <a:gd name="csX65" fmla="*/ 281383 w 457292"/>
              <a:gd name="csY65" fmla="*/ 257093 h 761987"/>
              <a:gd name="csX66" fmla="*/ 228215 w 457292"/>
              <a:gd name="csY66" fmla="*/ 310262 h 761987"/>
              <a:gd name="csX67" fmla="*/ 175083 w 457292"/>
              <a:gd name="csY67" fmla="*/ 257093 h 761987"/>
              <a:gd name="csX68" fmla="*/ 352563 w 457292"/>
              <a:gd name="csY68" fmla="*/ 742678 h 761987"/>
              <a:gd name="csX69" fmla="*/ 203068 w 457292"/>
              <a:gd name="csY69" fmla="*/ 742678 h 761987"/>
              <a:gd name="csX70" fmla="*/ 234098 w 457292"/>
              <a:gd name="csY70" fmla="*/ 718307 h 761987"/>
              <a:gd name="csX71" fmla="*/ 321498 w 457292"/>
              <a:gd name="csY71" fmla="*/ 718307 h 761987"/>
              <a:gd name="csX72" fmla="*/ 352566 w 457292"/>
              <a:gd name="csY72" fmla="*/ 742678 h 761987"/>
              <a:gd name="csX73" fmla="*/ 301254 w 457292"/>
              <a:gd name="csY73" fmla="*/ 698960 h 761987"/>
              <a:gd name="csX74" fmla="*/ 254336 w 457292"/>
              <a:gd name="csY74" fmla="*/ 698960 h 761987"/>
              <a:gd name="csX75" fmla="*/ 254336 w 457292"/>
              <a:gd name="csY75" fmla="*/ 324694 h 761987"/>
              <a:gd name="csX76" fmla="*/ 259620 w 457292"/>
              <a:gd name="csY76" fmla="*/ 322424 h 761987"/>
              <a:gd name="csX77" fmla="*/ 301254 w 457292"/>
              <a:gd name="csY77" fmla="*/ 344823 h 761987"/>
              <a:gd name="csX78" fmla="*/ 432633 w 457292"/>
              <a:gd name="csY78" fmla="*/ 378644 h 761987"/>
              <a:gd name="csX79" fmla="*/ 417415 w 457292"/>
              <a:gd name="csY79" fmla="*/ 384522 h 761987"/>
              <a:gd name="csX80" fmla="*/ 412615 w 457292"/>
              <a:gd name="csY80" fmla="*/ 382885 h 761987"/>
              <a:gd name="csX81" fmla="*/ 315688 w 457292"/>
              <a:gd name="csY81" fmla="*/ 330683 h 761987"/>
              <a:gd name="csX82" fmla="*/ 315279 w 457292"/>
              <a:gd name="csY82" fmla="*/ 330460 h 761987"/>
              <a:gd name="csX83" fmla="*/ 277552 w 457292"/>
              <a:gd name="csY83" fmla="*/ 310145 h 761987"/>
              <a:gd name="csX84" fmla="*/ 300322 w 457292"/>
              <a:gd name="csY84" fmla="*/ 264269 h 761987"/>
              <a:gd name="csX85" fmla="*/ 427014 w 457292"/>
              <a:gd name="csY85" fmla="*/ 356542 h 761987"/>
              <a:gd name="csX86" fmla="*/ 432670 w 457292"/>
              <a:gd name="csY86" fmla="*/ 362607 h 761987"/>
              <a:gd name="csX87" fmla="*/ 432632 w 457292"/>
              <a:gd name="csY87" fmla="*/ 378644 h 7619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Lst>
            <a:rect l="l" t="t" r="r" b="b"/>
            <a:pathLst>
              <a:path w="457292" h="761987">
                <a:moveTo>
                  <a:pt x="438355" y="340886"/>
                </a:moveTo>
                <a:lnTo>
                  <a:pt x="389651" y="305427"/>
                </a:lnTo>
                <a:lnTo>
                  <a:pt x="403492" y="305427"/>
                </a:lnTo>
                <a:cubicBezTo>
                  <a:pt x="433146" y="305427"/>
                  <a:pt x="457293" y="281279"/>
                  <a:pt x="457293" y="251626"/>
                </a:cubicBezTo>
                <a:cubicBezTo>
                  <a:pt x="457293" y="221973"/>
                  <a:pt x="433145" y="197825"/>
                  <a:pt x="403492" y="197825"/>
                </a:cubicBezTo>
                <a:lnTo>
                  <a:pt x="274456" y="197825"/>
                </a:lnTo>
                <a:cubicBezTo>
                  <a:pt x="272968" y="197825"/>
                  <a:pt x="271480" y="197899"/>
                  <a:pt x="270066" y="198011"/>
                </a:cubicBezTo>
                <a:cubicBezTo>
                  <a:pt x="269694" y="197750"/>
                  <a:pt x="269359" y="197490"/>
                  <a:pt x="268987" y="197267"/>
                </a:cubicBezTo>
                <a:lnTo>
                  <a:pt x="264150" y="33999"/>
                </a:lnTo>
                <a:cubicBezTo>
                  <a:pt x="264038" y="30204"/>
                  <a:pt x="263369" y="26557"/>
                  <a:pt x="262104" y="23060"/>
                </a:cubicBezTo>
                <a:cubicBezTo>
                  <a:pt x="257416" y="9963"/>
                  <a:pt x="246179" y="1182"/>
                  <a:pt x="232711" y="103"/>
                </a:cubicBezTo>
                <a:cubicBezTo>
                  <a:pt x="219354" y="-939"/>
                  <a:pt x="206926" y="5982"/>
                  <a:pt x="200266" y="18185"/>
                </a:cubicBezTo>
                <a:cubicBezTo>
                  <a:pt x="197774" y="22836"/>
                  <a:pt x="196174" y="28083"/>
                  <a:pt x="195616" y="33254"/>
                </a:cubicBezTo>
                <a:lnTo>
                  <a:pt x="177272" y="205599"/>
                </a:lnTo>
                <a:cubicBezTo>
                  <a:pt x="165180" y="217543"/>
                  <a:pt x="157255" y="233727"/>
                  <a:pt x="155915" y="251698"/>
                </a:cubicBezTo>
                <a:lnTo>
                  <a:pt x="16869" y="337572"/>
                </a:lnTo>
                <a:cubicBezTo>
                  <a:pt x="13744" y="339544"/>
                  <a:pt x="10916" y="341962"/>
                  <a:pt x="8461" y="344827"/>
                </a:cubicBezTo>
                <a:cubicBezTo>
                  <a:pt x="-543" y="355394"/>
                  <a:pt x="-2515" y="369533"/>
                  <a:pt x="3289" y="381737"/>
                </a:cubicBezTo>
                <a:cubicBezTo>
                  <a:pt x="8944" y="393569"/>
                  <a:pt x="20702" y="400824"/>
                  <a:pt x="34097" y="400824"/>
                </a:cubicBezTo>
                <a:lnTo>
                  <a:pt x="35027" y="400824"/>
                </a:lnTo>
                <a:cubicBezTo>
                  <a:pt x="40236" y="400712"/>
                  <a:pt x="45407" y="399522"/>
                  <a:pt x="50505" y="397289"/>
                </a:cubicBezTo>
                <a:lnTo>
                  <a:pt x="208896" y="327042"/>
                </a:lnTo>
                <a:cubicBezTo>
                  <a:pt x="214998" y="328717"/>
                  <a:pt x="221435" y="329647"/>
                  <a:pt x="228095" y="329647"/>
                </a:cubicBezTo>
                <a:cubicBezTo>
                  <a:pt x="230402" y="329647"/>
                  <a:pt x="232671" y="329535"/>
                  <a:pt x="234941" y="329312"/>
                </a:cubicBezTo>
                <a:lnTo>
                  <a:pt x="234941" y="698996"/>
                </a:lnTo>
                <a:lnTo>
                  <a:pt x="234011" y="698996"/>
                </a:lnTo>
                <a:cubicBezTo>
                  <a:pt x="205733" y="698996"/>
                  <a:pt x="182739" y="721991"/>
                  <a:pt x="182739" y="750267"/>
                </a:cubicBezTo>
                <a:lnTo>
                  <a:pt x="182739" y="752388"/>
                </a:lnTo>
                <a:cubicBezTo>
                  <a:pt x="182814" y="757672"/>
                  <a:pt x="187167" y="761988"/>
                  <a:pt x="192487" y="761988"/>
                </a:cubicBezTo>
                <a:lnTo>
                  <a:pt x="363118" y="761988"/>
                </a:lnTo>
                <a:cubicBezTo>
                  <a:pt x="368439" y="761988"/>
                  <a:pt x="372792" y="757672"/>
                  <a:pt x="372792" y="752314"/>
                </a:cubicBezTo>
                <a:lnTo>
                  <a:pt x="372755" y="750230"/>
                </a:lnTo>
                <a:cubicBezTo>
                  <a:pt x="372755" y="721953"/>
                  <a:pt x="349760" y="698959"/>
                  <a:pt x="321483" y="698959"/>
                </a:cubicBezTo>
                <a:lnTo>
                  <a:pt x="320553" y="698959"/>
                </a:lnTo>
                <a:lnTo>
                  <a:pt x="320590" y="355202"/>
                </a:lnTo>
                <a:lnTo>
                  <a:pt x="403487" y="399850"/>
                </a:lnTo>
                <a:cubicBezTo>
                  <a:pt x="406799" y="401636"/>
                  <a:pt x="410333" y="402864"/>
                  <a:pt x="413980" y="403497"/>
                </a:cubicBezTo>
                <a:cubicBezTo>
                  <a:pt x="416213" y="403906"/>
                  <a:pt x="418445" y="404129"/>
                  <a:pt x="420677" y="404129"/>
                </a:cubicBezTo>
                <a:cubicBezTo>
                  <a:pt x="431877" y="404129"/>
                  <a:pt x="442183" y="398883"/>
                  <a:pt x="448546" y="389582"/>
                </a:cubicBezTo>
                <a:cubicBezTo>
                  <a:pt x="456136" y="378531"/>
                  <a:pt x="456396" y="364318"/>
                  <a:pt x="449178" y="352524"/>
                </a:cubicBezTo>
                <a:cubicBezTo>
                  <a:pt x="446350" y="347947"/>
                  <a:pt x="442741" y="344040"/>
                  <a:pt x="438351" y="340877"/>
                </a:cubicBezTo>
                <a:close/>
                <a:moveTo>
                  <a:pt x="437983" y="251626"/>
                </a:moveTo>
                <a:cubicBezTo>
                  <a:pt x="437983" y="270639"/>
                  <a:pt x="422505" y="286080"/>
                  <a:pt x="403529" y="286080"/>
                </a:cubicBezTo>
                <a:lnTo>
                  <a:pt x="363159" y="286080"/>
                </a:lnTo>
                <a:lnTo>
                  <a:pt x="298382" y="238864"/>
                </a:lnTo>
                <a:cubicBezTo>
                  <a:pt x="296335" y="231014"/>
                  <a:pt x="293024" y="223721"/>
                  <a:pt x="288671" y="217136"/>
                </a:cubicBezTo>
                <a:lnTo>
                  <a:pt x="403561" y="217136"/>
                </a:lnTo>
                <a:cubicBezTo>
                  <a:pt x="422537" y="217173"/>
                  <a:pt x="437978" y="232614"/>
                  <a:pt x="437978" y="251627"/>
                </a:cubicBezTo>
                <a:close/>
                <a:moveTo>
                  <a:pt x="214888" y="35227"/>
                </a:moveTo>
                <a:cubicBezTo>
                  <a:pt x="215186" y="32511"/>
                  <a:pt x="216005" y="29758"/>
                  <a:pt x="217307" y="27339"/>
                </a:cubicBezTo>
                <a:cubicBezTo>
                  <a:pt x="220283" y="21870"/>
                  <a:pt x="225492" y="18893"/>
                  <a:pt x="231259" y="19340"/>
                </a:cubicBezTo>
                <a:cubicBezTo>
                  <a:pt x="237101" y="19786"/>
                  <a:pt x="241826" y="23582"/>
                  <a:pt x="243946" y="29497"/>
                </a:cubicBezTo>
                <a:cubicBezTo>
                  <a:pt x="244504" y="31060"/>
                  <a:pt x="244802" y="32772"/>
                  <a:pt x="244877" y="34520"/>
                </a:cubicBezTo>
                <a:lnTo>
                  <a:pt x="249416" y="187778"/>
                </a:lnTo>
                <a:cubicBezTo>
                  <a:pt x="242719" y="185731"/>
                  <a:pt x="235575" y="184615"/>
                  <a:pt x="228207" y="184615"/>
                </a:cubicBezTo>
                <a:cubicBezTo>
                  <a:pt x="217529" y="184615"/>
                  <a:pt x="207446" y="186959"/>
                  <a:pt x="198293" y="191089"/>
                </a:cubicBezTo>
                <a:close/>
                <a:moveTo>
                  <a:pt x="42810" y="379537"/>
                </a:moveTo>
                <a:cubicBezTo>
                  <a:pt x="40131" y="380728"/>
                  <a:pt x="37340" y="381360"/>
                  <a:pt x="34699" y="381435"/>
                </a:cubicBezTo>
                <a:cubicBezTo>
                  <a:pt x="28485" y="381583"/>
                  <a:pt x="23313" y="378570"/>
                  <a:pt x="20821" y="373361"/>
                </a:cubicBezTo>
                <a:cubicBezTo>
                  <a:pt x="18291" y="368077"/>
                  <a:pt x="19221" y="362087"/>
                  <a:pt x="23276" y="357324"/>
                </a:cubicBezTo>
                <a:cubicBezTo>
                  <a:pt x="24430" y="355985"/>
                  <a:pt x="25732" y="354831"/>
                  <a:pt x="27146" y="353939"/>
                </a:cubicBezTo>
                <a:lnTo>
                  <a:pt x="157629" y="273348"/>
                </a:lnTo>
                <a:cubicBezTo>
                  <a:pt x="161647" y="290798"/>
                  <a:pt x="171991" y="305868"/>
                  <a:pt x="186092" y="315988"/>
                </a:cubicBezTo>
                <a:close/>
                <a:moveTo>
                  <a:pt x="175083" y="257093"/>
                </a:moveTo>
                <a:cubicBezTo>
                  <a:pt x="175083" y="227774"/>
                  <a:pt x="198896" y="203925"/>
                  <a:pt x="228215" y="203925"/>
                </a:cubicBezTo>
                <a:cubicBezTo>
                  <a:pt x="257534" y="203925"/>
                  <a:pt x="281383" y="227774"/>
                  <a:pt x="281383" y="257093"/>
                </a:cubicBezTo>
                <a:cubicBezTo>
                  <a:pt x="281383" y="286412"/>
                  <a:pt x="257534" y="310262"/>
                  <a:pt x="228215" y="310262"/>
                </a:cubicBezTo>
                <a:cubicBezTo>
                  <a:pt x="198896" y="310262"/>
                  <a:pt x="175083" y="286412"/>
                  <a:pt x="175083" y="257093"/>
                </a:cubicBezTo>
                <a:close/>
                <a:moveTo>
                  <a:pt x="352563" y="742678"/>
                </a:moveTo>
                <a:lnTo>
                  <a:pt x="203068" y="742678"/>
                </a:lnTo>
                <a:cubicBezTo>
                  <a:pt x="206454" y="728687"/>
                  <a:pt x="219104" y="718307"/>
                  <a:pt x="234098" y="718307"/>
                </a:cubicBezTo>
                <a:lnTo>
                  <a:pt x="321498" y="718307"/>
                </a:lnTo>
                <a:cubicBezTo>
                  <a:pt x="336529" y="718270"/>
                  <a:pt x="349142" y="728687"/>
                  <a:pt x="352566" y="742678"/>
                </a:cubicBezTo>
                <a:close/>
                <a:moveTo>
                  <a:pt x="301254" y="698960"/>
                </a:moveTo>
                <a:lnTo>
                  <a:pt x="254336" y="698960"/>
                </a:lnTo>
                <a:lnTo>
                  <a:pt x="254336" y="324694"/>
                </a:lnTo>
                <a:cubicBezTo>
                  <a:pt x="256122" y="323987"/>
                  <a:pt x="257908" y="323243"/>
                  <a:pt x="259620" y="322424"/>
                </a:cubicBezTo>
                <a:lnTo>
                  <a:pt x="301254" y="344823"/>
                </a:lnTo>
                <a:close/>
                <a:moveTo>
                  <a:pt x="432633" y="378644"/>
                </a:moveTo>
                <a:cubicBezTo>
                  <a:pt x="429321" y="383480"/>
                  <a:pt x="423666" y="385676"/>
                  <a:pt x="417415" y="384522"/>
                </a:cubicBezTo>
                <a:cubicBezTo>
                  <a:pt x="415740" y="384225"/>
                  <a:pt x="414103" y="383667"/>
                  <a:pt x="412615" y="382885"/>
                </a:cubicBezTo>
                <a:lnTo>
                  <a:pt x="315688" y="330683"/>
                </a:lnTo>
                <a:cubicBezTo>
                  <a:pt x="315540" y="330609"/>
                  <a:pt x="315391" y="330535"/>
                  <a:pt x="315279" y="330460"/>
                </a:cubicBezTo>
                <a:lnTo>
                  <a:pt x="277552" y="310145"/>
                </a:lnTo>
                <a:cubicBezTo>
                  <a:pt x="290127" y="298425"/>
                  <a:pt x="298536" y="282314"/>
                  <a:pt x="300322" y="264269"/>
                </a:cubicBezTo>
                <a:lnTo>
                  <a:pt x="427014" y="356542"/>
                </a:lnTo>
                <a:cubicBezTo>
                  <a:pt x="429284" y="358180"/>
                  <a:pt x="431256" y="360300"/>
                  <a:pt x="432670" y="362607"/>
                </a:cubicBezTo>
                <a:cubicBezTo>
                  <a:pt x="435907" y="367891"/>
                  <a:pt x="435869" y="373881"/>
                  <a:pt x="432632" y="378644"/>
                </a:cubicBezTo>
                <a:close/>
              </a:path>
            </a:pathLst>
          </a:custGeom>
          <a:solidFill>
            <a:srgbClr val="000000"/>
          </a:solidFill>
          <a:ln w="9525" cap="flat">
            <a:noFill/>
            <a:prstDash val="solid"/>
            <a:miter/>
          </a:ln>
        </p:spPr>
      </p:sp>
      <p:sp>
        <p:nvSpPr>
          <p:cNvPr id="473" name="TextBox 472">
            <a:extLst>
              <a:ext uri="{FF2B5EF4-FFF2-40B4-BE49-F238E27FC236}">
                <a16:creationId xmlns:a16="http://schemas.microsoft.com/office/drawing/2014/main" id="{C3002365-364A-CD8A-DFED-FBD229AB90DB}"/>
              </a:ext>
            </a:extLst>
          </p:cNvPr>
          <p:cNvSpPr txBox="1"/>
          <p:nvPr/>
        </p:nvSpPr>
        <p:spPr>
          <a:xfrm>
            <a:off x="2075840" y="4820325"/>
            <a:ext cx="357470" cy="10772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1078 MW</a:t>
            </a:r>
          </a:p>
        </p:txBody>
      </p:sp>
      <p:sp>
        <p:nvSpPr>
          <p:cNvPr id="486" name="TextBox 485">
            <a:extLst>
              <a:ext uri="{FF2B5EF4-FFF2-40B4-BE49-F238E27FC236}">
                <a16:creationId xmlns:a16="http://schemas.microsoft.com/office/drawing/2014/main" id="{47802BDC-F303-1931-CE13-C69433247621}"/>
              </a:ext>
            </a:extLst>
          </p:cNvPr>
          <p:cNvSpPr txBox="1"/>
          <p:nvPr/>
        </p:nvSpPr>
        <p:spPr>
          <a:xfrm>
            <a:off x="2888951" y="3442375"/>
            <a:ext cx="359074" cy="10772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261 MWp</a:t>
            </a:r>
          </a:p>
        </p:txBody>
      </p:sp>
      <p:grpSp>
        <p:nvGrpSpPr>
          <p:cNvPr id="487" name="Group 486">
            <a:extLst>
              <a:ext uri="{FF2B5EF4-FFF2-40B4-BE49-F238E27FC236}">
                <a16:creationId xmlns:a16="http://schemas.microsoft.com/office/drawing/2014/main" id="{D6526B67-B662-0CE1-1B6E-C13C2D2AD2F8}"/>
              </a:ext>
            </a:extLst>
          </p:cNvPr>
          <p:cNvGrpSpPr/>
          <p:nvPr/>
        </p:nvGrpSpPr>
        <p:grpSpPr>
          <a:xfrm>
            <a:off x="2686642" y="3411415"/>
            <a:ext cx="184817" cy="169642"/>
            <a:chOff x="9769578" y="2087539"/>
            <a:chExt cx="787208" cy="722569"/>
          </a:xfrm>
        </p:grpSpPr>
        <p:sp>
          <p:nvSpPr>
            <p:cNvPr id="488" name="Freeform: Shape 487">
              <a:extLst>
                <a:ext uri="{FF2B5EF4-FFF2-40B4-BE49-F238E27FC236}">
                  <a16:creationId xmlns:a16="http://schemas.microsoft.com/office/drawing/2014/main" id="{9EC0A046-9DAB-161D-1CC9-6FFCDB836DE4}"/>
                </a:ext>
              </a:extLst>
            </p:cNvPr>
            <p:cNvSpPr/>
            <p:nvPr/>
          </p:nvSpPr>
          <p:spPr>
            <a:xfrm>
              <a:off x="10399667" y="2087539"/>
              <a:ext cx="22626" cy="61943"/>
            </a:xfrm>
            <a:custGeom>
              <a:avLst/>
              <a:gdLst>
                <a:gd name="csX0" fmla="*/ 13269 w 22626"/>
                <a:gd name="csY0" fmla="*/ 61913 h 61943"/>
                <a:gd name="csX1" fmla="*/ 2628 w 22626"/>
                <a:gd name="csY1" fmla="*/ 56815 h 61943"/>
                <a:gd name="csX2" fmla="*/ 7948 w 22626"/>
                <a:gd name="csY2" fmla="*/ 149 h 61943"/>
                <a:gd name="csX3" fmla="*/ 19669 w 22626"/>
                <a:gd name="csY3" fmla="*/ 4986 h 61943"/>
                <a:gd name="csX4" fmla="*/ 13269 w 22626"/>
                <a:gd name="csY4" fmla="*/ 61913 h 61943"/>
              </a:gdLst>
              <a:ahLst/>
              <a:cxnLst>
                <a:cxn ang="0">
                  <a:pos x="csX0" y="csY0"/>
                </a:cxn>
                <a:cxn ang="0">
                  <a:pos x="csX1" y="csY1"/>
                </a:cxn>
                <a:cxn ang="0">
                  <a:pos x="csX2" y="csY2"/>
                </a:cxn>
                <a:cxn ang="0">
                  <a:pos x="csX3" y="csY3"/>
                </a:cxn>
                <a:cxn ang="0">
                  <a:pos x="csX4" y="csY4"/>
                </a:cxn>
              </a:cxnLst>
              <a:rect l="l" t="t" r="r" b="b"/>
              <a:pathLst>
                <a:path w="22626" h="61943">
                  <a:moveTo>
                    <a:pt x="13269" y="61913"/>
                  </a:moveTo>
                  <a:cubicBezTo>
                    <a:pt x="8842" y="62173"/>
                    <a:pt x="5046" y="60834"/>
                    <a:pt x="2628" y="56815"/>
                  </a:cubicBezTo>
                  <a:cubicBezTo>
                    <a:pt x="954" y="54025"/>
                    <a:pt x="-4479" y="7144"/>
                    <a:pt x="7948" y="149"/>
                  </a:cubicBezTo>
                  <a:cubicBezTo>
                    <a:pt x="12413" y="-372"/>
                    <a:pt x="17622" y="298"/>
                    <a:pt x="19669" y="4986"/>
                  </a:cubicBezTo>
                  <a:cubicBezTo>
                    <a:pt x="21901" y="10232"/>
                    <a:pt x="27445" y="56890"/>
                    <a:pt x="13269" y="61913"/>
                  </a:cubicBezTo>
                  <a:close/>
                </a:path>
              </a:pathLst>
            </a:custGeom>
            <a:solidFill>
              <a:srgbClr val="000000"/>
            </a:solidFill>
            <a:ln w="9525" cap="flat">
              <a:noFill/>
              <a:prstDash val="solid"/>
              <a:miter/>
            </a:ln>
          </p:spPr>
        </p:sp>
        <p:sp>
          <p:nvSpPr>
            <p:cNvPr id="489" name="Freeform: Shape 488">
              <a:extLst>
                <a:ext uri="{FF2B5EF4-FFF2-40B4-BE49-F238E27FC236}">
                  <a16:creationId xmlns:a16="http://schemas.microsoft.com/office/drawing/2014/main" id="{7B91EE8D-4DDD-DE33-A028-E5BF459FFF8F}"/>
                </a:ext>
              </a:extLst>
            </p:cNvPr>
            <p:cNvSpPr/>
            <p:nvPr/>
          </p:nvSpPr>
          <p:spPr>
            <a:xfrm>
              <a:off x="10304524" y="2126238"/>
              <a:ext cx="51292" cy="50341"/>
            </a:xfrm>
            <a:custGeom>
              <a:avLst/>
              <a:gdLst>
                <a:gd name="csX0" fmla="*/ 43224 w 51292"/>
                <a:gd name="csY0" fmla="*/ 50341 h 50341"/>
                <a:gd name="csX1" fmla="*/ 584 w 51292"/>
                <a:gd name="csY1" fmla="*/ 13208 h 50341"/>
                <a:gd name="csX2" fmla="*/ 9142 w 51292"/>
                <a:gd name="csY2" fmla="*/ 0 h 50341"/>
                <a:gd name="csX3" fmla="*/ 43223 w 51292"/>
                <a:gd name="csY3" fmla="*/ 50342 h 50341"/>
              </a:gdLst>
              <a:ahLst/>
              <a:cxnLst>
                <a:cxn ang="0">
                  <a:pos x="csX0" y="csY0"/>
                </a:cxn>
                <a:cxn ang="0">
                  <a:pos x="csX1" y="csY1"/>
                </a:cxn>
                <a:cxn ang="0">
                  <a:pos x="csX2" y="csY2"/>
                </a:cxn>
                <a:cxn ang="0">
                  <a:pos x="csX3" y="csY3"/>
                </a:cxn>
              </a:cxnLst>
              <a:rect l="l" t="t" r="r" b="b"/>
              <a:pathLst>
                <a:path w="51292" h="50341">
                  <a:moveTo>
                    <a:pt x="43224" y="50341"/>
                  </a:moveTo>
                  <a:cubicBezTo>
                    <a:pt x="32359" y="50229"/>
                    <a:pt x="1998" y="17189"/>
                    <a:pt x="584" y="13208"/>
                  </a:cubicBezTo>
                  <a:cubicBezTo>
                    <a:pt x="-1723" y="6623"/>
                    <a:pt x="3151" y="1712"/>
                    <a:pt x="9142" y="0"/>
                  </a:cubicBezTo>
                  <a:cubicBezTo>
                    <a:pt x="13271" y="149"/>
                    <a:pt x="72430" y="44016"/>
                    <a:pt x="43223" y="50342"/>
                  </a:cubicBezTo>
                  <a:close/>
                </a:path>
              </a:pathLst>
            </a:custGeom>
            <a:solidFill>
              <a:srgbClr val="000000"/>
            </a:solidFill>
            <a:ln w="9525" cap="flat">
              <a:noFill/>
              <a:prstDash val="solid"/>
              <a:miter/>
            </a:ln>
          </p:spPr>
        </p:sp>
        <p:sp>
          <p:nvSpPr>
            <p:cNvPr id="490" name="Freeform: Shape 489">
              <a:extLst>
                <a:ext uri="{FF2B5EF4-FFF2-40B4-BE49-F238E27FC236}">
                  <a16:creationId xmlns:a16="http://schemas.microsoft.com/office/drawing/2014/main" id="{DC26C4AB-40C8-66E9-E319-19EDE9BB9491}"/>
                </a:ext>
              </a:extLst>
            </p:cNvPr>
            <p:cNvSpPr/>
            <p:nvPr/>
          </p:nvSpPr>
          <p:spPr>
            <a:xfrm>
              <a:off x="10467374" y="2128200"/>
              <a:ext cx="51032" cy="50208"/>
            </a:xfrm>
            <a:custGeom>
              <a:avLst/>
              <a:gdLst>
                <a:gd name="csX0" fmla="*/ 11790 w 51032"/>
                <a:gd name="csY0" fmla="*/ 50055 h 50208"/>
                <a:gd name="csX1" fmla="*/ 293 w 51032"/>
                <a:gd name="csY1" fmla="*/ 38409 h 50208"/>
                <a:gd name="csX2" fmla="*/ 38170 w 51032"/>
                <a:gd name="csY2" fmla="*/ 49 h 50208"/>
                <a:gd name="csX3" fmla="*/ 50412 w 51032"/>
                <a:gd name="csY3" fmla="*/ 12178 h 50208"/>
                <a:gd name="csX4" fmla="*/ 11791 w 51032"/>
                <a:gd name="csY4" fmla="*/ 50055 h 50208"/>
              </a:gdLst>
              <a:ahLst/>
              <a:cxnLst>
                <a:cxn ang="0">
                  <a:pos x="csX0" y="csY0"/>
                </a:cxn>
                <a:cxn ang="0">
                  <a:pos x="csX1" y="csY1"/>
                </a:cxn>
                <a:cxn ang="0">
                  <a:pos x="csX2" y="csY2"/>
                </a:cxn>
                <a:cxn ang="0">
                  <a:pos x="csX3" y="csY3"/>
                </a:cxn>
                <a:cxn ang="0">
                  <a:pos x="csX4" y="csY4"/>
                </a:cxn>
              </a:cxnLst>
              <a:rect l="l" t="t" r="r" b="b"/>
              <a:pathLst>
                <a:path w="51032" h="50208">
                  <a:moveTo>
                    <a:pt x="11790" y="50055"/>
                  </a:moveTo>
                  <a:cubicBezTo>
                    <a:pt x="5502" y="51283"/>
                    <a:pt x="-1530" y="44920"/>
                    <a:pt x="293" y="38409"/>
                  </a:cubicBezTo>
                  <a:cubicBezTo>
                    <a:pt x="1893" y="32642"/>
                    <a:pt x="32030" y="3434"/>
                    <a:pt x="38170" y="49"/>
                  </a:cubicBezTo>
                  <a:cubicBezTo>
                    <a:pt x="45277" y="-509"/>
                    <a:pt x="53351" y="3732"/>
                    <a:pt x="50412" y="12178"/>
                  </a:cubicBezTo>
                  <a:cubicBezTo>
                    <a:pt x="48105" y="18689"/>
                    <a:pt x="20720" y="46074"/>
                    <a:pt x="11791" y="50055"/>
                  </a:cubicBezTo>
                  <a:close/>
                </a:path>
              </a:pathLst>
            </a:custGeom>
            <a:solidFill>
              <a:srgbClr val="000000"/>
            </a:solidFill>
            <a:ln w="9525" cap="flat">
              <a:noFill/>
              <a:prstDash val="solid"/>
              <a:miter/>
            </a:ln>
          </p:spPr>
        </p:sp>
        <p:sp>
          <p:nvSpPr>
            <p:cNvPr id="491" name="Freeform: Shape 490">
              <a:extLst>
                <a:ext uri="{FF2B5EF4-FFF2-40B4-BE49-F238E27FC236}">
                  <a16:creationId xmlns:a16="http://schemas.microsoft.com/office/drawing/2014/main" id="{F11E064F-2E26-4ECF-EBDE-DD33DD0FFC0B}"/>
                </a:ext>
              </a:extLst>
            </p:cNvPr>
            <p:cNvSpPr/>
            <p:nvPr/>
          </p:nvSpPr>
          <p:spPr>
            <a:xfrm>
              <a:off x="10342823" y="2165944"/>
              <a:ext cx="136176" cy="134950"/>
            </a:xfrm>
            <a:custGeom>
              <a:avLst/>
              <a:gdLst>
                <a:gd name="csX0" fmla="*/ 76439 w 136176"/>
                <a:gd name="csY0" fmla="*/ 134831 h 134950"/>
                <a:gd name="csX1" fmla="*/ 62523 w 136176"/>
                <a:gd name="csY1" fmla="*/ 481 h 134950"/>
                <a:gd name="csX2" fmla="*/ 76439 w 136176"/>
                <a:gd name="csY2" fmla="*/ 134831 h 134950"/>
                <a:gd name="csX3" fmla="*/ 64792 w 136176"/>
                <a:gd name="csY3" fmla="*/ 20007 h 134950"/>
                <a:gd name="csX4" fmla="*/ 72866 w 136176"/>
                <a:gd name="csY4" fmla="*/ 114885 h 134950"/>
                <a:gd name="csX5" fmla="*/ 64792 w 136176"/>
                <a:gd name="csY5" fmla="*/ 20007 h 134950"/>
              </a:gdLst>
              <a:ahLst/>
              <a:cxnLst>
                <a:cxn ang="0">
                  <a:pos x="csX0" y="csY0"/>
                </a:cxn>
                <a:cxn ang="0">
                  <a:pos x="csX1" y="csY1"/>
                </a:cxn>
                <a:cxn ang="0">
                  <a:pos x="csX2" y="csY2"/>
                </a:cxn>
                <a:cxn ang="0">
                  <a:pos x="csX3" y="csY3"/>
                </a:cxn>
                <a:cxn ang="0">
                  <a:pos x="csX4" y="csY4"/>
                </a:cxn>
                <a:cxn ang="0">
                  <a:pos x="csX5" y="csY5"/>
                </a:cxn>
              </a:cxnLst>
              <a:rect l="l" t="t" r="r" b="b"/>
              <a:pathLst>
                <a:path w="136176" h="134950">
                  <a:moveTo>
                    <a:pt x="76439" y="134831"/>
                  </a:moveTo>
                  <a:cubicBezTo>
                    <a:pt x="-20193" y="139408"/>
                    <a:pt x="-25622" y="11225"/>
                    <a:pt x="62523" y="481"/>
                  </a:cubicBezTo>
                  <a:cubicBezTo>
                    <a:pt x="147467" y="-8895"/>
                    <a:pt x="167708" y="121772"/>
                    <a:pt x="76439" y="134831"/>
                  </a:cubicBezTo>
                  <a:close/>
                  <a:moveTo>
                    <a:pt x="64792" y="20007"/>
                  </a:moveTo>
                  <a:cubicBezTo>
                    <a:pt x="-543" y="26853"/>
                    <a:pt x="10359" y="121096"/>
                    <a:pt x="72866" y="114885"/>
                  </a:cubicBezTo>
                  <a:cubicBezTo>
                    <a:pt x="138128" y="107964"/>
                    <a:pt x="124621" y="13644"/>
                    <a:pt x="64792" y="20007"/>
                  </a:cubicBezTo>
                  <a:close/>
                </a:path>
              </a:pathLst>
            </a:custGeom>
            <a:solidFill>
              <a:srgbClr val="000000"/>
            </a:solidFill>
            <a:ln w="9525" cap="flat">
              <a:noFill/>
              <a:prstDash val="solid"/>
              <a:miter/>
            </a:ln>
          </p:spPr>
        </p:sp>
        <p:sp>
          <p:nvSpPr>
            <p:cNvPr id="492" name="Freeform: Shape 491">
              <a:extLst>
                <a:ext uri="{FF2B5EF4-FFF2-40B4-BE49-F238E27FC236}">
                  <a16:creationId xmlns:a16="http://schemas.microsoft.com/office/drawing/2014/main" id="{F15BF476-DDB1-E8D1-4E9A-DD59E6A25C38}"/>
                </a:ext>
              </a:extLst>
            </p:cNvPr>
            <p:cNvSpPr/>
            <p:nvPr/>
          </p:nvSpPr>
          <p:spPr>
            <a:xfrm>
              <a:off x="10267503" y="2225511"/>
              <a:ext cx="60258" cy="19815"/>
            </a:xfrm>
            <a:custGeom>
              <a:avLst/>
              <a:gdLst>
                <a:gd name="csX0" fmla="*/ 53117 w 60258"/>
                <a:gd name="csY0" fmla="*/ 19419 h 19815"/>
                <a:gd name="csX1" fmla="*/ 7464 w 60258"/>
                <a:gd name="csY1" fmla="*/ 19493 h 19815"/>
                <a:gd name="csX2" fmla="*/ 7203 w 60258"/>
                <a:gd name="csY2" fmla="*/ 295 h 19815"/>
                <a:gd name="csX3" fmla="*/ 53823 w 60258"/>
                <a:gd name="csY3" fmla="*/ 1411 h 19815"/>
                <a:gd name="csX4" fmla="*/ 53117 w 60258"/>
                <a:gd name="csY4" fmla="*/ 19419 h 19815"/>
              </a:gdLst>
              <a:ahLst/>
              <a:cxnLst>
                <a:cxn ang="0">
                  <a:pos x="csX0" y="csY0"/>
                </a:cxn>
                <a:cxn ang="0">
                  <a:pos x="csX1" y="csY1"/>
                </a:cxn>
                <a:cxn ang="0">
                  <a:pos x="csX2" y="csY2"/>
                </a:cxn>
                <a:cxn ang="0">
                  <a:pos x="csX3" y="csY3"/>
                </a:cxn>
                <a:cxn ang="0">
                  <a:pos x="csX4" y="csY4"/>
                </a:cxn>
              </a:cxnLst>
              <a:rect l="l" t="t" r="r" b="b"/>
              <a:pathLst>
                <a:path w="60258" h="19815">
                  <a:moveTo>
                    <a:pt x="53117" y="19419"/>
                  </a:moveTo>
                  <a:cubicBezTo>
                    <a:pt x="51145" y="19791"/>
                    <a:pt x="9845" y="20052"/>
                    <a:pt x="7464" y="19493"/>
                  </a:cubicBezTo>
                  <a:cubicBezTo>
                    <a:pt x="-3624" y="16852"/>
                    <a:pt x="-1205" y="4425"/>
                    <a:pt x="7203" y="295"/>
                  </a:cubicBezTo>
                  <a:cubicBezTo>
                    <a:pt x="14049" y="-3"/>
                    <a:pt x="48727" y="-524"/>
                    <a:pt x="53823" y="1411"/>
                  </a:cubicBezTo>
                  <a:cubicBezTo>
                    <a:pt x="63162" y="4946"/>
                    <a:pt x="61823" y="16405"/>
                    <a:pt x="53117" y="19419"/>
                  </a:cubicBezTo>
                  <a:close/>
                </a:path>
              </a:pathLst>
            </a:custGeom>
            <a:solidFill>
              <a:srgbClr val="000000"/>
            </a:solidFill>
            <a:ln w="9525" cap="flat">
              <a:noFill/>
              <a:prstDash val="solid"/>
              <a:miter/>
            </a:ln>
          </p:spPr>
        </p:sp>
        <p:sp>
          <p:nvSpPr>
            <p:cNvPr id="493" name="Freeform: Shape 492">
              <a:extLst>
                <a:ext uri="{FF2B5EF4-FFF2-40B4-BE49-F238E27FC236}">
                  <a16:creationId xmlns:a16="http://schemas.microsoft.com/office/drawing/2014/main" id="{18257120-102F-880F-5F0A-63C0B56AE8EA}"/>
                </a:ext>
              </a:extLst>
            </p:cNvPr>
            <p:cNvSpPr/>
            <p:nvPr/>
          </p:nvSpPr>
          <p:spPr>
            <a:xfrm>
              <a:off x="10495669" y="2225460"/>
              <a:ext cx="61117" cy="19777"/>
            </a:xfrm>
            <a:custGeom>
              <a:avLst/>
              <a:gdLst>
                <a:gd name="csX0" fmla="*/ 53256 w 61117"/>
                <a:gd name="csY0" fmla="*/ 19470 h 19777"/>
                <a:gd name="csX1" fmla="*/ 5483 w 61117"/>
                <a:gd name="csY1" fmla="*/ 17944 h 19777"/>
                <a:gd name="csX2" fmla="*/ 9836 w 61117"/>
                <a:gd name="csY2" fmla="*/ 345 h 19777"/>
                <a:gd name="csX3" fmla="*/ 55749 w 61117"/>
                <a:gd name="csY3" fmla="*/ 1387 h 19777"/>
                <a:gd name="csX4" fmla="*/ 53256 w 61117"/>
                <a:gd name="csY4" fmla="*/ 19469 h 19777"/>
              </a:gdLst>
              <a:ahLst/>
              <a:cxnLst>
                <a:cxn ang="0">
                  <a:pos x="csX0" y="csY0"/>
                </a:cxn>
                <a:cxn ang="0">
                  <a:pos x="csX1" y="csY1"/>
                </a:cxn>
                <a:cxn ang="0">
                  <a:pos x="csX2" y="csY2"/>
                </a:cxn>
                <a:cxn ang="0">
                  <a:pos x="csX3" y="csY3"/>
                </a:cxn>
                <a:cxn ang="0">
                  <a:pos x="csX4" y="csY4"/>
                </a:cxn>
              </a:cxnLst>
              <a:rect l="l" t="t" r="r" b="b"/>
              <a:pathLst>
                <a:path w="61117" h="19777">
                  <a:moveTo>
                    <a:pt x="53256" y="19470"/>
                  </a:moveTo>
                  <a:cubicBezTo>
                    <a:pt x="44066" y="19619"/>
                    <a:pt x="11436" y="20623"/>
                    <a:pt x="5483" y="17944"/>
                  </a:cubicBezTo>
                  <a:cubicBezTo>
                    <a:pt x="-3782" y="13740"/>
                    <a:pt x="-619" y="3508"/>
                    <a:pt x="9836" y="345"/>
                  </a:cubicBezTo>
                  <a:cubicBezTo>
                    <a:pt x="17686" y="308"/>
                    <a:pt x="50838" y="-883"/>
                    <a:pt x="55749" y="1387"/>
                  </a:cubicBezTo>
                  <a:cubicBezTo>
                    <a:pt x="64456" y="5368"/>
                    <a:pt x="61814" y="16828"/>
                    <a:pt x="53256" y="19469"/>
                  </a:cubicBezTo>
                  <a:close/>
                </a:path>
              </a:pathLst>
            </a:custGeom>
            <a:solidFill>
              <a:srgbClr val="000000"/>
            </a:solidFill>
            <a:ln w="9525" cap="flat">
              <a:noFill/>
              <a:prstDash val="solid"/>
              <a:miter/>
            </a:ln>
          </p:spPr>
        </p:sp>
        <p:sp>
          <p:nvSpPr>
            <p:cNvPr id="494" name="Freeform: Shape 493">
              <a:extLst>
                <a:ext uri="{FF2B5EF4-FFF2-40B4-BE49-F238E27FC236}">
                  <a16:creationId xmlns:a16="http://schemas.microsoft.com/office/drawing/2014/main" id="{A1F36597-3F8A-AF02-BB2B-2E0F1F15FB13}"/>
                </a:ext>
              </a:extLst>
            </p:cNvPr>
            <p:cNvSpPr/>
            <p:nvPr/>
          </p:nvSpPr>
          <p:spPr>
            <a:xfrm>
              <a:off x="9769578" y="2320446"/>
              <a:ext cx="679488" cy="489662"/>
            </a:xfrm>
            <a:custGeom>
              <a:avLst/>
              <a:gdLst>
                <a:gd name="csX0" fmla="*/ 535831 w 679488"/>
                <a:gd name="csY0" fmla="*/ 570 h 489662"/>
                <a:gd name="csX1" fmla="*/ 595065 w 679488"/>
                <a:gd name="csY1" fmla="*/ 3398 h 489662"/>
                <a:gd name="csX2" fmla="*/ 616906 w 679488"/>
                <a:gd name="csY2" fmla="*/ 75653 h 489662"/>
                <a:gd name="csX3" fmla="*/ 665648 w 679488"/>
                <a:gd name="csY3" fmla="*/ 249227 h 489662"/>
                <a:gd name="csX4" fmla="*/ 679488 w 679488"/>
                <a:gd name="csY4" fmla="*/ 302694 h 489662"/>
                <a:gd name="csX5" fmla="*/ 623380 w 679488"/>
                <a:gd name="csY5" fmla="*/ 325465 h 489662"/>
                <a:gd name="csX6" fmla="*/ 349013 w 679488"/>
                <a:gd name="csY6" fmla="*/ 325502 h 489662"/>
                <a:gd name="csX7" fmla="*/ 349013 w 679488"/>
                <a:gd name="csY7" fmla="*/ 469529 h 489662"/>
                <a:gd name="csX8" fmla="*/ 469456 w 679488"/>
                <a:gd name="csY8" fmla="*/ 469567 h 489662"/>
                <a:gd name="csX9" fmla="*/ 488544 w 679488"/>
                <a:gd name="csY9" fmla="*/ 471911 h 489662"/>
                <a:gd name="csX10" fmla="*/ 488878 w 679488"/>
                <a:gd name="csY10" fmla="*/ 486533 h 489662"/>
                <a:gd name="csX11" fmla="*/ 470498 w 679488"/>
                <a:gd name="csY11" fmla="*/ 489249 h 489662"/>
                <a:gd name="csX12" fmla="*/ 220248 w 679488"/>
                <a:gd name="csY12" fmla="*/ 489249 h 489662"/>
                <a:gd name="csX13" fmla="*/ 194240 w 679488"/>
                <a:gd name="csY13" fmla="*/ 489249 h 489662"/>
                <a:gd name="csX14" fmla="*/ 213811 w 679488"/>
                <a:gd name="csY14" fmla="*/ 469530 h 489662"/>
                <a:gd name="csX15" fmla="*/ 329225 w 679488"/>
                <a:gd name="csY15" fmla="*/ 469530 h 489662"/>
                <a:gd name="csX16" fmla="*/ 329225 w 679488"/>
                <a:gd name="csY16" fmla="*/ 325502 h 489662"/>
                <a:gd name="csX17" fmla="*/ 43694 w 679488"/>
                <a:gd name="csY17" fmla="*/ 325540 h 489662"/>
                <a:gd name="csX18" fmla="*/ 906 w 679488"/>
                <a:gd name="csY18" fmla="*/ 297969 h 489662"/>
                <a:gd name="csX19" fmla="*/ 42355 w 679488"/>
                <a:gd name="csY19" fmla="*/ 144865 h 489662"/>
                <a:gd name="csX20" fmla="*/ 64567 w 679488"/>
                <a:gd name="csY20" fmla="*/ 64907 h 489662"/>
                <a:gd name="csX21" fmla="*/ 83320 w 679488"/>
                <a:gd name="csY21" fmla="*/ 4148 h 489662"/>
                <a:gd name="csX22" fmla="*/ 117737 w 679488"/>
                <a:gd name="csY22" fmla="*/ 613 h 489662"/>
                <a:gd name="csX23" fmla="*/ 535837 w 679488"/>
                <a:gd name="csY23" fmla="*/ 576 h 489662"/>
                <a:gd name="csX24" fmla="*/ 98053 w 679488"/>
                <a:gd name="csY24" fmla="*/ 20401 h 489662"/>
                <a:gd name="csX25" fmla="*/ 78035 w 679488"/>
                <a:gd name="csY25" fmla="*/ 91578 h 489662"/>
                <a:gd name="csX26" fmla="*/ 158291 w 679488"/>
                <a:gd name="csY26" fmla="*/ 91578 h 489662"/>
                <a:gd name="csX27" fmla="*/ 166588 w 679488"/>
                <a:gd name="csY27" fmla="*/ 47674 h 489662"/>
                <a:gd name="csX28" fmla="*/ 171574 w 679488"/>
                <a:gd name="csY28" fmla="*/ 20401 h 489662"/>
                <a:gd name="csX29" fmla="*/ 192559 w 679488"/>
                <a:gd name="csY29" fmla="*/ 20401 h 489662"/>
                <a:gd name="csX30" fmla="*/ 178904 w 679488"/>
                <a:gd name="csY30" fmla="*/ 91578 h 489662"/>
                <a:gd name="csX31" fmla="*/ 268461 w 679488"/>
                <a:gd name="csY31" fmla="*/ 91578 h 489662"/>
                <a:gd name="csX32" fmla="*/ 270544 w 679488"/>
                <a:gd name="csY32" fmla="*/ 20401 h 489662"/>
                <a:gd name="csX33" fmla="*/ 290409 w 679488"/>
                <a:gd name="csY33" fmla="*/ 20401 h 489662"/>
                <a:gd name="csX34" fmla="*/ 288958 w 679488"/>
                <a:gd name="csY34" fmla="*/ 91578 h 489662"/>
                <a:gd name="csX35" fmla="*/ 388266 w 679488"/>
                <a:gd name="csY35" fmla="*/ 91578 h 489662"/>
                <a:gd name="csX36" fmla="*/ 389717 w 679488"/>
                <a:gd name="csY36" fmla="*/ 91318 h 489662"/>
                <a:gd name="csX37" fmla="*/ 387075 w 679488"/>
                <a:gd name="csY37" fmla="*/ 20364 h 489662"/>
                <a:gd name="csX38" fmla="*/ 407614 w 679488"/>
                <a:gd name="csY38" fmla="*/ 20401 h 489662"/>
                <a:gd name="csX39" fmla="*/ 409475 w 679488"/>
                <a:gd name="csY39" fmla="*/ 91578 h 489662"/>
                <a:gd name="csX40" fmla="*/ 500520 w 679488"/>
                <a:gd name="csY40" fmla="*/ 91578 h 489662"/>
                <a:gd name="csX41" fmla="*/ 488614 w 679488"/>
                <a:gd name="csY41" fmla="*/ 20401 h 489662"/>
                <a:gd name="csX42" fmla="*/ 509113 w 679488"/>
                <a:gd name="csY42" fmla="*/ 20401 h 489662"/>
                <a:gd name="csX43" fmla="*/ 522024 w 679488"/>
                <a:gd name="csY43" fmla="*/ 91578 h 489662"/>
                <a:gd name="csX44" fmla="*/ 600457 w 679488"/>
                <a:gd name="csY44" fmla="*/ 91578 h 489662"/>
                <a:gd name="csX45" fmla="*/ 580774 w 679488"/>
                <a:gd name="csY45" fmla="*/ 20401 h 489662"/>
                <a:gd name="csX46" fmla="*/ 71963 w 679488"/>
                <a:gd name="csY46" fmla="*/ 111782 h 489662"/>
                <a:gd name="csX47" fmla="*/ 48002 w 679488"/>
                <a:gd name="csY47" fmla="*/ 200521 h 489662"/>
                <a:gd name="csX48" fmla="*/ 138564 w 679488"/>
                <a:gd name="csY48" fmla="*/ 200521 h 489662"/>
                <a:gd name="csX49" fmla="*/ 154600 w 679488"/>
                <a:gd name="csY49" fmla="*/ 111782 h 489662"/>
                <a:gd name="csX50" fmla="*/ 71963 w 679488"/>
                <a:gd name="csY50" fmla="*/ 111782 h 489662"/>
                <a:gd name="csX51" fmla="*/ 174947 w 679488"/>
                <a:gd name="csY51" fmla="*/ 111782 h 489662"/>
                <a:gd name="csX52" fmla="*/ 158241 w 679488"/>
                <a:gd name="csY52" fmla="*/ 200521 h 489662"/>
                <a:gd name="csX53" fmla="*/ 263092 w 679488"/>
                <a:gd name="csY53" fmla="*/ 200521 h 489662"/>
                <a:gd name="csX54" fmla="*/ 267297 w 679488"/>
                <a:gd name="csY54" fmla="*/ 111782 h 489662"/>
                <a:gd name="csX55" fmla="*/ 174949 w 679488"/>
                <a:gd name="csY55" fmla="*/ 111782 h 489662"/>
                <a:gd name="csX56" fmla="*/ 524210 w 679488"/>
                <a:gd name="csY56" fmla="*/ 111782 h 489662"/>
                <a:gd name="csX57" fmla="*/ 539502 w 679488"/>
                <a:gd name="csY57" fmla="*/ 200521 h 489662"/>
                <a:gd name="csX58" fmla="*/ 631366 w 679488"/>
                <a:gd name="csY58" fmla="*/ 200521 h 489662"/>
                <a:gd name="csX59" fmla="*/ 606660 w 679488"/>
                <a:gd name="csY59" fmla="*/ 111782 h 489662"/>
                <a:gd name="csX60" fmla="*/ 524210 w 679488"/>
                <a:gd name="csY60" fmla="*/ 111782 h 489662"/>
                <a:gd name="csX61" fmla="*/ 286418 w 679488"/>
                <a:gd name="csY61" fmla="*/ 111782 h 489662"/>
                <a:gd name="csX62" fmla="*/ 282884 w 679488"/>
                <a:gd name="csY62" fmla="*/ 200521 h 489662"/>
                <a:gd name="csX63" fmla="*/ 391640 w 679488"/>
                <a:gd name="csY63" fmla="*/ 200521 h 489662"/>
                <a:gd name="csX64" fmla="*/ 393724 w 679488"/>
                <a:gd name="csY64" fmla="*/ 173285 h 489662"/>
                <a:gd name="csX65" fmla="*/ 391640 w 679488"/>
                <a:gd name="csY65" fmla="*/ 111782 h 489662"/>
                <a:gd name="csX66" fmla="*/ 411624 w 679488"/>
                <a:gd name="csY66" fmla="*/ 111782 h 489662"/>
                <a:gd name="csX67" fmla="*/ 413708 w 679488"/>
                <a:gd name="csY67" fmla="*/ 200521 h 489662"/>
                <a:gd name="csX68" fmla="*/ 518292 w 679488"/>
                <a:gd name="csY68" fmla="*/ 200521 h 489662"/>
                <a:gd name="csX69" fmla="*/ 505121 w 679488"/>
                <a:gd name="csY69" fmla="*/ 111782 h 489662"/>
                <a:gd name="csX70" fmla="*/ 158240 w 679488"/>
                <a:gd name="csY70" fmla="*/ 220205 h 489662"/>
                <a:gd name="csX71" fmla="*/ 154148 w 679488"/>
                <a:gd name="csY71" fmla="*/ 220726 h 489662"/>
                <a:gd name="csX72" fmla="*/ 138558 w 679488"/>
                <a:gd name="csY72" fmla="*/ 305186 h 489662"/>
                <a:gd name="csX73" fmla="*/ 261716 w 679488"/>
                <a:gd name="csY73" fmla="*/ 305186 h 489662"/>
                <a:gd name="csX74" fmla="*/ 263093 w 679488"/>
                <a:gd name="csY74" fmla="*/ 220168 h 489662"/>
                <a:gd name="csX75" fmla="*/ 158242 w 679488"/>
                <a:gd name="csY75" fmla="*/ 220205 h 489662"/>
                <a:gd name="csX76" fmla="*/ 415787 w 679488"/>
                <a:gd name="csY76" fmla="*/ 220205 h 489662"/>
                <a:gd name="csX77" fmla="*/ 418503 w 679488"/>
                <a:gd name="csY77" fmla="*/ 305223 h 489662"/>
                <a:gd name="csX78" fmla="*/ 535965 w 679488"/>
                <a:gd name="csY78" fmla="*/ 305223 h 489662"/>
                <a:gd name="csX79" fmla="*/ 521975 w 679488"/>
                <a:gd name="csY79" fmla="*/ 220205 h 489662"/>
                <a:gd name="csX80" fmla="*/ 415790 w 679488"/>
                <a:gd name="csY80" fmla="*/ 220205 h 489662"/>
                <a:gd name="csX81" fmla="*/ 41969 w 679488"/>
                <a:gd name="csY81" fmla="*/ 220205 h 489662"/>
                <a:gd name="csX82" fmla="*/ 19235 w 679488"/>
                <a:gd name="csY82" fmla="*/ 305223 h 489662"/>
                <a:gd name="csX83" fmla="*/ 118581 w 679488"/>
                <a:gd name="csY83" fmla="*/ 305223 h 489662"/>
                <a:gd name="csX84" fmla="*/ 127622 w 679488"/>
                <a:gd name="csY84" fmla="*/ 256482 h 489662"/>
                <a:gd name="csX85" fmla="*/ 134655 w 679488"/>
                <a:gd name="csY85" fmla="*/ 220242 h 489662"/>
                <a:gd name="csX86" fmla="*/ 282884 w 679488"/>
                <a:gd name="csY86" fmla="*/ 220205 h 489662"/>
                <a:gd name="csX87" fmla="*/ 280838 w 679488"/>
                <a:gd name="csY87" fmla="*/ 305223 h 489662"/>
                <a:gd name="csX88" fmla="*/ 396329 w 679488"/>
                <a:gd name="csY88" fmla="*/ 305223 h 489662"/>
                <a:gd name="csX89" fmla="*/ 398115 w 679488"/>
                <a:gd name="csY89" fmla="*/ 304963 h 489662"/>
                <a:gd name="csX90" fmla="*/ 398152 w 679488"/>
                <a:gd name="csY90" fmla="*/ 281039 h 489662"/>
                <a:gd name="csX91" fmla="*/ 396887 w 679488"/>
                <a:gd name="csY91" fmla="*/ 249562 h 489662"/>
                <a:gd name="csX92" fmla="*/ 396329 w 679488"/>
                <a:gd name="csY92" fmla="*/ 220206 h 489662"/>
                <a:gd name="csX93" fmla="*/ 542326 w 679488"/>
                <a:gd name="csY93" fmla="*/ 220205 h 489662"/>
                <a:gd name="csX94" fmla="*/ 546977 w 679488"/>
                <a:gd name="csY94" fmla="*/ 248408 h 489662"/>
                <a:gd name="csX95" fmla="*/ 552968 w 679488"/>
                <a:gd name="csY95" fmla="*/ 284684 h 489662"/>
                <a:gd name="csX96" fmla="*/ 556279 w 679488"/>
                <a:gd name="csY96" fmla="*/ 305185 h 489662"/>
                <a:gd name="csX97" fmla="*/ 626786 w 679488"/>
                <a:gd name="csY97" fmla="*/ 305222 h 489662"/>
                <a:gd name="csX98" fmla="*/ 658933 w 679488"/>
                <a:gd name="csY98" fmla="*/ 305185 h 489662"/>
                <a:gd name="csX99" fmla="*/ 653538 w 679488"/>
                <a:gd name="csY99" fmla="*/ 278917 h 489662"/>
                <a:gd name="csX100" fmla="*/ 643640 w 679488"/>
                <a:gd name="csY100" fmla="*/ 243571 h 489662"/>
                <a:gd name="csX101" fmla="*/ 638059 w 679488"/>
                <a:gd name="csY101" fmla="*/ 220168 h 4896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Lst>
              <a:rect l="l" t="t" r="r" b="b"/>
              <a:pathLst>
                <a:path w="679488" h="489662">
                  <a:moveTo>
                    <a:pt x="535831" y="570"/>
                  </a:moveTo>
                  <a:cubicBezTo>
                    <a:pt x="545059" y="570"/>
                    <a:pt x="588888" y="-1886"/>
                    <a:pt x="595065" y="3398"/>
                  </a:cubicBezTo>
                  <a:cubicBezTo>
                    <a:pt x="600200" y="7751"/>
                    <a:pt x="614264" y="66204"/>
                    <a:pt x="616906" y="75653"/>
                  </a:cubicBezTo>
                  <a:lnTo>
                    <a:pt x="665648" y="249227"/>
                  </a:lnTo>
                  <a:cubicBezTo>
                    <a:pt x="669033" y="260911"/>
                    <a:pt x="679451" y="292053"/>
                    <a:pt x="679488" y="302694"/>
                  </a:cubicBezTo>
                  <a:cubicBezTo>
                    <a:pt x="679563" y="330637"/>
                    <a:pt x="641351" y="325428"/>
                    <a:pt x="623380" y="325465"/>
                  </a:cubicBezTo>
                  <a:lnTo>
                    <a:pt x="349013" y="325502"/>
                  </a:lnTo>
                  <a:lnTo>
                    <a:pt x="349013" y="469529"/>
                  </a:lnTo>
                  <a:lnTo>
                    <a:pt x="469456" y="469567"/>
                  </a:lnTo>
                  <a:cubicBezTo>
                    <a:pt x="474851" y="469567"/>
                    <a:pt x="484191" y="467818"/>
                    <a:pt x="488544" y="471911"/>
                  </a:cubicBezTo>
                  <a:cubicBezTo>
                    <a:pt x="492562" y="475668"/>
                    <a:pt x="492785" y="482626"/>
                    <a:pt x="488878" y="486533"/>
                  </a:cubicBezTo>
                  <a:cubicBezTo>
                    <a:pt x="484897" y="490515"/>
                    <a:pt x="475707" y="489324"/>
                    <a:pt x="470498" y="489249"/>
                  </a:cubicBezTo>
                  <a:lnTo>
                    <a:pt x="220248" y="489249"/>
                  </a:lnTo>
                  <a:cubicBezTo>
                    <a:pt x="211727" y="489249"/>
                    <a:pt x="202648" y="490180"/>
                    <a:pt x="194240" y="489249"/>
                  </a:cubicBezTo>
                  <a:cubicBezTo>
                    <a:pt x="177274" y="471316"/>
                    <a:pt x="200937" y="469530"/>
                    <a:pt x="213811" y="469530"/>
                  </a:cubicBezTo>
                  <a:lnTo>
                    <a:pt x="329225" y="469530"/>
                  </a:lnTo>
                  <a:lnTo>
                    <a:pt x="329225" y="325502"/>
                  </a:lnTo>
                  <a:cubicBezTo>
                    <a:pt x="310027" y="324833"/>
                    <a:pt x="43923" y="325540"/>
                    <a:pt x="43694" y="325540"/>
                  </a:cubicBezTo>
                  <a:cubicBezTo>
                    <a:pt x="25538" y="325614"/>
                    <a:pt x="-5717" y="328628"/>
                    <a:pt x="906" y="297969"/>
                  </a:cubicBezTo>
                  <a:cubicBezTo>
                    <a:pt x="11696" y="248223"/>
                    <a:pt x="28550" y="194014"/>
                    <a:pt x="42355" y="144865"/>
                  </a:cubicBezTo>
                  <a:lnTo>
                    <a:pt x="64567" y="64907"/>
                  </a:lnTo>
                  <a:cubicBezTo>
                    <a:pt x="67395" y="54638"/>
                    <a:pt x="77255" y="10696"/>
                    <a:pt x="83320" y="4148"/>
                  </a:cubicBezTo>
                  <a:cubicBezTo>
                    <a:pt x="88306" y="-1210"/>
                    <a:pt x="111002" y="613"/>
                    <a:pt x="117737" y="613"/>
                  </a:cubicBezTo>
                  <a:cubicBezTo>
                    <a:pt x="140656" y="539"/>
                    <a:pt x="505547" y="576"/>
                    <a:pt x="535837" y="576"/>
                  </a:cubicBezTo>
                  <a:close/>
                  <a:moveTo>
                    <a:pt x="98053" y="20401"/>
                  </a:moveTo>
                  <a:cubicBezTo>
                    <a:pt x="91095" y="44065"/>
                    <a:pt x="84509" y="67803"/>
                    <a:pt x="78035" y="91578"/>
                  </a:cubicBezTo>
                  <a:lnTo>
                    <a:pt x="158291" y="91578"/>
                  </a:lnTo>
                  <a:lnTo>
                    <a:pt x="166588" y="47674"/>
                  </a:lnTo>
                  <a:cubicBezTo>
                    <a:pt x="168337" y="38633"/>
                    <a:pt x="170495" y="29554"/>
                    <a:pt x="171574" y="20401"/>
                  </a:cubicBezTo>
                  <a:close/>
                  <a:moveTo>
                    <a:pt x="192559" y="20401"/>
                  </a:moveTo>
                  <a:cubicBezTo>
                    <a:pt x="187945" y="44065"/>
                    <a:pt x="182922" y="67803"/>
                    <a:pt x="178904" y="91578"/>
                  </a:cubicBezTo>
                  <a:lnTo>
                    <a:pt x="268461" y="91578"/>
                  </a:lnTo>
                  <a:cubicBezTo>
                    <a:pt x="269800" y="70891"/>
                    <a:pt x="271958" y="40754"/>
                    <a:pt x="270544" y="20401"/>
                  </a:cubicBezTo>
                  <a:close/>
                  <a:moveTo>
                    <a:pt x="290409" y="20401"/>
                  </a:moveTo>
                  <a:cubicBezTo>
                    <a:pt x="292084" y="43991"/>
                    <a:pt x="287619" y="67915"/>
                    <a:pt x="288958" y="91578"/>
                  </a:cubicBezTo>
                  <a:lnTo>
                    <a:pt x="388266" y="91578"/>
                  </a:lnTo>
                  <a:lnTo>
                    <a:pt x="389717" y="91318"/>
                  </a:lnTo>
                  <a:cubicBezTo>
                    <a:pt x="390870" y="88751"/>
                    <a:pt x="387745" y="28178"/>
                    <a:pt x="387075" y="20364"/>
                  </a:cubicBezTo>
                  <a:close/>
                  <a:moveTo>
                    <a:pt x="407614" y="20401"/>
                  </a:moveTo>
                  <a:cubicBezTo>
                    <a:pt x="406573" y="44065"/>
                    <a:pt x="410107" y="67877"/>
                    <a:pt x="409475" y="91578"/>
                  </a:cubicBezTo>
                  <a:lnTo>
                    <a:pt x="500520" y="91578"/>
                  </a:lnTo>
                  <a:cubicBezTo>
                    <a:pt x="500074" y="72343"/>
                    <a:pt x="491181" y="41424"/>
                    <a:pt x="488614" y="20401"/>
                  </a:cubicBezTo>
                  <a:close/>
                  <a:moveTo>
                    <a:pt x="509113" y="20401"/>
                  </a:moveTo>
                  <a:cubicBezTo>
                    <a:pt x="511792" y="39972"/>
                    <a:pt x="516294" y="73607"/>
                    <a:pt x="522024" y="91578"/>
                  </a:cubicBezTo>
                  <a:lnTo>
                    <a:pt x="600457" y="91578"/>
                  </a:lnTo>
                  <a:cubicBezTo>
                    <a:pt x="597145" y="70407"/>
                    <a:pt x="586318" y="42130"/>
                    <a:pt x="580774" y="20401"/>
                  </a:cubicBezTo>
                  <a:close/>
                  <a:moveTo>
                    <a:pt x="71963" y="111782"/>
                  </a:moveTo>
                  <a:cubicBezTo>
                    <a:pt x="64707" y="138981"/>
                    <a:pt x="52987" y="173657"/>
                    <a:pt x="48002" y="200521"/>
                  </a:cubicBezTo>
                  <a:lnTo>
                    <a:pt x="138564" y="200521"/>
                  </a:lnTo>
                  <a:cubicBezTo>
                    <a:pt x="142768" y="170866"/>
                    <a:pt x="148610" y="141175"/>
                    <a:pt x="154600" y="111782"/>
                  </a:cubicBezTo>
                  <a:lnTo>
                    <a:pt x="71963" y="111782"/>
                  </a:lnTo>
                  <a:close/>
                  <a:moveTo>
                    <a:pt x="174947" y="111782"/>
                  </a:moveTo>
                  <a:lnTo>
                    <a:pt x="158241" y="200521"/>
                  </a:lnTo>
                  <a:lnTo>
                    <a:pt x="263092" y="200521"/>
                  </a:lnTo>
                  <a:cubicBezTo>
                    <a:pt x="266441" y="182326"/>
                    <a:pt x="268339" y="131874"/>
                    <a:pt x="267297" y="111782"/>
                  </a:cubicBezTo>
                  <a:lnTo>
                    <a:pt x="174949" y="111782"/>
                  </a:lnTo>
                  <a:close/>
                  <a:moveTo>
                    <a:pt x="524210" y="111782"/>
                  </a:moveTo>
                  <a:cubicBezTo>
                    <a:pt x="526740" y="132432"/>
                    <a:pt x="533326" y="181359"/>
                    <a:pt x="539502" y="200521"/>
                  </a:cubicBezTo>
                  <a:lnTo>
                    <a:pt x="631366" y="200521"/>
                  </a:lnTo>
                  <a:cubicBezTo>
                    <a:pt x="622957" y="171015"/>
                    <a:pt x="614139" y="141548"/>
                    <a:pt x="606660" y="111782"/>
                  </a:cubicBezTo>
                  <a:lnTo>
                    <a:pt x="524210" y="111782"/>
                  </a:lnTo>
                  <a:close/>
                  <a:moveTo>
                    <a:pt x="286418" y="111782"/>
                  </a:moveTo>
                  <a:cubicBezTo>
                    <a:pt x="287646" y="131650"/>
                    <a:pt x="286753" y="181508"/>
                    <a:pt x="282884" y="200521"/>
                  </a:cubicBezTo>
                  <a:lnTo>
                    <a:pt x="391640" y="200521"/>
                  </a:lnTo>
                  <a:cubicBezTo>
                    <a:pt x="398077" y="200037"/>
                    <a:pt x="393947" y="179238"/>
                    <a:pt x="393724" y="173285"/>
                  </a:cubicBezTo>
                  <a:cubicBezTo>
                    <a:pt x="392831" y="152784"/>
                    <a:pt x="391566" y="132320"/>
                    <a:pt x="391640" y="111782"/>
                  </a:cubicBezTo>
                  <a:close/>
                  <a:moveTo>
                    <a:pt x="411624" y="111782"/>
                  </a:moveTo>
                  <a:cubicBezTo>
                    <a:pt x="410024" y="141362"/>
                    <a:pt x="415903" y="171090"/>
                    <a:pt x="413708" y="200521"/>
                  </a:cubicBezTo>
                  <a:lnTo>
                    <a:pt x="518292" y="200521"/>
                  </a:lnTo>
                  <a:cubicBezTo>
                    <a:pt x="516097" y="172392"/>
                    <a:pt x="503708" y="138534"/>
                    <a:pt x="505121" y="111782"/>
                  </a:cubicBezTo>
                  <a:close/>
                  <a:moveTo>
                    <a:pt x="158240" y="220205"/>
                  </a:moveTo>
                  <a:cubicBezTo>
                    <a:pt x="156826" y="220242"/>
                    <a:pt x="155338" y="220019"/>
                    <a:pt x="154148" y="220726"/>
                  </a:cubicBezTo>
                  <a:cubicBezTo>
                    <a:pt x="150390" y="246026"/>
                    <a:pt x="145218" y="280554"/>
                    <a:pt x="138558" y="305186"/>
                  </a:cubicBezTo>
                  <a:lnTo>
                    <a:pt x="261716" y="305186"/>
                  </a:lnTo>
                  <a:cubicBezTo>
                    <a:pt x="260712" y="276314"/>
                    <a:pt x="263986" y="247887"/>
                    <a:pt x="263093" y="220168"/>
                  </a:cubicBezTo>
                  <a:cubicBezTo>
                    <a:pt x="228192" y="219684"/>
                    <a:pt x="193181" y="220205"/>
                    <a:pt x="158242" y="220205"/>
                  </a:cubicBezTo>
                  <a:close/>
                  <a:moveTo>
                    <a:pt x="415787" y="220205"/>
                  </a:moveTo>
                  <a:cubicBezTo>
                    <a:pt x="414819" y="248483"/>
                    <a:pt x="419396" y="276871"/>
                    <a:pt x="418503" y="305223"/>
                  </a:cubicBezTo>
                  <a:lnTo>
                    <a:pt x="535965" y="305223"/>
                  </a:lnTo>
                  <a:cubicBezTo>
                    <a:pt x="532691" y="276760"/>
                    <a:pt x="526626" y="248483"/>
                    <a:pt x="521975" y="220205"/>
                  </a:cubicBezTo>
                  <a:lnTo>
                    <a:pt x="415790" y="220205"/>
                  </a:lnTo>
                  <a:close/>
                  <a:moveTo>
                    <a:pt x="41969" y="220205"/>
                  </a:moveTo>
                  <a:cubicBezTo>
                    <a:pt x="33634" y="245357"/>
                    <a:pt x="25523" y="279439"/>
                    <a:pt x="19235" y="305223"/>
                  </a:cubicBezTo>
                  <a:lnTo>
                    <a:pt x="118581" y="305223"/>
                  </a:lnTo>
                  <a:lnTo>
                    <a:pt x="127622" y="256482"/>
                  </a:lnTo>
                  <a:cubicBezTo>
                    <a:pt x="129966" y="244427"/>
                    <a:pt x="132757" y="232334"/>
                    <a:pt x="134655" y="220242"/>
                  </a:cubicBezTo>
                  <a:close/>
                  <a:moveTo>
                    <a:pt x="282884" y="220205"/>
                  </a:moveTo>
                  <a:cubicBezTo>
                    <a:pt x="283926" y="248445"/>
                    <a:pt x="280280" y="276945"/>
                    <a:pt x="280838" y="305223"/>
                  </a:cubicBezTo>
                  <a:lnTo>
                    <a:pt x="396329" y="305223"/>
                  </a:lnTo>
                  <a:lnTo>
                    <a:pt x="398115" y="304963"/>
                  </a:lnTo>
                  <a:cubicBezTo>
                    <a:pt x="400719" y="301391"/>
                    <a:pt x="398412" y="285876"/>
                    <a:pt x="398152" y="281039"/>
                  </a:cubicBezTo>
                  <a:lnTo>
                    <a:pt x="396887" y="249562"/>
                  </a:lnTo>
                  <a:cubicBezTo>
                    <a:pt x="396440" y="239777"/>
                    <a:pt x="395622" y="229991"/>
                    <a:pt x="396329" y="220206"/>
                  </a:cubicBezTo>
                  <a:close/>
                  <a:moveTo>
                    <a:pt x="542326" y="220205"/>
                  </a:moveTo>
                  <a:cubicBezTo>
                    <a:pt x="543405" y="229656"/>
                    <a:pt x="545377" y="239032"/>
                    <a:pt x="546977" y="248408"/>
                  </a:cubicBezTo>
                  <a:lnTo>
                    <a:pt x="552968" y="284684"/>
                  </a:lnTo>
                  <a:cubicBezTo>
                    <a:pt x="554084" y="291456"/>
                    <a:pt x="555609" y="298377"/>
                    <a:pt x="556279" y="305185"/>
                  </a:cubicBezTo>
                  <a:lnTo>
                    <a:pt x="626786" y="305222"/>
                  </a:lnTo>
                  <a:cubicBezTo>
                    <a:pt x="636423" y="305222"/>
                    <a:pt x="649817" y="306078"/>
                    <a:pt x="658933" y="305185"/>
                  </a:cubicBezTo>
                  <a:cubicBezTo>
                    <a:pt x="659082" y="296144"/>
                    <a:pt x="655994" y="287549"/>
                    <a:pt x="653538" y="278917"/>
                  </a:cubicBezTo>
                  <a:lnTo>
                    <a:pt x="643640" y="243571"/>
                  </a:lnTo>
                  <a:cubicBezTo>
                    <a:pt x="641520" y="235869"/>
                    <a:pt x="638878" y="228130"/>
                    <a:pt x="638059" y="220168"/>
                  </a:cubicBezTo>
                  <a:close/>
                </a:path>
              </a:pathLst>
            </a:custGeom>
            <a:solidFill>
              <a:srgbClr val="000000"/>
            </a:solidFill>
            <a:ln w="9525" cap="flat">
              <a:noFill/>
              <a:prstDash val="solid"/>
              <a:miter/>
            </a:ln>
          </p:spPr>
        </p:sp>
        <p:sp>
          <p:nvSpPr>
            <p:cNvPr id="495" name="Freeform: Shape 494">
              <a:extLst>
                <a:ext uri="{FF2B5EF4-FFF2-40B4-BE49-F238E27FC236}">
                  <a16:creationId xmlns:a16="http://schemas.microsoft.com/office/drawing/2014/main" id="{3A7DFED8-BDE2-B420-641C-B514E9E1E574}"/>
                </a:ext>
              </a:extLst>
            </p:cNvPr>
            <p:cNvSpPr/>
            <p:nvPr/>
          </p:nvSpPr>
          <p:spPr>
            <a:xfrm>
              <a:off x="10465725" y="2293198"/>
              <a:ext cx="52563" cy="51450"/>
            </a:xfrm>
            <a:custGeom>
              <a:avLst/>
              <a:gdLst>
                <a:gd name="csX0" fmla="*/ 45547 w 52563"/>
                <a:gd name="csY0" fmla="*/ 51297 h 51450"/>
                <a:gd name="csX1" fmla="*/ 1159 w 52563"/>
                <a:gd name="csY1" fmla="*/ 13644 h 51450"/>
                <a:gd name="csX2" fmla="*/ 6815 w 52563"/>
                <a:gd name="csY2" fmla="*/ 26 h 51450"/>
                <a:gd name="csX3" fmla="*/ 51649 w 52563"/>
                <a:gd name="csY3" fmla="*/ 38796 h 51450"/>
                <a:gd name="csX4" fmla="*/ 45547 w 52563"/>
                <a:gd name="csY4" fmla="*/ 51297 h 51450"/>
              </a:gdLst>
              <a:ahLst/>
              <a:cxnLst>
                <a:cxn ang="0">
                  <a:pos x="csX0" y="csY0"/>
                </a:cxn>
                <a:cxn ang="0">
                  <a:pos x="csX1" y="csY1"/>
                </a:cxn>
                <a:cxn ang="0">
                  <a:pos x="csX2" y="csY2"/>
                </a:cxn>
                <a:cxn ang="0">
                  <a:pos x="csX3" y="csY3"/>
                </a:cxn>
                <a:cxn ang="0">
                  <a:pos x="csX4" y="csY4"/>
                </a:cxn>
              </a:cxnLst>
              <a:rect l="l" t="t" r="r" b="b"/>
              <a:pathLst>
                <a:path w="52563" h="51450">
                  <a:moveTo>
                    <a:pt x="45547" y="51297"/>
                  </a:moveTo>
                  <a:cubicBezTo>
                    <a:pt x="34459" y="54014"/>
                    <a:pt x="4397" y="19820"/>
                    <a:pt x="1159" y="13644"/>
                  </a:cubicBezTo>
                  <a:cubicBezTo>
                    <a:pt x="-1892" y="7803"/>
                    <a:pt x="1457" y="2593"/>
                    <a:pt x="6815" y="26"/>
                  </a:cubicBezTo>
                  <a:cubicBezTo>
                    <a:pt x="17977" y="-1053"/>
                    <a:pt x="47631" y="31392"/>
                    <a:pt x="51649" y="38796"/>
                  </a:cubicBezTo>
                  <a:cubicBezTo>
                    <a:pt x="54551" y="44154"/>
                    <a:pt x="50012" y="48916"/>
                    <a:pt x="45547" y="51297"/>
                  </a:cubicBezTo>
                  <a:close/>
                </a:path>
              </a:pathLst>
            </a:custGeom>
            <a:solidFill>
              <a:srgbClr val="000000"/>
            </a:solidFill>
            <a:ln w="9525" cap="flat">
              <a:noFill/>
              <a:prstDash val="solid"/>
              <a:miter/>
            </a:ln>
          </p:spPr>
        </p:sp>
      </p:grpSp>
      <p:sp>
        <p:nvSpPr>
          <p:cNvPr id="496" name="Freeform: Shape 495">
            <a:extLst>
              <a:ext uri="{FF2B5EF4-FFF2-40B4-BE49-F238E27FC236}">
                <a16:creationId xmlns:a16="http://schemas.microsoft.com/office/drawing/2014/main" id="{1453FBFF-70C7-B612-12F3-5FB260F7583E}"/>
              </a:ext>
            </a:extLst>
          </p:cNvPr>
          <p:cNvSpPr/>
          <p:nvPr/>
        </p:nvSpPr>
        <p:spPr>
          <a:xfrm>
            <a:off x="3298825" y="3393190"/>
            <a:ext cx="123683" cy="206093"/>
          </a:xfrm>
          <a:custGeom>
            <a:avLst/>
            <a:gdLst>
              <a:gd name="csX0" fmla="*/ 438355 w 457292"/>
              <a:gd name="csY0" fmla="*/ 340886 h 761987"/>
              <a:gd name="csX1" fmla="*/ 389651 w 457292"/>
              <a:gd name="csY1" fmla="*/ 305427 h 761987"/>
              <a:gd name="csX2" fmla="*/ 403492 w 457292"/>
              <a:gd name="csY2" fmla="*/ 305427 h 761987"/>
              <a:gd name="csX3" fmla="*/ 457293 w 457292"/>
              <a:gd name="csY3" fmla="*/ 251626 h 761987"/>
              <a:gd name="csX4" fmla="*/ 403492 w 457292"/>
              <a:gd name="csY4" fmla="*/ 197825 h 761987"/>
              <a:gd name="csX5" fmla="*/ 274456 w 457292"/>
              <a:gd name="csY5" fmla="*/ 197825 h 761987"/>
              <a:gd name="csX6" fmla="*/ 270066 w 457292"/>
              <a:gd name="csY6" fmla="*/ 198011 h 761987"/>
              <a:gd name="csX7" fmla="*/ 268987 w 457292"/>
              <a:gd name="csY7" fmla="*/ 197267 h 761987"/>
              <a:gd name="csX8" fmla="*/ 264150 w 457292"/>
              <a:gd name="csY8" fmla="*/ 33999 h 761987"/>
              <a:gd name="csX9" fmla="*/ 262104 w 457292"/>
              <a:gd name="csY9" fmla="*/ 23060 h 761987"/>
              <a:gd name="csX10" fmla="*/ 232711 w 457292"/>
              <a:gd name="csY10" fmla="*/ 103 h 761987"/>
              <a:gd name="csX11" fmla="*/ 200266 w 457292"/>
              <a:gd name="csY11" fmla="*/ 18185 h 761987"/>
              <a:gd name="csX12" fmla="*/ 195616 w 457292"/>
              <a:gd name="csY12" fmla="*/ 33254 h 761987"/>
              <a:gd name="csX13" fmla="*/ 177272 w 457292"/>
              <a:gd name="csY13" fmla="*/ 205599 h 761987"/>
              <a:gd name="csX14" fmla="*/ 155915 w 457292"/>
              <a:gd name="csY14" fmla="*/ 251698 h 761987"/>
              <a:gd name="csX15" fmla="*/ 16869 w 457292"/>
              <a:gd name="csY15" fmla="*/ 337572 h 761987"/>
              <a:gd name="csX16" fmla="*/ 8461 w 457292"/>
              <a:gd name="csY16" fmla="*/ 344827 h 761987"/>
              <a:gd name="csX17" fmla="*/ 3289 w 457292"/>
              <a:gd name="csY17" fmla="*/ 381737 h 761987"/>
              <a:gd name="csX18" fmla="*/ 34097 w 457292"/>
              <a:gd name="csY18" fmla="*/ 400824 h 761987"/>
              <a:gd name="csX19" fmla="*/ 35027 w 457292"/>
              <a:gd name="csY19" fmla="*/ 400824 h 761987"/>
              <a:gd name="csX20" fmla="*/ 50505 w 457292"/>
              <a:gd name="csY20" fmla="*/ 397289 h 761987"/>
              <a:gd name="csX21" fmla="*/ 208896 w 457292"/>
              <a:gd name="csY21" fmla="*/ 327042 h 761987"/>
              <a:gd name="csX22" fmla="*/ 228095 w 457292"/>
              <a:gd name="csY22" fmla="*/ 329647 h 761987"/>
              <a:gd name="csX23" fmla="*/ 234941 w 457292"/>
              <a:gd name="csY23" fmla="*/ 329312 h 761987"/>
              <a:gd name="csX24" fmla="*/ 234941 w 457292"/>
              <a:gd name="csY24" fmla="*/ 698996 h 761987"/>
              <a:gd name="csX25" fmla="*/ 234011 w 457292"/>
              <a:gd name="csY25" fmla="*/ 698996 h 761987"/>
              <a:gd name="csX26" fmla="*/ 182739 w 457292"/>
              <a:gd name="csY26" fmla="*/ 750267 h 761987"/>
              <a:gd name="csX27" fmla="*/ 182739 w 457292"/>
              <a:gd name="csY27" fmla="*/ 752388 h 761987"/>
              <a:gd name="csX28" fmla="*/ 192487 w 457292"/>
              <a:gd name="csY28" fmla="*/ 761988 h 761987"/>
              <a:gd name="csX29" fmla="*/ 363118 w 457292"/>
              <a:gd name="csY29" fmla="*/ 761988 h 761987"/>
              <a:gd name="csX30" fmla="*/ 372792 w 457292"/>
              <a:gd name="csY30" fmla="*/ 752314 h 761987"/>
              <a:gd name="csX31" fmla="*/ 372755 w 457292"/>
              <a:gd name="csY31" fmla="*/ 750230 h 761987"/>
              <a:gd name="csX32" fmla="*/ 321483 w 457292"/>
              <a:gd name="csY32" fmla="*/ 698959 h 761987"/>
              <a:gd name="csX33" fmla="*/ 320553 w 457292"/>
              <a:gd name="csY33" fmla="*/ 698959 h 761987"/>
              <a:gd name="csX34" fmla="*/ 320590 w 457292"/>
              <a:gd name="csY34" fmla="*/ 355202 h 761987"/>
              <a:gd name="csX35" fmla="*/ 403487 w 457292"/>
              <a:gd name="csY35" fmla="*/ 399850 h 761987"/>
              <a:gd name="csX36" fmla="*/ 413980 w 457292"/>
              <a:gd name="csY36" fmla="*/ 403497 h 761987"/>
              <a:gd name="csX37" fmla="*/ 420677 w 457292"/>
              <a:gd name="csY37" fmla="*/ 404129 h 761987"/>
              <a:gd name="csX38" fmla="*/ 448546 w 457292"/>
              <a:gd name="csY38" fmla="*/ 389582 h 761987"/>
              <a:gd name="csX39" fmla="*/ 449178 w 457292"/>
              <a:gd name="csY39" fmla="*/ 352524 h 761987"/>
              <a:gd name="csX40" fmla="*/ 438351 w 457292"/>
              <a:gd name="csY40" fmla="*/ 340877 h 761987"/>
              <a:gd name="csX41" fmla="*/ 437983 w 457292"/>
              <a:gd name="csY41" fmla="*/ 251626 h 761987"/>
              <a:gd name="csX42" fmla="*/ 403529 w 457292"/>
              <a:gd name="csY42" fmla="*/ 286080 h 761987"/>
              <a:gd name="csX43" fmla="*/ 363159 w 457292"/>
              <a:gd name="csY43" fmla="*/ 286080 h 761987"/>
              <a:gd name="csX44" fmla="*/ 298382 w 457292"/>
              <a:gd name="csY44" fmla="*/ 238864 h 761987"/>
              <a:gd name="csX45" fmla="*/ 288671 w 457292"/>
              <a:gd name="csY45" fmla="*/ 217136 h 761987"/>
              <a:gd name="csX46" fmla="*/ 403561 w 457292"/>
              <a:gd name="csY46" fmla="*/ 217136 h 761987"/>
              <a:gd name="csX47" fmla="*/ 437978 w 457292"/>
              <a:gd name="csY47" fmla="*/ 251627 h 761987"/>
              <a:gd name="csX48" fmla="*/ 214888 w 457292"/>
              <a:gd name="csY48" fmla="*/ 35227 h 761987"/>
              <a:gd name="csX49" fmla="*/ 217307 w 457292"/>
              <a:gd name="csY49" fmla="*/ 27339 h 761987"/>
              <a:gd name="csX50" fmla="*/ 231259 w 457292"/>
              <a:gd name="csY50" fmla="*/ 19340 h 761987"/>
              <a:gd name="csX51" fmla="*/ 243946 w 457292"/>
              <a:gd name="csY51" fmla="*/ 29497 h 761987"/>
              <a:gd name="csX52" fmla="*/ 244877 w 457292"/>
              <a:gd name="csY52" fmla="*/ 34520 h 761987"/>
              <a:gd name="csX53" fmla="*/ 249416 w 457292"/>
              <a:gd name="csY53" fmla="*/ 187778 h 761987"/>
              <a:gd name="csX54" fmla="*/ 228207 w 457292"/>
              <a:gd name="csY54" fmla="*/ 184615 h 761987"/>
              <a:gd name="csX55" fmla="*/ 198293 w 457292"/>
              <a:gd name="csY55" fmla="*/ 191089 h 761987"/>
              <a:gd name="csX56" fmla="*/ 42810 w 457292"/>
              <a:gd name="csY56" fmla="*/ 379537 h 761987"/>
              <a:gd name="csX57" fmla="*/ 34699 w 457292"/>
              <a:gd name="csY57" fmla="*/ 381435 h 761987"/>
              <a:gd name="csX58" fmla="*/ 20821 w 457292"/>
              <a:gd name="csY58" fmla="*/ 373361 h 761987"/>
              <a:gd name="csX59" fmla="*/ 23276 w 457292"/>
              <a:gd name="csY59" fmla="*/ 357324 h 761987"/>
              <a:gd name="csX60" fmla="*/ 27146 w 457292"/>
              <a:gd name="csY60" fmla="*/ 353939 h 761987"/>
              <a:gd name="csX61" fmla="*/ 157629 w 457292"/>
              <a:gd name="csY61" fmla="*/ 273348 h 761987"/>
              <a:gd name="csX62" fmla="*/ 186092 w 457292"/>
              <a:gd name="csY62" fmla="*/ 315988 h 761987"/>
              <a:gd name="csX63" fmla="*/ 175083 w 457292"/>
              <a:gd name="csY63" fmla="*/ 257093 h 761987"/>
              <a:gd name="csX64" fmla="*/ 228215 w 457292"/>
              <a:gd name="csY64" fmla="*/ 203925 h 761987"/>
              <a:gd name="csX65" fmla="*/ 281383 w 457292"/>
              <a:gd name="csY65" fmla="*/ 257093 h 761987"/>
              <a:gd name="csX66" fmla="*/ 228215 w 457292"/>
              <a:gd name="csY66" fmla="*/ 310262 h 761987"/>
              <a:gd name="csX67" fmla="*/ 175083 w 457292"/>
              <a:gd name="csY67" fmla="*/ 257093 h 761987"/>
              <a:gd name="csX68" fmla="*/ 352563 w 457292"/>
              <a:gd name="csY68" fmla="*/ 742678 h 761987"/>
              <a:gd name="csX69" fmla="*/ 203068 w 457292"/>
              <a:gd name="csY69" fmla="*/ 742678 h 761987"/>
              <a:gd name="csX70" fmla="*/ 234098 w 457292"/>
              <a:gd name="csY70" fmla="*/ 718307 h 761987"/>
              <a:gd name="csX71" fmla="*/ 321498 w 457292"/>
              <a:gd name="csY71" fmla="*/ 718307 h 761987"/>
              <a:gd name="csX72" fmla="*/ 352566 w 457292"/>
              <a:gd name="csY72" fmla="*/ 742678 h 761987"/>
              <a:gd name="csX73" fmla="*/ 301254 w 457292"/>
              <a:gd name="csY73" fmla="*/ 698960 h 761987"/>
              <a:gd name="csX74" fmla="*/ 254336 w 457292"/>
              <a:gd name="csY74" fmla="*/ 698960 h 761987"/>
              <a:gd name="csX75" fmla="*/ 254336 w 457292"/>
              <a:gd name="csY75" fmla="*/ 324694 h 761987"/>
              <a:gd name="csX76" fmla="*/ 259620 w 457292"/>
              <a:gd name="csY76" fmla="*/ 322424 h 761987"/>
              <a:gd name="csX77" fmla="*/ 301254 w 457292"/>
              <a:gd name="csY77" fmla="*/ 344823 h 761987"/>
              <a:gd name="csX78" fmla="*/ 432633 w 457292"/>
              <a:gd name="csY78" fmla="*/ 378644 h 761987"/>
              <a:gd name="csX79" fmla="*/ 417415 w 457292"/>
              <a:gd name="csY79" fmla="*/ 384522 h 761987"/>
              <a:gd name="csX80" fmla="*/ 412615 w 457292"/>
              <a:gd name="csY80" fmla="*/ 382885 h 761987"/>
              <a:gd name="csX81" fmla="*/ 315688 w 457292"/>
              <a:gd name="csY81" fmla="*/ 330683 h 761987"/>
              <a:gd name="csX82" fmla="*/ 315279 w 457292"/>
              <a:gd name="csY82" fmla="*/ 330460 h 761987"/>
              <a:gd name="csX83" fmla="*/ 277552 w 457292"/>
              <a:gd name="csY83" fmla="*/ 310145 h 761987"/>
              <a:gd name="csX84" fmla="*/ 300322 w 457292"/>
              <a:gd name="csY84" fmla="*/ 264269 h 761987"/>
              <a:gd name="csX85" fmla="*/ 427014 w 457292"/>
              <a:gd name="csY85" fmla="*/ 356542 h 761987"/>
              <a:gd name="csX86" fmla="*/ 432670 w 457292"/>
              <a:gd name="csY86" fmla="*/ 362607 h 761987"/>
              <a:gd name="csX87" fmla="*/ 432632 w 457292"/>
              <a:gd name="csY87" fmla="*/ 378644 h 7619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Lst>
            <a:rect l="l" t="t" r="r" b="b"/>
            <a:pathLst>
              <a:path w="457292" h="761987">
                <a:moveTo>
                  <a:pt x="438355" y="340886"/>
                </a:moveTo>
                <a:lnTo>
                  <a:pt x="389651" y="305427"/>
                </a:lnTo>
                <a:lnTo>
                  <a:pt x="403492" y="305427"/>
                </a:lnTo>
                <a:cubicBezTo>
                  <a:pt x="433146" y="305427"/>
                  <a:pt x="457293" y="281279"/>
                  <a:pt x="457293" y="251626"/>
                </a:cubicBezTo>
                <a:cubicBezTo>
                  <a:pt x="457293" y="221973"/>
                  <a:pt x="433145" y="197825"/>
                  <a:pt x="403492" y="197825"/>
                </a:cubicBezTo>
                <a:lnTo>
                  <a:pt x="274456" y="197825"/>
                </a:lnTo>
                <a:cubicBezTo>
                  <a:pt x="272968" y="197825"/>
                  <a:pt x="271480" y="197899"/>
                  <a:pt x="270066" y="198011"/>
                </a:cubicBezTo>
                <a:cubicBezTo>
                  <a:pt x="269694" y="197750"/>
                  <a:pt x="269359" y="197490"/>
                  <a:pt x="268987" y="197267"/>
                </a:cubicBezTo>
                <a:lnTo>
                  <a:pt x="264150" y="33999"/>
                </a:lnTo>
                <a:cubicBezTo>
                  <a:pt x="264038" y="30204"/>
                  <a:pt x="263369" y="26557"/>
                  <a:pt x="262104" y="23060"/>
                </a:cubicBezTo>
                <a:cubicBezTo>
                  <a:pt x="257416" y="9963"/>
                  <a:pt x="246179" y="1182"/>
                  <a:pt x="232711" y="103"/>
                </a:cubicBezTo>
                <a:cubicBezTo>
                  <a:pt x="219354" y="-939"/>
                  <a:pt x="206926" y="5982"/>
                  <a:pt x="200266" y="18185"/>
                </a:cubicBezTo>
                <a:cubicBezTo>
                  <a:pt x="197774" y="22836"/>
                  <a:pt x="196174" y="28083"/>
                  <a:pt x="195616" y="33254"/>
                </a:cubicBezTo>
                <a:lnTo>
                  <a:pt x="177272" y="205599"/>
                </a:lnTo>
                <a:cubicBezTo>
                  <a:pt x="165180" y="217543"/>
                  <a:pt x="157255" y="233727"/>
                  <a:pt x="155915" y="251698"/>
                </a:cubicBezTo>
                <a:lnTo>
                  <a:pt x="16869" y="337572"/>
                </a:lnTo>
                <a:cubicBezTo>
                  <a:pt x="13744" y="339544"/>
                  <a:pt x="10916" y="341962"/>
                  <a:pt x="8461" y="344827"/>
                </a:cubicBezTo>
                <a:cubicBezTo>
                  <a:pt x="-543" y="355394"/>
                  <a:pt x="-2515" y="369533"/>
                  <a:pt x="3289" y="381737"/>
                </a:cubicBezTo>
                <a:cubicBezTo>
                  <a:pt x="8944" y="393569"/>
                  <a:pt x="20702" y="400824"/>
                  <a:pt x="34097" y="400824"/>
                </a:cubicBezTo>
                <a:lnTo>
                  <a:pt x="35027" y="400824"/>
                </a:lnTo>
                <a:cubicBezTo>
                  <a:pt x="40236" y="400712"/>
                  <a:pt x="45407" y="399522"/>
                  <a:pt x="50505" y="397289"/>
                </a:cubicBezTo>
                <a:lnTo>
                  <a:pt x="208896" y="327042"/>
                </a:lnTo>
                <a:cubicBezTo>
                  <a:pt x="214998" y="328717"/>
                  <a:pt x="221435" y="329647"/>
                  <a:pt x="228095" y="329647"/>
                </a:cubicBezTo>
                <a:cubicBezTo>
                  <a:pt x="230402" y="329647"/>
                  <a:pt x="232671" y="329535"/>
                  <a:pt x="234941" y="329312"/>
                </a:cubicBezTo>
                <a:lnTo>
                  <a:pt x="234941" y="698996"/>
                </a:lnTo>
                <a:lnTo>
                  <a:pt x="234011" y="698996"/>
                </a:lnTo>
                <a:cubicBezTo>
                  <a:pt x="205733" y="698996"/>
                  <a:pt x="182739" y="721991"/>
                  <a:pt x="182739" y="750267"/>
                </a:cubicBezTo>
                <a:lnTo>
                  <a:pt x="182739" y="752388"/>
                </a:lnTo>
                <a:cubicBezTo>
                  <a:pt x="182814" y="757672"/>
                  <a:pt x="187167" y="761988"/>
                  <a:pt x="192487" y="761988"/>
                </a:cubicBezTo>
                <a:lnTo>
                  <a:pt x="363118" y="761988"/>
                </a:lnTo>
                <a:cubicBezTo>
                  <a:pt x="368439" y="761988"/>
                  <a:pt x="372792" y="757672"/>
                  <a:pt x="372792" y="752314"/>
                </a:cubicBezTo>
                <a:lnTo>
                  <a:pt x="372755" y="750230"/>
                </a:lnTo>
                <a:cubicBezTo>
                  <a:pt x="372755" y="721953"/>
                  <a:pt x="349760" y="698959"/>
                  <a:pt x="321483" y="698959"/>
                </a:cubicBezTo>
                <a:lnTo>
                  <a:pt x="320553" y="698959"/>
                </a:lnTo>
                <a:lnTo>
                  <a:pt x="320590" y="355202"/>
                </a:lnTo>
                <a:lnTo>
                  <a:pt x="403487" y="399850"/>
                </a:lnTo>
                <a:cubicBezTo>
                  <a:pt x="406799" y="401636"/>
                  <a:pt x="410333" y="402864"/>
                  <a:pt x="413980" y="403497"/>
                </a:cubicBezTo>
                <a:cubicBezTo>
                  <a:pt x="416213" y="403906"/>
                  <a:pt x="418445" y="404129"/>
                  <a:pt x="420677" y="404129"/>
                </a:cubicBezTo>
                <a:cubicBezTo>
                  <a:pt x="431877" y="404129"/>
                  <a:pt x="442183" y="398883"/>
                  <a:pt x="448546" y="389582"/>
                </a:cubicBezTo>
                <a:cubicBezTo>
                  <a:pt x="456136" y="378531"/>
                  <a:pt x="456396" y="364318"/>
                  <a:pt x="449178" y="352524"/>
                </a:cubicBezTo>
                <a:cubicBezTo>
                  <a:pt x="446350" y="347947"/>
                  <a:pt x="442741" y="344040"/>
                  <a:pt x="438351" y="340877"/>
                </a:cubicBezTo>
                <a:close/>
                <a:moveTo>
                  <a:pt x="437983" y="251626"/>
                </a:moveTo>
                <a:cubicBezTo>
                  <a:pt x="437983" y="270639"/>
                  <a:pt x="422505" y="286080"/>
                  <a:pt x="403529" y="286080"/>
                </a:cubicBezTo>
                <a:lnTo>
                  <a:pt x="363159" y="286080"/>
                </a:lnTo>
                <a:lnTo>
                  <a:pt x="298382" y="238864"/>
                </a:lnTo>
                <a:cubicBezTo>
                  <a:pt x="296335" y="231014"/>
                  <a:pt x="293024" y="223721"/>
                  <a:pt x="288671" y="217136"/>
                </a:cubicBezTo>
                <a:lnTo>
                  <a:pt x="403561" y="217136"/>
                </a:lnTo>
                <a:cubicBezTo>
                  <a:pt x="422537" y="217173"/>
                  <a:pt x="437978" y="232614"/>
                  <a:pt x="437978" y="251627"/>
                </a:cubicBezTo>
                <a:close/>
                <a:moveTo>
                  <a:pt x="214888" y="35227"/>
                </a:moveTo>
                <a:cubicBezTo>
                  <a:pt x="215186" y="32511"/>
                  <a:pt x="216005" y="29758"/>
                  <a:pt x="217307" y="27339"/>
                </a:cubicBezTo>
                <a:cubicBezTo>
                  <a:pt x="220283" y="21870"/>
                  <a:pt x="225492" y="18893"/>
                  <a:pt x="231259" y="19340"/>
                </a:cubicBezTo>
                <a:cubicBezTo>
                  <a:pt x="237101" y="19786"/>
                  <a:pt x="241826" y="23582"/>
                  <a:pt x="243946" y="29497"/>
                </a:cubicBezTo>
                <a:cubicBezTo>
                  <a:pt x="244504" y="31060"/>
                  <a:pt x="244802" y="32772"/>
                  <a:pt x="244877" y="34520"/>
                </a:cubicBezTo>
                <a:lnTo>
                  <a:pt x="249416" y="187778"/>
                </a:lnTo>
                <a:cubicBezTo>
                  <a:pt x="242719" y="185731"/>
                  <a:pt x="235575" y="184615"/>
                  <a:pt x="228207" y="184615"/>
                </a:cubicBezTo>
                <a:cubicBezTo>
                  <a:pt x="217529" y="184615"/>
                  <a:pt x="207446" y="186959"/>
                  <a:pt x="198293" y="191089"/>
                </a:cubicBezTo>
                <a:close/>
                <a:moveTo>
                  <a:pt x="42810" y="379537"/>
                </a:moveTo>
                <a:cubicBezTo>
                  <a:pt x="40131" y="380728"/>
                  <a:pt x="37340" y="381360"/>
                  <a:pt x="34699" y="381435"/>
                </a:cubicBezTo>
                <a:cubicBezTo>
                  <a:pt x="28485" y="381583"/>
                  <a:pt x="23313" y="378570"/>
                  <a:pt x="20821" y="373361"/>
                </a:cubicBezTo>
                <a:cubicBezTo>
                  <a:pt x="18291" y="368077"/>
                  <a:pt x="19221" y="362087"/>
                  <a:pt x="23276" y="357324"/>
                </a:cubicBezTo>
                <a:cubicBezTo>
                  <a:pt x="24430" y="355985"/>
                  <a:pt x="25732" y="354831"/>
                  <a:pt x="27146" y="353939"/>
                </a:cubicBezTo>
                <a:lnTo>
                  <a:pt x="157629" y="273348"/>
                </a:lnTo>
                <a:cubicBezTo>
                  <a:pt x="161647" y="290798"/>
                  <a:pt x="171991" y="305868"/>
                  <a:pt x="186092" y="315988"/>
                </a:cubicBezTo>
                <a:close/>
                <a:moveTo>
                  <a:pt x="175083" y="257093"/>
                </a:moveTo>
                <a:cubicBezTo>
                  <a:pt x="175083" y="227774"/>
                  <a:pt x="198896" y="203925"/>
                  <a:pt x="228215" y="203925"/>
                </a:cubicBezTo>
                <a:cubicBezTo>
                  <a:pt x="257534" y="203925"/>
                  <a:pt x="281383" y="227774"/>
                  <a:pt x="281383" y="257093"/>
                </a:cubicBezTo>
                <a:cubicBezTo>
                  <a:pt x="281383" y="286412"/>
                  <a:pt x="257534" y="310262"/>
                  <a:pt x="228215" y="310262"/>
                </a:cubicBezTo>
                <a:cubicBezTo>
                  <a:pt x="198896" y="310262"/>
                  <a:pt x="175083" y="286412"/>
                  <a:pt x="175083" y="257093"/>
                </a:cubicBezTo>
                <a:close/>
                <a:moveTo>
                  <a:pt x="352563" y="742678"/>
                </a:moveTo>
                <a:lnTo>
                  <a:pt x="203068" y="742678"/>
                </a:lnTo>
                <a:cubicBezTo>
                  <a:pt x="206454" y="728687"/>
                  <a:pt x="219104" y="718307"/>
                  <a:pt x="234098" y="718307"/>
                </a:cubicBezTo>
                <a:lnTo>
                  <a:pt x="321498" y="718307"/>
                </a:lnTo>
                <a:cubicBezTo>
                  <a:pt x="336529" y="718270"/>
                  <a:pt x="349142" y="728687"/>
                  <a:pt x="352566" y="742678"/>
                </a:cubicBezTo>
                <a:close/>
                <a:moveTo>
                  <a:pt x="301254" y="698960"/>
                </a:moveTo>
                <a:lnTo>
                  <a:pt x="254336" y="698960"/>
                </a:lnTo>
                <a:lnTo>
                  <a:pt x="254336" y="324694"/>
                </a:lnTo>
                <a:cubicBezTo>
                  <a:pt x="256122" y="323987"/>
                  <a:pt x="257908" y="323243"/>
                  <a:pt x="259620" y="322424"/>
                </a:cubicBezTo>
                <a:lnTo>
                  <a:pt x="301254" y="344823"/>
                </a:lnTo>
                <a:close/>
                <a:moveTo>
                  <a:pt x="432633" y="378644"/>
                </a:moveTo>
                <a:cubicBezTo>
                  <a:pt x="429321" y="383480"/>
                  <a:pt x="423666" y="385676"/>
                  <a:pt x="417415" y="384522"/>
                </a:cubicBezTo>
                <a:cubicBezTo>
                  <a:pt x="415740" y="384225"/>
                  <a:pt x="414103" y="383667"/>
                  <a:pt x="412615" y="382885"/>
                </a:cubicBezTo>
                <a:lnTo>
                  <a:pt x="315688" y="330683"/>
                </a:lnTo>
                <a:cubicBezTo>
                  <a:pt x="315540" y="330609"/>
                  <a:pt x="315391" y="330535"/>
                  <a:pt x="315279" y="330460"/>
                </a:cubicBezTo>
                <a:lnTo>
                  <a:pt x="277552" y="310145"/>
                </a:lnTo>
                <a:cubicBezTo>
                  <a:pt x="290127" y="298425"/>
                  <a:pt x="298536" y="282314"/>
                  <a:pt x="300322" y="264269"/>
                </a:cubicBezTo>
                <a:lnTo>
                  <a:pt x="427014" y="356542"/>
                </a:lnTo>
                <a:cubicBezTo>
                  <a:pt x="429284" y="358180"/>
                  <a:pt x="431256" y="360300"/>
                  <a:pt x="432670" y="362607"/>
                </a:cubicBezTo>
                <a:cubicBezTo>
                  <a:pt x="435907" y="367891"/>
                  <a:pt x="435869" y="373881"/>
                  <a:pt x="432632" y="378644"/>
                </a:cubicBezTo>
                <a:close/>
              </a:path>
            </a:pathLst>
          </a:custGeom>
          <a:solidFill>
            <a:srgbClr val="000000"/>
          </a:solidFill>
          <a:ln w="9525" cap="flat">
            <a:noFill/>
            <a:prstDash val="solid"/>
            <a:miter/>
          </a:ln>
        </p:spPr>
      </p:sp>
      <p:sp>
        <p:nvSpPr>
          <p:cNvPr id="497" name="TextBox 496">
            <a:extLst>
              <a:ext uri="{FF2B5EF4-FFF2-40B4-BE49-F238E27FC236}">
                <a16:creationId xmlns:a16="http://schemas.microsoft.com/office/drawing/2014/main" id="{930185C6-6C50-6CAB-65FA-A5C2C577FA44}"/>
              </a:ext>
            </a:extLst>
          </p:cNvPr>
          <p:cNvSpPr txBox="1"/>
          <p:nvPr/>
        </p:nvSpPr>
        <p:spPr>
          <a:xfrm>
            <a:off x="3466490" y="3442375"/>
            <a:ext cx="357470" cy="10772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1161 MW</a:t>
            </a:r>
          </a:p>
        </p:txBody>
      </p:sp>
      <p:sp>
        <p:nvSpPr>
          <p:cNvPr id="498" name="TextBox 497">
            <a:extLst>
              <a:ext uri="{FF2B5EF4-FFF2-40B4-BE49-F238E27FC236}">
                <a16:creationId xmlns:a16="http://schemas.microsoft.com/office/drawing/2014/main" id="{AB55FB11-35DC-67C8-8219-787CD41C91F2}"/>
              </a:ext>
            </a:extLst>
          </p:cNvPr>
          <p:cNvSpPr txBox="1"/>
          <p:nvPr/>
        </p:nvSpPr>
        <p:spPr>
          <a:xfrm>
            <a:off x="380701" y="4115475"/>
            <a:ext cx="359073" cy="10772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756 MWp</a:t>
            </a:r>
          </a:p>
        </p:txBody>
      </p:sp>
      <p:grpSp>
        <p:nvGrpSpPr>
          <p:cNvPr id="499" name="Group 498">
            <a:extLst>
              <a:ext uri="{FF2B5EF4-FFF2-40B4-BE49-F238E27FC236}">
                <a16:creationId xmlns:a16="http://schemas.microsoft.com/office/drawing/2014/main" id="{62143030-0D8F-E591-7D0B-2A1CD4374805}"/>
              </a:ext>
            </a:extLst>
          </p:cNvPr>
          <p:cNvGrpSpPr/>
          <p:nvPr/>
        </p:nvGrpSpPr>
        <p:grpSpPr>
          <a:xfrm>
            <a:off x="178392" y="4084515"/>
            <a:ext cx="184817" cy="169642"/>
            <a:chOff x="9769578" y="2087539"/>
            <a:chExt cx="787208" cy="722569"/>
          </a:xfrm>
        </p:grpSpPr>
        <p:sp>
          <p:nvSpPr>
            <p:cNvPr id="500" name="Freeform: Shape 499">
              <a:extLst>
                <a:ext uri="{FF2B5EF4-FFF2-40B4-BE49-F238E27FC236}">
                  <a16:creationId xmlns:a16="http://schemas.microsoft.com/office/drawing/2014/main" id="{2314831D-4211-4940-F4E9-397C60C099C8}"/>
                </a:ext>
              </a:extLst>
            </p:cNvPr>
            <p:cNvSpPr/>
            <p:nvPr/>
          </p:nvSpPr>
          <p:spPr>
            <a:xfrm>
              <a:off x="10399667" y="2087539"/>
              <a:ext cx="22626" cy="61943"/>
            </a:xfrm>
            <a:custGeom>
              <a:avLst/>
              <a:gdLst>
                <a:gd name="csX0" fmla="*/ 13269 w 22626"/>
                <a:gd name="csY0" fmla="*/ 61913 h 61943"/>
                <a:gd name="csX1" fmla="*/ 2628 w 22626"/>
                <a:gd name="csY1" fmla="*/ 56815 h 61943"/>
                <a:gd name="csX2" fmla="*/ 7948 w 22626"/>
                <a:gd name="csY2" fmla="*/ 149 h 61943"/>
                <a:gd name="csX3" fmla="*/ 19669 w 22626"/>
                <a:gd name="csY3" fmla="*/ 4986 h 61943"/>
                <a:gd name="csX4" fmla="*/ 13269 w 22626"/>
                <a:gd name="csY4" fmla="*/ 61913 h 61943"/>
              </a:gdLst>
              <a:ahLst/>
              <a:cxnLst>
                <a:cxn ang="0">
                  <a:pos x="csX0" y="csY0"/>
                </a:cxn>
                <a:cxn ang="0">
                  <a:pos x="csX1" y="csY1"/>
                </a:cxn>
                <a:cxn ang="0">
                  <a:pos x="csX2" y="csY2"/>
                </a:cxn>
                <a:cxn ang="0">
                  <a:pos x="csX3" y="csY3"/>
                </a:cxn>
                <a:cxn ang="0">
                  <a:pos x="csX4" y="csY4"/>
                </a:cxn>
              </a:cxnLst>
              <a:rect l="l" t="t" r="r" b="b"/>
              <a:pathLst>
                <a:path w="22626" h="61943">
                  <a:moveTo>
                    <a:pt x="13269" y="61913"/>
                  </a:moveTo>
                  <a:cubicBezTo>
                    <a:pt x="8842" y="62173"/>
                    <a:pt x="5046" y="60834"/>
                    <a:pt x="2628" y="56815"/>
                  </a:cubicBezTo>
                  <a:cubicBezTo>
                    <a:pt x="954" y="54025"/>
                    <a:pt x="-4479" y="7144"/>
                    <a:pt x="7948" y="149"/>
                  </a:cubicBezTo>
                  <a:cubicBezTo>
                    <a:pt x="12413" y="-372"/>
                    <a:pt x="17622" y="298"/>
                    <a:pt x="19669" y="4986"/>
                  </a:cubicBezTo>
                  <a:cubicBezTo>
                    <a:pt x="21901" y="10232"/>
                    <a:pt x="27445" y="56890"/>
                    <a:pt x="13269" y="61913"/>
                  </a:cubicBezTo>
                  <a:close/>
                </a:path>
              </a:pathLst>
            </a:custGeom>
            <a:solidFill>
              <a:srgbClr val="000000"/>
            </a:solidFill>
            <a:ln w="9525" cap="flat">
              <a:noFill/>
              <a:prstDash val="solid"/>
              <a:miter/>
            </a:ln>
          </p:spPr>
        </p:sp>
        <p:sp>
          <p:nvSpPr>
            <p:cNvPr id="501" name="Freeform: Shape 500">
              <a:extLst>
                <a:ext uri="{FF2B5EF4-FFF2-40B4-BE49-F238E27FC236}">
                  <a16:creationId xmlns:a16="http://schemas.microsoft.com/office/drawing/2014/main" id="{156B120F-8312-11A4-9E21-E723EDDF3D11}"/>
                </a:ext>
              </a:extLst>
            </p:cNvPr>
            <p:cNvSpPr/>
            <p:nvPr/>
          </p:nvSpPr>
          <p:spPr>
            <a:xfrm>
              <a:off x="10304524" y="2126238"/>
              <a:ext cx="51292" cy="50341"/>
            </a:xfrm>
            <a:custGeom>
              <a:avLst/>
              <a:gdLst>
                <a:gd name="csX0" fmla="*/ 43224 w 51292"/>
                <a:gd name="csY0" fmla="*/ 50341 h 50341"/>
                <a:gd name="csX1" fmla="*/ 584 w 51292"/>
                <a:gd name="csY1" fmla="*/ 13208 h 50341"/>
                <a:gd name="csX2" fmla="*/ 9142 w 51292"/>
                <a:gd name="csY2" fmla="*/ 0 h 50341"/>
                <a:gd name="csX3" fmla="*/ 43223 w 51292"/>
                <a:gd name="csY3" fmla="*/ 50342 h 50341"/>
              </a:gdLst>
              <a:ahLst/>
              <a:cxnLst>
                <a:cxn ang="0">
                  <a:pos x="csX0" y="csY0"/>
                </a:cxn>
                <a:cxn ang="0">
                  <a:pos x="csX1" y="csY1"/>
                </a:cxn>
                <a:cxn ang="0">
                  <a:pos x="csX2" y="csY2"/>
                </a:cxn>
                <a:cxn ang="0">
                  <a:pos x="csX3" y="csY3"/>
                </a:cxn>
              </a:cxnLst>
              <a:rect l="l" t="t" r="r" b="b"/>
              <a:pathLst>
                <a:path w="51292" h="50341">
                  <a:moveTo>
                    <a:pt x="43224" y="50341"/>
                  </a:moveTo>
                  <a:cubicBezTo>
                    <a:pt x="32359" y="50229"/>
                    <a:pt x="1998" y="17189"/>
                    <a:pt x="584" y="13208"/>
                  </a:cubicBezTo>
                  <a:cubicBezTo>
                    <a:pt x="-1723" y="6623"/>
                    <a:pt x="3151" y="1712"/>
                    <a:pt x="9142" y="0"/>
                  </a:cubicBezTo>
                  <a:cubicBezTo>
                    <a:pt x="13271" y="149"/>
                    <a:pt x="72430" y="44016"/>
                    <a:pt x="43223" y="50342"/>
                  </a:cubicBezTo>
                  <a:close/>
                </a:path>
              </a:pathLst>
            </a:custGeom>
            <a:solidFill>
              <a:srgbClr val="000000"/>
            </a:solidFill>
            <a:ln w="9525" cap="flat">
              <a:noFill/>
              <a:prstDash val="solid"/>
              <a:miter/>
            </a:ln>
          </p:spPr>
        </p:sp>
        <p:sp>
          <p:nvSpPr>
            <p:cNvPr id="502" name="Freeform: Shape 501">
              <a:extLst>
                <a:ext uri="{FF2B5EF4-FFF2-40B4-BE49-F238E27FC236}">
                  <a16:creationId xmlns:a16="http://schemas.microsoft.com/office/drawing/2014/main" id="{711665EB-E3F6-21C2-7BDB-DE7B4AA865C2}"/>
                </a:ext>
              </a:extLst>
            </p:cNvPr>
            <p:cNvSpPr/>
            <p:nvPr/>
          </p:nvSpPr>
          <p:spPr>
            <a:xfrm>
              <a:off x="10467374" y="2128200"/>
              <a:ext cx="51032" cy="50208"/>
            </a:xfrm>
            <a:custGeom>
              <a:avLst/>
              <a:gdLst>
                <a:gd name="csX0" fmla="*/ 11790 w 51032"/>
                <a:gd name="csY0" fmla="*/ 50055 h 50208"/>
                <a:gd name="csX1" fmla="*/ 293 w 51032"/>
                <a:gd name="csY1" fmla="*/ 38409 h 50208"/>
                <a:gd name="csX2" fmla="*/ 38170 w 51032"/>
                <a:gd name="csY2" fmla="*/ 49 h 50208"/>
                <a:gd name="csX3" fmla="*/ 50412 w 51032"/>
                <a:gd name="csY3" fmla="*/ 12178 h 50208"/>
                <a:gd name="csX4" fmla="*/ 11791 w 51032"/>
                <a:gd name="csY4" fmla="*/ 50055 h 50208"/>
              </a:gdLst>
              <a:ahLst/>
              <a:cxnLst>
                <a:cxn ang="0">
                  <a:pos x="csX0" y="csY0"/>
                </a:cxn>
                <a:cxn ang="0">
                  <a:pos x="csX1" y="csY1"/>
                </a:cxn>
                <a:cxn ang="0">
                  <a:pos x="csX2" y="csY2"/>
                </a:cxn>
                <a:cxn ang="0">
                  <a:pos x="csX3" y="csY3"/>
                </a:cxn>
                <a:cxn ang="0">
                  <a:pos x="csX4" y="csY4"/>
                </a:cxn>
              </a:cxnLst>
              <a:rect l="l" t="t" r="r" b="b"/>
              <a:pathLst>
                <a:path w="51032" h="50208">
                  <a:moveTo>
                    <a:pt x="11790" y="50055"/>
                  </a:moveTo>
                  <a:cubicBezTo>
                    <a:pt x="5502" y="51283"/>
                    <a:pt x="-1530" y="44920"/>
                    <a:pt x="293" y="38409"/>
                  </a:cubicBezTo>
                  <a:cubicBezTo>
                    <a:pt x="1893" y="32642"/>
                    <a:pt x="32030" y="3434"/>
                    <a:pt x="38170" y="49"/>
                  </a:cubicBezTo>
                  <a:cubicBezTo>
                    <a:pt x="45277" y="-509"/>
                    <a:pt x="53351" y="3732"/>
                    <a:pt x="50412" y="12178"/>
                  </a:cubicBezTo>
                  <a:cubicBezTo>
                    <a:pt x="48105" y="18689"/>
                    <a:pt x="20720" y="46074"/>
                    <a:pt x="11791" y="50055"/>
                  </a:cubicBezTo>
                  <a:close/>
                </a:path>
              </a:pathLst>
            </a:custGeom>
            <a:solidFill>
              <a:srgbClr val="000000"/>
            </a:solidFill>
            <a:ln w="9525" cap="flat">
              <a:noFill/>
              <a:prstDash val="solid"/>
              <a:miter/>
            </a:ln>
          </p:spPr>
        </p:sp>
        <p:sp>
          <p:nvSpPr>
            <p:cNvPr id="503" name="Freeform: Shape 502">
              <a:extLst>
                <a:ext uri="{FF2B5EF4-FFF2-40B4-BE49-F238E27FC236}">
                  <a16:creationId xmlns:a16="http://schemas.microsoft.com/office/drawing/2014/main" id="{9D82D9FB-C02D-EE38-4FE8-3D6EAAB9E9E6}"/>
                </a:ext>
              </a:extLst>
            </p:cNvPr>
            <p:cNvSpPr/>
            <p:nvPr/>
          </p:nvSpPr>
          <p:spPr>
            <a:xfrm>
              <a:off x="10342823" y="2165944"/>
              <a:ext cx="136176" cy="134950"/>
            </a:xfrm>
            <a:custGeom>
              <a:avLst/>
              <a:gdLst>
                <a:gd name="csX0" fmla="*/ 76439 w 136176"/>
                <a:gd name="csY0" fmla="*/ 134831 h 134950"/>
                <a:gd name="csX1" fmla="*/ 62523 w 136176"/>
                <a:gd name="csY1" fmla="*/ 481 h 134950"/>
                <a:gd name="csX2" fmla="*/ 76439 w 136176"/>
                <a:gd name="csY2" fmla="*/ 134831 h 134950"/>
                <a:gd name="csX3" fmla="*/ 64792 w 136176"/>
                <a:gd name="csY3" fmla="*/ 20007 h 134950"/>
                <a:gd name="csX4" fmla="*/ 72866 w 136176"/>
                <a:gd name="csY4" fmla="*/ 114885 h 134950"/>
                <a:gd name="csX5" fmla="*/ 64792 w 136176"/>
                <a:gd name="csY5" fmla="*/ 20007 h 134950"/>
              </a:gdLst>
              <a:ahLst/>
              <a:cxnLst>
                <a:cxn ang="0">
                  <a:pos x="csX0" y="csY0"/>
                </a:cxn>
                <a:cxn ang="0">
                  <a:pos x="csX1" y="csY1"/>
                </a:cxn>
                <a:cxn ang="0">
                  <a:pos x="csX2" y="csY2"/>
                </a:cxn>
                <a:cxn ang="0">
                  <a:pos x="csX3" y="csY3"/>
                </a:cxn>
                <a:cxn ang="0">
                  <a:pos x="csX4" y="csY4"/>
                </a:cxn>
                <a:cxn ang="0">
                  <a:pos x="csX5" y="csY5"/>
                </a:cxn>
              </a:cxnLst>
              <a:rect l="l" t="t" r="r" b="b"/>
              <a:pathLst>
                <a:path w="136176" h="134950">
                  <a:moveTo>
                    <a:pt x="76439" y="134831"/>
                  </a:moveTo>
                  <a:cubicBezTo>
                    <a:pt x="-20193" y="139408"/>
                    <a:pt x="-25622" y="11225"/>
                    <a:pt x="62523" y="481"/>
                  </a:cubicBezTo>
                  <a:cubicBezTo>
                    <a:pt x="147467" y="-8895"/>
                    <a:pt x="167708" y="121772"/>
                    <a:pt x="76439" y="134831"/>
                  </a:cubicBezTo>
                  <a:close/>
                  <a:moveTo>
                    <a:pt x="64792" y="20007"/>
                  </a:moveTo>
                  <a:cubicBezTo>
                    <a:pt x="-543" y="26853"/>
                    <a:pt x="10359" y="121096"/>
                    <a:pt x="72866" y="114885"/>
                  </a:cubicBezTo>
                  <a:cubicBezTo>
                    <a:pt x="138128" y="107964"/>
                    <a:pt x="124621" y="13644"/>
                    <a:pt x="64792" y="20007"/>
                  </a:cubicBezTo>
                  <a:close/>
                </a:path>
              </a:pathLst>
            </a:custGeom>
            <a:solidFill>
              <a:srgbClr val="000000"/>
            </a:solidFill>
            <a:ln w="9525" cap="flat">
              <a:noFill/>
              <a:prstDash val="solid"/>
              <a:miter/>
            </a:ln>
          </p:spPr>
        </p:sp>
        <p:sp>
          <p:nvSpPr>
            <p:cNvPr id="504" name="Freeform: Shape 503">
              <a:extLst>
                <a:ext uri="{FF2B5EF4-FFF2-40B4-BE49-F238E27FC236}">
                  <a16:creationId xmlns:a16="http://schemas.microsoft.com/office/drawing/2014/main" id="{EF007D49-E289-C77D-E6E4-ACE0D7D0E7AB}"/>
                </a:ext>
              </a:extLst>
            </p:cNvPr>
            <p:cNvSpPr/>
            <p:nvPr/>
          </p:nvSpPr>
          <p:spPr>
            <a:xfrm>
              <a:off x="10267503" y="2225511"/>
              <a:ext cx="60258" cy="19815"/>
            </a:xfrm>
            <a:custGeom>
              <a:avLst/>
              <a:gdLst>
                <a:gd name="csX0" fmla="*/ 53117 w 60258"/>
                <a:gd name="csY0" fmla="*/ 19419 h 19815"/>
                <a:gd name="csX1" fmla="*/ 7464 w 60258"/>
                <a:gd name="csY1" fmla="*/ 19493 h 19815"/>
                <a:gd name="csX2" fmla="*/ 7203 w 60258"/>
                <a:gd name="csY2" fmla="*/ 295 h 19815"/>
                <a:gd name="csX3" fmla="*/ 53823 w 60258"/>
                <a:gd name="csY3" fmla="*/ 1411 h 19815"/>
                <a:gd name="csX4" fmla="*/ 53117 w 60258"/>
                <a:gd name="csY4" fmla="*/ 19419 h 19815"/>
              </a:gdLst>
              <a:ahLst/>
              <a:cxnLst>
                <a:cxn ang="0">
                  <a:pos x="csX0" y="csY0"/>
                </a:cxn>
                <a:cxn ang="0">
                  <a:pos x="csX1" y="csY1"/>
                </a:cxn>
                <a:cxn ang="0">
                  <a:pos x="csX2" y="csY2"/>
                </a:cxn>
                <a:cxn ang="0">
                  <a:pos x="csX3" y="csY3"/>
                </a:cxn>
                <a:cxn ang="0">
                  <a:pos x="csX4" y="csY4"/>
                </a:cxn>
              </a:cxnLst>
              <a:rect l="l" t="t" r="r" b="b"/>
              <a:pathLst>
                <a:path w="60258" h="19815">
                  <a:moveTo>
                    <a:pt x="53117" y="19419"/>
                  </a:moveTo>
                  <a:cubicBezTo>
                    <a:pt x="51145" y="19791"/>
                    <a:pt x="9845" y="20052"/>
                    <a:pt x="7464" y="19493"/>
                  </a:cubicBezTo>
                  <a:cubicBezTo>
                    <a:pt x="-3624" y="16852"/>
                    <a:pt x="-1205" y="4425"/>
                    <a:pt x="7203" y="295"/>
                  </a:cubicBezTo>
                  <a:cubicBezTo>
                    <a:pt x="14049" y="-3"/>
                    <a:pt x="48727" y="-524"/>
                    <a:pt x="53823" y="1411"/>
                  </a:cubicBezTo>
                  <a:cubicBezTo>
                    <a:pt x="63162" y="4946"/>
                    <a:pt x="61823" y="16405"/>
                    <a:pt x="53117" y="19419"/>
                  </a:cubicBezTo>
                  <a:close/>
                </a:path>
              </a:pathLst>
            </a:custGeom>
            <a:solidFill>
              <a:srgbClr val="000000"/>
            </a:solidFill>
            <a:ln w="9525" cap="flat">
              <a:noFill/>
              <a:prstDash val="solid"/>
              <a:miter/>
            </a:ln>
          </p:spPr>
        </p:sp>
        <p:sp>
          <p:nvSpPr>
            <p:cNvPr id="505" name="Freeform: Shape 504">
              <a:extLst>
                <a:ext uri="{FF2B5EF4-FFF2-40B4-BE49-F238E27FC236}">
                  <a16:creationId xmlns:a16="http://schemas.microsoft.com/office/drawing/2014/main" id="{21E462BE-E253-7DF2-E25A-D25D4EA1F3A6}"/>
                </a:ext>
              </a:extLst>
            </p:cNvPr>
            <p:cNvSpPr/>
            <p:nvPr/>
          </p:nvSpPr>
          <p:spPr>
            <a:xfrm>
              <a:off x="10495669" y="2225460"/>
              <a:ext cx="61117" cy="19777"/>
            </a:xfrm>
            <a:custGeom>
              <a:avLst/>
              <a:gdLst>
                <a:gd name="csX0" fmla="*/ 53256 w 61117"/>
                <a:gd name="csY0" fmla="*/ 19470 h 19777"/>
                <a:gd name="csX1" fmla="*/ 5483 w 61117"/>
                <a:gd name="csY1" fmla="*/ 17944 h 19777"/>
                <a:gd name="csX2" fmla="*/ 9836 w 61117"/>
                <a:gd name="csY2" fmla="*/ 345 h 19777"/>
                <a:gd name="csX3" fmla="*/ 55749 w 61117"/>
                <a:gd name="csY3" fmla="*/ 1387 h 19777"/>
                <a:gd name="csX4" fmla="*/ 53256 w 61117"/>
                <a:gd name="csY4" fmla="*/ 19469 h 19777"/>
              </a:gdLst>
              <a:ahLst/>
              <a:cxnLst>
                <a:cxn ang="0">
                  <a:pos x="csX0" y="csY0"/>
                </a:cxn>
                <a:cxn ang="0">
                  <a:pos x="csX1" y="csY1"/>
                </a:cxn>
                <a:cxn ang="0">
                  <a:pos x="csX2" y="csY2"/>
                </a:cxn>
                <a:cxn ang="0">
                  <a:pos x="csX3" y="csY3"/>
                </a:cxn>
                <a:cxn ang="0">
                  <a:pos x="csX4" y="csY4"/>
                </a:cxn>
              </a:cxnLst>
              <a:rect l="l" t="t" r="r" b="b"/>
              <a:pathLst>
                <a:path w="61117" h="19777">
                  <a:moveTo>
                    <a:pt x="53256" y="19470"/>
                  </a:moveTo>
                  <a:cubicBezTo>
                    <a:pt x="44066" y="19619"/>
                    <a:pt x="11436" y="20623"/>
                    <a:pt x="5483" y="17944"/>
                  </a:cubicBezTo>
                  <a:cubicBezTo>
                    <a:pt x="-3782" y="13740"/>
                    <a:pt x="-619" y="3508"/>
                    <a:pt x="9836" y="345"/>
                  </a:cubicBezTo>
                  <a:cubicBezTo>
                    <a:pt x="17686" y="308"/>
                    <a:pt x="50838" y="-883"/>
                    <a:pt x="55749" y="1387"/>
                  </a:cubicBezTo>
                  <a:cubicBezTo>
                    <a:pt x="64456" y="5368"/>
                    <a:pt x="61814" y="16828"/>
                    <a:pt x="53256" y="19469"/>
                  </a:cubicBezTo>
                  <a:close/>
                </a:path>
              </a:pathLst>
            </a:custGeom>
            <a:solidFill>
              <a:srgbClr val="000000"/>
            </a:solidFill>
            <a:ln w="9525" cap="flat">
              <a:noFill/>
              <a:prstDash val="solid"/>
              <a:miter/>
            </a:ln>
          </p:spPr>
        </p:sp>
        <p:sp>
          <p:nvSpPr>
            <p:cNvPr id="506" name="Freeform: Shape 505">
              <a:extLst>
                <a:ext uri="{FF2B5EF4-FFF2-40B4-BE49-F238E27FC236}">
                  <a16:creationId xmlns:a16="http://schemas.microsoft.com/office/drawing/2014/main" id="{582AFE2E-AC10-C940-3321-C4C4D638935C}"/>
                </a:ext>
              </a:extLst>
            </p:cNvPr>
            <p:cNvSpPr/>
            <p:nvPr/>
          </p:nvSpPr>
          <p:spPr>
            <a:xfrm>
              <a:off x="9769578" y="2320446"/>
              <a:ext cx="679488" cy="489662"/>
            </a:xfrm>
            <a:custGeom>
              <a:avLst/>
              <a:gdLst>
                <a:gd name="csX0" fmla="*/ 535831 w 679488"/>
                <a:gd name="csY0" fmla="*/ 570 h 489662"/>
                <a:gd name="csX1" fmla="*/ 595065 w 679488"/>
                <a:gd name="csY1" fmla="*/ 3398 h 489662"/>
                <a:gd name="csX2" fmla="*/ 616906 w 679488"/>
                <a:gd name="csY2" fmla="*/ 75653 h 489662"/>
                <a:gd name="csX3" fmla="*/ 665648 w 679488"/>
                <a:gd name="csY3" fmla="*/ 249227 h 489662"/>
                <a:gd name="csX4" fmla="*/ 679488 w 679488"/>
                <a:gd name="csY4" fmla="*/ 302694 h 489662"/>
                <a:gd name="csX5" fmla="*/ 623380 w 679488"/>
                <a:gd name="csY5" fmla="*/ 325465 h 489662"/>
                <a:gd name="csX6" fmla="*/ 349013 w 679488"/>
                <a:gd name="csY6" fmla="*/ 325502 h 489662"/>
                <a:gd name="csX7" fmla="*/ 349013 w 679488"/>
                <a:gd name="csY7" fmla="*/ 469529 h 489662"/>
                <a:gd name="csX8" fmla="*/ 469456 w 679488"/>
                <a:gd name="csY8" fmla="*/ 469567 h 489662"/>
                <a:gd name="csX9" fmla="*/ 488544 w 679488"/>
                <a:gd name="csY9" fmla="*/ 471911 h 489662"/>
                <a:gd name="csX10" fmla="*/ 488878 w 679488"/>
                <a:gd name="csY10" fmla="*/ 486533 h 489662"/>
                <a:gd name="csX11" fmla="*/ 470498 w 679488"/>
                <a:gd name="csY11" fmla="*/ 489249 h 489662"/>
                <a:gd name="csX12" fmla="*/ 220248 w 679488"/>
                <a:gd name="csY12" fmla="*/ 489249 h 489662"/>
                <a:gd name="csX13" fmla="*/ 194240 w 679488"/>
                <a:gd name="csY13" fmla="*/ 489249 h 489662"/>
                <a:gd name="csX14" fmla="*/ 213811 w 679488"/>
                <a:gd name="csY14" fmla="*/ 469530 h 489662"/>
                <a:gd name="csX15" fmla="*/ 329225 w 679488"/>
                <a:gd name="csY15" fmla="*/ 469530 h 489662"/>
                <a:gd name="csX16" fmla="*/ 329225 w 679488"/>
                <a:gd name="csY16" fmla="*/ 325502 h 489662"/>
                <a:gd name="csX17" fmla="*/ 43694 w 679488"/>
                <a:gd name="csY17" fmla="*/ 325540 h 489662"/>
                <a:gd name="csX18" fmla="*/ 906 w 679488"/>
                <a:gd name="csY18" fmla="*/ 297969 h 489662"/>
                <a:gd name="csX19" fmla="*/ 42355 w 679488"/>
                <a:gd name="csY19" fmla="*/ 144865 h 489662"/>
                <a:gd name="csX20" fmla="*/ 64567 w 679488"/>
                <a:gd name="csY20" fmla="*/ 64907 h 489662"/>
                <a:gd name="csX21" fmla="*/ 83320 w 679488"/>
                <a:gd name="csY21" fmla="*/ 4148 h 489662"/>
                <a:gd name="csX22" fmla="*/ 117737 w 679488"/>
                <a:gd name="csY22" fmla="*/ 613 h 489662"/>
                <a:gd name="csX23" fmla="*/ 535837 w 679488"/>
                <a:gd name="csY23" fmla="*/ 576 h 489662"/>
                <a:gd name="csX24" fmla="*/ 98053 w 679488"/>
                <a:gd name="csY24" fmla="*/ 20401 h 489662"/>
                <a:gd name="csX25" fmla="*/ 78035 w 679488"/>
                <a:gd name="csY25" fmla="*/ 91578 h 489662"/>
                <a:gd name="csX26" fmla="*/ 158291 w 679488"/>
                <a:gd name="csY26" fmla="*/ 91578 h 489662"/>
                <a:gd name="csX27" fmla="*/ 166588 w 679488"/>
                <a:gd name="csY27" fmla="*/ 47674 h 489662"/>
                <a:gd name="csX28" fmla="*/ 171574 w 679488"/>
                <a:gd name="csY28" fmla="*/ 20401 h 489662"/>
                <a:gd name="csX29" fmla="*/ 192559 w 679488"/>
                <a:gd name="csY29" fmla="*/ 20401 h 489662"/>
                <a:gd name="csX30" fmla="*/ 178904 w 679488"/>
                <a:gd name="csY30" fmla="*/ 91578 h 489662"/>
                <a:gd name="csX31" fmla="*/ 268461 w 679488"/>
                <a:gd name="csY31" fmla="*/ 91578 h 489662"/>
                <a:gd name="csX32" fmla="*/ 270544 w 679488"/>
                <a:gd name="csY32" fmla="*/ 20401 h 489662"/>
                <a:gd name="csX33" fmla="*/ 290409 w 679488"/>
                <a:gd name="csY33" fmla="*/ 20401 h 489662"/>
                <a:gd name="csX34" fmla="*/ 288958 w 679488"/>
                <a:gd name="csY34" fmla="*/ 91578 h 489662"/>
                <a:gd name="csX35" fmla="*/ 388266 w 679488"/>
                <a:gd name="csY35" fmla="*/ 91578 h 489662"/>
                <a:gd name="csX36" fmla="*/ 389717 w 679488"/>
                <a:gd name="csY36" fmla="*/ 91318 h 489662"/>
                <a:gd name="csX37" fmla="*/ 387075 w 679488"/>
                <a:gd name="csY37" fmla="*/ 20364 h 489662"/>
                <a:gd name="csX38" fmla="*/ 407614 w 679488"/>
                <a:gd name="csY38" fmla="*/ 20401 h 489662"/>
                <a:gd name="csX39" fmla="*/ 409475 w 679488"/>
                <a:gd name="csY39" fmla="*/ 91578 h 489662"/>
                <a:gd name="csX40" fmla="*/ 500520 w 679488"/>
                <a:gd name="csY40" fmla="*/ 91578 h 489662"/>
                <a:gd name="csX41" fmla="*/ 488614 w 679488"/>
                <a:gd name="csY41" fmla="*/ 20401 h 489662"/>
                <a:gd name="csX42" fmla="*/ 509113 w 679488"/>
                <a:gd name="csY42" fmla="*/ 20401 h 489662"/>
                <a:gd name="csX43" fmla="*/ 522024 w 679488"/>
                <a:gd name="csY43" fmla="*/ 91578 h 489662"/>
                <a:gd name="csX44" fmla="*/ 600457 w 679488"/>
                <a:gd name="csY44" fmla="*/ 91578 h 489662"/>
                <a:gd name="csX45" fmla="*/ 580774 w 679488"/>
                <a:gd name="csY45" fmla="*/ 20401 h 489662"/>
                <a:gd name="csX46" fmla="*/ 71963 w 679488"/>
                <a:gd name="csY46" fmla="*/ 111782 h 489662"/>
                <a:gd name="csX47" fmla="*/ 48002 w 679488"/>
                <a:gd name="csY47" fmla="*/ 200521 h 489662"/>
                <a:gd name="csX48" fmla="*/ 138564 w 679488"/>
                <a:gd name="csY48" fmla="*/ 200521 h 489662"/>
                <a:gd name="csX49" fmla="*/ 154600 w 679488"/>
                <a:gd name="csY49" fmla="*/ 111782 h 489662"/>
                <a:gd name="csX50" fmla="*/ 71963 w 679488"/>
                <a:gd name="csY50" fmla="*/ 111782 h 489662"/>
                <a:gd name="csX51" fmla="*/ 174947 w 679488"/>
                <a:gd name="csY51" fmla="*/ 111782 h 489662"/>
                <a:gd name="csX52" fmla="*/ 158241 w 679488"/>
                <a:gd name="csY52" fmla="*/ 200521 h 489662"/>
                <a:gd name="csX53" fmla="*/ 263092 w 679488"/>
                <a:gd name="csY53" fmla="*/ 200521 h 489662"/>
                <a:gd name="csX54" fmla="*/ 267297 w 679488"/>
                <a:gd name="csY54" fmla="*/ 111782 h 489662"/>
                <a:gd name="csX55" fmla="*/ 174949 w 679488"/>
                <a:gd name="csY55" fmla="*/ 111782 h 489662"/>
                <a:gd name="csX56" fmla="*/ 524210 w 679488"/>
                <a:gd name="csY56" fmla="*/ 111782 h 489662"/>
                <a:gd name="csX57" fmla="*/ 539502 w 679488"/>
                <a:gd name="csY57" fmla="*/ 200521 h 489662"/>
                <a:gd name="csX58" fmla="*/ 631366 w 679488"/>
                <a:gd name="csY58" fmla="*/ 200521 h 489662"/>
                <a:gd name="csX59" fmla="*/ 606660 w 679488"/>
                <a:gd name="csY59" fmla="*/ 111782 h 489662"/>
                <a:gd name="csX60" fmla="*/ 524210 w 679488"/>
                <a:gd name="csY60" fmla="*/ 111782 h 489662"/>
                <a:gd name="csX61" fmla="*/ 286418 w 679488"/>
                <a:gd name="csY61" fmla="*/ 111782 h 489662"/>
                <a:gd name="csX62" fmla="*/ 282884 w 679488"/>
                <a:gd name="csY62" fmla="*/ 200521 h 489662"/>
                <a:gd name="csX63" fmla="*/ 391640 w 679488"/>
                <a:gd name="csY63" fmla="*/ 200521 h 489662"/>
                <a:gd name="csX64" fmla="*/ 393724 w 679488"/>
                <a:gd name="csY64" fmla="*/ 173285 h 489662"/>
                <a:gd name="csX65" fmla="*/ 391640 w 679488"/>
                <a:gd name="csY65" fmla="*/ 111782 h 489662"/>
                <a:gd name="csX66" fmla="*/ 411624 w 679488"/>
                <a:gd name="csY66" fmla="*/ 111782 h 489662"/>
                <a:gd name="csX67" fmla="*/ 413708 w 679488"/>
                <a:gd name="csY67" fmla="*/ 200521 h 489662"/>
                <a:gd name="csX68" fmla="*/ 518292 w 679488"/>
                <a:gd name="csY68" fmla="*/ 200521 h 489662"/>
                <a:gd name="csX69" fmla="*/ 505121 w 679488"/>
                <a:gd name="csY69" fmla="*/ 111782 h 489662"/>
                <a:gd name="csX70" fmla="*/ 158240 w 679488"/>
                <a:gd name="csY70" fmla="*/ 220205 h 489662"/>
                <a:gd name="csX71" fmla="*/ 154148 w 679488"/>
                <a:gd name="csY71" fmla="*/ 220726 h 489662"/>
                <a:gd name="csX72" fmla="*/ 138558 w 679488"/>
                <a:gd name="csY72" fmla="*/ 305186 h 489662"/>
                <a:gd name="csX73" fmla="*/ 261716 w 679488"/>
                <a:gd name="csY73" fmla="*/ 305186 h 489662"/>
                <a:gd name="csX74" fmla="*/ 263093 w 679488"/>
                <a:gd name="csY74" fmla="*/ 220168 h 489662"/>
                <a:gd name="csX75" fmla="*/ 158242 w 679488"/>
                <a:gd name="csY75" fmla="*/ 220205 h 489662"/>
                <a:gd name="csX76" fmla="*/ 415787 w 679488"/>
                <a:gd name="csY76" fmla="*/ 220205 h 489662"/>
                <a:gd name="csX77" fmla="*/ 418503 w 679488"/>
                <a:gd name="csY77" fmla="*/ 305223 h 489662"/>
                <a:gd name="csX78" fmla="*/ 535965 w 679488"/>
                <a:gd name="csY78" fmla="*/ 305223 h 489662"/>
                <a:gd name="csX79" fmla="*/ 521975 w 679488"/>
                <a:gd name="csY79" fmla="*/ 220205 h 489662"/>
                <a:gd name="csX80" fmla="*/ 415790 w 679488"/>
                <a:gd name="csY80" fmla="*/ 220205 h 489662"/>
                <a:gd name="csX81" fmla="*/ 41969 w 679488"/>
                <a:gd name="csY81" fmla="*/ 220205 h 489662"/>
                <a:gd name="csX82" fmla="*/ 19235 w 679488"/>
                <a:gd name="csY82" fmla="*/ 305223 h 489662"/>
                <a:gd name="csX83" fmla="*/ 118581 w 679488"/>
                <a:gd name="csY83" fmla="*/ 305223 h 489662"/>
                <a:gd name="csX84" fmla="*/ 127622 w 679488"/>
                <a:gd name="csY84" fmla="*/ 256482 h 489662"/>
                <a:gd name="csX85" fmla="*/ 134655 w 679488"/>
                <a:gd name="csY85" fmla="*/ 220242 h 489662"/>
                <a:gd name="csX86" fmla="*/ 282884 w 679488"/>
                <a:gd name="csY86" fmla="*/ 220205 h 489662"/>
                <a:gd name="csX87" fmla="*/ 280838 w 679488"/>
                <a:gd name="csY87" fmla="*/ 305223 h 489662"/>
                <a:gd name="csX88" fmla="*/ 396329 w 679488"/>
                <a:gd name="csY88" fmla="*/ 305223 h 489662"/>
                <a:gd name="csX89" fmla="*/ 398115 w 679488"/>
                <a:gd name="csY89" fmla="*/ 304963 h 489662"/>
                <a:gd name="csX90" fmla="*/ 398152 w 679488"/>
                <a:gd name="csY90" fmla="*/ 281039 h 489662"/>
                <a:gd name="csX91" fmla="*/ 396887 w 679488"/>
                <a:gd name="csY91" fmla="*/ 249562 h 489662"/>
                <a:gd name="csX92" fmla="*/ 396329 w 679488"/>
                <a:gd name="csY92" fmla="*/ 220206 h 489662"/>
                <a:gd name="csX93" fmla="*/ 542326 w 679488"/>
                <a:gd name="csY93" fmla="*/ 220205 h 489662"/>
                <a:gd name="csX94" fmla="*/ 546977 w 679488"/>
                <a:gd name="csY94" fmla="*/ 248408 h 489662"/>
                <a:gd name="csX95" fmla="*/ 552968 w 679488"/>
                <a:gd name="csY95" fmla="*/ 284684 h 489662"/>
                <a:gd name="csX96" fmla="*/ 556279 w 679488"/>
                <a:gd name="csY96" fmla="*/ 305185 h 489662"/>
                <a:gd name="csX97" fmla="*/ 626786 w 679488"/>
                <a:gd name="csY97" fmla="*/ 305222 h 489662"/>
                <a:gd name="csX98" fmla="*/ 658933 w 679488"/>
                <a:gd name="csY98" fmla="*/ 305185 h 489662"/>
                <a:gd name="csX99" fmla="*/ 653538 w 679488"/>
                <a:gd name="csY99" fmla="*/ 278917 h 489662"/>
                <a:gd name="csX100" fmla="*/ 643640 w 679488"/>
                <a:gd name="csY100" fmla="*/ 243571 h 489662"/>
                <a:gd name="csX101" fmla="*/ 638059 w 679488"/>
                <a:gd name="csY101" fmla="*/ 220168 h 4896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Lst>
              <a:rect l="l" t="t" r="r" b="b"/>
              <a:pathLst>
                <a:path w="679488" h="489662">
                  <a:moveTo>
                    <a:pt x="535831" y="570"/>
                  </a:moveTo>
                  <a:cubicBezTo>
                    <a:pt x="545059" y="570"/>
                    <a:pt x="588888" y="-1886"/>
                    <a:pt x="595065" y="3398"/>
                  </a:cubicBezTo>
                  <a:cubicBezTo>
                    <a:pt x="600200" y="7751"/>
                    <a:pt x="614264" y="66204"/>
                    <a:pt x="616906" y="75653"/>
                  </a:cubicBezTo>
                  <a:lnTo>
                    <a:pt x="665648" y="249227"/>
                  </a:lnTo>
                  <a:cubicBezTo>
                    <a:pt x="669033" y="260911"/>
                    <a:pt x="679451" y="292053"/>
                    <a:pt x="679488" y="302694"/>
                  </a:cubicBezTo>
                  <a:cubicBezTo>
                    <a:pt x="679563" y="330637"/>
                    <a:pt x="641351" y="325428"/>
                    <a:pt x="623380" y="325465"/>
                  </a:cubicBezTo>
                  <a:lnTo>
                    <a:pt x="349013" y="325502"/>
                  </a:lnTo>
                  <a:lnTo>
                    <a:pt x="349013" y="469529"/>
                  </a:lnTo>
                  <a:lnTo>
                    <a:pt x="469456" y="469567"/>
                  </a:lnTo>
                  <a:cubicBezTo>
                    <a:pt x="474851" y="469567"/>
                    <a:pt x="484191" y="467818"/>
                    <a:pt x="488544" y="471911"/>
                  </a:cubicBezTo>
                  <a:cubicBezTo>
                    <a:pt x="492562" y="475668"/>
                    <a:pt x="492785" y="482626"/>
                    <a:pt x="488878" y="486533"/>
                  </a:cubicBezTo>
                  <a:cubicBezTo>
                    <a:pt x="484897" y="490515"/>
                    <a:pt x="475707" y="489324"/>
                    <a:pt x="470498" y="489249"/>
                  </a:cubicBezTo>
                  <a:lnTo>
                    <a:pt x="220248" y="489249"/>
                  </a:lnTo>
                  <a:cubicBezTo>
                    <a:pt x="211727" y="489249"/>
                    <a:pt x="202648" y="490180"/>
                    <a:pt x="194240" y="489249"/>
                  </a:cubicBezTo>
                  <a:cubicBezTo>
                    <a:pt x="177274" y="471316"/>
                    <a:pt x="200937" y="469530"/>
                    <a:pt x="213811" y="469530"/>
                  </a:cubicBezTo>
                  <a:lnTo>
                    <a:pt x="329225" y="469530"/>
                  </a:lnTo>
                  <a:lnTo>
                    <a:pt x="329225" y="325502"/>
                  </a:lnTo>
                  <a:cubicBezTo>
                    <a:pt x="310027" y="324833"/>
                    <a:pt x="43923" y="325540"/>
                    <a:pt x="43694" y="325540"/>
                  </a:cubicBezTo>
                  <a:cubicBezTo>
                    <a:pt x="25538" y="325614"/>
                    <a:pt x="-5717" y="328628"/>
                    <a:pt x="906" y="297969"/>
                  </a:cubicBezTo>
                  <a:cubicBezTo>
                    <a:pt x="11696" y="248223"/>
                    <a:pt x="28550" y="194014"/>
                    <a:pt x="42355" y="144865"/>
                  </a:cubicBezTo>
                  <a:lnTo>
                    <a:pt x="64567" y="64907"/>
                  </a:lnTo>
                  <a:cubicBezTo>
                    <a:pt x="67395" y="54638"/>
                    <a:pt x="77255" y="10696"/>
                    <a:pt x="83320" y="4148"/>
                  </a:cubicBezTo>
                  <a:cubicBezTo>
                    <a:pt x="88306" y="-1210"/>
                    <a:pt x="111002" y="613"/>
                    <a:pt x="117737" y="613"/>
                  </a:cubicBezTo>
                  <a:cubicBezTo>
                    <a:pt x="140656" y="539"/>
                    <a:pt x="505547" y="576"/>
                    <a:pt x="535837" y="576"/>
                  </a:cubicBezTo>
                  <a:close/>
                  <a:moveTo>
                    <a:pt x="98053" y="20401"/>
                  </a:moveTo>
                  <a:cubicBezTo>
                    <a:pt x="91095" y="44065"/>
                    <a:pt x="84509" y="67803"/>
                    <a:pt x="78035" y="91578"/>
                  </a:cubicBezTo>
                  <a:lnTo>
                    <a:pt x="158291" y="91578"/>
                  </a:lnTo>
                  <a:lnTo>
                    <a:pt x="166588" y="47674"/>
                  </a:lnTo>
                  <a:cubicBezTo>
                    <a:pt x="168337" y="38633"/>
                    <a:pt x="170495" y="29554"/>
                    <a:pt x="171574" y="20401"/>
                  </a:cubicBezTo>
                  <a:close/>
                  <a:moveTo>
                    <a:pt x="192559" y="20401"/>
                  </a:moveTo>
                  <a:cubicBezTo>
                    <a:pt x="187945" y="44065"/>
                    <a:pt x="182922" y="67803"/>
                    <a:pt x="178904" y="91578"/>
                  </a:cubicBezTo>
                  <a:lnTo>
                    <a:pt x="268461" y="91578"/>
                  </a:lnTo>
                  <a:cubicBezTo>
                    <a:pt x="269800" y="70891"/>
                    <a:pt x="271958" y="40754"/>
                    <a:pt x="270544" y="20401"/>
                  </a:cubicBezTo>
                  <a:close/>
                  <a:moveTo>
                    <a:pt x="290409" y="20401"/>
                  </a:moveTo>
                  <a:cubicBezTo>
                    <a:pt x="292084" y="43991"/>
                    <a:pt x="287619" y="67915"/>
                    <a:pt x="288958" y="91578"/>
                  </a:cubicBezTo>
                  <a:lnTo>
                    <a:pt x="388266" y="91578"/>
                  </a:lnTo>
                  <a:lnTo>
                    <a:pt x="389717" y="91318"/>
                  </a:lnTo>
                  <a:cubicBezTo>
                    <a:pt x="390870" y="88751"/>
                    <a:pt x="387745" y="28178"/>
                    <a:pt x="387075" y="20364"/>
                  </a:cubicBezTo>
                  <a:close/>
                  <a:moveTo>
                    <a:pt x="407614" y="20401"/>
                  </a:moveTo>
                  <a:cubicBezTo>
                    <a:pt x="406573" y="44065"/>
                    <a:pt x="410107" y="67877"/>
                    <a:pt x="409475" y="91578"/>
                  </a:cubicBezTo>
                  <a:lnTo>
                    <a:pt x="500520" y="91578"/>
                  </a:lnTo>
                  <a:cubicBezTo>
                    <a:pt x="500074" y="72343"/>
                    <a:pt x="491181" y="41424"/>
                    <a:pt x="488614" y="20401"/>
                  </a:cubicBezTo>
                  <a:close/>
                  <a:moveTo>
                    <a:pt x="509113" y="20401"/>
                  </a:moveTo>
                  <a:cubicBezTo>
                    <a:pt x="511792" y="39972"/>
                    <a:pt x="516294" y="73607"/>
                    <a:pt x="522024" y="91578"/>
                  </a:cubicBezTo>
                  <a:lnTo>
                    <a:pt x="600457" y="91578"/>
                  </a:lnTo>
                  <a:cubicBezTo>
                    <a:pt x="597145" y="70407"/>
                    <a:pt x="586318" y="42130"/>
                    <a:pt x="580774" y="20401"/>
                  </a:cubicBezTo>
                  <a:close/>
                  <a:moveTo>
                    <a:pt x="71963" y="111782"/>
                  </a:moveTo>
                  <a:cubicBezTo>
                    <a:pt x="64707" y="138981"/>
                    <a:pt x="52987" y="173657"/>
                    <a:pt x="48002" y="200521"/>
                  </a:cubicBezTo>
                  <a:lnTo>
                    <a:pt x="138564" y="200521"/>
                  </a:lnTo>
                  <a:cubicBezTo>
                    <a:pt x="142768" y="170866"/>
                    <a:pt x="148610" y="141175"/>
                    <a:pt x="154600" y="111782"/>
                  </a:cubicBezTo>
                  <a:lnTo>
                    <a:pt x="71963" y="111782"/>
                  </a:lnTo>
                  <a:close/>
                  <a:moveTo>
                    <a:pt x="174947" y="111782"/>
                  </a:moveTo>
                  <a:lnTo>
                    <a:pt x="158241" y="200521"/>
                  </a:lnTo>
                  <a:lnTo>
                    <a:pt x="263092" y="200521"/>
                  </a:lnTo>
                  <a:cubicBezTo>
                    <a:pt x="266441" y="182326"/>
                    <a:pt x="268339" y="131874"/>
                    <a:pt x="267297" y="111782"/>
                  </a:cubicBezTo>
                  <a:lnTo>
                    <a:pt x="174949" y="111782"/>
                  </a:lnTo>
                  <a:close/>
                  <a:moveTo>
                    <a:pt x="524210" y="111782"/>
                  </a:moveTo>
                  <a:cubicBezTo>
                    <a:pt x="526740" y="132432"/>
                    <a:pt x="533326" y="181359"/>
                    <a:pt x="539502" y="200521"/>
                  </a:cubicBezTo>
                  <a:lnTo>
                    <a:pt x="631366" y="200521"/>
                  </a:lnTo>
                  <a:cubicBezTo>
                    <a:pt x="622957" y="171015"/>
                    <a:pt x="614139" y="141548"/>
                    <a:pt x="606660" y="111782"/>
                  </a:cubicBezTo>
                  <a:lnTo>
                    <a:pt x="524210" y="111782"/>
                  </a:lnTo>
                  <a:close/>
                  <a:moveTo>
                    <a:pt x="286418" y="111782"/>
                  </a:moveTo>
                  <a:cubicBezTo>
                    <a:pt x="287646" y="131650"/>
                    <a:pt x="286753" y="181508"/>
                    <a:pt x="282884" y="200521"/>
                  </a:cubicBezTo>
                  <a:lnTo>
                    <a:pt x="391640" y="200521"/>
                  </a:lnTo>
                  <a:cubicBezTo>
                    <a:pt x="398077" y="200037"/>
                    <a:pt x="393947" y="179238"/>
                    <a:pt x="393724" y="173285"/>
                  </a:cubicBezTo>
                  <a:cubicBezTo>
                    <a:pt x="392831" y="152784"/>
                    <a:pt x="391566" y="132320"/>
                    <a:pt x="391640" y="111782"/>
                  </a:cubicBezTo>
                  <a:close/>
                  <a:moveTo>
                    <a:pt x="411624" y="111782"/>
                  </a:moveTo>
                  <a:cubicBezTo>
                    <a:pt x="410024" y="141362"/>
                    <a:pt x="415903" y="171090"/>
                    <a:pt x="413708" y="200521"/>
                  </a:cubicBezTo>
                  <a:lnTo>
                    <a:pt x="518292" y="200521"/>
                  </a:lnTo>
                  <a:cubicBezTo>
                    <a:pt x="516097" y="172392"/>
                    <a:pt x="503708" y="138534"/>
                    <a:pt x="505121" y="111782"/>
                  </a:cubicBezTo>
                  <a:close/>
                  <a:moveTo>
                    <a:pt x="158240" y="220205"/>
                  </a:moveTo>
                  <a:cubicBezTo>
                    <a:pt x="156826" y="220242"/>
                    <a:pt x="155338" y="220019"/>
                    <a:pt x="154148" y="220726"/>
                  </a:cubicBezTo>
                  <a:cubicBezTo>
                    <a:pt x="150390" y="246026"/>
                    <a:pt x="145218" y="280554"/>
                    <a:pt x="138558" y="305186"/>
                  </a:cubicBezTo>
                  <a:lnTo>
                    <a:pt x="261716" y="305186"/>
                  </a:lnTo>
                  <a:cubicBezTo>
                    <a:pt x="260712" y="276314"/>
                    <a:pt x="263986" y="247887"/>
                    <a:pt x="263093" y="220168"/>
                  </a:cubicBezTo>
                  <a:cubicBezTo>
                    <a:pt x="228192" y="219684"/>
                    <a:pt x="193181" y="220205"/>
                    <a:pt x="158242" y="220205"/>
                  </a:cubicBezTo>
                  <a:close/>
                  <a:moveTo>
                    <a:pt x="415787" y="220205"/>
                  </a:moveTo>
                  <a:cubicBezTo>
                    <a:pt x="414819" y="248483"/>
                    <a:pt x="419396" y="276871"/>
                    <a:pt x="418503" y="305223"/>
                  </a:cubicBezTo>
                  <a:lnTo>
                    <a:pt x="535965" y="305223"/>
                  </a:lnTo>
                  <a:cubicBezTo>
                    <a:pt x="532691" y="276760"/>
                    <a:pt x="526626" y="248483"/>
                    <a:pt x="521975" y="220205"/>
                  </a:cubicBezTo>
                  <a:lnTo>
                    <a:pt x="415790" y="220205"/>
                  </a:lnTo>
                  <a:close/>
                  <a:moveTo>
                    <a:pt x="41969" y="220205"/>
                  </a:moveTo>
                  <a:cubicBezTo>
                    <a:pt x="33634" y="245357"/>
                    <a:pt x="25523" y="279439"/>
                    <a:pt x="19235" y="305223"/>
                  </a:cubicBezTo>
                  <a:lnTo>
                    <a:pt x="118581" y="305223"/>
                  </a:lnTo>
                  <a:lnTo>
                    <a:pt x="127622" y="256482"/>
                  </a:lnTo>
                  <a:cubicBezTo>
                    <a:pt x="129966" y="244427"/>
                    <a:pt x="132757" y="232334"/>
                    <a:pt x="134655" y="220242"/>
                  </a:cubicBezTo>
                  <a:close/>
                  <a:moveTo>
                    <a:pt x="282884" y="220205"/>
                  </a:moveTo>
                  <a:cubicBezTo>
                    <a:pt x="283926" y="248445"/>
                    <a:pt x="280280" y="276945"/>
                    <a:pt x="280838" y="305223"/>
                  </a:cubicBezTo>
                  <a:lnTo>
                    <a:pt x="396329" y="305223"/>
                  </a:lnTo>
                  <a:lnTo>
                    <a:pt x="398115" y="304963"/>
                  </a:lnTo>
                  <a:cubicBezTo>
                    <a:pt x="400719" y="301391"/>
                    <a:pt x="398412" y="285876"/>
                    <a:pt x="398152" y="281039"/>
                  </a:cubicBezTo>
                  <a:lnTo>
                    <a:pt x="396887" y="249562"/>
                  </a:lnTo>
                  <a:cubicBezTo>
                    <a:pt x="396440" y="239777"/>
                    <a:pt x="395622" y="229991"/>
                    <a:pt x="396329" y="220206"/>
                  </a:cubicBezTo>
                  <a:close/>
                  <a:moveTo>
                    <a:pt x="542326" y="220205"/>
                  </a:moveTo>
                  <a:cubicBezTo>
                    <a:pt x="543405" y="229656"/>
                    <a:pt x="545377" y="239032"/>
                    <a:pt x="546977" y="248408"/>
                  </a:cubicBezTo>
                  <a:lnTo>
                    <a:pt x="552968" y="284684"/>
                  </a:lnTo>
                  <a:cubicBezTo>
                    <a:pt x="554084" y="291456"/>
                    <a:pt x="555609" y="298377"/>
                    <a:pt x="556279" y="305185"/>
                  </a:cubicBezTo>
                  <a:lnTo>
                    <a:pt x="626786" y="305222"/>
                  </a:lnTo>
                  <a:cubicBezTo>
                    <a:pt x="636423" y="305222"/>
                    <a:pt x="649817" y="306078"/>
                    <a:pt x="658933" y="305185"/>
                  </a:cubicBezTo>
                  <a:cubicBezTo>
                    <a:pt x="659082" y="296144"/>
                    <a:pt x="655994" y="287549"/>
                    <a:pt x="653538" y="278917"/>
                  </a:cubicBezTo>
                  <a:lnTo>
                    <a:pt x="643640" y="243571"/>
                  </a:lnTo>
                  <a:cubicBezTo>
                    <a:pt x="641520" y="235869"/>
                    <a:pt x="638878" y="228130"/>
                    <a:pt x="638059" y="220168"/>
                  </a:cubicBezTo>
                  <a:close/>
                </a:path>
              </a:pathLst>
            </a:custGeom>
            <a:solidFill>
              <a:srgbClr val="000000"/>
            </a:solidFill>
            <a:ln w="9525" cap="flat">
              <a:noFill/>
              <a:prstDash val="solid"/>
              <a:miter/>
            </a:ln>
          </p:spPr>
        </p:sp>
        <p:sp>
          <p:nvSpPr>
            <p:cNvPr id="507" name="Freeform: Shape 506">
              <a:extLst>
                <a:ext uri="{FF2B5EF4-FFF2-40B4-BE49-F238E27FC236}">
                  <a16:creationId xmlns:a16="http://schemas.microsoft.com/office/drawing/2014/main" id="{CCEF9B78-6A05-00B5-D9AD-E72BEC243E5D}"/>
                </a:ext>
              </a:extLst>
            </p:cNvPr>
            <p:cNvSpPr/>
            <p:nvPr/>
          </p:nvSpPr>
          <p:spPr>
            <a:xfrm>
              <a:off x="10465725" y="2293198"/>
              <a:ext cx="52563" cy="51450"/>
            </a:xfrm>
            <a:custGeom>
              <a:avLst/>
              <a:gdLst>
                <a:gd name="csX0" fmla="*/ 45547 w 52563"/>
                <a:gd name="csY0" fmla="*/ 51297 h 51450"/>
                <a:gd name="csX1" fmla="*/ 1159 w 52563"/>
                <a:gd name="csY1" fmla="*/ 13644 h 51450"/>
                <a:gd name="csX2" fmla="*/ 6815 w 52563"/>
                <a:gd name="csY2" fmla="*/ 26 h 51450"/>
                <a:gd name="csX3" fmla="*/ 51649 w 52563"/>
                <a:gd name="csY3" fmla="*/ 38796 h 51450"/>
                <a:gd name="csX4" fmla="*/ 45547 w 52563"/>
                <a:gd name="csY4" fmla="*/ 51297 h 51450"/>
              </a:gdLst>
              <a:ahLst/>
              <a:cxnLst>
                <a:cxn ang="0">
                  <a:pos x="csX0" y="csY0"/>
                </a:cxn>
                <a:cxn ang="0">
                  <a:pos x="csX1" y="csY1"/>
                </a:cxn>
                <a:cxn ang="0">
                  <a:pos x="csX2" y="csY2"/>
                </a:cxn>
                <a:cxn ang="0">
                  <a:pos x="csX3" y="csY3"/>
                </a:cxn>
                <a:cxn ang="0">
                  <a:pos x="csX4" y="csY4"/>
                </a:cxn>
              </a:cxnLst>
              <a:rect l="l" t="t" r="r" b="b"/>
              <a:pathLst>
                <a:path w="52563" h="51450">
                  <a:moveTo>
                    <a:pt x="45547" y="51297"/>
                  </a:moveTo>
                  <a:cubicBezTo>
                    <a:pt x="34459" y="54014"/>
                    <a:pt x="4397" y="19820"/>
                    <a:pt x="1159" y="13644"/>
                  </a:cubicBezTo>
                  <a:cubicBezTo>
                    <a:pt x="-1892" y="7803"/>
                    <a:pt x="1457" y="2593"/>
                    <a:pt x="6815" y="26"/>
                  </a:cubicBezTo>
                  <a:cubicBezTo>
                    <a:pt x="17977" y="-1053"/>
                    <a:pt x="47631" y="31392"/>
                    <a:pt x="51649" y="38796"/>
                  </a:cubicBezTo>
                  <a:cubicBezTo>
                    <a:pt x="54551" y="44154"/>
                    <a:pt x="50012" y="48916"/>
                    <a:pt x="45547" y="51297"/>
                  </a:cubicBezTo>
                  <a:close/>
                </a:path>
              </a:pathLst>
            </a:custGeom>
            <a:solidFill>
              <a:srgbClr val="000000"/>
            </a:solidFill>
            <a:ln w="9525" cap="flat">
              <a:noFill/>
              <a:prstDash val="solid"/>
              <a:miter/>
            </a:ln>
          </p:spPr>
        </p:sp>
      </p:grpSp>
      <p:sp>
        <p:nvSpPr>
          <p:cNvPr id="508" name="Freeform: Shape 507">
            <a:extLst>
              <a:ext uri="{FF2B5EF4-FFF2-40B4-BE49-F238E27FC236}">
                <a16:creationId xmlns:a16="http://schemas.microsoft.com/office/drawing/2014/main" id="{A3431641-32A5-7CD7-1D51-722DB267326D}"/>
              </a:ext>
            </a:extLst>
          </p:cNvPr>
          <p:cNvSpPr/>
          <p:nvPr/>
        </p:nvSpPr>
        <p:spPr>
          <a:xfrm>
            <a:off x="180975" y="4301240"/>
            <a:ext cx="123683" cy="206093"/>
          </a:xfrm>
          <a:custGeom>
            <a:avLst/>
            <a:gdLst>
              <a:gd name="csX0" fmla="*/ 438355 w 457292"/>
              <a:gd name="csY0" fmla="*/ 340886 h 761987"/>
              <a:gd name="csX1" fmla="*/ 389651 w 457292"/>
              <a:gd name="csY1" fmla="*/ 305427 h 761987"/>
              <a:gd name="csX2" fmla="*/ 403492 w 457292"/>
              <a:gd name="csY2" fmla="*/ 305427 h 761987"/>
              <a:gd name="csX3" fmla="*/ 457293 w 457292"/>
              <a:gd name="csY3" fmla="*/ 251626 h 761987"/>
              <a:gd name="csX4" fmla="*/ 403492 w 457292"/>
              <a:gd name="csY4" fmla="*/ 197825 h 761987"/>
              <a:gd name="csX5" fmla="*/ 274456 w 457292"/>
              <a:gd name="csY5" fmla="*/ 197825 h 761987"/>
              <a:gd name="csX6" fmla="*/ 270066 w 457292"/>
              <a:gd name="csY6" fmla="*/ 198011 h 761987"/>
              <a:gd name="csX7" fmla="*/ 268987 w 457292"/>
              <a:gd name="csY7" fmla="*/ 197267 h 761987"/>
              <a:gd name="csX8" fmla="*/ 264150 w 457292"/>
              <a:gd name="csY8" fmla="*/ 33999 h 761987"/>
              <a:gd name="csX9" fmla="*/ 262104 w 457292"/>
              <a:gd name="csY9" fmla="*/ 23060 h 761987"/>
              <a:gd name="csX10" fmla="*/ 232711 w 457292"/>
              <a:gd name="csY10" fmla="*/ 103 h 761987"/>
              <a:gd name="csX11" fmla="*/ 200266 w 457292"/>
              <a:gd name="csY11" fmla="*/ 18185 h 761987"/>
              <a:gd name="csX12" fmla="*/ 195616 w 457292"/>
              <a:gd name="csY12" fmla="*/ 33254 h 761987"/>
              <a:gd name="csX13" fmla="*/ 177272 w 457292"/>
              <a:gd name="csY13" fmla="*/ 205599 h 761987"/>
              <a:gd name="csX14" fmla="*/ 155915 w 457292"/>
              <a:gd name="csY14" fmla="*/ 251698 h 761987"/>
              <a:gd name="csX15" fmla="*/ 16869 w 457292"/>
              <a:gd name="csY15" fmla="*/ 337572 h 761987"/>
              <a:gd name="csX16" fmla="*/ 8461 w 457292"/>
              <a:gd name="csY16" fmla="*/ 344827 h 761987"/>
              <a:gd name="csX17" fmla="*/ 3289 w 457292"/>
              <a:gd name="csY17" fmla="*/ 381737 h 761987"/>
              <a:gd name="csX18" fmla="*/ 34097 w 457292"/>
              <a:gd name="csY18" fmla="*/ 400824 h 761987"/>
              <a:gd name="csX19" fmla="*/ 35027 w 457292"/>
              <a:gd name="csY19" fmla="*/ 400824 h 761987"/>
              <a:gd name="csX20" fmla="*/ 50505 w 457292"/>
              <a:gd name="csY20" fmla="*/ 397289 h 761987"/>
              <a:gd name="csX21" fmla="*/ 208896 w 457292"/>
              <a:gd name="csY21" fmla="*/ 327042 h 761987"/>
              <a:gd name="csX22" fmla="*/ 228095 w 457292"/>
              <a:gd name="csY22" fmla="*/ 329647 h 761987"/>
              <a:gd name="csX23" fmla="*/ 234941 w 457292"/>
              <a:gd name="csY23" fmla="*/ 329312 h 761987"/>
              <a:gd name="csX24" fmla="*/ 234941 w 457292"/>
              <a:gd name="csY24" fmla="*/ 698996 h 761987"/>
              <a:gd name="csX25" fmla="*/ 234011 w 457292"/>
              <a:gd name="csY25" fmla="*/ 698996 h 761987"/>
              <a:gd name="csX26" fmla="*/ 182739 w 457292"/>
              <a:gd name="csY26" fmla="*/ 750267 h 761987"/>
              <a:gd name="csX27" fmla="*/ 182739 w 457292"/>
              <a:gd name="csY27" fmla="*/ 752388 h 761987"/>
              <a:gd name="csX28" fmla="*/ 192487 w 457292"/>
              <a:gd name="csY28" fmla="*/ 761988 h 761987"/>
              <a:gd name="csX29" fmla="*/ 363118 w 457292"/>
              <a:gd name="csY29" fmla="*/ 761988 h 761987"/>
              <a:gd name="csX30" fmla="*/ 372792 w 457292"/>
              <a:gd name="csY30" fmla="*/ 752314 h 761987"/>
              <a:gd name="csX31" fmla="*/ 372755 w 457292"/>
              <a:gd name="csY31" fmla="*/ 750230 h 761987"/>
              <a:gd name="csX32" fmla="*/ 321483 w 457292"/>
              <a:gd name="csY32" fmla="*/ 698959 h 761987"/>
              <a:gd name="csX33" fmla="*/ 320553 w 457292"/>
              <a:gd name="csY33" fmla="*/ 698959 h 761987"/>
              <a:gd name="csX34" fmla="*/ 320590 w 457292"/>
              <a:gd name="csY34" fmla="*/ 355202 h 761987"/>
              <a:gd name="csX35" fmla="*/ 403487 w 457292"/>
              <a:gd name="csY35" fmla="*/ 399850 h 761987"/>
              <a:gd name="csX36" fmla="*/ 413980 w 457292"/>
              <a:gd name="csY36" fmla="*/ 403497 h 761987"/>
              <a:gd name="csX37" fmla="*/ 420677 w 457292"/>
              <a:gd name="csY37" fmla="*/ 404129 h 761987"/>
              <a:gd name="csX38" fmla="*/ 448546 w 457292"/>
              <a:gd name="csY38" fmla="*/ 389582 h 761987"/>
              <a:gd name="csX39" fmla="*/ 449178 w 457292"/>
              <a:gd name="csY39" fmla="*/ 352524 h 761987"/>
              <a:gd name="csX40" fmla="*/ 438351 w 457292"/>
              <a:gd name="csY40" fmla="*/ 340877 h 761987"/>
              <a:gd name="csX41" fmla="*/ 437983 w 457292"/>
              <a:gd name="csY41" fmla="*/ 251626 h 761987"/>
              <a:gd name="csX42" fmla="*/ 403529 w 457292"/>
              <a:gd name="csY42" fmla="*/ 286080 h 761987"/>
              <a:gd name="csX43" fmla="*/ 363159 w 457292"/>
              <a:gd name="csY43" fmla="*/ 286080 h 761987"/>
              <a:gd name="csX44" fmla="*/ 298382 w 457292"/>
              <a:gd name="csY44" fmla="*/ 238864 h 761987"/>
              <a:gd name="csX45" fmla="*/ 288671 w 457292"/>
              <a:gd name="csY45" fmla="*/ 217136 h 761987"/>
              <a:gd name="csX46" fmla="*/ 403561 w 457292"/>
              <a:gd name="csY46" fmla="*/ 217136 h 761987"/>
              <a:gd name="csX47" fmla="*/ 437978 w 457292"/>
              <a:gd name="csY47" fmla="*/ 251627 h 761987"/>
              <a:gd name="csX48" fmla="*/ 214888 w 457292"/>
              <a:gd name="csY48" fmla="*/ 35227 h 761987"/>
              <a:gd name="csX49" fmla="*/ 217307 w 457292"/>
              <a:gd name="csY49" fmla="*/ 27339 h 761987"/>
              <a:gd name="csX50" fmla="*/ 231259 w 457292"/>
              <a:gd name="csY50" fmla="*/ 19340 h 761987"/>
              <a:gd name="csX51" fmla="*/ 243946 w 457292"/>
              <a:gd name="csY51" fmla="*/ 29497 h 761987"/>
              <a:gd name="csX52" fmla="*/ 244877 w 457292"/>
              <a:gd name="csY52" fmla="*/ 34520 h 761987"/>
              <a:gd name="csX53" fmla="*/ 249416 w 457292"/>
              <a:gd name="csY53" fmla="*/ 187778 h 761987"/>
              <a:gd name="csX54" fmla="*/ 228207 w 457292"/>
              <a:gd name="csY54" fmla="*/ 184615 h 761987"/>
              <a:gd name="csX55" fmla="*/ 198293 w 457292"/>
              <a:gd name="csY55" fmla="*/ 191089 h 761987"/>
              <a:gd name="csX56" fmla="*/ 42810 w 457292"/>
              <a:gd name="csY56" fmla="*/ 379537 h 761987"/>
              <a:gd name="csX57" fmla="*/ 34699 w 457292"/>
              <a:gd name="csY57" fmla="*/ 381435 h 761987"/>
              <a:gd name="csX58" fmla="*/ 20821 w 457292"/>
              <a:gd name="csY58" fmla="*/ 373361 h 761987"/>
              <a:gd name="csX59" fmla="*/ 23276 w 457292"/>
              <a:gd name="csY59" fmla="*/ 357324 h 761987"/>
              <a:gd name="csX60" fmla="*/ 27146 w 457292"/>
              <a:gd name="csY60" fmla="*/ 353939 h 761987"/>
              <a:gd name="csX61" fmla="*/ 157629 w 457292"/>
              <a:gd name="csY61" fmla="*/ 273348 h 761987"/>
              <a:gd name="csX62" fmla="*/ 186092 w 457292"/>
              <a:gd name="csY62" fmla="*/ 315988 h 761987"/>
              <a:gd name="csX63" fmla="*/ 175083 w 457292"/>
              <a:gd name="csY63" fmla="*/ 257093 h 761987"/>
              <a:gd name="csX64" fmla="*/ 228215 w 457292"/>
              <a:gd name="csY64" fmla="*/ 203925 h 761987"/>
              <a:gd name="csX65" fmla="*/ 281383 w 457292"/>
              <a:gd name="csY65" fmla="*/ 257093 h 761987"/>
              <a:gd name="csX66" fmla="*/ 228215 w 457292"/>
              <a:gd name="csY66" fmla="*/ 310262 h 761987"/>
              <a:gd name="csX67" fmla="*/ 175083 w 457292"/>
              <a:gd name="csY67" fmla="*/ 257093 h 761987"/>
              <a:gd name="csX68" fmla="*/ 352563 w 457292"/>
              <a:gd name="csY68" fmla="*/ 742678 h 761987"/>
              <a:gd name="csX69" fmla="*/ 203068 w 457292"/>
              <a:gd name="csY69" fmla="*/ 742678 h 761987"/>
              <a:gd name="csX70" fmla="*/ 234098 w 457292"/>
              <a:gd name="csY70" fmla="*/ 718307 h 761987"/>
              <a:gd name="csX71" fmla="*/ 321498 w 457292"/>
              <a:gd name="csY71" fmla="*/ 718307 h 761987"/>
              <a:gd name="csX72" fmla="*/ 352566 w 457292"/>
              <a:gd name="csY72" fmla="*/ 742678 h 761987"/>
              <a:gd name="csX73" fmla="*/ 301254 w 457292"/>
              <a:gd name="csY73" fmla="*/ 698960 h 761987"/>
              <a:gd name="csX74" fmla="*/ 254336 w 457292"/>
              <a:gd name="csY74" fmla="*/ 698960 h 761987"/>
              <a:gd name="csX75" fmla="*/ 254336 w 457292"/>
              <a:gd name="csY75" fmla="*/ 324694 h 761987"/>
              <a:gd name="csX76" fmla="*/ 259620 w 457292"/>
              <a:gd name="csY76" fmla="*/ 322424 h 761987"/>
              <a:gd name="csX77" fmla="*/ 301254 w 457292"/>
              <a:gd name="csY77" fmla="*/ 344823 h 761987"/>
              <a:gd name="csX78" fmla="*/ 432633 w 457292"/>
              <a:gd name="csY78" fmla="*/ 378644 h 761987"/>
              <a:gd name="csX79" fmla="*/ 417415 w 457292"/>
              <a:gd name="csY79" fmla="*/ 384522 h 761987"/>
              <a:gd name="csX80" fmla="*/ 412615 w 457292"/>
              <a:gd name="csY80" fmla="*/ 382885 h 761987"/>
              <a:gd name="csX81" fmla="*/ 315688 w 457292"/>
              <a:gd name="csY81" fmla="*/ 330683 h 761987"/>
              <a:gd name="csX82" fmla="*/ 315279 w 457292"/>
              <a:gd name="csY82" fmla="*/ 330460 h 761987"/>
              <a:gd name="csX83" fmla="*/ 277552 w 457292"/>
              <a:gd name="csY83" fmla="*/ 310145 h 761987"/>
              <a:gd name="csX84" fmla="*/ 300322 w 457292"/>
              <a:gd name="csY84" fmla="*/ 264269 h 761987"/>
              <a:gd name="csX85" fmla="*/ 427014 w 457292"/>
              <a:gd name="csY85" fmla="*/ 356542 h 761987"/>
              <a:gd name="csX86" fmla="*/ 432670 w 457292"/>
              <a:gd name="csY86" fmla="*/ 362607 h 761987"/>
              <a:gd name="csX87" fmla="*/ 432632 w 457292"/>
              <a:gd name="csY87" fmla="*/ 378644 h 7619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Lst>
            <a:rect l="l" t="t" r="r" b="b"/>
            <a:pathLst>
              <a:path w="457292" h="761987">
                <a:moveTo>
                  <a:pt x="438355" y="340886"/>
                </a:moveTo>
                <a:lnTo>
                  <a:pt x="389651" y="305427"/>
                </a:lnTo>
                <a:lnTo>
                  <a:pt x="403492" y="305427"/>
                </a:lnTo>
                <a:cubicBezTo>
                  <a:pt x="433146" y="305427"/>
                  <a:pt x="457293" y="281279"/>
                  <a:pt x="457293" y="251626"/>
                </a:cubicBezTo>
                <a:cubicBezTo>
                  <a:pt x="457293" y="221973"/>
                  <a:pt x="433145" y="197825"/>
                  <a:pt x="403492" y="197825"/>
                </a:cubicBezTo>
                <a:lnTo>
                  <a:pt x="274456" y="197825"/>
                </a:lnTo>
                <a:cubicBezTo>
                  <a:pt x="272968" y="197825"/>
                  <a:pt x="271480" y="197899"/>
                  <a:pt x="270066" y="198011"/>
                </a:cubicBezTo>
                <a:cubicBezTo>
                  <a:pt x="269694" y="197750"/>
                  <a:pt x="269359" y="197490"/>
                  <a:pt x="268987" y="197267"/>
                </a:cubicBezTo>
                <a:lnTo>
                  <a:pt x="264150" y="33999"/>
                </a:lnTo>
                <a:cubicBezTo>
                  <a:pt x="264038" y="30204"/>
                  <a:pt x="263369" y="26557"/>
                  <a:pt x="262104" y="23060"/>
                </a:cubicBezTo>
                <a:cubicBezTo>
                  <a:pt x="257416" y="9963"/>
                  <a:pt x="246179" y="1182"/>
                  <a:pt x="232711" y="103"/>
                </a:cubicBezTo>
                <a:cubicBezTo>
                  <a:pt x="219354" y="-939"/>
                  <a:pt x="206926" y="5982"/>
                  <a:pt x="200266" y="18185"/>
                </a:cubicBezTo>
                <a:cubicBezTo>
                  <a:pt x="197774" y="22836"/>
                  <a:pt x="196174" y="28083"/>
                  <a:pt x="195616" y="33254"/>
                </a:cubicBezTo>
                <a:lnTo>
                  <a:pt x="177272" y="205599"/>
                </a:lnTo>
                <a:cubicBezTo>
                  <a:pt x="165180" y="217543"/>
                  <a:pt x="157255" y="233727"/>
                  <a:pt x="155915" y="251698"/>
                </a:cubicBezTo>
                <a:lnTo>
                  <a:pt x="16869" y="337572"/>
                </a:lnTo>
                <a:cubicBezTo>
                  <a:pt x="13744" y="339544"/>
                  <a:pt x="10916" y="341962"/>
                  <a:pt x="8461" y="344827"/>
                </a:cubicBezTo>
                <a:cubicBezTo>
                  <a:pt x="-543" y="355394"/>
                  <a:pt x="-2515" y="369533"/>
                  <a:pt x="3289" y="381737"/>
                </a:cubicBezTo>
                <a:cubicBezTo>
                  <a:pt x="8944" y="393569"/>
                  <a:pt x="20702" y="400824"/>
                  <a:pt x="34097" y="400824"/>
                </a:cubicBezTo>
                <a:lnTo>
                  <a:pt x="35027" y="400824"/>
                </a:lnTo>
                <a:cubicBezTo>
                  <a:pt x="40236" y="400712"/>
                  <a:pt x="45407" y="399522"/>
                  <a:pt x="50505" y="397289"/>
                </a:cubicBezTo>
                <a:lnTo>
                  <a:pt x="208896" y="327042"/>
                </a:lnTo>
                <a:cubicBezTo>
                  <a:pt x="214998" y="328717"/>
                  <a:pt x="221435" y="329647"/>
                  <a:pt x="228095" y="329647"/>
                </a:cubicBezTo>
                <a:cubicBezTo>
                  <a:pt x="230402" y="329647"/>
                  <a:pt x="232671" y="329535"/>
                  <a:pt x="234941" y="329312"/>
                </a:cubicBezTo>
                <a:lnTo>
                  <a:pt x="234941" y="698996"/>
                </a:lnTo>
                <a:lnTo>
                  <a:pt x="234011" y="698996"/>
                </a:lnTo>
                <a:cubicBezTo>
                  <a:pt x="205733" y="698996"/>
                  <a:pt x="182739" y="721991"/>
                  <a:pt x="182739" y="750267"/>
                </a:cubicBezTo>
                <a:lnTo>
                  <a:pt x="182739" y="752388"/>
                </a:lnTo>
                <a:cubicBezTo>
                  <a:pt x="182814" y="757672"/>
                  <a:pt x="187167" y="761988"/>
                  <a:pt x="192487" y="761988"/>
                </a:cubicBezTo>
                <a:lnTo>
                  <a:pt x="363118" y="761988"/>
                </a:lnTo>
                <a:cubicBezTo>
                  <a:pt x="368439" y="761988"/>
                  <a:pt x="372792" y="757672"/>
                  <a:pt x="372792" y="752314"/>
                </a:cubicBezTo>
                <a:lnTo>
                  <a:pt x="372755" y="750230"/>
                </a:lnTo>
                <a:cubicBezTo>
                  <a:pt x="372755" y="721953"/>
                  <a:pt x="349760" y="698959"/>
                  <a:pt x="321483" y="698959"/>
                </a:cubicBezTo>
                <a:lnTo>
                  <a:pt x="320553" y="698959"/>
                </a:lnTo>
                <a:lnTo>
                  <a:pt x="320590" y="355202"/>
                </a:lnTo>
                <a:lnTo>
                  <a:pt x="403487" y="399850"/>
                </a:lnTo>
                <a:cubicBezTo>
                  <a:pt x="406799" y="401636"/>
                  <a:pt x="410333" y="402864"/>
                  <a:pt x="413980" y="403497"/>
                </a:cubicBezTo>
                <a:cubicBezTo>
                  <a:pt x="416213" y="403906"/>
                  <a:pt x="418445" y="404129"/>
                  <a:pt x="420677" y="404129"/>
                </a:cubicBezTo>
                <a:cubicBezTo>
                  <a:pt x="431877" y="404129"/>
                  <a:pt x="442183" y="398883"/>
                  <a:pt x="448546" y="389582"/>
                </a:cubicBezTo>
                <a:cubicBezTo>
                  <a:pt x="456136" y="378531"/>
                  <a:pt x="456396" y="364318"/>
                  <a:pt x="449178" y="352524"/>
                </a:cubicBezTo>
                <a:cubicBezTo>
                  <a:pt x="446350" y="347947"/>
                  <a:pt x="442741" y="344040"/>
                  <a:pt x="438351" y="340877"/>
                </a:cubicBezTo>
                <a:close/>
                <a:moveTo>
                  <a:pt x="437983" y="251626"/>
                </a:moveTo>
                <a:cubicBezTo>
                  <a:pt x="437983" y="270639"/>
                  <a:pt x="422505" y="286080"/>
                  <a:pt x="403529" y="286080"/>
                </a:cubicBezTo>
                <a:lnTo>
                  <a:pt x="363159" y="286080"/>
                </a:lnTo>
                <a:lnTo>
                  <a:pt x="298382" y="238864"/>
                </a:lnTo>
                <a:cubicBezTo>
                  <a:pt x="296335" y="231014"/>
                  <a:pt x="293024" y="223721"/>
                  <a:pt x="288671" y="217136"/>
                </a:cubicBezTo>
                <a:lnTo>
                  <a:pt x="403561" y="217136"/>
                </a:lnTo>
                <a:cubicBezTo>
                  <a:pt x="422537" y="217173"/>
                  <a:pt x="437978" y="232614"/>
                  <a:pt x="437978" y="251627"/>
                </a:cubicBezTo>
                <a:close/>
                <a:moveTo>
                  <a:pt x="214888" y="35227"/>
                </a:moveTo>
                <a:cubicBezTo>
                  <a:pt x="215186" y="32511"/>
                  <a:pt x="216005" y="29758"/>
                  <a:pt x="217307" y="27339"/>
                </a:cubicBezTo>
                <a:cubicBezTo>
                  <a:pt x="220283" y="21870"/>
                  <a:pt x="225492" y="18893"/>
                  <a:pt x="231259" y="19340"/>
                </a:cubicBezTo>
                <a:cubicBezTo>
                  <a:pt x="237101" y="19786"/>
                  <a:pt x="241826" y="23582"/>
                  <a:pt x="243946" y="29497"/>
                </a:cubicBezTo>
                <a:cubicBezTo>
                  <a:pt x="244504" y="31060"/>
                  <a:pt x="244802" y="32772"/>
                  <a:pt x="244877" y="34520"/>
                </a:cubicBezTo>
                <a:lnTo>
                  <a:pt x="249416" y="187778"/>
                </a:lnTo>
                <a:cubicBezTo>
                  <a:pt x="242719" y="185731"/>
                  <a:pt x="235575" y="184615"/>
                  <a:pt x="228207" y="184615"/>
                </a:cubicBezTo>
                <a:cubicBezTo>
                  <a:pt x="217529" y="184615"/>
                  <a:pt x="207446" y="186959"/>
                  <a:pt x="198293" y="191089"/>
                </a:cubicBezTo>
                <a:close/>
                <a:moveTo>
                  <a:pt x="42810" y="379537"/>
                </a:moveTo>
                <a:cubicBezTo>
                  <a:pt x="40131" y="380728"/>
                  <a:pt x="37340" y="381360"/>
                  <a:pt x="34699" y="381435"/>
                </a:cubicBezTo>
                <a:cubicBezTo>
                  <a:pt x="28485" y="381583"/>
                  <a:pt x="23313" y="378570"/>
                  <a:pt x="20821" y="373361"/>
                </a:cubicBezTo>
                <a:cubicBezTo>
                  <a:pt x="18291" y="368077"/>
                  <a:pt x="19221" y="362087"/>
                  <a:pt x="23276" y="357324"/>
                </a:cubicBezTo>
                <a:cubicBezTo>
                  <a:pt x="24430" y="355985"/>
                  <a:pt x="25732" y="354831"/>
                  <a:pt x="27146" y="353939"/>
                </a:cubicBezTo>
                <a:lnTo>
                  <a:pt x="157629" y="273348"/>
                </a:lnTo>
                <a:cubicBezTo>
                  <a:pt x="161647" y="290798"/>
                  <a:pt x="171991" y="305868"/>
                  <a:pt x="186092" y="315988"/>
                </a:cubicBezTo>
                <a:close/>
                <a:moveTo>
                  <a:pt x="175083" y="257093"/>
                </a:moveTo>
                <a:cubicBezTo>
                  <a:pt x="175083" y="227774"/>
                  <a:pt x="198896" y="203925"/>
                  <a:pt x="228215" y="203925"/>
                </a:cubicBezTo>
                <a:cubicBezTo>
                  <a:pt x="257534" y="203925"/>
                  <a:pt x="281383" y="227774"/>
                  <a:pt x="281383" y="257093"/>
                </a:cubicBezTo>
                <a:cubicBezTo>
                  <a:pt x="281383" y="286412"/>
                  <a:pt x="257534" y="310262"/>
                  <a:pt x="228215" y="310262"/>
                </a:cubicBezTo>
                <a:cubicBezTo>
                  <a:pt x="198896" y="310262"/>
                  <a:pt x="175083" y="286412"/>
                  <a:pt x="175083" y="257093"/>
                </a:cubicBezTo>
                <a:close/>
                <a:moveTo>
                  <a:pt x="352563" y="742678"/>
                </a:moveTo>
                <a:lnTo>
                  <a:pt x="203068" y="742678"/>
                </a:lnTo>
                <a:cubicBezTo>
                  <a:pt x="206454" y="728687"/>
                  <a:pt x="219104" y="718307"/>
                  <a:pt x="234098" y="718307"/>
                </a:cubicBezTo>
                <a:lnTo>
                  <a:pt x="321498" y="718307"/>
                </a:lnTo>
                <a:cubicBezTo>
                  <a:pt x="336529" y="718270"/>
                  <a:pt x="349142" y="728687"/>
                  <a:pt x="352566" y="742678"/>
                </a:cubicBezTo>
                <a:close/>
                <a:moveTo>
                  <a:pt x="301254" y="698960"/>
                </a:moveTo>
                <a:lnTo>
                  <a:pt x="254336" y="698960"/>
                </a:lnTo>
                <a:lnTo>
                  <a:pt x="254336" y="324694"/>
                </a:lnTo>
                <a:cubicBezTo>
                  <a:pt x="256122" y="323987"/>
                  <a:pt x="257908" y="323243"/>
                  <a:pt x="259620" y="322424"/>
                </a:cubicBezTo>
                <a:lnTo>
                  <a:pt x="301254" y="344823"/>
                </a:lnTo>
                <a:close/>
                <a:moveTo>
                  <a:pt x="432633" y="378644"/>
                </a:moveTo>
                <a:cubicBezTo>
                  <a:pt x="429321" y="383480"/>
                  <a:pt x="423666" y="385676"/>
                  <a:pt x="417415" y="384522"/>
                </a:cubicBezTo>
                <a:cubicBezTo>
                  <a:pt x="415740" y="384225"/>
                  <a:pt x="414103" y="383667"/>
                  <a:pt x="412615" y="382885"/>
                </a:cubicBezTo>
                <a:lnTo>
                  <a:pt x="315688" y="330683"/>
                </a:lnTo>
                <a:cubicBezTo>
                  <a:pt x="315540" y="330609"/>
                  <a:pt x="315391" y="330535"/>
                  <a:pt x="315279" y="330460"/>
                </a:cubicBezTo>
                <a:lnTo>
                  <a:pt x="277552" y="310145"/>
                </a:lnTo>
                <a:cubicBezTo>
                  <a:pt x="290127" y="298425"/>
                  <a:pt x="298536" y="282314"/>
                  <a:pt x="300322" y="264269"/>
                </a:cubicBezTo>
                <a:lnTo>
                  <a:pt x="427014" y="356542"/>
                </a:lnTo>
                <a:cubicBezTo>
                  <a:pt x="429284" y="358180"/>
                  <a:pt x="431256" y="360300"/>
                  <a:pt x="432670" y="362607"/>
                </a:cubicBezTo>
                <a:cubicBezTo>
                  <a:pt x="435907" y="367891"/>
                  <a:pt x="435869" y="373881"/>
                  <a:pt x="432632" y="378644"/>
                </a:cubicBezTo>
                <a:close/>
              </a:path>
            </a:pathLst>
          </a:custGeom>
          <a:solidFill>
            <a:srgbClr val="000000"/>
          </a:solidFill>
          <a:ln w="9525" cap="flat">
            <a:noFill/>
            <a:prstDash val="solid"/>
            <a:miter/>
          </a:ln>
        </p:spPr>
      </p:sp>
      <p:sp>
        <p:nvSpPr>
          <p:cNvPr id="509" name="TextBox 508">
            <a:extLst>
              <a:ext uri="{FF2B5EF4-FFF2-40B4-BE49-F238E27FC236}">
                <a16:creationId xmlns:a16="http://schemas.microsoft.com/office/drawing/2014/main" id="{2B20BE35-4BF2-FB71-9829-CD6A3C8B0172}"/>
              </a:ext>
            </a:extLst>
          </p:cNvPr>
          <p:cNvSpPr txBox="1"/>
          <p:nvPr/>
        </p:nvSpPr>
        <p:spPr>
          <a:xfrm>
            <a:off x="348640" y="4350425"/>
            <a:ext cx="357470" cy="10772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1341 MW</a:t>
            </a:r>
          </a:p>
        </p:txBody>
      </p:sp>
      <p:sp>
        <p:nvSpPr>
          <p:cNvPr id="510" name="TextBox 509">
            <a:extLst>
              <a:ext uri="{FF2B5EF4-FFF2-40B4-BE49-F238E27FC236}">
                <a16:creationId xmlns:a16="http://schemas.microsoft.com/office/drawing/2014/main" id="{590ACC85-9750-2A04-DD0C-47880A9B8C1A}"/>
              </a:ext>
            </a:extLst>
          </p:cNvPr>
          <p:cNvSpPr txBox="1"/>
          <p:nvPr/>
        </p:nvSpPr>
        <p:spPr>
          <a:xfrm>
            <a:off x="374351" y="3601125"/>
            <a:ext cx="359074" cy="107722"/>
          </a:xfrm>
          <a:prstGeom prst="rect">
            <a:avLst/>
          </a:prstGeom>
          <a:noFill/>
        </p:spPr>
        <p:txBody>
          <a:bodyPr wrap="non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261 MWp</a:t>
            </a:r>
          </a:p>
        </p:txBody>
      </p:sp>
      <p:grpSp>
        <p:nvGrpSpPr>
          <p:cNvPr id="511" name="Group 510">
            <a:extLst>
              <a:ext uri="{FF2B5EF4-FFF2-40B4-BE49-F238E27FC236}">
                <a16:creationId xmlns:a16="http://schemas.microsoft.com/office/drawing/2014/main" id="{06186DDB-4169-32B0-F6A2-9E2EA6E7DDE1}"/>
              </a:ext>
            </a:extLst>
          </p:cNvPr>
          <p:cNvGrpSpPr/>
          <p:nvPr/>
        </p:nvGrpSpPr>
        <p:grpSpPr>
          <a:xfrm>
            <a:off x="172042" y="3570165"/>
            <a:ext cx="184817" cy="169642"/>
            <a:chOff x="9769578" y="2087539"/>
            <a:chExt cx="787208" cy="722569"/>
          </a:xfrm>
        </p:grpSpPr>
        <p:sp>
          <p:nvSpPr>
            <p:cNvPr id="320" name="Freeform: Shape 319">
              <a:extLst>
                <a:ext uri="{FF2B5EF4-FFF2-40B4-BE49-F238E27FC236}">
                  <a16:creationId xmlns:a16="http://schemas.microsoft.com/office/drawing/2014/main" id="{8C00B088-A558-60AE-25D8-8D7584082347}"/>
                </a:ext>
              </a:extLst>
            </p:cNvPr>
            <p:cNvSpPr/>
            <p:nvPr/>
          </p:nvSpPr>
          <p:spPr>
            <a:xfrm>
              <a:off x="10399667" y="2087539"/>
              <a:ext cx="22626" cy="61943"/>
            </a:xfrm>
            <a:custGeom>
              <a:avLst/>
              <a:gdLst>
                <a:gd name="csX0" fmla="*/ 13269 w 22626"/>
                <a:gd name="csY0" fmla="*/ 61913 h 61943"/>
                <a:gd name="csX1" fmla="*/ 2628 w 22626"/>
                <a:gd name="csY1" fmla="*/ 56815 h 61943"/>
                <a:gd name="csX2" fmla="*/ 7948 w 22626"/>
                <a:gd name="csY2" fmla="*/ 149 h 61943"/>
                <a:gd name="csX3" fmla="*/ 19669 w 22626"/>
                <a:gd name="csY3" fmla="*/ 4986 h 61943"/>
                <a:gd name="csX4" fmla="*/ 13269 w 22626"/>
                <a:gd name="csY4" fmla="*/ 61913 h 61943"/>
              </a:gdLst>
              <a:ahLst/>
              <a:cxnLst>
                <a:cxn ang="0">
                  <a:pos x="csX0" y="csY0"/>
                </a:cxn>
                <a:cxn ang="0">
                  <a:pos x="csX1" y="csY1"/>
                </a:cxn>
                <a:cxn ang="0">
                  <a:pos x="csX2" y="csY2"/>
                </a:cxn>
                <a:cxn ang="0">
                  <a:pos x="csX3" y="csY3"/>
                </a:cxn>
                <a:cxn ang="0">
                  <a:pos x="csX4" y="csY4"/>
                </a:cxn>
              </a:cxnLst>
              <a:rect l="l" t="t" r="r" b="b"/>
              <a:pathLst>
                <a:path w="22626" h="61943">
                  <a:moveTo>
                    <a:pt x="13269" y="61913"/>
                  </a:moveTo>
                  <a:cubicBezTo>
                    <a:pt x="8842" y="62173"/>
                    <a:pt x="5046" y="60834"/>
                    <a:pt x="2628" y="56815"/>
                  </a:cubicBezTo>
                  <a:cubicBezTo>
                    <a:pt x="954" y="54025"/>
                    <a:pt x="-4479" y="7144"/>
                    <a:pt x="7948" y="149"/>
                  </a:cubicBezTo>
                  <a:cubicBezTo>
                    <a:pt x="12413" y="-372"/>
                    <a:pt x="17622" y="298"/>
                    <a:pt x="19669" y="4986"/>
                  </a:cubicBezTo>
                  <a:cubicBezTo>
                    <a:pt x="21901" y="10232"/>
                    <a:pt x="27445" y="56890"/>
                    <a:pt x="13269" y="61913"/>
                  </a:cubicBezTo>
                  <a:close/>
                </a:path>
              </a:pathLst>
            </a:custGeom>
            <a:solidFill>
              <a:srgbClr val="000000"/>
            </a:solidFill>
            <a:ln w="9525" cap="flat">
              <a:noFill/>
              <a:prstDash val="solid"/>
              <a:miter/>
            </a:ln>
          </p:spPr>
        </p:sp>
        <p:sp>
          <p:nvSpPr>
            <p:cNvPr id="321" name="Freeform: Shape 320">
              <a:extLst>
                <a:ext uri="{FF2B5EF4-FFF2-40B4-BE49-F238E27FC236}">
                  <a16:creationId xmlns:a16="http://schemas.microsoft.com/office/drawing/2014/main" id="{77A4D6E8-AE73-DC31-A042-7296DFF193CA}"/>
                </a:ext>
              </a:extLst>
            </p:cNvPr>
            <p:cNvSpPr/>
            <p:nvPr/>
          </p:nvSpPr>
          <p:spPr>
            <a:xfrm>
              <a:off x="10304524" y="2126238"/>
              <a:ext cx="51292" cy="50341"/>
            </a:xfrm>
            <a:custGeom>
              <a:avLst/>
              <a:gdLst>
                <a:gd name="csX0" fmla="*/ 43224 w 51292"/>
                <a:gd name="csY0" fmla="*/ 50341 h 50341"/>
                <a:gd name="csX1" fmla="*/ 584 w 51292"/>
                <a:gd name="csY1" fmla="*/ 13208 h 50341"/>
                <a:gd name="csX2" fmla="*/ 9142 w 51292"/>
                <a:gd name="csY2" fmla="*/ 0 h 50341"/>
                <a:gd name="csX3" fmla="*/ 43223 w 51292"/>
                <a:gd name="csY3" fmla="*/ 50342 h 50341"/>
              </a:gdLst>
              <a:ahLst/>
              <a:cxnLst>
                <a:cxn ang="0">
                  <a:pos x="csX0" y="csY0"/>
                </a:cxn>
                <a:cxn ang="0">
                  <a:pos x="csX1" y="csY1"/>
                </a:cxn>
                <a:cxn ang="0">
                  <a:pos x="csX2" y="csY2"/>
                </a:cxn>
                <a:cxn ang="0">
                  <a:pos x="csX3" y="csY3"/>
                </a:cxn>
              </a:cxnLst>
              <a:rect l="l" t="t" r="r" b="b"/>
              <a:pathLst>
                <a:path w="51292" h="50341">
                  <a:moveTo>
                    <a:pt x="43224" y="50341"/>
                  </a:moveTo>
                  <a:cubicBezTo>
                    <a:pt x="32359" y="50229"/>
                    <a:pt x="1998" y="17189"/>
                    <a:pt x="584" y="13208"/>
                  </a:cubicBezTo>
                  <a:cubicBezTo>
                    <a:pt x="-1723" y="6623"/>
                    <a:pt x="3151" y="1712"/>
                    <a:pt x="9142" y="0"/>
                  </a:cubicBezTo>
                  <a:cubicBezTo>
                    <a:pt x="13271" y="149"/>
                    <a:pt x="72430" y="44016"/>
                    <a:pt x="43223" y="50342"/>
                  </a:cubicBezTo>
                  <a:close/>
                </a:path>
              </a:pathLst>
            </a:custGeom>
            <a:solidFill>
              <a:srgbClr val="000000"/>
            </a:solidFill>
            <a:ln w="9525" cap="flat">
              <a:noFill/>
              <a:prstDash val="solid"/>
              <a:miter/>
            </a:ln>
          </p:spPr>
        </p:sp>
        <p:sp>
          <p:nvSpPr>
            <p:cNvPr id="322" name="Freeform: Shape 321">
              <a:extLst>
                <a:ext uri="{FF2B5EF4-FFF2-40B4-BE49-F238E27FC236}">
                  <a16:creationId xmlns:a16="http://schemas.microsoft.com/office/drawing/2014/main" id="{8B2584AD-BDEA-A508-04C5-F70C5BC632EC}"/>
                </a:ext>
              </a:extLst>
            </p:cNvPr>
            <p:cNvSpPr/>
            <p:nvPr/>
          </p:nvSpPr>
          <p:spPr>
            <a:xfrm>
              <a:off x="10467374" y="2128200"/>
              <a:ext cx="51032" cy="50208"/>
            </a:xfrm>
            <a:custGeom>
              <a:avLst/>
              <a:gdLst>
                <a:gd name="csX0" fmla="*/ 11790 w 51032"/>
                <a:gd name="csY0" fmla="*/ 50055 h 50208"/>
                <a:gd name="csX1" fmla="*/ 293 w 51032"/>
                <a:gd name="csY1" fmla="*/ 38409 h 50208"/>
                <a:gd name="csX2" fmla="*/ 38170 w 51032"/>
                <a:gd name="csY2" fmla="*/ 49 h 50208"/>
                <a:gd name="csX3" fmla="*/ 50412 w 51032"/>
                <a:gd name="csY3" fmla="*/ 12178 h 50208"/>
                <a:gd name="csX4" fmla="*/ 11791 w 51032"/>
                <a:gd name="csY4" fmla="*/ 50055 h 50208"/>
              </a:gdLst>
              <a:ahLst/>
              <a:cxnLst>
                <a:cxn ang="0">
                  <a:pos x="csX0" y="csY0"/>
                </a:cxn>
                <a:cxn ang="0">
                  <a:pos x="csX1" y="csY1"/>
                </a:cxn>
                <a:cxn ang="0">
                  <a:pos x="csX2" y="csY2"/>
                </a:cxn>
                <a:cxn ang="0">
                  <a:pos x="csX3" y="csY3"/>
                </a:cxn>
                <a:cxn ang="0">
                  <a:pos x="csX4" y="csY4"/>
                </a:cxn>
              </a:cxnLst>
              <a:rect l="l" t="t" r="r" b="b"/>
              <a:pathLst>
                <a:path w="51032" h="50208">
                  <a:moveTo>
                    <a:pt x="11790" y="50055"/>
                  </a:moveTo>
                  <a:cubicBezTo>
                    <a:pt x="5502" y="51283"/>
                    <a:pt x="-1530" y="44920"/>
                    <a:pt x="293" y="38409"/>
                  </a:cubicBezTo>
                  <a:cubicBezTo>
                    <a:pt x="1893" y="32642"/>
                    <a:pt x="32030" y="3434"/>
                    <a:pt x="38170" y="49"/>
                  </a:cubicBezTo>
                  <a:cubicBezTo>
                    <a:pt x="45277" y="-509"/>
                    <a:pt x="53351" y="3732"/>
                    <a:pt x="50412" y="12178"/>
                  </a:cubicBezTo>
                  <a:cubicBezTo>
                    <a:pt x="48105" y="18689"/>
                    <a:pt x="20720" y="46074"/>
                    <a:pt x="11791" y="50055"/>
                  </a:cubicBezTo>
                  <a:close/>
                </a:path>
              </a:pathLst>
            </a:custGeom>
            <a:solidFill>
              <a:srgbClr val="000000"/>
            </a:solidFill>
            <a:ln w="9525" cap="flat">
              <a:noFill/>
              <a:prstDash val="solid"/>
              <a:miter/>
            </a:ln>
          </p:spPr>
        </p:sp>
        <p:sp>
          <p:nvSpPr>
            <p:cNvPr id="323" name="Freeform: Shape 322">
              <a:extLst>
                <a:ext uri="{FF2B5EF4-FFF2-40B4-BE49-F238E27FC236}">
                  <a16:creationId xmlns:a16="http://schemas.microsoft.com/office/drawing/2014/main" id="{D98E1721-D773-C9F1-F300-BBF744D638DB}"/>
                </a:ext>
              </a:extLst>
            </p:cNvPr>
            <p:cNvSpPr/>
            <p:nvPr/>
          </p:nvSpPr>
          <p:spPr>
            <a:xfrm>
              <a:off x="10342823" y="2165944"/>
              <a:ext cx="136176" cy="134950"/>
            </a:xfrm>
            <a:custGeom>
              <a:avLst/>
              <a:gdLst>
                <a:gd name="csX0" fmla="*/ 76439 w 136176"/>
                <a:gd name="csY0" fmla="*/ 134831 h 134950"/>
                <a:gd name="csX1" fmla="*/ 62523 w 136176"/>
                <a:gd name="csY1" fmla="*/ 481 h 134950"/>
                <a:gd name="csX2" fmla="*/ 76439 w 136176"/>
                <a:gd name="csY2" fmla="*/ 134831 h 134950"/>
                <a:gd name="csX3" fmla="*/ 64792 w 136176"/>
                <a:gd name="csY3" fmla="*/ 20007 h 134950"/>
                <a:gd name="csX4" fmla="*/ 72866 w 136176"/>
                <a:gd name="csY4" fmla="*/ 114885 h 134950"/>
                <a:gd name="csX5" fmla="*/ 64792 w 136176"/>
                <a:gd name="csY5" fmla="*/ 20007 h 134950"/>
              </a:gdLst>
              <a:ahLst/>
              <a:cxnLst>
                <a:cxn ang="0">
                  <a:pos x="csX0" y="csY0"/>
                </a:cxn>
                <a:cxn ang="0">
                  <a:pos x="csX1" y="csY1"/>
                </a:cxn>
                <a:cxn ang="0">
                  <a:pos x="csX2" y="csY2"/>
                </a:cxn>
                <a:cxn ang="0">
                  <a:pos x="csX3" y="csY3"/>
                </a:cxn>
                <a:cxn ang="0">
                  <a:pos x="csX4" y="csY4"/>
                </a:cxn>
                <a:cxn ang="0">
                  <a:pos x="csX5" y="csY5"/>
                </a:cxn>
              </a:cxnLst>
              <a:rect l="l" t="t" r="r" b="b"/>
              <a:pathLst>
                <a:path w="136176" h="134950">
                  <a:moveTo>
                    <a:pt x="76439" y="134831"/>
                  </a:moveTo>
                  <a:cubicBezTo>
                    <a:pt x="-20193" y="139408"/>
                    <a:pt x="-25622" y="11225"/>
                    <a:pt x="62523" y="481"/>
                  </a:cubicBezTo>
                  <a:cubicBezTo>
                    <a:pt x="147467" y="-8895"/>
                    <a:pt x="167708" y="121772"/>
                    <a:pt x="76439" y="134831"/>
                  </a:cubicBezTo>
                  <a:close/>
                  <a:moveTo>
                    <a:pt x="64792" y="20007"/>
                  </a:moveTo>
                  <a:cubicBezTo>
                    <a:pt x="-543" y="26853"/>
                    <a:pt x="10359" y="121096"/>
                    <a:pt x="72866" y="114885"/>
                  </a:cubicBezTo>
                  <a:cubicBezTo>
                    <a:pt x="138128" y="107964"/>
                    <a:pt x="124621" y="13644"/>
                    <a:pt x="64792" y="20007"/>
                  </a:cubicBezTo>
                  <a:close/>
                </a:path>
              </a:pathLst>
            </a:custGeom>
            <a:solidFill>
              <a:srgbClr val="000000"/>
            </a:solidFill>
            <a:ln w="9525" cap="flat">
              <a:noFill/>
              <a:prstDash val="solid"/>
              <a:miter/>
            </a:ln>
          </p:spPr>
        </p:sp>
        <p:sp>
          <p:nvSpPr>
            <p:cNvPr id="324" name="Freeform: Shape 323">
              <a:extLst>
                <a:ext uri="{FF2B5EF4-FFF2-40B4-BE49-F238E27FC236}">
                  <a16:creationId xmlns:a16="http://schemas.microsoft.com/office/drawing/2014/main" id="{BD59625D-3EFD-7439-CF32-510B365A358E}"/>
                </a:ext>
              </a:extLst>
            </p:cNvPr>
            <p:cNvSpPr/>
            <p:nvPr/>
          </p:nvSpPr>
          <p:spPr>
            <a:xfrm>
              <a:off x="10267503" y="2225511"/>
              <a:ext cx="60258" cy="19815"/>
            </a:xfrm>
            <a:custGeom>
              <a:avLst/>
              <a:gdLst>
                <a:gd name="csX0" fmla="*/ 53117 w 60258"/>
                <a:gd name="csY0" fmla="*/ 19419 h 19815"/>
                <a:gd name="csX1" fmla="*/ 7464 w 60258"/>
                <a:gd name="csY1" fmla="*/ 19493 h 19815"/>
                <a:gd name="csX2" fmla="*/ 7203 w 60258"/>
                <a:gd name="csY2" fmla="*/ 295 h 19815"/>
                <a:gd name="csX3" fmla="*/ 53823 w 60258"/>
                <a:gd name="csY3" fmla="*/ 1411 h 19815"/>
                <a:gd name="csX4" fmla="*/ 53117 w 60258"/>
                <a:gd name="csY4" fmla="*/ 19419 h 19815"/>
              </a:gdLst>
              <a:ahLst/>
              <a:cxnLst>
                <a:cxn ang="0">
                  <a:pos x="csX0" y="csY0"/>
                </a:cxn>
                <a:cxn ang="0">
                  <a:pos x="csX1" y="csY1"/>
                </a:cxn>
                <a:cxn ang="0">
                  <a:pos x="csX2" y="csY2"/>
                </a:cxn>
                <a:cxn ang="0">
                  <a:pos x="csX3" y="csY3"/>
                </a:cxn>
                <a:cxn ang="0">
                  <a:pos x="csX4" y="csY4"/>
                </a:cxn>
              </a:cxnLst>
              <a:rect l="l" t="t" r="r" b="b"/>
              <a:pathLst>
                <a:path w="60258" h="19815">
                  <a:moveTo>
                    <a:pt x="53117" y="19419"/>
                  </a:moveTo>
                  <a:cubicBezTo>
                    <a:pt x="51145" y="19791"/>
                    <a:pt x="9845" y="20052"/>
                    <a:pt x="7464" y="19493"/>
                  </a:cubicBezTo>
                  <a:cubicBezTo>
                    <a:pt x="-3624" y="16852"/>
                    <a:pt x="-1205" y="4425"/>
                    <a:pt x="7203" y="295"/>
                  </a:cubicBezTo>
                  <a:cubicBezTo>
                    <a:pt x="14049" y="-3"/>
                    <a:pt x="48727" y="-524"/>
                    <a:pt x="53823" y="1411"/>
                  </a:cubicBezTo>
                  <a:cubicBezTo>
                    <a:pt x="63162" y="4946"/>
                    <a:pt x="61823" y="16405"/>
                    <a:pt x="53117" y="19419"/>
                  </a:cubicBezTo>
                  <a:close/>
                </a:path>
              </a:pathLst>
            </a:custGeom>
            <a:solidFill>
              <a:srgbClr val="000000"/>
            </a:solidFill>
            <a:ln w="9525" cap="flat">
              <a:noFill/>
              <a:prstDash val="solid"/>
              <a:miter/>
            </a:ln>
          </p:spPr>
        </p:sp>
        <p:sp>
          <p:nvSpPr>
            <p:cNvPr id="325" name="Freeform: Shape 324">
              <a:extLst>
                <a:ext uri="{FF2B5EF4-FFF2-40B4-BE49-F238E27FC236}">
                  <a16:creationId xmlns:a16="http://schemas.microsoft.com/office/drawing/2014/main" id="{0B17F61A-7EB2-D9E4-908D-13E2831C56D5}"/>
                </a:ext>
              </a:extLst>
            </p:cNvPr>
            <p:cNvSpPr/>
            <p:nvPr/>
          </p:nvSpPr>
          <p:spPr>
            <a:xfrm>
              <a:off x="10495669" y="2225460"/>
              <a:ext cx="61117" cy="19777"/>
            </a:xfrm>
            <a:custGeom>
              <a:avLst/>
              <a:gdLst>
                <a:gd name="csX0" fmla="*/ 53256 w 61117"/>
                <a:gd name="csY0" fmla="*/ 19470 h 19777"/>
                <a:gd name="csX1" fmla="*/ 5483 w 61117"/>
                <a:gd name="csY1" fmla="*/ 17944 h 19777"/>
                <a:gd name="csX2" fmla="*/ 9836 w 61117"/>
                <a:gd name="csY2" fmla="*/ 345 h 19777"/>
                <a:gd name="csX3" fmla="*/ 55749 w 61117"/>
                <a:gd name="csY3" fmla="*/ 1387 h 19777"/>
                <a:gd name="csX4" fmla="*/ 53256 w 61117"/>
                <a:gd name="csY4" fmla="*/ 19469 h 19777"/>
              </a:gdLst>
              <a:ahLst/>
              <a:cxnLst>
                <a:cxn ang="0">
                  <a:pos x="csX0" y="csY0"/>
                </a:cxn>
                <a:cxn ang="0">
                  <a:pos x="csX1" y="csY1"/>
                </a:cxn>
                <a:cxn ang="0">
                  <a:pos x="csX2" y="csY2"/>
                </a:cxn>
                <a:cxn ang="0">
                  <a:pos x="csX3" y="csY3"/>
                </a:cxn>
                <a:cxn ang="0">
                  <a:pos x="csX4" y="csY4"/>
                </a:cxn>
              </a:cxnLst>
              <a:rect l="l" t="t" r="r" b="b"/>
              <a:pathLst>
                <a:path w="61117" h="19777">
                  <a:moveTo>
                    <a:pt x="53256" y="19470"/>
                  </a:moveTo>
                  <a:cubicBezTo>
                    <a:pt x="44066" y="19619"/>
                    <a:pt x="11436" y="20623"/>
                    <a:pt x="5483" y="17944"/>
                  </a:cubicBezTo>
                  <a:cubicBezTo>
                    <a:pt x="-3782" y="13740"/>
                    <a:pt x="-619" y="3508"/>
                    <a:pt x="9836" y="345"/>
                  </a:cubicBezTo>
                  <a:cubicBezTo>
                    <a:pt x="17686" y="308"/>
                    <a:pt x="50838" y="-883"/>
                    <a:pt x="55749" y="1387"/>
                  </a:cubicBezTo>
                  <a:cubicBezTo>
                    <a:pt x="64456" y="5368"/>
                    <a:pt x="61814" y="16828"/>
                    <a:pt x="53256" y="19469"/>
                  </a:cubicBezTo>
                  <a:close/>
                </a:path>
              </a:pathLst>
            </a:custGeom>
            <a:solidFill>
              <a:srgbClr val="000000"/>
            </a:solidFill>
            <a:ln w="9525" cap="flat">
              <a:noFill/>
              <a:prstDash val="solid"/>
              <a:miter/>
            </a:ln>
          </p:spPr>
        </p:sp>
        <p:sp>
          <p:nvSpPr>
            <p:cNvPr id="326" name="Freeform: Shape 325">
              <a:extLst>
                <a:ext uri="{FF2B5EF4-FFF2-40B4-BE49-F238E27FC236}">
                  <a16:creationId xmlns:a16="http://schemas.microsoft.com/office/drawing/2014/main" id="{031C7FC1-11FE-25A2-2FAF-9712A2705CF9}"/>
                </a:ext>
              </a:extLst>
            </p:cNvPr>
            <p:cNvSpPr/>
            <p:nvPr/>
          </p:nvSpPr>
          <p:spPr>
            <a:xfrm>
              <a:off x="9769578" y="2320446"/>
              <a:ext cx="679488" cy="489662"/>
            </a:xfrm>
            <a:custGeom>
              <a:avLst/>
              <a:gdLst>
                <a:gd name="csX0" fmla="*/ 535831 w 679488"/>
                <a:gd name="csY0" fmla="*/ 570 h 489662"/>
                <a:gd name="csX1" fmla="*/ 595065 w 679488"/>
                <a:gd name="csY1" fmla="*/ 3398 h 489662"/>
                <a:gd name="csX2" fmla="*/ 616906 w 679488"/>
                <a:gd name="csY2" fmla="*/ 75653 h 489662"/>
                <a:gd name="csX3" fmla="*/ 665648 w 679488"/>
                <a:gd name="csY3" fmla="*/ 249227 h 489662"/>
                <a:gd name="csX4" fmla="*/ 679488 w 679488"/>
                <a:gd name="csY4" fmla="*/ 302694 h 489662"/>
                <a:gd name="csX5" fmla="*/ 623380 w 679488"/>
                <a:gd name="csY5" fmla="*/ 325465 h 489662"/>
                <a:gd name="csX6" fmla="*/ 349013 w 679488"/>
                <a:gd name="csY6" fmla="*/ 325502 h 489662"/>
                <a:gd name="csX7" fmla="*/ 349013 w 679488"/>
                <a:gd name="csY7" fmla="*/ 469529 h 489662"/>
                <a:gd name="csX8" fmla="*/ 469456 w 679488"/>
                <a:gd name="csY8" fmla="*/ 469567 h 489662"/>
                <a:gd name="csX9" fmla="*/ 488544 w 679488"/>
                <a:gd name="csY9" fmla="*/ 471911 h 489662"/>
                <a:gd name="csX10" fmla="*/ 488878 w 679488"/>
                <a:gd name="csY10" fmla="*/ 486533 h 489662"/>
                <a:gd name="csX11" fmla="*/ 470498 w 679488"/>
                <a:gd name="csY11" fmla="*/ 489249 h 489662"/>
                <a:gd name="csX12" fmla="*/ 220248 w 679488"/>
                <a:gd name="csY12" fmla="*/ 489249 h 489662"/>
                <a:gd name="csX13" fmla="*/ 194240 w 679488"/>
                <a:gd name="csY13" fmla="*/ 489249 h 489662"/>
                <a:gd name="csX14" fmla="*/ 213811 w 679488"/>
                <a:gd name="csY14" fmla="*/ 469530 h 489662"/>
                <a:gd name="csX15" fmla="*/ 329225 w 679488"/>
                <a:gd name="csY15" fmla="*/ 469530 h 489662"/>
                <a:gd name="csX16" fmla="*/ 329225 w 679488"/>
                <a:gd name="csY16" fmla="*/ 325502 h 489662"/>
                <a:gd name="csX17" fmla="*/ 43694 w 679488"/>
                <a:gd name="csY17" fmla="*/ 325540 h 489662"/>
                <a:gd name="csX18" fmla="*/ 906 w 679488"/>
                <a:gd name="csY18" fmla="*/ 297969 h 489662"/>
                <a:gd name="csX19" fmla="*/ 42355 w 679488"/>
                <a:gd name="csY19" fmla="*/ 144865 h 489662"/>
                <a:gd name="csX20" fmla="*/ 64567 w 679488"/>
                <a:gd name="csY20" fmla="*/ 64907 h 489662"/>
                <a:gd name="csX21" fmla="*/ 83320 w 679488"/>
                <a:gd name="csY21" fmla="*/ 4148 h 489662"/>
                <a:gd name="csX22" fmla="*/ 117737 w 679488"/>
                <a:gd name="csY22" fmla="*/ 613 h 489662"/>
                <a:gd name="csX23" fmla="*/ 535837 w 679488"/>
                <a:gd name="csY23" fmla="*/ 576 h 489662"/>
                <a:gd name="csX24" fmla="*/ 98053 w 679488"/>
                <a:gd name="csY24" fmla="*/ 20401 h 489662"/>
                <a:gd name="csX25" fmla="*/ 78035 w 679488"/>
                <a:gd name="csY25" fmla="*/ 91578 h 489662"/>
                <a:gd name="csX26" fmla="*/ 158291 w 679488"/>
                <a:gd name="csY26" fmla="*/ 91578 h 489662"/>
                <a:gd name="csX27" fmla="*/ 166588 w 679488"/>
                <a:gd name="csY27" fmla="*/ 47674 h 489662"/>
                <a:gd name="csX28" fmla="*/ 171574 w 679488"/>
                <a:gd name="csY28" fmla="*/ 20401 h 489662"/>
                <a:gd name="csX29" fmla="*/ 192559 w 679488"/>
                <a:gd name="csY29" fmla="*/ 20401 h 489662"/>
                <a:gd name="csX30" fmla="*/ 178904 w 679488"/>
                <a:gd name="csY30" fmla="*/ 91578 h 489662"/>
                <a:gd name="csX31" fmla="*/ 268461 w 679488"/>
                <a:gd name="csY31" fmla="*/ 91578 h 489662"/>
                <a:gd name="csX32" fmla="*/ 270544 w 679488"/>
                <a:gd name="csY32" fmla="*/ 20401 h 489662"/>
                <a:gd name="csX33" fmla="*/ 290409 w 679488"/>
                <a:gd name="csY33" fmla="*/ 20401 h 489662"/>
                <a:gd name="csX34" fmla="*/ 288958 w 679488"/>
                <a:gd name="csY34" fmla="*/ 91578 h 489662"/>
                <a:gd name="csX35" fmla="*/ 388266 w 679488"/>
                <a:gd name="csY35" fmla="*/ 91578 h 489662"/>
                <a:gd name="csX36" fmla="*/ 389717 w 679488"/>
                <a:gd name="csY36" fmla="*/ 91318 h 489662"/>
                <a:gd name="csX37" fmla="*/ 387075 w 679488"/>
                <a:gd name="csY37" fmla="*/ 20364 h 489662"/>
                <a:gd name="csX38" fmla="*/ 407614 w 679488"/>
                <a:gd name="csY38" fmla="*/ 20401 h 489662"/>
                <a:gd name="csX39" fmla="*/ 409475 w 679488"/>
                <a:gd name="csY39" fmla="*/ 91578 h 489662"/>
                <a:gd name="csX40" fmla="*/ 500520 w 679488"/>
                <a:gd name="csY40" fmla="*/ 91578 h 489662"/>
                <a:gd name="csX41" fmla="*/ 488614 w 679488"/>
                <a:gd name="csY41" fmla="*/ 20401 h 489662"/>
                <a:gd name="csX42" fmla="*/ 509113 w 679488"/>
                <a:gd name="csY42" fmla="*/ 20401 h 489662"/>
                <a:gd name="csX43" fmla="*/ 522024 w 679488"/>
                <a:gd name="csY43" fmla="*/ 91578 h 489662"/>
                <a:gd name="csX44" fmla="*/ 600457 w 679488"/>
                <a:gd name="csY44" fmla="*/ 91578 h 489662"/>
                <a:gd name="csX45" fmla="*/ 580774 w 679488"/>
                <a:gd name="csY45" fmla="*/ 20401 h 489662"/>
                <a:gd name="csX46" fmla="*/ 71963 w 679488"/>
                <a:gd name="csY46" fmla="*/ 111782 h 489662"/>
                <a:gd name="csX47" fmla="*/ 48002 w 679488"/>
                <a:gd name="csY47" fmla="*/ 200521 h 489662"/>
                <a:gd name="csX48" fmla="*/ 138564 w 679488"/>
                <a:gd name="csY48" fmla="*/ 200521 h 489662"/>
                <a:gd name="csX49" fmla="*/ 154600 w 679488"/>
                <a:gd name="csY49" fmla="*/ 111782 h 489662"/>
                <a:gd name="csX50" fmla="*/ 71963 w 679488"/>
                <a:gd name="csY50" fmla="*/ 111782 h 489662"/>
                <a:gd name="csX51" fmla="*/ 174947 w 679488"/>
                <a:gd name="csY51" fmla="*/ 111782 h 489662"/>
                <a:gd name="csX52" fmla="*/ 158241 w 679488"/>
                <a:gd name="csY52" fmla="*/ 200521 h 489662"/>
                <a:gd name="csX53" fmla="*/ 263092 w 679488"/>
                <a:gd name="csY53" fmla="*/ 200521 h 489662"/>
                <a:gd name="csX54" fmla="*/ 267297 w 679488"/>
                <a:gd name="csY54" fmla="*/ 111782 h 489662"/>
                <a:gd name="csX55" fmla="*/ 174949 w 679488"/>
                <a:gd name="csY55" fmla="*/ 111782 h 489662"/>
                <a:gd name="csX56" fmla="*/ 524210 w 679488"/>
                <a:gd name="csY56" fmla="*/ 111782 h 489662"/>
                <a:gd name="csX57" fmla="*/ 539502 w 679488"/>
                <a:gd name="csY57" fmla="*/ 200521 h 489662"/>
                <a:gd name="csX58" fmla="*/ 631366 w 679488"/>
                <a:gd name="csY58" fmla="*/ 200521 h 489662"/>
                <a:gd name="csX59" fmla="*/ 606660 w 679488"/>
                <a:gd name="csY59" fmla="*/ 111782 h 489662"/>
                <a:gd name="csX60" fmla="*/ 524210 w 679488"/>
                <a:gd name="csY60" fmla="*/ 111782 h 489662"/>
                <a:gd name="csX61" fmla="*/ 286418 w 679488"/>
                <a:gd name="csY61" fmla="*/ 111782 h 489662"/>
                <a:gd name="csX62" fmla="*/ 282884 w 679488"/>
                <a:gd name="csY62" fmla="*/ 200521 h 489662"/>
                <a:gd name="csX63" fmla="*/ 391640 w 679488"/>
                <a:gd name="csY63" fmla="*/ 200521 h 489662"/>
                <a:gd name="csX64" fmla="*/ 393724 w 679488"/>
                <a:gd name="csY64" fmla="*/ 173285 h 489662"/>
                <a:gd name="csX65" fmla="*/ 391640 w 679488"/>
                <a:gd name="csY65" fmla="*/ 111782 h 489662"/>
                <a:gd name="csX66" fmla="*/ 411624 w 679488"/>
                <a:gd name="csY66" fmla="*/ 111782 h 489662"/>
                <a:gd name="csX67" fmla="*/ 413708 w 679488"/>
                <a:gd name="csY67" fmla="*/ 200521 h 489662"/>
                <a:gd name="csX68" fmla="*/ 518292 w 679488"/>
                <a:gd name="csY68" fmla="*/ 200521 h 489662"/>
                <a:gd name="csX69" fmla="*/ 505121 w 679488"/>
                <a:gd name="csY69" fmla="*/ 111782 h 489662"/>
                <a:gd name="csX70" fmla="*/ 158240 w 679488"/>
                <a:gd name="csY70" fmla="*/ 220205 h 489662"/>
                <a:gd name="csX71" fmla="*/ 154148 w 679488"/>
                <a:gd name="csY71" fmla="*/ 220726 h 489662"/>
                <a:gd name="csX72" fmla="*/ 138558 w 679488"/>
                <a:gd name="csY72" fmla="*/ 305186 h 489662"/>
                <a:gd name="csX73" fmla="*/ 261716 w 679488"/>
                <a:gd name="csY73" fmla="*/ 305186 h 489662"/>
                <a:gd name="csX74" fmla="*/ 263093 w 679488"/>
                <a:gd name="csY74" fmla="*/ 220168 h 489662"/>
                <a:gd name="csX75" fmla="*/ 158242 w 679488"/>
                <a:gd name="csY75" fmla="*/ 220205 h 489662"/>
                <a:gd name="csX76" fmla="*/ 415787 w 679488"/>
                <a:gd name="csY76" fmla="*/ 220205 h 489662"/>
                <a:gd name="csX77" fmla="*/ 418503 w 679488"/>
                <a:gd name="csY77" fmla="*/ 305223 h 489662"/>
                <a:gd name="csX78" fmla="*/ 535965 w 679488"/>
                <a:gd name="csY78" fmla="*/ 305223 h 489662"/>
                <a:gd name="csX79" fmla="*/ 521975 w 679488"/>
                <a:gd name="csY79" fmla="*/ 220205 h 489662"/>
                <a:gd name="csX80" fmla="*/ 415790 w 679488"/>
                <a:gd name="csY80" fmla="*/ 220205 h 489662"/>
                <a:gd name="csX81" fmla="*/ 41969 w 679488"/>
                <a:gd name="csY81" fmla="*/ 220205 h 489662"/>
                <a:gd name="csX82" fmla="*/ 19235 w 679488"/>
                <a:gd name="csY82" fmla="*/ 305223 h 489662"/>
                <a:gd name="csX83" fmla="*/ 118581 w 679488"/>
                <a:gd name="csY83" fmla="*/ 305223 h 489662"/>
                <a:gd name="csX84" fmla="*/ 127622 w 679488"/>
                <a:gd name="csY84" fmla="*/ 256482 h 489662"/>
                <a:gd name="csX85" fmla="*/ 134655 w 679488"/>
                <a:gd name="csY85" fmla="*/ 220242 h 489662"/>
                <a:gd name="csX86" fmla="*/ 282884 w 679488"/>
                <a:gd name="csY86" fmla="*/ 220205 h 489662"/>
                <a:gd name="csX87" fmla="*/ 280838 w 679488"/>
                <a:gd name="csY87" fmla="*/ 305223 h 489662"/>
                <a:gd name="csX88" fmla="*/ 396329 w 679488"/>
                <a:gd name="csY88" fmla="*/ 305223 h 489662"/>
                <a:gd name="csX89" fmla="*/ 398115 w 679488"/>
                <a:gd name="csY89" fmla="*/ 304963 h 489662"/>
                <a:gd name="csX90" fmla="*/ 398152 w 679488"/>
                <a:gd name="csY90" fmla="*/ 281039 h 489662"/>
                <a:gd name="csX91" fmla="*/ 396887 w 679488"/>
                <a:gd name="csY91" fmla="*/ 249562 h 489662"/>
                <a:gd name="csX92" fmla="*/ 396329 w 679488"/>
                <a:gd name="csY92" fmla="*/ 220206 h 489662"/>
                <a:gd name="csX93" fmla="*/ 542326 w 679488"/>
                <a:gd name="csY93" fmla="*/ 220205 h 489662"/>
                <a:gd name="csX94" fmla="*/ 546977 w 679488"/>
                <a:gd name="csY94" fmla="*/ 248408 h 489662"/>
                <a:gd name="csX95" fmla="*/ 552968 w 679488"/>
                <a:gd name="csY95" fmla="*/ 284684 h 489662"/>
                <a:gd name="csX96" fmla="*/ 556279 w 679488"/>
                <a:gd name="csY96" fmla="*/ 305185 h 489662"/>
                <a:gd name="csX97" fmla="*/ 626786 w 679488"/>
                <a:gd name="csY97" fmla="*/ 305222 h 489662"/>
                <a:gd name="csX98" fmla="*/ 658933 w 679488"/>
                <a:gd name="csY98" fmla="*/ 305185 h 489662"/>
                <a:gd name="csX99" fmla="*/ 653538 w 679488"/>
                <a:gd name="csY99" fmla="*/ 278917 h 489662"/>
                <a:gd name="csX100" fmla="*/ 643640 w 679488"/>
                <a:gd name="csY100" fmla="*/ 243571 h 489662"/>
                <a:gd name="csX101" fmla="*/ 638059 w 679488"/>
                <a:gd name="csY101" fmla="*/ 220168 h 4896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Lst>
              <a:rect l="l" t="t" r="r" b="b"/>
              <a:pathLst>
                <a:path w="679488" h="489662">
                  <a:moveTo>
                    <a:pt x="535831" y="570"/>
                  </a:moveTo>
                  <a:cubicBezTo>
                    <a:pt x="545059" y="570"/>
                    <a:pt x="588888" y="-1886"/>
                    <a:pt x="595065" y="3398"/>
                  </a:cubicBezTo>
                  <a:cubicBezTo>
                    <a:pt x="600200" y="7751"/>
                    <a:pt x="614264" y="66204"/>
                    <a:pt x="616906" y="75653"/>
                  </a:cubicBezTo>
                  <a:lnTo>
                    <a:pt x="665648" y="249227"/>
                  </a:lnTo>
                  <a:cubicBezTo>
                    <a:pt x="669033" y="260911"/>
                    <a:pt x="679451" y="292053"/>
                    <a:pt x="679488" y="302694"/>
                  </a:cubicBezTo>
                  <a:cubicBezTo>
                    <a:pt x="679563" y="330637"/>
                    <a:pt x="641351" y="325428"/>
                    <a:pt x="623380" y="325465"/>
                  </a:cubicBezTo>
                  <a:lnTo>
                    <a:pt x="349013" y="325502"/>
                  </a:lnTo>
                  <a:lnTo>
                    <a:pt x="349013" y="469529"/>
                  </a:lnTo>
                  <a:lnTo>
                    <a:pt x="469456" y="469567"/>
                  </a:lnTo>
                  <a:cubicBezTo>
                    <a:pt x="474851" y="469567"/>
                    <a:pt x="484191" y="467818"/>
                    <a:pt x="488544" y="471911"/>
                  </a:cubicBezTo>
                  <a:cubicBezTo>
                    <a:pt x="492562" y="475668"/>
                    <a:pt x="492785" y="482626"/>
                    <a:pt x="488878" y="486533"/>
                  </a:cubicBezTo>
                  <a:cubicBezTo>
                    <a:pt x="484897" y="490515"/>
                    <a:pt x="475707" y="489324"/>
                    <a:pt x="470498" y="489249"/>
                  </a:cubicBezTo>
                  <a:lnTo>
                    <a:pt x="220248" y="489249"/>
                  </a:lnTo>
                  <a:cubicBezTo>
                    <a:pt x="211727" y="489249"/>
                    <a:pt x="202648" y="490180"/>
                    <a:pt x="194240" y="489249"/>
                  </a:cubicBezTo>
                  <a:cubicBezTo>
                    <a:pt x="177274" y="471316"/>
                    <a:pt x="200937" y="469530"/>
                    <a:pt x="213811" y="469530"/>
                  </a:cubicBezTo>
                  <a:lnTo>
                    <a:pt x="329225" y="469530"/>
                  </a:lnTo>
                  <a:lnTo>
                    <a:pt x="329225" y="325502"/>
                  </a:lnTo>
                  <a:cubicBezTo>
                    <a:pt x="310027" y="324833"/>
                    <a:pt x="43923" y="325540"/>
                    <a:pt x="43694" y="325540"/>
                  </a:cubicBezTo>
                  <a:cubicBezTo>
                    <a:pt x="25538" y="325614"/>
                    <a:pt x="-5717" y="328628"/>
                    <a:pt x="906" y="297969"/>
                  </a:cubicBezTo>
                  <a:cubicBezTo>
                    <a:pt x="11696" y="248223"/>
                    <a:pt x="28550" y="194014"/>
                    <a:pt x="42355" y="144865"/>
                  </a:cubicBezTo>
                  <a:lnTo>
                    <a:pt x="64567" y="64907"/>
                  </a:lnTo>
                  <a:cubicBezTo>
                    <a:pt x="67395" y="54638"/>
                    <a:pt x="77255" y="10696"/>
                    <a:pt x="83320" y="4148"/>
                  </a:cubicBezTo>
                  <a:cubicBezTo>
                    <a:pt x="88306" y="-1210"/>
                    <a:pt x="111002" y="613"/>
                    <a:pt x="117737" y="613"/>
                  </a:cubicBezTo>
                  <a:cubicBezTo>
                    <a:pt x="140656" y="539"/>
                    <a:pt x="505547" y="576"/>
                    <a:pt x="535837" y="576"/>
                  </a:cubicBezTo>
                  <a:close/>
                  <a:moveTo>
                    <a:pt x="98053" y="20401"/>
                  </a:moveTo>
                  <a:cubicBezTo>
                    <a:pt x="91095" y="44065"/>
                    <a:pt x="84509" y="67803"/>
                    <a:pt x="78035" y="91578"/>
                  </a:cubicBezTo>
                  <a:lnTo>
                    <a:pt x="158291" y="91578"/>
                  </a:lnTo>
                  <a:lnTo>
                    <a:pt x="166588" y="47674"/>
                  </a:lnTo>
                  <a:cubicBezTo>
                    <a:pt x="168337" y="38633"/>
                    <a:pt x="170495" y="29554"/>
                    <a:pt x="171574" y="20401"/>
                  </a:cubicBezTo>
                  <a:close/>
                  <a:moveTo>
                    <a:pt x="192559" y="20401"/>
                  </a:moveTo>
                  <a:cubicBezTo>
                    <a:pt x="187945" y="44065"/>
                    <a:pt x="182922" y="67803"/>
                    <a:pt x="178904" y="91578"/>
                  </a:cubicBezTo>
                  <a:lnTo>
                    <a:pt x="268461" y="91578"/>
                  </a:lnTo>
                  <a:cubicBezTo>
                    <a:pt x="269800" y="70891"/>
                    <a:pt x="271958" y="40754"/>
                    <a:pt x="270544" y="20401"/>
                  </a:cubicBezTo>
                  <a:close/>
                  <a:moveTo>
                    <a:pt x="290409" y="20401"/>
                  </a:moveTo>
                  <a:cubicBezTo>
                    <a:pt x="292084" y="43991"/>
                    <a:pt x="287619" y="67915"/>
                    <a:pt x="288958" y="91578"/>
                  </a:cubicBezTo>
                  <a:lnTo>
                    <a:pt x="388266" y="91578"/>
                  </a:lnTo>
                  <a:lnTo>
                    <a:pt x="389717" y="91318"/>
                  </a:lnTo>
                  <a:cubicBezTo>
                    <a:pt x="390870" y="88751"/>
                    <a:pt x="387745" y="28178"/>
                    <a:pt x="387075" y="20364"/>
                  </a:cubicBezTo>
                  <a:close/>
                  <a:moveTo>
                    <a:pt x="407614" y="20401"/>
                  </a:moveTo>
                  <a:cubicBezTo>
                    <a:pt x="406573" y="44065"/>
                    <a:pt x="410107" y="67877"/>
                    <a:pt x="409475" y="91578"/>
                  </a:cubicBezTo>
                  <a:lnTo>
                    <a:pt x="500520" y="91578"/>
                  </a:lnTo>
                  <a:cubicBezTo>
                    <a:pt x="500074" y="72343"/>
                    <a:pt x="491181" y="41424"/>
                    <a:pt x="488614" y="20401"/>
                  </a:cubicBezTo>
                  <a:close/>
                  <a:moveTo>
                    <a:pt x="509113" y="20401"/>
                  </a:moveTo>
                  <a:cubicBezTo>
                    <a:pt x="511792" y="39972"/>
                    <a:pt x="516294" y="73607"/>
                    <a:pt x="522024" y="91578"/>
                  </a:cubicBezTo>
                  <a:lnTo>
                    <a:pt x="600457" y="91578"/>
                  </a:lnTo>
                  <a:cubicBezTo>
                    <a:pt x="597145" y="70407"/>
                    <a:pt x="586318" y="42130"/>
                    <a:pt x="580774" y="20401"/>
                  </a:cubicBezTo>
                  <a:close/>
                  <a:moveTo>
                    <a:pt x="71963" y="111782"/>
                  </a:moveTo>
                  <a:cubicBezTo>
                    <a:pt x="64707" y="138981"/>
                    <a:pt x="52987" y="173657"/>
                    <a:pt x="48002" y="200521"/>
                  </a:cubicBezTo>
                  <a:lnTo>
                    <a:pt x="138564" y="200521"/>
                  </a:lnTo>
                  <a:cubicBezTo>
                    <a:pt x="142768" y="170866"/>
                    <a:pt x="148610" y="141175"/>
                    <a:pt x="154600" y="111782"/>
                  </a:cubicBezTo>
                  <a:lnTo>
                    <a:pt x="71963" y="111782"/>
                  </a:lnTo>
                  <a:close/>
                  <a:moveTo>
                    <a:pt x="174947" y="111782"/>
                  </a:moveTo>
                  <a:lnTo>
                    <a:pt x="158241" y="200521"/>
                  </a:lnTo>
                  <a:lnTo>
                    <a:pt x="263092" y="200521"/>
                  </a:lnTo>
                  <a:cubicBezTo>
                    <a:pt x="266441" y="182326"/>
                    <a:pt x="268339" y="131874"/>
                    <a:pt x="267297" y="111782"/>
                  </a:cubicBezTo>
                  <a:lnTo>
                    <a:pt x="174949" y="111782"/>
                  </a:lnTo>
                  <a:close/>
                  <a:moveTo>
                    <a:pt x="524210" y="111782"/>
                  </a:moveTo>
                  <a:cubicBezTo>
                    <a:pt x="526740" y="132432"/>
                    <a:pt x="533326" y="181359"/>
                    <a:pt x="539502" y="200521"/>
                  </a:cubicBezTo>
                  <a:lnTo>
                    <a:pt x="631366" y="200521"/>
                  </a:lnTo>
                  <a:cubicBezTo>
                    <a:pt x="622957" y="171015"/>
                    <a:pt x="614139" y="141548"/>
                    <a:pt x="606660" y="111782"/>
                  </a:cubicBezTo>
                  <a:lnTo>
                    <a:pt x="524210" y="111782"/>
                  </a:lnTo>
                  <a:close/>
                  <a:moveTo>
                    <a:pt x="286418" y="111782"/>
                  </a:moveTo>
                  <a:cubicBezTo>
                    <a:pt x="287646" y="131650"/>
                    <a:pt x="286753" y="181508"/>
                    <a:pt x="282884" y="200521"/>
                  </a:cubicBezTo>
                  <a:lnTo>
                    <a:pt x="391640" y="200521"/>
                  </a:lnTo>
                  <a:cubicBezTo>
                    <a:pt x="398077" y="200037"/>
                    <a:pt x="393947" y="179238"/>
                    <a:pt x="393724" y="173285"/>
                  </a:cubicBezTo>
                  <a:cubicBezTo>
                    <a:pt x="392831" y="152784"/>
                    <a:pt x="391566" y="132320"/>
                    <a:pt x="391640" y="111782"/>
                  </a:cubicBezTo>
                  <a:close/>
                  <a:moveTo>
                    <a:pt x="411624" y="111782"/>
                  </a:moveTo>
                  <a:cubicBezTo>
                    <a:pt x="410024" y="141362"/>
                    <a:pt x="415903" y="171090"/>
                    <a:pt x="413708" y="200521"/>
                  </a:cubicBezTo>
                  <a:lnTo>
                    <a:pt x="518292" y="200521"/>
                  </a:lnTo>
                  <a:cubicBezTo>
                    <a:pt x="516097" y="172392"/>
                    <a:pt x="503708" y="138534"/>
                    <a:pt x="505121" y="111782"/>
                  </a:cubicBezTo>
                  <a:close/>
                  <a:moveTo>
                    <a:pt x="158240" y="220205"/>
                  </a:moveTo>
                  <a:cubicBezTo>
                    <a:pt x="156826" y="220242"/>
                    <a:pt x="155338" y="220019"/>
                    <a:pt x="154148" y="220726"/>
                  </a:cubicBezTo>
                  <a:cubicBezTo>
                    <a:pt x="150390" y="246026"/>
                    <a:pt x="145218" y="280554"/>
                    <a:pt x="138558" y="305186"/>
                  </a:cubicBezTo>
                  <a:lnTo>
                    <a:pt x="261716" y="305186"/>
                  </a:lnTo>
                  <a:cubicBezTo>
                    <a:pt x="260712" y="276314"/>
                    <a:pt x="263986" y="247887"/>
                    <a:pt x="263093" y="220168"/>
                  </a:cubicBezTo>
                  <a:cubicBezTo>
                    <a:pt x="228192" y="219684"/>
                    <a:pt x="193181" y="220205"/>
                    <a:pt x="158242" y="220205"/>
                  </a:cubicBezTo>
                  <a:close/>
                  <a:moveTo>
                    <a:pt x="415787" y="220205"/>
                  </a:moveTo>
                  <a:cubicBezTo>
                    <a:pt x="414819" y="248483"/>
                    <a:pt x="419396" y="276871"/>
                    <a:pt x="418503" y="305223"/>
                  </a:cubicBezTo>
                  <a:lnTo>
                    <a:pt x="535965" y="305223"/>
                  </a:lnTo>
                  <a:cubicBezTo>
                    <a:pt x="532691" y="276760"/>
                    <a:pt x="526626" y="248483"/>
                    <a:pt x="521975" y="220205"/>
                  </a:cubicBezTo>
                  <a:lnTo>
                    <a:pt x="415790" y="220205"/>
                  </a:lnTo>
                  <a:close/>
                  <a:moveTo>
                    <a:pt x="41969" y="220205"/>
                  </a:moveTo>
                  <a:cubicBezTo>
                    <a:pt x="33634" y="245357"/>
                    <a:pt x="25523" y="279439"/>
                    <a:pt x="19235" y="305223"/>
                  </a:cubicBezTo>
                  <a:lnTo>
                    <a:pt x="118581" y="305223"/>
                  </a:lnTo>
                  <a:lnTo>
                    <a:pt x="127622" y="256482"/>
                  </a:lnTo>
                  <a:cubicBezTo>
                    <a:pt x="129966" y="244427"/>
                    <a:pt x="132757" y="232334"/>
                    <a:pt x="134655" y="220242"/>
                  </a:cubicBezTo>
                  <a:close/>
                  <a:moveTo>
                    <a:pt x="282884" y="220205"/>
                  </a:moveTo>
                  <a:cubicBezTo>
                    <a:pt x="283926" y="248445"/>
                    <a:pt x="280280" y="276945"/>
                    <a:pt x="280838" y="305223"/>
                  </a:cubicBezTo>
                  <a:lnTo>
                    <a:pt x="396329" y="305223"/>
                  </a:lnTo>
                  <a:lnTo>
                    <a:pt x="398115" y="304963"/>
                  </a:lnTo>
                  <a:cubicBezTo>
                    <a:pt x="400719" y="301391"/>
                    <a:pt x="398412" y="285876"/>
                    <a:pt x="398152" y="281039"/>
                  </a:cubicBezTo>
                  <a:lnTo>
                    <a:pt x="396887" y="249562"/>
                  </a:lnTo>
                  <a:cubicBezTo>
                    <a:pt x="396440" y="239777"/>
                    <a:pt x="395622" y="229991"/>
                    <a:pt x="396329" y="220206"/>
                  </a:cubicBezTo>
                  <a:close/>
                  <a:moveTo>
                    <a:pt x="542326" y="220205"/>
                  </a:moveTo>
                  <a:cubicBezTo>
                    <a:pt x="543405" y="229656"/>
                    <a:pt x="545377" y="239032"/>
                    <a:pt x="546977" y="248408"/>
                  </a:cubicBezTo>
                  <a:lnTo>
                    <a:pt x="552968" y="284684"/>
                  </a:lnTo>
                  <a:cubicBezTo>
                    <a:pt x="554084" y="291456"/>
                    <a:pt x="555609" y="298377"/>
                    <a:pt x="556279" y="305185"/>
                  </a:cubicBezTo>
                  <a:lnTo>
                    <a:pt x="626786" y="305222"/>
                  </a:lnTo>
                  <a:cubicBezTo>
                    <a:pt x="636423" y="305222"/>
                    <a:pt x="649817" y="306078"/>
                    <a:pt x="658933" y="305185"/>
                  </a:cubicBezTo>
                  <a:cubicBezTo>
                    <a:pt x="659082" y="296144"/>
                    <a:pt x="655994" y="287549"/>
                    <a:pt x="653538" y="278917"/>
                  </a:cubicBezTo>
                  <a:lnTo>
                    <a:pt x="643640" y="243571"/>
                  </a:lnTo>
                  <a:cubicBezTo>
                    <a:pt x="641520" y="235869"/>
                    <a:pt x="638878" y="228130"/>
                    <a:pt x="638059" y="220168"/>
                  </a:cubicBezTo>
                  <a:close/>
                </a:path>
              </a:pathLst>
            </a:custGeom>
            <a:solidFill>
              <a:srgbClr val="000000"/>
            </a:solidFill>
            <a:ln w="9525" cap="flat">
              <a:noFill/>
              <a:prstDash val="solid"/>
              <a:miter/>
            </a:ln>
          </p:spPr>
        </p:sp>
        <p:sp>
          <p:nvSpPr>
            <p:cNvPr id="327" name="Freeform: Shape 326">
              <a:extLst>
                <a:ext uri="{FF2B5EF4-FFF2-40B4-BE49-F238E27FC236}">
                  <a16:creationId xmlns:a16="http://schemas.microsoft.com/office/drawing/2014/main" id="{AB76D318-4AEC-1695-4555-138AD8435196}"/>
                </a:ext>
              </a:extLst>
            </p:cNvPr>
            <p:cNvSpPr/>
            <p:nvPr/>
          </p:nvSpPr>
          <p:spPr>
            <a:xfrm>
              <a:off x="10465725" y="2293198"/>
              <a:ext cx="52563" cy="51450"/>
            </a:xfrm>
            <a:custGeom>
              <a:avLst/>
              <a:gdLst>
                <a:gd name="csX0" fmla="*/ 45547 w 52563"/>
                <a:gd name="csY0" fmla="*/ 51297 h 51450"/>
                <a:gd name="csX1" fmla="*/ 1159 w 52563"/>
                <a:gd name="csY1" fmla="*/ 13644 h 51450"/>
                <a:gd name="csX2" fmla="*/ 6815 w 52563"/>
                <a:gd name="csY2" fmla="*/ 26 h 51450"/>
                <a:gd name="csX3" fmla="*/ 51649 w 52563"/>
                <a:gd name="csY3" fmla="*/ 38796 h 51450"/>
                <a:gd name="csX4" fmla="*/ 45547 w 52563"/>
                <a:gd name="csY4" fmla="*/ 51297 h 51450"/>
              </a:gdLst>
              <a:ahLst/>
              <a:cxnLst>
                <a:cxn ang="0">
                  <a:pos x="csX0" y="csY0"/>
                </a:cxn>
                <a:cxn ang="0">
                  <a:pos x="csX1" y="csY1"/>
                </a:cxn>
                <a:cxn ang="0">
                  <a:pos x="csX2" y="csY2"/>
                </a:cxn>
                <a:cxn ang="0">
                  <a:pos x="csX3" y="csY3"/>
                </a:cxn>
                <a:cxn ang="0">
                  <a:pos x="csX4" y="csY4"/>
                </a:cxn>
              </a:cxnLst>
              <a:rect l="l" t="t" r="r" b="b"/>
              <a:pathLst>
                <a:path w="52563" h="51450">
                  <a:moveTo>
                    <a:pt x="45547" y="51297"/>
                  </a:moveTo>
                  <a:cubicBezTo>
                    <a:pt x="34459" y="54014"/>
                    <a:pt x="4397" y="19820"/>
                    <a:pt x="1159" y="13644"/>
                  </a:cubicBezTo>
                  <a:cubicBezTo>
                    <a:pt x="-1892" y="7803"/>
                    <a:pt x="1457" y="2593"/>
                    <a:pt x="6815" y="26"/>
                  </a:cubicBezTo>
                  <a:cubicBezTo>
                    <a:pt x="17977" y="-1053"/>
                    <a:pt x="47631" y="31392"/>
                    <a:pt x="51649" y="38796"/>
                  </a:cubicBezTo>
                  <a:cubicBezTo>
                    <a:pt x="54551" y="44154"/>
                    <a:pt x="50012" y="48916"/>
                    <a:pt x="45547" y="51297"/>
                  </a:cubicBezTo>
                  <a:close/>
                </a:path>
              </a:pathLst>
            </a:custGeom>
            <a:solidFill>
              <a:srgbClr val="000000"/>
            </a:solidFill>
            <a:ln w="9525" cap="flat">
              <a:noFill/>
              <a:prstDash val="solid"/>
              <a:miter/>
            </a:ln>
          </p:spPr>
        </p:sp>
      </p:grpSp>
      <p:sp>
        <p:nvSpPr>
          <p:cNvPr id="328" name="Freeform: Shape 327">
            <a:extLst>
              <a:ext uri="{FF2B5EF4-FFF2-40B4-BE49-F238E27FC236}">
                <a16:creationId xmlns:a16="http://schemas.microsoft.com/office/drawing/2014/main" id="{CC035490-9757-8667-4C4A-55F96CFD753E}"/>
              </a:ext>
            </a:extLst>
          </p:cNvPr>
          <p:cNvSpPr/>
          <p:nvPr/>
        </p:nvSpPr>
        <p:spPr>
          <a:xfrm>
            <a:off x="784225" y="3551940"/>
            <a:ext cx="123683" cy="206093"/>
          </a:xfrm>
          <a:custGeom>
            <a:avLst/>
            <a:gdLst>
              <a:gd name="csX0" fmla="*/ 438355 w 457292"/>
              <a:gd name="csY0" fmla="*/ 340886 h 761987"/>
              <a:gd name="csX1" fmla="*/ 389651 w 457292"/>
              <a:gd name="csY1" fmla="*/ 305427 h 761987"/>
              <a:gd name="csX2" fmla="*/ 403492 w 457292"/>
              <a:gd name="csY2" fmla="*/ 305427 h 761987"/>
              <a:gd name="csX3" fmla="*/ 457293 w 457292"/>
              <a:gd name="csY3" fmla="*/ 251626 h 761987"/>
              <a:gd name="csX4" fmla="*/ 403492 w 457292"/>
              <a:gd name="csY4" fmla="*/ 197825 h 761987"/>
              <a:gd name="csX5" fmla="*/ 274456 w 457292"/>
              <a:gd name="csY5" fmla="*/ 197825 h 761987"/>
              <a:gd name="csX6" fmla="*/ 270066 w 457292"/>
              <a:gd name="csY6" fmla="*/ 198011 h 761987"/>
              <a:gd name="csX7" fmla="*/ 268987 w 457292"/>
              <a:gd name="csY7" fmla="*/ 197267 h 761987"/>
              <a:gd name="csX8" fmla="*/ 264150 w 457292"/>
              <a:gd name="csY8" fmla="*/ 33999 h 761987"/>
              <a:gd name="csX9" fmla="*/ 262104 w 457292"/>
              <a:gd name="csY9" fmla="*/ 23060 h 761987"/>
              <a:gd name="csX10" fmla="*/ 232711 w 457292"/>
              <a:gd name="csY10" fmla="*/ 103 h 761987"/>
              <a:gd name="csX11" fmla="*/ 200266 w 457292"/>
              <a:gd name="csY11" fmla="*/ 18185 h 761987"/>
              <a:gd name="csX12" fmla="*/ 195616 w 457292"/>
              <a:gd name="csY12" fmla="*/ 33254 h 761987"/>
              <a:gd name="csX13" fmla="*/ 177272 w 457292"/>
              <a:gd name="csY13" fmla="*/ 205599 h 761987"/>
              <a:gd name="csX14" fmla="*/ 155915 w 457292"/>
              <a:gd name="csY14" fmla="*/ 251698 h 761987"/>
              <a:gd name="csX15" fmla="*/ 16869 w 457292"/>
              <a:gd name="csY15" fmla="*/ 337572 h 761987"/>
              <a:gd name="csX16" fmla="*/ 8461 w 457292"/>
              <a:gd name="csY16" fmla="*/ 344827 h 761987"/>
              <a:gd name="csX17" fmla="*/ 3289 w 457292"/>
              <a:gd name="csY17" fmla="*/ 381737 h 761987"/>
              <a:gd name="csX18" fmla="*/ 34097 w 457292"/>
              <a:gd name="csY18" fmla="*/ 400824 h 761987"/>
              <a:gd name="csX19" fmla="*/ 35027 w 457292"/>
              <a:gd name="csY19" fmla="*/ 400824 h 761987"/>
              <a:gd name="csX20" fmla="*/ 50505 w 457292"/>
              <a:gd name="csY20" fmla="*/ 397289 h 761987"/>
              <a:gd name="csX21" fmla="*/ 208896 w 457292"/>
              <a:gd name="csY21" fmla="*/ 327042 h 761987"/>
              <a:gd name="csX22" fmla="*/ 228095 w 457292"/>
              <a:gd name="csY22" fmla="*/ 329647 h 761987"/>
              <a:gd name="csX23" fmla="*/ 234941 w 457292"/>
              <a:gd name="csY23" fmla="*/ 329312 h 761987"/>
              <a:gd name="csX24" fmla="*/ 234941 w 457292"/>
              <a:gd name="csY24" fmla="*/ 698996 h 761987"/>
              <a:gd name="csX25" fmla="*/ 234011 w 457292"/>
              <a:gd name="csY25" fmla="*/ 698996 h 761987"/>
              <a:gd name="csX26" fmla="*/ 182739 w 457292"/>
              <a:gd name="csY26" fmla="*/ 750267 h 761987"/>
              <a:gd name="csX27" fmla="*/ 182739 w 457292"/>
              <a:gd name="csY27" fmla="*/ 752388 h 761987"/>
              <a:gd name="csX28" fmla="*/ 192487 w 457292"/>
              <a:gd name="csY28" fmla="*/ 761988 h 761987"/>
              <a:gd name="csX29" fmla="*/ 363118 w 457292"/>
              <a:gd name="csY29" fmla="*/ 761988 h 761987"/>
              <a:gd name="csX30" fmla="*/ 372792 w 457292"/>
              <a:gd name="csY30" fmla="*/ 752314 h 761987"/>
              <a:gd name="csX31" fmla="*/ 372755 w 457292"/>
              <a:gd name="csY31" fmla="*/ 750230 h 761987"/>
              <a:gd name="csX32" fmla="*/ 321483 w 457292"/>
              <a:gd name="csY32" fmla="*/ 698959 h 761987"/>
              <a:gd name="csX33" fmla="*/ 320553 w 457292"/>
              <a:gd name="csY33" fmla="*/ 698959 h 761987"/>
              <a:gd name="csX34" fmla="*/ 320590 w 457292"/>
              <a:gd name="csY34" fmla="*/ 355202 h 761987"/>
              <a:gd name="csX35" fmla="*/ 403487 w 457292"/>
              <a:gd name="csY35" fmla="*/ 399850 h 761987"/>
              <a:gd name="csX36" fmla="*/ 413980 w 457292"/>
              <a:gd name="csY36" fmla="*/ 403497 h 761987"/>
              <a:gd name="csX37" fmla="*/ 420677 w 457292"/>
              <a:gd name="csY37" fmla="*/ 404129 h 761987"/>
              <a:gd name="csX38" fmla="*/ 448546 w 457292"/>
              <a:gd name="csY38" fmla="*/ 389582 h 761987"/>
              <a:gd name="csX39" fmla="*/ 449178 w 457292"/>
              <a:gd name="csY39" fmla="*/ 352524 h 761987"/>
              <a:gd name="csX40" fmla="*/ 438351 w 457292"/>
              <a:gd name="csY40" fmla="*/ 340877 h 761987"/>
              <a:gd name="csX41" fmla="*/ 437983 w 457292"/>
              <a:gd name="csY41" fmla="*/ 251626 h 761987"/>
              <a:gd name="csX42" fmla="*/ 403529 w 457292"/>
              <a:gd name="csY42" fmla="*/ 286080 h 761987"/>
              <a:gd name="csX43" fmla="*/ 363159 w 457292"/>
              <a:gd name="csY43" fmla="*/ 286080 h 761987"/>
              <a:gd name="csX44" fmla="*/ 298382 w 457292"/>
              <a:gd name="csY44" fmla="*/ 238864 h 761987"/>
              <a:gd name="csX45" fmla="*/ 288671 w 457292"/>
              <a:gd name="csY45" fmla="*/ 217136 h 761987"/>
              <a:gd name="csX46" fmla="*/ 403561 w 457292"/>
              <a:gd name="csY46" fmla="*/ 217136 h 761987"/>
              <a:gd name="csX47" fmla="*/ 437978 w 457292"/>
              <a:gd name="csY47" fmla="*/ 251627 h 761987"/>
              <a:gd name="csX48" fmla="*/ 214888 w 457292"/>
              <a:gd name="csY48" fmla="*/ 35227 h 761987"/>
              <a:gd name="csX49" fmla="*/ 217307 w 457292"/>
              <a:gd name="csY49" fmla="*/ 27339 h 761987"/>
              <a:gd name="csX50" fmla="*/ 231259 w 457292"/>
              <a:gd name="csY50" fmla="*/ 19340 h 761987"/>
              <a:gd name="csX51" fmla="*/ 243946 w 457292"/>
              <a:gd name="csY51" fmla="*/ 29497 h 761987"/>
              <a:gd name="csX52" fmla="*/ 244877 w 457292"/>
              <a:gd name="csY52" fmla="*/ 34520 h 761987"/>
              <a:gd name="csX53" fmla="*/ 249416 w 457292"/>
              <a:gd name="csY53" fmla="*/ 187778 h 761987"/>
              <a:gd name="csX54" fmla="*/ 228207 w 457292"/>
              <a:gd name="csY54" fmla="*/ 184615 h 761987"/>
              <a:gd name="csX55" fmla="*/ 198293 w 457292"/>
              <a:gd name="csY55" fmla="*/ 191089 h 761987"/>
              <a:gd name="csX56" fmla="*/ 42810 w 457292"/>
              <a:gd name="csY56" fmla="*/ 379537 h 761987"/>
              <a:gd name="csX57" fmla="*/ 34699 w 457292"/>
              <a:gd name="csY57" fmla="*/ 381435 h 761987"/>
              <a:gd name="csX58" fmla="*/ 20821 w 457292"/>
              <a:gd name="csY58" fmla="*/ 373361 h 761987"/>
              <a:gd name="csX59" fmla="*/ 23276 w 457292"/>
              <a:gd name="csY59" fmla="*/ 357324 h 761987"/>
              <a:gd name="csX60" fmla="*/ 27146 w 457292"/>
              <a:gd name="csY60" fmla="*/ 353939 h 761987"/>
              <a:gd name="csX61" fmla="*/ 157629 w 457292"/>
              <a:gd name="csY61" fmla="*/ 273348 h 761987"/>
              <a:gd name="csX62" fmla="*/ 186092 w 457292"/>
              <a:gd name="csY62" fmla="*/ 315988 h 761987"/>
              <a:gd name="csX63" fmla="*/ 175083 w 457292"/>
              <a:gd name="csY63" fmla="*/ 257093 h 761987"/>
              <a:gd name="csX64" fmla="*/ 228215 w 457292"/>
              <a:gd name="csY64" fmla="*/ 203925 h 761987"/>
              <a:gd name="csX65" fmla="*/ 281383 w 457292"/>
              <a:gd name="csY65" fmla="*/ 257093 h 761987"/>
              <a:gd name="csX66" fmla="*/ 228215 w 457292"/>
              <a:gd name="csY66" fmla="*/ 310262 h 761987"/>
              <a:gd name="csX67" fmla="*/ 175083 w 457292"/>
              <a:gd name="csY67" fmla="*/ 257093 h 761987"/>
              <a:gd name="csX68" fmla="*/ 352563 w 457292"/>
              <a:gd name="csY68" fmla="*/ 742678 h 761987"/>
              <a:gd name="csX69" fmla="*/ 203068 w 457292"/>
              <a:gd name="csY69" fmla="*/ 742678 h 761987"/>
              <a:gd name="csX70" fmla="*/ 234098 w 457292"/>
              <a:gd name="csY70" fmla="*/ 718307 h 761987"/>
              <a:gd name="csX71" fmla="*/ 321498 w 457292"/>
              <a:gd name="csY71" fmla="*/ 718307 h 761987"/>
              <a:gd name="csX72" fmla="*/ 352566 w 457292"/>
              <a:gd name="csY72" fmla="*/ 742678 h 761987"/>
              <a:gd name="csX73" fmla="*/ 301254 w 457292"/>
              <a:gd name="csY73" fmla="*/ 698960 h 761987"/>
              <a:gd name="csX74" fmla="*/ 254336 w 457292"/>
              <a:gd name="csY74" fmla="*/ 698960 h 761987"/>
              <a:gd name="csX75" fmla="*/ 254336 w 457292"/>
              <a:gd name="csY75" fmla="*/ 324694 h 761987"/>
              <a:gd name="csX76" fmla="*/ 259620 w 457292"/>
              <a:gd name="csY76" fmla="*/ 322424 h 761987"/>
              <a:gd name="csX77" fmla="*/ 301254 w 457292"/>
              <a:gd name="csY77" fmla="*/ 344823 h 761987"/>
              <a:gd name="csX78" fmla="*/ 432633 w 457292"/>
              <a:gd name="csY78" fmla="*/ 378644 h 761987"/>
              <a:gd name="csX79" fmla="*/ 417415 w 457292"/>
              <a:gd name="csY79" fmla="*/ 384522 h 761987"/>
              <a:gd name="csX80" fmla="*/ 412615 w 457292"/>
              <a:gd name="csY80" fmla="*/ 382885 h 761987"/>
              <a:gd name="csX81" fmla="*/ 315688 w 457292"/>
              <a:gd name="csY81" fmla="*/ 330683 h 761987"/>
              <a:gd name="csX82" fmla="*/ 315279 w 457292"/>
              <a:gd name="csY82" fmla="*/ 330460 h 761987"/>
              <a:gd name="csX83" fmla="*/ 277552 w 457292"/>
              <a:gd name="csY83" fmla="*/ 310145 h 761987"/>
              <a:gd name="csX84" fmla="*/ 300322 w 457292"/>
              <a:gd name="csY84" fmla="*/ 264269 h 761987"/>
              <a:gd name="csX85" fmla="*/ 427014 w 457292"/>
              <a:gd name="csY85" fmla="*/ 356542 h 761987"/>
              <a:gd name="csX86" fmla="*/ 432670 w 457292"/>
              <a:gd name="csY86" fmla="*/ 362607 h 761987"/>
              <a:gd name="csX87" fmla="*/ 432632 w 457292"/>
              <a:gd name="csY87" fmla="*/ 378644 h 7619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Lst>
            <a:rect l="l" t="t" r="r" b="b"/>
            <a:pathLst>
              <a:path w="457292" h="761987">
                <a:moveTo>
                  <a:pt x="438355" y="340886"/>
                </a:moveTo>
                <a:lnTo>
                  <a:pt x="389651" y="305427"/>
                </a:lnTo>
                <a:lnTo>
                  <a:pt x="403492" y="305427"/>
                </a:lnTo>
                <a:cubicBezTo>
                  <a:pt x="433146" y="305427"/>
                  <a:pt x="457293" y="281279"/>
                  <a:pt x="457293" y="251626"/>
                </a:cubicBezTo>
                <a:cubicBezTo>
                  <a:pt x="457293" y="221973"/>
                  <a:pt x="433145" y="197825"/>
                  <a:pt x="403492" y="197825"/>
                </a:cubicBezTo>
                <a:lnTo>
                  <a:pt x="274456" y="197825"/>
                </a:lnTo>
                <a:cubicBezTo>
                  <a:pt x="272968" y="197825"/>
                  <a:pt x="271480" y="197899"/>
                  <a:pt x="270066" y="198011"/>
                </a:cubicBezTo>
                <a:cubicBezTo>
                  <a:pt x="269694" y="197750"/>
                  <a:pt x="269359" y="197490"/>
                  <a:pt x="268987" y="197267"/>
                </a:cubicBezTo>
                <a:lnTo>
                  <a:pt x="264150" y="33999"/>
                </a:lnTo>
                <a:cubicBezTo>
                  <a:pt x="264038" y="30204"/>
                  <a:pt x="263369" y="26557"/>
                  <a:pt x="262104" y="23060"/>
                </a:cubicBezTo>
                <a:cubicBezTo>
                  <a:pt x="257416" y="9963"/>
                  <a:pt x="246179" y="1182"/>
                  <a:pt x="232711" y="103"/>
                </a:cubicBezTo>
                <a:cubicBezTo>
                  <a:pt x="219354" y="-939"/>
                  <a:pt x="206926" y="5982"/>
                  <a:pt x="200266" y="18185"/>
                </a:cubicBezTo>
                <a:cubicBezTo>
                  <a:pt x="197774" y="22836"/>
                  <a:pt x="196174" y="28083"/>
                  <a:pt x="195616" y="33254"/>
                </a:cubicBezTo>
                <a:lnTo>
                  <a:pt x="177272" y="205599"/>
                </a:lnTo>
                <a:cubicBezTo>
                  <a:pt x="165180" y="217543"/>
                  <a:pt x="157255" y="233727"/>
                  <a:pt x="155915" y="251698"/>
                </a:cubicBezTo>
                <a:lnTo>
                  <a:pt x="16869" y="337572"/>
                </a:lnTo>
                <a:cubicBezTo>
                  <a:pt x="13744" y="339544"/>
                  <a:pt x="10916" y="341962"/>
                  <a:pt x="8461" y="344827"/>
                </a:cubicBezTo>
                <a:cubicBezTo>
                  <a:pt x="-543" y="355394"/>
                  <a:pt x="-2515" y="369533"/>
                  <a:pt x="3289" y="381737"/>
                </a:cubicBezTo>
                <a:cubicBezTo>
                  <a:pt x="8944" y="393569"/>
                  <a:pt x="20702" y="400824"/>
                  <a:pt x="34097" y="400824"/>
                </a:cubicBezTo>
                <a:lnTo>
                  <a:pt x="35027" y="400824"/>
                </a:lnTo>
                <a:cubicBezTo>
                  <a:pt x="40236" y="400712"/>
                  <a:pt x="45407" y="399522"/>
                  <a:pt x="50505" y="397289"/>
                </a:cubicBezTo>
                <a:lnTo>
                  <a:pt x="208896" y="327042"/>
                </a:lnTo>
                <a:cubicBezTo>
                  <a:pt x="214998" y="328717"/>
                  <a:pt x="221435" y="329647"/>
                  <a:pt x="228095" y="329647"/>
                </a:cubicBezTo>
                <a:cubicBezTo>
                  <a:pt x="230402" y="329647"/>
                  <a:pt x="232671" y="329535"/>
                  <a:pt x="234941" y="329312"/>
                </a:cubicBezTo>
                <a:lnTo>
                  <a:pt x="234941" y="698996"/>
                </a:lnTo>
                <a:lnTo>
                  <a:pt x="234011" y="698996"/>
                </a:lnTo>
                <a:cubicBezTo>
                  <a:pt x="205733" y="698996"/>
                  <a:pt x="182739" y="721991"/>
                  <a:pt x="182739" y="750267"/>
                </a:cubicBezTo>
                <a:lnTo>
                  <a:pt x="182739" y="752388"/>
                </a:lnTo>
                <a:cubicBezTo>
                  <a:pt x="182814" y="757672"/>
                  <a:pt x="187167" y="761988"/>
                  <a:pt x="192487" y="761988"/>
                </a:cubicBezTo>
                <a:lnTo>
                  <a:pt x="363118" y="761988"/>
                </a:lnTo>
                <a:cubicBezTo>
                  <a:pt x="368439" y="761988"/>
                  <a:pt x="372792" y="757672"/>
                  <a:pt x="372792" y="752314"/>
                </a:cubicBezTo>
                <a:lnTo>
                  <a:pt x="372755" y="750230"/>
                </a:lnTo>
                <a:cubicBezTo>
                  <a:pt x="372755" y="721953"/>
                  <a:pt x="349760" y="698959"/>
                  <a:pt x="321483" y="698959"/>
                </a:cubicBezTo>
                <a:lnTo>
                  <a:pt x="320553" y="698959"/>
                </a:lnTo>
                <a:lnTo>
                  <a:pt x="320590" y="355202"/>
                </a:lnTo>
                <a:lnTo>
                  <a:pt x="403487" y="399850"/>
                </a:lnTo>
                <a:cubicBezTo>
                  <a:pt x="406799" y="401636"/>
                  <a:pt x="410333" y="402864"/>
                  <a:pt x="413980" y="403497"/>
                </a:cubicBezTo>
                <a:cubicBezTo>
                  <a:pt x="416213" y="403906"/>
                  <a:pt x="418445" y="404129"/>
                  <a:pt x="420677" y="404129"/>
                </a:cubicBezTo>
                <a:cubicBezTo>
                  <a:pt x="431877" y="404129"/>
                  <a:pt x="442183" y="398883"/>
                  <a:pt x="448546" y="389582"/>
                </a:cubicBezTo>
                <a:cubicBezTo>
                  <a:pt x="456136" y="378531"/>
                  <a:pt x="456396" y="364318"/>
                  <a:pt x="449178" y="352524"/>
                </a:cubicBezTo>
                <a:cubicBezTo>
                  <a:pt x="446350" y="347947"/>
                  <a:pt x="442741" y="344040"/>
                  <a:pt x="438351" y="340877"/>
                </a:cubicBezTo>
                <a:close/>
                <a:moveTo>
                  <a:pt x="437983" y="251626"/>
                </a:moveTo>
                <a:cubicBezTo>
                  <a:pt x="437983" y="270639"/>
                  <a:pt x="422505" y="286080"/>
                  <a:pt x="403529" y="286080"/>
                </a:cubicBezTo>
                <a:lnTo>
                  <a:pt x="363159" y="286080"/>
                </a:lnTo>
                <a:lnTo>
                  <a:pt x="298382" y="238864"/>
                </a:lnTo>
                <a:cubicBezTo>
                  <a:pt x="296335" y="231014"/>
                  <a:pt x="293024" y="223721"/>
                  <a:pt x="288671" y="217136"/>
                </a:cubicBezTo>
                <a:lnTo>
                  <a:pt x="403561" y="217136"/>
                </a:lnTo>
                <a:cubicBezTo>
                  <a:pt x="422537" y="217173"/>
                  <a:pt x="437978" y="232614"/>
                  <a:pt x="437978" y="251627"/>
                </a:cubicBezTo>
                <a:close/>
                <a:moveTo>
                  <a:pt x="214888" y="35227"/>
                </a:moveTo>
                <a:cubicBezTo>
                  <a:pt x="215186" y="32511"/>
                  <a:pt x="216005" y="29758"/>
                  <a:pt x="217307" y="27339"/>
                </a:cubicBezTo>
                <a:cubicBezTo>
                  <a:pt x="220283" y="21870"/>
                  <a:pt x="225492" y="18893"/>
                  <a:pt x="231259" y="19340"/>
                </a:cubicBezTo>
                <a:cubicBezTo>
                  <a:pt x="237101" y="19786"/>
                  <a:pt x="241826" y="23582"/>
                  <a:pt x="243946" y="29497"/>
                </a:cubicBezTo>
                <a:cubicBezTo>
                  <a:pt x="244504" y="31060"/>
                  <a:pt x="244802" y="32772"/>
                  <a:pt x="244877" y="34520"/>
                </a:cubicBezTo>
                <a:lnTo>
                  <a:pt x="249416" y="187778"/>
                </a:lnTo>
                <a:cubicBezTo>
                  <a:pt x="242719" y="185731"/>
                  <a:pt x="235575" y="184615"/>
                  <a:pt x="228207" y="184615"/>
                </a:cubicBezTo>
                <a:cubicBezTo>
                  <a:pt x="217529" y="184615"/>
                  <a:pt x="207446" y="186959"/>
                  <a:pt x="198293" y="191089"/>
                </a:cubicBezTo>
                <a:close/>
                <a:moveTo>
                  <a:pt x="42810" y="379537"/>
                </a:moveTo>
                <a:cubicBezTo>
                  <a:pt x="40131" y="380728"/>
                  <a:pt x="37340" y="381360"/>
                  <a:pt x="34699" y="381435"/>
                </a:cubicBezTo>
                <a:cubicBezTo>
                  <a:pt x="28485" y="381583"/>
                  <a:pt x="23313" y="378570"/>
                  <a:pt x="20821" y="373361"/>
                </a:cubicBezTo>
                <a:cubicBezTo>
                  <a:pt x="18291" y="368077"/>
                  <a:pt x="19221" y="362087"/>
                  <a:pt x="23276" y="357324"/>
                </a:cubicBezTo>
                <a:cubicBezTo>
                  <a:pt x="24430" y="355985"/>
                  <a:pt x="25732" y="354831"/>
                  <a:pt x="27146" y="353939"/>
                </a:cubicBezTo>
                <a:lnTo>
                  <a:pt x="157629" y="273348"/>
                </a:lnTo>
                <a:cubicBezTo>
                  <a:pt x="161647" y="290798"/>
                  <a:pt x="171991" y="305868"/>
                  <a:pt x="186092" y="315988"/>
                </a:cubicBezTo>
                <a:close/>
                <a:moveTo>
                  <a:pt x="175083" y="257093"/>
                </a:moveTo>
                <a:cubicBezTo>
                  <a:pt x="175083" y="227774"/>
                  <a:pt x="198896" y="203925"/>
                  <a:pt x="228215" y="203925"/>
                </a:cubicBezTo>
                <a:cubicBezTo>
                  <a:pt x="257534" y="203925"/>
                  <a:pt x="281383" y="227774"/>
                  <a:pt x="281383" y="257093"/>
                </a:cubicBezTo>
                <a:cubicBezTo>
                  <a:pt x="281383" y="286412"/>
                  <a:pt x="257534" y="310262"/>
                  <a:pt x="228215" y="310262"/>
                </a:cubicBezTo>
                <a:cubicBezTo>
                  <a:pt x="198896" y="310262"/>
                  <a:pt x="175083" y="286412"/>
                  <a:pt x="175083" y="257093"/>
                </a:cubicBezTo>
                <a:close/>
                <a:moveTo>
                  <a:pt x="352563" y="742678"/>
                </a:moveTo>
                <a:lnTo>
                  <a:pt x="203068" y="742678"/>
                </a:lnTo>
                <a:cubicBezTo>
                  <a:pt x="206454" y="728687"/>
                  <a:pt x="219104" y="718307"/>
                  <a:pt x="234098" y="718307"/>
                </a:cubicBezTo>
                <a:lnTo>
                  <a:pt x="321498" y="718307"/>
                </a:lnTo>
                <a:cubicBezTo>
                  <a:pt x="336529" y="718270"/>
                  <a:pt x="349142" y="728687"/>
                  <a:pt x="352566" y="742678"/>
                </a:cubicBezTo>
                <a:close/>
                <a:moveTo>
                  <a:pt x="301254" y="698960"/>
                </a:moveTo>
                <a:lnTo>
                  <a:pt x="254336" y="698960"/>
                </a:lnTo>
                <a:lnTo>
                  <a:pt x="254336" y="324694"/>
                </a:lnTo>
                <a:cubicBezTo>
                  <a:pt x="256122" y="323987"/>
                  <a:pt x="257908" y="323243"/>
                  <a:pt x="259620" y="322424"/>
                </a:cubicBezTo>
                <a:lnTo>
                  <a:pt x="301254" y="344823"/>
                </a:lnTo>
                <a:close/>
                <a:moveTo>
                  <a:pt x="432633" y="378644"/>
                </a:moveTo>
                <a:cubicBezTo>
                  <a:pt x="429321" y="383480"/>
                  <a:pt x="423666" y="385676"/>
                  <a:pt x="417415" y="384522"/>
                </a:cubicBezTo>
                <a:cubicBezTo>
                  <a:pt x="415740" y="384225"/>
                  <a:pt x="414103" y="383667"/>
                  <a:pt x="412615" y="382885"/>
                </a:cubicBezTo>
                <a:lnTo>
                  <a:pt x="315688" y="330683"/>
                </a:lnTo>
                <a:cubicBezTo>
                  <a:pt x="315540" y="330609"/>
                  <a:pt x="315391" y="330535"/>
                  <a:pt x="315279" y="330460"/>
                </a:cubicBezTo>
                <a:lnTo>
                  <a:pt x="277552" y="310145"/>
                </a:lnTo>
                <a:cubicBezTo>
                  <a:pt x="290127" y="298425"/>
                  <a:pt x="298536" y="282314"/>
                  <a:pt x="300322" y="264269"/>
                </a:cubicBezTo>
                <a:lnTo>
                  <a:pt x="427014" y="356542"/>
                </a:lnTo>
                <a:cubicBezTo>
                  <a:pt x="429284" y="358180"/>
                  <a:pt x="431256" y="360300"/>
                  <a:pt x="432670" y="362607"/>
                </a:cubicBezTo>
                <a:cubicBezTo>
                  <a:pt x="435907" y="367891"/>
                  <a:pt x="435869" y="373881"/>
                  <a:pt x="432632" y="378644"/>
                </a:cubicBezTo>
                <a:close/>
              </a:path>
            </a:pathLst>
          </a:custGeom>
          <a:solidFill>
            <a:srgbClr val="000000"/>
          </a:solidFill>
          <a:ln w="9525" cap="flat">
            <a:noFill/>
            <a:prstDash val="solid"/>
            <a:miter/>
          </a:ln>
        </p:spPr>
      </p:sp>
      <p:sp>
        <p:nvSpPr>
          <p:cNvPr id="329" name="TextBox 328">
            <a:extLst>
              <a:ext uri="{FF2B5EF4-FFF2-40B4-BE49-F238E27FC236}">
                <a16:creationId xmlns:a16="http://schemas.microsoft.com/office/drawing/2014/main" id="{5C1C1CA5-43E2-FD67-53B7-0BF2C4779525}"/>
              </a:ext>
            </a:extLst>
          </p:cNvPr>
          <p:cNvSpPr txBox="1"/>
          <p:nvPr/>
        </p:nvSpPr>
        <p:spPr>
          <a:xfrm>
            <a:off x="951890" y="3601125"/>
            <a:ext cx="357470" cy="10772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1052 MW</a:t>
            </a:r>
          </a:p>
        </p:txBody>
      </p:sp>
      <p:sp>
        <p:nvSpPr>
          <p:cNvPr id="330" name="TextBox 329">
            <a:extLst>
              <a:ext uri="{FF2B5EF4-FFF2-40B4-BE49-F238E27FC236}">
                <a16:creationId xmlns:a16="http://schemas.microsoft.com/office/drawing/2014/main" id="{8B2ECF65-D5E6-3E1D-F14A-1D6B26D5101B}"/>
              </a:ext>
            </a:extLst>
          </p:cNvPr>
          <p:cNvSpPr txBox="1"/>
          <p:nvPr/>
        </p:nvSpPr>
        <p:spPr>
          <a:xfrm>
            <a:off x="368001" y="3182025"/>
            <a:ext cx="359074" cy="10772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233 MWp</a:t>
            </a:r>
          </a:p>
        </p:txBody>
      </p:sp>
      <p:grpSp>
        <p:nvGrpSpPr>
          <p:cNvPr id="331" name="Group 330">
            <a:extLst>
              <a:ext uri="{FF2B5EF4-FFF2-40B4-BE49-F238E27FC236}">
                <a16:creationId xmlns:a16="http://schemas.microsoft.com/office/drawing/2014/main" id="{B6C5DAC4-C156-3983-B525-E5A985BB25F2}"/>
              </a:ext>
            </a:extLst>
          </p:cNvPr>
          <p:cNvGrpSpPr/>
          <p:nvPr/>
        </p:nvGrpSpPr>
        <p:grpSpPr>
          <a:xfrm>
            <a:off x="165692" y="3151065"/>
            <a:ext cx="184817" cy="169642"/>
            <a:chOff x="9769578" y="2087539"/>
            <a:chExt cx="787208" cy="722569"/>
          </a:xfrm>
        </p:grpSpPr>
        <p:sp>
          <p:nvSpPr>
            <p:cNvPr id="332" name="Freeform: Shape 331">
              <a:extLst>
                <a:ext uri="{FF2B5EF4-FFF2-40B4-BE49-F238E27FC236}">
                  <a16:creationId xmlns:a16="http://schemas.microsoft.com/office/drawing/2014/main" id="{926DEF15-BC75-786B-DCBB-6EEEED91DED9}"/>
                </a:ext>
              </a:extLst>
            </p:cNvPr>
            <p:cNvSpPr/>
            <p:nvPr/>
          </p:nvSpPr>
          <p:spPr>
            <a:xfrm>
              <a:off x="10399667" y="2087539"/>
              <a:ext cx="22626" cy="61943"/>
            </a:xfrm>
            <a:custGeom>
              <a:avLst/>
              <a:gdLst>
                <a:gd name="csX0" fmla="*/ 13269 w 22626"/>
                <a:gd name="csY0" fmla="*/ 61913 h 61943"/>
                <a:gd name="csX1" fmla="*/ 2628 w 22626"/>
                <a:gd name="csY1" fmla="*/ 56815 h 61943"/>
                <a:gd name="csX2" fmla="*/ 7948 w 22626"/>
                <a:gd name="csY2" fmla="*/ 149 h 61943"/>
                <a:gd name="csX3" fmla="*/ 19669 w 22626"/>
                <a:gd name="csY3" fmla="*/ 4986 h 61943"/>
                <a:gd name="csX4" fmla="*/ 13269 w 22626"/>
                <a:gd name="csY4" fmla="*/ 61913 h 61943"/>
              </a:gdLst>
              <a:ahLst/>
              <a:cxnLst>
                <a:cxn ang="0">
                  <a:pos x="csX0" y="csY0"/>
                </a:cxn>
                <a:cxn ang="0">
                  <a:pos x="csX1" y="csY1"/>
                </a:cxn>
                <a:cxn ang="0">
                  <a:pos x="csX2" y="csY2"/>
                </a:cxn>
                <a:cxn ang="0">
                  <a:pos x="csX3" y="csY3"/>
                </a:cxn>
                <a:cxn ang="0">
                  <a:pos x="csX4" y="csY4"/>
                </a:cxn>
              </a:cxnLst>
              <a:rect l="l" t="t" r="r" b="b"/>
              <a:pathLst>
                <a:path w="22626" h="61943">
                  <a:moveTo>
                    <a:pt x="13269" y="61913"/>
                  </a:moveTo>
                  <a:cubicBezTo>
                    <a:pt x="8842" y="62173"/>
                    <a:pt x="5046" y="60834"/>
                    <a:pt x="2628" y="56815"/>
                  </a:cubicBezTo>
                  <a:cubicBezTo>
                    <a:pt x="954" y="54025"/>
                    <a:pt x="-4479" y="7144"/>
                    <a:pt x="7948" y="149"/>
                  </a:cubicBezTo>
                  <a:cubicBezTo>
                    <a:pt x="12413" y="-372"/>
                    <a:pt x="17622" y="298"/>
                    <a:pt x="19669" y="4986"/>
                  </a:cubicBezTo>
                  <a:cubicBezTo>
                    <a:pt x="21901" y="10232"/>
                    <a:pt x="27445" y="56890"/>
                    <a:pt x="13269" y="61913"/>
                  </a:cubicBezTo>
                  <a:close/>
                </a:path>
              </a:pathLst>
            </a:custGeom>
            <a:solidFill>
              <a:srgbClr val="000000"/>
            </a:solidFill>
            <a:ln w="9525" cap="flat">
              <a:noFill/>
              <a:prstDash val="solid"/>
              <a:miter/>
            </a:ln>
          </p:spPr>
        </p:sp>
        <p:sp>
          <p:nvSpPr>
            <p:cNvPr id="333" name="Freeform: Shape 332">
              <a:extLst>
                <a:ext uri="{FF2B5EF4-FFF2-40B4-BE49-F238E27FC236}">
                  <a16:creationId xmlns:a16="http://schemas.microsoft.com/office/drawing/2014/main" id="{B6E0F5E3-6E57-FF2D-34FB-8256A8AD2676}"/>
                </a:ext>
              </a:extLst>
            </p:cNvPr>
            <p:cNvSpPr/>
            <p:nvPr/>
          </p:nvSpPr>
          <p:spPr>
            <a:xfrm>
              <a:off x="10304524" y="2126238"/>
              <a:ext cx="51292" cy="50341"/>
            </a:xfrm>
            <a:custGeom>
              <a:avLst/>
              <a:gdLst>
                <a:gd name="csX0" fmla="*/ 43224 w 51292"/>
                <a:gd name="csY0" fmla="*/ 50341 h 50341"/>
                <a:gd name="csX1" fmla="*/ 584 w 51292"/>
                <a:gd name="csY1" fmla="*/ 13208 h 50341"/>
                <a:gd name="csX2" fmla="*/ 9142 w 51292"/>
                <a:gd name="csY2" fmla="*/ 0 h 50341"/>
                <a:gd name="csX3" fmla="*/ 43223 w 51292"/>
                <a:gd name="csY3" fmla="*/ 50342 h 50341"/>
              </a:gdLst>
              <a:ahLst/>
              <a:cxnLst>
                <a:cxn ang="0">
                  <a:pos x="csX0" y="csY0"/>
                </a:cxn>
                <a:cxn ang="0">
                  <a:pos x="csX1" y="csY1"/>
                </a:cxn>
                <a:cxn ang="0">
                  <a:pos x="csX2" y="csY2"/>
                </a:cxn>
                <a:cxn ang="0">
                  <a:pos x="csX3" y="csY3"/>
                </a:cxn>
              </a:cxnLst>
              <a:rect l="l" t="t" r="r" b="b"/>
              <a:pathLst>
                <a:path w="51292" h="50341">
                  <a:moveTo>
                    <a:pt x="43224" y="50341"/>
                  </a:moveTo>
                  <a:cubicBezTo>
                    <a:pt x="32359" y="50229"/>
                    <a:pt x="1998" y="17189"/>
                    <a:pt x="584" y="13208"/>
                  </a:cubicBezTo>
                  <a:cubicBezTo>
                    <a:pt x="-1723" y="6623"/>
                    <a:pt x="3151" y="1712"/>
                    <a:pt x="9142" y="0"/>
                  </a:cubicBezTo>
                  <a:cubicBezTo>
                    <a:pt x="13271" y="149"/>
                    <a:pt x="72430" y="44016"/>
                    <a:pt x="43223" y="50342"/>
                  </a:cubicBezTo>
                  <a:close/>
                </a:path>
              </a:pathLst>
            </a:custGeom>
            <a:solidFill>
              <a:srgbClr val="000000"/>
            </a:solidFill>
            <a:ln w="9525" cap="flat">
              <a:noFill/>
              <a:prstDash val="solid"/>
              <a:miter/>
            </a:ln>
          </p:spPr>
        </p:sp>
        <p:sp>
          <p:nvSpPr>
            <p:cNvPr id="334" name="Freeform: Shape 333">
              <a:extLst>
                <a:ext uri="{FF2B5EF4-FFF2-40B4-BE49-F238E27FC236}">
                  <a16:creationId xmlns:a16="http://schemas.microsoft.com/office/drawing/2014/main" id="{AAE7D74C-5E0E-41D4-198F-3BEEE0D48EBC}"/>
                </a:ext>
              </a:extLst>
            </p:cNvPr>
            <p:cNvSpPr/>
            <p:nvPr/>
          </p:nvSpPr>
          <p:spPr>
            <a:xfrm>
              <a:off x="10467374" y="2128200"/>
              <a:ext cx="51032" cy="50208"/>
            </a:xfrm>
            <a:custGeom>
              <a:avLst/>
              <a:gdLst>
                <a:gd name="csX0" fmla="*/ 11790 w 51032"/>
                <a:gd name="csY0" fmla="*/ 50055 h 50208"/>
                <a:gd name="csX1" fmla="*/ 293 w 51032"/>
                <a:gd name="csY1" fmla="*/ 38409 h 50208"/>
                <a:gd name="csX2" fmla="*/ 38170 w 51032"/>
                <a:gd name="csY2" fmla="*/ 49 h 50208"/>
                <a:gd name="csX3" fmla="*/ 50412 w 51032"/>
                <a:gd name="csY3" fmla="*/ 12178 h 50208"/>
                <a:gd name="csX4" fmla="*/ 11791 w 51032"/>
                <a:gd name="csY4" fmla="*/ 50055 h 50208"/>
              </a:gdLst>
              <a:ahLst/>
              <a:cxnLst>
                <a:cxn ang="0">
                  <a:pos x="csX0" y="csY0"/>
                </a:cxn>
                <a:cxn ang="0">
                  <a:pos x="csX1" y="csY1"/>
                </a:cxn>
                <a:cxn ang="0">
                  <a:pos x="csX2" y="csY2"/>
                </a:cxn>
                <a:cxn ang="0">
                  <a:pos x="csX3" y="csY3"/>
                </a:cxn>
                <a:cxn ang="0">
                  <a:pos x="csX4" y="csY4"/>
                </a:cxn>
              </a:cxnLst>
              <a:rect l="l" t="t" r="r" b="b"/>
              <a:pathLst>
                <a:path w="51032" h="50208">
                  <a:moveTo>
                    <a:pt x="11790" y="50055"/>
                  </a:moveTo>
                  <a:cubicBezTo>
                    <a:pt x="5502" y="51283"/>
                    <a:pt x="-1530" y="44920"/>
                    <a:pt x="293" y="38409"/>
                  </a:cubicBezTo>
                  <a:cubicBezTo>
                    <a:pt x="1893" y="32642"/>
                    <a:pt x="32030" y="3434"/>
                    <a:pt x="38170" y="49"/>
                  </a:cubicBezTo>
                  <a:cubicBezTo>
                    <a:pt x="45277" y="-509"/>
                    <a:pt x="53351" y="3732"/>
                    <a:pt x="50412" y="12178"/>
                  </a:cubicBezTo>
                  <a:cubicBezTo>
                    <a:pt x="48105" y="18689"/>
                    <a:pt x="20720" y="46074"/>
                    <a:pt x="11791" y="50055"/>
                  </a:cubicBezTo>
                  <a:close/>
                </a:path>
              </a:pathLst>
            </a:custGeom>
            <a:solidFill>
              <a:srgbClr val="000000"/>
            </a:solidFill>
            <a:ln w="9525" cap="flat">
              <a:noFill/>
              <a:prstDash val="solid"/>
              <a:miter/>
            </a:ln>
          </p:spPr>
        </p:sp>
        <p:sp>
          <p:nvSpPr>
            <p:cNvPr id="335" name="Freeform: Shape 334">
              <a:extLst>
                <a:ext uri="{FF2B5EF4-FFF2-40B4-BE49-F238E27FC236}">
                  <a16:creationId xmlns:a16="http://schemas.microsoft.com/office/drawing/2014/main" id="{E0A880C0-7568-D1FD-9C2B-0D448092C442}"/>
                </a:ext>
              </a:extLst>
            </p:cNvPr>
            <p:cNvSpPr/>
            <p:nvPr/>
          </p:nvSpPr>
          <p:spPr>
            <a:xfrm>
              <a:off x="10342823" y="2165944"/>
              <a:ext cx="136176" cy="134950"/>
            </a:xfrm>
            <a:custGeom>
              <a:avLst/>
              <a:gdLst>
                <a:gd name="csX0" fmla="*/ 76439 w 136176"/>
                <a:gd name="csY0" fmla="*/ 134831 h 134950"/>
                <a:gd name="csX1" fmla="*/ 62523 w 136176"/>
                <a:gd name="csY1" fmla="*/ 481 h 134950"/>
                <a:gd name="csX2" fmla="*/ 76439 w 136176"/>
                <a:gd name="csY2" fmla="*/ 134831 h 134950"/>
                <a:gd name="csX3" fmla="*/ 64792 w 136176"/>
                <a:gd name="csY3" fmla="*/ 20007 h 134950"/>
                <a:gd name="csX4" fmla="*/ 72866 w 136176"/>
                <a:gd name="csY4" fmla="*/ 114885 h 134950"/>
                <a:gd name="csX5" fmla="*/ 64792 w 136176"/>
                <a:gd name="csY5" fmla="*/ 20007 h 134950"/>
              </a:gdLst>
              <a:ahLst/>
              <a:cxnLst>
                <a:cxn ang="0">
                  <a:pos x="csX0" y="csY0"/>
                </a:cxn>
                <a:cxn ang="0">
                  <a:pos x="csX1" y="csY1"/>
                </a:cxn>
                <a:cxn ang="0">
                  <a:pos x="csX2" y="csY2"/>
                </a:cxn>
                <a:cxn ang="0">
                  <a:pos x="csX3" y="csY3"/>
                </a:cxn>
                <a:cxn ang="0">
                  <a:pos x="csX4" y="csY4"/>
                </a:cxn>
                <a:cxn ang="0">
                  <a:pos x="csX5" y="csY5"/>
                </a:cxn>
              </a:cxnLst>
              <a:rect l="l" t="t" r="r" b="b"/>
              <a:pathLst>
                <a:path w="136176" h="134950">
                  <a:moveTo>
                    <a:pt x="76439" y="134831"/>
                  </a:moveTo>
                  <a:cubicBezTo>
                    <a:pt x="-20193" y="139408"/>
                    <a:pt x="-25622" y="11225"/>
                    <a:pt x="62523" y="481"/>
                  </a:cubicBezTo>
                  <a:cubicBezTo>
                    <a:pt x="147467" y="-8895"/>
                    <a:pt x="167708" y="121772"/>
                    <a:pt x="76439" y="134831"/>
                  </a:cubicBezTo>
                  <a:close/>
                  <a:moveTo>
                    <a:pt x="64792" y="20007"/>
                  </a:moveTo>
                  <a:cubicBezTo>
                    <a:pt x="-543" y="26853"/>
                    <a:pt x="10359" y="121096"/>
                    <a:pt x="72866" y="114885"/>
                  </a:cubicBezTo>
                  <a:cubicBezTo>
                    <a:pt x="138128" y="107964"/>
                    <a:pt x="124621" y="13644"/>
                    <a:pt x="64792" y="20007"/>
                  </a:cubicBezTo>
                  <a:close/>
                </a:path>
              </a:pathLst>
            </a:custGeom>
            <a:solidFill>
              <a:srgbClr val="000000"/>
            </a:solidFill>
            <a:ln w="9525" cap="flat">
              <a:noFill/>
              <a:prstDash val="solid"/>
              <a:miter/>
            </a:ln>
          </p:spPr>
        </p:sp>
        <p:sp>
          <p:nvSpPr>
            <p:cNvPr id="336" name="Freeform: Shape 335">
              <a:extLst>
                <a:ext uri="{FF2B5EF4-FFF2-40B4-BE49-F238E27FC236}">
                  <a16:creationId xmlns:a16="http://schemas.microsoft.com/office/drawing/2014/main" id="{E82072C6-8498-76C1-30B6-0C3616B23423}"/>
                </a:ext>
              </a:extLst>
            </p:cNvPr>
            <p:cNvSpPr/>
            <p:nvPr/>
          </p:nvSpPr>
          <p:spPr>
            <a:xfrm>
              <a:off x="10267503" y="2225511"/>
              <a:ext cx="60258" cy="19815"/>
            </a:xfrm>
            <a:custGeom>
              <a:avLst/>
              <a:gdLst>
                <a:gd name="csX0" fmla="*/ 53117 w 60258"/>
                <a:gd name="csY0" fmla="*/ 19419 h 19815"/>
                <a:gd name="csX1" fmla="*/ 7464 w 60258"/>
                <a:gd name="csY1" fmla="*/ 19493 h 19815"/>
                <a:gd name="csX2" fmla="*/ 7203 w 60258"/>
                <a:gd name="csY2" fmla="*/ 295 h 19815"/>
                <a:gd name="csX3" fmla="*/ 53823 w 60258"/>
                <a:gd name="csY3" fmla="*/ 1411 h 19815"/>
                <a:gd name="csX4" fmla="*/ 53117 w 60258"/>
                <a:gd name="csY4" fmla="*/ 19419 h 19815"/>
              </a:gdLst>
              <a:ahLst/>
              <a:cxnLst>
                <a:cxn ang="0">
                  <a:pos x="csX0" y="csY0"/>
                </a:cxn>
                <a:cxn ang="0">
                  <a:pos x="csX1" y="csY1"/>
                </a:cxn>
                <a:cxn ang="0">
                  <a:pos x="csX2" y="csY2"/>
                </a:cxn>
                <a:cxn ang="0">
                  <a:pos x="csX3" y="csY3"/>
                </a:cxn>
                <a:cxn ang="0">
                  <a:pos x="csX4" y="csY4"/>
                </a:cxn>
              </a:cxnLst>
              <a:rect l="l" t="t" r="r" b="b"/>
              <a:pathLst>
                <a:path w="60258" h="19815">
                  <a:moveTo>
                    <a:pt x="53117" y="19419"/>
                  </a:moveTo>
                  <a:cubicBezTo>
                    <a:pt x="51145" y="19791"/>
                    <a:pt x="9845" y="20052"/>
                    <a:pt x="7464" y="19493"/>
                  </a:cubicBezTo>
                  <a:cubicBezTo>
                    <a:pt x="-3624" y="16852"/>
                    <a:pt x="-1205" y="4425"/>
                    <a:pt x="7203" y="295"/>
                  </a:cubicBezTo>
                  <a:cubicBezTo>
                    <a:pt x="14049" y="-3"/>
                    <a:pt x="48727" y="-524"/>
                    <a:pt x="53823" y="1411"/>
                  </a:cubicBezTo>
                  <a:cubicBezTo>
                    <a:pt x="63162" y="4946"/>
                    <a:pt x="61823" y="16405"/>
                    <a:pt x="53117" y="19419"/>
                  </a:cubicBezTo>
                  <a:close/>
                </a:path>
              </a:pathLst>
            </a:custGeom>
            <a:solidFill>
              <a:srgbClr val="000000"/>
            </a:solidFill>
            <a:ln w="9525" cap="flat">
              <a:noFill/>
              <a:prstDash val="solid"/>
              <a:miter/>
            </a:ln>
          </p:spPr>
        </p:sp>
        <p:sp>
          <p:nvSpPr>
            <p:cNvPr id="337" name="Freeform: Shape 336">
              <a:extLst>
                <a:ext uri="{FF2B5EF4-FFF2-40B4-BE49-F238E27FC236}">
                  <a16:creationId xmlns:a16="http://schemas.microsoft.com/office/drawing/2014/main" id="{4754E7B2-2C2F-D6B3-C78B-BB64287B3848}"/>
                </a:ext>
              </a:extLst>
            </p:cNvPr>
            <p:cNvSpPr/>
            <p:nvPr/>
          </p:nvSpPr>
          <p:spPr>
            <a:xfrm>
              <a:off x="10495669" y="2225460"/>
              <a:ext cx="61117" cy="19777"/>
            </a:xfrm>
            <a:custGeom>
              <a:avLst/>
              <a:gdLst>
                <a:gd name="csX0" fmla="*/ 53256 w 61117"/>
                <a:gd name="csY0" fmla="*/ 19470 h 19777"/>
                <a:gd name="csX1" fmla="*/ 5483 w 61117"/>
                <a:gd name="csY1" fmla="*/ 17944 h 19777"/>
                <a:gd name="csX2" fmla="*/ 9836 w 61117"/>
                <a:gd name="csY2" fmla="*/ 345 h 19777"/>
                <a:gd name="csX3" fmla="*/ 55749 w 61117"/>
                <a:gd name="csY3" fmla="*/ 1387 h 19777"/>
                <a:gd name="csX4" fmla="*/ 53256 w 61117"/>
                <a:gd name="csY4" fmla="*/ 19469 h 19777"/>
              </a:gdLst>
              <a:ahLst/>
              <a:cxnLst>
                <a:cxn ang="0">
                  <a:pos x="csX0" y="csY0"/>
                </a:cxn>
                <a:cxn ang="0">
                  <a:pos x="csX1" y="csY1"/>
                </a:cxn>
                <a:cxn ang="0">
                  <a:pos x="csX2" y="csY2"/>
                </a:cxn>
                <a:cxn ang="0">
                  <a:pos x="csX3" y="csY3"/>
                </a:cxn>
                <a:cxn ang="0">
                  <a:pos x="csX4" y="csY4"/>
                </a:cxn>
              </a:cxnLst>
              <a:rect l="l" t="t" r="r" b="b"/>
              <a:pathLst>
                <a:path w="61117" h="19777">
                  <a:moveTo>
                    <a:pt x="53256" y="19470"/>
                  </a:moveTo>
                  <a:cubicBezTo>
                    <a:pt x="44066" y="19619"/>
                    <a:pt x="11436" y="20623"/>
                    <a:pt x="5483" y="17944"/>
                  </a:cubicBezTo>
                  <a:cubicBezTo>
                    <a:pt x="-3782" y="13740"/>
                    <a:pt x="-619" y="3508"/>
                    <a:pt x="9836" y="345"/>
                  </a:cubicBezTo>
                  <a:cubicBezTo>
                    <a:pt x="17686" y="308"/>
                    <a:pt x="50838" y="-883"/>
                    <a:pt x="55749" y="1387"/>
                  </a:cubicBezTo>
                  <a:cubicBezTo>
                    <a:pt x="64456" y="5368"/>
                    <a:pt x="61814" y="16828"/>
                    <a:pt x="53256" y="19469"/>
                  </a:cubicBezTo>
                  <a:close/>
                </a:path>
              </a:pathLst>
            </a:custGeom>
            <a:solidFill>
              <a:srgbClr val="000000"/>
            </a:solidFill>
            <a:ln w="9525" cap="flat">
              <a:noFill/>
              <a:prstDash val="solid"/>
              <a:miter/>
            </a:ln>
          </p:spPr>
        </p:sp>
        <p:sp>
          <p:nvSpPr>
            <p:cNvPr id="338" name="Freeform: Shape 337">
              <a:extLst>
                <a:ext uri="{FF2B5EF4-FFF2-40B4-BE49-F238E27FC236}">
                  <a16:creationId xmlns:a16="http://schemas.microsoft.com/office/drawing/2014/main" id="{D58584CB-37BD-3A79-3528-5D03F0490584}"/>
                </a:ext>
              </a:extLst>
            </p:cNvPr>
            <p:cNvSpPr/>
            <p:nvPr/>
          </p:nvSpPr>
          <p:spPr>
            <a:xfrm>
              <a:off x="9769578" y="2320446"/>
              <a:ext cx="679488" cy="489662"/>
            </a:xfrm>
            <a:custGeom>
              <a:avLst/>
              <a:gdLst>
                <a:gd name="csX0" fmla="*/ 535831 w 679488"/>
                <a:gd name="csY0" fmla="*/ 570 h 489662"/>
                <a:gd name="csX1" fmla="*/ 595065 w 679488"/>
                <a:gd name="csY1" fmla="*/ 3398 h 489662"/>
                <a:gd name="csX2" fmla="*/ 616906 w 679488"/>
                <a:gd name="csY2" fmla="*/ 75653 h 489662"/>
                <a:gd name="csX3" fmla="*/ 665648 w 679488"/>
                <a:gd name="csY3" fmla="*/ 249227 h 489662"/>
                <a:gd name="csX4" fmla="*/ 679488 w 679488"/>
                <a:gd name="csY4" fmla="*/ 302694 h 489662"/>
                <a:gd name="csX5" fmla="*/ 623380 w 679488"/>
                <a:gd name="csY5" fmla="*/ 325465 h 489662"/>
                <a:gd name="csX6" fmla="*/ 349013 w 679488"/>
                <a:gd name="csY6" fmla="*/ 325502 h 489662"/>
                <a:gd name="csX7" fmla="*/ 349013 w 679488"/>
                <a:gd name="csY7" fmla="*/ 469529 h 489662"/>
                <a:gd name="csX8" fmla="*/ 469456 w 679488"/>
                <a:gd name="csY8" fmla="*/ 469567 h 489662"/>
                <a:gd name="csX9" fmla="*/ 488544 w 679488"/>
                <a:gd name="csY9" fmla="*/ 471911 h 489662"/>
                <a:gd name="csX10" fmla="*/ 488878 w 679488"/>
                <a:gd name="csY10" fmla="*/ 486533 h 489662"/>
                <a:gd name="csX11" fmla="*/ 470498 w 679488"/>
                <a:gd name="csY11" fmla="*/ 489249 h 489662"/>
                <a:gd name="csX12" fmla="*/ 220248 w 679488"/>
                <a:gd name="csY12" fmla="*/ 489249 h 489662"/>
                <a:gd name="csX13" fmla="*/ 194240 w 679488"/>
                <a:gd name="csY13" fmla="*/ 489249 h 489662"/>
                <a:gd name="csX14" fmla="*/ 213811 w 679488"/>
                <a:gd name="csY14" fmla="*/ 469530 h 489662"/>
                <a:gd name="csX15" fmla="*/ 329225 w 679488"/>
                <a:gd name="csY15" fmla="*/ 469530 h 489662"/>
                <a:gd name="csX16" fmla="*/ 329225 w 679488"/>
                <a:gd name="csY16" fmla="*/ 325502 h 489662"/>
                <a:gd name="csX17" fmla="*/ 43694 w 679488"/>
                <a:gd name="csY17" fmla="*/ 325540 h 489662"/>
                <a:gd name="csX18" fmla="*/ 906 w 679488"/>
                <a:gd name="csY18" fmla="*/ 297969 h 489662"/>
                <a:gd name="csX19" fmla="*/ 42355 w 679488"/>
                <a:gd name="csY19" fmla="*/ 144865 h 489662"/>
                <a:gd name="csX20" fmla="*/ 64567 w 679488"/>
                <a:gd name="csY20" fmla="*/ 64907 h 489662"/>
                <a:gd name="csX21" fmla="*/ 83320 w 679488"/>
                <a:gd name="csY21" fmla="*/ 4148 h 489662"/>
                <a:gd name="csX22" fmla="*/ 117737 w 679488"/>
                <a:gd name="csY22" fmla="*/ 613 h 489662"/>
                <a:gd name="csX23" fmla="*/ 535837 w 679488"/>
                <a:gd name="csY23" fmla="*/ 576 h 489662"/>
                <a:gd name="csX24" fmla="*/ 98053 w 679488"/>
                <a:gd name="csY24" fmla="*/ 20401 h 489662"/>
                <a:gd name="csX25" fmla="*/ 78035 w 679488"/>
                <a:gd name="csY25" fmla="*/ 91578 h 489662"/>
                <a:gd name="csX26" fmla="*/ 158291 w 679488"/>
                <a:gd name="csY26" fmla="*/ 91578 h 489662"/>
                <a:gd name="csX27" fmla="*/ 166588 w 679488"/>
                <a:gd name="csY27" fmla="*/ 47674 h 489662"/>
                <a:gd name="csX28" fmla="*/ 171574 w 679488"/>
                <a:gd name="csY28" fmla="*/ 20401 h 489662"/>
                <a:gd name="csX29" fmla="*/ 192559 w 679488"/>
                <a:gd name="csY29" fmla="*/ 20401 h 489662"/>
                <a:gd name="csX30" fmla="*/ 178904 w 679488"/>
                <a:gd name="csY30" fmla="*/ 91578 h 489662"/>
                <a:gd name="csX31" fmla="*/ 268461 w 679488"/>
                <a:gd name="csY31" fmla="*/ 91578 h 489662"/>
                <a:gd name="csX32" fmla="*/ 270544 w 679488"/>
                <a:gd name="csY32" fmla="*/ 20401 h 489662"/>
                <a:gd name="csX33" fmla="*/ 290409 w 679488"/>
                <a:gd name="csY33" fmla="*/ 20401 h 489662"/>
                <a:gd name="csX34" fmla="*/ 288958 w 679488"/>
                <a:gd name="csY34" fmla="*/ 91578 h 489662"/>
                <a:gd name="csX35" fmla="*/ 388266 w 679488"/>
                <a:gd name="csY35" fmla="*/ 91578 h 489662"/>
                <a:gd name="csX36" fmla="*/ 389717 w 679488"/>
                <a:gd name="csY36" fmla="*/ 91318 h 489662"/>
                <a:gd name="csX37" fmla="*/ 387075 w 679488"/>
                <a:gd name="csY37" fmla="*/ 20364 h 489662"/>
                <a:gd name="csX38" fmla="*/ 407614 w 679488"/>
                <a:gd name="csY38" fmla="*/ 20401 h 489662"/>
                <a:gd name="csX39" fmla="*/ 409475 w 679488"/>
                <a:gd name="csY39" fmla="*/ 91578 h 489662"/>
                <a:gd name="csX40" fmla="*/ 500520 w 679488"/>
                <a:gd name="csY40" fmla="*/ 91578 h 489662"/>
                <a:gd name="csX41" fmla="*/ 488614 w 679488"/>
                <a:gd name="csY41" fmla="*/ 20401 h 489662"/>
                <a:gd name="csX42" fmla="*/ 509113 w 679488"/>
                <a:gd name="csY42" fmla="*/ 20401 h 489662"/>
                <a:gd name="csX43" fmla="*/ 522024 w 679488"/>
                <a:gd name="csY43" fmla="*/ 91578 h 489662"/>
                <a:gd name="csX44" fmla="*/ 600457 w 679488"/>
                <a:gd name="csY44" fmla="*/ 91578 h 489662"/>
                <a:gd name="csX45" fmla="*/ 580774 w 679488"/>
                <a:gd name="csY45" fmla="*/ 20401 h 489662"/>
                <a:gd name="csX46" fmla="*/ 71963 w 679488"/>
                <a:gd name="csY46" fmla="*/ 111782 h 489662"/>
                <a:gd name="csX47" fmla="*/ 48002 w 679488"/>
                <a:gd name="csY47" fmla="*/ 200521 h 489662"/>
                <a:gd name="csX48" fmla="*/ 138564 w 679488"/>
                <a:gd name="csY48" fmla="*/ 200521 h 489662"/>
                <a:gd name="csX49" fmla="*/ 154600 w 679488"/>
                <a:gd name="csY49" fmla="*/ 111782 h 489662"/>
                <a:gd name="csX50" fmla="*/ 71963 w 679488"/>
                <a:gd name="csY50" fmla="*/ 111782 h 489662"/>
                <a:gd name="csX51" fmla="*/ 174947 w 679488"/>
                <a:gd name="csY51" fmla="*/ 111782 h 489662"/>
                <a:gd name="csX52" fmla="*/ 158241 w 679488"/>
                <a:gd name="csY52" fmla="*/ 200521 h 489662"/>
                <a:gd name="csX53" fmla="*/ 263092 w 679488"/>
                <a:gd name="csY53" fmla="*/ 200521 h 489662"/>
                <a:gd name="csX54" fmla="*/ 267297 w 679488"/>
                <a:gd name="csY54" fmla="*/ 111782 h 489662"/>
                <a:gd name="csX55" fmla="*/ 174949 w 679488"/>
                <a:gd name="csY55" fmla="*/ 111782 h 489662"/>
                <a:gd name="csX56" fmla="*/ 524210 w 679488"/>
                <a:gd name="csY56" fmla="*/ 111782 h 489662"/>
                <a:gd name="csX57" fmla="*/ 539502 w 679488"/>
                <a:gd name="csY57" fmla="*/ 200521 h 489662"/>
                <a:gd name="csX58" fmla="*/ 631366 w 679488"/>
                <a:gd name="csY58" fmla="*/ 200521 h 489662"/>
                <a:gd name="csX59" fmla="*/ 606660 w 679488"/>
                <a:gd name="csY59" fmla="*/ 111782 h 489662"/>
                <a:gd name="csX60" fmla="*/ 524210 w 679488"/>
                <a:gd name="csY60" fmla="*/ 111782 h 489662"/>
                <a:gd name="csX61" fmla="*/ 286418 w 679488"/>
                <a:gd name="csY61" fmla="*/ 111782 h 489662"/>
                <a:gd name="csX62" fmla="*/ 282884 w 679488"/>
                <a:gd name="csY62" fmla="*/ 200521 h 489662"/>
                <a:gd name="csX63" fmla="*/ 391640 w 679488"/>
                <a:gd name="csY63" fmla="*/ 200521 h 489662"/>
                <a:gd name="csX64" fmla="*/ 393724 w 679488"/>
                <a:gd name="csY64" fmla="*/ 173285 h 489662"/>
                <a:gd name="csX65" fmla="*/ 391640 w 679488"/>
                <a:gd name="csY65" fmla="*/ 111782 h 489662"/>
                <a:gd name="csX66" fmla="*/ 411624 w 679488"/>
                <a:gd name="csY66" fmla="*/ 111782 h 489662"/>
                <a:gd name="csX67" fmla="*/ 413708 w 679488"/>
                <a:gd name="csY67" fmla="*/ 200521 h 489662"/>
                <a:gd name="csX68" fmla="*/ 518292 w 679488"/>
                <a:gd name="csY68" fmla="*/ 200521 h 489662"/>
                <a:gd name="csX69" fmla="*/ 505121 w 679488"/>
                <a:gd name="csY69" fmla="*/ 111782 h 489662"/>
                <a:gd name="csX70" fmla="*/ 158240 w 679488"/>
                <a:gd name="csY70" fmla="*/ 220205 h 489662"/>
                <a:gd name="csX71" fmla="*/ 154148 w 679488"/>
                <a:gd name="csY71" fmla="*/ 220726 h 489662"/>
                <a:gd name="csX72" fmla="*/ 138558 w 679488"/>
                <a:gd name="csY72" fmla="*/ 305186 h 489662"/>
                <a:gd name="csX73" fmla="*/ 261716 w 679488"/>
                <a:gd name="csY73" fmla="*/ 305186 h 489662"/>
                <a:gd name="csX74" fmla="*/ 263093 w 679488"/>
                <a:gd name="csY74" fmla="*/ 220168 h 489662"/>
                <a:gd name="csX75" fmla="*/ 158242 w 679488"/>
                <a:gd name="csY75" fmla="*/ 220205 h 489662"/>
                <a:gd name="csX76" fmla="*/ 415787 w 679488"/>
                <a:gd name="csY76" fmla="*/ 220205 h 489662"/>
                <a:gd name="csX77" fmla="*/ 418503 w 679488"/>
                <a:gd name="csY77" fmla="*/ 305223 h 489662"/>
                <a:gd name="csX78" fmla="*/ 535965 w 679488"/>
                <a:gd name="csY78" fmla="*/ 305223 h 489662"/>
                <a:gd name="csX79" fmla="*/ 521975 w 679488"/>
                <a:gd name="csY79" fmla="*/ 220205 h 489662"/>
                <a:gd name="csX80" fmla="*/ 415790 w 679488"/>
                <a:gd name="csY80" fmla="*/ 220205 h 489662"/>
                <a:gd name="csX81" fmla="*/ 41969 w 679488"/>
                <a:gd name="csY81" fmla="*/ 220205 h 489662"/>
                <a:gd name="csX82" fmla="*/ 19235 w 679488"/>
                <a:gd name="csY82" fmla="*/ 305223 h 489662"/>
                <a:gd name="csX83" fmla="*/ 118581 w 679488"/>
                <a:gd name="csY83" fmla="*/ 305223 h 489662"/>
                <a:gd name="csX84" fmla="*/ 127622 w 679488"/>
                <a:gd name="csY84" fmla="*/ 256482 h 489662"/>
                <a:gd name="csX85" fmla="*/ 134655 w 679488"/>
                <a:gd name="csY85" fmla="*/ 220242 h 489662"/>
                <a:gd name="csX86" fmla="*/ 282884 w 679488"/>
                <a:gd name="csY86" fmla="*/ 220205 h 489662"/>
                <a:gd name="csX87" fmla="*/ 280838 w 679488"/>
                <a:gd name="csY87" fmla="*/ 305223 h 489662"/>
                <a:gd name="csX88" fmla="*/ 396329 w 679488"/>
                <a:gd name="csY88" fmla="*/ 305223 h 489662"/>
                <a:gd name="csX89" fmla="*/ 398115 w 679488"/>
                <a:gd name="csY89" fmla="*/ 304963 h 489662"/>
                <a:gd name="csX90" fmla="*/ 398152 w 679488"/>
                <a:gd name="csY90" fmla="*/ 281039 h 489662"/>
                <a:gd name="csX91" fmla="*/ 396887 w 679488"/>
                <a:gd name="csY91" fmla="*/ 249562 h 489662"/>
                <a:gd name="csX92" fmla="*/ 396329 w 679488"/>
                <a:gd name="csY92" fmla="*/ 220206 h 489662"/>
                <a:gd name="csX93" fmla="*/ 542326 w 679488"/>
                <a:gd name="csY93" fmla="*/ 220205 h 489662"/>
                <a:gd name="csX94" fmla="*/ 546977 w 679488"/>
                <a:gd name="csY94" fmla="*/ 248408 h 489662"/>
                <a:gd name="csX95" fmla="*/ 552968 w 679488"/>
                <a:gd name="csY95" fmla="*/ 284684 h 489662"/>
                <a:gd name="csX96" fmla="*/ 556279 w 679488"/>
                <a:gd name="csY96" fmla="*/ 305185 h 489662"/>
                <a:gd name="csX97" fmla="*/ 626786 w 679488"/>
                <a:gd name="csY97" fmla="*/ 305222 h 489662"/>
                <a:gd name="csX98" fmla="*/ 658933 w 679488"/>
                <a:gd name="csY98" fmla="*/ 305185 h 489662"/>
                <a:gd name="csX99" fmla="*/ 653538 w 679488"/>
                <a:gd name="csY99" fmla="*/ 278917 h 489662"/>
                <a:gd name="csX100" fmla="*/ 643640 w 679488"/>
                <a:gd name="csY100" fmla="*/ 243571 h 489662"/>
                <a:gd name="csX101" fmla="*/ 638059 w 679488"/>
                <a:gd name="csY101" fmla="*/ 220168 h 4896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Lst>
              <a:rect l="l" t="t" r="r" b="b"/>
              <a:pathLst>
                <a:path w="679488" h="489662">
                  <a:moveTo>
                    <a:pt x="535831" y="570"/>
                  </a:moveTo>
                  <a:cubicBezTo>
                    <a:pt x="545059" y="570"/>
                    <a:pt x="588888" y="-1886"/>
                    <a:pt x="595065" y="3398"/>
                  </a:cubicBezTo>
                  <a:cubicBezTo>
                    <a:pt x="600200" y="7751"/>
                    <a:pt x="614264" y="66204"/>
                    <a:pt x="616906" y="75653"/>
                  </a:cubicBezTo>
                  <a:lnTo>
                    <a:pt x="665648" y="249227"/>
                  </a:lnTo>
                  <a:cubicBezTo>
                    <a:pt x="669033" y="260911"/>
                    <a:pt x="679451" y="292053"/>
                    <a:pt x="679488" y="302694"/>
                  </a:cubicBezTo>
                  <a:cubicBezTo>
                    <a:pt x="679563" y="330637"/>
                    <a:pt x="641351" y="325428"/>
                    <a:pt x="623380" y="325465"/>
                  </a:cubicBezTo>
                  <a:lnTo>
                    <a:pt x="349013" y="325502"/>
                  </a:lnTo>
                  <a:lnTo>
                    <a:pt x="349013" y="469529"/>
                  </a:lnTo>
                  <a:lnTo>
                    <a:pt x="469456" y="469567"/>
                  </a:lnTo>
                  <a:cubicBezTo>
                    <a:pt x="474851" y="469567"/>
                    <a:pt x="484191" y="467818"/>
                    <a:pt x="488544" y="471911"/>
                  </a:cubicBezTo>
                  <a:cubicBezTo>
                    <a:pt x="492562" y="475668"/>
                    <a:pt x="492785" y="482626"/>
                    <a:pt x="488878" y="486533"/>
                  </a:cubicBezTo>
                  <a:cubicBezTo>
                    <a:pt x="484897" y="490515"/>
                    <a:pt x="475707" y="489324"/>
                    <a:pt x="470498" y="489249"/>
                  </a:cubicBezTo>
                  <a:lnTo>
                    <a:pt x="220248" y="489249"/>
                  </a:lnTo>
                  <a:cubicBezTo>
                    <a:pt x="211727" y="489249"/>
                    <a:pt x="202648" y="490180"/>
                    <a:pt x="194240" y="489249"/>
                  </a:cubicBezTo>
                  <a:cubicBezTo>
                    <a:pt x="177274" y="471316"/>
                    <a:pt x="200937" y="469530"/>
                    <a:pt x="213811" y="469530"/>
                  </a:cubicBezTo>
                  <a:lnTo>
                    <a:pt x="329225" y="469530"/>
                  </a:lnTo>
                  <a:lnTo>
                    <a:pt x="329225" y="325502"/>
                  </a:lnTo>
                  <a:cubicBezTo>
                    <a:pt x="310027" y="324833"/>
                    <a:pt x="43923" y="325540"/>
                    <a:pt x="43694" y="325540"/>
                  </a:cubicBezTo>
                  <a:cubicBezTo>
                    <a:pt x="25538" y="325614"/>
                    <a:pt x="-5717" y="328628"/>
                    <a:pt x="906" y="297969"/>
                  </a:cubicBezTo>
                  <a:cubicBezTo>
                    <a:pt x="11696" y="248223"/>
                    <a:pt x="28550" y="194014"/>
                    <a:pt x="42355" y="144865"/>
                  </a:cubicBezTo>
                  <a:lnTo>
                    <a:pt x="64567" y="64907"/>
                  </a:lnTo>
                  <a:cubicBezTo>
                    <a:pt x="67395" y="54638"/>
                    <a:pt x="77255" y="10696"/>
                    <a:pt x="83320" y="4148"/>
                  </a:cubicBezTo>
                  <a:cubicBezTo>
                    <a:pt x="88306" y="-1210"/>
                    <a:pt x="111002" y="613"/>
                    <a:pt x="117737" y="613"/>
                  </a:cubicBezTo>
                  <a:cubicBezTo>
                    <a:pt x="140656" y="539"/>
                    <a:pt x="505547" y="576"/>
                    <a:pt x="535837" y="576"/>
                  </a:cubicBezTo>
                  <a:close/>
                  <a:moveTo>
                    <a:pt x="98053" y="20401"/>
                  </a:moveTo>
                  <a:cubicBezTo>
                    <a:pt x="91095" y="44065"/>
                    <a:pt x="84509" y="67803"/>
                    <a:pt x="78035" y="91578"/>
                  </a:cubicBezTo>
                  <a:lnTo>
                    <a:pt x="158291" y="91578"/>
                  </a:lnTo>
                  <a:lnTo>
                    <a:pt x="166588" y="47674"/>
                  </a:lnTo>
                  <a:cubicBezTo>
                    <a:pt x="168337" y="38633"/>
                    <a:pt x="170495" y="29554"/>
                    <a:pt x="171574" y="20401"/>
                  </a:cubicBezTo>
                  <a:close/>
                  <a:moveTo>
                    <a:pt x="192559" y="20401"/>
                  </a:moveTo>
                  <a:cubicBezTo>
                    <a:pt x="187945" y="44065"/>
                    <a:pt x="182922" y="67803"/>
                    <a:pt x="178904" y="91578"/>
                  </a:cubicBezTo>
                  <a:lnTo>
                    <a:pt x="268461" y="91578"/>
                  </a:lnTo>
                  <a:cubicBezTo>
                    <a:pt x="269800" y="70891"/>
                    <a:pt x="271958" y="40754"/>
                    <a:pt x="270544" y="20401"/>
                  </a:cubicBezTo>
                  <a:close/>
                  <a:moveTo>
                    <a:pt x="290409" y="20401"/>
                  </a:moveTo>
                  <a:cubicBezTo>
                    <a:pt x="292084" y="43991"/>
                    <a:pt x="287619" y="67915"/>
                    <a:pt x="288958" y="91578"/>
                  </a:cubicBezTo>
                  <a:lnTo>
                    <a:pt x="388266" y="91578"/>
                  </a:lnTo>
                  <a:lnTo>
                    <a:pt x="389717" y="91318"/>
                  </a:lnTo>
                  <a:cubicBezTo>
                    <a:pt x="390870" y="88751"/>
                    <a:pt x="387745" y="28178"/>
                    <a:pt x="387075" y="20364"/>
                  </a:cubicBezTo>
                  <a:close/>
                  <a:moveTo>
                    <a:pt x="407614" y="20401"/>
                  </a:moveTo>
                  <a:cubicBezTo>
                    <a:pt x="406573" y="44065"/>
                    <a:pt x="410107" y="67877"/>
                    <a:pt x="409475" y="91578"/>
                  </a:cubicBezTo>
                  <a:lnTo>
                    <a:pt x="500520" y="91578"/>
                  </a:lnTo>
                  <a:cubicBezTo>
                    <a:pt x="500074" y="72343"/>
                    <a:pt x="491181" y="41424"/>
                    <a:pt x="488614" y="20401"/>
                  </a:cubicBezTo>
                  <a:close/>
                  <a:moveTo>
                    <a:pt x="509113" y="20401"/>
                  </a:moveTo>
                  <a:cubicBezTo>
                    <a:pt x="511792" y="39972"/>
                    <a:pt x="516294" y="73607"/>
                    <a:pt x="522024" y="91578"/>
                  </a:cubicBezTo>
                  <a:lnTo>
                    <a:pt x="600457" y="91578"/>
                  </a:lnTo>
                  <a:cubicBezTo>
                    <a:pt x="597145" y="70407"/>
                    <a:pt x="586318" y="42130"/>
                    <a:pt x="580774" y="20401"/>
                  </a:cubicBezTo>
                  <a:close/>
                  <a:moveTo>
                    <a:pt x="71963" y="111782"/>
                  </a:moveTo>
                  <a:cubicBezTo>
                    <a:pt x="64707" y="138981"/>
                    <a:pt x="52987" y="173657"/>
                    <a:pt x="48002" y="200521"/>
                  </a:cubicBezTo>
                  <a:lnTo>
                    <a:pt x="138564" y="200521"/>
                  </a:lnTo>
                  <a:cubicBezTo>
                    <a:pt x="142768" y="170866"/>
                    <a:pt x="148610" y="141175"/>
                    <a:pt x="154600" y="111782"/>
                  </a:cubicBezTo>
                  <a:lnTo>
                    <a:pt x="71963" y="111782"/>
                  </a:lnTo>
                  <a:close/>
                  <a:moveTo>
                    <a:pt x="174947" y="111782"/>
                  </a:moveTo>
                  <a:lnTo>
                    <a:pt x="158241" y="200521"/>
                  </a:lnTo>
                  <a:lnTo>
                    <a:pt x="263092" y="200521"/>
                  </a:lnTo>
                  <a:cubicBezTo>
                    <a:pt x="266441" y="182326"/>
                    <a:pt x="268339" y="131874"/>
                    <a:pt x="267297" y="111782"/>
                  </a:cubicBezTo>
                  <a:lnTo>
                    <a:pt x="174949" y="111782"/>
                  </a:lnTo>
                  <a:close/>
                  <a:moveTo>
                    <a:pt x="524210" y="111782"/>
                  </a:moveTo>
                  <a:cubicBezTo>
                    <a:pt x="526740" y="132432"/>
                    <a:pt x="533326" y="181359"/>
                    <a:pt x="539502" y="200521"/>
                  </a:cubicBezTo>
                  <a:lnTo>
                    <a:pt x="631366" y="200521"/>
                  </a:lnTo>
                  <a:cubicBezTo>
                    <a:pt x="622957" y="171015"/>
                    <a:pt x="614139" y="141548"/>
                    <a:pt x="606660" y="111782"/>
                  </a:cubicBezTo>
                  <a:lnTo>
                    <a:pt x="524210" y="111782"/>
                  </a:lnTo>
                  <a:close/>
                  <a:moveTo>
                    <a:pt x="286418" y="111782"/>
                  </a:moveTo>
                  <a:cubicBezTo>
                    <a:pt x="287646" y="131650"/>
                    <a:pt x="286753" y="181508"/>
                    <a:pt x="282884" y="200521"/>
                  </a:cubicBezTo>
                  <a:lnTo>
                    <a:pt x="391640" y="200521"/>
                  </a:lnTo>
                  <a:cubicBezTo>
                    <a:pt x="398077" y="200037"/>
                    <a:pt x="393947" y="179238"/>
                    <a:pt x="393724" y="173285"/>
                  </a:cubicBezTo>
                  <a:cubicBezTo>
                    <a:pt x="392831" y="152784"/>
                    <a:pt x="391566" y="132320"/>
                    <a:pt x="391640" y="111782"/>
                  </a:cubicBezTo>
                  <a:close/>
                  <a:moveTo>
                    <a:pt x="411624" y="111782"/>
                  </a:moveTo>
                  <a:cubicBezTo>
                    <a:pt x="410024" y="141362"/>
                    <a:pt x="415903" y="171090"/>
                    <a:pt x="413708" y="200521"/>
                  </a:cubicBezTo>
                  <a:lnTo>
                    <a:pt x="518292" y="200521"/>
                  </a:lnTo>
                  <a:cubicBezTo>
                    <a:pt x="516097" y="172392"/>
                    <a:pt x="503708" y="138534"/>
                    <a:pt x="505121" y="111782"/>
                  </a:cubicBezTo>
                  <a:close/>
                  <a:moveTo>
                    <a:pt x="158240" y="220205"/>
                  </a:moveTo>
                  <a:cubicBezTo>
                    <a:pt x="156826" y="220242"/>
                    <a:pt x="155338" y="220019"/>
                    <a:pt x="154148" y="220726"/>
                  </a:cubicBezTo>
                  <a:cubicBezTo>
                    <a:pt x="150390" y="246026"/>
                    <a:pt x="145218" y="280554"/>
                    <a:pt x="138558" y="305186"/>
                  </a:cubicBezTo>
                  <a:lnTo>
                    <a:pt x="261716" y="305186"/>
                  </a:lnTo>
                  <a:cubicBezTo>
                    <a:pt x="260712" y="276314"/>
                    <a:pt x="263986" y="247887"/>
                    <a:pt x="263093" y="220168"/>
                  </a:cubicBezTo>
                  <a:cubicBezTo>
                    <a:pt x="228192" y="219684"/>
                    <a:pt x="193181" y="220205"/>
                    <a:pt x="158242" y="220205"/>
                  </a:cubicBezTo>
                  <a:close/>
                  <a:moveTo>
                    <a:pt x="415787" y="220205"/>
                  </a:moveTo>
                  <a:cubicBezTo>
                    <a:pt x="414819" y="248483"/>
                    <a:pt x="419396" y="276871"/>
                    <a:pt x="418503" y="305223"/>
                  </a:cubicBezTo>
                  <a:lnTo>
                    <a:pt x="535965" y="305223"/>
                  </a:lnTo>
                  <a:cubicBezTo>
                    <a:pt x="532691" y="276760"/>
                    <a:pt x="526626" y="248483"/>
                    <a:pt x="521975" y="220205"/>
                  </a:cubicBezTo>
                  <a:lnTo>
                    <a:pt x="415790" y="220205"/>
                  </a:lnTo>
                  <a:close/>
                  <a:moveTo>
                    <a:pt x="41969" y="220205"/>
                  </a:moveTo>
                  <a:cubicBezTo>
                    <a:pt x="33634" y="245357"/>
                    <a:pt x="25523" y="279439"/>
                    <a:pt x="19235" y="305223"/>
                  </a:cubicBezTo>
                  <a:lnTo>
                    <a:pt x="118581" y="305223"/>
                  </a:lnTo>
                  <a:lnTo>
                    <a:pt x="127622" y="256482"/>
                  </a:lnTo>
                  <a:cubicBezTo>
                    <a:pt x="129966" y="244427"/>
                    <a:pt x="132757" y="232334"/>
                    <a:pt x="134655" y="220242"/>
                  </a:cubicBezTo>
                  <a:close/>
                  <a:moveTo>
                    <a:pt x="282884" y="220205"/>
                  </a:moveTo>
                  <a:cubicBezTo>
                    <a:pt x="283926" y="248445"/>
                    <a:pt x="280280" y="276945"/>
                    <a:pt x="280838" y="305223"/>
                  </a:cubicBezTo>
                  <a:lnTo>
                    <a:pt x="396329" y="305223"/>
                  </a:lnTo>
                  <a:lnTo>
                    <a:pt x="398115" y="304963"/>
                  </a:lnTo>
                  <a:cubicBezTo>
                    <a:pt x="400719" y="301391"/>
                    <a:pt x="398412" y="285876"/>
                    <a:pt x="398152" y="281039"/>
                  </a:cubicBezTo>
                  <a:lnTo>
                    <a:pt x="396887" y="249562"/>
                  </a:lnTo>
                  <a:cubicBezTo>
                    <a:pt x="396440" y="239777"/>
                    <a:pt x="395622" y="229991"/>
                    <a:pt x="396329" y="220206"/>
                  </a:cubicBezTo>
                  <a:close/>
                  <a:moveTo>
                    <a:pt x="542326" y="220205"/>
                  </a:moveTo>
                  <a:cubicBezTo>
                    <a:pt x="543405" y="229656"/>
                    <a:pt x="545377" y="239032"/>
                    <a:pt x="546977" y="248408"/>
                  </a:cubicBezTo>
                  <a:lnTo>
                    <a:pt x="552968" y="284684"/>
                  </a:lnTo>
                  <a:cubicBezTo>
                    <a:pt x="554084" y="291456"/>
                    <a:pt x="555609" y="298377"/>
                    <a:pt x="556279" y="305185"/>
                  </a:cubicBezTo>
                  <a:lnTo>
                    <a:pt x="626786" y="305222"/>
                  </a:lnTo>
                  <a:cubicBezTo>
                    <a:pt x="636423" y="305222"/>
                    <a:pt x="649817" y="306078"/>
                    <a:pt x="658933" y="305185"/>
                  </a:cubicBezTo>
                  <a:cubicBezTo>
                    <a:pt x="659082" y="296144"/>
                    <a:pt x="655994" y="287549"/>
                    <a:pt x="653538" y="278917"/>
                  </a:cubicBezTo>
                  <a:lnTo>
                    <a:pt x="643640" y="243571"/>
                  </a:lnTo>
                  <a:cubicBezTo>
                    <a:pt x="641520" y="235869"/>
                    <a:pt x="638878" y="228130"/>
                    <a:pt x="638059" y="220168"/>
                  </a:cubicBezTo>
                  <a:close/>
                </a:path>
              </a:pathLst>
            </a:custGeom>
            <a:solidFill>
              <a:srgbClr val="000000"/>
            </a:solidFill>
            <a:ln w="9525" cap="flat">
              <a:noFill/>
              <a:prstDash val="solid"/>
              <a:miter/>
            </a:ln>
          </p:spPr>
        </p:sp>
        <p:sp>
          <p:nvSpPr>
            <p:cNvPr id="339" name="Freeform: Shape 338">
              <a:extLst>
                <a:ext uri="{FF2B5EF4-FFF2-40B4-BE49-F238E27FC236}">
                  <a16:creationId xmlns:a16="http://schemas.microsoft.com/office/drawing/2014/main" id="{505C742A-5A93-79DF-AAF9-BEA8DBE54F05}"/>
                </a:ext>
              </a:extLst>
            </p:cNvPr>
            <p:cNvSpPr/>
            <p:nvPr/>
          </p:nvSpPr>
          <p:spPr>
            <a:xfrm>
              <a:off x="10465725" y="2293198"/>
              <a:ext cx="52563" cy="51450"/>
            </a:xfrm>
            <a:custGeom>
              <a:avLst/>
              <a:gdLst>
                <a:gd name="csX0" fmla="*/ 45547 w 52563"/>
                <a:gd name="csY0" fmla="*/ 51297 h 51450"/>
                <a:gd name="csX1" fmla="*/ 1159 w 52563"/>
                <a:gd name="csY1" fmla="*/ 13644 h 51450"/>
                <a:gd name="csX2" fmla="*/ 6815 w 52563"/>
                <a:gd name="csY2" fmla="*/ 26 h 51450"/>
                <a:gd name="csX3" fmla="*/ 51649 w 52563"/>
                <a:gd name="csY3" fmla="*/ 38796 h 51450"/>
                <a:gd name="csX4" fmla="*/ 45547 w 52563"/>
                <a:gd name="csY4" fmla="*/ 51297 h 51450"/>
              </a:gdLst>
              <a:ahLst/>
              <a:cxnLst>
                <a:cxn ang="0">
                  <a:pos x="csX0" y="csY0"/>
                </a:cxn>
                <a:cxn ang="0">
                  <a:pos x="csX1" y="csY1"/>
                </a:cxn>
                <a:cxn ang="0">
                  <a:pos x="csX2" y="csY2"/>
                </a:cxn>
                <a:cxn ang="0">
                  <a:pos x="csX3" y="csY3"/>
                </a:cxn>
                <a:cxn ang="0">
                  <a:pos x="csX4" y="csY4"/>
                </a:cxn>
              </a:cxnLst>
              <a:rect l="l" t="t" r="r" b="b"/>
              <a:pathLst>
                <a:path w="52563" h="51450">
                  <a:moveTo>
                    <a:pt x="45547" y="51297"/>
                  </a:moveTo>
                  <a:cubicBezTo>
                    <a:pt x="34459" y="54014"/>
                    <a:pt x="4397" y="19820"/>
                    <a:pt x="1159" y="13644"/>
                  </a:cubicBezTo>
                  <a:cubicBezTo>
                    <a:pt x="-1892" y="7803"/>
                    <a:pt x="1457" y="2593"/>
                    <a:pt x="6815" y="26"/>
                  </a:cubicBezTo>
                  <a:cubicBezTo>
                    <a:pt x="17977" y="-1053"/>
                    <a:pt x="47631" y="31392"/>
                    <a:pt x="51649" y="38796"/>
                  </a:cubicBezTo>
                  <a:cubicBezTo>
                    <a:pt x="54551" y="44154"/>
                    <a:pt x="50012" y="48916"/>
                    <a:pt x="45547" y="51297"/>
                  </a:cubicBezTo>
                  <a:close/>
                </a:path>
              </a:pathLst>
            </a:custGeom>
            <a:solidFill>
              <a:srgbClr val="000000"/>
            </a:solidFill>
            <a:ln w="9525" cap="flat">
              <a:noFill/>
              <a:prstDash val="solid"/>
              <a:miter/>
            </a:ln>
          </p:spPr>
        </p:sp>
      </p:grpSp>
      <p:sp>
        <p:nvSpPr>
          <p:cNvPr id="340" name="Freeform: Shape 339">
            <a:extLst>
              <a:ext uri="{FF2B5EF4-FFF2-40B4-BE49-F238E27FC236}">
                <a16:creationId xmlns:a16="http://schemas.microsoft.com/office/drawing/2014/main" id="{718815F1-491F-2C2F-6A98-E16973243A61}"/>
              </a:ext>
            </a:extLst>
          </p:cNvPr>
          <p:cNvSpPr/>
          <p:nvPr/>
        </p:nvSpPr>
        <p:spPr>
          <a:xfrm>
            <a:off x="777875" y="3132840"/>
            <a:ext cx="123683" cy="206093"/>
          </a:xfrm>
          <a:custGeom>
            <a:avLst/>
            <a:gdLst>
              <a:gd name="csX0" fmla="*/ 438355 w 457292"/>
              <a:gd name="csY0" fmla="*/ 340886 h 761987"/>
              <a:gd name="csX1" fmla="*/ 389651 w 457292"/>
              <a:gd name="csY1" fmla="*/ 305427 h 761987"/>
              <a:gd name="csX2" fmla="*/ 403492 w 457292"/>
              <a:gd name="csY2" fmla="*/ 305427 h 761987"/>
              <a:gd name="csX3" fmla="*/ 457293 w 457292"/>
              <a:gd name="csY3" fmla="*/ 251626 h 761987"/>
              <a:gd name="csX4" fmla="*/ 403492 w 457292"/>
              <a:gd name="csY4" fmla="*/ 197825 h 761987"/>
              <a:gd name="csX5" fmla="*/ 274456 w 457292"/>
              <a:gd name="csY5" fmla="*/ 197825 h 761987"/>
              <a:gd name="csX6" fmla="*/ 270066 w 457292"/>
              <a:gd name="csY6" fmla="*/ 198011 h 761987"/>
              <a:gd name="csX7" fmla="*/ 268987 w 457292"/>
              <a:gd name="csY7" fmla="*/ 197267 h 761987"/>
              <a:gd name="csX8" fmla="*/ 264150 w 457292"/>
              <a:gd name="csY8" fmla="*/ 33999 h 761987"/>
              <a:gd name="csX9" fmla="*/ 262104 w 457292"/>
              <a:gd name="csY9" fmla="*/ 23060 h 761987"/>
              <a:gd name="csX10" fmla="*/ 232711 w 457292"/>
              <a:gd name="csY10" fmla="*/ 103 h 761987"/>
              <a:gd name="csX11" fmla="*/ 200266 w 457292"/>
              <a:gd name="csY11" fmla="*/ 18185 h 761987"/>
              <a:gd name="csX12" fmla="*/ 195616 w 457292"/>
              <a:gd name="csY12" fmla="*/ 33254 h 761987"/>
              <a:gd name="csX13" fmla="*/ 177272 w 457292"/>
              <a:gd name="csY13" fmla="*/ 205599 h 761987"/>
              <a:gd name="csX14" fmla="*/ 155915 w 457292"/>
              <a:gd name="csY14" fmla="*/ 251698 h 761987"/>
              <a:gd name="csX15" fmla="*/ 16869 w 457292"/>
              <a:gd name="csY15" fmla="*/ 337572 h 761987"/>
              <a:gd name="csX16" fmla="*/ 8461 w 457292"/>
              <a:gd name="csY16" fmla="*/ 344827 h 761987"/>
              <a:gd name="csX17" fmla="*/ 3289 w 457292"/>
              <a:gd name="csY17" fmla="*/ 381737 h 761987"/>
              <a:gd name="csX18" fmla="*/ 34097 w 457292"/>
              <a:gd name="csY18" fmla="*/ 400824 h 761987"/>
              <a:gd name="csX19" fmla="*/ 35027 w 457292"/>
              <a:gd name="csY19" fmla="*/ 400824 h 761987"/>
              <a:gd name="csX20" fmla="*/ 50505 w 457292"/>
              <a:gd name="csY20" fmla="*/ 397289 h 761987"/>
              <a:gd name="csX21" fmla="*/ 208896 w 457292"/>
              <a:gd name="csY21" fmla="*/ 327042 h 761987"/>
              <a:gd name="csX22" fmla="*/ 228095 w 457292"/>
              <a:gd name="csY22" fmla="*/ 329647 h 761987"/>
              <a:gd name="csX23" fmla="*/ 234941 w 457292"/>
              <a:gd name="csY23" fmla="*/ 329312 h 761987"/>
              <a:gd name="csX24" fmla="*/ 234941 w 457292"/>
              <a:gd name="csY24" fmla="*/ 698996 h 761987"/>
              <a:gd name="csX25" fmla="*/ 234011 w 457292"/>
              <a:gd name="csY25" fmla="*/ 698996 h 761987"/>
              <a:gd name="csX26" fmla="*/ 182739 w 457292"/>
              <a:gd name="csY26" fmla="*/ 750267 h 761987"/>
              <a:gd name="csX27" fmla="*/ 182739 w 457292"/>
              <a:gd name="csY27" fmla="*/ 752388 h 761987"/>
              <a:gd name="csX28" fmla="*/ 192487 w 457292"/>
              <a:gd name="csY28" fmla="*/ 761988 h 761987"/>
              <a:gd name="csX29" fmla="*/ 363118 w 457292"/>
              <a:gd name="csY29" fmla="*/ 761988 h 761987"/>
              <a:gd name="csX30" fmla="*/ 372792 w 457292"/>
              <a:gd name="csY30" fmla="*/ 752314 h 761987"/>
              <a:gd name="csX31" fmla="*/ 372755 w 457292"/>
              <a:gd name="csY31" fmla="*/ 750230 h 761987"/>
              <a:gd name="csX32" fmla="*/ 321483 w 457292"/>
              <a:gd name="csY32" fmla="*/ 698959 h 761987"/>
              <a:gd name="csX33" fmla="*/ 320553 w 457292"/>
              <a:gd name="csY33" fmla="*/ 698959 h 761987"/>
              <a:gd name="csX34" fmla="*/ 320590 w 457292"/>
              <a:gd name="csY34" fmla="*/ 355202 h 761987"/>
              <a:gd name="csX35" fmla="*/ 403487 w 457292"/>
              <a:gd name="csY35" fmla="*/ 399850 h 761987"/>
              <a:gd name="csX36" fmla="*/ 413980 w 457292"/>
              <a:gd name="csY36" fmla="*/ 403497 h 761987"/>
              <a:gd name="csX37" fmla="*/ 420677 w 457292"/>
              <a:gd name="csY37" fmla="*/ 404129 h 761987"/>
              <a:gd name="csX38" fmla="*/ 448546 w 457292"/>
              <a:gd name="csY38" fmla="*/ 389582 h 761987"/>
              <a:gd name="csX39" fmla="*/ 449178 w 457292"/>
              <a:gd name="csY39" fmla="*/ 352524 h 761987"/>
              <a:gd name="csX40" fmla="*/ 438351 w 457292"/>
              <a:gd name="csY40" fmla="*/ 340877 h 761987"/>
              <a:gd name="csX41" fmla="*/ 437983 w 457292"/>
              <a:gd name="csY41" fmla="*/ 251626 h 761987"/>
              <a:gd name="csX42" fmla="*/ 403529 w 457292"/>
              <a:gd name="csY42" fmla="*/ 286080 h 761987"/>
              <a:gd name="csX43" fmla="*/ 363159 w 457292"/>
              <a:gd name="csY43" fmla="*/ 286080 h 761987"/>
              <a:gd name="csX44" fmla="*/ 298382 w 457292"/>
              <a:gd name="csY44" fmla="*/ 238864 h 761987"/>
              <a:gd name="csX45" fmla="*/ 288671 w 457292"/>
              <a:gd name="csY45" fmla="*/ 217136 h 761987"/>
              <a:gd name="csX46" fmla="*/ 403561 w 457292"/>
              <a:gd name="csY46" fmla="*/ 217136 h 761987"/>
              <a:gd name="csX47" fmla="*/ 437978 w 457292"/>
              <a:gd name="csY47" fmla="*/ 251627 h 761987"/>
              <a:gd name="csX48" fmla="*/ 214888 w 457292"/>
              <a:gd name="csY48" fmla="*/ 35227 h 761987"/>
              <a:gd name="csX49" fmla="*/ 217307 w 457292"/>
              <a:gd name="csY49" fmla="*/ 27339 h 761987"/>
              <a:gd name="csX50" fmla="*/ 231259 w 457292"/>
              <a:gd name="csY50" fmla="*/ 19340 h 761987"/>
              <a:gd name="csX51" fmla="*/ 243946 w 457292"/>
              <a:gd name="csY51" fmla="*/ 29497 h 761987"/>
              <a:gd name="csX52" fmla="*/ 244877 w 457292"/>
              <a:gd name="csY52" fmla="*/ 34520 h 761987"/>
              <a:gd name="csX53" fmla="*/ 249416 w 457292"/>
              <a:gd name="csY53" fmla="*/ 187778 h 761987"/>
              <a:gd name="csX54" fmla="*/ 228207 w 457292"/>
              <a:gd name="csY54" fmla="*/ 184615 h 761987"/>
              <a:gd name="csX55" fmla="*/ 198293 w 457292"/>
              <a:gd name="csY55" fmla="*/ 191089 h 761987"/>
              <a:gd name="csX56" fmla="*/ 42810 w 457292"/>
              <a:gd name="csY56" fmla="*/ 379537 h 761987"/>
              <a:gd name="csX57" fmla="*/ 34699 w 457292"/>
              <a:gd name="csY57" fmla="*/ 381435 h 761987"/>
              <a:gd name="csX58" fmla="*/ 20821 w 457292"/>
              <a:gd name="csY58" fmla="*/ 373361 h 761987"/>
              <a:gd name="csX59" fmla="*/ 23276 w 457292"/>
              <a:gd name="csY59" fmla="*/ 357324 h 761987"/>
              <a:gd name="csX60" fmla="*/ 27146 w 457292"/>
              <a:gd name="csY60" fmla="*/ 353939 h 761987"/>
              <a:gd name="csX61" fmla="*/ 157629 w 457292"/>
              <a:gd name="csY61" fmla="*/ 273348 h 761987"/>
              <a:gd name="csX62" fmla="*/ 186092 w 457292"/>
              <a:gd name="csY62" fmla="*/ 315988 h 761987"/>
              <a:gd name="csX63" fmla="*/ 175083 w 457292"/>
              <a:gd name="csY63" fmla="*/ 257093 h 761987"/>
              <a:gd name="csX64" fmla="*/ 228215 w 457292"/>
              <a:gd name="csY64" fmla="*/ 203925 h 761987"/>
              <a:gd name="csX65" fmla="*/ 281383 w 457292"/>
              <a:gd name="csY65" fmla="*/ 257093 h 761987"/>
              <a:gd name="csX66" fmla="*/ 228215 w 457292"/>
              <a:gd name="csY66" fmla="*/ 310262 h 761987"/>
              <a:gd name="csX67" fmla="*/ 175083 w 457292"/>
              <a:gd name="csY67" fmla="*/ 257093 h 761987"/>
              <a:gd name="csX68" fmla="*/ 352563 w 457292"/>
              <a:gd name="csY68" fmla="*/ 742678 h 761987"/>
              <a:gd name="csX69" fmla="*/ 203068 w 457292"/>
              <a:gd name="csY69" fmla="*/ 742678 h 761987"/>
              <a:gd name="csX70" fmla="*/ 234098 w 457292"/>
              <a:gd name="csY70" fmla="*/ 718307 h 761987"/>
              <a:gd name="csX71" fmla="*/ 321498 w 457292"/>
              <a:gd name="csY71" fmla="*/ 718307 h 761987"/>
              <a:gd name="csX72" fmla="*/ 352566 w 457292"/>
              <a:gd name="csY72" fmla="*/ 742678 h 761987"/>
              <a:gd name="csX73" fmla="*/ 301254 w 457292"/>
              <a:gd name="csY73" fmla="*/ 698960 h 761987"/>
              <a:gd name="csX74" fmla="*/ 254336 w 457292"/>
              <a:gd name="csY74" fmla="*/ 698960 h 761987"/>
              <a:gd name="csX75" fmla="*/ 254336 w 457292"/>
              <a:gd name="csY75" fmla="*/ 324694 h 761987"/>
              <a:gd name="csX76" fmla="*/ 259620 w 457292"/>
              <a:gd name="csY76" fmla="*/ 322424 h 761987"/>
              <a:gd name="csX77" fmla="*/ 301254 w 457292"/>
              <a:gd name="csY77" fmla="*/ 344823 h 761987"/>
              <a:gd name="csX78" fmla="*/ 432633 w 457292"/>
              <a:gd name="csY78" fmla="*/ 378644 h 761987"/>
              <a:gd name="csX79" fmla="*/ 417415 w 457292"/>
              <a:gd name="csY79" fmla="*/ 384522 h 761987"/>
              <a:gd name="csX80" fmla="*/ 412615 w 457292"/>
              <a:gd name="csY80" fmla="*/ 382885 h 761987"/>
              <a:gd name="csX81" fmla="*/ 315688 w 457292"/>
              <a:gd name="csY81" fmla="*/ 330683 h 761987"/>
              <a:gd name="csX82" fmla="*/ 315279 w 457292"/>
              <a:gd name="csY82" fmla="*/ 330460 h 761987"/>
              <a:gd name="csX83" fmla="*/ 277552 w 457292"/>
              <a:gd name="csY83" fmla="*/ 310145 h 761987"/>
              <a:gd name="csX84" fmla="*/ 300322 w 457292"/>
              <a:gd name="csY84" fmla="*/ 264269 h 761987"/>
              <a:gd name="csX85" fmla="*/ 427014 w 457292"/>
              <a:gd name="csY85" fmla="*/ 356542 h 761987"/>
              <a:gd name="csX86" fmla="*/ 432670 w 457292"/>
              <a:gd name="csY86" fmla="*/ 362607 h 761987"/>
              <a:gd name="csX87" fmla="*/ 432632 w 457292"/>
              <a:gd name="csY87" fmla="*/ 378644 h 7619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Lst>
            <a:rect l="l" t="t" r="r" b="b"/>
            <a:pathLst>
              <a:path w="457292" h="761987">
                <a:moveTo>
                  <a:pt x="438355" y="340886"/>
                </a:moveTo>
                <a:lnTo>
                  <a:pt x="389651" y="305427"/>
                </a:lnTo>
                <a:lnTo>
                  <a:pt x="403492" y="305427"/>
                </a:lnTo>
                <a:cubicBezTo>
                  <a:pt x="433146" y="305427"/>
                  <a:pt x="457293" y="281279"/>
                  <a:pt x="457293" y="251626"/>
                </a:cubicBezTo>
                <a:cubicBezTo>
                  <a:pt x="457293" y="221973"/>
                  <a:pt x="433145" y="197825"/>
                  <a:pt x="403492" y="197825"/>
                </a:cubicBezTo>
                <a:lnTo>
                  <a:pt x="274456" y="197825"/>
                </a:lnTo>
                <a:cubicBezTo>
                  <a:pt x="272968" y="197825"/>
                  <a:pt x="271480" y="197899"/>
                  <a:pt x="270066" y="198011"/>
                </a:cubicBezTo>
                <a:cubicBezTo>
                  <a:pt x="269694" y="197750"/>
                  <a:pt x="269359" y="197490"/>
                  <a:pt x="268987" y="197267"/>
                </a:cubicBezTo>
                <a:lnTo>
                  <a:pt x="264150" y="33999"/>
                </a:lnTo>
                <a:cubicBezTo>
                  <a:pt x="264038" y="30204"/>
                  <a:pt x="263369" y="26557"/>
                  <a:pt x="262104" y="23060"/>
                </a:cubicBezTo>
                <a:cubicBezTo>
                  <a:pt x="257416" y="9963"/>
                  <a:pt x="246179" y="1182"/>
                  <a:pt x="232711" y="103"/>
                </a:cubicBezTo>
                <a:cubicBezTo>
                  <a:pt x="219354" y="-939"/>
                  <a:pt x="206926" y="5982"/>
                  <a:pt x="200266" y="18185"/>
                </a:cubicBezTo>
                <a:cubicBezTo>
                  <a:pt x="197774" y="22836"/>
                  <a:pt x="196174" y="28083"/>
                  <a:pt x="195616" y="33254"/>
                </a:cubicBezTo>
                <a:lnTo>
                  <a:pt x="177272" y="205599"/>
                </a:lnTo>
                <a:cubicBezTo>
                  <a:pt x="165180" y="217543"/>
                  <a:pt x="157255" y="233727"/>
                  <a:pt x="155915" y="251698"/>
                </a:cubicBezTo>
                <a:lnTo>
                  <a:pt x="16869" y="337572"/>
                </a:lnTo>
                <a:cubicBezTo>
                  <a:pt x="13744" y="339544"/>
                  <a:pt x="10916" y="341962"/>
                  <a:pt x="8461" y="344827"/>
                </a:cubicBezTo>
                <a:cubicBezTo>
                  <a:pt x="-543" y="355394"/>
                  <a:pt x="-2515" y="369533"/>
                  <a:pt x="3289" y="381737"/>
                </a:cubicBezTo>
                <a:cubicBezTo>
                  <a:pt x="8944" y="393569"/>
                  <a:pt x="20702" y="400824"/>
                  <a:pt x="34097" y="400824"/>
                </a:cubicBezTo>
                <a:lnTo>
                  <a:pt x="35027" y="400824"/>
                </a:lnTo>
                <a:cubicBezTo>
                  <a:pt x="40236" y="400712"/>
                  <a:pt x="45407" y="399522"/>
                  <a:pt x="50505" y="397289"/>
                </a:cubicBezTo>
                <a:lnTo>
                  <a:pt x="208896" y="327042"/>
                </a:lnTo>
                <a:cubicBezTo>
                  <a:pt x="214998" y="328717"/>
                  <a:pt x="221435" y="329647"/>
                  <a:pt x="228095" y="329647"/>
                </a:cubicBezTo>
                <a:cubicBezTo>
                  <a:pt x="230402" y="329647"/>
                  <a:pt x="232671" y="329535"/>
                  <a:pt x="234941" y="329312"/>
                </a:cubicBezTo>
                <a:lnTo>
                  <a:pt x="234941" y="698996"/>
                </a:lnTo>
                <a:lnTo>
                  <a:pt x="234011" y="698996"/>
                </a:lnTo>
                <a:cubicBezTo>
                  <a:pt x="205733" y="698996"/>
                  <a:pt x="182739" y="721991"/>
                  <a:pt x="182739" y="750267"/>
                </a:cubicBezTo>
                <a:lnTo>
                  <a:pt x="182739" y="752388"/>
                </a:lnTo>
                <a:cubicBezTo>
                  <a:pt x="182814" y="757672"/>
                  <a:pt x="187167" y="761988"/>
                  <a:pt x="192487" y="761988"/>
                </a:cubicBezTo>
                <a:lnTo>
                  <a:pt x="363118" y="761988"/>
                </a:lnTo>
                <a:cubicBezTo>
                  <a:pt x="368439" y="761988"/>
                  <a:pt x="372792" y="757672"/>
                  <a:pt x="372792" y="752314"/>
                </a:cubicBezTo>
                <a:lnTo>
                  <a:pt x="372755" y="750230"/>
                </a:lnTo>
                <a:cubicBezTo>
                  <a:pt x="372755" y="721953"/>
                  <a:pt x="349760" y="698959"/>
                  <a:pt x="321483" y="698959"/>
                </a:cubicBezTo>
                <a:lnTo>
                  <a:pt x="320553" y="698959"/>
                </a:lnTo>
                <a:lnTo>
                  <a:pt x="320590" y="355202"/>
                </a:lnTo>
                <a:lnTo>
                  <a:pt x="403487" y="399850"/>
                </a:lnTo>
                <a:cubicBezTo>
                  <a:pt x="406799" y="401636"/>
                  <a:pt x="410333" y="402864"/>
                  <a:pt x="413980" y="403497"/>
                </a:cubicBezTo>
                <a:cubicBezTo>
                  <a:pt x="416213" y="403906"/>
                  <a:pt x="418445" y="404129"/>
                  <a:pt x="420677" y="404129"/>
                </a:cubicBezTo>
                <a:cubicBezTo>
                  <a:pt x="431877" y="404129"/>
                  <a:pt x="442183" y="398883"/>
                  <a:pt x="448546" y="389582"/>
                </a:cubicBezTo>
                <a:cubicBezTo>
                  <a:pt x="456136" y="378531"/>
                  <a:pt x="456396" y="364318"/>
                  <a:pt x="449178" y="352524"/>
                </a:cubicBezTo>
                <a:cubicBezTo>
                  <a:pt x="446350" y="347947"/>
                  <a:pt x="442741" y="344040"/>
                  <a:pt x="438351" y="340877"/>
                </a:cubicBezTo>
                <a:close/>
                <a:moveTo>
                  <a:pt x="437983" y="251626"/>
                </a:moveTo>
                <a:cubicBezTo>
                  <a:pt x="437983" y="270639"/>
                  <a:pt x="422505" y="286080"/>
                  <a:pt x="403529" y="286080"/>
                </a:cubicBezTo>
                <a:lnTo>
                  <a:pt x="363159" y="286080"/>
                </a:lnTo>
                <a:lnTo>
                  <a:pt x="298382" y="238864"/>
                </a:lnTo>
                <a:cubicBezTo>
                  <a:pt x="296335" y="231014"/>
                  <a:pt x="293024" y="223721"/>
                  <a:pt x="288671" y="217136"/>
                </a:cubicBezTo>
                <a:lnTo>
                  <a:pt x="403561" y="217136"/>
                </a:lnTo>
                <a:cubicBezTo>
                  <a:pt x="422537" y="217173"/>
                  <a:pt x="437978" y="232614"/>
                  <a:pt x="437978" y="251627"/>
                </a:cubicBezTo>
                <a:close/>
                <a:moveTo>
                  <a:pt x="214888" y="35227"/>
                </a:moveTo>
                <a:cubicBezTo>
                  <a:pt x="215186" y="32511"/>
                  <a:pt x="216005" y="29758"/>
                  <a:pt x="217307" y="27339"/>
                </a:cubicBezTo>
                <a:cubicBezTo>
                  <a:pt x="220283" y="21870"/>
                  <a:pt x="225492" y="18893"/>
                  <a:pt x="231259" y="19340"/>
                </a:cubicBezTo>
                <a:cubicBezTo>
                  <a:pt x="237101" y="19786"/>
                  <a:pt x="241826" y="23582"/>
                  <a:pt x="243946" y="29497"/>
                </a:cubicBezTo>
                <a:cubicBezTo>
                  <a:pt x="244504" y="31060"/>
                  <a:pt x="244802" y="32772"/>
                  <a:pt x="244877" y="34520"/>
                </a:cubicBezTo>
                <a:lnTo>
                  <a:pt x="249416" y="187778"/>
                </a:lnTo>
                <a:cubicBezTo>
                  <a:pt x="242719" y="185731"/>
                  <a:pt x="235575" y="184615"/>
                  <a:pt x="228207" y="184615"/>
                </a:cubicBezTo>
                <a:cubicBezTo>
                  <a:pt x="217529" y="184615"/>
                  <a:pt x="207446" y="186959"/>
                  <a:pt x="198293" y="191089"/>
                </a:cubicBezTo>
                <a:close/>
                <a:moveTo>
                  <a:pt x="42810" y="379537"/>
                </a:moveTo>
                <a:cubicBezTo>
                  <a:pt x="40131" y="380728"/>
                  <a:pt x="37340" y="381360"/>
                  <a:pt x="34699" y="381435"/>
                </a:cubicBezTo>
                <a:cubicBezTo>
                  <a:pt x="28485" y="381583"/>
                  <a:pt x="23313" y="378570"/>
                  <a:pt x="20821" y="373361"/>
                </a:cubicBezTo>
                <a:cubicBezTo>
                  <a:pt x="18291" y="368077"/>
                  <a:pt x="19221" y="362087"/>
                  <a:pt x="23276" y="357324"/>
                </a:cubicBezTo>
                <a:cubicBezTo>
                  <a:pt x="24430" y="355985"/>
                  <a:pt x="25732" y="354831"/>
                  <a:pt x="27146" y="353939"/>
                </a:cubicBezTo>
                <a:lnTo>
                  <a:pt x="157629" y="273348"/>
                </a:lnTo>
                <a:cubicBezTo>
                  <a:pt x="161647" y="290798"/>
                  <a:pt x="171991" y="305868"/>
                  <a:pt x="186092" y="315988"/>
                </a:cubicBezTo>
                <a:close/>
                <a:moveTo>
                  <a:pt x="175083" y="257093"/>
                </a:moveTo>
                <a:cubicBezTo>
                  <a:pt x="175083" y="227774"/>
                  <a:pt x="198896" y="203925"/>
                  <a:pt x="228215" y="203925"/>
                </a:cubicBezTo>
                <a:cubicBezTo>
                  <a:pt x="257534" y="203925"/>
                  <a:pt x="281383" y="227774"/>
                  <a:pt x="281383" y="257093"/>
                </a:cubicBezTo>
                <a:cubicBezTo>
                  <a:pt x="281383" y="286412"/>
                  <a:pt x="257534" y="310262"/>
                  <a:pt x="228215" y="310262"/>
                </a:cubicBezTo>
                <a:cubicBezTo>
                  <a:pt x="198896" y="310262"/>
                  <a:pt x="175083" y="286412"/>
                  <a:pt x="175083" y="257093"/>
                </a:cubicBezTo>
                <a:close/>
                <a:moveTo>
                  <a:pt x="352563" y="742678"/>
                </a:moveTo>
                <a:lnTo>
                  <a:pt x="203068" y="742678"/>
                </a:lnTo>
                <a:cubicBezTo>
                  <a:pt x="206454" y="728687"/>
                  <a:pt x="219104" y="718307"/>
                  <a:pt x="234098" y="718307"/>
                </a:cubicBezTo>
                <a:lnTo>
                  <a:pt x="321498" y="718307"/>
                </a:lnTo>
                <a:cubicBezTo>
                  <a:pt x="336529" y="718270"/>
                  <a:pt x="349142" y="728687"/>
                  <a:pt x="352566" y="742678"/>
                </a:cubicBezTo>
                <a:close/>
                <a:moveTo>
                  <a:pt x="301254" y="698960"/>
                </a:moveTo>
                <a:lnTo>
                  <a:pt x="254336" y="698960"/>
                </a:lnTo>
                <a:lnTo>
                  <a:pt x="254336" y="324694"/>
                </a:lnTo>
                <a:cubicBezTo>
                  <a:pt x="256122" y="323987"/>
                  <a:pt x="257908" y="323243"/>
                  <a:pt x="259620" y="322424"/>
                </a:cubicBezTo>
                <a:lnTo>
                  <a:pt x="301254" y="344823"/>
                </a:lnTo>
                <a:close/>
                <a:moveTo>
                  <a:pt x="432633" y="378644"/>
                </a:moveTo>
                <a:cubicBezTo>
                  <a:pt x="429321" y="383480"/>
                  <a:pt x="423666" y="385676"/>
                  <a:pt x="417415" y="384522"/>
                </a:cubicBezTo>
                <a:cubicBezTo>
                  <a:pt x="415740" y="384225"/>
                  <a:pt x="414103" y="383667"/>
                  <a:pt x="412615" y="382885"/>
                </a:cubicBezTo>
                <a:lnTo>
                  <a:pt x="315688" y="330683"/>
                </a:lnTo>
                <a:cubicBezTo>
                  <a:pt x="315540" y="330609"/>
                  <a:pt x="315391" y="330535"/>
                  <a:pt x="315279" y="330460"/>
                </a:cubicBezTo>
                <a:lnTo>
                  <a:pt x="277552" y="310145"/>
                </a:lnTo>
                <a:cubicBezTo>
                  <a:pt x="290127" y="298425"/>
                  <a:pt x="298536" y="282314"/>
                  <a:pt x="300322" y="264269"/>
                </a:cubicBezTo>
                <a:lnTo>
                  <a:pt x="427014" y="356542"/>
                </a:lnTo>
                <a:cubicBezTo>
                  <a:pt x="429284" y="358180"/>
                  <a:pt x="431256" y="360300"/>
                  <a:pt x="432670" y="362607"/>
                </a:cubicBezTo>
                <a:cubicBezTo>
                  <a:pt x="435907" y="367891"/>
                  <a:pt x="435869" y="373881"/>
                  <a:pt x="432632" y="378644"/>
                </a:cubicBezTo>
                <a:close/>
              </a:path>
            </a:pathLst>
          </a:custGeom>
          <a:solidFill>
            <a:srgbClr val="000000"/>
          </a:solidFill>
          <a:ln w="9525" cap="flat">
            <a:noFill/>
            <a:prstDash val="solid"/>
            <a:miter/>
          </a:ln>
        </p:spPr>
      </p:sp>
      <p:sp>
        <p:nvSpPr>
          <p:cNvPr id="341" name="TextBox 340">
            <a:extLst>
              <a:ext uri="{FF2B5EF4-FFF2-40B4-BE49-F238E27FC236}">
                <a16:creationId xmlns:a16="http://schemas.microsoft.com/office/drawing/2014/main" id="{38273DE5-825B-FCA6-55C8-BACA039E6AE5}"/>
              </a:ext>
            </a:extLst>
          </p:cNvPr>
          <p:cNvSpPr txBox="1"/>
          <p:nvPr/>
        </p:nvSpPr>
        <p:spPr>
          <a:xfrm>
            <a:off x="936015" y="3182025"/>
            <a:ext cx="357470" cy="10772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2786 MW</a:t>
            </a:r>
          </a:p>
        </p:txBody>
      </p:sp>
      <p:sp>
        <p:nvSpPr>
          <p:cNvPr id="342" name="TextBox 341">
            <a:extLst>
              <a:ext uri="{FF2B5EF4-FFF2-40B4-BE49-F238E27FC236}">
                <a16:creationId xmlns:a16="http://schemas.microsoft.com/office/drawing/2014/main" id="{7188299A-2AF0-E74F-D84F-AEC5F9663E4B}"/>
              </a:ext>
            </a:extLst>
          </p:cNvPr>
          <p:cNvSpPr txBox="1"/>
          <p:nvPr/>
        </p:nvSpPr>
        <p:spPr>
          <a:xfrm>
            <a:off x="366413" y="2467651"/>
            <a:ext cx="403957" cy="10772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1109 MWp</a:t>
            </a:r>
          </a:p>
        </p:txBody>
      </p:sp>
      <p:grpSp>
        <p:nvGrpSpPr>
          <p:cNvPr id="343" name="Group 342">
            <a:extLst>
              <a:ext uri="{FF2B5EF4-FFF2-40B4-BE49-F238E27FC236}">
                <a16:creationId xmlns:a16="http://schemas.microsoft.com/office/drawing/2014/main" id="{AEC5C6E5-FD0C-2B19-FDF6-826E3ABDCD75}"/>
              </a:ext>
            </a:extLst>
          </p:cNvPr>
          <p:cNvGrpSpPr/>
          <p:nvPr/>
        </p:nvGrpSpPr>
        <p:grpSpPr>
          <a:xfrm>
            <a:off x="164104" y="2436691"/>
            <a:ext cx="184817" cy="169642"/>
            <a:chOff x="9769578" y="2087539"/>
            <a:chExt cx="787208" cy="722569"/>
          </a:xfrm>
        </p:grpSpPr>
        <p:sp>
          <p:nvSpPr>
            <p:cNvPr id="344" name="Freeform: Shape 343">
              <a:extLst>
                <a:ext uri="{FF2B5EF4-FFF2-40B4-BE49-F238E27FC236}">
                  <a16:creationId xmlns:a16="http://schemas.microsoft.com/office/drawing/2014/main" id="{5694CADD-69E5-0545-9DF5-682D27363DB4}"/>
                </a:ext>
              </a:extLst>
            </p:cNvPr>
            <p:cNvSpPr/>
            <p:nvPr/>
          </p:nvSpPr>
          <p:spPr>
            <a:xfrm>
              <a:off x="10399667" y="2087539"/>
              <a:ext cx="22626" cy="61943"/>
            </a:xfrm>
            <a:custGeom>
              <a:avLst/>
              <a:gdLst>
                <a:gd name="csX0" fmla="*/ 13269 w 22626"/>
                <a:gd name="csY0" fmla="*/ 61913 h 61943"/>
                <a:gd name="csX1" fmla="*/ 2628 w 22626"/>
                <a:gd name="csY1" fmla="*/ 56815 h 61943"/>
                <a:gd name="csX2" fmla="*/ 7948 w 22626"/>
                <a:gd name="csY2" fmla="*/ 149 h 61943"/>
                <a:gd name="csX3" fmla="*/ 19669 w 22626"/>
                <a:gd name="csY3" fmla="*/ 4986 h 61943"/>
                <a:gd name="csX4" fmla="*/ 13269 w 22626"/>
                <a:gd name="csY4" fmla="*/ 61913 h 61943"/>
              </a:gdLst>
              <a:ahLst/>
              <a:cxnLst>
                <a:cxn ang="0">
                  <a:pos x="csX0" y="csY0"/>
                </a:cxn>
                <a:cxn ang="0">
                  <a:pos x="csX1" y="csY1"/>
                </a:cxn>
                <a:cxn ang="0">
                  <a:pos x="csX2" y="csY2"/>
                </a:cxn>
                <a:cxn ang="0">
                  <a:pos x="csX3" y="csY3"/>
                </a:cxn>
                <a:cxn ang="0">
                  <a:pos x="csX4" y="csY4"/>
                </a:cxn>
              </a:cxnLst>
              <a:rect l="l" t="t" r="r" b="b"/>
              <a:pathLst>
                <a:path w="22626" h="61943">
                  <a:moveTo>
                    <a:pt x="13269" y="61913"/>
                  </a:moveTo>
                  <a:cubicBezTo>
                    <a:pt x="8842" y="62173"/>
                    <a:pt x="5046" y="60834"/>
                    <a:pt x="2628" y="56815"/>
                  </a:cubicBezTo>
                  <a:cubicBezTo>
                    <a:pt x="954" y="54025"/>
                    <a:pt x="-4479" y="7144"/>
                    <a:pt x="7948" y="149"/>
                  </a:cubicBezTo>
                  <a:cubicBezTo>
                    <a:pt x="12413" y="-372"/>
                    <a:pt x="17622" y="298"/>
                    <a:pt x="19669" y="4986"/>
                  </a:cubicBezTo>
                  <a:cubicBezTo>
                    <a:pt x="21901" y="10232"/>
                    <a:pt x="27445" y="56890"/>
                    <a:pt x="13269" y="61913"/>
                  </a:cubicBezTo>
                  <a:close/>
                </a:path>
              </a:pathLst>
            </a:custGeom>
            <a:solidFill>
              <a:srgbClr val="000000"/>
            </a:solidFill>
            <a:ln w="9525" cap="flat">
              <a:noFill/>
              <a:prstDash val="solid"/>
              <a:miter/>
            </a:ln>
          </p:spPr>
        </p:sp>
        <p:sp>
          <p:nvSpPr>
            <p:cNvPr id="345" name="Freeform: Shape 344">
              <a:extLst>
                <a:ext uri="{FF2B5EF4-FFF2-40B4-BE49-F238E27FC236}">
                  <a16:creationId xmlns:a16="http://schemas.microsoft.com/office/drawing/2014/main" id="{9847FC0A-B0FF-53CE-170E-529D7243C641}"/>
                </a:ext>
              </a:extLst>
            </p:cNvPr>
            <p:cNvSpPr/>
            <p:nvPr/>
          </p:nvSpPr>
          <p:spPr>
            <a:xfrm>
              <a:off x="10304524" y="2126238"/>
              <a:ext cx="51292" cy="50341"/>
            </a:xfrm>
            <a:custGeom>
              <a:avLst/>
              <a:gdLst>
                <a:gd name="csX0" fmla="*/ 43224 w 51292"/>
                <a:gd name="csY0" fmla="*/ 50341 h 50341"/>
                <a:gd name="csX1" fmla="*/ 584 w 51292"/>
                <a:gd name="csY1" fmla="*/ 13208 h 50341"/>
                <a:gd name="csX2" fmla="*/ 9142 w 51292"/>
                <a:gd name="csY2" fmla="*/ 0 h 50341"/>
                <a:gd name="csX3" fmla="*/ 43223 w 51292"/>
                <a:gd name="csY3" fmla="*/ 50342 h 50341"/>
              </a:gdLst>
              <a:ahLst/>
              <a:cxnLst>
                <a:cxn ang="0">
                  <a:pos x="csX0" y="csY0"/>
                </a:cxn>
                <a:cxn ang="0">
                  <a:pos x="csX1" y="csY1"/>
                </a:cxn>
                <a:cxn ang="0">
                  <a:pos x="csX2" y="csY2"/>
                </a:cxn>
                <a:cxn ang="0">
                  <a:pos x="csX3" y="csY3"/>
                </a:cxn>
              </a:cxnLst>
              <a:rect l="l" t="t" r="r" b="b"/>
              <a:pathLst>
                <a:path w="51292" h="50341">
                  <a:moveTo>
                    <a:pt x="43224" y="50341"/>
                  </a:moveTo>
                  <a:cubicBezTo>
                    <a:pt x="32359" y="50229"/>
                    <a:pt x="1998" y="17189"/>
                    <a:pt x="584" y="13208"/>
                  </a:cubicBezTo>
                  <a:cubicBezTo>
                    <a:pt x="-1723" y="6623"/>
                    <a:pt x="3151" y="1712"/>
                    <a:pt x="9142" y="0"/>
                  </a:cubicBezTo>
                  <a:cubicBezTo>
                    <a:pt x="13271" y="149"/>
                    <a:pt x="72430" y="44016"/>
                    <a:pt x="43223" y="50342"/>
                  </a:cubicBezTo>
                  <a:close/>
                </a:path>
              </a:pathLst>
            </a:custGeom>
            <a:solidFill>
              <a:srgbClr val="000000"/>
            </a:solidFill>
            <a:ln w="9525" cap="flat">
              <a:noFill/>
              <a:prstDash val="solid"/>
              <a:miter/>
            </a:ln>
          </p:spPr>
        </p:sp>
        <p:sp>
          <p:nvSpPr>
            <p:cNvPr id="346" name="Freeform: Shape 345">
              <a:extLst>
                <a:ext uri="{FF2B5EF4-FFF2-40B4-BE49-F238E27FC236}">
                  <a16:creationId xmlns:a16="http://schemas.microsoft.com/office/drawing/2014/main" id="{E8DFDC13-41B5-3D6A-810E-6A055D6AEF23}"/>
                </a:ext>
              </a:extLst>
            </p:cNvPr>
            <p:cNvSpPr/>
            <p:nvPr/>
          </p:nvSpPr>
          <p:spPr>
            <a:xfrm>
              <a:off x="10467374" y="2128200"/>
              <a:ext cx="51032" cy="50208"/>
            </a:xfrm>
            <a:custGeom>
              <a:avLst/>
              <a:gdLst>
                <a:gd name="csX0" fmla="*/ 11790 w 51032"/>
                <a:gd name="csY0" fmla="*/ 50055 h 50208"/>
                <a:gd name="csX1" fmla="*/ 293 w 51032"/>
                <a:gd name="csY1" fmla="*/ 38409 h 50208"/>
                <a:gd name="csX2" fmla="*/ 38170 w 51032"/>
                <a:gd name="csY2" fmla="*/ 49 h 50208"/>
                <a:gd name="csX3" fmla="*/ 50412 w 51032"/>
                <a:gd name="csY3" fmla="*/ 12178 h 50208"/>
                <a:gd name="csX4" fmla="*/ 11791 w 51032"/>
                <a:gd name="csY4" fmla="*/ 50055 h 50208"/>
              </a:gdLst>
              <a:ahLst/>
              <a:cxnLst>
                <a:cxn ang="0">
                  <a:pos x="csX0" y="csY0"/>
                </a:cxn>
                <a:cxn ang="0">
                  <a:pos x="csX1" y="csY1"/>
                </a:cxn>
                <a:cxn ang="0">
                  <a:pos x="csX2" y="csY2"/>
                </a:cxn>
                <a:cxn ang="0">
                  <a:pos x="csX3" y="csY3"/>
                </a:cxn>
                <a:cxn ang="0">
                  <a:pos x="csX4" y="csY4"/>
                </a:cxn>
              </a:cxnLst>
              <a:rect l="l" t="t" r="r" b="b"/>
              <a:pathLst>
                <a:path w="51032" h="50208">
                  <a:moveTo>
                    <a:pt x="11790" y="50055"/>
                  </a:moveTo>
                  <a:cubicBezTo>
                    <a:pt x="5502" y="51283"/>
                    <a:pt x="-1530" y="44920"/>
                    <a:pt x="293" y="38409"/>
                  </a:cubicBezTo>
                  <a:cubicBezTo>
                    <a:pt x="1893" y="32642"/>
                    <a:pt x="32030" y="3434"/>
                    <a:pt x="38170" y="49"/>
                  </a:cubicBezTo>
                  <a:cubicBezTo>
                    <a:pt x="45277" y="-509"/>
                    <a:pt x="53351" y="3732"/>
                    <a:pt x="50412" y="12178"/>
                  </a:cubicBezTo>
                  <a:cubicBezTo>
                    <a:pt x="48105" y="18689"/>
                    <a:pt x="20720" y="46074"/>
                    <a:pt x="11791" y="50055"/>
                  </a:cubicBezTo>
                  <a:close/>
                </a:path>
              </a:pathLst>
            </a:custGeom>
            <a:solidFill>
              <a:srgbClr val="000000"/>
            </a:solidFill>
            <a:ln w="9525" cap="flat">
              <a:noFill/>
              <a:prstDash val="solid"/>
              <a:miter/>
            </a:ln>
          </p:spPr>
        </p:sp>
        <p:sp>
          <p:nvSpPr>
            <p:cNvPr id="347" name="Freeform: Shape 346">
              <a:extLst>
                <a:ext uri="{FF2B5EF4-FFF2-40B4-BE49-F238E27FC236}">
                  <a16:creationId xmlns:a16="http://schemas.microsoft.com/office/drawing/2014/main" id="{3C3C7312-8B5F-460C-32EE-3A9EB24EA285}"/>
                </a:ext>
              </a:extLst>
            </p:cNvPr>
            <p:cNvSpPr/>
            <p:nvPr/>
          </p:nvSpPr>
          <p:spPr>
            <a:xfrm>
              <a:off x="10342823" y="2165944"/>
              <a:ext cx="136176" cy="134950"/>
            </a:xfrm>
            <a:custGeom>
              <a:avLst/>
              <a:gdLst>
                <a:gd name="csX0" fmla="*/ 76439 w 136176"/>
                <a:gd name="csY0" fmla="*/ 134831 h 134950"/>
                <a:gd name="csX1" fmla="*/ 62523 w 136176"/>
                <a:gd name="csY1" fmla="*/ 481 h 134950"/>
                <a:gd name="csX2" fmla="*/ 76439 w 136176"/>
                <a:gd name="csY2" fmla="*/ 134831 h 134950"/>
                <a:gd name="csX3" fmla="*/ 64792 w 136176"/>
                <a:gd name="csY3" fmla="*/ 20007 h 134950"/>
                <a:gd name="csX4" fmla="*/ 72866 w 136176"/>
                <a:gd name="csY4" fmla="*/ 114885 h 134950"/>
                <a:gd name="csX5" fmla="*/ 64792 w 136176"/>
                <a:gd name="csY5" fmla="*/ 20007 h 134950"/>
              </a:gdLst>
              <a:ahLst/>
              <a:cxnLst>
                <a:cxn ang="0">
                  <a:pos x="csX0" y="csY0"/>
                </a:cxn>
                <a:cxn ang="0">
                  <a:pos x="csX1" y="csY1"/>
                </a:cxn>
                <a:cxn ang="0">
                  <a:pos x="csX2" y="csY2"/>
                </a:cxn>
                <a:cxn ang="0">
                  <a:pos x="csX3" y="csY3"/>
                </a:cxn>
                <a:cxn ang="0">
                  <a:pos x="csX4" y="csY4"/>
                </a:cxn>
                <a:cxn ang="0">
                  <a:pos x="csX5" y="csY5"/>
                </a:cxn>
              </a:cxnLst>
              <a:rect l="l" t="t" r="r" b="b"/>
              <a:pathLst>
                <a:path w="136176" h="134950">
                  <a:moveTo>
                    <a:pt x="76439" y="134831"/>
                  </a:moveTo>
                  <a:cubicBezTo>
                    <a:pt x="-20193" y="139408"/>
                    <a:pt x="-25622" y="11225"/>
                    <a:pt x="62523" y="481"/>
                  </a:cubicBezTo>
                  <a:cubicBezTo>
                    <a:pt x="147467" y="-8895"/>
                    <a:pt x="167708" y="121772"/>
                    <a:pt x="76439" y="134831"/>
                  </a:cubicBezTo>
                  <a:close/>
                  <a:moveTo>
                    <a:pt x="64792" y="20007"/>
                  </a:moveTo>
                  <a:cubicBezTo>
                    <a:pt x="-543" y="26853"/>
                    <a:pt x="10359" y="121096"/>
                    <a:pt x="72866" y="114885"/>
                  </a:cubicBezTo>
                  <a:cubicBezTo>
                    <a:pt x="138128" y="107964"/>
                    <a:pt x="124621" y="13644"/>
                    <a:pt x="64792" y="20007"/>
                  </a:cubicBezTo>
                  <a:close/>
                </a:path>
              </a:pathLst>
            </a:custGeom>
            <a:solidFill>
              <a:srgbClr val="000000"/>
            </a:solidFill>
            <a:ln w="9525" cap="flat">
              <a:noFill/>
              <a:prstDash val="solid"/>
              <a:miter/>
            </a:ln>
          </p:spPr>
        </p:sp>
        <p:sp>
          <p:nvSpPr>
            <p:cNvPr id="348" name="Freeform: Shape 347">
              <a:extLst>
                <a:ext uri="{FF2B5EF4-FFF2-40B4-BE49-F238E27FC236}">
                  <a16:creationId xmlns:a16="http://schemas.microsoft.com/office/drawing/2014/main" id="{51551B9B-C9F7-BA0E-1D65-7098304A4F35}"/>
                </a:ext>
              </a:extLst>
            </p:cNvPr>
            <p:cNvSpPr/>
            <p:nvPr/>
          </p:nvSpPr>
          <p:spPr>
            <a:xfrm>
              <a:off x="10267503" y="2225511"/>
              <a:ext cx="60258" cy="19815"/>
            </a:xfrm>
            <a:custGeom>
              <a:avLst/>
              <a:gdLst>
                <a:gd name="csX0" fmla="*/ 53117 w 60258"/>
                <a:gd name="csY0" fmla="*/ 19419 h 19815"/>
                <a:gd name="csX1" fmla="*/ 7464 w 60258"/>
                <a:gd name="csY1" fmla="*/ 19493 h 19815"/>
                <a:gd name="csX2" fmla="*/ 7203 w 60258"/>
                <a:gd name="csY2" fmla="*/ 295 h 19815"/>
                <a:gd name="csX3" fmla="*/ 53823 w 60258"/>
                <a:gd name="csY3" fmla="*/ 1411 h 19815"/>
                <a:gd name="csX4" fmla="*/ 53117 w 60258"/>
                <a:gd name="csY4" fmla="*/ 19419 h 19815"/>
              </a:gdLst>
              <a:ahLst/>
              <a:cxnLst>
                <a:cxn ang="0">
                  <a:pos x="csX0" y="csY0"/>
                </a:cxn>
                <a:cxn ang="0">
                  <a:pos x="csX1" y="csY1"/>
                </a:cxn>
                <a:cxn ang="0">
                  <a:pos x="csX2" y="csY2"/>
                </a:cxn>
                <a:cxn ang="0">
                  <a:pos x="csX3" y="csY3"/>
                </a:cxn>
                <a:cxn ang="0">
                  <a:pos x="csX4" y="csY4"/>
                </a:cxn>
              </a:cxnLst>
              <a:rect l="l" t="t" r="r" b="b"/>
              <a:pathLst>
                <a:path w="60258" h="19815">
                  <a:moveTo>
                    <a:pt x="53117" y="19419"/>
                  </a:moveTo>
                  <a:cubicBezTo>
                    <a:pt x="51145" y="19791"/>
                    <a:pt x="9845" y="20052"/>
                    <a:pt x="7464" y="19493"/>
                  </a:cubicBezTo>
                  <a:cubicBezTo>
                    <a:pt x="-3624" y="16852"/>
                    <a:pt x="-1205" y="4425"/>
                    <a:pt x="7203" y="295"/>
                  </a:cubicBezTo>
                  <a:cubicBezTo>
                    <a:pt x="14049" y="-3"/>
                    <a:pt x="48727" y="-524"/>
                    <a:pt x="53823" y="1411"/>
                  </a:cubicBezTo>
                  <a:cubicBezTo>
                    <a:pt x="63162" y="4946"/>
                    <a:pt x="61823" y="16405"/>
                    <a:pt x="53117" y="19419"/>
                  </a:cubicBezTo>
                  <a:close/>
                </a:path>
              </a:pathLst>
            </a:custGeom>
            <a:solidFill>
              <a:srgbClr val="000000"/>
            </a:solidFill>
            <a:ln w="9525" cap="flat">
              <a:noFill/>
              <a:prstDash val="solid"/>
              <a:miter/>
            </a:ln>
          </p:spPr>
        </p:sp>
        <p:sp>
          <p:nvSpPr>
            <p:cNvPr id="349" name="Freeform: Shape 348">
              <a:extLst>
                <a:ext uri="{FF2B5EF4-FFF2-40B4-BE49-F238E27FC236}">
                  <a16:creationId xmlns:a16="http://schemas.microsoft.com/office/drawing/2014/main" id="{31CBEC64-F204-3DB0-EACD-C12E171665BE}"/>
                </a:ext>
              </a:extLst>
            </p:cNvPr>
            <p:cNvSpPr/>
            <p:nvPr/>
          </p:nvSpPr>
          <p:spPr>
            <a:xfrm>
              <a:off x="10495669" y="2225460"/>
              <a:ext cx="61117" cy="19777"/>
            </a:xfrm>
            <a:custGeom>
              <a:avLst/>
              <a:gdLst>
                <a:gd name="csX0" fmla="*/ 53256 w 61117"/>
                <a:gd name="csY0" fmla="*/ 19470 h 19777"/>
                <a:gd name="csX1" fmla="*/ 5483 w 61117"/>
                <a:gd name="csY1" fmla="*/ 17944 h 19777"/>
                <a:gd name="csX2" fmla="*/ 9836 w 61117"/>
                <a:gd name="csY2" fmla="*/ 345 h 19777"/>
                <a:gd name="csX3" fmla="*/ 55749 w 61117"/>
                <a:gd name="csY3" fmla="*/ 1387 h 19777"/>
                <a:gd name="csX4" fmla="*/ 53256 w 61117"/>
                <a:gd name="csY4" fmla="*/ 19469 h 19777"/>
              </a:gdLst>
              <a:ahLst/>
              <a:cxnLst>
                <a:cxn ang="0">
                  <a:pos x="csX0" y="csY0"/>
                </a:cxn>
                <a:cxn ang="0">
                  <a:pos x="csX1" y="csY1"/>
                </a:cxn>
                <a:cxn ang="0">
                  <a:pos x="csX2" y="csY2"/>
                </a:cxn>
                <a:cxn ang="0">
                  <a:pos x="csX3" y="csY3"/>
                </a:cxn>
                <a:cxn ang="0">
                  <a:pos x="csX4" y="csY4"/>
                </a:cxn>
              </a:cxnLst>
              <a:rect l="l" t="t" r="r" b="b"/>
              <a:pathLst>
                <a:path w="61117" h="19777">
                  <a:moveTo>
                    <a:pt x="53256" y="19470"/>
                  </a:moveTo>
                  <a:cubicBezTo>
                    <a:pt x="44066" y="19619"/>
                    <a:pt x="11436" y="20623"/>
                    <a:pt x="5483" y="17944"/>
                  </a:cubicBezTo>
                  <a:cubicBezTo>
                    <a:pt x="-3782" y="13740"/>
                    <a:pt x="-619" y="3508"/>
                    <a:pt x="9836" y="345"/>
                  </a:cubicBezTo>
                  <a:cubicBezTo>
                    <a:pt x="17686" y="308"/>
                    <a:pt x="50838" y="-883"/>
                    <a:pt x="55749" y="1387"/>
                  </a:cubicBezTo>
                  <a:cubicBezTo>
                    <a:pt x="64456" y="5368"/>
                    <a:pt x="61814" y="16828"/>
                    <a:pt x="53256" y="19469"/>
                  </a:cubicBezTo>
                  <a:close/>
                </a:path>
              </a:pathLst>
            </a:custGeom>
            <a:solidFill>
              <a:srgbClr val="000000"/>
            </a:solidFill>
            <a:ln w="9525" cap="flat">
              <a:noFill/>
              <a:prstDash val="solid"/>
              <a:miter/>
            </a:ln>
          </p:spPr>
        </p:sp>
        <p:sp>
          <p:nvSpPr>
            <p:cNvPr id="350" name="Freeform: Shape 349">
              <a:extLst>
                <a:ext uri="{FF2B5EF4-FFF2-40B4-BE49-F238E27FC236}">
                  <a16:creationId xmlns:a16="http://schemas.microsoft.com/office/drawing/2014/main" id="{317FAC92-4036-E86A-34A8-D0AFFDE38223}"/>
                </a:ext>
              </a:extLst>
            </p:cNvPr>
            <p:cNvSpPr/>
            <p:nvPr/>
          </p:nvSpPr>
          <p:spPr>
            <a:xfrm>
              <a:off x="9769578" y="2320446"/>
              <a:ext cx="679488" cy="489662"/>
            </a:xfrm>
            <a:custGeom>
              <a:avLst/>
              <a:gdLst>
                <a:gd name="csX0" fmla="*/ 535831 w 679488"/>
                <a:gd name="csY0" fmla="*/ 570 h 489662"/>
                <a:gd name="csX1" fmla="*/ 595065 w 679488"/>
                <a:gd name="csY1" fmla="*/ 3398 h 489662"/>
                <a:gd name="csX2" fmla="*/ 616906 w 679488"/>
                <a:gd name="csY2" fmla="*/ 75653 h 489662"/>
                <a:gd name="csX3" fmla="*/ 665648 w 679488"/>
                <a:gd name="csY3" fmla="*/ 249227 h 489662"/>
                <a:gd name="csX4" fmla="*/ 679488 w 679488"/>
                <a:gd name="csY4" fmla="*/ 302694 h 489662"/>
                <a:gd name="csX5" fmla="*/ 623380 w 679488"/>
                <a:gd name="csY5" fmla="*/ 325465 h 489662"/>
                <a:gd name="csX6" fmla="*/ 349013 w 679488"/>
                <a:gd name="csY6" fmla="*/ 325502 h 489662"/>
                <a:gd name="csX7" fmla="*/ 349013 w 679488"/>
                <a:gd name="csY7" fmla="*/ 469529 h 489662"/>
                <a:gd name="csX8" fmla="*/ 469456 w 679488"/>
                <a:gd name="csY8" fmla="*/ 469567 h 489662"/>
                <a:gd name="csX9" fmla="*/ 488544 w 679488"/>
                <a:gd name="csY9" fmla="*/ 471911 h 489662"/>
                <a:gd name="csX10" fmla="*/ 488878 w 679488"/>
                <a:gd name="csY10" fmla="*/ 486533 h 489662"/>
                <a:gd name="csX11" fmla="*/ 470498 w 679488"/>
                <a:gd name="csY11" fmla="*/ 489249 h 489662"/>
                <a:gd name="csX12" fmla="*/ 220248 w 679488"/>
                <a:gd name="csY12" fmla="*/ 489249 h 489662"/>
                <a:gd name="csX13" fmla="*/ 194240 w 679488"/>
                <a:gd name="csY13" fmla="*/ 489249 h 489662"/>
                <a:gd name="csX14" fmla="*/ 213811 w 679488"/>
                <a:gd name="csY14" fmla="*/ 469530 h 489662"/>
                <a:gd name="csX15" fmla="*/ 329225 w 679488"/>
                <a:gd name="csY15" fmla="*/ 469530 h 489662"/>
                <a:gd name="csX16" fmla="*/ 329225 w 679488"/>
                <a:gd name="csY16" fmla="*/ 325502 h 489662"/>
                <a:gd name="csX17" fmla="*/ 43694 w 679488"/>
                <a:gd name="csY17" fmla="*/ 325540 h 489662"/>
                <a:gd name="csX18" fmla="*/ 906 w 679488"/>
                <a:gd name="csY18" fmla="*/ 297969 h 489662"/>
                <a:gd name="csX19" fmla="*/ 42355 w 679488"/>
                <a:gd name="csY19" fmla="*/ 144865 h 489662"/>
                <a:gd name="csX20" fmla="*/ 64567 w 679488"/>
                <a:gd name="csY20" fmla="*/ 64907 h 489662"/>
                <a:gd name="csX21" fmla="*/ 83320 w 679488"/>
                <a:gd name="csY21" fmla="*/ 4148 h 489662"/>
                <a:gd name="csX22" fmla="*/ 117737 w 679488"/>
                <a:gd name="csY22" fmla="*/ 613 h 489662"/>
                <a:gd name="csX23" fmla="*/ 535837 w 679488"/>
                <a:gd name="csY23" fmla="*/ 576 h 489662"/>
                <a:gd name="csX24" fmla="*/ 98053 w 679488"/>
                <a:gd name="csY24" fmla="*/ 20401 h 489662"/>
                <a:gd name="csX25" fmla="*/ 78035 w 679488"/>
                <a:gd name="csY25" fmla="*/ 91578 h 489662"/>
                <a:gd name="csX26" fmla="*/ 158291 w 679488"/>
                <a:gd name="csY26" fmla="*/ 91578 h 489662"/>
                <a:gd name="csX27" fmla="*/ 166588 w 679488"/>
                <a:gd name="csY27" fmla="*/ 47674 h 489662"/>
                <a:gd name="csX28" fmla="*/ 171574 w 679488"/>
                <a:gd name="csY28" fmla="*/ 20401 h 489662"/>
                <a:gd name="csX29" fmla="*/ 192559 w 679488"/>
                <a:gd name="csY29" fmla="*/ 20401 h 489662"/>
                <a:gd name="csX30" fmla="*/ 178904 w 679488"/>
                <a:gd name="csY30" fmla="*/ 91578 h 489662"/>
                <a:gd name="csX31" fmla="*/ 268461 w 679488"/>
                <a:gd name="csY31" fmla="*/ 91578 h 489662"/>
                <a:gd name="csX32" fmla="*/ 270544 w 679488"/>
                <a:gd name="csY32" fmla="*/ 20401 h 489662"/>
                <a:gd name="csX33" fmla="*/ 290409 w 679488"/>
                <a:gd name="csY33" fmla="*/ 20401 h 489662"/>
                <a:gd name="csX34" fmla="*/ 288958 w 679488"/>
                <a:gd name="csY34" fmla="*/ 91578 h 489662"/>
                <a:gd name="csX35" fmla="*/ 388266 w 679488"/>
                <a:gd name="csY35" fmla="*/ 91578 h 489662"/>
                <a:gd name="csX36" fmla="*/ 389717 w 679488"/>
                <a:gd name="csY36" fmla="*/ 91318 h 489662"/>
                <a:gd name="csX37" fmla="*/ 387075 w 679488"/>
                <a:gd name="csY37" fmla="*/ 20364 h 489662"/>
                <a:gd name="csX38" fmla="*/ 407614 w 679488"/>
                <a:gd name="csY38" fmla="*/ 20401 h 489662"/>
                <a:gd name="csX39" fmla="*/ 409475 w 679488"/>
                <a:gd name="csY39" fmla="*/ 91578 h 489662"/>
                <a:gd name="csX40" fmla="*/ 500520 w 679488"/>
                <a:gd name="csY40" fmla="*/ 91578 h 489662"/>
                <a:gd name="csX41" fmla="*/ 488614 w 679488"/>
                <a:gd name="csY41" fmla="*/ 20401 h 489662"/>
                <a:gd name="csX42" fmla="*/ 509113 w 679488"/>
                <a:gd name="csY42" fmla="*/ 20401 h 489662"/>
                <a:gd name="csX43" fmla="*/ 522024 w 679488"/>
                <a:gd name="csY43" fmla="*/ 91578 h 489662"/>
                <a:gd name="csX44" fmla="*/ 600457 w 679488"/>
                <a:gd name="csY44" fmla="*/ 91578 h 489662"/>
                <a:gd name="csX45" fmla="*/ 580774 w 679488"/>
                <a:gd name="csY45" fmla="*/ 20401 h 489662"/>
                <a:gd name="csX46" fmla="*/ 71963 w 679488"/>
                <a:gd name="csY46" fmla="*/ 111782 h 489662"/>
                <a:gd name="csX47" fmla="*/ 48002 w 679488"/>
                <a:gd name="csY47" fmla="*/ 200521 h 489662"/>
                <a:gd name="csX48" fmla="*/ 138564 w 679488"/>
                <a:gd name="csY48" fmla="*/ 200521 h 489662"/>
                <a:gd name="csX49" fmla="*/ 154600 w 679488"/>
                <a:gd name="csY49" fmla="*/ 111782 h 489662"/>
                <a:gd name="csX50" fmla="*/ 71963 w 679488"/>
                <a:gd name="csY50" fmla="*/ 111782 h 489662"/>
                <a:gd name="csX51" fmla="*/ 174947 w 679488"/>
                <a:gd name="csY51" fmla="*/ 111782 h 489662"/>
                <a:gd name="csX52" fmla="*/ 158241 w 679488"/>
                <a:gd name="csY52" fmla="*/ 200521 h 489662"/>
                <a:gd name="csX53" fmla="*/ 263092 w 679488"/>
                <a:gd name="csY53" fmla="*/ 200521 h 489662"/>
                <a:gd name="csX54" fmla="*/ 267297 w 679488"/>
                <a:gd name="csY54" fmla="*/ 111782 h 489662"/>
                <a:gd name="csX55" fmla="*/ 174949 w 679488"/>
                <a:gd name="csY55" fmla="*/ 111782 h 489662"/>
                <a:gd name="csX56" fmla="*/ 524210 w 679488"/>
                <a:gd name="csY56" fmla="*/ 111782 h 489662"/>
                <a:gd name="csX57" fmla="*/ 539502 w 679488"/>
                <a:gd name="csY57" fmla="*/ 200521 h 489662"/>
                <a:gd name="csX58" fmla="*/ 631366 w 679488"/>
                <a:gd name="csY58" fmla="*/ 200521 h 489662"/>
                <a:gd name="csX59" fmla="*/ 606660 w 679488"/>
                <a:gd name="csY59" fmla="*/ 111782 h 489662"/>
                <a:gd name="csX60" fmla="*/ 524210 w 679488"/>
                <a:gd name="csY60" fmla="*/ 111782 h 489662"/>
                <a:gd name="csX61" fmla="*/ 286418 w 679488"/>
                <a:gd name="csY61" fmla="*/ 111782 h 489662"/>
                <a:gd name="csX62" fmla="*/ 282884 w 679488"/>
                <a:gd name="csY62" fmla="*/ 200521 h 489662"/>
                <a:gd name="csX63" fmla="*/ 391640 w 679488"/>
                <a:gd name="csY63" fmla="*/ 200521 h 489662"/>
                <a:gd name="csX64" fmla="*/ 393724 w 679488"/>
                <a:gd name="csY64" fmla="*/ 173285 h 489662"/>
                <a:gd name="csX65" fmla="*/ 391640 w 679488"/>
                <a:gd name="csY65" fmla="*/ 111782 h 489662"/>
                <a:gd name="csX66" fmla="*/ 411624 w 679488"/>
                <a:gd name="csY66" fmla="*/ 111782 h 489662"/>
                <a:gd name="csX67" fmla="*/ 413708 w 679488"/>
                <a:gd name="csY67" fmla="*/ 200521 h 489662"/>
                <a:gd name="csX68" fmla="*/ 518292 w 679488"/>
                <a:gd name="csY68" fmla="*/ 200521 h 489662"/>
                <a:gd name="csX69" fmla="*/ 505121 w 679488"/>
                <a:gd name="csY69" fmla="*/ 111782 h 489662"/>
                <a:gd name="csX70" fmla="*/ 158240 w 679488"/>
                <a:gd name="csY70" fmla="*/ 220205 h 489662"/>
                <a:gd name="csX71" fmla="*/ 154148 w 679488"/>
                <a:gd name="csY71" fmla="*/ 220726 h 489662"/>
                <a:gd name="csX72" fmla="*/ 138558 w 679488"/>
                <a:gd name="csY72" fmla="*/ 305186 h 489662"/>
                <a:gd name="csX73" fmla="*/ 261716 w 679488"/>
                <a:gd name="csY73" fmla="*/ 305186 h 489662"/>
                <a:gd name="csX74" fmla="*/ 263093 w 679488"/>
                <a:gd name="csY74" fmla="*/ 220168 h 489662"/>
                <a:gd name="csX75" fmla="*/ 158242 w 679488"/>
                <a:gd name="csY75" fmla="*/ 220205 h 489662"/>
                <a:gd name="csX76" fmla="*/ 415787 w 679488"/>
                <a:gd name="csY76" fmla="*/ 220205 h 489662"/>
                <a:gd name="csX77" fmla="*/ 418503 w 679488"/>
                <a:gd name="csY77" fmla="*/ 305223 h 489662"/>
                <a:gd name="csX78" fmla="*/ 535965 w 679488"/>
                <a:gd name="csY78" fmla="*/ 305223 h 489662"/>
                <a:gd name="csX79" fmla="*/ 521975 w 679488"/>
                <a:gd name="csY79" fmla="*/ 220205 h 489662"/>
                <a:gd name="csX80" fmla="*/ 415790 w 679488"/>
                <a:gd name="csY80" fmla="*/ 220205 h 489662"/>
                <a:gd name="csX81" fmla="*/ 41969 w 679488"/>
                <a:gd name="csY81" fmla="*/ 220205 h 489662"/>
                <a:gd name="csX82" fmla="*/ 19235 w 679488"/>
                <a:gd name="csY82" fmla="*/ 305223 h 489662"/>
                <a:gd name="csX83" fmla="*/ 118581 w 679488"/>
                <a:gd name="csY83" fmla="*/ 305223 h 489662"/>
                <a:gd name="csX84" fmla="*/ 127622 w 679488"/>
                <a:gd name="csY84" fmla="*/ 256482 h 489662"/>
                <a:gd name="csX85" fmla="*/ 134655 w 679488"/>
                <a:gd name="csY85" fmla="*/ 220242 h 489662"/>
                <a:gd name="csX86" fmla="*/ 282884 w 679488"/>
                <a:gd name="csY86" fmla="*/ 220205 h 489662"/>
                <a:gd name="csX87" fmla="*/ 280838 w 679488"/>
                <a:gd name="csY87" fmla="*/ 305223 h 489662"/>
                <a:gd name="csX88" fmla="*/ 396329 w 679488"/>
                <a:gd name="csY88" fmla="*/ 305223 h 489662"/>
                <a:gd name="csX89" fmla="*/ 398115 w 679488"/>
                <a:gd name="csY89" fmla="*/ 304963 h 489662"/>
                <a:gd name="csX90" fmla="*/ 398152 w 679488"/>
                <a:gd name="csY90" fmla="*/ 281039 h 489662"/>
                <a:gd name="csX91" fmla="*/ 396887 w 679488"/>
                <a:gd name="csY91" fmla="*/ 249562 h 489662"/>
                <a:gd name="csX92" fmla="*/ 396329 w 679488"/>
                <a:gd name="csY92" fmla="*/ 220206 h 489662"/>
                <a:gd name="csX93" fmla="*/ 542326 w 679488"/>
                <a:gd name="csY93" fmla="*/ 220205 h 489662"/>
                <a:gd name="csX94" fmla="*/ 546977 w 679488"/>
                <a:gd name="csY94" fmla="*/ 248408 h 489662"/>
                <a:gd name="csX95" fmla="*/ 552968 w 679488"/>
                <a:gd name="csY95" fmla="*/ 284684 h 489662"/>
                <a:gd name="csX96" fmla="*/ 556279 w 679488"/>
                <a:gd name="csY96" fmla="*/ 305185 h 489662"/>
                <a:gd name="csX97" fmla="*/ 626786 w 679488"/>
                <a:gd name="csY97" fmla="*/ 305222 h 489662"/>
                <a:gd name="csX98" fmla="*/ 658933 w 679488"/>
                <a:gd name="csY98" fmla="*/ 305185 h 489662"/>
                <a:gd name="csX99" fmla="*/ 653538 w 679488"/>
                <a:gd name="csY99" fmla="*/ 278917 h 489662"/>
                <a:gd name="csX100" fmla="*/ 643640 w 679488"/>
                <a:gd name="csY100" fmla="*/ 243571 h 489662"/>
                <a:gd name="csX101" fmla="*/ 638059 w 679488"/>
                <a:gd name="csY101" fmla="*/ 220168 h 4896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Lst>
              <a:rect l="l" t="t" r="r" b="b"/>
              <a:pathLst>
                <a:path w="679488" h="489662">
                  <a:moveTo>
                    <a:pt x="535831" y="570"/>
                  </a:moveTo>
                  <a:cubicBezTo>
                    <a:pt x="545059" y="570"/>
                    <a:pt x="588888" y="-1886"/>
                    <a:pt x="595065" y="3398"/>
                  </a:cubicBezTo>
                  <a:cubicBezTo>
                    <a:pt x="600200" y="7751"/>
                    <a:pt x="614264" y="66204"/>
                    <a:pt x="616906" y="75653"/>
                  </a:cubicBezTo>
                  <a:lnTo>
                    <a:pt x="665648" y="249227"/>
                  </a:lnTo>
                  <a:cubicBezTo>
                    <a:pt x="669033" y="260911"/>
                    <a:pt x="679451" y="292053"/>
                    <a:pt x="679488" y="302694"/>
                  </a:cubicBezTo>
                  <a:cubicBezTo>
                    <a:pt x="679563" y="330637"/>
                    <a:pt x="641351" y="325428"/>
                    <a:pt x="623380" y="325465"/>
                  </a:cubicBezTo>
                  <a:lnTo>
                    <a:pt x="349013" y="325502"/>
                  </a:lnTo>
                  <a:lnTo>
                    <a:pt x="349013" y="469529"/>
                  </a:lnTo>
                  <a:lnTo>
                    <a:pt x="469456" y="469567"/>
                  </a:lnTo>
                  <a:cubicBezTo>
                    <a:pt x="474851" y="469567"/>
                    <a:pt x="484191" y="467818"/>
                    <a:pt x="488544" y="471911"/>
                  </a:cubicBezTo>
                  <a:cubicBezTo>
                    <a:pt x="492562" y="475668"/>
                    <a:pt x="492785" y="482626"/>
                    <a:pt x="488878" y="486533"/>
                  </a:cubicBezTo>
                  <a:cubicBezTo>
                    <a:pt x="484897" y="490515"/>
                    <a:pt x="475707" y="489324"/>
                    <a:pt x="470498" y="489249"/>
                  </a:cubicBezTo>
                  <a:lnTo>
                    <a:pt x="220248" y="489249"/>
                  </a:lnTo>
                  <a:cubicBezTo>
                    <a:pt x="211727" y="489249"/>
                    <a:pt x="202648" y="490180"/>
                    <a:pt x="194240" y="489249"/>
                  </a:cubicBezTo>
                  <a:cubicBezTo>
                    <a:pt x="177274" y="471316"/>
                    <a:pt x="200937" y="469530"/>
                    <a:pt x="213811" y="469530"/>
                  </a:cubicBezTo>
                  <a:lnTo>
                    <a:pt x="329225" y="469530"/>
                  </a:lnTo>
                  <a:lnTo>
                    <a:pt x="329225" y="325502"/>
                  </a:lnTo>
                  <a:cubicBezTo>
                    <a:pt x="310027" y="324833"/>
                    <a:pt x="43923" y="325540"/>
                    <a:pt x="43694" y="325540"/>
                  </a:cubicBezTo>
                  <a:cubicBezTo>
                    <a:pt x="25538" y="325614"/>
                    <a:pt x="-5717" y="328628"/>
                    <a:pt x="906" y="297969"/>
                  </a:cubicBezTo>
                  <a:cubicBezTo>
                    <a:pt x="11696" y="248223"/>
                    <a:pt x="28550" y="194014"/>
                    <a:pt x="42355" y="144865"/>
                  </a:cubicBezTo>
                  <a:lnTo>
                    <a:pt x="64567" y="64907"/>
                  </a:lnTo>
                  <a:cubicBezTo>
                    <a:pt x="67395" y="54638"/>
                    <a:pt x="77255" y="10696"/>
                    <a:pt x="83320" y="4148"/>
                  </a:cubicBezTo>
                  <a:cubicBezTo>
                    <a:pt x="88306" y="-1210"/>
                    <a:pt x="111002" y="613"/>
                    <a:pt x="117737" y="613"/>
                  </a:cubicBezTo>
                  <a:cubicBezTo>
                    <a:pt x="140656" y="539"/>
                    <a:pt x="505547" y="576"/>
                    <a:pt x="535837" y="576"/>
                  </a:cubicBezTo>
                  <a:close/>
                  <a:moveTo>
                    <a:pt x="98053" y="20401"/>
                  </a:moveTo>
                  <a:cubicBezTo>
                    <a:pt x="91095" y="44065"/>
                    <a:pt x="84509" y="67803"/>
                    <a:pt x="78035" y="91578"/>
                  </a:cubicBezTo>
                  <a:lnTo>
                    <a:pt x="158291" y="91578"/>
                  </a:lnTo>
                  <a:lnTo>
                    <a:pt x="166588" y="47674"/>
                  </a:lnTo>
                  <a:cubicBezTo>
                    <a:pt x="168337" y="38633"/>
                    <a:pt x="170495" y="29554"/>
                    <a:pt x="171574" y="20401"/>
                  </a:cubicBezTo>
                  <a:close/>
                  <a:moveTo>
                    <a:pt x="192559" y="20401"/>
                  </a:moveTo>
                  <a:cubicBezTo>
                    <a:pt x="187945" y="44065"/>
                    <a:pt x="182922" y="67803"/>
                    <a:pt x="178904" y="91578"/>
                  </a:cubicBezTo>
                  <a:lnTo>
                    <a:pt x="268461" y="91578"/>
                  </a:lnTo>
                  <a:cubicBezTo>
                    <a:pt x="269800" y="70891"/>
                    <a:pt x="271958" y="40754"/>
                    <a:pt x="270544" y="20401"/>
                  </a:cubicBezTo>
                  <a:close/>
                  <a:moveTo>
                    <a:pt x="290409" y="20401"/>
                  </a:moveTo>
                  <a:cubicBezTo>
                    <a:pt x="292084" y="43991"/>
                    <a:pt x="287619" y="67915"/>
                    <a:pt x="288958" y="91578"/>
                  </a:cubicBezTo>
                  <a:lnTo>
                    <a:pt x="388266" y="91578"/>
                  </a:lnTo>
                  <a:lnTo>
                    <a:pt x="389717" y="91318"/>
                  </a:lnTo>
                  <a:cubicBezTo>
                    <a:pt x="390870" y="88751"/>
                    <a:pt x="387745" y="28178"/>
                    <a:pt x="387075" y="20364"/>
                  </a:cubicBezTo>
                  <a:close/>
                  <a:moveTo>
                    <a:pt x="407614" y="20401"/>
                  </a:moveTo>
                  <a:cubicBezTo>
                    <a:pt x="406573" y="44065"/>
                    <a:pt x="410107" y="67877"/>
                    <a:pt x="409475" y="91578"/>
                  </a:cubicBezTo>
                  <a:lnTo>
                    <a:pt x="500520" y="91578"/>
                  </a:lnTo>
                  <a:cubicBezTo>
                    <a:pt x="500074" y="72343"/>
                    <a:pt x="491181" y="41424"/>
                    <a:pt x="488614" y="20401"/>
                  </a:cubicBezTo>
                  <a:close/>
                  <a:moveTo>
                    <a:pt x="509113" y="20401"/>
                  </a:moveTo>
                  <a:cubicBezTo>
                    <a:pt x="511792" y="39972"/>
                    <a:pt x="516294" y="73607"/>
                    <a:pt x="522024" y="91578"/>
                  </a:cubicBezTo>
                  <a:lnTo>
                    <a:pt x="600457" y="91578"/>
                  </a:lnTo>
                  <a:cubicBezTo>
                    <a:pt x="597145" y="70407"/>
                    <a:pt x="586318" y="42130"/>
                    <a:pt x="580774" y="20401"/>
                  </a:cubicBezTo>
                  <a:close/>
                  <a:moveTo>
                    <a:pt x="71963" y="111782"/>
                  </a:moveTo>
                  <a:cubicBezTo>
                    <a:pt x="64707" y="138981"/>
                    <a:pt x="52987" y="173657"/>
                    <a:pt x="48002" y="200521"/>
                  </a:cubicBezTo>
                  <a:lnTo>
                    <a:pt x="138564" y="200521"/>
                  </a:lnTo>
                  <a:cubicBezTo>
                    <a:pt x="142768" y="170866"/>
                    <a:pt x="148610" y="141175"/>
                    <a:pt x="154600" y="111782"/>
                  </a:cubicBezTo>
                  <a:lnTo>
                    <a:pt x="71963" y="111782"/>
                  </a:lnTo>
                  <a:close/>
                  <a:moveTo>
                    <a:pt x="174947" y="111782"/>
                  </a:moveTo>
                  <a:lnTo>
                    <a:pt x="158241" y="200521"/>
                  </a:lnTo>
                  <a:lnTo>
                    <a:pt x="263092" y="200521"/>
                  </a:lnTo>
                  <a:cubicBezTo>
                    <a:pt x="266441" y="182326"/>
                    <a:pt x="268339" y="131874"/>
                    <a:pt x="267297" y="111782"/>
                  </a:cubicBezTo>
                  <a:lnTo>
                    <a:pt x="174949" y="111782"/>
                  </a:lnTo>
                  <a:close/>
                  <a:moveTo>
                    <a:pt x="524210" y="111782"/>
                  </a:moveTo>
                  <a:cubicBezTo>
                    <a:pt x="526740" y="132432"/>
                    <a:pt x="533326" y="181359"/>
                    <a:pt x="539502" y="200521"/>
                  </a:cubicBezTo>
                  <a:lnTo>
                    <a:pt x="631366" y="200521"/>
                  </a:lnTo>
                  <a:cubicBezTo>
                    <a:pt x="622957" y="171015"/>
                    <a:pt x="614139" y="141548"/>
                    <a:pt x="606660" y="111782"/>
                  </a:cubicBezTo>
                  <a:lnTo>
                    <a:pt x="524210" y="111782"/>
                  </a:lnTo>
                  <a:close/>
                  <a:moveTo>
                    <a:pt x="286418" y="111782"/>
                  </a:moveTo>
                  <a:cubicBezTo>
                    <a:pt x="287646" y="131650"/>
                    <a:pt x="286753" y="181508"/>
                    <a:pt x="282884" y="200521"/>
                  </a:cubicBezTo>
                  <a:lnTo>
                    <a:pt x="391640" y="200521"/>
                  </a:lnTo>
                  <a:cubicBezTo>
                    <a:pt x="398077" y="200037"/>
                    <a:pt x="393947" y="179238"/>
                    <a:pt x="393724" y="173285"/>
                  </a:cubicBezTo>
                  <a:cubicBezTo>
                    <a:pt x="392831" y="152784"/>
                    <a:pt x="391566" y="132320"/>
                    <a:pt x="391640" y="111782"/>
                  </a:cubicBezTo>
                  <a:close/>
                  <a:moveTo>
                    <a:pt x="411624" y="111782"/>
                  </a:moveTo>
                  <a:cubicBezTo>
                    <a:pt x="410024" y="141362"/>
                    <a:pt x="415903" y="171090"/>
                    <a:pt x="413708" y="200521"/>
                  </a:cubicBezTo>
                  <a:lnTo>
                    <a:pt x="518292" y="200521"/>
                  </a:lnTo>
                  <a:cubicBezTo>
                    <a:pt x="516097" y="172392"/>
                    <a:pt x="503708" y="138534"/>
                    <a:pt x="505121" y="111782"/>
                  </a:cubicBezTo>
                  <a:close/>
                  <a:moveTo>
                    <a:pt x="158240" y="220205"/>
                  </a:moveTo>
                  <a:cubicBezTo>
                    <a:pt x="156826" y="220242"/>
                    <a:pt x="155338" y="220019"/>
                    <a:pt x="154148" y="220726"/>
                  </a:cubicBezTo>
                  <a:cubicBezTo>
                    <a:pt x="150390" y="246026"/>
                    <a:pt x="145218" y="280554"/>
                    <a:pt x="138558" y="305186"/>
                  </a:cubicBezTo>
                  <a:lnTo>
                    <a:pt x="261716" y="305186"/>
                  </a:lnTo>
                  <a:cubicBezTo>
                    <a:pt x="260712" y="276314"/>
                    <a:pt x="263986" y="247887"/>
                    <a:pt x="263093" y="220168"/>
                  </a:cubicBezTo>
                  <a:cubicBezTo>
                    <a:pt x="228192" y="219684"/>
                    <a:pt x="193181" y="220205"/>
                    <a:pt x="158242" y="220205"/>
                  </a:cubicBezTo>
                  <a:close/>
                  <a:moveTo>
                    <a:pt x="415787" y="220205"/>
                  </a:moveTo>
                  <a:cubicBezTo>
                    <a:pt x="414819" y="248483"/>
                    <a:pt x="419396" y="276871"/>
                    <a:pt x="418503" y="305223"/>
                  </a:cubicBezTo>
                  <a:lnTo>
                    <a:pt x="535965" y="305223"/>
                  </a:lnTo>
                  <a:cubicBezTo>
                    <a:pt x="532691" y="276760"/>
                    <a:pt x="526626" y="248483"/>
                    <a:pt x="521975" y="220205"/>
                  </a:cubicBezTo>
                  <a:lnTo>
                    <a:pt x="415790" y="220205"/>
                  </a:lnTo>
                  <a:close/>
                  <a:moveTo>
                    <a:pt x="41969" y="220205"/>
                  </a:moveTo>
                  <a:cubicBezTo>
                    <a:pt x="33634" y="245357"/>
                    <a:pt x="25523" y="279439"/>
                    <a:pt x="19235" y="305223"/>
                  </a:cubicBezTo>
                  <a:lnTo>
                    <a:pt x="118581" y="305223"/>
                  </a:lnTo>
                  <a:lnTo>
                    <a:pt x="127622" y="256482"/>
                  </a:lnTo>
                  <a:cubicBezTo>
                    <a:pt x="129966" y="244427"/>
                    <a:pt x="132757" y="232334"/>
                    <a:pt x="134655" y="220242"/>
                  </a:cubicBezTo>
                  <a:close/>
                  <a:moveTo>
                    <a:pt x="282884" y="220205"/>
                  </a:moveTo>
                  <a:cubicBezTo>
                    <a:pt x="283926" y="248445"/>
                    <a:pt x="280280" y="276945"/>
                    <a:pt x="280838" y="305223"/>
                  </a:cubicBezTo>
                  <a:lnTo>
                    <a:pt x="396329" y="305223"/>
                  </a:lnTo>
                  <a:lnTo>
                    <a:pt x="398115" y="304963"/>
                  </a:lnTo>
                  <a:cubicBezTo>
                    <a:pt x="400719" y="301391"/>
                    <a:pt x="398412" y="285876"/>
                    <a:pt x="398152" y="281039"/>
                  </a:cubicBezTo>
                  <a:lnTo>
                    <a:pt x="396887" y="249562"/>
                  </a:lnTo>
                  <a:cubicBezTo>
                    <a:pt x="396440" y="239777"/>
                    <a:pt x="395622" y="229991"/>
                    <a:pt x="396329" y="220206"/>
                  </a:cubicBezTo>
                  <a:close/>
                  <a:moveTo>
                    <a:pt x="542326" y="220205"/>
                  </a:moveTo>
                  <a:cubicBezTo>
                    <a:pt x="543405" y="229656"/>
                    <a:pt x="545377" y="239032"/>
                    <a:pt x="546977" y="248408"/>
                  </a:cubicBezTo>
                  <a:lnTo>
                    <a:pt x="552968" y="284684"/>
                  </a:lnTo>
                  <a:cubicBezTo>
                    <a:pt x="554084" y="291456"/>
                    <a:pt x="555609" y="298377"/>
                    <a:pt x="556279" y="305185"/>
                  </a:cubicBezTo>
                  <a:lnTo>
                    <a:pt x="626786" y="305222"/>
                  </a:lnTo>
                  <a:cubicBezTo>
                    <a:pt x="636423" y="305222"/>
                    <a:pt x="649817" y="306078"/>
                    <a:pt x="658933" y="305185"/>
                  </a:cubicBezTo>
                  <a:cubicBezTo>
                    <a:pt x="659082" y="296144"/>
                    <a:pt x="655994" y="287549"/>
                    <a:pt x="653538" y="278917"/>
                  </a:cubicBezTo>
                  <a:lnTo>
                    <a:pt x="643640" y="243571"/>
                  </a:lnTo>
                  <a:cubicBezTo>
                    <a:pt x="641520" y="235869"/>
                    <a:pt x="638878" y="228130"/>
                    <a:pt x="638059" y="220168"/>
                  </a:cubicBezTo>
                  <a:close/>
                </a:path>
              </a:pathLst>
            </a:custGeom>
            <a:solidFill>
              <a:srgbClr val="000000"/>
            </a:solidFill>
            <a:ln w="9525" cap="flat">
              <a:noFill/>
              <a:prstDash val="solid"/>
              <a:miter/>
            </a:ln>
          </p:spPr>
        </p:sp>
        <p:sp>
          <p:nvSpPr>
            <p:cNvPr id="351" name="Freeform: Shape 350">
              <a:extLst>
                <a:ext uri="{FF2B5EF4-FFF2-40B4-BE49-F238E27FC236}">
                  <a16:creationId xmlns:a16="http://schemas.microsoft.com/office/drawing/2014/main" id="{1C3DF61B-3143-1904-9353-7606021FB747}"/>
                </a:ext>
              </a:extLst>
            </p:cNvPr>
            <p:cNvSpPr/>
            <p:nvPr/>
          </p:nvSpPr>
          <p:spPr>
            <a:xfrm>
              <a:off x="10465725" y="2293198"/>
              <a:ext cx="52563" cy="51450"/>
            </a:xfrm>
            <a:custGeom>
              <a:avLst/>
              <a:gdLst>
                <a:gd name="csX0" fmla="*/ 45547 w 52563"/>
                <a:gd name="csY0" fmla="*/ 51297 h 51450"/>
                <a:gd name="csX1" fmla="*/ 1159 w 52563"/>
                <a:gd name="csY1" fmla="*/ 13644 h 51450"/>
                <a:gd name="csX2" fmla="*/ 6815 w 52563"/>
                <a:gd name="csY2" fmla="*/ 26 h 51450"/>
                <a:gd name="csX3" fmla="*/ 51649 w 52563"/>
                <a:gd name="csY3" fmla="*/ 38796 h 51450"/>
                <a:gd name="csX4" fmla="*/ 45547 w 52563"/>
                <a:gd name="csY4" fmla="*/ 51297 h 51450"/>
              </a:gdLst>
              <a:ahLst/>
              <a:cxnLst>
                <a:cxn ang="0">
                  <a:pos x="csX0" y="csY0"/>
                </a:cxn>
                <a:cxn ang="0">
                  <a:pos x="csX1" y="csY1"/>
                </a:cxn>
                <a:cxn ang="0">
                  <a:pos x="csX2" y="csY2"/>
                </a:cxn>
                <a:cxn ang="0">
                  <a:pos x="csX3" y="csY3"/>
                </a:cxn>
                <a:cxn ang="0">
                  <a:pos x="csX4" y="csY4"/>
                </a:cxn>
              </a:cxnLst>
              <a:rect l="l" t="t" r="r" b="b"/>
              <a:pathLst>
                <a:path w="52563" h="51450">
                  <a:moveTo>
                    <a:pt x="45547" y="51297"/>
                  </a:moveTo>
                  <a:cubicBezTo>
                    <a:pt x="34459" y="54014"/>
                    <a:pt x="4397" y="19820"/>
                    <a:pt x="1159" y="13644"/>
                  </a:cubicBezTo>
                  <a:cubicBezTo>
                    <a:pt x="-1892" y="7803"/>
                    <a:pt x="1457" y="2593"/>
                    <a:pt x="6815" y="26"/>
                  </a:cubicBezTo>
                  <a:cubicBezTo>
                    <a:pt x="17977" y="-1053"/>
                    <a:pt x="47631" y="31392"/>
                    <a:pt x="51649" y="38796"/>
                  </a:cubicBezTo>
                  <a:cubicBezTo>
                    <a:pt x="54551" y="44154"/>
                    <a:pt x="50012" y="48916"/>
                    <a:pt x="45547" y="51297"/>
                  </a:cubicBezTo>
                  <a:close/>
                </a:path>
              </a:pathLst>
            </a:custGeom>
            <a:solidFill>
              <a:srgbClr val="000000"/>
            </a:solidFill>
            <a:ln w="9525" cap="flat">
              <a:noFill/>
              <a:prstDash val="solid"/>
              <a:miter/>
            </a:ln>
          </p:spPr>
        </p:sp>
      </p:grpSp>
      <p:sp>
        <p:nvSpPr>
          <p:cNvPr id="352" name="Freeform: Shape 351">
            <a:extLst>
              <a:ext uri="{FF2B5EF4-FFF2-40B4-BE49-F238E27FC236}">
                <a16:creationId xmlns:a16="http://schemas.microsoft.com/office/drawing/2014/main" id="{B3382B4D-349C-C51C-0D02-5BF20EC66214}"/>
              </a:ext>
            </a:extLst>
          </p:cNvPr>
          <p:cNvSpPr/>
          <p:nvPr/>
        </p:nvSpPr>
        <p:spPr>
          <a:xfrm>
            <a:off x="166687" y="2653416"/>
            <a:ext cx="123683" cy="206093"/>
          </a:xfrm>
          <a:custGeom>
            <a:avLst/>
            <a:gdLst>
              <a:gd name="csX0" fmla="*/ 438355 w 457292"/>
              <a:gd name="csY0" fmla="*/ 340886 h 761987"/>
              <a:gd name="csX1" fmla="*/ 389651 w 457292"/>
              <a:gd name="csY1" fmla="*/ 305427 h 761987"/>
              <a:gd name="csX2" fmla="*/ 403492 w 457292"/>
              <a:gd name="csY2" fmla="*/ 305427 h 761987"/>
              <a:gd name="csX3" fmla="*/ 457293 w 457292"/>
              <a:gd name="csY3" fmla="*/ 251626 h 761987"/>
              <a:gd name="csX4" fmla="*/ 403492 w 457292"/>
              <a:gd name="csY4" fmla="*/ 197825 h 761987"/>
              <a:gd name="csX5" fmla="*/ 274456 w 457292"/>
              <a:gd name="csY5" fmla="*/ 197825 h 761987"/>
              <a:gd name="csX6" fmla="*/ 270066 w 457292"/>
              <a:gd name="csY6" fmla="*/ 198011 h 761987"/>
              <a:gd name="csX7" fmla="*/ 268987 w 457292"/>
              <a:gd name="csY7" fmla="*/ 197267 h 761987"/>
              <a:gd name="csX8" fmla="*/ 264150 w 457292"/>
              <a:gd name="csY8" fmla="*/ 33999 h 761987"/>
              <a:gd name="csX9" fmla="*/ 262104 w 457292"/>
              <a:gd name="csY9" fmla="*/ 23060 h 761987"/>
              <a:gd name="csX10" fmla="*/ 232711 w 457292"/>
              <a:gd name="csY10" fmla="*/ 103 h 761987"/>
              <a:gd name="csX11" fmla="*/ 200266 w 457292"/>
              <a:gd name="csY11" fmla="*/ 18185 h 761987"/>
              <a:gd name="csX12" fmla="*/ 195616 w 457292"/>
              <a:gd name="csY12" fmla="*/ 33254 h 761987"/>
              <a:gd name="csX13" fmla="*/ 177272 w 457292"/>
              <a:gd name="csY13" fmla="*/ 205599 h 761987"/>
              <a:gd name="csX14" fmla="*/ 155915 w 457292"/>
              <a:gd name="csY14" fmla="*/ 251698 h 761987"/>
              <a:gd name="csX15" fmla="*/ 16869 w 457292"/>
              <a:gd name="csY15" fmla="*/ 337572 h 761987"/>
              <a:gd name="csX16" fmla="*/ 8461 w 457292"/>
              <a:gd name="csY16" fmla="*/ 344827 h 761987"/>
              <a:gd name="csX17" fmla="*/ 3289 w 457292"/>
              <a:gd name="csY17" fmla="*/ 381737 h 761987"/>
              <a:gd name="csX18" fmla="*/ 34097 w 457292"/>
              <a:gd name="csY18" fmla="*/ 400824 h 761987"/>
              <a:gd name="csX19" fmla="*/ 35027 w 457292"/>
              <a:gd name="csY19" fmla="*/ 400824 h 761987"/>
              <a:gd name="csX20" fmla="*/ 50505 w 457292"/>
              <a:gd name="csY20" fmla="*/ 397289 h 761987"/>
              <a:gd name="csX21" fmla="*/ 208896 w 457292"/>
              <a:gd name="csY21" fmla="*/ 327042 h 761987"/>
              <a:gd name="csX22" fmla="*/ 228095 w 457292"/>
              <a:gd name="csY22" fmla="*/ 329647 h 761987"/>
              <a:gd name="csX23" fmla="*/ 234941 w 457292"/>
              <a:gd name="csY23" fmla="*/ 329312 h 761987"/>
              <a:gd name="csX24" fmla="*/ 234941 w 457292"/>
              <a:gd name="csY24" fmla="*/ 698996 h 761987"/>
              <a:gd name="csX25" fmla="*/ 234011 w 457292"/>
              <a:gd name="csY25" fmla="*/ 698996 h 761987"/>
              <a:gd name="csX26" fmla="*/ 182739 w 457292"/>
              <a:gd name="csY26" fmla="*/ 750267 h 761987"/>
              <a:gd name="csX27" fmla="*/ 182739 w 457292"/>
              <a:gd name="csY27" fmla="*/ 752388 h 761987"/>
              <a:gd name="csX28" fmla="*/ 192487 w 457292"/>
              <a:gd name="csY28" fmla="*/ 761988 h 761987"/>
              <a:gd name="csX29" fmla="*/ 363118 w 457292"/>
              <a:gd name="csY29" fmla="*/ 761988 h 761987"/>
              <a:gd name="csX30" fmla="*/ 372792 w 457292"/>
              <a:gd name="csY30" fmla="*/ 752314 h 761987"/>
              <a:gd name="csX31" fmla="*/ 372755 w 457292"/>
              <a:gd name="csY31" fmla="*/ 750230 h 761987"/>
              <a:gd name="csX32" fmla="*/ 321483 w 457292"/>
              <a:gd name="csY32" fmla="*/ 698959 h 761987"/>
              <a:gd name="csX33" fmla="*/ 320553 w 457292"/>
              <a:gd name="csY33" fmla="*/ 698959 h 761987"/>
              <a:gd name="csX34" fmla="*/ 320590 w 457292"/>
              <a:gd name="csY34" fmla="*/ 355202 h 761987"/>
              <a:gd name="csX35" fmla="*/ 403487 w 457292"/>
              <a:gd name="csY35" fmla="*/ 399850 h 761987"/>
              <a:gd name="csX36" fmla="*/ 413980 w 457292"/>
              <a:gd name="csY36" fmla="*/ 403497 h 761987"/>
              <a:gd name="csX37" fmla="*/ 420677 w 457292"/>
              <a:gd name="csY37" fmla="*/ 404129 h 761987"/>
              <a:gd name="csX38" fmla="*/ 448546 w 457292"/>
              <a:gd name="csY38" fmla="*/ 389582 h 761987"/>
              <a:gd name="csX39" fmla="*/ 449178 w 457292"/>
              <a:gd name="csY39" fmla="*/ 352524 h 761987"/>
              <a:gd name="csX40" fmla="*/ 438351 w 457292"/>
              <a:gd name="csY40" fmla="*/ 340877 h 761987"/>
              <a:gd name="csX41" fmla="*/ 437983 w 457292"/>
              <a:gd name="csY41" fmla="*/ 251626 h 761987"/>
              <a:gd name="csX42" fmla="*/ 403529 w 457292"/>
              <a:gd name="csY42" fmla="*/ 286080 h 761987"/>
              <a:gd name="csX43" fmla="*/ 363159 w 457292"/>
              <a:gd name="csY43" fmla="*/ 286080 h 761987"/>
              <a:gd name="csX44" fmla="*/ 298382 w 457292"/>
              <a:gd name="csY44" fmla="*/ 238864 h 761987"/>
              <a:gd name="csX45" fmla="*/ 288671 w 457292"/>
              <a:gd name="csY45" fmla="*/ 217136 h 761987"/>
              <a:gd name="csX46" fmla="*/ 403561 w 457292"/>
              <a:gd name="csY46" fmla="*/ 217136 h 761987"/>
              <a:gd name="csX47" fmla="*/ 437978 w 457292"/>
              <a:gd name="csY47" fmla="*/ 251627 h 761987"/>
              <a:gd name="csX48" fmla="*/ 214888 w 457292"/>
              <a:gd name="csY48" fmla="*/ 35227 h 761987"/>
              <a:gd name="csX49" fmla="*/ 217307 w 457292"/>
              <a:gd name="csY49" fmla="*/ 27339 h 761987"/>
              <a:gd name="csX50" fmla="*/ 231259 w 457292"/>
              <a:gd name="csY50" fmla="*/ 19340 h 761987"/>
              <a:gd name="csX51" fmla="*/ 243946 w 457292"/>
              <a:gd name="csY51" fmla="*/ 29497 h 761987"/>
              <a:gd name="csX52" fmla="*/ 244877 w 457292"/>
              <a:gd name="csY52" fmla="*/ 34520 h 761987"/>
              <a:gd name="csX53" fmla="*/ 249416 w 457292"/>
              <a:gd name="csY53" fmla="*/ 187778 h 761987"/>
              <a:gd name="csX54" fmla="*/ 228207 w 457292"/>
              <a:gd name="csY54" fmla="*/ 184615 h 761987"/>
              <a:gd name="csX55" fmla="*/ 198293 w 457292"/>
              <a:gd name="csY55" fmla="*/ 191089 h 761987"/>
              <a:gd name="csX56" fmla="*/ 42810 w 457292"/>
              <a:gd name="csY56" fmla="*/ 379537 h 761987"/>
              <a:gd name="csX57" fmla="*/ 34699 w 457292"/>
              <a:gd name="csY57" fmla="*/ 381435 h 761987"/>
              <a:gd name="csX58" fmla="*/ 20821 w 457292"/>
              <a:gd name="csY58" fmla="*/ 373361 h 761987"/>
              <a:gd name="csX59" fmla="*/ 23276 w 457292"/>
              <a:gd name="csY59" fmla="*/ 357324 h 761987"/>
              <a:gd name="csX60" fmla="*/ 27146 w 457292"/>
              <a:gd name="csY60" fmla="*/ 353939 h 761987"/>
              <a:gd name="csX61" fmla="*/ 157629 w 457292"/>
              <a:gd name="csY61" fmla="*/ 273348 h 761987"/>
              <a:gd name="csX62" fmla="*/ 186092 w 457292"/>
              <a:gd name="csY62" fmla="*/ 315988 h 761987"/>
              <a:gd name="csX63" fmla="*/ 175083 w 457292"/>
              <a:gd name="csY63" fmla="*/ 257093 h 761987"/>
              <a:gd name="csX64" fmla="*/ 228215 w 457292"/>
              <a:gd name="csY64" fmla="*/ 203925 h 761987"/>
              <a:gd name="csX65" fmla="*/ 281383 w 457292"/>
              <a:gd name="csY65" fmla="*/ 257093 h 761987"/>
              <a:gd name="csX66" fmla="*/ 228215 w 457292"/>
              <a:gd name="csY66" fmla="*/ 310262 h 761987"/>
              <a:gd name="csX67" fmla="*/ 175083 w 457292"/>
              <a:gd name="csY67" fmla="*/ 257093 h 761987"/>
              <a:gd name="csX68" fmla="*/ 352563 w 457292"/>
              <a:gd name="csY68" fmla="*/ 742678 h 761987"/>
              <a:gd name="csX69" fmla="*/ 203068 w 457292"/>
              <a:gd name="csY69" fmla="*/ 742678 h 761987"/>
              <a:gd name="csX70" fmla="*/ 234098 w 457292"/>
              <a:gd name="csY70" fmla="*/ 718307 h 761987"/>
              <a:gd name="csX71" fmla="*/ 321498 w 457292"/>
              <a:gd name="csY71" fmla="*/ 718307 h 761987"/>
              <a:gd name="csX72" fmla="*/ 352566 w 457292"/>
              <a:gd name="csY72" fmla="*/ 742678 h 761987"/>
              <a:gd name="csX73" fmla="*/ 301254 w 457292"/>
              <a:gd name="csY73" fmla="*/ 698960 h 761987"/>
              <a:gd name="csX74" fmla="*/ 254336 w 457292"/>
              <a:gd name="csY74" fmla="*/ 698960 h 761987"/>
              <a:gd name="csX75" fmla="*/ 254336 w 457292"/>
              <a:gd name="csY75" fmla="*/ 324694 h 761987"/>
              <a:gd name="csX76" fmla="*/ 259620 w 457292"/>
              <a:gd name="csY76" fmla="*/ 322424 h 761987"/>
              <a:gd name="csX77" fmla="*/ 301254 w 457292"/>
              <a:gd name="csY77" fmla="*/ 344823 h 761987"/>
              <a:gd name="csX78" fmla="*/ 432633 w 457292"/>
              <a:gd name="csY78" fmla="*/ 378644 h 761987"/>
              <a:gd name="csX79" fmla="*/ 417415 w 457292"/>
              <a:gd name="csY79" fmla="*/ 384522 h 761987"/>
              <a:gd name="csX80" fmla="*/ 412615 w 457292"/>
              <a:gd name="csY80" fmla="*/ 382885 h 761987"/>
              <a:gd name="csX81" fmla="*/ 315688 w 457292"/>
              <a:gd name="csY81" fmla="*/ 330683 h 761987"/>
              <a:gd name="csX82" fmla="*/ 315279 w 457292"/>
              <a:gd name="csY82" fmla="*/ 330460 h 761987"/>
              <a:gd name="csX83" fmla="*/ 277552 w 457292"/>
              <a:gd name="csY83" fmla="*/ 310145 h 761987"/>
              <a:gd name="csX84" fmla="*/ 300322 w 457292"/>
              <a:gd name="csY84" fmla="*/ 264269 h 761987"/>
              <a:gd name="csX85" fmla="*/ 427014 w 457292"/>
              <a:gd name="csY85" fmla="*/ 356542 h 761987"/>
              <a:gd name="csX86" fmla="*/ 432670 w 457292"/>
              <a:gd name="csY86" fmla="*/ 362607 h 761987"/>
              <a:gd name="csX87" fmla="*/ 432632 w 457292"/>
              <a:gd name="csY87" fmla="*/ 378644 h 7619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Lst>
            <a:rect l="l" t="t" r="r" b="b"/>
            <a:pathLst>
              <a:path w="457292" h="761987">
                <a:moveTo>
                  <a:pt x="438355" y="340886"/>
                </a:moveTo>
                <a:lnTo>
                  <a:pt x="389651" y="305427"/>
                </a:lnTo>
                <a:lnTo>
                  <a:pt x="403492" y="305427"/>
                </a:lnTo>
                <a:cubicBezTo>
                  <a:pt x="433146" y="305427"/>
                  <a:pt x="457293" y="281279"/>
                  <a:pt x="457293" y="251626"/>
                </a:cubicBezTo>
                <a:cubicBezTo>
                  <a:pt x="457293" y="221973"/>
                  <a:pt x="433145" y="197825"/>
                  <a:pt x="403492" y="197825"/>
                </a:cubicBezTo>
                <a:lnTo>
                  <a:pt x="274456" y="197825"/>
                </a:lnTo>
                <a:cubicBezTo>
                  <a:pt x="272968" y="197825"/>
                  <a:pt x="271480" y="197899"/>
                  <a:pt x="270066" y="198011"/>
                </a:cubicBezTo>
                <a:cubicBezTo>
                  <a:pt x="269694" y="197750"/>
                  <a:pt x="269359" y="197490"/>
                  <a:pt x="268987" y="197267"/>
                </a:cubicBezTo>
                <a:lnTo>
                  <a:pt x="264150" y="33999"/>
                </a:lnTo>
                <a:cubicBezTo>
                  <a:pt x="264038" y="30204"/>
                  <a:pt x="263369" y="26557"/>
                  <a:pt x="262104" y="23060"/>
                </a:cubicBezTo>
                <a:cubicBezTo>
                  <a:pt x="257416" y="9963"/>
                  <a:pt x="246179" y="1182"/>
                  <a:pt x="232711" y="103"/>
                </a:cubicBezTo>
                <a:cubicBezTo>
                  <a:pt x="219354" y="-939"/>
                  <a:pt x="206926" y="5982"/>
                  <a:pt x="200266" y="18185"/>
                </a:cubicBezTo>
                <a:cubicBezTo>
                  <a:pt x="197774" y="22836"/>
                  <a:pt x="196174" y="28083"/>
                  <a:pt x="195616" y="33254"/>
                </a:cubicBezTo>
                <a:lnTo>
                  <a:pt x="177272" y="205599"/>
                </a:lnTo>
                <a:cubicBezTo>
                  <a:pt x="165180" y="217543"/>
                  <a:pt x="157255" y="233727"/>
                  <a:pt x="155915" y="251698"/>
                </a:cubicBezTo>
                <a:lnTo>
                  <a:pt x="16869" y="337572"/>
                </a:lnTo>
                <a:cubicBezTo>
                  <a:pt x="13744" y="339544"/>
                  <a:pt x="10916" y="341962"/>
                  <a:pt x="8461" y="344827"/>
                </a:cubicBezTo>
                <a:cubicBezTo>
                  <a:pt x="-543" y="355394"/>
                  <a:pt x="-2515" y="369533"/>
                  <a:pt x="3289" y="381737"/>
                </a:cubicBezTo>
                <a:cubicBezTo>
                  <a:pt x="8944" y="393569"/>
                  <a:pt x="20702" y="400824"/>
                  <a:pt x="34097" y="400824"/>
                </a:cubicBezTo>
                <a:lnTo>
                  <a:pt x="35027" y="400824"/>
                </a:lnTo>
                <a:cubicBezTo>
                  <a:pt x="40236" y="400712"/>
                  <a:pt x="45407" y="399522"/>
                  <a:pt x="50505" y="397289"/>
                </a:cubicBezTo>
                <a:lnTo>
                  <a:pt x="208896" y="327042"/>
                </a:lnTo>
                <a:cubicBezTo>
                  <a:pt x="214998" y="328717"/>
                  <a:pt x="221435" y="329647"/>
                  <a:pt x="228095" y="329647"/>
                </a:cubicBezTo>
                <a:cubicBezTo>
                  <a:pt x="230402" y="329647"/>
                  <a:pt x="232671" y="329535"/>
                  <a:pt x="234941" y="329312"/>
                </a:cubicBezTo>
                <a:lnTo>
                  <a:pt x="234941" y="698996"/>
                </a:lnTo>
                <a:lnTo>
                  <a:pt x="234011" y="698996"/>
                </a:lnTo>
                <a:cubicBezTo>
                  <a:pt x="205733" y="698996"/>
                  <a:pt x="182739" y="721991"/>
                  <a:pt x="182739" y="750267"/>
                </a:cubicBezTo>
                <a:lnTo>
                  <a:pt x="182739" y="752388"/>
                </a:lnTo>
                <a:cubicBezTo>
                  <a:pt x="182814" y="757672"/>
                  <a:pt x="187167" y="761988"/>
                  <a:pt x="192487" y="761988"/>
                </a:cubicBezTo>
                <a:lnTo>
                  <a:pt x="363118" y="761988"/>
                </a:lnTo>
                <a:cubicBezTo>
                  <a:pt x="368439" y="761988"/>
                  <a:pt x="372792" y="757672"/>
                  <a:pt x="372792" y="752314"/>
                </a:cubicBezTo>
                <a:lnTo>
                  <a:pt x="372755" y="750230"/>
                </a:lnTo>
                <a:cubicBezTo>
                  <a:pt x="372755" y="721953"/>
                  <a:pt x="349760" y="698959"/>
                  <a:pt x="321483" y="698959"/>
                </a:cubicBezTo>
                <a:lnTo>
                  <a:pt x="320553" y="698959"/>
                </a:lnTo>
                <a:lnTo>
                  <a:pt x="320590" y="355202"/>
                </a:lnTo>
                <a:lnTo>
                  <a:pt x="403487" y="399850"/>
                </a:lnTo>
                <a:cubicBezTo>
                  <a:pt x="406799" y="401636"/>
                  <a:pt x="410333" y="402864"/>
                  <a:pt x="413980" y="403497"/>
                </a:cubicBezTo>
                <a:cubicBezTo>
                  <a:pt x="416213" y="403906"/>
                  <a:pt x="418445" y="404129"/>
                  <a:pt x="420677" y="404129"/>
                </a:cubicBezTo>
                <a:cubicBezTo>
                  <a:pt x="431877" y="404129"/>
                  <a:pt x="442183" y="398883"/>
                  <a:pt x="448546" y="389582"/>
                </a:cubicBezTo>
                <a:cubicBezTo>
                  <a:pt x="456136" y="378531"/>
                  <a:pt x="456396" y="364318"/>
                  <a:pt x="449178" y="352524"/>
                </a:cubicBezTo>
                <a:cubicBezTo>
                  <a:pt x="446350" y="347947"/>
                  <a:pt x="442741" y="344040"/>
                  <a:pt x="438351" y="340877"/>
                </a:cubicBezTo>
                <a:close/>
                <a:moveTo>
                  <a:pt x="437983" y="251626"/>
                </a:moveTo>
                <a:cubicBezTo>
                  <a:pt x="437983" y="270639"/>
                  <a:pt x="422505" y="286080"/>
                  <a:pt x="403529" y="286080"/>
                </a:cubicBezTo>
                <a:lnTo>
                  <a:pt x="363159" y="286080"/>
                </a:lnTo>
                <a:lnTo>
                  <a:pt x="298382" y="238864"/>
                </a:lnTo>
                <a:cubicBezTo>
                  <a:pt x="296335" y="231014"/>
                  <a:pt x="293024" y="223721"/>
                  <a:pt x="288671" y="217136"/>
                </a:cubicBezTo>
                <a:lnTo>
                  <a:pt x="403561" y="217136"/>
                </a:lnTo>
                <a:cubicBezTo>
                  <a:pt x="422537" y="217173"/>
                  <a:pt x="437978" y="232614"/>
                  <a:pt x="437978" y="251627"/>
                </a:cubicBezTo>
                <a:close/>
                <a:moveTo>
                  <a:pt x="214888" y="35227"/>
                </a:moveTo>
                <a:cubicBezTo>
                  <a:pt x="215186" y="32511"/>
                  <a:pt x="216005" y="29758"/>
                  <a:pt x="217307" y="27339"/>
                </a:cubicBezTo>
                <a:cubicBezTo>
                  <a:pt x="220283" y="21870"/>
                  <a:pt x="225492" y="18893"/>
                  <a:pt x="231259" y="19340"/>
                </a:cubicBezTo>
                <a:cubicBezTo>
                  <a:pt x="237101" y="19786"/>
                  <a:pt x="241826" y="23582"/>
                  <a:pt x="243946" y="29497"/>
                </a:cubicBezTo>
                <a:cubicBezTo>
                  <a:pt x="244504" y="31060"/>
                  <a:pt x="244802" y="32772"/>
                  <a:pt x="244877" y="34520"/>
                </a:cubicBezTo>
                <a:lnTo>
                  <a:pt x="249416" y="187778"/>
                </a:lnTo>
                <a:cubicBezTo>
                  <a:pt x="242719" y="185731"/>
                  <a:pt x="235575" y="184615"/>
                  <a:pt x="228207" y="184615"/>
                </a:cubicBezTo>
                <a:cubicBezTo>
                  <a:pt x="217529" y="184615"/>
                  <a:pt x="207446" y="186959"/>
                  <a:pt x="198293" y="191089"/>
                </a:cubicBezTo>
                <a:close/>
                <a:moveTo>
                  <a:pt x="42810" y="379537"/>
                </a:moveTo>
                <a:cubicBezTo>
                  <a:pt x="40131" y="380728"/>
                  <a:pt x="37340" y="381360"/>
                  <a:pt x="34699" y="381435"/>
                </a:cubicBezTo>
                <a:cubicBezTo>
                  <a:pt x="28485" y="381583"/>
                  <a:pt x="23313" y="378570"/>
                  <a:pt x="20821" y="373361"/>
                </a:cubicBezTo>
                <a:cubicBezTo>
                  <a:pt x="18291" y="368077"/>
                  <a:pt x="19221" y="362087"/>
                  <a:pt x="23276" y="357324"/>
                </a:cubicBezTo>
                <a:cubicBezTo>
                  <a:pt x="24430" y="355985"/>
                  <a:pt x="25732" y="354831"/>
                  <a:pt x="27146" y="353939"/>
                </a:cubicBezTo>
                <a:lnTo>
                  <a:pt x="157629" y="273348"/>
                </a:lnTo>
                <a:cubicBezTo>
                  <a:pt x="161647" y="290798"/>
                  <a:pt x="171991" y="305868"/>
                  <a:pt x="186092" y="315988"/>
                </a:cubicBezTo>
                <a:close/>
                <a:moveTo>
                  <a:pt x="175083" y="257093"/>
                </a:moveTo>
                <a:cubicBezTo>
                  <a:pt x="175083" y="227774"/>
                  <a:pt x="198896" y="203925"/>
                  <a:pt x="228215" y="203925"/>
                </a:cubicBezTo>
                <a:cubicBezTo>
                  <a:pt x="257534" y="203925"/>
                  <a:pt x="281383" y="227774"/>
                  <a:pt x="281383" y="257093"/>
                </a:cubicBezTo>
                <a:cubicBezTo>
                  <a:pt x="281383" y="286412"/>
                  <a:pt x="257534" y="310262"/>
                  <a:pt x="228215" y="310262"/>
                </a:cubicBezTo>
                <a:cubicBezTo>
                  <a:pt x="198896" y="310262"/>
                  <a:pt x="175083" y="286412"/>
                  <a:pt x="175083" y="257093"/>
                </a:cubicBezTo>
                <a:close/>
                <a:moveTo>
                  <a:pt x="352563" y="742678"/>
                </a:moveTo>
                <a:lnTo>
                  <a:pt x="203068" y="742678"/>
                </a:lnTo>
                <a:cubicBezTo>
                  <a:pt x="206454" y="728687"/>
                  <a:pt x="219104" y="718307"/>
                  <a:pt x="234098" y="718307"/>
                </a:cubicBezTo>
                <a:lnTo>
                  <a:pt x="321498" y="718307"/>
                </a:lnTo>
                <a:cubicBezTo>
                  <a:pt x="336529" y="718270"/>
                  <a:pt x="349142" y="728687"/>
                  <a:pt x="352566" y="742678"/>
                </a:cubicBezTo>
                <a:close/>
                <a:moveTo>
                  <a:pt x="301254" y="698960"/>
                </a:moveTo>
                <a:lnTo>
                  <a:pt x="254336" y="698960"/>
                </a:lnTo>
                <a:lnTo>
                  <a:pt x="254336" y="324694"/>
                </a:lnTo>
                <a:cubicBezTo>
                  <a:pt x="256122" y="323987"/>
                  <a:pt x="257908" y="323243"/>
                  <a:pt x="259620" y="322424"/>
                </a:cubicBezTo>
                <a:lnTo>
                  <a:pt x="301254" y="344823"/>
                </a:lnTo>
                <a:close/>
                <a:moveTo>
                  <a:pt x="432633" y="378644"/>
                </a:moveTo>
                <a:cubicBezTo>
                  <a:pt x="429321" y="383480"/>
                  <a:pt x="423666" y="385676"/>
                  <a:pt x="417415" y="384522"/>
                </a:cubicBezTo>
                <a:cubicBezTo>
                  <a:pt x="415740" y="384225"/>
                  <a:pt x="414103" y="383667"/>
                  <a:pt x="412615" y="382885"/>
                </a:cubicBezTo>
                <a:lnTo>
                  <a:pt x="315688" y="330683"/>
                </a:lnTo>
                <a:cubicBezTo>
                  <a:pt x="315540" y="330609"/>
                  <a:pt x="315391" y="330535"/>
                  <a:pt x="315279" y="330460"/>
                </a:cubicBezTo>
                <a:lnTo>
                  <a:pt x="277552" y="310145"/>
                </a:lnTo>
                <a:cubicBezTo>
                  <a:pt x="290127" y="298425"/>
                  <a:pt x="298536" y="282314"/>
                  <a:pt x="300322" y="264269"/>
                </a:cubicBezTo>
                <a:lnTo>
                  <a:pt x="427014" y="356542"/>
                </a:lnTo>
                <a:cubicBezTo>
                  <a:pt x="429284" y="358180"/>
                  <a:pt x="431256" y="360300"/>
                  <a:pt x="432670" y="362607"/>
                </a:cubicBezTo>
                <a:cubicBezTo>
                  <a:pt x="435907" y="367891"/>
                  <a:pt x="435869" y="373881"/>
                  <a:pt x="432632" y="378644"/>
                </a:cubicBezTo>
                <a:close/>
              </a:path>
            </a:pathLst>
          </a:custGeom>
          <a:solidFill>
            <a:srgbClr val="000000"/>
          </a:solidFill>
          <a:ln w="9525" cap="flat">
            <a:noFill/>
            <a:prstDash val="solid"/>
            <a:miter/>
          </a:ln>
        </p:spPr>
      </p:sp>
      <p:sp>
        <p:nvSpPr>
          <p:cNvPr id="353" name="TextBox 352">
            <a:extLst>
              <a:ext uri="{FF2B5EF4-FFF2-40B4-BE49-F238E27FC236}">
                <a16:creationId xmlns:a16="http://schemas.microsoft.com/office/drawing/2014/main" id="{A1ED60B7-E311-1A77-99C9-FF3D18D488FD}"/>
              </a:ext>
            </a:extLst>
          </p:cNvPr>
          <p:cNvSpPr txBox="1"/>
          <p:nvPr/>
        </p:nvSpPr>
        <p:spPr>
          <a:xfrm>
            <a:off x="334352" y="2702601"/>
            <a:ext cx="357470" cy="10772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1855 MW</a:t>
            </a:r>
          </a:p>
        </p:txBody>
      </p:sp>
      <p:sp>
        <p:nvSpPr>
          <p:cNvPr id="354" name="TextBox 353">
            <a:extLst>
              <a:ext uri="{FF2B5EF4-FFF2-40B4-BE49-F238E27FC236}">
                <a16:creationId xmlns:a16="http://schemas.microsoft.com/office/drawing/2014/main" id="{7FCA4FC8-11EB-1918-2827-D239AE5B8385}"/>
              </a:ext>
            </a:extLst>
          </p:cNvPr>
          <p:cNvSpPr txBox="1"/>
          <p:nvPr/>
        </p:nvSpPr>
        <p:spPr>
          <a:xfrm>
            <a:off x="2604788" y="2343826"/>
            <a:ext cx="359073" cy="10772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180 MWp</a:t>
            </a:r>
          </a:p>
        </p:txBody>
      </p:sp>
      <p:grpSp>
        <p:nvGrpSpPr>
          <p:cNvPr id="355" name="Group 354">
            <a:extLst>
              <a:ext uri="{FF2B5EF4-FFF2-40B4-BE49-F238E27FC236}">
                <a16:creationId xmlns:a16="http://schemas.microsoft.com/office/drawing/2014/main" id="{48AE77AF-4C8D-F990-549D-476C03AA6A13}"/>
              </a:ext>
            </a:extLst>
          </p:cNvPr>
          <p:cNvGrpSpPr/>
          <p:nvPr/>
        </p:nvGrpSpPr>
        <p:grpSpPr>
          <a:xfrm>
            <a:off x="2402479" y="2312866"/>
            <a:ext cx="184817" cy="169642"/>
            <a:chOff x="9769578" y="2087539"/>
            <a:chExt cx="787208" cy="722569"/>
          </a:xfrm>
        </p:grpSpPr>
        <p:sp>
          <p:nvSpPr>
            <p:cNvPr id="356" name="Freeform: Shape 355">
              <a:extLst>
                <a:ext uri="{FF2B5EF4-FFF2-40B4-BE49-F238E27FC236}">
                  <a16:creationId xmlns:a16="http://schemas.microsoft.com/office/drawing/2014/main" id="{BE5FDB60-363B-3419-E882-6BCE38A8E995}"/>
                </a:ext>
              </a:extLst>
            </p:cNvPr>
            <p:cNvSpPr/>
            <p:nvPr/>
          </p:nvSpPr>
          <p:spPr>
            <a:xfrm>
              <a:off x="10399667" y="2087539"/>
              <a:ext cx="22626" cy="61943"/>
            </a:xfrm>
            <a:custGeom>
              <a:avLst/>
              <a:gdLst>
                <a:gd name="csX0" fmla="*/ 13269 w 22626"/>
                <a:gd name="csY0" fmla="*/ 61913 h 61943"/>
                <a:gd name="csX1" fmla="*/ 2628 w 22626"/>
                <a:gd name="csY1" fmla="*/ 56815 h 61943"/>
                <a:gd name="csX2" fmla="*/ 7948 w 22626"/>
                <a:gd name="csY2" fmla="*/ 149 h 61943"/>
                <a:gd name="csX3" fmla="*/ 19669 w 22626"/>
                <a:gd name="csY3" fmla="*/ 4986 h 61943"/>
                <a:gd name="csX4" fmla="*/ 13269 w 22626"/>
                <a:gd name="csY4" fmla="*/ 61913 h 61943"/>
              </a:gdLst>
              <a:ahLst/>
              <a:cxnLst>
                <a:cxn ang="0">
                  <a:pos x="csX0" y="csY0"/>
                </a:cxn>
                <a:cxn ang="0">
                  <a:pos x="csX1" y="csY1"/>
                </a:cxn>
                <a:cxn ang="0">
                  <a:pos x="csX2" y="csY2"/>
                </a:cxn>
                <a:cxn ang="0">
                  <a:pos x="csX3" y="csY3"/>
                </a:cxn>
                <a:cxn ang="0">
                  <a:pos x="csX4" y="csY4"/>
                </a:cxn>
              </a:cxnLst>
              <a:rect l="l" t="t" r="r" b="b"/>
              <a:pathLst>
                <a:path w="22626" h="61943">
                  <a:moveTo>
                    <a:pt x="13269" y="61913"/>
                  </a:moveTo>
                  <a:cubicBezTo>
                    <a:pt x="8842" y="62173"/>
                    <a:pt x="5046" y="60834"/>
                    <a:pt x="2628" y="56815"/>
                  </a:cubicBezTo>
                  <a:cubicBezTo>
                    <a:pt x="954" y="54025"/>
                    <a:pt x="-4479" y="7144"/>
                    <a:pt x="7948" y="149"/>
                  </a:cubicBezTo>
                  <a:cubicBezTo>
                    <a:pt x="12413" y="-372"/>
                    <a:pt x="17622" y="298"/>
                    <a:pt x="19669" y="4986"/>
                  </a:cubicBezTo>
                  <a:cubicBezTo>
                    <a:pt x="21901" y="10232"/>
                    <a:pt x="27445" y="56890"/>
                    <a:pt x="13269" y="61913"/>
                  </a:cubicBezTo>
                  <a:close/>
                </a:path>
              </a:pathLst>
            </a:custGeom>
            <a:solidFill>
              <a:srgbClr val="000000"/>
            </a:solidFill>
            <a:ln w="9525" cap="flat">
              <a:noFill/>
              <a:prstDash val="solid"/>
              <a:miter/>
            </a:ln>
          </p:spPr>
        </p:sp>
        <p:sp>
          <p:nvSpPr>
            <p:cNvPr id="357" name="Freeform: Shape 356">
              <a:extLst>
                <a:ext uri="{FF2B5EF4-FFF2-40B4-BE49-F238E27FC236}">
                  <a16:creationId xmlns:a16="http://schemas.microsoft.com/office/drawing/2014/main" id="{FCFD8961-E232-2734-12D4-15DB2D6BC7B0}"/>
                </a:ext>
              </a:extLst>
            </p:cNvPr>
            <p:cNvSpPr/>
            <p:nvPr/>
          </p:nvSpPr>
          <p:spPr>
            <a:xfrm>
              <a:off x="10304524" y="2126238"/>
              <a:ext cx="51292" cy="50341"/>
            </a:xfrm>
            <a:custGeom>
              <a:avLst/>
              <a:gdLst>
                <a:gd name="csX0" fmla="*/ 43224 w 51292"/>
                <a:gd name="csY0" fmla="*/ 50341 h 50341"/>
                <a:gd name="csX1" fmla="*/ 584 w 51292"/>
                <a:gd name="csY1" fmla="*/ 13208 h 50341"/>
                <a:gd name="csX2" fmla="*/ 9142 w 51292"/>
                <a:gd name="csY2" fmla="*/ 0 h 50341"/>
                <a:gd name="csX3" fmla="*/ 43223 w 51292"/>
                <a:gd name="csY3" fmla="*/ 50342 h 50341"/>
              </a:gdLst>
              <a:ahLst/>
              <a:cxnLst>
                <a:cxn ang="0">
                  <a:pos x="csX0" y="csY0"/>
                </a:cxn>
                <a:cxn ang="0">
                  <a:pos x="csX1" y="csY1"/>
                </a:cxn>
                <a:cxn ang="0">
                  <a:pos x="csX2" y="csY2"/>
                </a:cxn>
                <a:cxn ang="0">
                  <a:pos x="csX3" y="csY3"/>
                </a:cxn>
              </a:cxnLst>
              <a:rect l="l" t="t" r="r" b="b"/>
              <a:pathLst>
                <a:path w="51292" h="50341">
                  <a:moveTo>
                    <a:pt x="43224" y="50341"/>
                  </a:moveTo>
                  <a:cubicBezTo>
                    <a:pt x="32359" y="50229"/>
                    <a:pt x="1998" y="17189"/>
                    <a:pt x="584" y="13208"/>
                  </a:cubicBezTo>
                  <a:cubicBezTo>
                    <a:pt x="-1723" y="6623"/>
                    <a:pt x="3151" y="1712"/>
                    <a:pt x="9142" y="0"/>
                  </a:cubicBezTo>
                  <a:cubicBezTo>
                    <a:pt x="13271" y="149"/>
                    <a:pt x="72430" y="44016"/>
                    <a:pt x="43223" y="50342"/>
                  </a:cubicBezTo>
                  <a:close/>
                </a:path>
              </a:pathLst>
            </a:custGeom>
            <a:solidFill>
              <a:srgbClr val="000000"/>
            </a:solidFill>
            <a:ln w="9525" cap="flat">
              <a:noFill/>
              <a:prstDash val="solid"/>
              <a:miter/>
            </a:ln>
          </p:spPr>
        </p:sp>
        <p:sp>
          <p:nvSpPr>
            <p:cNvPr id="358" name="Freeform: Shape 357">
              <a:extLst>
                <a:ext uri="{FF2B5EF4-FFF2-40B4-BE49-F238E27FC236}">
                  <a16:creationId xmlns:a16="http://schemas.microsoft.com/office/drawing/2014/main" id="{8AA8AB5E-B095-7A80-C439-627D53ACF2CE}"/>
                </a:ext>
              </a:extLst>
            </p:cNvPr>
            <p:cNvSpPr/>
            <p:nvPr/>
          </p:nvSpPr>
          <p:spPr>
            <a:xfrm>
              <a:off x="10467374" y="2128200"/>
              <a:ext cx="51032" cy="50208"/>
            </a:xfrm>
            <a:custGeom>
              <a:avLst/>
              <a:gdLst>
                <a:gd name="csX0" fmla="*/ 11790 w 51032"/>
                <a:gd name="csY0" fmla="*/ 50055 h 50208"/>
                <a:gd name="csX1" fmla="*/ 293 w 51032"/>
                <a:gd name="csY1" fmla="*/ 38409 h 50208"/>
                <a:gd name="csX2" fmla="*/ 38170 w 51032"/>
                <a:gd name="csY2" fmla="*/ 49 h 50208"/>
                <a:gd name="csX3" fmla="*/ 50412 w 51032"/>
                <a:gd name="csY3" fmla="*/ 12178 h 50208"/>
                <a:gd name="csX4" fmla="*/ 11791 w 51032"/>
                <a:gd name="csY4" fmla="*/ 50055 h 50208"/>
              </a:gdLst>
              <a:ahLst/>
              <a:cxnLst>
                <a:cxn ang="0">
                  <a:pos x="csX0" y="csY0"/>
                </a:cxn>
                <a:cxn ang="0">
                  <a:pos x="csX1" y="csY1"/>
                </a:cxn>
                <a:cxn ang="0">
                  <a:pos x="csX2" y="csY2"/>
                </a:cxn>
                <a:cxn ang="0">
                  <a:pos x="csX3" y="csY3"/>
                </a:cxn>
                <a:cxn ang="0">
                  <a:pos x="csX4" y="csY4"/>
                </a:cxn>
              </a:cxnLst>
              <a:rect l="l" t="t" r="r" b="b"/>
              <a:pathLst>
                <a:path w="51032" h="50208">
                  <a:moveTo>
                    <a:pt x="11790" y="50055"/>
                  </a:moveTo>
                  <a:cubicBezTo>
                    <a:pt x="5502" y="51283"/>
                    <a:pt x="-1530" y="44920"/>
                    <a:pt x="293" y="38409"/>
                  </a:cubicBezTo>
                  <a:cubicBezTo>
                    <a:pt x="1893" y="32642"/>
                    <a:pt x="32030" y="3434"/>
                    <a:pt x="38170" y="49"/>
                  </a:cubicBezTo>
                  <a:cubicBezTo>
                    <a:pt x="45277" y="-509"/>
                    <a:pt x="53351" y="3732"/>
                    <a:pt x="50412" y="12178"/>
                  </a:cubicBezTo>
                  <a:cubicBezTo>
                    <a:pt x="48105" y="18689"/>
                    <a:pt x="20720" y="46074"/>
                    <a:pt x="11791" y="50055"/>
                  </a:cubicBezTo>
                  <a:close/>
                </a:path>
              </a:pathLst>
            </a:custGeom>
            <a:solidFill>
              <a:srgbClr val="000000"/>
            </a:solidFill>
            <a:ln w="9525" cap="flat">
              <a:noFill/>
              <a:prstDash val="solid"/>
              <a:miter/>
            </a:ln>
          </p:spPr>
        </p:sp>
        <p:sp>
          <p:nvSpPr>
            <p:cNvPr id="359" name="Freeform: Shape 358">
              <a:extLst>
                <a:ext uri="{FF2B5EF4-FFF2-40B4-BE49-F238E27FC236}">
                  <a16:creationId xmlns:a16="http://schemas.microsoft.com/office/drawing/2014/main" id="{E45331B6-1D2A-0550-8A5E-DC80DF5DDADE}"/>
                </a:ext>
              </a:extLst>
            </p:cNvPr>
            <p:cNvSpPr/>
            <p:nvPr/>
          </p:nvSpPr>
          <p:spPr>
            <a:xfrm>
              <a:off x="10342823" y="2165944"/>
              <a:ext cx="136176" cy="134950"/>
            </a:xfrm>
            <a:custGeom>
              <a:avLst/>
              <a:gdLst>
                <a:gd name="csX0" fmla="*/ 76439 w 136176"/>
                <a:gd name="csY0" fmla="*/ 134831 h 134950"/>
                <a:gd name="csX1" fmla="*/ 62523 w 136176"/>
                <a:gd name="csY1" fmla="*/ 481 h 134950"/>
                <a:gd name="csX2" fmla="*/ 76439 w 136176"/>
                <a:gd name="csY2" fmla="*/ 134831 h 134950"/>
                <a:gd name="csX3" fmla="*/ 64792 w 136176"/>
                <a:gd name="csY3" fmla="*/ 20007 h 134950"/>
                <a:gd name="csX4" fmla="*/ 72866 w 136176"/>
                <a:gd name="csY4" fmla="*/ 114885 h 134950"/>
                <a:gd name="csX5" fmla="*/ 64792 w 136176"/>
                <a:gd name="csY5" fmla="*/ 20007 h 134950"/>
              </a:gdLst>
              <a:ahLst/>
              <a:cxnLst>
                <a:cxn ang="0">
                  <a:pos x="csX0" y="csY0"/>
                </a:cxn>
                <a:cxn ang="0">
                  <a:pos x="csX1" y="csY1"/>
                </a:cxn>
                <a:cxn ang="0">
                  <a:pos x="csX2" y="csY2"/>
                </a:cxn>
                <a:cxn ang="0">
                  <a:pos x="csX3" y="csY3"/>
                </a:cxn>
                <a:cxn ang="0">
                  <a:pos x="csX4" y="csY4"/>
                </a:cxn>
                <a:cxn ang="0">
                  <a:pos x="csX5" y="csY5"/>
                </a:cxn>
              </a:cxnLst>
              <a:rect l="l" t="t" r="r" b="b"/>
              <a:pathLst>
                <a:path w="136176" h="134950">
                  <a:moveTo>
                    <a:pt x="76439" y="134831"/>
                  </a:moveTo>
                  <a:cubicBezTo>
                    <a:pt x="-20193" y="139408"/>
                    <a:pt x="-25622" y="11225"/>
                    <a:pt x="62523" y="481"/>
                  </a:cubicBezTo>
                  <a:cubicBezTo>
                    <a:pt x="147467" y="-8895"/>
                    <a:pt x="167708" y="121772"/>
                    <a:pt x="76439" y="134831"/>
                  </a:cubicBezTo>
                  <a:close/>
                  <a:moveTo>
                    <a:pt x="64792" y="20007"/>
                  </a:moveTo>
                  <a:cubicBezTo>
                    <a:pt x="-543" y="26853"/>
                    <a:pt x="10359" y="121096"/>
                    <a:pt x="72866" y="114885"/>
                  </a:cubicBezTo>
                  <a:cubicBezTo>
                    <a:pt x="138128" y="107964"/>
                    <a:pt x="124621" y="13644"/>
                    <a:pt x="64792" y="20007"/>
                  </a:cubicBezTo>
                  <a:close/>
                </a:path>
              </a:pathLst>
            </a:custGeom>
            <a:solidFill>
              <a:srgbClr val="000000"/>
            </a:solidFill>
            <a:ln w="9525" cap="flat">
              <a:noFill/>
              <a:prstDash val="solid"/>
              <a:miter/>
            </a:ln>
          </p:spPr>
        </p:sp>
        <p:sp>
          <p:nvSpPr>
            <p:cNvPr id="360" name="Freeform: Shape 359">
              <a:extLst>
                <a:ext uri="{FF2B5EF4-FFF2-40B4-BE49-F238E27FC236}">
                  <a16:creationId xmlns:a16="http://schemas.microsoft.com/office/drawing/2014/main" id="{6493835C-6DC7-A1F7-35ED-BB2D570A3BF7}"/>
                </a:ext>
              </a:extLst>
            </p:cNvPr>
            <p:cNvSpPr/>
            <p:nvPr/>
          </p:nvSpPr>
          <p:spPr>
            <a:xfrm>
              <a:off x="10267503" y="2225511"/>
              <a:ext cx="60258" cy="19815"/>
            </a:xfrm>
            <a:custGeom>
              <a:avLst/>
              <a:gdLst>
                <a:gd name="csX0" fmla="*/ 53117 w 60258"/>
                <a:gd name="csY0" fmla="*/ 19419 h 19815"/>
                <a:gd name="csX1" fmla="*/ 7464 w 60258"/>
                <a:gd name="csY1" fmla="*/ 19493 h 19815"/>
                <a:gd name="csX2" fmla="*/ 7203 w 60258"/>
                <a:gd name="csY2" fmla="*/ 295 h 19815"/>
                <a:gd name="csX3" fmla="*/ 53823 w 60258"/>
                <a:gd name="csY3" fmla="*/ 1411 h 19815"/>
                <a:gd name="csX4" fmla="*/ 53117 w 60258"/>
                <a:gd name="csY4" fmla="*/ 19419 h 19815"/>
              </a:gdLst>
              <a:ahLst/>
              <a:cxnLst>
                <a:cxn ang="0">
                  <a:pos x="csX0" y="csY0"/>
                </a:cxn>
                <a:cxn ang="0">
                  <a:pos x="csX1" y="csY1"/>
                </a:cxn>
                <a:cxn ang="0">
                  <a:pos x="csX2" y="csY2"/>
                </a:cxn>
                <a:cxn ang="0">
                  <a:pos x="csX3" y="csY3"/>
                </a:cxn>
                <a:cxn ang="0">
                  <a:pos x="csX4" y="csY4"/>
                </a:cxn>
              </a:cxnLst>
              <a:rect l="l" t="t" r="r" b="b"/>
              <a:pathLst>
                <a:path w="60258" h="19815">
                  <a:moveTo>
                    <a:pt x="53117" y="19419"/>
                  </a:moveTo>
                  <a:cubicBezTo>
                    <a:pt x="51145" y="19791"/>
                    <a:pt x="9845" y="20052"/>
                    <a:pt x="7464" y="19493"/>
                  </a:cubicBezTo>
                  <a:cubicBezTo>
                    <a:pt x="-3624" y="16852"/>
                    <a:pt x="-1205" y="4425"/>
                    <a:pt x="7203" y="295"/>
                  </a:cubicBezTo>
                  <a:cubicBezTo>
                    <a:pt x="14049" y="-3"/>
                    <a:pt x="48727" y="-524"/>
                    <a:pt x="53823" y="1411"/>
                  </a:cubicBezTo>
                  <a:cubicBezTo>
                    <a:pt x="63162" y="4946"/>
                    <a:pt x="61823" y="16405"/>
                    <a:pt x="53117" y="19419"/>
                  </a:cubicBezTo>
                  <a:close/>
                </a:path>
              </a:pathLst>
            </a:custGeom>
            <a:solidFill>
              <a:srgbClr val="000000"/>
            </a:solidFill>
            <a:ln w="9525" cap="flat">
              <a:noFill/>
              <a:prstDash val="solid"/>
              <a:miter/>
            </a:ln>
          </p:spPr>
        </p:sp>
        <p:sp>
          <p:nvSpPr>
            <p:cNvPr id="361" name="Freeform: Shape 360">
              <a:extLst>
                <a:ext uri="{FF2B5EF4-FFF2-40B4-BE49-F238E27FC236}">
                  <a16:creationId xmlns:a16="http://schemas.microsoft.com/office/drawing/2014/main" id="{417B57CA-E758-7ACD-51D3-5BF2CD39649D}"/>
                </a:ext>
              </a:extLst>
            </p:cNvPr>
            <p:cNvSpPr/>
            <p:nvPr/>
          </p:nvSpPr>
          <p:spPr>
            <a:xfrm>
              <a:off x="10495669" y="2225460"/>
              <a:ext cx="61117" cy="19777"/>
            </a:xfrm>
            <a:custGeom>
              <a:avLst/>
              <a:gdLst>
                <a:gd name="csX0" fmla="*/ 53256 w 61117"/>
                <a:gd name="csY0" fmla="*/ 19470 h 19777"/>
                <a:gd name="csX1" fmla="*/ 5483 w 61117"/>
                <a:gd name="csY1" fmla="*/ 17944 h 19777"/>
                <a:gd name="csX2" fmla="*/ 9836 w 61117"/>
                <a:gd name="csY2" fmla="*/ 345 h 19777"/>
                <a:gd name="csX3" fmla="*/ 55749 w 61117"/>
                <a:gd name="csY3" fmla="*/ 1387 h 19777"/>
                <a:gd name="csX4" fmla="*/ 53256 w 61117"/>
                <a:gd name="csY4" fmla="*/ 19469 h 19777"/>
              </a:gdLst>
              <a:ahLst/>
              <a:cxnLst>
                <a:cxn ang="0">
                  <a:pos x="csX0" y="csY0"/>
                </a:cxn>
                <a:cxn ang="0">
                  <a:pos x="csX1" y="csY1"/>
                </a:cxn>
                <a:cxn ang="0">
                  <a:pos x="csX2" y="csY2"/>
                </a:cxn>
                <a:cxn ang="0">
                  <a:pos x="csX3" y="csY3"/>
                </a:cxn>
                <a:cxn ang="0">
                  <a:pos x="csX4" y="csY4"/>
                </a:cxn>
              </a:cxnLst>
              <a:rect l="l" t="t" r="r" b="b"/>
              <a:pathLst>
                <a:path w="61117" h="19777">
                  <a:moveTo>
                    <a:pt x="53256" y="19470"/>
                  </a:moveTo>
                  <a:cubicBezTo>
                    <a:pt x="44066" y="19619"/>
                    <a:pt x="11436" y="20623"/>
                    <a:pt x="5483" y="17944"/>
                  </a:cubicBezTo>
                  <a:cubicBezTo>
                    <a:pt x="-3782" y="13740"/>
                    <a:pt x="-619" y="3508"/>
                    <a:pt x="9836" y="345"/>
                  </a:cubicBezTo>
                  <a:cubicBezTo>
                    <a:pt x="17686" y="308"/>
                    <a:pt x="50838" y="-883"/>
                    <a:pt x="55749" y="1387"/>
                  </a:cubicBezTo>
                  <a:cubicBezTo>
                    <a:pt x="64456" y="5368"/>
                    <a:pt x="61814" y="16828"/>
                    <a:pt x="53256" y="19469"/>
                  </a:cubicBezTo>
                  <a:close/>
                </a:path>
              </a:pathLst>
            </a:custGeom>
            <a:solidFill>
              <a:srgbClr val="000000"/>
            </a:solidFill>
            <a:ln w="9525" cap="flat">
              <a:noFill/>
              <a:prstDash val="solid"/>
              <a:miter/>
            </a:ln>
          </p:spPr>
        </p:sp>
        <p:sp>
          <p:nvSpPr>
            <p:cNvPr id="362" name="Freeform: Shape 361">
              <a:extLst>
                <a:ext uri="{FF2B5EF4-FFF2-40B4-BE49-F238E27FC236}">
                  <a16:creationId xmlns:a16="http://schemas.microsoft.com/office/drawing/2014/main" id="{BC9E988E-30E9-245E-D430-76A5A94915D6}"/>
                </a:ext>
              </a:extLst>
            </p:cNvPr>
            <p:cNvSpPr/>
            <p:nvPr/>
          </p:nvSpPr>
          <p:spPr>
            <a:xfrm>
              <a:off x="9769578" y="2320446"/>
              <a:ext cx="679488" cy="489662"/>
            </a:xfrm>
            <a:custGeom>
              <a:avLst/>
              <a:gdLst>
                <a:gd name="csX0" fmla="*/ 535831 w 679488"/>
                <a:gd name="csY0" fmla="*/ 570 h 489662"/>
                <a:gd name="csX1" fmla="*/ 595065 w 679488"/>
                <a:gd name="csY1" fmla="*/ 3398 h 489662"/>
                <a:gd name="csX2" fmla="*/ 616906 w 679488"/>
                <a:gd name="csY2" fmla="*/ 75653 h 489662"/>
                <a:gd name="csX3" fmla="*/ 665648 w 679488"/>
                <a:gd name="csY3" fmla="*/ 249227 h 489662"/>
                <a:gd name="csX4" fmla="*/ 679488 w 679488"/>
                <a:gd name="csY4" fmla="*/ 302694 h 489662"/>
                <a:gd name="csX5" fmla="*/ 623380 w 679488"/>
                <a:gd name="csY5" fmla="*/ 325465 h 489662"/>
                <a:gd name="csX6" fmla="*/ 349013 w 679488"/>
                <a:gd name="csY6" fmla="*/ 325502 h 489662"/>
                <a:gd name="csX7" fmla="*/ 349013 w 679488"/>
                <a:gd name="csY7" fmla="*/ 469529 h 489662"/>
                <a:gd name="csX8" fmla="*/ 469456 w 679488"/>
                <a:gd name="csY8" fmla="*/ 469567 h 489662"/>
                <a:gd name="csX9" fmla="*/ 488544 w 679488"/>
                <a:gd name="csY9" fmla="*/ 471911 h 489662"/>
                <a:gd name="csX10" fmla="*/ 488878 w 679488"/>
                <a:gd name="csY10" fmla="*/ 486533 h 489662"/>
                <a:gd name="csX11" fmla="*/ 470498 w 679488"/>
                <a:gd name="csY11" fmla="*/ 489249 h 489662"/>
                <a:gd name="csX12" fmla="*/ 220248 w 679488"/>
                <a:gd name="csY12" fmla="*/ 489249 h 489662"/>
                <a:gd name="csX13" fmla="*/ 194240 w 679488"/>
                <a:gd name="csY13" fmla="*/ 489249 h 489662"/>
                <a:gd name="csX14" fmla="*/ 213811 w 679488"/>
                <a:gd name="csY14" fmla="*/ 469530 h 489662"/>
                <a:gd name="csX15" fmla="*/ 329225 w 679488"/>
                <a:gd name="csY15" fmla="*/ 469530 h 489662"/>
                <a:gd name="csX16" fmla="*/ 329225 w 679488"/>
                <a:gd name="csY16" fmla="*/ 325502 h 489662"/>
                <a:gd name="csX17" fmla="*/ 43694 w 679488"/>
                <a:gd name="csY17" fmla="*/ 325540 h 489662"/>
                <a:gd name="csX18" fmla="*/ 906 w 679488"/>
                <a:gd name="csY18" fmla="*/ 297969 h 489662"/>
                <a:gd name="csX19" fmla="*/ 42355 w 679488"/>
                <a:gd name="csY19" fmla="*/ 144865 h 489662"/>
                <a:gd name="csX20" fmla="*/ 64567 w 679488"/>
                <a:gd name="csY20" fmla="*/ 64907 h 489662"/>
                <a:gd name="csX21" fmla="*/ 83320 w 679488"/>
                <a:gd name="csY21" fmla="*/ 4148 h 489662"/>
                <a:gd name="csX22" fmla="*/ 117737 w 679488"/>
                <a:gd name="csY22" fmla="*/ 613 h 489662"/>
                <a:gd name="csX23" fmla="*/ 535837 w 679488"/>
                <a:gd name="csY23" fmla="*/ 576 h 489662"/>
                <a:gd name="csX24" fmla="*/ 98053 w 679488"/>
                <a:gd name="csY24" fmla="*/ 20401 h 489662"/>
                <a:gd name="csX25" fmla="*/ 78035 w 679488"/>
                <a:gd name="csY25" fmla="*/ 91578 h 489662"/>
                <a:gd name="csX26" fmla="*/ 158291 w 679488"/>
                <a:gd name="csY26" fmla="*/ 91578 h 489662"/>
                <a:gd name="csX27" fmla="*/ 166588 w 679488"/>
                <a:gd name="csY27" fmla="*/ 47674 h 489662"/>
                <a:gd name="csX28" fmla="*/ 171574 w 679488"/>
                <a:gd name="csY28" fmla="*/ 20401 h 489662"/>
                <a:gd name="csX29" fmla="*/ 192559 w 679488"/>
                <a:gd name="csY29" fmla="*/ 20401 h 489662"/>
                <a:gd name="csX30" fmla="*/ 178904 w 679488"/>
                <a:gd name="csY30" fmla="*/ 91578 h 489662"/>
                <a:gd name="csX31" fmla="*/ 268461 w 679488"/>
                <a:gd name="csY31" fmla="*/ 91578 h 489662"/>
                <a:gd name="csX32" fmla="*/ 270544 w 679488"/>
                <a:gd name="csY32" fmla="*/ 20401 h 489662"/>
                <a:gd name="csX33" fmla="*/ 290409 w 679488"/>
                <a:gd name="csY33" fmla="*/ 20401 h 489662"/>
                <a:gd name="csX34" fmla="*/ 288958 w 679488"/>
                <a:gd name="csY34" fmla="*/ 91578 h 489662"/>
                <a:gd name="csX35" fmla="*/ 388266 w 679488"/>
                <a:gd name="csY35" fmla="*/ 91578 h 489662"/>
                <a:gd name="csX36" fmla="*/ 389717 w 679488"/>
                <a:gd name="csY36" fmla="*/ 91318 h 489662"/>
                <a:gd name="csX37" fmla="*/ 387075 w 679488"/>
                <a:gd name="csY37" fmla="*/ 20364 h 489662"/>
                <a:gd name="csX38" fmla="*/ 407614 w 679488"/>
                <a:gd name="csY38" fmla="*/ 20401 h 489662"/>
                <a:gd name="csX39" fmla="*/ 409475 w 679488"/>
                <a:gd name="csY39" fmla="*/ 91578 h 489662"/>
                <a:gd name="csX40" fmla="*/ 500520 w 679488"/>
                <a:gd name="csY40" fmla="*/ 91578 h 489662"/>
                <a:gd name="csX41" fmla="*/ 488614 w 679488"/>
                <a:gd name="csY41" fmla="*/ 20401 h 489662"/>
                <a:gd name="csX42" fmla="*/ 509113 w 679488"/>
                <a:gd name="csY42" fmla="*/ 20401 h 489662"/>
                <a:gd name="csX43" fmla="*/ 522024 w 679488"/>
                <a:gd name="csY43" fmla="*/ 91578 h 489662"/>
                <a:gd name="csX44" fmla="*/ 600457 w 679488"/>
                <a:gd name="csY44" fmla="*/ 91578 h 489662"/>
                <a:gd name="csX45" fmla="*/ 580774 w 679488"/>
                <a:gd name="csY45" fmla="*/ 20401 h 489662"/>
                <a:gd name="csX46" fmla="*/ 71963 w 679488"/>
                <a:gd name="csY46" fmla="*/ 111782 h 489662"/>
                <a:gd name="csX47" fmla="*/ 48002 w 679488"/>
                <a:gd name="csY47" fmla="*/ 200521 h 489662"/>
                <a:gd name="csX48" fmla="*/ 138564 w 679488"/>
                <a:gd name="csY48" fmla="*/ 200521 h 489662"/>
                <a:gd name="csX49" fmla="*/ 154600 w 679488"/>
                <a:gd name="csY49" fmla="*/ 111782 h 489662"/>
                <a:gd name="csX50" fmla="*/ 71963 w 679488"/>
                <a:gd name="csY50" fmla="*/ 111782 h 489662"/>
                <a:gd name="csX51" fmla="*/ 174947 w 679488"/>
                <a:gd name="csY51" fmla="*/ 111782 h 489662"/>
                <a:gd name="csX52" fmla="*/ 158241 w 679488"/>
                <a:gd name="csY52" fmla="*/ 200521 h 489662"/>
                <a:gd name="csX53" fmla="*/ 263092 w 679488"/>
                <a:gd name="csY53" fmla="*/ 200521 h 489662"/>
                <a:gd name="csX54" fmla="*/ 267297 w 679488"/>
                <a:gd name="csY54" fmla="*/ 111782 h 489662"/>
                <a:gd name="csX55" fmla="*/ 174949 w 679488"/>
                <a:gd name="csY55" fmla="*/ 111782 h 489662"/>
                <a:gd name="csX56" fmla="*/ 524210 w 679488"/>
                <a:gd name="csY56" fmla="*/ 111782 h 489662"/>
                <a:gd name="csX57" fmla="*/ 539502 w 679488"/>
                <a:gd name="csY57" fmla="*/ 200521 h 489662"/>
                <a:gd name="csX58" fmla="*/ 631366 w 679488"/>
                <a:gd name="csY58" fmla="*/ 200521 h 489662"/>
                <a:gd name="csX59" fmla="*/ 606660 w 679488"/>
                <a:gd name="csY59" fmla="*/ 111782 h 489662"/>
                <a:gd name="csX60" fmla="*/ 524210 w 679488"/>
                <a:gd name="csY60" fmla="*/ 111782 h 489662"/>
                <a:gd name="csX61" fmla="*/ 286418 w 679488"/>
                <a:gd name="csY61" fmla="*/ 111782 h 489662"/>
                <a:gd name="csX62" fmla="*/ 282884 w 679488"/>
                <a:gd name="csY62" fmla="*/ 200521 h 489662"/>
                <a:gd name="csX63" fmla="*/ 391640 w 679488"/>
                <a:gd name="csY63" fmla="*/ 200521 h 489662"/>
                <a:gd name="csX64" fmla="*/ 393724 w 679488"/>
                <a:gd name="csY64" fmla="*/ 173285 h 489662"/>
                <a:gd name="csX65" fmla="*/ 391640 w 679488"/>
                <a:gd name="csY65" fmla="*/ 111782 h 489662"/>
                <a:gd name="csX66" fmla="*/ 411624 w 679488"/>
                <a:gd name="csY66" fmla="*/ 111782 h 489662"/>
                <a:gd name="csX67" fmla="*/ 413708 w 679488"/>
                <a:gd name="csY67" fmla="*/ 200521 h 489662"/>
                <a:gd name="csX68" fmla="*/ 518292 w 679488"/>
                <a:gd name="csY68" fmla="*/ 200521 h 489662"/>
                <a:gd name="csX69" fmla="*/ 505121 w 679488"/>
                <a:gd name="csY69" fmla="*/ 111782 h 489662"/>
                <a:gd name="csX70" fmla="*/ 158240 w 679488"/>
                <a:gd name="csY70" fmla="*/ 220205 h 489662"/>
                <a:gd name="csX71" fmla="*/ 154148 w 679488"/>
                <a:gd name="csY71" fmla="*/ 220726 h 489662"/>
                <a:gd name="csX72" fmla="*/ 138558 w 679488"/>
                <a:gd name="csY72" fmla="*/ 305186 h 489662"/>
                <a:gd name="csX73" fmla="*/ 261716 w 679488"/>
                <a:gd name="csY73" fmla="*/ 305186 h 489662"/>
                <a:gd name="csX74" fmla="*/ 263093 w 679488"/>
                <a:gd name="csY74" fmla="*/ 220168 h 489662"/>
                <a:gd name="csX75" fmla="*/ 158242 w 679488"/>
                <a:gd name="csY75" fmla="*/ 220205 h 489662"/>
                <a:gd name="csX76" fmla="*/ 415787 w 679488"/>
                <a:gd name="csY76" fmla="*/ 220205 h 489662"/>
                <a:gd name="csX77" fmla="*/ 418503 w 679488"/>
                <a:gd name="csY77" fmla="*/ 305223 h 489662"/>
                <a:gd name="csX78" fmla="*/ 535965 w 679488"/>
                <a:gd name="csY78" fmla="*/ 305223 h 489662"/>
                <a:gd name="csX79" fmla="*/ 521975 w 679488"/>
                <a:gd name="csY79" fmla="*/ 220205 h 489662"/>
                <a:gd name="csX80" fmla="*/ 415790 w 679488"/>
                <a:gd name="csY80" fmla="*/ 220205 h 489662"/>
                <a:gd name="csX81" fmla="*/ 41969 w 679488"/>
                <a:gd name="csY81" fmla="*/ 220205 h 489662"/>
                <a:gd name="csX82" fmla="*/ 19235 w 679488"/>
                <a:gd name="csY82" fmla="*/ 305223 h 489662"/>
                <a:gd name="csX83" fmla="*/ 118581 w 679488"/>
                <a:gd name="csY83" fmla="*/ 305223 h 489662"/>
                <a:gd name="csX84" fmla="*/ 127622 w 679488"/>
                <a:gd name="csY84" fmla="*/ 256482 h 489662"/>
                <a:gd name="csX85" fmla="*/ 134655 w 679488"/>
                <a:gd name="csY85" fmla="*/ 220242 h 489662"/>
                <a:gd name="csX86" fmla="*/ 282884 w 679488"/>
                <a:gd name="csY86" fmla="*/ 220205 h 489662"/>
                <a:gd name="csX87" fmla="*/ 280838 w 679488"/>
                <a:gd name="csY87" fmla="*/ 305223 h 489662"/>
                <a:gd name="csX88" fmla="*/ 396329 w 679488"/>
                <a:gd name="csY88" fmla="*/ 305223 h 489662"/>
                <a:gd name="csX89" fmla="*/ 398115 w 679488"/>
                <a:gd name="csY89" fmla="*/ 304963 h 489662"/>
                <a:gd name="csX90" fmla="*/ 398152 w 679488"/>
                <a:gd name="csY90" fmla="*/ 281039 h 489662"/>
                <a:gd name="csX91" fmla="*/ 396887 w 679488"/>
                <a:gd name="csY91" fmla="*/ 249562 h 489662"/>
                <a:gd name="csX92" fmla="*/ 396329 w 679488"/>
                <a:gd name="csY92" fmla="*/ 220206 h 489662"/>
                <a:gd name="csX93" fmla="*/ 542326 w 679488"/>
                <a:gd name="csY93" fmla="*/ 220205 h 489662"/>
                <a:gd name="csX94" fmla="*/ 546977 w 679488"/>
                <a:gd name="csY94" fmla="*/ 248408 h 489662"/>
                <a:gd name="csX95" fmla="*/ 552968 w 679488"/>
                <a:gd name="csY95" fmla="*/ 284684 h 489662"/>
                <a:gd name="csX96" fmla="*/ 556279 w 679488"/>
                <a:gd name="csY96" fmla="*/ 305185 h 489662"/>
                <a:gd name="csX97" fmla="*/ 626786 w 679488"/>
                <a:gd name="csY97" fmla="*/ 305222 h 489662"/>
                <a:gd name="csX98" fmla="*/ 658933 w 679488"/>
                <a:gd name="csY98" fmla="*/ 305185 h 489662"/>
                <a:gd name="csX99" fmla="*/ 653538 w 679488"/>
                <a:gd name="csY99" fmla="*/ 278917 h 489662"/>
                <a:gd name="csX100" fmla="*/ 643640 w 679488"/>
                <a:gd name="csY100" fmla="*/ 243571 h 489662"/>
                <a:gd name="csX101" fmla="*/ 638059 w 679488"/>
                <a:gd name="csY101" fmla="*/ 220168 h 4896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Lst>
              <a:rect l="l" t="t" r="r" b="b"/>
              <a:pathLst>
                <a:path w="679488" h="489662">
                  <a:moveTo>
                    <a:pt x="535831" y="570"/>
                  </a:moveTo>
                  <a:cubicBezTo>
                    <a:pt x="545059" y="570"/>
                    <a:pt x="588888" y="-1886"/>
                    <a:pt x="595065" y="3398"/>
                  </a:cubicBezTo>
                  <a:cubicBezTo>
                    <a:pt x="600200" y="7751"/>
                    <a:pt x="614264" y="66204"/>
                    <a:pt x="616906" y="75653"/>
                  </a:cubicBezTo>
                  <a:lnTo>
                    <a:pt x="665648" y="249227"/>
                  </a:lnTo>
                  <a:cubicBezTo>
                    <a:pt x="669033" y="260911"/>
                    <a:pt x="679451" y="292053"/>
                    <a:pt x="679488" y="302694"/>
                  </a:cubicBezTo>
                  <a:cubicBezTo>
                    <a:pt x="679563" y="330637"/>
                    <a:pt x="641351" y="325428"/>
                    <a:pt x="623380" y="325465"/>
                  </a:cubicBezTo>
                  <a:lnTo>
                    <a:pt x="349013" y="325502"/>
                  </a:lnTo>
                  <a:lnTo>
                    <a:pt x="349013" y="469529"/>
                  </a:lnTo>
                  <a:lnTo>
                    <a:pt x="469456" y="469567"/>
                  </a:lnTo>
                  <a:cubicBezTo>
                    <a:pt x="474851" y="469567"/>
                    <a:pt x="484191" y="467818"/>
                    <a:pt x="488544" y="471911"/>
                  </a:cubicBezTo>
                  <a:cubicBezTo>
                    <a:pt x="492562" y="475668"/>
                    <a:pt x="492785" y="482626"/>
                    <a:pt x="488878" y="486533"/>
                  </a:cubicBezTo>
                  <a:cubicBezTo>
                    <a:pt x="484897" y="490515"/>
                    <a:pt x="475707" y="489324"/>
                    <a:pt x="470498" y="489249"/>
                  </a:cubicBezTo>
                  <a:lnTo>
                    <a:pt x="220248" y="489249"/>
                  </a:lnTo>
                  <a:cubicBezTo>
                    <a:pt x="211727" y="489249"/>
                    <a:pt x="202648" y="490180"/>
                    <a:pt x="194240" y="489249"/>
                  </a:cubicBezTo>
                  <a:cubicBezTo>
                    <a:pt x="177274" y="471316"/>
                    <a:pt x="200937" y="469530"/>
                    <a:pt x="213811" y="469530"/>
                  </a:cubicBezTo>
                  <a:lnTo>
                    <a:pt x="329225" y="469530"/>
                  </a:lnTo>
                  <a:lnTo>
                    <a:pt x="329225" y="325502"/>
                  </a:lnTo>
                  <a:cubicBezTo>
                    <a:pt x="310027" y="324833"/>
                    <a:pt x="43923" y="325540"/>
                    <a:pt x="43694" y="325540"/>
                  </a:cubicBezTo>
                  <a:cubicBezTo>
                    <a:pt x="25538" y="325614"/>
                    <a:pt x="-5717" y="328628"/>
                    <a:pt x="906" y="297969"/>
                  </a:cubicBezTo>
                  <a:cubicBezTo>
                    <a:pt x="11696" y="248223"/>
                    <a:pt x="28550" y="194014"/>
                    <a:pt x="42355" y="144865"/>
                  </a:cubicBezTo>
                  <a:lnTo>
                    <a:pt x="64567" y="64907"/>
                  </a:lnTo>
                  <a:cubicBezTo>
                    <a:pt x="67395" y="54638"/>
                    <a:pt x="77255" y="10696"/>
                    <a:pt x="83320" y="4148"/>
                  </a:cubicBezTo>
                  <a:cubicBezTo>
                    <a:pt x="88306" y="-1210"/>
                    <a:pt x="111002" y="613"/>
                    <a:pt x="117737" y="613"/>
                  </a:cubicBezTo>
                  <a:cubicBezTo>
                    <a:pt x="140656" y="539"/>
                    <a:pt x="505547" y="576"/>
                    <a:pt x="535837" y="576"/>
                  </a:cubicBezTo>
                  <a:close/>
                  <a:moveTo>
                    <a:pt x="98053" y="20401"/>
                  </a:moveTo>
                  <a:cubicBezTo>
                    <a:pt x="91095" y="44065"/>
                    <a:pt x="84509" y="67803"/>
                    <a:pt x="78035" y="91578"/>
                  </a:cubicBezTo>
                  <a:lnTo>
                    <a:pt x="158291" y="91578"/>
                  </a:lnTo>
                  <a:lnTo>
                    <a:pt x="166588" y="47674"/>
                  </a:lnTo>
                  <a:cubicBezTo>
                    <a:pt x="168337" y="38633"/>
                    <a:pt x="170495" y="29554"/>
                    <a:pt x="171574" y="20401"/>
                  </a:cubicBezTo>
                  <a:close/>
                  <a:moveTo>
                    <a:pt x="192559" y="20401"/>
                  </a:moveTo>
                  <a:cubicBezTo>
                    <a:pt x="187945" y="44065"/>
                    <a:pt x="182922" y="67803"/>
                    <a:pt x="178904" y="91578"/>
                  </a:cubicBezTo>
                  <a:lnTo>
                    <a:pt x="268461" y="91578"/>
                  </a:lnTo>
                  <a:cubicBezTo>
                    <a:pt x="269800" y="70891"/>
                    <a:pt x="271958" y="40754"/>
                    <a:pt x="270544" y="20401"/>
                  </a:cubicBezTo>
                  <a:close/>
                  <a:moveTo>
                    <a:pt x="290409" y="20401"/>
                  </a:moveTo>
                  <a:cubicBezTo>
                    <a:pt x="292084" y="43991"/>
                    <a:pt x="287619" y="67915"/>
                    <a:pt x="288958" y="91578"/>
                  </a:cubicBezTo>
                  <a:lnTo>
                    <a:pt x="388266" y="91578"/>
                  </a:lnTo>
                  <a:lnTo>
                    <a:pt x="389717" y="91318"/>
                  </a:lnTo>
                  <a:cubicBezTo>
                    <a:pt x="390870" y="88751"/>
                    <a:pt x="387745" y="28178"/>
                    <a:pt x="387075" y="20364"/>
                  </a:cubicBezTo>
                  <a:close/>
                  <a:moveTo>
                    <a:pt x="407614" y="20401"/>
                  </a:moveTo>
                  <a:cubicBezTo>
                    <a:pt x="406573" y="44065"/>
                    <a:pt x="410107" y="67877"/>
                    <a:pt x="409475" y="91578"/>
                  </a:cubicBezTo>
                  <a:lnTo>
                    <a:pt x="500520" y="91578"/>
                  </a:lnTo>
                  <a:cubicBezTo>
                    <a:pt x="500074" y="72343"/>
                    <a:pt x="491181" y="41424"/>
                    <a:pt x="488614" y="20401"/>
                  </a:cubicBezTo>
                  <a:close/>
                  <a:moveTo>
                    <a:pt x="509113" y="20401"/>
                  </a:moveTo>
                  <a:cubicBezTo>
                    <a:pt x="511792" y="39972"/>
                    <a:pt x="516294" y="73607"/>
                    <a:pt x="522024" y="91578"/>
                  </a:cubicBezTo>
                  <a:lnTo>
                    <a:pt x="600457" y="91578"/>
                  </a:lnTo>
                  <a:cubicBezTo>
                    <a:pt x="597145" y="70407"/>
                    <a:pt x="586318" y="42130"/>
                    <a:pt x="580774" y="20401"/>
                  </a:cubicBezTo>
                  <a:close/>
                  <a:moveTo>
                    <a:pt x="71963" y="111782"/>
                  </a:moveTo>
                  <a:cubicBezTo>
                    <a:pt x="64707" y="138981"/>
                    <a:pt x="52987" y="173657"/>
                    <a:pt x="48002" y="200521"/>
                  </a:cubicBezTo>
                  <a:lnTo>
                    <a:pt x="138564" y="200521"/>
                  </a:lnTo>
                  <a:cubicBezTo>
                    <a:pt x="142768" y="170866"/>
                    <a:pt x="148610" y="141175"/>
                    <a:pt x="154600" y="111782"/>
                  </a:cubicBezTo>
                  <a:lnTo>
                    <a:pt x="71963" y="111782"/>
                  </a:lnTo>
                  <a:close/>
                  <a:moveTo>
                    <a:pt x="174947" y="111782"/>
                  </a:moveTo>
                  <a:lnTo>
                    <a:pt x="158241" y="200521"/>
                  </a:lnTo>
                  <a:lnTo>
                    <a:pt x="263092" y="200521"/>
                  </a:lnTo>
                  <a:cubicBezTo>
                    <a:pt x="266441" y="182326"/>
                    <a:pt x="268339" y="131874"/>
                    <a:pt x="267297" y="111782"/>
                  </a:cubicBezTo>
                  <a:lnTo>
                    <a:pt x="174949" y="111782"/>
                  </a:lnTo>
                  <a:close/>
                  <a:moveTo>
                    <a:pt x="524210" y="111782"/>
                  </a:moveTo>
                  <a:cubicBezTo>
                    <a:pt x="526740" y="132432"/>
                    <a:pt x="533326" y="181359"/>
                    <a:pt x="539502" y="200521"/>
                  </a:cubicBezTo>
                  <a:lnTo>
                    <a:pt x="631366" y="200521"/>
                  </a:lnTo>
                  <a:cubicBezTo>
                    <a:pt x="622957" y="171015"/>
                    <a:pt x="614139" y="141548"/>
                    <a:pt x="606660" y="111782"/>
                  </a:cubicBezTo>
                  <a:lnTo>
                    <a:pt x="524210" y="111782"/>
                  </a:lnTo>
                  <a:close/>
                  <a:moveTo>
                    <a:pt x="286418" y="111782"/>
                  </a:moveTo>
                  <a:cubicBezTo>
                    <a:pt x="287646" y="131650"/>
                    <a:pt x="286753" y="181508"/>
                    <a:pt x="282884" y="200521"/>
                  </a:cubicBezTo>
                  <a:lnTo>
                    <a:pt x="391640" y="200521"/>
                  </a:lnTo>
                  <a:cubicBezTo>
                    <a:pt x="398077" y="200037"/>
                    <a:pt x="393947" y="179238"/>
                    <a:pt x="393724" y="173285"/>
                  </a:cubicBezTo>
                  <a:cubicBezTo>
                    <a:pt x="392831" y="152784"/>
                    <a:pt x="391566" y="132320"/>
                    <a:pt x="391640" y="111782"/>
                  </a:cubicBezTo>
                  <a:close/>
                  <a:moveTo>
                    <a:pt x="411624" y="111782"/>
                  </a:moveTo>
                  <a:cubicBezTo>
                    <a:pt x="410024" y="141362"/>
                    <a:pt x="415903" y="171090"/>
                    <a:pt x="413708" y="200521"/>
                  </a:cubicBezTo>
                  <a:lnTo>
                    <a:pt x="518292" y="200521"/>
                  </a:lnTo>
                  <a:cubicBezTo>
                    <a:pt x="516097" y="172392"/>
                    <a:pt x="503708" y="138534"/>
                    <a:pt x="505121" y="111782"/>
                  </a:cubicBezTo>
                  <a:close/>
                  <a:moveTo>
                    <a:pt x="158240" y="220205"/>
                  </a:moveTo>
                  <a:cubicBezTo>
                    <a:pt x="156826" y="220242"/>
                    <a:pt x="155338" y="220019"/>
                    <a:pt x="154148" y="220726"/>
                  </a:cubicBezTo>
                  <a:cubicBezTo>
                    <a:pt x="150390" y="246026"/>
                    <a:pt x="145218" y="280554"/>
                    <a:pt x="138558" y="305186"/>
                  </a:cubicBezTo>
                  <a:lnTo>
                    <a:pt x="261716" y="305186"/>
                  </a:lnTo>
                  <a:cubicBezTo>
                    <a:pt x="260712" y="276314"/>
                    <a:pt x="263986" y="247887"/>
                    <a:pt x="263093" y="220168"/>
                  </a:cubicBezTo>
                  <a:cubicBezTo>
                    <a:pt x="228192" y="219684"/>
                    <a:pt x="193181" y="220205"/>
                    <a:pt x="158242" y="220205"/>
                  </a:cubicBezTo>
                  <a:close/>
                  <a:moveTo>
                    <a:pt x="415787" y="220205"/>
                  </a:moveTo>
                  <a:cubicBezTo>
                    <a:pt x="414819" y="248483"/>
                    <a:pt x="419396" y="276871"/>
                    <a:pt x="418503" y="305223"/>
                  </a:cubicBezTo>
                  <a:lnTo>
                    <a:pt x="535965" y="305223"/>
                  </a:lnTo>
                  <a:cubicBezTo>
                    <a:pt x="532691" y="276760"/>
                    <a:pt x="526626" y="248483"/>
                    <a:pt x="521975" y="220205"/>
                  </a:cubicBezTo>
                  <a:lnTo>
                    <a:pt x="415790" y="220205"/>
                  </a:lnTo>
                  <a:close/>
                  <a:moveTo>
                    <a:pt x="41969" y="220205"/>
                  </a:moveTo>
                  <a:cubicBezTo>
                    <a:pt x="33634" y="245357"/>
                    <a:pt x="25523" y="279439"/>
                    <a:pt x="19235" y="305223"/>
                  </a:cubicBezTo>
                  <a:lnTo>
                    <a:pt x="118581" y="305223"/>
                  </a:lnTo>
                  <a:lnTo>
                    <a:pt x="127622" y="256482"/>
                  </a:lnTo>
                  <a:cubicBezTo>
                    <a:pt x="129966" y="244427"/>
                    <a:pt x="132757" y="232334"/>
                    <a:pt x="134655" y="220242"/>
                  </a:cubicBezTo>
                  <a:close/>
                  <a:moveTo>
                    <a:pt x="282884" y="220205"/>
                  </a:moveTo>
                  <a:cubicBezTo>
                    <a:pt x="283926" y="248445"/>
                    <a:pt x="280280" y="276945"/>
                    <a:pt x="280838" y="305223"/>
                  </a:cubicBezTo>
                  <a:lnTo>
                    <a:pt x="396329" y="305223"/>
                  </a:lnTo>
                  <a:lnTo>
                    <a:pt x="398115" y="304963"/>
                  </a:lnTo>
                  <a:cubicBezTo>
                    <a:pt x="400719" y="301391"/>
                    <a:pt x="398412" y="285876"/>
                    <a:pt x="398152" y="281039"/>
                  </a:cubicBezTo>
                  <a:lnTo>
                    <a:pt x="396887" y="249562"/>
                  </a:lnTo>
                  <a:cubicBezTo>
                    <a:pt x="396440" y="239777"/>
                    <a:pt x="395622" y="229991"/>
                    <a:pt x="396329" y="220206"/>
                  </a:cubicBezTo>
                  <a:close/>
                  <a:moveTo>
                    <a:pt x="542326" y="220205"/>
                  </a:moveTo>
                  <a:cubicBezTo>
                    <a:pt x="543405" y="229656"/>
                    <a:pt x="545377" y="239032"/>
                    <a:pt x="546977" y="248408"/>
                  </a:cubicBezTo>
                  <a:lnTo>
                    <a:pt x="552968" y="284684"/>
                  </a:lnTo>
                  <a:cubicBezTo>
                    <a:pt x="554084" y="291456"/>
                    <a:pt x="555609" y="298377"/>
                    <a:pt x="556279" y="305185"/>
                  </a:cubicBezTo>
                  <a:lnTo>
                    <a:pt x="626786" y="305222"/>
                  </a:lnTo>
                  <a:cubicBezTo>
                    <a:pt x="636423" y="305222"/>
                    <a:pt x="649817" y="306078"/>
                    <a:pt x="658933" y="305185"/>
                  </a:cubicBezTo>
                  <a:cubicBezTo>
                    <a:pt x="659082" y="296144"/>
                    <a:pt x="655994" y="287549"/>
                    <a:pt x="653538" y="278917"/>
                  </a:cubicBezTo>
                  <a:lnTo>
                    <a:pt x="643640" y="243571"/>
                  </a:lnTo>
                  <a:cubicBezTo>
                    <a:pt x="641520" y="235869"/>
                    <a:pt x="638878" y="228130"/>
                    <a:pt x="638059" y="220168"/>
                  </a:cubicBezTo>
                  <a:close/>
                </a:path>
              </a:pathLst>
            </a:custGeom>
            <a:solidFill>
              <a:srgbClr val="000000"/>
            </a:solidFill>
            <a:ln w="9525" cap="flat">
              <a:noFill/>
              <a:prstDash val="solid"/>
              <a:miter/>
            </a:ln>
          </p:spPr>
        </p:sp>
        <p:sp>
          <p:nvSpPr>
            <p:cNvPr id="363" name="Freeform: Shape 362">
              <a:extLst>
                <a:ext uri="{FF2B5EF4-FFF2-40B4-BE49-F238E27FC236}">
                  <a16:creationId xmlns:a16="http://schemas.microsoft.com/office/drawing/2014/main" id="{EB3E2904-EA81-FB09-1715-084B16C53BFE}"/>
                </a:ext>
              </a:extLst>
            </p:cNvPr>
            <p:cNvSpPr/>
            <p:nvPr/>
          </p:nvSpPr>
          <p:spPr>
            <a:xfrm>
              <a:off x="10465725" y="2293198"/>
              <a:ext cx="52563" cy="51450"/>
            </a:xfrm>
            <a:custGeom>
              <a:avLst/>
              <a:gdLst>
                <a:gd name="csX0" fmla="*/ 45547 w 52563"/>
                <a:gd name="csY0" fmla="*/ 51297 h 51450"/>
                <a:gd name="csX1" fmla="*/ 1159 w 52563"/>
                <a:gd name="csY1" fmla="*/ 13644 h 51450"/>
                <a:gd name="csX2" fmla="*/ 6815 w 52563"/>
                <a:gd name="csY2" fmla="*/ 26 h 51450"/>
                <a:gd name="csX3" fmla="*/ 51649 w 52563"/>
                <a:gd name="csY3" fmla="*/ 38796 h 51450"/>
                <a:gd name="csX4" fmla="*/ 45547 w 52563"/>
                <a:gd name="csY4" fmla="*/ 51297 h 51450"/>
              </a:gdLst>
              <a:ahLst/>
              <a:cxnLst>
                <a:cxn ang="0">
                  <a:pos x="csX0" y="csY0"/>
                </a:cxn>
                <a:cxn ang="0">
                  <a:pos x="csX1" y="csY1"/>
                </a:cxn>
                <a:cxn ang="0">
                  <a:pos x="csX2" y="csY2"/>
                </a:cxn>
                <a:cxn ang="0">
                  <a:pos x="csX3" y="csY3"/>
                </a:cxn>
                <a:cxn ang="0">
                  <a:pos x="csX4" y="csY4"/>
                </a:cxn>
              </a:cxnLst>
              <a:rect l="l" t="t" r="r" b="b"/>
              <a:pathLst>
                <a:path w="52563" h="51450">
                  <a:moveTo>
                    <a:pt x="45547" y="51297"/>
                  </a:moveTo>
                  <a:cubicBezTo>
                    <a:pt x="34459" y="54014"/>
                    <a:pt x="4397" y="19820"/>
                    <a:pt x="1159" y="13644"/>
                  </a:cubicBezTo>
                  <a:cubicBezTo>
                    <a:pt x="-1892" y="7803"/>
                    <a:pt x="1457" y="2593"/>
                    <a:pt x="6815" y="26"/>
                  </a:cubicBezTo>
                  <a:cubicBezTo>
                    <a:pt x="17977" y="-1053"/>
                    <a:pt x="47631" y="31392"/>
                    <a:pt x="51649" y="38796"/>
                  </a:cubicBezTo>
                  <a:cubicBezTo>
                    <a:pt x="54551" y="44154"/>
                    <a:pt x="50012" y="48916"/>
                    <a:pt x="45547" y="51297"/>
                  </a:cubicBezTo>
                  <a:close/>
                </a:path>
              </a:pathLst>
            </a:custGeom>
            <a:solidFill>
              <a:srgbClr val="000000"/>
            </a:solidFill>
            <a:ln w="9525" cap="flat">
              <a:noFill/>
              <a:prstDash val="solid"/>
              <a:miter/>
            </a:ln>
          </p:spPr>
        </p:sp>
      </p:grpSp>
      <p:sp>
        <p:nvSpPr>
          <p:cNvPr id="364" name="TextBox 363">
            <a:extLst>
              <a:ext uri="{FF2B5EF4-FFF2-40B4-BE49-F238E27FC236}">
                <a16:creationId xmlns:a16="http://schemas.microsoft.com/office/drawing/2014/main" id="{7E92FAA6-4AF6-A7CF-10D2-230A5BCD28D5}"/>
              </a:ext>
            </a:extLst>
          </p:cNvPr>
          <p:cNvSpPr txBox="1"/>
          <p:nvPr/>
        </p:nvSpPr>
        <p:spPr>
          <a:xfrm>
            <a:off x="1888694" y="1767526"/>
            <a:ext cx="832048" cy="21544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Uttarakhand</a:t>
            </a:r>
          </a:p>
        </p:txBody>
      </p:sp>
      <p:cxnSp>
        <p:nvCxnSpPr>
          <p:cNvPr id="365" name="Straight Arrow Connector 364">
            <a:extLst>
              <a:ext uri="{FF2B5EF4-FFF2-40B4-BE49-F238E27FC236}">
                <a16:creationId xmlns:a16="http://schemas.microsoft.com/office/drawing/2014/main" id="{DC61B4B5-02A4-01FC-437E-7B09D8391A73}"/>
              </a:ext>
            </a:extLst>
          </p:cNvPr>
          <p:cNvCxnSpPr>
            <a:cxnSpLocks/>
          </p:cNvCxnSpPr>
          <p:nvPr/>
        </p:nvCxnSpPr>
        <p:spPr>
          <a:xfrm flipH="1">
            <a:off x="1780936" y="1959475"/>
            <a:ext cx="339374" cy="270262"/>
          </a:xfrm>
          <a:prstGeom prst="straightConnector1">
            <a:avLst/>
          </a:prstGeom>
          <a:ln>
            <a:headEnd type="triangle"/>
            <a:tailEnd type="none"/>
          </a:ln>
        </p:spPr>
        <p:style>
          <a:lnRef idx="1">
            <a:schemeClr val="accent1"/>
          </a:lnRef>
          <a:fillRef idx="0">
            <a:schemeClr val="accent1"/>
          </a:fillRef>
          <a:effectRef idx="0">
            <a:schemeClr val="accent1"/>
          </a:effectRef>
          <a:fontRef idx="minor">
            <a:schemeClr val="tx1"/>
          </a:fontRef>
        </p:style>
      </p:cxnSp>
      <p:sp>
        <p:nvSpPr>
          <p:cNvPr id="366" name="TextBox 365">
            <a:extLst>
              <a:ext uri="{FF2B5EF4-FFF2-40B4-BE49-F238E27FC236}">
                <a16:creationId xmlns:a16="http://schemas.microsoft.com/office/drawing/2014/main" id="{FAD3D77C-1EBA-2B91-89DD-B6C4C08D0DEE}"/>
              </a:ext>
            </a:extLst>
          </p:cNvPr>
          <p:cNvSpPr txBox="1"/>
          <p:nvPr/>
        </p:nvSpPr>
        <p:spPr>
          <a:xfrm>
            <a:off x="2414288" y="1967588"/>
            <a:ext cx="314189" cy="10772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23 MWp</a:t>
            </a:r>
          </a:p>
        </p:txBody>
      </p:sp>
      <p:grpSp>
        <p:nvGrpSpPr>
          <p:cNvPr id="367" name="Group 366">
            <a:extLst>
              <a:ext uri="{FF2B5EF4-FFF2-40B4-BE49-F238E27FC236}">
                <a16:creationId xmlns:a16="http://schemas.microsoft.com/office/drawing/2014/main" id="{8EBD06F1-729A-B478-44EE-E18994173D05}"/>
              </a:ext>
            </a:extLst>
          </p:cNvPr>
          <p:cNvGrpSpPr/>
          <p:nvPr/>
        </p:nvGrpSpPr>
        <p:grpSpPr>
          <a:xfrm>
            <a:off x="2211979" y="1936628"/>
            <a:ext cx="184817" cy="169642"/>
            <a:chOff x="9769578" y="2087539"/>
            <a:chExt cx="787208" cy="722569"/>
          </a:xfrm>
        </p:grpSpPr>
        <p:sp>
          <p:nvSpPr>
            <p:cNvPr id="368" name="Freeform: Shape 367">
              <a:extLst>
                <a:ext uri="{FF2B5EF4-FFF2-40B4-BE49-F238E27FC236}">
                  <a16:creationId xmlns:a16="http://schemas.microsoft.com/office/drawing/2014/main" id="{83D53055-9087-DD97-3BD7-7DFB8EF4FEED}"/>
                </a:ext>
              </a:extLst>
            </p:cNvPr>
            <p:cNvSpPr/>
            <p:nvPr/>
          </p:nvSpPr>
          <p:spPr>
            <a:xfrm>
              <a:off x="10399667" y="2087539"/>
              <a:ext cx="22626" cy="61943"/>
            </a:xfrm>
            <a:custGeom>
              <a:avLst/>
              <a:gdLst>
                <a:gd name="csX0" fmla="*/ 13269 w 22626"/>
                <a:gd name="csY0" fmla="*/ 61913 h 61943"/>
                <a:gd name="csX1" fmla="*/ 2628 w 22626"/>
                <a:gd name="csY1" fmla="*/ 56815 h 61943"/>
                <a:gd name="csX2" fmla="*/ 7948 w 22626"/>
                <a:gd name="csY2" fmla="*/ 149 h 61943"/>
                <a:gd name="csX3" fmla="*/ 19669 w 22626"/>
                <a:gd name="csY3" fmla="*/ 4986 h 61943"/>
                <a:gd name="csX4" fmla="*/ 13269 w 22626"/>
                <a:gd name="csY4" fmla="*/ 61913 h 61943"/>
              </a:gdLst>
              <a:ahLst/>
              <a:cxnLst>
                <a:cxn ang="0">
                  <a:pos x="csX0" y="csY0"/>
                </a:cxn>
                <a:cxn ang="0">
                  <a:pos x="csX1" y="csY1"/>
                </a:cxn>
                <a:cxn ang="0">
                  <a:pos x="csX2" y="csY2"/>
                </a:cxn>
                <a:cxn ang="0">
                  <a:pos x="csX3" y="csY3"/>
                </a:cxn>
                <a:cxn ang="0">
                  <a:pos x="csX4" y="csY4"/>
                </a:cxn>
              </a:cxnLst>
              <a:rect l="l" t="t" r="r" b="b"/>
              <a:pathLst>
                <a:path w="22626" h="61943">
                  <a:moveTo>
                    <a:pt x="13269" y="61913"/>
                  </a:moveTo>
                  <a:cubicBezTo>
                    <a:pt x="8842" y="62173"/>
                    <a:pt x="5046" y="60834"/>
                    <a:pt x="2628" y="56815"/>
                  </a:cubicBezTo>
                  <a:cubicBezTo>
                    <a:pt x="954" y="54025"/>
                    <a:pt x="-4479" y="7144"/>
                    <a:pt x="7948" y="149"/>
                  </a:cubicBezTo>
                  <a:cubicBezTo>
                    <a:pt x="12413" y="-372"/>
                    <a:pt x="17622" y="298"/>
                    <a:pt x="19669" y="4986"/>
                  </a:cubicBezTo>
                  <a:cubicBezTo>
                    <a:pt x="21901" y="10232"/>
                    <a:pt x="27445" y="56890"/>
                    <a:pt x="13269" y="61913"/>
                  </a:cubicBezTo>
                  <a:close/>
                </a:path>
              </a:pathLst>
            </a:custGeom>
            <a:solidFill>
              <a:srgbClr val="000000"/>
            </a:solidFill>
            <a:ln w="9525" cap="flat">
              <a:noFill/>
              <a:prstDash val="solid"/>
              <a:miter/>
            </a:ln>
          </p:spPr>
        </p:sp>
        <p:sp>
          <p:nvSpPr>
            <p:cNvPr id="369" name="Freeform: Shape 368">
              <a:extLst>
                <a:ext uri="{FF2B5EF4-FFF2-40B4-BE49-F238E27FC236}">
                  <a16:creationId xmlns:a16="http://schemas.microsoft.com/office/drawing/2014/main" id="{097001DE-D373-83D4-DCD1-B33DBE014EBA}"/>
                </a:ext>
              </a:extLst>
            </p:cNvPr>
            <p:cNvSpPr/>
            <p:nvPr/>
          </p:nvSpPr>
          <p:spPr>
            <a:xfrm>
              <a:off x="10304524" y="2126238"/>
              <a:ext cx="51292" cy="50341"/>
            </a:xfrm>
            <a:custGeom>
              <a:avLst/>
              <a:gdLst>
                <a:gd name="csX0" fmla="*/ 43224 w 51292"/>
                <a:gd name="csY0" fmla="*/ 50341 h 50341"/>
                <a:gd name="csX1" fmla="*/ 584 w 51292"/>
                <a:gd name="csY1" fmla="*/ 13208 h 50341"/>
                <a:gd name="csX2" fmla="*/ 9142 w 51292"/>
                <a:gd name="csY2" fmla="*/ 0 h 50341"/>
                <a:gd name="csX3" fmla="*/ 43223 w 51292"/>
                <a:gd name="csY3" fmla="*/ 50342 h 50341"/>
              </a:gdLst>
              <a:ahLst/>
              <a:cxnLst>
                <a:cxn ang="0">
                  <a:pos x="csX0" y="csY0"/>
                </a:cxn>
                <a:cxn ang="0">
                  <a:pos x="csX1" y="csY1"/>
                </a:cxn>
                <a:cxn ang="0">
                  <a:pos x="csX2" y="csY2"/>
                </a:cxn>
                <a:cxn ang="0">
                  <a:pos x="csX3" y="csY3"/>
                </a:cxn>
              </a:cxnLst>
              <a:rect l="l" t="t" r="r" b="b"/>
              <a:pathLst>
                <a:path w="51292" h="50341">
                  <a:moveTo>
                    <a:pt x="43224" y="50341"/>
                  </a:moveTo>
                  <a:cubicBezTo>
                    <a:pt x="32359" y="50229"/>
                    <a:pt x="1998" y="17189"/>
                    <a:pt x="584" y="13208"/>
                  </a:cubicBezTo>
                  <a:cubicBezTo>
                    <a:pt x="-1723" y="6623"/>
                    <a:pt x="3151" y="1712"/>
                    <a:pt x="9142" y="0"/>
                  </a:cubicBezTo>
                  <a:cubicBezTo>
                    <a:pt x="13271" y="149"/>
                    <a:pt x="72430" y="44016"/>
                    <a:pt x="43223" y="50342"/>
                  </a:cubicBezTo>
                  <a:close/>
                </a:path>
              </a:pathLst>
            </a:custGeom>
            <a:solidFill>
              <a:srgbClr val="000000"/>
            </a:solidFill>
            <a:ln w="9525" cap="flat">
              <a:noFill/>
              <a:prstDash val="solid"/>
              <a:miter/>
            </a:ln>
          </p:spPr>
        </p:sp>
        <p:sp>
          <p:nvSpPr>
            <p:cNvPr id="370" name="Freeform: Shape 369">
              <a:extLst>
                <a:ext uri="{FF2B5EF4-FFF2-40B4-BE49-F238E27FC236}">
                  <a16:creationId xmlns:a16="http://schemas.microsoft.com/office/drawing/2014/main" id="{E6ECFAD3-724D-B8AB-216B-785113E58D03}"/>
                </a:ext>
              </a:extLst>
            </p:cNvPr>
            <p:cNvSpPr/>
            <p:nvPr/>
          </p:nvSpPr>
          <p:spPr>
            <a:xfrm>
              <a:off x="10467374" y="2128200"/>
              <a:ext cx="51032" cy="50208"/>
            </a:xfrm>
            <a:custGeom>
              <a:avLst/>
              <a:gdLst>
                <a:gd name="csX0" fmla="*/ 11790 w 51032"/>
                <a:gd name="csY0" fmla="*/ 50055 h 50208"/>
                <a:gd name="csX1" fmla="*/ 293 w 51032"/>
                <a:gd name="csY1" fmla="*/ 38409 h 50208"/>
                <a:gd name="csX2" fmla="*/ 38170 w 51032"/>
                <a:gd name="csY2" fmla="*/ 49 h 50208"/>
                <a:gd name="csX3" fmla="*/ 50412 w 51032"/>
                <a:gd name="csY3" fmla="*/ 12178 h 50208"/>
                <a:gd name="csX4" fmla="*/ 11791 w 51032"/>
                <a:gd name="csY4" fmla="*/ 50055 h 50208"/>
              </a:gdLst>
              <a:ahLst/>
              <a:cxnLst>
                <a:cxn ang="0">
                  <a:pos x="csX0" y="csY0"/>
                </a:cxn>
                <a:cxn ang="0">
                  <a:pos x="csX1" y="csY1"/>
                </a:cxn>
                <a:cxn ang="0">
                  <a:pos x="csX2" y="csY2"/>
                </a:cxn>
                <a:cxn ang="0">
                  <a:pos x="csX3" y="csY3"/>
                </a:cxn>
                <a:cxn ang="0">
                  <a:pos x="csX4" y="csY4"/>
                </a:cxn>
              </a:cxnLst>
              <a:rect l="l" t="t" r="r" b="b"/>
              <a:pathLst>
                <a:path w="51032" h="50208">
                  <a:moveTo>
                    <a:pt x="11790" y="50055"/>
                  </a:moveTo>
                  <a:cubicBezTo>
                    <a:pt x="5502" y="51283"/>
                    <a:pt x="-1530" y="44920"/>
                    <a:pt x="293" y="38409"/>
                  </a:cubicBezTo>
                  <a:cubicBezTo>
                    <a:pt x="1893" y="32642"/>
                    <a:pt x="32030" y="3434"/>
                    <a:pt x="38170" y="49"/>
                  </a:cubicBezTo>
                  <a:cubicBezTo>
                    <a:pt x="45277" y="-509"/>
                    <a:pt x="53351" y="3732"/>
                    <a:pt x="50412" y="12178"/>
                  </a:cubicBezTo>
                  <a:cubicBezTo>
                    <a:pt x="48105" y="18689"/>
                    <a:pt x="20720" y="46074"/>
                    <a:pt x="11791" y="50055"/>
                  </a:cubicBezTo>
                  <a:close/>
                </a:path>
              </a:pathLst>
            </a:custGeom>
            <a:solidFill>
              <a:srgbClr val="000000"/>
            </a:solidFill>
            <a:ln w="9525" cap="flat">
              <a:noFill/>
              <a:prstDash val="solid"/>
              <a:miter/>
            </a:ln>
          </p:spPr>
        </p:sp>
        <p:sp>
          <p:nvSpPr>
            <p:cNvPr id="371" name="Freeform: Shape 370">
              <a:extLst>
                <a:ext uri="{FF2B5EF4-FFF2-40B4-BE49-F238E27FC236}">
                  <a16:creationId xmlns:a16="http://schemas.microsoft.com/office/drawing/2014/main" id="{20959309-EB89-2006-E9CA-14E82EFEC888}"/>
                </a:ext>
              </a:extLst>
            </p:cNvPr>
            <p:cNvSpPr/>
            <p:nvPr/>
          </p:nvSpPr>
          <p:spPr>
            <a:xfrm>
              <a:off x="10342823" y="2165944"/>
              <a:ext cx="136176" cy="134950"/>
            </a:xfrm>
            <a:custGeom>
              <a:avLst/>
              <a:gdLst>
                <a:gd name="csX0" fmla="*/ 76439 w 136176"/>
                <a:gd name="csY0" fmla="*/ 134831 h 134950"/>
                <a:gd name="csX1" fmla="*/ 62523 w 136176"/>
                <a:gd name="csY1" fmla="*/ 481 h 134950"/>
                <a:gd name="csX2" fmla="*/ 76439 w 136176"/>
                <a:gd name="csY2" fmla="*/ 134831 h 134950"/>
                <a:gd name="csX3" fmla="*/ 64792 w 136176"/>
                <a:gd name="csY3" fmla="*/ 20007 h 134950"/>
                <a:gd name="csX4" fmla="*/ 72866 w 136176"/>
                <a:gd name="csY4" fmla="*/ 114885 h 134950"/>
                <a:gd name="csX5" fmla="*/ 64792 w 136176"/>
                <a:gd name="csY5" fmla="*/ 20007 h 134950"/>
              </a:gdLst>
              <a:ahLst/>
              <a:cxnLst>
                <a:cxn ang="0">
                  <a:pos x="csX0" y="csY0"/>
                </a:cxn>
                <a:cxn ang="0">
                  <a:pos x="csX1" y="csY1"/>
                </a:cxn>
                <a:cxn ang="0">
                  <a:pos x="csX2" y="csY2"/>
                </a:cxn>
                <a:cxn ang="0">
                  <a:pos x="csX3" y="csY3"/>
                </a:cxn>
                <a:cxn ang="0">
                  <a:pos x="csX4" y="csY4"/>
                </a:cxn>
                <a:cxn ang="0">
                  <a:pos x="csX5" y="csY5"/>
                </a:cxn>
              </a:cxnLst>
              <a:rect l="l" t="t" r="r" b="b"/>
              <a:pathLst>
                <a:path w="136176" h="134950">
                  <a:moveTo>
                    <a:pt x="76439" y="134831"/>
                  </a:moveTo>
                  <a:cubicBezTo>
                    <a:pt x="-20193" y="139408"/>
                    <a:pt x="-25622" y="11225"/>
                    <a:pt x="62523" y="481"/>
                  </a:cubicBezTo>
                  <a:cubicBezTo>
                    <a:pt x="147467" y="-8895"/>
                    <a:pt x="167708" y="121772"/>
                    <a:pt x="76439" y="134831"/>
                  </a:cubicBezTo>
                  <a:close/>
                  <a:moveTo>
                    <a:pt x="64792" y="20007"/>
                  </a:moveTo>
                  <a:cubicBezTo>
                    <a:pt x="-543" y="26853"/>
                    <a:pt x="10359" y="121096"/>
                    <a:pt x="72866" y="114885"/>
                  </a:cubicBezTo>
                  <a:cubicBezTo>
                    <a:pt x="138128" y="107964"/>
                    <a:pt x="124621" y="13644"/>
                    <a:pt x="64792" y="20007"/>
                  </a:cubicBezTo>
                  <a:close/>
                </a:path>
              </a:pathLst>
            </a:custGeom>
            <a:solidFill>
              <a:srgbClr val="000000"/>
            </a:solidFill>
            <a:ln w="9525" cap="flat">
              <a:noFill/>
              <a:prstDash val="solid"/>
              <a:miter/>
            </a:ln>
          </p:spPr>
        </p:sp>
        <p:sp>
          <p:nvSpPr>
            <p:cNvPr id="512" name="Freeform: Shape 511">
              <a:extLst>
                <a:ext uri="{FF2B5EF4-FFF2-40B4-BE49-F238E27FC236}">
                  <a16:creationId xmlns:a16="http://schemas.microsoft.com/office/drawing/2014/main" id="{15F2C615-70D9-6D05-99C3-358B8474F659}"/>
                </a:ext>
              </a:extLst>
            </p:cNvPr>
            <p:cNvSpPr/>
            <p:nvPr/>
          </p:nvSpPr>
          <p:spPr>
            <a:xfrm>
              <a:off x="10267503" y="2225511"/>
              <a:ext cx="60258" cy="19815"/>
            </a:xfrm>
            <a:custGeom>
              <a:avLst/>
              <a:gdLst>
                <a:gd name="csX0" fmla="*/ 53117 w 60258"/>
                <a:gd name="csY0" fmla="*/ 19419 h 19815"/>
                <a:gd name="csX1" fmla="*/ 7464 w 60258"/>
                <a:gd name="csY1" fmla="*/ 19493 h 19815"/>
                <a:gd name="csX2" fmla="*/ 7203 w 60258"/>
                <a:gd name="csY2" fmla="*/ 295 h 19815"/>
                <a:gd name="csX3" fmla="*/ 53823 w 60258"/>
                <a:gd name="csY3" fmla="*/ 1411 h 19815"/>
                <a:gd name="csX4" fmla="*/ 53117 w 60258"/>
                <a:gd name="csY4" fmla="*/ 19419 h 19815"/>
              </a:gdLst>
              <a:ahLst/>
              <a:cxnLst>
                <a:cxn ang="0">
                  <a:pos x="csX0" y="csY0"/>
                </a:cxn>
                <a:cxn ang="0">
                  <a:pos x="csX1" y="csY1"/>
                </a:cxn>
                <a:cxn ang="0">
                  <a:pos x="csX2" y="csY2"/>
                </a:cxn>
                <a:cxn ang="0">
                  <a:pos x="csX3" y="csY3"/>
                </a:cxn>
                <a:cxn ang="0">
                  <a:pos x="csX4" y="csY4"/>
                </a:cxn>
              </a:cxnLst>
              <a:rect l="l" t="t" r="r" b="b"/>
              <a:pathLst>
                <a:path w="60258" h="19815">
                  <a:moveTo>
                    <a:pt x="53117" y="19419"/>
                  </a:moveTo>
                  <a:cubicBezTo>
                    <a:pt x="51145" y="19791"/>
                    <a:pt x="9845" y="20052"/>
                    <a:pt x="7464" y="19493"/>
                  </a:cubicBezTo>
                  <a:cubicBezTo>
                    <a:pt x="-3624" y="16852"/>
                    <a:pt x="-1205" y="4425"/>
                    <a:pt x="7203" y="295"/>
                  </a:cubicBezTo>
                  <a:cubicBezTo>
                    <a:pt x="14049" y="-3"/>
                    <a:pt x="48727" y="-524"/>
                    <a:pt x="53823" y="1411"/>
                  </a:cubicBezTo>
                  <a:cubicBezTo>
                    <a:pt x="63162" y="4946"/>
                    <a:pt x="61823" y="16405"/>
                    <a:pt x="53117" y="19419"/>
                  </a:cubicBezTo>
                  <a:close/>
                </a:path>
              </a:pathLst>
            </a:custGeom>
            <a:solidFill>
              <a:srgbClr val="000000"/>
            </a:solidFill>
            <a:ln w="9525" cap="flat">
              <a:noFill/>
              <a:prstDash val="solid"/>
              <a:miter/>
            </a:ln>
          </p:spPr>
        </p:sp>
        <p:sp>
          <p:nvSpPr>
            <p:cNvPr id="513" name="Freeform: Shape 512">
              <a:extLst>
                <a:ext uri="{FF2B5EF4-FFF2-40B4-BE49-F238E27FC236}">
                  <a16:creationId xmlns:a16="http://schemas.microsoft.com/office/drawing/2014/main" id="{306D2E3A-5780-FDCF-3724-09626AC8997D}"/>
                </a:ext>
              </a:extLst>
            </p:cNvPr>
            <p:cNvSpPr/>
            <p:nvPr/>
          </p:nvSpPr>
          <p:spPr>
            <a:xfrm>
              <a:off x="10495669" y="2225460"/>
              <a:ext cx="61117" cy="19777"/>
            </a:xfrm>
            <a:custGeom>
              <a:avLst/>
              <a:gdLst>
                <a:gd name="csX0" fmla="*/ 53256 w 61117"/>
                <a:gd name="csY0" fmla="*/ 19470 h 19777"/>
                <a:gd name="csX1" fmla="*/ 5483 w 61117"/>
                <a:gd name="csY1" fmla="*/ 17944 h 19777"/>
                <a:gd name="csX2" fmla="*/ 9836 w 61117"/>
                <a:gd name="csY2" fmla="*/ 345 h 19777"/>
                <a:gd name="csX3" fmla="*/ 55749 w 61117"/>
                <a:gd name="csY3" fmla="*/ 1387 h 19777"/>
                <a:gd name="csX4" fmla="*/ 53256 w 61117"/>
                <a:gd name="csY4" fmla="*/ 19469 h 19777"/>
              </a:gdLst>
              <a:ahLst/>
              <a:cxnLst>
                <a:cxn ang="0">
                  <a:pos x="csX0" y="csY0"/>
                </a:cxn>
                <a:cxn ang="0">
                  <a:pos x="csX1" y="csY1"/>
                </a:cxn>
                <a:cxn ang="0">
                  <a:pos x="csX2" y="csY2"/>
                </a:cxn>
                <a:cxn ang="0">
                  <a:pos x="csX3" y="csY3"/>
                </a:cxn>
                <a:cxn ang="0">
                  <a:pos x="csX4" y="csY4"/>
                </a:cxn>
              </a:cxnLst>
              <a:rect l="l" t="t" r="r" b="b"/>
              <a:pathLst>
                <a:path w="61117" h="19777">
                  <a:moveTo>
                    <a:pt x="53256" y="19470"/>
                  </a:moveTo>
                  <a:cubicBezTo>
                    <a:pt x="44066" y="19619"/>
                    <a:pt x="11436" y="20623"/>
                    <a:pt x="5483" y="17944"/>
                  </a:cubicBezTo>
                  <a:cubicBezTo>
                    <a:pt x="-3782" y="13740"/>
                    <a:pt x="-619" y="3508"/>
                    <a:pt x="9836" y="345"/>
                  </a:cubicBezTo>
                  <a:cubicBezTo>
                    <a:pt x="17686" y="308"/>
                    <a:pt x="50838" y="-883"/>
                    <a:pt x="55749" y="1387"/>
                  </a:cubicBezTo>
                  <a:cubicBezTo>
                    <a:pt x="64456" y="5368"/>
                    <a:pt x="61814" y="16828"/>
                    <a:pt x="53256" y="19469"/>
                  </a:cubicBezTo>
                  <a:close/>
                </a:path>
              </a:pathLst>
            </a:custGeom>
            <a:solidFill>
              <a:srgbClr val="000000"/>
            </a:solidFill>
            <a:ln w="9525" cap="flat">
              <a:noFill/>
              <a:prstDash val="solid"/>
              <a:miter/>
            </a:ln>
          </p:spPr>
        </p:sp>
        <p:sp>
          <p:nvSpPr>
            <p:cNvPr id="514" name="Freeform: Shape 513">
              <a:extLst>
                <a:ext uri="{FF2B5EF4-FFF2-40B4-BE49-F238E27FC236}">
                  <a16:creationId xmlns:a16="http://schemas.microsoft.com/office/drawing/2014/main" id="{BA1BAD9D-1BA7-A0AB-13A1-EDCF18693A9D}"/>
                </a:ext>
              </a:extLst>
            </p:cNvPr>
            <p:cNvSpPr/>
            <p:nvPr/>
          </p:nvSpPr>
          <p:spPr>
            <a:xfrm>
              <a:off x="9769578" y="2320446"/>
              <a:ext cx="679488" cy="489662"/>
            </a:xfrm>
            <a:custGeom>
              <a:avLst/>
              <a:gdLst>
                <a:gd name="csX0" fmla="*/ 535831 w 679488"/>
                <a:gd name="csY0" fmla="*/ 570 h 489662"/>
                <a:gd name="csX1" fmla="*/ 595065 w 679488"/>
                <a:gd name="csY1" fmla="*/ 3398 h 489662"/>
                <a:gd name="csX2" fmla="*/ 616906 w 679488"/>
                <a:gd name="csY2" fmla="*/ 75653 h 489662"/>
                <a:gd name="csX3" fmla="*/ 665648 w 679488"/>
                <a:gd name="csY3" fmla="*/ 249227 h 489662"/>
                <a:gd name="csX4" fmla="*/ 679488 w 679488"/>
                <a:gd name="csY4" fmla="*/ 302694 h 489662"/>
                <a:gd name="csX5" fmla="*/ 623380 w 679488"/>
                <a:gd name="csY5" fmla="*/ 325465 h 489662"/>
                <a:gd name="csX6" fmla="*/ 349013 w 679488"/>
                <a:gd name="csY6" fmla="*/ 325502 h 489662"/>
                <a:gd name="csX7" fmla="*/ 349013 w 679488"/>
                <a:gd name="csY7" fmla="*/ 469529 h 489662"/>
                <a:gd name="csX8" fmla="*/ 469456 w 679488"/>
                <a:gd name="csY8" fmla="*/ 469567 h 489662"/>
                <a:gd name="csX9" fmla="*/ 488544 w 679488"/>
                <a:gd name="csY9" fmla="*/ 471911 h 489662"/>
                <a:gd name="csX10" fmla="*/ 488878 w 679488"/>
                <a:gd name="csY10" fmla="*/ 486533 h 489662"/>
                <a:gd name="csX11" fmla="*/ 470498 w 679488"/>
                <a:gd name="csY11" fmla="*/ 489249 h 489662"/>
                <a:gd name="csX12" fmla="*/ 220248 w 679488"/>
                <a:gd name="csY12" fmla="*/ 489249 h 489662"/>
                <a:gd name="csX13" fmla="*/ 194240 w 679488"/>
                <a:gd name="csY13" fmla="*/ 489249 h 489662"/>
                <a:gd name="csX14" fmla="*/ 213811 w 679488"/>
                <a:gd name="csY14" fmla="*/ 469530 h 489662"/>
                <a:gd name="csX15" fmla="*/ 329225 w 679488"/>
                <a:gd name="csY15" fmla="*/ 469530 h 489662"/>
                <a:gd name="csX16" fmla="*/ 329225 w 679488"/>
                <a:gd name="csY16" fmla="*/ 325502 h 489662"/>
                <a:gd name="csX17" fmla="*/ 43694 w 679488"/>
                <a:gd name="csY17" fmla="*/ 325540 h 489662"/>
                <a:gd name="csX18" fmla="*/ 906 w 679488"/>
                <a:gd name="csY18" fmla="*/ 297969 h 489662"/>
                <a:gd name="csX19" fmla="*/ 42355 w 679488"/>
                <a:gd name="csY19" fmla="*/ 144865 h 489662"/>
                <a:gd name="csX20" fmla="*/ 64567 w 679488"/>
                <a:gd name="csY20" fmla="*/ 64907 h 489662"/>
                <a:gd name="csX21" fmla="*/ 83320 w 679488"/>
                <a:gd name="csY21" fmla="*/ 4148 h 489662"/>
                <a:gd name="csX22" fmla="*/ 117737 w 679488"/>
                <a:gd name="csY22" fmla="*/ 613 h 489662"/>
                <a:gd name="csX23" fmla="*/ 535837 w 679488"/>
                <a:gd name="csY23" fmla="*/ 576 h 489662"/>
                <a:gd name="csX24" fmla="*/ 98053 w 679488"/>
                <a:gd name="csY24" fmla="*/ 20401 h 489662"/>
                <a:gd name="csX25" fmla="*/ 78035 w 679488"/>
                <a:gd name="csY25" fmla="*/ 91578 h 489662"/>
                <a:gd name="csX26" fmla="*/ 158291 w 679488"/>
                <a:gd name="csY26" fmla="*/ 91578 h 489662"/>
                <a:gd name="csX27" fmla="*/ 166588 w 679488"/>
                <a:gd name="csY27" fmla="*/ 47674 h 489662"/>
                <a:gd name="csX28" fmla="*/ 171574 w 679488"/>
                <a:gd name="csY28" fmla="*/ 20401 h 489662"/>
                <a:gd name="csX29" fmla="*/ 192559 w 679488"/>
                <a:gd name="csY29" fmla="*/ 20401 h 489662"/>
                <a:gd name="csX30" fmla="*/ 178904 w 679488"/>
                <a:gd name="csY30" fmla="*/ 91578 h 489662"/>
                <a:gd name="csX31" fmla="*/ 268461 w 679488"/>
                <a:gd name="csY31" fmla="*/ 91578 h 489662"/>
                <a:gd name="csX32" fmla="*/ 270544 w 679488"/>
                <a:gd name="csY32" fmla="*/ 20401 h 489662"/>
                <a:gd name="csX33" fmla="*/ 290409 w 679488"/>
                <a:gd name="csY33" fmla="*/ 20401 h 489662"/>
                <a:gd name="csX34" fmla="*/ 288958 w 679488"/>
                <a:gd name="csY34" fmla="*/ 91578 h 489662"/>
                <a:gd name="csX35" fmla="*/ 388266 w 679488"/>
                <a:gd name="csY35" fmla="*/ 91578 h 489662"/>
                <a:gd name="csX36" fmla="*/ 389717 w 679488"/>
                <a:gd name="csY36" fmla="*/ 91318 h 489662"/>
                <a:gd name="csX37" fmla="*/ 387075 w 679488"/>
                <a:gd name="csY37" fmla="*/ 20364 h 489662"/>
                <a:gd name="csX38" fmla="*/ 407614 w 679488"/>
                <a:gd name="csY38" fmla="*/ 20401 h 489662"/>
                <a:gd name="csX39" fmla="*/ 409475 w 679488"/>
                <a:gd name="csY39" fmla="*/ 91578 h 489662"/>
                <a:gd name="csX40" fmla="*/ 500520 w 679488"/>
                <a:gd name="csY40" fmla="*/ 91578 h 489662"/>
                <a:gd name="csX41" fmla="*/ 488614 w 679488"/>
                <a:gd name="csY41" fmla="*/ 20401 h 489662"/>
                <a:gd name="csX42" fmla="*/ 509113 w 679488"/>
                <a:gd name="csY42" fmla="*/ 20401 h 489662"/>
                <a:gd name="csX43" fmla="*/ 522024 w 679488"/>
                <a:gd name="csY43" fmla="*/ 91578 h 489662"/>
                <a:gd name="csX44" fmla="*/ 600457 w 679488"/>
                <a:gd name="csY44" fmla="*/ 91578 h 489662"/>
                <a:gd name="csX45" fmla="*/ 580774 w 679488"/>
                <a:gd name="csY45" fmla="*/ 20401 h 489662"/>
                <a:gd name="csX46" fmla="*/ 71963 w 679488"/>
                <a:gd name="csY46" fmla="*/ 111782 h 489662"/>
                <a:gd name="csX47" fmla="*/ 48002 w 679488"/>
                <a:gd name="csY47" fmla="*/ 200521 h 489662"/>
                <a:gd name="csX48" fmla="*/ 138564 w 679488"/>
                <a:gd name="csY48" fmla="*/ 200521 h 489662"/>
                <a:gd name="csX49" fmla="*/ 154600 w 679488"/>
                <a:gd name="csY49" fmla="*/ 111782 h 489662"/>
                <a:gd name="csX50" fmla="*/ 71963 w 679488"/>
                <a:gd name="csY50" fmla="*/ 111782 h 489662"/>
                <a:gd name="csX51" fmla="*/ 174947 w 679488"/>
                <a:gd name="csY51" fmla="*/ 111782 h 489662"/>
                <a:gd name="csX52" fmla="*/ 158241 w 679488"/>
                <a:gd name="csY52" fmla="*/ 200521 h 489662"/>
                <a:gd name="csX53" fmla="*/ 263092 w 679488"/>
                <a:gd name="csY53" fmla="*/ 200521 h 489662"/>
                <a:gd name="csX54" fmla="*/ 267297 w 679488"/>
                <a:gd name="csY54" fmla="*/ 111782 h 489662"/>
                <a:gd name="csX55" fmla="*/ 174949 w 679488"/>
                <a:gd name="csY55" fmla="*/ 111782 h 489662"/>
                <a:gd name="csX56" fmla="*/ 524210 w 679488"/>
                <a:gd name="csY56" fmla="*/ 111782 h 489662"/>
                <a:gd name="csX57" fmla="*/ 539502 w 679488"/>
                <a:gd name="csY57" fmla="*/ 200521 h 489662"/>
                <a:gd name="csX58" fmla="*/ 631366 w 679488"/>
                <a:gd name="csY58" fmla="*/ 200521 h 489662"/>
                <a:gd name="csX59" fmla="*/ 606660 w 679488"/>
                <a:gd name="csY59" fmla="*/ 111782 h 489662"/>
                <a:gd name="csX60" fmla="*/ 524210 w 679488"/>
                <a:gd name="csY60" fmla="*/ 111782 h 489662"/>
                <a:gd name="csX61" fmla="*/ 286418 w 679488"/>
                <a:gd name="csY61" fmla="*/ 111782 h 489662"/>
                <a:gd name="csX62" fmla="*/ 282884 w 679488"/>
                <a:gd name="csY62" fmla="*/ 200521 h 489662"/>
                <a:gd name="csX63" fmla="*/ 391640 w 679488"/>
                <a:gd name="csY63" fmla="*/ 200521 h 489662"/>
                <a:gd name="csX64" fmla="*/ 393724 w 679488"/>
                <a:gd name="csY64" fmla="*/ 173285 h 489662"/>
                <a:gd name="csX65" fmla="*/ 391640 w 679488"/>
                <a:gd name="csY65" fmla="*/ 111782 h 489662"/>
                <a:gd name="csX66" fmla="*/ 411624 w 679488"/>
                <a:gd name="csY66" fmla="*/ 111782 h 489662"/>
                <a:gd name="csX67" fmla="*/ 413708 w 679488"/>
                <a:gd name="csY67" fmla="*/ 200521 h 489662"/>
                <a:gd name="csX68" fmla="*/ 518292 w 679488"/>
                <a:gd name="csY68" fmla="*/ 200521 h 489662"/>
                <a:gd name="csX69" fmla="*/ 505121 w 679488"/>
                <a:gd name="csY69" fmla="*/ 111782 h 489662"/>
                <a:gd name="csX70" fmla="*/ 158240 w 679488"/>
                <a:gd name="csY70" fmla="*/ 220205 h 489662"/>
                <a:gd name="csX71" fmla="*/ 154148 w 679488"/>
                <a:gd name="csY71" fmla="*/ 220726 h 489662"/>
                <a:gd name="csX72" fmla="*/ 138558 w 679488"/>
                <a:gd name="csY72" fmla="*/ 305186 h 489662"/>
                <a:gd name="csX73" fmla="*/ 261716 w 679488"/>
                <a:gd name="csY73" fmla="*/ 305186 h 489662"/>
                <a:gd name="csX74" fmla="*/ 263093 w 679488"/>
                <a:gd name="csY74" fmla="*/ 220168 h 489662"/>
                <a:gd name="csX75" fmla="*/ 158242 w 679488"/>
                <a:gd name="csY75" fmla="*/ 220205 h 489662"/>
                <a:gd name="csX76" fmla="*/ 415787 w 679488"/>
                <a:gd name="csY76" fmla="*/ 220205 h 489662"/>
                <a:gd name="csX77" fmla="*/ 418503 w 679488"/>
                <a:gd name="csY77" fmla="*/ 305223 h 489662"/>
                <a:gd name="csX78" fmla="*/ 535965 w 679488"/>
                <a:gd name="csY78" fmla="*/ 305223 h 489662"/>
                <a:gd name="csX79" fmla="*/ 521975 w 679488"/>
                <a:gd name="csY79" fmla="*/ 220205 h 489662"/>
                <a:gd name="csX80" fmla="*/ 415790 w 679488"/>
                <a:gd name="csY80" fmla="*/ 220205 h 489662"/>
                <a:gd name="csX81" fmla="*/ 41969 w 679488"/>
                <a:gd name="csY81" fmla="*/ 220205 h 489662"/>
                <a:gd name="csX82" fmla="*/ 19235 w 679488"/>
                <a:gd name="csY82" fmla="*/ 305223 h 489662"/>
                <a:gd name="csX83" fmla="*/ 118581 w 679488"/>
                <a:gd name="csY83" fmla="*/ 305223 h 489662"/>
                <a:gd name="csX84" fmla="*/ 127622 w 679488"/>
                <a:gd name="csY84" fmla="*/ 256482 h 489662"/>
                <a:gd name="csX85" fmla="*/ 134655 w 679488"/>
                <a:gd name="csY85" fmla="*/ 220242 h 489662"/>
                <a:gd name="csX86" fmla="*/ 282884 w 679488"/>
                <a:gd name="csY86" fmla="*/ 220205 h 489662"/>
                <a:gd name="csX87" fmla="*/ 280838 w 679488"/>
                <a:gd name="csY87" fmla="*/ 305223 h 489662"/>
                <a:gd name="csX88" fmla="*/ 396329 w 679488"/>
                <a:gd name="csY88" fmla="*/ 305223 h 489662"/>
                <a:gd name="csX89" fmla="*/ 398115 w 679488"/>
                <a:gd name="csY89" fmla="*/ 304963 h 489662"/>
                <a:gd name="csX90" fmla="*/ 398152 w 679488"/>
                <a:gd name="csY90" fmla="*/ 281039 h 489662"/>
                <a:gd name="csX91" fmla="*/ 396887 w 679488"/>
                <a:gd name="csY91" fmla="*/ 249562 h 489662"/>
                <a:gd name="csX92" fmla="*/ 396329 w 679488"/>
                <a:gd name="csY92" fmla="*/ 220206 h 489662"/>
                <a:gd name="csX93" fmla="*/ 542326 w 679488"/>
                <a:gd name="csY93" fmla="*/ 220205 h 489662"/>
                <a:gd name="csX94" fmla="*/ 546977 w 679488"/>
                <a:gd name="csY94" fmla="*/ 248408 h 489662"/>
                <a:gd name="csX95" fmla="*/ 552968 w 679488"/>
                <a:gd name="csY95" fmla="*/ 284684 h 489662"/>
                <a:gd name="csX96" fmla="*/ 556279 w 679488"/>
                <a:gd name="csY96" fmla="*/ 305185 h 489662"/>
                <a:gd name="csX97" fmla="*/ 626786 w 679488"/>
                <a:gd name="csY97" fmla="*/ 305222 h 489662"/>
                <a:gd name="csX98" fmla="*/ 658933 w 679488"/>
                <a:gd name="csY98" fmla="*/ 305185 h 489662"/>
                <a:gd name="csX99" fmla="*/ 653538 w 679488"/>
                <a:gd name="csY99" fmla="*/ 278917 h 489662"/>
                <a:gd name="csX100" fmla="*/ 643640 w 679488"/>
                <a:gd name="csY100" fmla="*/ 243571 h 489662"/>
                <a:gd name="csX101" fmla="*/ 638059 w 679488"/>
                <a:gd name="csY101" fmla="*/ 220168 h 4896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Lst>
              <a:rect l="l" t="t" r="r" b="b"/>
              <a:pathLst>
                <a:path w="679488" h="489662">
                  <a:moveTo>
                    <a:pt x="535831" y="570"/>
                  </a:moveTo>
                  <a:cubicBezTo>
                    <a:pt x="545059" y="570"/>
                    <a:pt x="588888" y="-1886"/>
                    <a:pt x="595065" y="3398"/>
                  </a:cubicBezTo>
                  <a:cubicBezTo>
                    <a:pt x="600200" y="7751"/>
                    <a:pt x="614264" y="66204"/>
                    <a:pt x="616906" y="75653"/>
                  </a:cubicBezTo>
                  <a:lnTo>
                    <a:pt x="665648" y="249227"/>
                  </a:lnTo>
                  <a:cubicBezTo>
                    <a:pt x="669033" y="260911"/>
                    <a:pt x="679451" y="292053"/>
                    <a:pt x="679488" y="302694"/>
                  </a:cubicBezTo>
                  <a:cubicBezTo>
                    <a:pt x="679563" y="330637"/>
                    <a:pt x="641351" y="325428"/>
                    <a:pt x="623380" y="325465"/>
                  </a:cubicBezTo>
                  <a:lnTo>
                    <a:pt x="349013" y="325502"/>
                  </a:lnTo>
                  <a:lnTo>
                    <a:pt x="349013" y="469529"/>
                  </a:lnTo>
                  <a:lnTo>
                    <a:pt x="469456" y="469567"/>
                  </a:lnTo>
                  <a:cubicBezTo>
                    <a:pt x="474851" y="469567"/>
                    <a:pt x="484191" y="467818"/>
                    <a:pt x="488544" y="471911"/>
                  </a:cubicBezTo>
                  <a:cubicBezTo>
                    <a:pt x="492562" y="475668"/>
                    <a:pt x="492785" y="482626"/>
                    <a:pt x="488878" y="486533"/>
                  </a:cubicBezTo>
                  <a:cubicBezTo>
                    <a:pt x="484897" y="490515"/>
                    <a:pt x="475707" y="489324"/>
                    <a:pt x="470498" y="489249"/>
                  </a:cubicBezTo>
                  <a:lnTo>
                    <a:pt x="220248" y="489249"/>
                  </a:lnTo>
                  <a:cubicBezTo>
                    <a:pt x="211727" y="489249"/>
                    <a:pt x="202648" y="490180"/>
                    <a:pt x="194240" y="489249"/>
                  </a:cubicBezTo>
                  <a:cubicBezTo>
                    <a:pt x="177274" y="471316"/>
                    <a:pt x="200937" y="469530"/>
                    <a:pt x="213811" y="469530"/>
                  </a:cubicBezTo>
                  <a:lnTo>
                    <a:pt x="329225" y="469530"/>
                  </a:lnTo>
                  <a:lnTo>
                    <a:pt x="329225" y="325502"/>
                  </a:lnTo>
                  <a:cubicBezTo>
                    <a:pt x="310027" y="324833"/>
                    <a:pt x="43923" y="325540"/>
                    <a:pt x="43694" y="325540"/>
                  </a:cubicBezTo>
                  <a:cubicBezTo>
                    <a:pt x="25538" y="325614"/>
                    <a:pt x="-5717" y="328628"/>
                    <a:pt x="906" y="297969"/>
                  </a:cubicBezTo>
                  <a:cubicBezTo>
                    <a:pt x="11696" y="248223"/>
                    <a:pt x="28550" y="194014"/>
                    <a:pt x="42355" y="144865"/>
                  </a:cubicBezTo>
                  <a:lnTo>
                    <a:pt x="64567" y="64907"/>
                  </a:lnTo>
                  <a:cubicBezTo>
                    <a:pt x="67395" y="54638"/>
                    <a:pt x="77255" y="10696"/>
                    <a:pt x="83320" y="4148"/>
                  </a:cubicBezTo>
                  <a:cubicBezTo>
                    <a:pt x="88306" y="-1210"/>
                    <a:pt x="111002" y="613"/>
                    <a:pt x="117737" y="613"/>
                  </a:cubicBezTo>
                  <a:cubicBezTo>
                    <a:pt x="140656" y="539"/>
                    <a:pt x="505547" y="576"/>
                    <a:pt x="535837" y="576"/>
                  </a:cubicBezTo>
                  <a:close/>
                  <a:moveTo>
                    <a:pt x="98053" y="20401"/>
                  </a:moveTo>
                  <a:cubicBezTo>
                    <a:pt x="91095" y="44065"/>
                    <a:pt x="84509" y="67803"/>
                    <a:pt x="78035" y="91578"/>
                  </a:cubicBezTo>
                  <a:lnTo>
                    <a:pt x="158291" y="91578"/>
                  </a:lnTo>
                  <a:lnTo>
                    <a:pt x="166588" y="47674"/>
                  </a:lnTo>
                  <a:cubicBezTo>
                    <a:pt x="168337" y="38633"/>
                    <a:pt x="170495" y="29554"/>
                    <a:pt x="171574" y="20401"/>
                  </a:cubicBezTo>
                  <a:close/>
                  <a:moveTo>
                    <a:pt x="192559" y="20401"/>
                  </a:moveTo>
                  <a:cubicBezTo>
                    <a:pt x="187945" y="44065"/>
                    <a:pt x="182922" y="67803"/>
                    <a:pt x="178904" y="91578"/>
                  </a:cubicBezTo>
                  <a:lnTo>
                    <a:pt x="268461" y="91578"/>
                  </a:lnTo>
                  <a:cubicBezTo>
                    <a:pt x="269800" y="70891"/>
                    <a:pt x="271958" y="40754"/>
                    <a:pt x="270544" y="20401"/>
                  </a:cubicBezTo>
                  <a:close/>
                  <a:moveTo>
                    <a:pt x="290409" y="20401"/>
                  </a:moveTo>
                  <a:cubicBezTo>
                    <a:pt x="292084" y="43991"/>
                    <a:pt x="287619" y="67915"/>
                    <a:pt x="288958" y="91578"/>
                  </a:cubicBezTo>
                  <a:lnTo>
                    <a:pt x="388266" y="91578"/>
                  </a:lnTo>
                  <a:lnTo>
                    <a:pt x="389717" y="91318"/>
                  </a:lnTo>
                  <a:cubicBezTo>
                    <a:pt x="390870" y="88751"/>
                    <a:pt x="387745" y="28178"/>
                    <a:pt x="387075" y="20364"/>
                  </a:cubicBezTo>
                  <a:close/>
                  <a:moveTo>
                    <a:pt x="407614" y="20401"/>
                  </a:moveTo>
                  <a:cubicBezTo>
                    <a:pt x="406573" y="44065"/>
                    <a:pt x="410107" y="67877"/>
                    <a:pt x="409475" y="91578"/>
                  </a:cubicBezTo>
                  <a:lnTo>
                    <a:pt x="500520" y="91578"/>
                  </a:lnTo>
                  <a:cubicBezTo>
                    <a:pt x="500074" y="72343"/>
                    <a:pt x="491181" y="41424"/>
                    <a:pt x="488614" y="20401"/>
                  </a:cubicBezTo>
                  <a:close/>
                  <a:moveTo>
                    <a:pt x="509113" y="20401"/>
                  </a:moveTo>
                  <a:cubicBezTo>
                    <a:pt x="511792" y="39972"/>
                    <a:pt x="516294" y="73607"/>
                    <a:pt x="522024" y="91578"/>
                  </a:cubicBezTo>
                  <a:lnTo>
                    <a:pt x="600457" y="91578"/>
                  </a:lnTo>
                  <a:cubicBezTo>
                    <a:pt x="597145" y="70407"/>
                    <a:pt x="586318" y="42130"/>
                    <a:pt x="580774" y="20401"/>
                  </a:cubicBezTo>
                  <a:close/>
                  <a:moveTo>
                    <a:pt x="71963" y="111782"/>
                  </a:moveTo>
                  <a:cubicBezTo>
                    <a:pt x="64707" y="138981"/>
                    <a:pt x="52987" y="173657"/>
                    <a:pt x="48002" y="200521"/>
                  </a:cubicBezTo>
                  <a:lnTo>
                    <a:pt x="138564" y="200521"/>
                  </a:lnTo>
                  <a:cubicBezTo>
                    <a:pt x="142768" y="170866"/>
                    <a:pt x="148610" y="141175"/>
                    <a:pt x="154600" y="111782"/>
                  </a:cubicBezTo>
                  <a:lnTo>
                    <a:pt x="71963" y="111782"/>
                  </a:lnTo>
                  <a:close/>
                  <a:moveTo>
                    <a:pt x="174947" y="111782"/>
                  </a:moveTo>
                  <a:lnTo>
                    <a:pt x="158241" y="200521"/>
                  </a:lnTo>
                  <a:lnTo>
                    <a:pt x="263092" y="200521"/>
                  </a:lnTo>
                  <a:cubicBezTo>
                    <a:pt x="266441" y="182326"/>
                    <a:pt x="268339" y="131874"/>
                    <a:pt x="267297" y="111782"/>
                  </a:cubicBezTo>
                  <a:lnTo>
                    <a:pt x="174949" y="111782"/>
                  </a:lnTo>
                  <a:close/>
                  <a:moveTo>
                    <a:pt x="524210" y="111782"/>
                  </a:moveTo>
                  <a:cubicBezTo>
                    <a:pt x="526740" y="132432"/>
                    <a:pt x="533326" y="181359"/>
                    <a:pt x="539502" y="200521"/>
                  </a:cubicBezTo>
                  <a:lnTo>
                    <a:pt x="631366" y="200521"/>
                  </a:lnTo>
                  <a:cubicBezTo>
                    <a:pt x="622957" y="171015"/>
                    <a:pt x="614139" y="141548"/>
                    <a:pt x="606660" y="111782"/>
                  </a:cubicBezTo>
                  <a:lnTo>
                    <a:pt x="524210" y="111782"/>
                  </a:lnTo>
                  <a:close/>
                  <a:moveTo>
                    <a:pt x="286418" y="111782"/>
                  </a:moveTo>
                  <a:cubicBezTo>
                    <a:pt x="287646" y="131650"/>
                    <a:pt x="286753" y="181508"/>
                    <a:pt x="282884" y="200521"/>
                  </a:cubicBezTo>
                  <a:lnTo>
                    <a:pt x="391640" y="200521"/>
                  </a:lnTo>
                  <a:cubicBezTo>
                    <a:pt x="398077" y="200037"/>
                    <a:pt x="393947" y="179238"/>
                    <a:pt x="393724" y="173285"/>
                  </a:cubicBezTo>
                  <a:cubicBezTo>
                    <a:pt x="392831" y="152784"/>
                    <a:pt x="391566" y="132320"/>
                    <a:pt x="391640" y="111782"/>
                  </a:cubicBezTo>
                  <a:close/>
                  <a:moveTo>
                    <a:pt x="411624" y="111782"/>
                  </a:moveTo>
                  <a:cubicBezTo>
                    <a:pt x="410024" y="141362"/>
                    <a:pt x="415903" y="171090"/>
                    <a:pt x="413708" y="200521"/>
                  </a:cubicBezTo>
                  <a:lnTo>
                    <a:pt x="518292" y="200521"/>
                  </a:lnTo>
                  <a:cubicBezTo>
                    <a:pt x="516097" y="172392"/>
                    <a:pt x="503708" y="138534"/>
                    <a:pt x="505121" y="111782"/>
                  </a:cubicBezTo>
                  <a:close/>
                  <a:moveTo>
                    <a:pt x="158240" y="220205"/>
                  </a:moveTo>
                  <a:cubicBezTo>
                    <a:pt x="156826" y="220242"/>
                    <a:pt x="155338" y="220019"/>
                    <a:pt x="154148" y="220726"/>
                  </a:cubicBezTo>
                  <a:cubicBezTo>
                    <a:pt x="150390" y="246026"/>
                    <a:pt x="145218" y="280554"/>
                    <a:pt x="138558" y="305186"/>
                  </a:cubicBezTo>
                  <a:lnTo>
                    <a:pt x="261716" y="305186"/>
                  </a:lnTo>
                  <a:cubicBezTo>
                    <a:pt x="260712" y="276314"/>
                    <a:pt x="263986" y="247887"/>
                    <a:pt x="263093" y="220168"/>
                  </a:cubicBezTo>
                  <a:cubicBezTo>
                    <a:pt x="228192" y="219684"/>
                    <a:pt x="193181" y="220205"/>
                    <a:pt x="158242" y="220205"/>
                  </a:cubicBezTo>
                  <a:close/>
                  <a:moveTo>
                    <a:pt x="415787" y="220205"/>
                  </a:moveTo>
                  <a:cubicBezTo>
                    <a:pt x="414819" y="248483"/>
                    <a:pt x="419396" y="276871"/>
                    <a:pt x="418503" y="305223"/>
                  </a:cubicBezTo>
                  <a:lnTo>
                    <a:pt x="535965" y="305223"/>
                  </a:lnTo>
                  <a:cubicBezTo>
                    <a:pt x="532691" y="276760"/>
                    <a:pt x="526626" y="248483"/>
                    <a:pt x="521975" y="220205"/>
                  </a:cubicBezTo>
                  <a:lnTo>
                    <a:pt x="415790" y="220205"/>
                  </a:lnTo>
                  <a:close/>
                  <a:moveTo>
                    <a:pt x="41969" y="220205"/>
                  </a:moveTo>
                  <a:cubicBezTo>
                    <a:pt x="33634" y="245357"/>
                    <a:pt x="25523" y="279439"/>
                    <a:pt x="19235" y="305223"/>
                  </a:cubicBezTo>
                  <a:lnTo>
                    <a:pt x="118581" y="305223"/>
                  </a:lnTo>
                  <a:lnTo>
                    <a:pt x="127622" y="256482"/>
                  </a:lnTo>
                  <a:cubicBezTo>
                    <a:pt x="129966" y="244427"/>
                    <a:pt x="132757" y="232334"/>
                    <a:pt x="134655" y="220242"/>
                  </a:cubicBezTo>
                  <a:close/>
                  <a:moveTo>
                    <a:pt x="282884" y="220205"/>
                  </a:moveTo>
                  <a:cubicBezTo>
                    <a:pt x="283926" y="248445"/>
                    <a:pt x="280280" y="276945"/>
                    <a:pt x="280838" y="305223"/>
                  </a:cubicBezTo>
                  <a:lnTo>
                    <a:pt x="396329" y="305223"/>
                  </a:lnTo>
                  <a:lnTo>
                    <a:pt x="398115" y="304963"/>
                  </a:lnTo>
                  <a:cubicBezTo>
                    <a:pt x="400719" y="301391"/>
                    <a:pt x="398412" y="285876"/>
                    <a:pt x="398152" y="281039"/>
                  </a:cubicBezTo>
                  <a:lnTo>
                    <a:pt x="396887" y="249562"/>
                  </a:lnTo>
                  <a:cubicBezTo>
                    <a:pt x="396440" y="239777"/>
                    <a:pt x="395622" y="229991"/>
                    <a:pt x="396329" y="220206"/>
                  </a:cubicBezTo>
                  <a:close/>
                  <a:moveTo>
                    <a:pt x="542326" y="220205"/>
                  </a:moveTo>
                  <a:cubicBezTo>
                    <a:pt x="543405" y="229656"/>
                    <a:pt x="545377" y="239032"/>
                    <a:pt x="546977" y="248408"/>
                  </a:cubicBezTo>
                  <a:lnTo>
                    <a:pt x="552968" y="284684"/>
                  </a:lnTo>
                  <a:cubicBezTo>
                    <a:pt x="554084" y="291456"/>
                    <a:pt x="555609" y="298377"/>
                    <a:pt x="556279" y="305185"/>
                  </a:cubicBezTo>
                  <a:lnTo>
                    <a:pt x="626786" y="305222"/>
                  </a:lnTo>
                  <a:cubicBezTo>
                    <a:pt x="636423" y="305222"/>
                    <a:pt x="649817" y="306078"/>
                    <a:pt x="658933" y="305185"/>
                  </a:cubicBezTo>
                  <a:cubicBezTo>
                    <a:pt x="659082" y="296144"/>
                    <a:pt x="655994" y="287549"/>
                    <a:pt x="653538" y="278917"/>
                  </a:cubicBezTo>
                  <a:lnTo>
                    <a:pt x="643640" y="243571"/>
                  </a:lnTo>
                  <a:cubicBezTo>
                    <a:pt x="641520" y="235869"/>
                    <a:pt x="638878" y="228130"/>
                    <a:pt x="638059" y="220168"/>
                  </a:cubicBezTo>
                  <a:close/>
                </a:path>
              </a:pathLst>
            </a:custGeom>
            <a:solidFill>
              <a:srgbClr val="000000"/>
            </a:solidFill>
            <a:ln w="9525" cap="flat">
              <a:noFill/>
              <a:prstDash val="solid"/>
              <a:miter/>
            </a:ln>
          </p:spPr>
        </p:sp>
        <p:sp>
          <p:nvSpPr>
            <p:cNvPr id="515" name="Freeform: Shape 514">
              <a:extLst>
                <a:ext uri="{FF2B5EF4-FFF2-40B4-BE49-F238E27FC236}">
                  <a16:creationId xmlns:a16="http://schemas.microsoft.com/office/drawing/2014/main" id="{18A3FEA2-9CF9-EABF-DDEF-5CD95E64E6F3}"/>
                </a:ext>
              </a:extLst>
            </p:cNvPr>
            <p:cNvSpPr/>
            <p:nvPr/>
          </p:nvSpPr>
          <p:spPr>
            <a:xfrm>
              <a:off x="10465725" y="2293198"/>
              <a:ext cx="52563" cy="51450"/>
            </a:xfrm>
            <a:custGeom>
              <a:avLst/>
              <a:gdLst>
                <a:gd name="csX0" fmla="*/ 45547 w 52563"/>
                <a:gd name="csY0" fmla="*/ 51297 h 51450"/>
                <a:gd name="csX1" fmla="*/ 1159 w 52563"/>
                <a:gd name="csY1" fmla="*/ 13644 h 51450"/>
                <a:gd name="csX2" fmla="*/ 6815 w 52563"/>
                <a:gd name="csY2" fmla="*/ 26 h 51450"/>
                <a:gd name="csX3" fmla="*/ 51649 w 52563"/>
                <a:gd name="csY3" fmla="*/ 38796 h 51450"/>
                <a:gd name="csX4" fmla="*/ 45547 w 52563"/>
                <a:gd name="csY4" fmla="*/ 51297 h 51450"/>
              </a:gdLst>
              <a:ahLst/>
              <a:cxnLst>
                <a:cxn ang="0">
                  <a:pos x="csX0" y="csY0"/>
                </a:cxn>
                <a:cxn ang="0">
                  <a:pos x="csX1" y="csY1"/>
                </a:cxn>
                <a:cxn ang="0">
                  <a:pos x="csX2" y="csY2"/>
                </a:cxn>
                <a:cxn ang="0">
                  <a:pos x="csX3" y="csY3"/>
                </a:cxn>
                <a:cxn ang="0">
                  <a:pos x="csX4" y="csY4"/>
                </a:cxn>
              </a:cxnLst>
              <a:rect l="l" t="t" r="r" b="b"/>
              <a:pathLst>
                <a:path w="52563" h="51450">
                  <a:moveTo>
                    <a:pt x="45547" y="51297"/>
                  </a:moveTo>
                  <a:cubicBezTo>
                    <a:pt x="34459" y="54014"/>
                    <a:pt x="4397" y="19820"/>
                    <a:pt x="1159" y="13644"/>
                  </a:cubicBezTo>
                  <a:cubicBezTo>
                    <a:pt x="-1892" y="7803"/>
                    <a:pt x="1457" y="2593"/>
                    <a:pt x="6815" y="26"/>
                  </a:cubicBezTo>
                  <a:cubicBezTo>
                    <a:pt x="17977" y="-1053"/>
                    <a:pt x="47631" y="31392"/>
                    <a:pt x="51649" y="38796"/>
                  </a:cubicBezTo>
                  <a:cubicBezTo>
                    <a:pt x="54551" y="44154"/>
                    <a:pt x="50012" y="48916"/>
                    <a:pt x="45547" y="51297"/>
                  </a:cubicBezTo>
                  <a:close/>
                </a:path>
              </a:pathLst>
            </a:custGeom>
            <a:solidFill>
              <a:srgbClr val="000000"/>
            </a:solidFill>
            <a:ln w="9525" cap="flat">
              <a:noFill/>
              <a:prstDash val="solid"/>
              <a:miter/>
            </a:ln>
          </p:spPr>
        </p:sp>
      </p:grpSp>
      <p:sp>
        <p:nvSpPr>
          <p:cNvPr id="516" name="TextBox 515">
            <a:extLst>
              <a:ext uri="{FF2B5EF4-FFF2-40B4-BE49-F238E27FC236}">
                <a16:creationId xmlns:a16="http://schemas.microsoft.com/office/drawing/2014/main" id="{45D54E0A-AA38-D24B-57A7-835AB33D775D}"/>
              </a:ext>
            </a:extLst>
          </p:cNvPr>
          <p:cNvSpPr txBox="1"/>
          <p:nvPr/>
        </p:nvSpPr>
        <p:spPr>
          <a:xfrm>
            <a:off x="451373" y="1847577"/>
            <a:ext cx="888525" cy="21544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Haryana</a:t>
            </a:r>
          </a:p>
        </p:txBody>
      </p:sp>
      <p:cxnSp>
        <p:nvCxnSpPr>
          <p:cNvPr id="517" name="Straight Arrow Connector 516">
            <a:extLst>
              <a:ext uri="{FF2B5EF4-FFF2-40B4-BE49-F238E27FC236}">
                <a16:creationId xmlns:a16="http://schemas.microsoft.com/office/drawing/2014/main" id="{BD8CE340-DAE4-8312-A6B4-CD678550A4DB}"/>
              </a:ext>
            </a:extLst>
          </p:cNvPr>
          <p:cNvCxnSpPr>
            <a:cxnSpLocks/>
          </p:cNvCxnSpPr>
          <p:nvPr/>
        </p:nvCxnSpPr>
        <p:spPr>
          <a:xfrm flipH="1" flipV="1">
            <a:off x="992093" y="1982796"/>
            <a:ext cx="480167" cy="3527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18" name="TextBox 517">
            <a:extLst>
              <a:ext uri="{FF2B5EF4-FFF2-40B4-BE49-F238E27FC236}">
                <a16:creationId xmlns:a16="http://schemas.microsoft.com/office/drawing/2014/main" id="{BFA3F8E6-D3A2-0489-77E4-E2EBC005EF5C}"/>
              </a:ext>
            </a:extLst>
          </p:cNvPr>
          <p:cNvSpPr txBox="1"/>
          <p:nvPr/>
        </p:nvSpPr>
        <p:spPr>
          <a:xfrm>
            <a:off x="656925" y="2048550"/>
            <a:ext cx="269304" cy="10772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2 MWp</a:t>
            </a:r>
          </a:p>
        </p:txBody>
      </p:sp>
      <p:grpSp>
        <p:nvGrpSpPr>
          <p:cNvPr id="519" name="Group 518">
            <a:extLst>
              <a:ext uri="{FF2B5EF4-FFF2-40B4-BE49-F238E27FC236}">
                <a16:creationId xmlns:a16="http://schemas.microsoft.com/office/drawing/2014/main" id="{D9BCD2EE-C5FD-0C1E-72CA-573B73EC0444}"/>
              </a:ext>
            </a:extLst>
          </p:cNvPr>
          <p:cNvGrpSpPr/>
          <p:nvPr/>
        </p:nvGrpSpPr>
        <p:grpSpPr>
          <a:xfrm>
            <a:off x="454616" y="2017590"/>
            <a:ext cx="184817" cy="169642"/>
            <a:chOff x="9769578" y="2087539"/>
            <a:chExt cx="787208" cy="722569"/>
          </a:xfrm>
        </p:grpSpPr>
        <p:sp>
          <p:nvSpPr>
            <p:cNvPr id="520" name="Freeform: Shape 519">
              <a:extLst>
                <a:ext uri="{FF2B5EF4-FFF2-40B4-BE49-F238E27FC236}">
                  <a16:creationId xmlns:a16="http://schemas.microsoft.com/office/drawing/2014/main" id="{B4CEA4B2-C7A7-A3FE-AC8D-F329F10C76DE}"/>
                </a:ext>
              </a:extLst>
            </p:cNvPr>
            <p:cNvSpPr/>
            <p:nvPr/>
          </p:nvSpPr>
          <p:spPr>
            <a:xfrm>
              <a:off x="10399667" y="2087539"/>
              <a:ext cx="22626" cy="61943"/>
            </a:xfrm>
            <a:custGeom>
              <a:avLst/>
              <a:gdLst>
                <a:gd name="csX0" fmla="*/ 13269 w 22626"/>
                <a:gd name="csY0" fmla="*/ 61913 h 61943"/>
                <a:gd name="csX1" fmla="*/ 2628 w 22626"/>
                <a:gd name="csY1" fmla="*/ 56815 h 61943"/>
                <a:gd name="csX2" fmla="*/ 7948 w 22626"/>
                <a:gd name="csY2" fmla="*/ 149 h 61943"/>
                <a:gd name="csX3" fmla="*/ 19669 w 22626"/>
                <a:gd name="csY3" fmla="*/ 4986 h 61943"/>
                <a:gd name="csX4" fmla="*/ 13269 w 22626"/>
                <a:gd name="csY4" fmla="*/ 61913 h 61943"/>
              </a:gdLst>
              <a:ahLst/>
              <a:cxnLst>
                <a:cxn ang="0">
                  <a:pos x="csX0" y="csY0"/>
                </a:cxn>
                <a:cxn ang="0">
                  <a:pos x="csX1" y="csY1"/>
                </a:cxn>
                <a:cxn ang="0">
                  <a:pos x="csX2" y="csY2"/>
                </a:cxn>
                <a:cxn ang="0">
                  <a:pos x="csX3" y="csY3"/>
                </a:cxn>
                <a:cxn ang="0">
                  <a:pos x="csX4" y="csY4"/>
                </a:cxn>
              </a:cxnLst>
              <a:rect l="l" t="t" r="r" b="b"/>
              <a:pathLst>
                <a:path w="22626" h="61943">
                  <a:moveTo>
                    <a:pt x="13269" y="61913"/>
                  </a:moveTo>
                  <a:cubicBezTo>
                    <a:pt x="8842" y="62173"/>
                    <a:pt x="5046" y="60834"/>
                    <a:pt x="2628" y="56815"/>
                  </a:cubicBezTo>
                  <a:cubicBezTo>
                    <a:pt x="954" y="54025"/>
                    <a:pt x="-4479" y="7144"/>
                    <a:pt x="7948" y="149"/>
                  </a:cubicBezTo>
                  <a:cubicBezTo>
                    <a:pt x="12413" y="-372"/>
                    <a:pt x="17622" y="298"/>
                    <a:pt x="19669" y="4986"/>
                  </a:cubicBezTo>
                  <a:cubicBezTo>
                    <a:pt x="21901" y="10232"/>
                    <a:pt x="27445" y="56890"/>
                    <a:pt x="13269" y="61913"/>
                  </a:cubicBezTo>
                  <a:close/>
                </a:path>
              </a:pathLst>
            </a:custGeom>
            <a:solidFill>
              <a:srgbClr val="000000"/>
            </a:solidFill>
            <a:ln w="9525" cap="flat">
              <a:noFill/>
              <a:prstDash val="solid"/>
              <a:miter/>
            </a:ln>
          </p:spPr>
        </p:sp>
        <p:sp>
          <p:nvSpPr>
            <p:cNvPr id="521" name="Freeform: Shape 520">
              <a:extLst>
                <a:ext uri="{FF2B5EF4-FFF2-40B4-BE49-F238E27FC236}">
                  <a16:creationId xmlns:a16="http://schemas.microsoft.com/office/drawing/2014/main" id="{8719D871-CAE8-271E-3C6B-6519F5713320}"/>
                </a:ext>
              </a:extLst>
            </p:cNvPr>
            <p:cNvSpPr/>
            <p:nvPr/>
          </p:nvSpPr>
          <p:spPr>
            <a:xfrm>
              <a:off x="10304524" y="2126238"/>
              <a:ext cx="51292" cy="50341"/>
            </a:xfrm>
            <a:custGeom>
              <a:avLst/>
              <a:gdLst>
                <a:gd name="csX0" fmla="*/ 43224 w 51292"/>
                <a:gd name="csY0" fmla="*/ 50341 h 50341"/>
                <a:gd name="csX1" fmla="*/ 584 w 51292"/>
                <a:gd name="csY1" fmla="*/ 13208 h 50341"/>
                <a:gd name="csX2" fmla="*/ 9142 w 51292"/>
                <a:gd name="csY2" fmla="*/ 0 h 50341"/>
                <a:gd name="csX3" fmla="*/ 43223 w 51292"/>
                <a:gd name="csY3" fmla="*/ 50342 h 50341"/>
              </a:gdLst>
              <a:ahLst/>
              <a:cxnLst>
                <a:cxn ang="0">
                  <a:pos x="csX0" y="csY0"/>
                </a:cxn>
                <a:cxn ang="0">
                  <a:pos x="csX1" y="csY1"/>
                </a:cxn>
                <a:cxn ang="0">
                  <a:pos x="csX2" y="csY2"/>
                </a:cxn>
                <a:cxn ang="0">
                  <a:pos x="csX3" y="csY3"/>
                </a:cxn>
              </a:cxnLst>
              <a:rect l="l" t="t" r="r" b="b"/>
              <a:pathLst>
                <a:path w="51292" h="50341">
                  <a:moveTo>
                    <a:pt x="43224" y="50341"/>
                  </a:moveTo>
                  <a:cubicBezTo>
                    <a:pt x="32359" y="50229"/>
                    <a:pt x="1998" y="17189"/>
                    <a:pt x="584" y="13208"/>
                  </a:cubicBezTo>
                  <a:cubicBezTo>
                    <a:pt x="-1723" y="6623"/>
                    <a:pt x="3151" y="1712"/>
                    <a:pt x="9142" y="0"/>
                  </a:cubicBezTo>
                  <a:cubicBezTo>
                    <a:pt x="13271" y="149"/>
                    <a:pt x="72430" y="44016"/>
                    <a:pt x="43223" y="50342"/>
                  </a:cubicBezTo>
                  <a:close/>
                </a:path>
              </a:pathLst>
            </a:custGeom>
            <a:solidFill>
              <a:srgbClr val="000000"/>
            </a:solidFill>
            <a:ln w="9525" cap="flat">
              <a:noFill/>
              <a:prstDash val="solid"/>
              <a:miter/>
            </a:ln>
          </p:spPr>
        </p:sp>
        <p:sp>
          <p:nvSpPr>
            <p:cNvPr id="522" name="Freeform: Shape 521">
              <a:extLst>
                <a:ext uri="{FF2B5EF4-FFF2-40B4-BE49-F238E27FC236}">
                  <a16:creationId xmlns:a16="http://schemas.microsoft.com/office/drawing/2014/main" id="{CBC1AB81-1189-C4E6-2604-DE6909B30EF3}"/>
                </a:ext>
              </a:extLst>
            </p:cNvPr>
            <p:cNvSpPr/>
            <p:nvPr/>
          </p:nvSpPr>
          <p:spPr>
            <a:xfrm>
              <a:off x="10467374" y="2128200"/>
              <a:ext cx="51032" cy="50208"/>
            </a:xfrm>
            <a:custGeom>
              <a:avLst/>
              <a:gdLst>
                <a:gd name="csX0" fmla="*/ 11790 w 51032"/>
                <a:gd name="csY0" fmla="*/ 50055 h 50208"/>
                <a:gd name="csX1" fmla="*/ 293 w 51032"/>
                <a:gd name="csY1" fmla="*/ 38409 h 50208"/>
                <a:gd name="csX2" fmla="*/ 38170 w 51032"/>
                <a:gd name="csY2" fmla="*/ 49 h 50208"/>
                <a:gd name="csX3" fmla="*/ 50412 w 51032"/>
                <a:gd name="csY3" fmla="*/ 12178 h 50208"/>
                <a:gd name="csX4" fmla="*/ 11791 w 51032"/>
                <a:gd name="csY4" fmla="*/ 50055 h 50208"/>
              </a:gdLst>
              <a:ahLst/>
              <a:cxnLst>
                <a:cxn ang="0">
                  <a:pos x="csX0" y="csY0"/>
                </a:cxn>
                <a:cxn ang="0">
                  <a:pos x="csX1" y="csY1"/>
                </a:cxn>
                <a:cxn ang="0">
                  <a:pos x="csX2" y="csY2"/>
                </a:cxn>
                <a:cxn ang="0">
                  <a:pos x="csX3" y="csY3"/>
                </a:cxn>
                <a:cxn ang="0">
                  <a:pos x="csX4" y="csY4"/>
                </a:cxn>
              </a:cxnLst>
              <a:rect l="l" t="t" r="r" b="b"/>
              <a:pathLst>
                <a:path w="51032" h="50208">
                  <a:moveTo>
                    <a:pt x="11790" y="50055"/>
                  </a:moveTo>
                  <a:cubicBezTo>
                    <a:pt x="5502" y="51283"/>
                    <a:pt x="-1530" y="44920"/>
                    <a:pt x="293" y="38409"/>
                  </a:cubicBezTo>
                  <a:cubicBezTo>
                    <a:pt x="1893" y="32642"/>
                    <a:pt x="32030" y="3434"/>
                    <a:pt x="38170" y="49"/>
                  </a:cubicBezTo>
                  <a:cubicBezTo>
                    <a:pt x="45277" y="-509"/>
                    <a:pt x="53351" y="3732"/>
                    <a:pt x="50412" y="12178"/>
                  </a:cubicBezTo>
                  <a:cubicBezTo>
                    <a:pt x="48105" y="18689"/>
                    <a:pt x="20720" y="46074"/>
                    <a:pt x="11791" y="50055"/>
                  </a:cubicBezTo>
                  <a:close/>
                </a:path>
              </a:pathLst>
            </a:custGeom>
            <a:solidFill>
              <a:srgbClr val="000000"/>
            </a:solidFill>
            <a:ln w="9525" cap="flat">
              <a:noFill/>
              <a:prstDash val="solid"/>
              <a:miter/>
            </a:ln>
          </p:spPr>
        </p:sp>
        <p:sp>
          <p:nvSpPr>
            <p:cNvPr id="523" name="Freeform: Shape 522">
              <a:extLst>
                <a:ext uri="{FF2B5EF4-FFF2-40B4-BE49-F238E27FC236}">
                  <a16:creationId xmlns:a16="http://schemas.microsoft.com/office/drawing/2014/main" id="{95E26710-8DBA-F716-3ABC-63BE9FE64E82}"/>
                </a:ext>
              </a:extLst>
            </p:cNvPr>
            <p:cNvSpPr/>
            <p:nvPr/>
          </p:nvSpPr>
          <p:spPr>
            <a:xfrm>
              <a:off x="10342823" y="2165944"/>
              <a:ext cx="136176" cy="134950"/>
            </a:xfrm>
            <a:custGeom>
              <a:avLst/>
              <a:gdLst>
                <a:gd name="csX0" fmla="*/ 76439 w 136176"/>
                <a:gd name="csY0" fmla="*/ 134831 h 134950"/>
                <a:gd name="csX1" fmla="*/ 62523 w 136176"/>
                <a:gd name="csY1" fmla="*/ 481 h 134950"/>
                <a:gd name="csX2" fmla="*/ 76439 w 136176"/>
                <a:gd name="csY2" fmla="*/ 134831 h 134950"/>
                <a:gd name="csX3" fmla="*/ 64792 w 136176"/>
                <a:gd name="csY3" fmla="*/ 20007 h 134950"/>
                <a:gd name="csX4" fmla="*/ 72866 w 136176"/>
                <a:gd name="csY4" fmla="*/ 114885 h 134950"/>
                <a:gd name="csX5" fmla="*/ 64792 w 136176"/>
                <a:gd name="csY5" fmla="*/ 20007 h 134950"/>
              </a:gdLst>
              <a:ahLst/>
              <a:cxnLst>
                <a:cxn ang="0">
                  <a:pos x="csX0" y="csY0"/>
                </a:cxn>
                <a:cxn ang="0">
                  <a:pos x="csX1" y="csY1"/>
                </a:cxn>
                <a:cxn ang="0">
                  <a:pos x="csX2" y="csY2"/>
                </a:cxn>
                <a:cxn ang="0">
                  <a:pos x="csX3" y="csY3"/>
                </a:cxn>
                <a:cxn ang="0">
                  <a:pos x="csX4" y="csY4"/>
                </a:cxn>
                <a:cxn ang="0">
                  <a:pos x="csX5" y="csY5"/>
                </a:cxn>
              </a:cxnLst>
              <a:rect l="l" t="t" r="r" b="b"/>
              <a:pathLst>
                <a:path w="136176" h="134950">
                  <a:moveTo>
                    <a:pt x="76439" y="134831"/>
                  </a:moveTo>
                  <a:cubicBezTo>
                    <a:pt x="-20193" y="139408"/>
                    <a:pt x="-25622" y="11225"/>
                    <a:pt x="62523" y="481"/>
                  </a:cubicBezTo>
                  <a:cubicBezTo>
                    <a:pt x="147467" y="-8895"/>
                    <a:pt x="167708" y="121772"/>
                    <a:pt x="76439" y="134831"/>
                  </a:cubicBezTo>
                  <a:close/>
                  <a:moveTo>
                    <a:pt x="64792" y="20007"/>
                  </a:moveTo>
                  <a:cubicBezTo>
                    <a:pt x="-543" y="26853"/>
                    <a:pt x="10359" y="121096"/>
                    <a:pt x="72866" y="114885"/>
                  </a:cubicBezTo>
                  <a:cubicBezTo>
                    <a:pt x="138128" y="107964"/>
                    <a:pt x="124621" y="13644"/>
                    <a:pt x="64792" y="20007"/>
                  </a:cubicBezTo>
                  <a:close/>
                </a:path>
              </a:pathLst>
            </a:custGeom>
            <a:solidFill>
              <a:srgbClr val="000000"/>
            </a:solidFill>
            <a:ln w="9525" cap="flat">
              <a:noFill/>
              <a:prstDash val="solid"/>
              <a:miter/>
            </a:ln>
          </p:spPr>
        </p:sp>
        <p:sp>
          <p:nvSpPr>
            <p:cNvPr id="524" name="Freeform: Shape 523">
              <a:extLst>
                <a:ext uri="{FF2B5EF4-FFF2-40B4-BE49-F238E27FC236}">
                  <a16:creationId xmlns:a16="http://schemas.microsoft.com/office/drawing/2014/main" id="{488D2FA1-FB4D-1EBC-A1E1-108DDC9C10E0}"/>
                </a:ext>
              </a:extLst>
            </p:cNvPr>
            <p:cNvSpPr/>
            <p:nvPr/>
          </p:nvSpPr>
          <p:spPr>
            <a:xfrm>
              <a:off x="10267503" y="2225511"/>
              <a:ext cx="60258" cy="19815"/>
            </a:xfrm>
            <a:custGeom>
              <a:avLst/>
              <a:gdLst>
                <a:gd name="csX0" fmla="*/ 53117 w 60258"/>
                <a:gd name="csY0" fmla="*/ 19419 h 19815"/>
                <a:gd name="csX1" fmla="*/ 7464 w 60258"/>
                <a:gd name="csY1" fmla="*/ 19493 h 19815"/>
                <a:gd name="csX2" fmla="*/ 7203 w 60258"/>
                <a:gd name="csY2" fmla="*/ 295 h 19815"/>
                <a:gd name="csX3" fmla="*/ 53823 w 60258"/>
                <a:gd name="csY3" fmla="*/ 1411 h 19815"/>
                <a:gd name="csX4" fmla="*/ 53117 w 60258"/>
                <a:gd name="csY4" fmla="*/ 19419 h 19815"/>
              </a:gdLst>
              <a:ahLst/>
              <a:cxnLst>
                <a:cxn ang="0">
                  <a:pos x="csX0" y="csY0"/>
                </a:cxn>
                <a:cxn ang="0">
                  <a:pos x="csX1" y="csY1"/>
                </a:cxn>
                <a:cxn ang="0">
                  <a:pos x="csX2" y="csY2"/>
                </a:cxn>
                <a:cxn ang="0">
                  <a:pos x="csX3" y="csY3"/>
                </a:cxn>
                <a:cxn ang="0">
                  <a:pos x="csX4" y="csY4"/>
                </a:cxn>
              </a:cxnLst>
              <a:rect l="l" t="t" r="r" b="b"/>
              <a:pathLst>
                <a:path w="60258" h="19815">
                  <a:moveTo>
                    <a:pt x="53117" y="19419"/>
                  </a:moveTo>
                  <a:cubicBezTo>
                    <a:pt x="51145" y="19791"/>
                    <a:pt x="9845" y="20052"/>
                    <a:pt x="7464" y="19493"/>
                  </a:cubicBezTo>
                  <a:cubicBezTo>
                    <a:pt x="-3624" y="16852"/>
                    <a:pt x="-1205" y="4425"/>
                    <a:pt x="7203" y="295"/>
                  </a:cubicBezTo>
                  <a:cubicBezTo>
                    <a:pt x="14049" y="-3"/>
                    <a:pt x="48727" y="-524"/>
                    <a:pt x="53823" y="1411"/>
                  </a:cubicBezTo>
                  <a:cubicBezTo>
                    <a:pt x="63162" y="4946"/>
                    <a:pt x="61823" y="16405"/>
                    <a:pt x="53117" y="19419"/>
                  </a:cubicBezTo>
                  <a:close/>
                </a:path>
              </a:pathLst>
            </a:custGeom>
            <a:solidFill>
              <a:srgbClr val="000000"/>
            </a:solidFill>
            <a:ln w="9525" cap="flat">
              <a:noFill/>
              <a:prstDash val="solid"/>
              <a:miter/>
            </a:ln>
          </p:spPr>
        </p:sp>
        <p:sp>
          <p:nvSpPr>
            <p:cNvPr id="525" name="Freeform: Shape 524">
              <a:extLst>
                <a:ext uri="{FF2B5EF4-FFF2-40B4-BE49-F238E27FC236}">
                  <a16:creationId xmlns:a16="http://schemas.microsoft.com/office/drawing/2014/main" id="{36F78A6E-D7E5-967D-4528-EE8E790E7F62}"/>
                </a:ext>
              </a:extLst>
            </p:cNvPr>
            <p:cNvSpPr/>
            <p:nvPr/>
          </p:nvSpPr>
          <p:spPr>
            <a:xfrm>
              <a:off x="10495669" y="2225460"/>
              <a:ext cx="61117" cy="19777"/>
            </a:xfrm>
            <a:custGeom>
              <a:avLst/>
              <a:gdLst>
                <a:gd name="csX0" fmla="*/ 53256 w 61117"/>
                <a:gd name="csY0" fmla="*/ 19470 h 19777"/>
                <a:gd name="csX1" fmla="*/ 5483 w 61117"/>
                <a:gd name="csY1" fmla="*/ 17944 h 19777"/>
                <a:gd name="csX2" fmla="*/ 9836 w 61117"/>
                <a:gd name="csY2" fmla="*/ 345 h 19777"/>
                <a:gd name="csX3" fmla="*/ 55749 w 61117"/>
                <a:gd name="csY3" fmla="*/ 1387 h 19777"/>
                <a:gd name="csX4" fmla="*/ 53256 w 61117"/>
                <a:gd name="csY4" fmla="*/ 19469 h 19777"/>
              </a:gdLst>
              <a:ahLst/>
              <a:cxnLst>
                <a:cxn ang="0">
                  <a:pos x="csX0" y="csY0"/>
                </a:cxn>
                <a:cxn ang="0">
                  <a:pos x="csX1" y="csY1"/>
                </a:cxn>
                <a:cxn ang="0">
                  <a:pos x="csX2" y="csY2"/>
                </a:cxn>
                <a:cxn ang="0">
                  <a:pos x="csX3" y="csY3"/>
                </a:cxn>
                <a:cxn ang="0">
                  <a:pos x="csX4" y="csY4"/>
                </a:cxn>
              </a:cxnLst>
              <a:rect l="l" t="t" r="r" b="b"/>
              <a:pathLst>
                <a:path w="61117" h="19777">
                  <a:moveTo>
                    <a:pt x="53256" y="19470"/>
                  </a:moveTo>
                  <a:cubicBezTo>
                    <a:pt x="44066" y="19619"/>
                    <a:pt x="11436" y="20623"/>
                    <a:pt x="5483" y="17944"/>
                  </a:cubicBezTo>
                  <a:cubicBezTo>
                    <a:pt x="-3782" y="13740"/>
                    <a:pt x="-619" y="3508"/>
                    <a:pt x="9836" y="345"/>
                  </a:cubicBezTo>
                  <a:cubicBezTo>
                    <a:pt x="17686" y="308"/>
                    <a:pt x="50838" y="-883"/>
                    <a:pt x="55749" y="1387"/>
                  </a:cubicBezTo>
                  <a:cubicBezTo>
                    <a:pt x="64456" y="5368"/>
                    <a:pt x="61814" y="16828"/>
                    <a:pt x="53256" y="19469"/>
                  </a:cubicBezTo>
                  <a:close/>
                </a:path>
              </a:pathLst>
            </a:custGeom>
            <a:solidFill>
              <a:srgbClr val="000000"/>
            </a:solidFill>
            <a:ln w="9525" cap="flat">
              <a:noFill/>
              <a:prstDash val="solid"/>
              <a:miter/>
            </a:ln>
          </p:spPr>
        </p:sp>
        <p:sp>
          <p:nvSpPr>
            <p:cNvPr id="526" name="Freeform: Shape 525">
              <a:extLst>
                <a:ext uri="{FF2B5EF4-FFF2-40B4-BE49-F238E27FC236}">
                  <a16:creationId xmlns:a16="http://schemas.microsoft.com/office/drawing/2014/main" id="{3746C8DD-FF70-7328-1C94-2D8F46DA5279}"/>
                </a:ext>
              </a:extLst>
            </p:cNvPr>
            <p:cNvSpPr/>
            <p:nvPr/>
          </p:nvSpPr>
          <p:spPr>
            <a:xfrm>
              <a:off x="9769578" y="2320446"/>
              <a:ext cx="679488" cy="489662"/>
            </a:xfrm>
            <a:custGeom>
              <a:avLst/>
              <a:gdLst>
                <a:gd name="csX0" fmla="*/ 535831 w 679488"/>
                <a:gd name="csY0" fmla="*/ 570 h 489662"/>
                <a:gd name="csX1" fmla="*/ 595065 w 679488"/>
                <a:gd name="csY1" fmla="*/ 3398 h 489662"/>
                <a:gd name="csX2" fmla="*/ 616906 w 679488"/>
                <a:gd name="csY2" fmla="*/ 75653 h 489662"/>
                <a:gd name="csX3" fmla="*/ 665648 w 679488"/>
                <a:gd name="csY3" fmla="*/ 249227 h 489662"/>
                <a:gd name="csX4" fmla="*/ 679488 w 679488"/>
                <a:gd name="csY4" fmla="*/ 302694 h 489662"/>
                <a:gd name="csX5" fmla="*/ 623380 w 679488"/>
                <a:gd name="csY5" fmla="*/ 325465 h 489662"/>
                <a:gd name="csX6" fmla="*/ 349013 w 679488"/>
                <a:gd name="csY6" fmla="*/ 325502 h 489662"/>
                <a:gd name="csX7" fmla="*/ 349013 w 679488"/>
                <a:gd name="csY7" fmla="*/ 469529 h 489662"/>
                <a:gd name="csX8" fmla="*/ 469456 w 679488"/>
                <a:gd name="csY8" fmla="*/ 469567 h 489662"/>
                <a:gd name="csX9" fmla="*/ 488544 w 679488"/>
                <a:gd name="csY9" fmla="*/ 471911 h 489662"/>
                <a:gd name="csX10" fmla="*/ 488878 w 679488"/>
                <a:gd name="csY10" fmla="*/ 486533 h 489662"/>
                <a:gd name="csX11" fmla="*/ 470498 w 679488"/>
                <a:gd name="csY11" fmla="*/ 489249 h 489662"/>
                <a:gd name="csX12" fmla="*/ 220248 w 679488"/>
                <a:gd name="csY12" fmla="*/ 489249 h 489662"/>
                <a:gd name="csX13" fmla="*/ 194240 w 679488"/>
                <a:gd name="csY13" fmla="*/ 489249 h 489662"/>
                <a:gd name="csX14" fmla="*/ 213811 w 679488"/>
                <a:gd name="csY14" fmla="*/ 469530 h 489662"/>
                <a:gd name="csX15" fmla="*/ 329225 w 679488"/>
                <a:gd name="csY15" fmla="*/ 469530 h 489662"/>
                <a:gd name="csX16" fmla="*/ 329225 w 679488"/>
                <a:gd name="csY16" fmla="*/ 325502 h 489662"/>
                <a:gd name="csX17" fmla="*/ 43694 w 679488"/>
                <a:gd name="csY17" fmla="*/ 325540 h 489662"/>
                <a:gd name="csX18" fmla="*/ 906 w 679488"/>
                <a:gd name="csY18" fmla="*/ 297969 h 489662"/>
                <a:gd name="csX19" fmla="*/ 42355 w 679488"/>
                <a:gd name="csY19" fmla="*/ 144865 h 489662"/>
                <a:gd name="csX20" fmla="*/ 64567 w 679488"/>
                <a:gd name="csY20" fmla="*/ 64907 h 489662"/>
                <a:gd name="csX21" fmla="*/ 83320 w 679488"/>
                <a:gd name="csY21" fmla="*/ 4148 h 489662"/>
                <a:gd name="csX22" fmla="*/ 117737 w 679488"/>
                <a:gd name="csY22" fmla="*/ 613 h 489662"/>
                <a:gd name="csX23" fmla="*/ 535837 w 679488"/>
                <a:gd name="csY23" fmla="*/ 576 h 489662"/>
                <a:gd name="csX24" fmla="*/ 98053 w 679488"/>
                <a:gd name="csY24" fmla="*/ 20401 h 489662"/>
                <a:gd name="csX25" fmla="*/ 78035 w 679488"/>
                <a:gd name="csY25" fmla="*/ 91578 h 489662"/>
                <a:gd name="csX26" fmla="*/ 158291 w 679488"/>
                <a:gd name="csY26" fmla="*/ 91578 h 489662"/>
                <a:gd name="csX27" fmla="*/ 166588 w 679488"/>
                <a:gd name="csY27" fmla="*/ 47674 h 489662"/>
                <a:gd name="csX28" fmla="*/ 171574 w 679488"/>
                <a:gd name="csY28" fmla="*/ 20401 h 489662"/>
                <a:gd name="csX29" fmla="*/ 192559 w 679488"/>
                <a:gd name="csY29" fmla="*/ 20401 h 489662"/>
                <a:gd name="csX30" fmla="*/ 178904 w 679488"/>
                <a:gd name="csY30" fmla="*/ 91578 h 489662"/>
                <a:gd name="csX31" fmla="*/ 268461 w 679488"/>
                <a:gd name="csY31" fmla="*/ 91578 h 489662"/>
                <a:gd name="csX32" fmla="*/ 270544 w 679488"/>
                <a:gd name="csY32" fmla="*/ 20401 h 489662"/>
                <a:gd name="csX33" fmla="*/ 290409 w 679488"/>
                <a:gd name="csY33" fmla="*/ 20401 h 489662"/>
                <a:gd name="csX34" fmla="*/ 288958 w 679488"/>
                <a:gd name="csY34" fmla="*/ 91578 h 489662"/>
                <a:gd name="csX35" fmla="*/ 388266 w 679488"/>
                <a:gd name="csY35" fmla="*/ 91578 h 489662"/>
                <a:gd name="csX36" fmla="*/ 389717 w 679488"/>
                <a:gd name="csY36" fmla="*/ 91318 h 489662"/>
                <a:gd name="csX37" fmla="*/ 387075 w 679488"/>
                <a:gd name="csY37" fmla="*/ 20364 h 489662"/>
                <a:gd name="csX38" fmla="*/ 407614 w 679488"/>
                <a:gd name="csY38" fmla="*/ 20401 h 489662"/>
                <a:gd name="csX39" fmla="*/ 409475 w 679488"/>
                <a:gd name="csY39" fmla="*/ 91578 h 489662"/>
                <a:gd name="csX40" fmla="*/ 500520 w 679488"/>
                <a:gd name="csY40" fmla="*/ 91578 h 489662"/>
                <a:gd name="csX41" fmla="*/ 488614 w 679488"/>
                <a:gd name="csY41" fmla="*/ 20401 h 489662"/>
                <a:gd name="csX42" fmla="*/ 509113 w 679488"/>
                <a:gd name="csY42" fmla="*/ 20401 h 489662"/>
                <a:gd name="csX43" fmla="*/ 522024 w 679488"/>
                <a:gd name="csY43" fmla="*/ 91578 h 489662"/>
                <a:gd name="csX44" fmla="*/ 600457 w 679488"/>
                <a:gd name="csY44" fmla="*/ 91578 h 489662"/>
                <a:gd name="csX45" fmla="*/ 580774 w 679488"/>
                <a:gd name="csY45" fmla="*/ 20401 h 489662"/>
                <a:gd name="csX46" fmla="*/ 71963 w 679488"/>
                <a:gd name="csY46" fmla="*/ 111782 h 489662"/>
                <a:gd name="csX47" fmla="*/ 48002 w 679488"/>
                <a:gd name="csY47" fmla="*/ 200521 h 489662"/>
                <a:gd name="csX48" fmla="*/ 138564 w 679488"/>
                <a:gd name="csY48" fmla="*/ 200521 h 489662"/>
                <a:gd name="csX49" fmla="*/ 154600 w 679488"/>
                <a:gd name="csY49" fmla="*/ 111782 h 489662"/>
                <a:gd name="csX50" fmla="*/ 71963 w 679488"/>
                <a:gd name="csY50" fmla="*/ 111782 h 489662"/>
                <a:gd name="csX51" fmla="*/ 174947 w 679488"/>
                <a:gd name="csY51" fmla="*/ 111782 h 489662"/>
                <a:gd name="csX52" fmla="*/ 158241 w 679488"/>
                <a:gd name="csY52" fmla="*/ 200521 h 489662"/>
                <a:gd name="csX53" fmla="*/ 263092 w 679488"/>
                <a:gd name="csY53" fmla="*/ 200521 h 489662"/>
                <a:gd name="csX54" fmla="*/ 267297 w 679488"/>
                <a:gd name="csY54" fmla="*/ 111782 h 489662"/>
                <a:gd name="csX55" fmla="*/ 174949 w 679488"/>
                <a:gd name="csY55" fmla="*/ 111782 h 489662"/>
                <a:gd name="csX56" fmla="*/ 524210 w 679488"/>
                <a:gd name="csY56" fmla="*/ 111782 h 489662"/>
                <a:gd name="csX57" fmla="*/ 539502 w 679488"/>
                <a:gd name="csY57" fmla="*/ 200521 h 489662"/>
                <a:gd name="csX58" fmla="*/ 631366 w 679488"/>
                <a:gd name="csY58" fmla="*/ 200521 h 489662"/>
                <a:gd name="csX59" fmla="*/ 606660 w 679488"/>
                <a:gd name="csY59" fmla="*/ 111782 h 489662"/>
                <a:gd name="csX60" fmla="*/ 524210 w 679488"/>
                <a:gd name="csY60" fmla="*/ 111782 h 489662"/>
                <a:gd name="csX61" fmla="*/ 286418 w 679488"/>
                <a:gd name="csY61" fmla="*/ 111782 h 489662"/>
                <a:gd name="csX62" fmla="*/ 282884 w 679488"/>
                <a:gd name="csY62" fmla="*/ 200521 h 489662"/>
                <a:gd name="csX63" fmla="*/ 391640 w 679488"/>
                <a:gd name="csY63" fmla="*/ 200521 h 489662"/>
                <a:gd name="csX64" fmla="*/ 393724 w 679488"/>
                <a:gd name="csY64" fmla="*/ 173285 h 489662"/>
                <a:gd name="csX65" fmla="*/ 391640 w 679488"/>
                <a:gd name="csY65" fmla="*/ 111782 h 489662"/>
                <a:gd name="csX66" fmla="*/ 411624 w 679488"/>
                <a:gd name="csY66" fmla="*/ 111782 h 489662"/>
                <a:gd name="csX67" fmla="*/ 413708 w 679488"/>
                <a:gd name="csY67" fmla="*/ 200521 h 489662"/>
                <a:gd name="csX68" fmla="*/ 518292 w 679488"/>
                <a:gd name="csY68" fmla="*/ 200521 h 489662"/>
                <a:gd name="csX69" fmla="*/ 505121 w 679488"/>
                <a:gd name="csY69" fmla="*/ 111782 h 489662"/>
                <a:gd name="csX70" fmla="*/ 158240 w 679488"/>
                <a:gd name="csY70" fmla="*/ 220205 h 489662"/>
                <a:gd name="csX71" fmla="*/ 154148 w 679488"/>
                <a:gd name="csY71" fmla="*/ 220726 h 489662"/>
                <a:gd name="csX72" fmla="*/ 138558 w 679488"/>
                <a:gd name="csY72" fmla="*/ 305186 h 489662"/>
                <a:gd name="csX73" fmla="*/ 261716 w 679488"/>
                <a:gd name="csY73" fmla="*/ 305186 h 489662"/>
                <a:gd name="csX74" fmla="*/ 263093 w 679488"/>
                <a:gd name="csY74" fmla="*/ 220168 h 489662"/>
                <a:gd name="csX75" fmla="*/ 158242 w 679488"/>
                <a:gd name="csY75" fmla="*/ 220205 h 489662"/>
                <a:gd name="csX76" fmla="*/ 415787 w 679488"/>
                <a:gd name="csY76" fmla="*/ 220205 h 489662"/>
                <a:gd name="csX77" fmla="*/ 418503 w 679488"/>
                <a:gd name="csY77" fmla="*/ 305223 h 489662"/>
                <a:gd name="csX78" fmla="*/ 535965 w 679488"/>
                <a:gd name="csY78" fmla="*/ 305223 h 489662"/>
                <a:gd name="csX79" fmla="*/ 521975 w 679488"/>
                <a:gd name="csY79" fmla="*/ 220205 h 489662"/>
                <a:gd name="csX80" fmla="*/ 415790 w 679488"/>
                <a:gd name="csY80" fmla="*/ 220205 h 489662"/>
                <a:gd name="csX81" fmla="*/ 41969 w 679488"/>
                <a:gd name="csY81" fmla="*/ 220205 h 489662"/>
                <a:gd name="csX82" fmla="*/ 19235 w 679488"/>
                <a:gd name="csY82" fmla="*/ 305223 h 489662"/>
                <a:gd name="csX83" fmla="*/ 118581 w 679488"/>
                <a:gd name="csY83" fmla="*/ 305223 h 489662"/>
                <a:gd name="csX84" fmla="*/ 127622 w 679488"/>
                <a:gd name="csY84" fmla="*/ 256482 h 489662"/>
                <a:gd name="csX85" fmla="*/ 134655 w 679488"/>
                <a:gd name="csY85" fmla="*/ 220242 h 489662"/>
                <a:gd name="csX86" fmla="*/ 282884 w 679488"/>
                <a:gd name="csY86" fmla="*/ 220205 h 489662"/>
                <a:gd name="csX87" fmla="*/ 280838 w 679488"/>
                <a:gd name="csY87" fmla="*/ 305223 h 489662"/>
                <a:gd name="csX88" fmla="*/ 396329 w 679488"/>
                <a:gd name="csY88" fmla="*/ 305223 h 489662"/>
                <a:gd name="csX89" fmla="*/ 398115 w 679488"/>
                <a:gd name="csY89" fmla="*/ 304963 h 489662"/>
                <a:gd name="csX90" fmla="*/ 398152 w 679488"/>
                <a:gd name="csY90" fmla="*/ 281039 h 489662"/>
                <a:gd name="csX91" fmla="*/ 396887 w 679488"/>
                <a:gd name="csY91" fmla="*/ 249562 h 489662"/>
                <a:gd name="csX92" fmla="*/ 396329 w 679488"/>
                <a:gd name="csY92" fmla="*/ 220206 h 489662"/>
                <a:gd name="csX93" fmla="*/ 542326 w 679488"/>
                <a:gd name="csY93" fmla="*/ 220205 h 489662"/>
                <a:gd name="csX94" fmla="*/ 546977 w 679488"/>
                <a:gd name="csY94" fmla="*/ 248408 h 489662"/>
                <a:gd name="csX95" fmla="*/ 552968 w 679488"/>
                <a:gd name="csY95" fmla="*/ 284684 h 489662"/>
                <a:gd name="csX96" fmla="*/ 556279 w 679488"/>
                <a:gd name="csY96" fmla="*/ 305185 h 489662"/>
                <a:gd name="csX97" fmla="*/ 626786 w 679488"/>
                <a:gd name="csY97" fmla="*/ 305222 h 489662"/>
                <a:gd name="csX98" fmla="*/ 658933 w 679488"/>
                <a:gd name="csY98" fmla="*/ 305185 h 489662"/>
                <a:gd name="csX99" fmla="*/ 653538 w 679488"/>
                <a:gd name="csY99" fmla="*/ 278917 h 489662"/>
                <a:gd name="csX100" fmla="*/ 643640 w 679488"/>
                <a:gd name="csY100" fmla="*/ 243571 h 489662"/>
                <a:gd name="csX101" fmla="*/ 638059 w 679488"/>
                <a:gd name="csY101" fmla="*/ 220168 h 4896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Lst>
              <a:rect l="l" t="t" r="r" b="b"/>
              <a:pathLst>
                <a:path w="679488" h="489662">
                  <a:moveTo>
                    <a:pt x="535831" y="570"/>
                  </a:moveTo>
                  <a:cubicBezTo>
                    <a:pt x="545059" y="570"/>
                    <a:pt x="588888" y="-1886"/>
                    <a:pt x="595065" y="3398"/>
                  </a:cubicBezTo>
                  <a:cubicBezTo>
                    <a:pt x="600200" y="7751"/>
                    <a:pt x="614264" y="66204"/>
                    <a:pt x="616906" y="75653"/>
                  </a:cubicBezTo>
                  <a:lnTo>
                    <a:pt x="665648" y="249227"/>
                  </a:lnTo>
                  <a:cubicBezTo>
                    <a:pt x="669033" y="260911"/>
                    <a:pt x="679451" y="292053"/>
                    <a:pt x="679488" y="302694"/>
                  </a:cubicBezTo>
                  <a:cubicBezTo>
                    <a:pt x="679563" y="330637"/>
                    <a:pt x="641351" y="325428"/>
                    <a:pt x="623380" y="325465"/>
                  </a:cubicBezTo>
                  <a:lnTo>
                    <a:pt x="349013" y="325502"/>
                  </a:lnTo>
                  <a:lnTo>
                    <a:pt x="349013" y="469529"/>
                  </a:lnTo>
                  <a:lnTo>
                    <a:pt x="469456" y="469567"/>
                  </a:lnTo>
                  <a:cubicBezTo>
                    <a:pt x="474851" y="469567"/>
                    <a:pt x="484191" y="467818"/>
                    <a:pt x="488544" y="471911"/>
                  </a:cubicBezTo>
                  <a:cubicBezTo>
                    <a:pt x="492562" y="475668"/>
                    <a:pt x="492785" y="482626"/>
                    <a:pt x="488878" y="486533"/>
                  </a:cubicBezTo>
                  <a:cubicBezTo>
                    <a:pt x="484897" y="490515"/>
                    <a:pt x="475707" y="489324"/>
                    <a:pt x="470498" y="489249"/>
                  </a:cubicBezTo>
                  <a:lnTo>
                    <a:pt x="220248" y="489249"/>
                  </a:lnTo>
                  <a:cubicBezTo>
                    <a:pt x="211727" y="489249"/>
                    <a:pt x="202648" y="490180"/>
                    <a:pt x="194240" y="489249"/>
                  </a:cubicBezTo>
                  <a:cubicBezTo>
                    <a:pt x="177274" y="471316"/>
                    <a:pt x="200937" y="469530"/>
                    <a:pt x="213811" y="469530"/>
                  </a:cubicBezTo>
                  <a:lnTo>
                    <a:pt x="329225" y="469530"/>
                  </a:lnTo>
                  <a:lnTo>
                    <a:pt x="329225" y="325502"/>
                  </a:lnTo>
                  <a:cubicBezTo>
                    <a:pt x="310027" y="324833"/>
                    <a:pt x="43923" y="325540"/>
                    <a:pt x="43694" y="325540"/>
                  </a:cubicBezTo>
                  <a:cubicBezTo>
                    <a:pt x="25538" y="325614"/>
                    <a:pt x="-5717" y="328628"/>
                    <a:pt x="906" y="297969"/>
                  </a:cubicBezTo>
                  <a:cubicBezTo>
                    <a:pt x="11696" y="248223"/>
                    <a:pt x="28550" y="194014"/>
                    <a:pt x="42355" y="144865"/>
                  </a:cubicBezTo>
                  <a:lnTo>
                    <a:pt x="64567" y="64907"/>
                  </a:lnTo>
                  <a:cubicBezTo>
                    <a:pt x="67395" y="54638"/>
                    <a:pt x="77255" y="10696"/>
                    <a:pt x="83320" y="4148"/>
                  </a:cubicBezTo>
                  <a:cubicBezTo>
                    <a:pt x="88306" y="-1210"/>
                    <a:pt x="111002" y="613"/>
                    <a:pt x="117737" y="613"/>
                  </a:cubicBezTo>
                  <a:cubicBezTo>
                    <a:pt x="140656" y="539"/>
                    <a:pt x="505547" y="576"/>
                    <a:pt x="535837" y="576"/>
                  </a:cubicBezTo>
                  <a:close/>
                  <a:moveTo>
                    <a:pt x="98053" y="20401"/>
                  </a:moveTo>
                  <a:cubicBezTo>
                    <a:pt x="91095" y="44065"/>
                    <a:pt x="84509" y="67803"/>
                    <a:pt x="78035" y="91578"/>
                  </a:cubicBezTo>
                  <a:lnTo>
                    <a:pt x="158291" y="91578"/>
                  </a:lnTo>
                  <a:lnTo>
                    <a:pt x="166588" y="47674"/>
                  </a:lnTo>
                  <a:cubicBezTo>
                    <a:pt x="168337" y="38633"/>
                    <a:pt x="170495" y="29554"/>
                    <a:pt x="171574" y="20401"/>
                  </a:cubicBezTo>
                  <a:close/>
                  <a:moveTo>
                    <a:pt x="192559" y="20401"/>
                  </a:moveTo>
                  <a:cubicBezTo>
                    <a:pt x="187945" y="44065"/>
                    <a:pt x="182922" y="67803"/>
                    <a:pt x="178904" y="91578"/>
                  </a:cubicBezTo>
                  <a:lnTo>
                    <a:pt x="268461" y="91578"/>
                  </a:lnTo>
                  <a:cubicBezTo>
                    <a:pt x="269800" y="70891"/>
                    <a:pt x="271958" y="40754"/>
                    <a:pt x="270544" y="20401"/>
                  </a:cubicBezTo>
                  <a:close/>
                  <a:moveTo>
                    <a:pt x="290409" y="20401"/>
                  </a:moveTo>
                  <a:cubicBezTo>
                    <a:pt x="292084" y="43991"/>
                    <a:pt x="287619" y="67915"/>
                    <a:pt x="288958" y="91578"/>
                  </a:cubicBezTo>
                  <a:lnTo>
                    <a:pt x="388266" y="91578"/>
                  </a:lnTo>
                  <a:lnTo>
                    <a:pt x="389717" y="91318"/>
                  </a:lnTo>
                  <a:cubicBezTo>
                    <a:pt x="390870" y="88751"/>
                    <a:pt x="387745" y="28178"/>
                    <a:pt x="387075" y="20364"/>
                  </a:cubicBezTo>
                  <a:close/>
                  <a:moveTo>
                    <a:pt x="407614" y="20401"/>
                  </a:moveTo>
                  <a:cubicBezTo>
                    <a:pt x="406573" y="44065"/>
                    <a:pt x="410107" y="67877"/>
                    <a:pt x="409475" y="91578"/>
                  </a:cubicBezTo>
                  <a:lnTo>
                    <a:pt x="500520" y="91578"/>
                  </a:lnTo>
                  <a:cubicBezTo>
                    <a:pt x="500074" y="72343"/>
                    <a:pt x="491181" y="41424"/>
                    <a:pt x="488614" y="20401"/>
                  </a:cubicBezTo>
                  <a:close/>
                  <a:moveTo>
                    <a:pt x="509113" y="20401"/>
                  </a:moveTo>
                  <a:cubicBezTo>
                    <a:pt x="511792" y="39972"/>
                    <a:pt x="516294" y="73607"/>
                    <a:pt x="522024" y="91578"/>
                  </a:cubicBezTo>
                  <a:lnTo>
                    <a:pt x="600457" y="91578"/>
                  </a:lnTo>
                  <a:cubicBezTo>
                    <a:pt x="597145" y="70407"/>
                    <a:pt x="586318" y="42130"/>
                    <a:pt x="580774" y="20401"/>
                  </a:cubicBezTo>
                  <a:close/>
                  <a:moveTo>
                    <a:pt x="71963" y="111782"/>
                  </a:moveTo>
                  <a:cubicBezTo>
                    <a:pt x="64707" y="138981"/>
                    <a:pt x="52987" y="173657"/>
                    <a:pt x="48002" y="200521"/>
                  </a:cubicBezTo>
                  <a:lnTo>
                    <a:pt x="138564" y="200521"/>
                  </a:lnTo>
                  <a:cubicBezTo>
                    <a:pt x="142768" y="170866"/>
                    <a:pt x="148610" y="141175"/>
                    <a:pt x="154600" y="111782"/>
                  </a:cubicBezTo>
                  <a:lnTo>
                    <a:pt x="71963" y="111782"/>
                  </a:lnTo>
                  <a:close/>
                  <a:moveTo>
                    <a:pt x="174947" y="111782"/>
                  </a:moveTo>
                  <a:lnTo>
                    <a:pt x="158241" y="200521"/>
                  </a:lnTo>
                  <a:lnTo>
                    <a:pt x="263092" y="200521"/>
                  </a:lnTo>
                  <a:cubicBezTo>
                    <a:pt x="266441" y="182326"/>
                    <a:pt x="268339" y="131874"/>
                    <a:pt x="267297" y="111782"/>
                  </a:cubicBezTo>
                  <a:lnTo>
                    <a:pt x="174949" y="111782"/>
                  </a:lnTo>
                  <a:close/>
                  <a:moveTo>
                    <a:pt x="524210" y="111782"/>
                  </a:moveTo>
                  <a:cubicBezTo>
                    <a:pt x="526740" y="132432"/>
                    <a:pt x="533326" y="181359"/>
                    <a:pt x="539502" y="200521"/>
                  </a:cubicBezTo>
                  <a:lnTo>
                    <a:pt x="631366" y="200521"/>
                  </a:lnTo>
                  <a:cubicBezTo>
                    <a:pt x="622957" y="171015"/>
                    <a:pt x="614139" y="141548"/>
                    <a:pt x="606660" y="111782"/>
                  </a:cubicBezTo>
                  <a:lnTo>
                    <a:pt x="524210" y="111782"/>
                  </a:lnTo>
                  <a:close/>
                  <a:moveTo>
                    <a:pt x="286418" y="111782"/>
                  </a:moveTo>
                  <a:cubicBezTo>
                    <a:pt x="287646" y="131650"/>
                    <a:pt x="286753" y="181508"/>
                    <a:pt x="282884" y="200521"/>
                  </a:cubicBezTo>
                  <a:lnTo>
                    <a:pt x="391640" y="200521"/>
                  </a:lnTo>
                  <a:cubicBezTo>
                    <a:pt x="398077" y="200037"/>
                    <a:pt x="393947" y="179238"/>
                    <a:pt x="393724" y="173285"/>
                  </a:cubicBezTo>
                  <a:cubicBezTo>
                    <a:pt x="392831" y="152784"/>
                    <a:pt x="391566" y="132320"/>
                    <a:pt x="391640" y="111782"/>
                  </a:cubicBezTo>
                  <a:close/>
                  <a:moveTo>
                    <a:pt x="411624" y="111782"/>
                  </a:moveTo>
                  <a:cubicBezTo>
                    <a:pt x="410024" y="141362"/>
                    <a:pt x="415903" y="171090"/>
                    <a:pt x="413708" y="200521"/>
                  </a:cubicBezTo>
                  <a:lnTo>
                    <a:pt x="518292" y="200521"/>
                  </a:lnTo>
                  <a:cubicBezTo>
                    <a:pt x="516097" y="172392"/>
                    <a:pt x="503708" y="138534"/>
                    <a:pt x="505121" y="111782"/>
                  </a:cubicBezTo>
                  <a:close/>
                  <a:moveTo>
                    <a:pt x="158240" y="220205"/>
                  </a:moveTo>
                  <a:cubicBezTo>
                    <a:pt x="156826" y="220242"/>
                    <a:pt x="155338" y="220019"/>
                    <a:pt x="154148" y="220726"/>
                  </a:cubicBezTo>
                  <a:cubicBezTo>
                    <a:pt x="150390" y="246026"/>
                    <a:pt x="145218" y="280554"/>
                    <a:pt x="138558" y="305186"/>
                  </a:cubicBezTo>
                  <a:lnTo>
                    <a:pt x="261716" y="305186"/>
                  </a:lnTo>
                  <a:cubicBezTo>
                    <a:pt x="260712" y="276314"/>
                    <a:pt x="263986" y="247887"/>
                    <a:pt x="263093" y="220168"/>
                  </a:cubicBezTo>
                  <a:cubicBezTo>
                    <a:pt x="228192" y="219684"/>
                    <a:pt x="193181" y="220205"/>
                    <a:pt x="158242" y="220205"/>
                  </a:cubicBezTo>
                  <a:close/>
                  <a:moveTo>
                    <a:pt x="415787" y="220205"/>
                  </a:moveTo>
                  <a:cubicBezTo>
                    <a:pt x="414819" y="248483"/>
                    <a:pt x="419396" y="276871"/>
                    <a:pt x="418503" y="305223"/>
                  </a:cubicBezTo>
                  <a:lnTo>
                    <a:pt x="535965" y="305223"/>
                  </a:lnTo>
                  <a:cubicBezTo>
                    <a:pt x="532691" y="276760"/>
                    <a:pt x="526626" y="248483"/>
                    <a:pt x="521975" y="220205"/>
                  </a:cubicBezTo>
                  <a:lnTo>
                    <a:pt x="415790" y="220205"/>
                  </a:lnTo>
                  <a:close/>
                  <a:moveTo>
                    <a:pt x="41969" y="220205"/>
                  </a:moveTo>
                  <a:cubicBezTo>
                    <a:pt x="33634" y="245357"/>
                    <a:pt x="25523" y="279439"/>
                    <a:pt x="19235" y="305223"/>
                  </a:cubicBezTo>
                  <a:lnTo>
                    <a:pt x="118581" y="305223"/>
                  </a:lnTo>
                  <a:lnTo>
                    <a:pt x="127622" y="256482"/>
                  </a:lnTo>
                  <a:cubicBezTo>
                    <a:pt x="129966" y="244427"/>
                    <a:pt x="132757" y="232334"/>
                    <a:pt x="134655" y="220242"/>
                  </a:cubicBezTo>
                  <a:close/>
                  <a:moveTo>
                    <a:pt x="282884" y="220205"/>
                  </a:moveTo>
                  <a:cubicBezTo>
                    <a:pt x="283926" y="248445"/>
                    <a:pt x="280280" y="276945"/>
                    <a:pt x="280838" y="305223"/>
                  </a:cubicBezTo>
                  <a:lnTo>
                    <a:pt x="396329" y="305223"/>
                  </a:lnTo>
                  <a:lnTo>
                    <a:pt x="398115" y="304963"/>
                  </a:lnTo>
                  <a:cubicBezTo>
                    <a:pt x="400719" y="301391"/>
                    <a:pt x="398412" y="285876"/>
                    <a:pt x="398152" y="281039"/>
                  </a:cubicBezTo>
                  <a:lnTo>
                    <a:pt x="396887" y="249562"/>
                  </a:lnTo>
                  <a:cubicBezTo>
                    <a:pt x="396440" y="239777"/>
                    <a:pt x="395622" y="229991"/>
                    <a:pt x="396329" y="220206"/>
                  </a:cubicBezTo>
                  <a:close/>
                  <a:moveTo>
                    <a:pt x="542326" y="220205"/>
                  </a:moveTo>
                  <a:cubicBezTo>
                    <a:pt x="543405" y="229656"/>
                    <a:pt x="545377" y="239032"/>
                    <a:pt x="546977" y="248408"/>
                  </a:cubicBezTo>
                  <a:lnTo>
                    <a:pt x="552968" y="284684"/>
                  </a:lnTo>
                  <a:cubicBezTo>
                    <a:pt x="554084" y="291456"/>
                    <a:pt x="555609" y="298377"/>
                    <a:pt x="556279" y="305185"/>
                  </a:cubicBezTo>
                  <a:lnTo>
                    <a:pt x="626786" y="305222"/>
                  </a:lnTo>
                  <a:cubicBezTo>
                    <a:pt x="636423" y="305222"/>
                    <a:pt x="649817" y="306078"/>
                    <a:pt x="658933" y="305185"/>
                  </a:cubicBezTo>
                  <a:cubicBezTo>
                    <a:pt x="659082" y="296144"/>
                    <a:pt x="655994" y="287549"/>
                    <a:pt x="653538" y="278917"/>
                  </a:cubicBezTo>
                  <a:lnTo>
                    <a:pt x="643640" y="243571"/>
                  </a:lnTo>
                  <a:cubicBezTo>
                    <a:pt x="641520" y="235869"/>
                    <a:pt x="638878" y="228130"/>
                    <a:pt x="638059" y="220168"/>
                  </a:cubicBezTo>
                  <a:close/>
                </a:path>
              </a:pathLst>
            </a:custGeom>
            <a:solidFill>
              <a:srgbClr val="000000"/>
            </a:solidFill>
            <a:ln w="9525" cap="flat">
              <a:noFill/>
              <a:prstDash val="solid"/>
              <a:miter/>
            </a:ln>
          </p:spPr>
        </p:sp>
        <p:sp>
          <p:nvSpPr>
            <p:cNvPr id="527" name="Freeform: Shape 526">
              <a:extLst>
                <a:ext uri="{FF2B5EF4-FFF2-40B4-BE49-F238E27FC236}">
                  <a16:creationId xmlns:a16="http://schemas.microsoft.com/office/drawing/2014/main" id="{CE834285-5489-08E1-A0C0-64635D171C54}"/>
                </a:ext>
              </a:extLst>
            </p:cNvPr>
            <p:cNvSpPr/>
            <p:nvPr/>
          </p:nvSpPr>
          <p:spPr>
            <a:xfrm>
              <a:off x="10465725" y="2293198"/>
              <a:ext cx="52563" cy="51450"/>
            </a:xfrm>
            <a:custGeom>
              <a:avLst/>
              <a:gdLst>
                <a:gd name="csX0" fmla="*/ 45547 w 52563"/>
                <a:gd name="csY0" fmla="*/ 51297 h 51450"/>
                <a:gd name="csX1" fmla="*/ 1159 w 52563"/>
                <a:gd name="csY1" fmla="*/ 13644 h 51450"/>
                <a:gd name="csX2" fmla="*/ 6815 w 52563"/>
                <a:gd name="csY2" fmla="*/ 26 h 51450"/>
                <a:gd name="csX3" fmla="*/ 51649 w 52563"/>
                <a:gd name="csY3" fmla="*/ 38796 h 51450"/>
                <a:gd name="csX4" fmla="*/ 45547 w 52563"/>
                <a:gd name="csY4" fmla="*/ 51297 h 51450"/>
              </a:gdLst>
              <a:ahLst/>
              <a:cxnLst>
                <a:cxn ang="0">
                  <a:pos x="csX0" y="csY0"/>
                </a:cxn>
                <a:cxn ang="0">
                  <a:pos x="csX1" y="csY1"/>
                </a:cxn>
                <a:cxn ang="0">
                  <a:pos x="csX2" y="csY2"/>
                </a:cxn>
                <a:cxn ang="0">
                  <a:pos x="csX3" y="csY3"/>
                </a:cxn>
                <a:cxn ang="0">
                  <a:pos x="csX4" y="csY4"/>
                </a:cxn>
              </a:cxnLst>
              <a:rect l="l" t="t" r="r" b="b"/>
              <a:pathLst>
                <a:path w="52563" h="51450">
                  <a:moveTo>
                    <a:pt x="45547" y="51297"/>
                  </a:moveTo>
                  <a:cubicBezTo>
                    <a:pt x="34459" y="54014"/>
                    <a:pt x="4397" y="19820"/>
                    <a:pt x="1159" y="13644"/>
                  </a:cubicBezTo>
                  <a:cubicBezTo>
                    <a:pt x="-1892" y="7803"/>
                    <a:pt x="1457" y="2593"/>
                    <a:pt x="6815" y="26"/>
                  </a:cubicBezTo>
                  <a:cubicBezTo>
                    <a:pt x="17977" y="-1053"/>
                    <a:pt x="47631" y="31392"/>
                    <a:pt x="51649" y="38796"/>
                  </a:cubicBezTo>
                  <a:cubicBezTo>
                    <a:pt x="54551" y="44154"/>
                    <a:pt x="50012" y="48916"/>
                    <a:pt x="45547" y="51297"/>
                  </a:cubicBezTo>
                  <a:close/>
                </a:path>
              </a:pathLst>
            </a:custGeom>
            <a:solidFill>
              <a:srgbClr val="000000"/>
            </a:solidFill>
            <a:ln w="9525" cap="flat">
              <a:noFill/>
              <a:prstDash val="solid"/>
              <a:miter/>
            </a:ln>
          </p:spPr>
        </p:sp>
      </p:grpSp>
      <p:sp>
        <p:nvSpPr>
          <p:cNvPr id="528" name="TextBox 527">
            <a:extLst>
              <a:ext uri="{FF2B5EF4-FFF2-40B4-BE49-F238E27FC236}">
                <a16:creationId xmlns:a16="http://schemas.microsoft.com/office/drawing/2014/main" id="{9FD1C72C-9DA5-02DE-26E7-F9EB44469AA0}"/>
              </a:ext>
            </a:extLst>
          </p:cNvPr>
          <p:cNvSpPr txBox="1"/>
          <p:nvPr/>
        </p:nvSpPr>
        <p:spPr>
          <a:xfrm>
            <a:off x="779038" y="4350140"/>
            <a:ext cx="484099" cy="21544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Kerala</a:t>
            </a:r>
          </a:p>
        </p:txBody>
      </p:sp>
      <p:cxnSp>
        <p:nvCxnSpPr>
          <p:cNvPr id="529" name="Straight Arrow Connector 528">
            <a:extLst>
              <a:ext uri="{FF2B5EF4-FFF2-40B4-BE49-F238E27FC236}">
                <a16:creationId xmlns:a16="http://schemas.microsoft.com/office/drawing/2014/main" id="{CFACB11C-5D30-DCD7-B60A-9C1F0953E4CA}"/>
              </a:ext>
            </a:extLst>
          </p:cNvPr>
          <p:cNvCxnSpPr>
            <a:cxnSpLocks/>
          </p:cNvCxnSpPr>
          <p:nvPr/>
        </p:nvCxnSpPr>
        <p:spPr>
          <a:xfrm flipH="1" flipV="1">
            <a:off x="1180490" y="4457862"/>
            <a:ext cx="219476" cy="94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32" name="Freeform: Shape 531">
            <a:extLst>
              <a:ext uri="{FF2B5EF4-FFF2-40B4-BE49-F238E27FC236}">
                <a16:creationId xmlns:a16="http://schemas.microsoft.com/office/drawing/2014/main" id="{160B272D-86FC-C26D-F18F-EE9CB77030F9}"/>
              </a:ext>
            </a:extLst>
          </p:cNvPr>
          <p:cNvSpPr/>
          <p:nvPr/>
        </p:nvSpPr>
        <p:spPr>
          <a:xfrm>
            <a:off x="842962" y="4529840"/>
            <a:ext cx="123683" cy="206093"/>
          </a:xfrm>
          <a:custGeom>
            <a:avLst/>
            <a:gdLst>
              <a:gd name="csX0" fmla="*/ 438355 w 457292"/>
              <a:gd name="csY0" fmla="*/ 340886 h 761987"/>
              <a:gd name="csX1" fmla="*/ 389651 w 457292"/>
              <a:gd name="csY1" fmla="*/ 305427 h 761987"/>
              <a:gd name="csX2" fmla="*/ 403492 w 457292"/>
              <a:gd name="csY2" fmla="*/ 305427 h 761987"/>
              <a:gd name="csX3" fmla="*/ 457293 w 457292"/>
              <a:gd name="csY3" fmla="*/ 251626 h 761987"/>
              <a:gd name="csX4" fmla="*/ 403492 w 457292"/>
              <a:gd name="csY4" fmla="*/ 197825 h 761987"/>
              <a:gd name="csX5" fmla="*/ 274456 w 457292"/>
              <a:gd name="csY5" fmla="*/ 197825 h 761987"/>
              <a:gd name="csX6" fmla="*/ 270066 w 457292"/>
              <a:gd name="csY6" fmla="*/ 198011 h 761987"/>
              <a:gd name="csX7" fmla="*/ 268987 w 457292"/>
              <a:gd name="csY7" fmla="*/ 197267 h 761987"/>
              <a:gd name="csX8" fmla="*/ 264150 w 457292"/>
              <a:gd name="csY8" fmla="*/ 33999 h 761987"/>
              <a:gd name="csX9" fmla="*/ 262104 w 457292"/>
              <a:gd name="csY9" fmla="*/ 23060 h 761987"/>
              <a:gd name="csX10" fmla="*/ 232711 w 457292"/>
              <a:gd name="csY10" fmla="*/ 103 h 761987"/>
              <a:gd name="csX11" fmla="*/ 200266 w 457292"/>
              <a:gd name="csY11" fmla="*/ 18185 h 761987"/>
              <a:gd name="csX12" fmla="*/ 195616 w 457292"/>
              <a:gd name="csY12" fmla="*/ 33254 h 761987"/>
              <a:gd name="csX13" fmla="*/ 177272 w 457292"/>
              <a:gd name="csY13" fmla="*/ 205599 h 761987"/>
              <a:gd name="csX14" fmla="*/ 155915 w 457292"/>
              <a:gd name="csY14" fmla="*/ 251698 h 761987"/>
              <a:gd name="csX15" fmla="*/ 16869 w 457292"/>
              <a:gd name="csY15" fmla="*/ 337572 h 761987"/>
              <a:gd name="csX16" fmla="*/ 8461 w 457292"/>
              <a:gd name="csY16" fmla="*/ 344827 h 761987"/>
              <a:gd name="csX17" fmla="*/ 3289 w 457292"/>
              <a:gd name="csY17" fmla="*/ 381737 h 761987"/>
              <a:gd name="csX18" fmla="*/ 34097 w 457292"/>
              <a:gd name="csY18" fmla="*/ 400824 h 761987"/>
              <a:gd name="csX19" fmla="*/ 35027 w 457292"/>
              <a:gd name="csY19" fmla="*/ 400824 h 761987"/>
              <a:gd name="csX20" fmla="*/ 50505 w 457292"/>
              <a:gd name="csY20" fmla="*/ 397289 h 761987"/>
              <a:gd name="csX21" fmla="*/ 208896 w 457292"/>
              <a:gd name="csY21" fmla="*/ 327042 h 761987"/>
              <a:gd name="csX22" fmla="*/ 228095 w 457292"/>
              <a:gd name="csY22" fmla="*/ 329647 h 761987"/>
              <a:gd name="csX23" fmla="*/ 234941 w 457292"/>
              <a:gd name="csY23" fmla="*/ 329312 h 761987"/>
              <a:gd name="csX24" fmla="*/ 234941 w 457292"/>
              <a:gd name="csY24" fmla="*/ 698996 h 761987"/>
              <a:gd name="csX25" fmla="*/ 234011 w 457292"/>
              <a:gd name="csY25" fmla="*/ 698996 h 761987"/>
              <a:gd name="csX26" fmla="*/ 182739 w 457292"/>
              <a:gd name="csY26" fmla="*/ 750267 h 761987"/>
              <a:gd name="csX27" fmla="*/ 182739 w 457292"/>
              <a:gd name="csY27" fmla="*/ 752388 h 761987"/>
              <a:gd name="csX28" fmla="*/ 192487 w 457292"/>
              <a:gd name="csY28" fmla="*/ 761988 h 761987"/>
              <a:gd name="csX29" fmla="*/ 363118 w 457292"/>
              <a:gd name="csY29" fmla="*/ 761988 h 761987"/>
              <a:gd name="csX30" fmla="*/ 372792 w 457292"/>
              <a:gd name="csY30" fmla="*/ 752314 h 761987"/>
              <a:gd name="csX31" fmla="*/ 372755 w 457292"/>
              <a:gd name="csY31" fmla="*/ 750230 h 761987"/>
              <a:gd name="csX32" fmla="*/ 321483 w 457292"/>
              <a:gd name="csY32" fmla="*/ 698959 h 761987"/>
              <a:gd name="csX33" fmla="*/ 320553 w 457292"/>
              <a:gd name="csY33" fmla="*/ 698959 h 761987"/>
              <a:gd name="csX34" fmla="*/ 320590 w 457292"/>
              <a:gd name="csY34" fmla="*/ 355202 h 761987"/>
              <a:gd name="csX35" fmla="*/ 403487 w 457292"/>
              <a:gd name="csY35" fmla="*/ 399850 h 761987"/>
              <a:gd name="csX36" fmla="*/ 413980 w 457292"/>
              <a:gd name="csY36" fmla="*/ 403497 h 761987"/>
              <a:gd name="csX37" fmla="*/ 420677 w 457292"/>
              <a:gd name="csY37" fmla="*/ 404129 h 761987"/>
              <a:gd name="csX38" fmla="*/ 448546 w 457292"/>
              <a:gd name="csY38" fmla="*/ 389582 h 761987"/>
              <a:gd name="csX39" fmla="*/ 449178 w 457292"/>
              <a:gd name="csY39" fmla="*/ 352524 h 761987"/>
              <a:gd name="csX40" fmla="*/ 438351 w 457292"/>
              <a:gd name="csY40" fmla="*/ 340877 h 761987"/>
              <a:gd name="csX41" fmla="*/ 437983 w 457292"/>
              <a:gd name="csY41" fmla="*/ 251626 h 761987"/>
              <a:gd name="csX42" fmla="*/ 403529 w 457292"/>
              <a:gd name="csY42" fmla="*/ 286080 h 761987"/>
              <a:gd name="csX43" fmla="*/ 363159 w 457292"/>
              <a:gd name="csY43" fmla="*/ 286080 h 761987"/>
              <a:gd name="csX44" fmla="*/ 298382 w 457292"/>
              <a:gd name="csY44" fmla="*/ 238864 h 761987"/>
              <a:gd name="csX45" fmla="*/ 288671 w 457292"/>
              <a:gd name="csY45" fmla="*/ 217136 h 761987"/>
              <a:gd name="csX46" fmla="*/ 403561 w 457292"/>
              <a:gd name="csY46" fmla="*/ 217136 h 761987"/>
              <a:gd name="csX47" fmla="*/ 437978 w 457292"/>
              <a:gd name="csY47" fmla="*/ 251627 h 761987"/>
              <a:gd name="csX48" fmla="*/ 214888 w 457292"/>
              <a:gd name="csY48" fmla="*/ 35227 h 761987"/>
              <a:gd name="csX49" fmla="*/ 217307 w 457292"/>
              <a:gd name="csY49" fmla="*/ 27339 h 761987"/>
              <a:gd name="csX50" fmla="*/ 231259 w 457292"/>
              <a:gd name="csY50" fmla="*/ 19340 h 761987"/>
              <a:gd name="csX51" fmla="*/ 243946 w 457292"/>
              <a:gd name="csY51" fmla="*/ 29497 h 761987"/>
              <a:gd name="csX52" fmla="*/ 244877 w 457292"/>
              <a:gd name="csY52" fmla="*/ 34520 h 761987"/>
              <a:gd name="csX53" fmla="*/ 249416 w 457292"/>
              <a:gd name="csY53" fmla="*/ 187778 h 761987"/>
              <a:gd name="csX54" fmla="*/ 228207 w 457292"/>
              <a:gd name="csY54" fmla="*/ 184615 h 761987"/>
              <a:gd name="csX55" fmla="*/ 198293 w 457292"/>
              <a:gd name="csY55" fmla="*/ 191089 h 761987"/>
              <a:gd name="csX56" fmla="*/ 42810 w 457292"/>
              <a:gd name="csY56" fmla="*/ 379537 h 761987"/>
              <a:gd name="csX57" fmla="*/ 34699 w 457292"/>
              <a:gd name="csY57" fmla="*/ 381435 h 761987"/>
              <a:gd name="csX58" fmla="*/ 20821 w 457292"/>
              <a:gd name="csY58" fmla="*/ 373361 h 761987"/>
              <a:gd name="csX59" fmla="*/ 23276 w 457292"/>
              <a:gd name="csY59" fmla="*/ 357324 h 761987"/>
              <a:gd name="csX60" fmla="*/ 27146 w 457292"/>
              <a:gd name="csY60" fmla="*/ 353939 h 761987"/>
              <a:gd name="csX61" fmla="*/ 157629 w 457292"/>
              <a:gd name="csY61" fmla="*/ 273348 h 761987"/>
              <a:gd name="csX62" fmla="*/ 186092 w 457292"/>
              <a:gd name="csY62" fmla="*/ 315988 h 761987"/>
              <a:gd name="csX63" fmla="*/ 175083 w 457292"/>
              <a:gd name="csY63" fmla="*/ 257093 h 761987"/>
              <a:gd name="csX64" fmla="*/ 228215 w 457292"/>
              <a:gd name="csY64" fmla="*/ 203925 h 761987"/>
              <a:gd name="csX65" fmla="*/ 281383 w 457292"/>
              <a:gd name="csY65" fmla="*/ 257093 h 761987"/>
              <a:gd name="csX66" fmla="*/ 228215 w 457292"/>
              <a:gd name="csY66" fmla="*/ 310262 h 761987"/>
              <a:gd name="csX67" fmla="*/ 175083 w 457292"/>
              <a:gd name="csY67" fmla="*/ 257093 h 761987"/>
              <a:gd name="csX68" fmla="*/ 352563 w 457292"/>
              <a:gd name="csY68" fmla="*/ 742678 h 761987"/>
              <a:gd name="csX69" fmla="*/ 203068 w 457292"/>
              <a:gd name="csY69" fmla="*/ 742678 h 761987"/>
              <a:gd name="csX70" fmla="*/ 234098 w 457292"/>
              <a:gd name="csY70" fmla="*/ 718307 h 761987"/>
              <a:gd name="csX71" fmla="*/ 321498 w 457292"/>
              <a:gd name="csY71" fmla="*/ 718307 h 761987"/>
              <a:gd name="csX72" fmla="*/ 352566 w 457292"/>
              <a:gd name="csY72" fmla="*/ 742678 h 761987"/>
              <a:gd name="csX73" fmla="*/ 301254 w 457292"/>
              <a:gd name="csY73" fmla="*/ 698960 h 761987"/>
              <a:gd name="csX74" fmla="*/ 254336 w 457292"/>
              <a:gd name="csY74" fmla="*/ 698960 h 761987"/>
              <a:gd name="csX75" fmla="*/ 254336 w 457292"/>
              <a:gd name="csY75" fmla="*/ 324694 h 761987"/>
              <a:gd name="csX76" fmla="*/ 259620 w 457292"/>
              <a:gd name="csY76" fmla="*/ 322424 h 761987"/>
              <a:gd name="csX77" fmla="*/ 301254 w 457292"/>
              <a:gd name="csY77" fmla="*/ 344823 h 761987"/>
              <a:gd name="csX78" fmla="*/ 432633 w 457292"/>
              <a:gd name="csY78" fmla="*/ 378644 h 761987"/>
              <a:gd name="csX79" fmla="*/ 417415 w 457292"/>
              <a:gd name="csY79" fmla="*/ 384522 h 761987"/>
              <a:gd name="csX80" fmla="*/ 412615 w 457292"/>
              <a:gd name="csY80" fmla="*/ 382885 h 761987"/>
              <a:gd name="csX81" fmla="*/ 315688 w 457292"/>
              <a:gd name="csY81" fmla="*/ 330683 h 761987"/>
              <a:gd name="csX82" fmla="*/ 315279 w 457292"/>
              <a:gd name="csY82" fmla="*/ 330460 h 761987"/>
              <a:gd name="csX83" fmla="*/ 277552 w 457292"/>
              <a:gd name="csY83" fmla="*/ 310145 h 761987"/>
              <a:gd name="csX84" fmla="*/ 300322 w 457292"/>
              <a:gd name="csY84" fmla="*/ 264269 h 761987"/>
              <a:gd name="csX85" fmla="*/ 427014 w 457292"/>
              <a:gd name="csY85" fmla="*/ 356542 h 761987"/>
              <a:gd name="csX86" fmla="*/ 432670 w 457292"/>
              <a:gd name="csY86" fmla="*/ 362607 h 761987"/>
              <a:gd name="csX87" fmla="*/ 432632 w 457292"/>
              <a:gd name="csY87" fmla="*/ 378644 h 7619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Lst>
            <a:rect l="l" t="t" r="r" b="b"/>
            <a:pathLst>
              <a:path w="457292" h="761987">
                <a:moveTo>
                  <a:pt x="438355" y="340886"/>
                </a:moveTo>
                <a:lnTo>
                  <a:pt x="389651" y="305427"/>
                </a:lnTo>
                <a:lnTo>
                  <a:pt x="403492" y="305427"/>
                </a:lnTo>
                <a:cubicBezTo>
                  <a:pt x="433146" y="305427"/>
                  <a:pt x="457293" y="281279"/>
                  <a:pt x="457293" y="251626"/>
                </a:cubicBezTo>
                <a:cubicBezTo>
                  <a:pt x="457293" y="221973"/>
                  <a:pt x="433145" y="197825"/>
                  <a:pt x="403492" y="197825"/>
                </a:cubicBezTo>
                <a:lnTo>
                  <a:pt x="274456" y="197825"/>
                </a:lnTo>
                <a:cubicBezTo>
                  <a:pt x="272968" y="197825"/>
                  <a:pt x="271480" y="197899"/>
                  <a:pt x="270066" y="198011"/>
                </a:cubicBezTo>
                <a:cubicBezTo>
                  <a:pt x="269694" y="197750"/>
                  <a:pt x="269359" y="197490"/>
                  <a:pt x="268987" y="197267"/>
                </a:cubicBezTo>
                <a:lnTo>
                  <a:pt x="264150" y="33999"/>
                </a:lnTo>
                <a:cubicBezTo>
                  <a:pt x="264038" y="30204"/>
                  <a:pt x="263369" y="26557"/>
                  <a:pt x="262104" y="23060"/>
                </a:cubicBezTo>
                <a:cubicBezTo>
                  <a:pt x="257416" y="9963"/>
                  <a:pt x="246179" y="1182"/>
                  <a:pt x="232711" y="103"/>
                </a:cubicBezTo>
                <a:cubicBezTo>
                  <a:pt x="219354" y="-939"/>
                  <a:pt x="206926" y="5982"/>
                  <a:pt x="200266" y="18185"/>
                </a:cubicBezTo>
                <a:cubicBezTo>
                  <a:pt x="197774" y="22836"/>
                  <a:pt x="196174" y="28083"/>
                  <a:pt x="195616" y="33254"/>
                </a:cubicBezTo>
                <a:lnTo>
                  <a:pt x="177272" y="205599"/>
                </a:lnTo>
                <a:cubicBezTo>
                  <a:pt x="165180" y="217543"/>
                  <a:pt x="157255" y="233727"/>
                  <a:pt x="155915" y="251698"/>
                </a:cubicBezTo>
                <a:lnTo>
                  <a:pt x="16869" y="337572"/>
                </a:lnTo>
                <a:cubicBezTo>
                  <a:pt x="13744" y="339544"/>
                  <a:pt x="10916" y="341962"/>
                  <a:pt x="8461" y="344827"/>
                </a:cubicBezTo>
                <a:cubicBezTo>
                  <a:pt x="-543" y="355394"/>
                  <a:pt x="-2515" y="369533"/>
                  <a:pt x="3289" y="381737"/>
                </a:cubicBezTo>
                <a:cubicBezTo>
                  <a:pt x="8944" y="393569"/>
                  <a:pt x="20702" y="400824"/>
                  <a:pt x="34097" y="400824"/>
                </a:cubicBezTo>
                <a:lnTo>
                  <a:pt x="35027" y="400824"/>
                </a:lnTo>
                <a:cubicBezTo>
                  <a:pt x="40236" y="400712"/>
                  <a:pt x="45407" y="399522"/>
                  <a:pt x="50505" y="397289"/>
                </a:cubicBezTo>
                <a:lnTo>
                  <a:pt x="208896" y="327042"/>
                </a:lnTo>
                <a:cubicBezTo>
                  <a:pt x="214998" y="328717"/>
                  <a:pt x="221435" y="329647"/>
                  <a:pt x="228095" y="329647"/>
                </a:cubicBezTo>
                <a:cubicBezTo>
                  <a:pt x="230402" y="329647"/>
                  <a:pt x="232671" y="329535"/>
                  <a:pt x="234941" y="329312"/>
                </a:cubicBezTo>
                <a:lnTo>
                  <a:pt x="234941" y="698996"/>
                </a:lnTo>
                <a:lnTo>
                  <a:pt x="234011" y="698996"/>
                </a:lnTo>
                <a:cubicBezTo>
                  <a:pt x="205733" y="698996"/>
                  <a:pt x="182739" y="721991"/>
                  <a:pt x="182739" y="750267"/>
                </a:cubicBezTo>
                <a:lnTo>
                  <a:pt x="182739" y="752388"/>
                </a:lnTo>
                <a:cubicBezTo>
                  <a:pt x="182814" y="757672"/>
                  <a:pt x="187167" y="761988"/>
                  <a:pt x="192487" y="761988"/>
                </a:cubicBezTo>
                <a:lnTo>
                  <a:pt x="363118" y="761988"/>
                </a:lnTo>
                <a:cubicBezTo>
                  <a:pt x="368439" y="761988"/>
                  <a:pt x="372792" y="757672"/>
                  <a:pt x="372792" y="752314"/>
                </a:cubicBezTo>
                <a:lnTo>
                  <a:pt x="372755" y="750230"/>
                </a:lnTo>
                <a:cubicBezTo>
                  <a:pt x="372755" y="721953"/>
                  <a:pt x="349760" y="698959"/>
                  <a:pt x="321483" y="698959"/>
                </a:cubicBezTo>
                <a:lnTo>
                  <a:pt x="320553" y="698959"/>
                </a:lnTo>
                <a:lnTo>
                  <a:pt x="320590" y="355202"/>
                </a:lnTo>
                <a:lnTo>
                  <a:pt x="403487" y="399850"/>
                </a:lnTo>
                <a:cubicBezTo>
                  <a:pt x="406799" y="401636"/>
                  <a:pt x="410333" y="402864"/>
                  <a:pt x="413980" y="403497"/>
                </a:cubicBezTo>
                <a:cubicBezTo>
                  <a:pt x="416213" y="403906"/>
                  <a:pt x="418445" y="404129"/>
                  <a:pt x="420677" y="404129"/>
                </a:cubicBezTo>
                <a:cubicBezTo>
                  <a:pt x="431877" y="404129"/>
                  <a:pt x="442183" y="398883"/>
                  <a:pt x="448546" y="389582"/>
                </a:cubicBezTo>
                <a:cubicBezTo>
                  <a:pt x="456136" y="378531"/>
                  <a:pt x="456396" y="364318"/>
                  <a:pt x="449178" y="352524"/>
                </a:cubicBezTo>
                <a:cubicBezTo>
                  <a:pt x="446350" y="347947"/>
                  <a:pt x="442741" y="344040"/>
                  <a:pt x="438351" y="340877"/>
                </a:cubicBezTo>
                <a:close/>
                <a:moveTo>
                  <a:pt x="437983" y="251626"/>
                </a:moveTo>
                <a:cubicBezTo>
                  <a:pt x="437983" y="270639"/>
                  <a:pt x="422505" y="286080"/>
                  <a:pt x="403529" y="286080"/>
                </a:cubicBezTo>
                <a:lnTo>
                  <a:pt x="363159" y="286080"/>
                </a:lnTo>
                <a:lnTo>
                  <a:pt x="298382" y="238864"/>
                </a:lnTo>
                <a:cubicBezTo>
                  <a:pt x="296335" y="231014"/>
                  <a:pt x="293024" y="223721"/>
                  <a:pt x="288671" y="217136"/>
                </a:cubicBezTo>
                <a:lnTo>
                  <a:pt x="403561" y="217136"/>
                </a:lnTo>
                <a:cubicBezTo>
                  <a:pt x="422537" y="217173"/>
                  <a:pt x="437978" y="232614"/>
                  <a:pt x="437978" y="251627"/>
                </a:cubicBezTo>
                <a:close/>
                <a:moveTo>
                  <a:pt x="214888" y="35227"/>
                </a:moveTo>
                <a:cubicBezTo>
                  <a:pt x="215186" y="32511"/>
                  <a:pt x="216005" y="29758"/>
                  <a:pt x="217307" y="27339"/>
                </a:cubicBezTo>
                <a:cubicBezTo>
                  <a:pt x="220283" y="21870"/>
                  <a:pt x="225492" y="18893"/>
                  <a:pt x="231259" y="19340"/>
                </a:cubicBezTo>
                <a:cubicBezTo>
                  <a:pt x="237101" y="19786"/>
                  <a:pt x="241826" y="23582"/>
                  <a:pt x="243946" y="29497"/>
                </a:cubicBezTo>
                <a:cubicBezTo>
                  <a:pt x="244504" y="31060"/>
                  <a:pt x="244802" y="32772"/>
                  <a:pt x="244877" y="34520"/>
                </a:cubicBezTo>
                <a:lnTo>
                  <a:pt x="249416" y="187778"/>
                </a:lnTo>
                <a:cubicBezTo>
                  <a:pt x="242719" y="185731"/>
                  <a:pt x="235575" y="184615"/>
                  <a:pt x="228207" y="184615"/>
                </a:cubicBezTo>
                <a:cubicBezTo>
                  <a:pt x="217529" y="184615"/>
                  <a:pt x="207446" y="186959"/>
                  <a:pt x="198293" y="191089"/>
                </a:cubicBezTo>
                <a:close/>
                <a:moveTo>
                  <a:pt x="42810" y="379537"/>
                </a:moveTo>
                <a:cubicBezTo>
                  <a:pt x="40131" y="380728"/>
                  <a:pt x="37340" y="381360"/>
                  <a:pt x="34699" y="381435"/>
                </a:cubicBezTo>
                <a:cubicBezTo>
                  <a:pt x="28485" y="381583"/>
                  <a:pt x="23313" y="378570"/>
                  <a:pt x="20821" y="373361"/>
                </a:cubicBezTo>
                <a:cubicBezTo>
                  <a:pt x="18291" y="368077"/>
                  <a:pt x="19221" y="362087"/>
                  <a:pt x="23276" y="357324"/>
                </a:cubicBezTo>
                <a:cubicBezTo>
                  <a:pt x="24430" y="355985"/>
                  <a:pt x="25732" y="354831"/>
                  <a:pt x="27146" y="353939"/>
                </a:cubicBezTo>
                <a:lnTo>
                  <a:pt x="157629" y="273348"/>
                </a:lnTo>
                <a:cubicBezTo>
                  <a:pt x="161647" y="290798"/>
                  <a:pt x="171991" y="305868"/>
                  <a:pt x="186092" y="315988"/>
                </a:cubicBezTo>
                <a:close/>
                <a:moveTo>
                  <a:pt x="175083" y="257093"/>
                </a:moveTo>
                <a:cubicBezTo>
                  <a:pt x="175083" y="227774"/>
                  <a:pt x="198896" y="203925"/>
                  <a:pt x="228215" y="203925"/>
                </a:cubicBezTo>
                <a:cubicBezTo>
                  <a:pt x="257534" y="203925"/>
                  <a:pt x="281383" y="227774"/>
                  <a:pt x="281383" y="257093"/>
                </a:cubicBezTo>
                <a:cubicBezTo>
                  <a:pt x="281383" y="286412"/>
                  <a:pt x="257534" y="310262"/>
                  <a:pt x="228215" y="310262"/>
                </a:cubicBezTo>
                <a:cubicBezTo>
                  <a:pt x="198896" y="310262"/>
                  <a:pt x="175083" y="286412"/>
                  <a:pt x="175083" y="257093"/>
                </a:cubicBezTo>
                <a:close/>
                <a:moveTo>
                  <a:pt x="352563" y="742678"/>
                </a:moveTo>
                <a:lnTo>
                  <a:pt x="203068" y="742678"/>
                </a:lnTo>
                <a:cubicBezTo>
                  <a:pt x="206454" y="728687"/>
                  <a:pt x="219104" y="718307"/>
                  <a:pt x="234098" y="718307"/>
                </a:cubicBezTo>
                <a:lnTo>
                  <a:pt x="321498" y="718307"/>
                </a:lnTo>
                <a:cubicBezTo>
                  <a:pt x="336529" y="718270"/>
                  <a:pt x="349142" y="728687"/>
                  <a:pt x="352566" y="742678"/>
                </a:cubicBezTo>
                <a:close/>
                <a:moveTo>
                  <a:pt x="301254" y="698960"/>
                </a:moveTo>
                <a:lnTo>
                  <a:pt x="254336" y="698960"/>
                </a:lnTo>
                <a:lnTo>
                  <a:pt x="254336" y="324694"/>
                </a:lnTo>
                <a:cubicBezTo>
                  <a:pt x="256122" y="323987"/>
                  <a:pt x="257908" y="323243"/>
                  <a:pt x="259620" y="322424"/>
                </a:cubicBezTo>
                <a:lnTo>
                  <a:pt x="301254" y="344823"/>
                </a:lnTo>
                <a:close/>
                <a:moveTo>
                  <a:pt x="432633" y="378644"/>
                </a:moveTo>
                <a:cubicBezTo>
                  <a:pt x="429321" y="383480"/>
                  <a:pt x="423666" y="385676"/>
                  <a:pt x="417415" y="384522"/>
                </a:cubicBezTo>
                <a:cubicBezTo>
                  <a:pt x="415740" y="384225"/>
                  <a:pt x="414103" y="383667"/>
                  <a:pt x="412615" y="382885"/>
                </a:cubicBezTo>
                <a:lnTo>
                  <a:pt x="315688" y="330683"/>
                </a:lnTo>
                <a:cubicBezTo>
                  <a:pt x="315540" y="330609"/>
                  <a:pt x="315391" y="330535"/>
                  <a:pt x="315279" y="330460"/>
                </a:cubicBezTo>
                <a:lnTo>
                  <a:pt x="277552" y="310145"/>
                </a:lnTo>
                <a:cubicBezTo>
                  <a:pt x="290127" y="298425"/>
                  <a:pt x="298536" y="282314"/>
                  <a:pt x="300322" y="264269"/>
                </a:cubicBezTo>
                <a:lnTo>
                  <a:pt x="427014" y="356542"/>
                </a:lnTo>
                <a:cubicBezTo>
                  <a:pt x="429284" y="358180"/>
                  <a:pt x="431256" y="360300"/>
                  <a:pt x="432670" y="362607"/>
                </a:cubicBezTo>
                <a:cubicBezTo>
                  <a:pt x="435907" y="367891"/>
                  <a:pt x="435869" y="373881"/>
                  <a:pt x="432632" y="378644"/>
                </a:cubicBezTo>
                <a:close/>
              </a:path>
            </a:pathLst>
          </a:custGeom>
          <a:solidFill>
            <a:srgbClr val="000000"/>
          </a:solidFill>
          <a:ln w="9525" cap="flat">
            <a:noFill/>
            <a:prstDash val="solid"/>
            <a:miter/>
          </a:ln>
        </p:spPr>
      </p:sp>
      <p:sp>
        <p:nvSpPr>
          <p:cNvPr id="533" name="TextBox 532">
            <a:extLst>
              <a:ext uri="{FF2B5EF4-FFF2-40B4-BE49-F238E27FC236}">
                <a16:creationId xmlns:a16="http://schemas.microsoft.com/office/drawing/2014/main" id="{D75EF784-78E1-8368-0E1E-3638CD8F9FB8}"/>
              </a:ext>
            </a:extLst>
          </p:cNvPr>
          <p:cNvSpPr txBox="1"/>
          <p:nvPr/>
        </p:nvSpPr>
        <p:spPr>
          <a:xfrm>
            <a:off x="1010627" y="4579025"/>
            <a:ext cx="267702" cy="10772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16 MW</a:t>
            </a:r>
          </a:p>
        </p:txBody>
      </p:sp>
    </p:spTree>
    <p:extLst>
      <p:ext uri="{BB962C8B-B14F-4D97-AF65-F5344CB8AC3E}">
        <p14:creationId xmlns:p14="http://schemas.microsoft.com/office/powerpoint/2010/main" val="16010006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EC4CAB6-ED08-A6D6-24BE-210FABAC2EB9}"/>
              </a:ext>
            </a:extLst>
          </p:cNvPr>
          <p:cNvSpPr txBox="1">
            <a:spLocks/>
          </p:cNvSpPr>
          <p:nvPr/>
        </p:nvSpPr>
        <p:spPr>
          <a:xfrm>
            <a:off x="76201" y="38100"/>
            <a:ext cx="8991600" cy="715963"/>
          </a:xfrm>
          <a:prstGeom prst="rect">
            <a:avLst/>
          </a:prstGeom>
          <a:noFill/>
          <a:ln>
            <a:noFill/>
          </a:ln>
        </p:spPr>
        <p:txBody>
          <a:bodyPr lIns="91398" tIns="45699" rIns="91398" bIns="45699" anchor="ctr">
            <a:normAutofit/>
          </a:bodyPr>
          <a:lstStyle>
            <a:lvl1pPr algn="l" defTabSz="712788" rtl="0" eaLnBrk="0" fontAlgn="base" hangingPunct="0">
              <a:lnSpc>
                <a:spcPct val="90000"/>
              </a:lnSpc>
              <a:spcBef>
                <a:spcPct val="0"/>
              </a:spcBef>
              <a:spcAft>
                <a:spcPct val="0"/>
              </a:spcAft>
              <a:defRPr sz="3300" kern="1200">
                <a:solidFill>
                  <a:srgbClr val="767171"/>
                </a:solidFill>
                <a:latin typeface="Arial" panose="020B0604020202020204" pitchFamily="34" charset="0"/>
                <a:ea typeface="+mj-ea"/>
                <a:cs typeface="Arial" panose="020B0604020202020204" pitchFamily="34" charset="0"/>
              </a:defRPr>
            </a:lvl1pPr>
            <a:lvl2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2pPr>
            <a:lvl3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3pPr>
            <a:lvl4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4pPr>
            <a:lvl5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5pPr>
            <a:lvl6pPr marL="4572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6pPr>
            <a:lvl7pPr marL="9144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7pPr>
            <a:lvl8pPr marL="13716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8pPr>
            <a:lvl9pPr marL="18288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9pPr>
          </a:lstStyle>
          <a:p>
            <a:pPr marL="0" marR="0" lvl="0" indent="0" algn="l" defTabSz="713232" rtl="0" eaLnBrk="1" fontAlgn="auto" latinLnBrk="0" hangingPunct="1">
              <a:lnSpc>
                <a:spcPct val="200000"/>
              </a:lnSpc>
              <a:spcBef>
                <a:spcPct val="0"/>
              </a:spcBef>
              <a:spcAft>
                <a:spcPts val="0"/>
              </a:spcAft>
              <a:buClrTx/>
              <a:buSzTx/>
              <a:buFontTx/>
              <a:buNone/>
              <a:tabLst/>
              <a:defRPr/>
            </a:pPr>
            <a:r>
              <a:rPr kumimoji="0" lang="en-US" sz="2000" b="1" i="0" u="none" strike="noStrike" kern="1200" cap="none" spc="0" normalizeH="0" baseline="0" noProof="0" dirty="0">
                <a:ln>
                  <a:noFill/>
                </a:ln>
                <a:solidFill>
                  <a:srgbClr val="4472C4">
                    <a:lumMod val="75000"/>
                  </a:srgbClr>
                </a:solidFill>
                <a:effectLst/>
                <a:uLnTx/>
                <a:uFillTx/>
                <a:latin typeface="Calibri"/>
                <a:ea typeface="+mj-ea"/>
                <a:cs typeface="Arial" panose="020B0604020202020204" pitchFamily="34" charset="0"/>
              </a:rPr>
              <a:t>Wind World India O&amp;M Portfolio Acquisition | A Landmark Transaction</a:t>
            </a:r>
          </a:p>
        </p:txBody>
      </p:sp>
      <p:cxnSp>
        <p:nvCxnSpPr>
          <p:cNvPr id="4" name="Straight Connector 3">
            <a:extLst>
              <a:ext uri="{FF2B5EF4-FFF2-40B4-BE49-F238E27FC236}">
                <a16:creationId xmlns:a16="http://schemas.microsoft.com/office/drawing/2014/main" id="{DECD0CA1-CEA5-B6D8-9D4D-37534D30761C}"/>
              </a:ext>
            </a:extLst>
          </p:cNvPr>
          <p:cNvCxnSpPr>
            <a:cxnSpLocks/>
          </p:cNvCxnSpPr>
          <p:nvPr/>
        </p:nvCxnSpPr>
        <p:spPr>
          <a:xfrm>
            <a:off x="76200" y="704850"/>
            <a:ext cx="897890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575467E3-C31A-E752-92EC-4BA48EEAB4DB}"/>
              </a:ext>
            </a:extLst>
          </p:cNvPr>
          <p:cNvSpPr txBox="1"/>
          <p:nvPr/>
        </p:nvSpPr>
        <p:spPr>
          <a:xfrm>
            <a:off x="533400" y="4472940"/>
            <a:ext cx="8382000" cy="539794"/>
          </a:xfrm>
          <a:prstGeom prst="rect">
            <a:avLst/>
          </a:prstGeom>
          <a:solidFill>
            <a:srgbClr val="0E78C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marR="0" lvl="0" indent="0" defTabSz="914400" latinLnBrk="0">
              <a:lnSpc>
                <a:spcPct val="100000"/>
              </a:lnSpc>
              <a:spcBef>
                <a:spcPts val="200"/>
              </a:spcBef>
              <a:buClr>
                <a:prstClr val="white"/>
              </a:buClr>
              <a:buSzTx/>
              <a:buFontTx/>
              <a:buNone/>
              <a:tabLst/>
              <a:defRPr kumimoji="0" sz="1200" b="1" i="0" u="none" strike="noStrike" cap="none" spc="0" normalizeH="0" baseline="0">
                <a:ln>
                  <a:noFill/>
                </a:ln>
                <a:solidFill>
                  <a:prstClr val="white"/>
                </a:solidFill>
                <a:effectLst/>
                <a:uLnTx/>
                <a:uFillTx/>
                <a:latin typeface="Calibri"/>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r>
              <a:rPr lang="en-US" sz="1600" dirty="0"/>
              <a:t>This is a marquee transaction in the renewable O&amp;M sector and a milestone in the journey of Inox Green</a:t>
            </a:r>
          </a:p>
        </p:txBody>
      </p:sp>
      <p:sp>
        <p:nvSpPr>
          <p:cNvPr id="16" name="TextBox 15">
            <a:extLst>
              <a:ext uri="{FF2B5EF4-FFF2-40B4-BE49-F238E27FC236}">
                <a16:creationId xmlns:a16="http://schemas.microsoft.com/office/drawing/2014/main" id="{4596561A-AE93-08AE-DFAA-9C4268A5D6FB}"/>
              </a:ext>
            </a:extLst>
          </p:cNvPr>
          <p:cNvSpPr txBox="1"/>
          <p:nvPr/>
        </p:nvSpPr>
        <p:spPr>
          <a:xfrm>
            <a:off x="533400" y="868090"/>
            <a:ext cx="8382000" cy="3475310"/>
          </a:xfrm>
          <a:prstGeom prst="rect">
            <a:avLst/>
          </a:prstGeom>
          <a:solidFill>
            <a:schemeClr val="bg1">
              <a:lumMod val="95000"/>
            </a:schemeClr>
          </a:solidFill>
          <a:ln>
            <a:noFill/>
          </a:ln>
        </p:spPr>
        <p:txBody>
          <a:bodyPr wrap="square" rtlCol="0">
            <a:spAutoFit/>
          </a:bodyPr>
          <a:lstStyle>
            <a:defPPr>
              <a:defRPr lang="en-US"/>
            </a:defPPr>
            <a:lvl1pPr marL="285750" indent="-285750" algn="l">
              <a:lnSpc>
                <a:spcPct val="100000"/>
              </a:lnSpc>
              <a:spcBef>
                <a:spcPts val="600"/>
              </a:spcBef>
              <a:spcAft>
                <a:spcPts val="600"/>
              </a:spcAft>
              <a:buClr>
                <a:schemeClr val="tx1"/>
              </a:buClr>
              <a:buSzPct val="130000"/>
              <a:buBlip>
                <a:blip r:embed="rId3"/>
              </a:buBlip>
              <a:defRPr sz="1400" i="1">
                <a:latin typeface="Calibri" panose="020F0502020204030204" pitchFamily="34" charset="0"/>
                <a:cs typeface="Calibri" panose="020F0502020204030204" pitchFamily="34" charset="0"/>
              </a:defRPr>
            </a:lvl1pPr>
          </a:lstStyle>
          <a:p>
            <a:pPr marL="285750" marR="0" lvl="0" indent="-285750" algn="l" defTabSz="914400" rtl="0" eaLnBrk="0" fontAlgn="base" latinLnBrk="0" hangingPunct="0">
              <a:lnSpc>
                <a:spcPct val="100000"/>
              </a:lnSpc>
              <a:spcBef>
                <a:spcPts val="500"/>
              </a:spcBef>
              <a:spcAft>
                <a:spcPts val="600"/>
              </a:spcAft>
              <a:buClr>
                <a:prstClr val="black"/>
              </a:buClr>
              <a:buSzPct val="130000"/>
              <a:buFontTx/>
              <a:buBlip>
                <a:blip r:embed="rId3"/>
              </a:buBlip>
              <a:tabLst/>
              <a:defRPr/>
            </a:pPr>
            <a:r>
              <a:rPr lang="en-US" sz="1450" i="0" dirty="0">
                <a:solidFill>
                  <a:srgbClr val="4472C4">
                    <a:lumMod val="50000"/>
                  </a:srgbClr>
                </a:solidFill>
              </a:rPr>
              <a:t>NCLT approval received for the acquisition of the ~ 4.5 GW wind O&amp;M portfolio of Wind World India (erstwhile Enercon India) </a:t>
            </a:r>
            <a:r>
              <a:rPr lang="en-US" sz="1450" i="0" dirty="0">
                <a:solidFill>
                  <a:srgbClr val="4472C4">
                    <a:lumMod val="50000"/>
                  </a:srgbClr>
                </a:solidFill>
                <a:sym typeface="Wingdings" panose="05000000000000000000" pitchFamily="2" charset="2"/>
              </a:rPr>
              <a:t> </a:t>
            </a:r>
            <a:r>
              <a:rPr lang="en-US" sz="1450" i="0" dirty="0">
                <a:solidFill>
                  <a:srgbClr val="4472C4">
                    <a:lumMod val="50000"/>
                  </a:srgbClr>
                </a:solidFill>
              </a:rPr>
              <a:t>transaction formalities expected to be completed in Q2 FY27, post which financial consolidation will take place</a:t>
            </a:r>
          </a:p>
          <a:p>
            <a:pPr marL="285750" marR="0" lvl="0" indent="-285750" algn="l" defTabSz="914400" rtl="0" eaLnBrk="0" fontAlgn="base" latinLnBrk="0" hangingPunct="0">
              <a:lnSpc>
                <a:spcPct val="100000"/>
              </a:lnSpc>
              <a:spcBef>
                <a:spcPts val="500"/>
              </a:spcBef>
              <a:spcAft>
                <a:spcPts val="600"/>
              </a:spcAft>
              <a:buClr>
                <a:prstClr val="black"/>
              </a:buClr>
              <a:buSzPct val="130000"/>
              <a:buFontTx/>
              <a:buBlip>
                <a:blip r:embed="rId3"/>
              </a:buBlip>
              <a:tabLst/>
              <a:defRPr/>
            </a:pPr>
            <a:r>
              <a:rPr lang="en-US" sz="1450" i="0" dirty="0">
                <a:solidFill>
                  <a:srgbClr val="4472C4">
                    <a:lumMod val="50000"/>
                  </a:srgbClr>
                </a:solidFill>
              </a:rPr>
              <a:t>The acquired O&amp;M portfolio services a marquee client base that includes the Tata Group, </a:t>
            </a:r>
            <a:r>
              <a:rPr lang="en-US" sz="1450" i="0" dirty="0" err="1">
                <a:solidFill>
                  <a:srgbClr val="4472C4">
                    <a:lumMod val="50000"/>
                  </a:srgbClr>
                </a:solidFill>
              </a:rPr>
              <a:t>ReNew</a:t>
            </a:r>
            <a:r>
              <a:rPr lang="en-US" sz="1450" i="0" dirty="0">
                <a:solidFill>
                  <a:srgbClr val="4472C4">
                    <a:lumMod val="50000"/>
                  </a:srgbClr>
                </a:solidFill>
              </a:rPr>
              <a:t>, </a:t>
            </a:r>
            <a:r>
              <a:rPr lang="en-US" sz="1450" i="0" dirty="0" err="1">
                <a:solidFill>
                  <a:srgbClr val="4472C4">
                    <a:lumMod val="50000"/>
                  </a:srgbClr>
                </a:solidFill>
              </a:rPr>
              <a:t>Greenko</a:t>
            </a:r>
            <a:r>
              <a:rPr lang="en-US" sz="1450" i="0" dirty="0">
                <a:solidFill>
                  <a:srgbClr val="4472C4">
                    <a:lumMod val="50000"/>
                  </a:srgbClr>
                </a:solidFill>
              </a:rPr>
              <a:t> Group, </a:t>
            </a:r>
            <a:r>
              <a:rPr lang="en-US" sz="1450" i="0" dirty="0" err="1">
                <a:solidFill>
                  <a:srgbClr val="4472C4">
                    <a:lumMod val="50000"/>
                  </a:srgbClr>
                </a:solidFill>
              </a:rPr>
              <a:t>Apraava</a:t>
            </a:r>
            <a:r>
              <a:rPr lang="en-US" sz="1450" i="0" dirty="0">
                <a:solidFill>
                  <a:srgbClr val="4472C4">
                    <a:lumMod val="50000"/>
                  </a:srgbClr>
                </a:solidFill>
              </a:rPr>
              <a:t> Energy and Hindustan Zinc, amongst others</a:t>
            </a:r>
          </a:p>
          <a:p>
            <a:pPr marL="285750" marR="0" lvl="0" indent="-285750" algn="l" defTabSz="914400" rtl="0" eaLnBrk="0" fontAlgn="base" latinLnBrk="0" hangingPunct="0">
              <a:lnSpc>
                <a:spcPct val="100000"/>
              </a:lnSpc>
              <a:spcBef>
                <a:spcPts val="500"/>
              </a:spcBef>
              <a:spcAft>
                <a:spcPts val="600"/>
              </a:spcAft>
              <a:buClr>
                <a:prstClr val="black"/>
              </a:buClr>
              <a:buSzPct val="130000"/>
              <a:buFontTx/>
              <a:buBlip>
                <a:blip r:embed="rId3"/>
              </a:buBlip>
              <a:tabLst/>
              <a:defRPr/>
            </a:pPr>
            <a:r>
              <a:rPr lang="en-US" sz="1450" i="0" dirty="0">
                <a:solidFill>
                  <a:srgbClr val="4472C4">
                    <a:lumMod val="50000"/>
                  </a:srgbClr>
                </a:solidFill>
              </a:rPr>
              <a:t>The assets are spread across key wind-rich States including Karnataka, Maharashtra, Tamil Nadu, Rajasthan, Gujarat, Madhya Pradesh and Andhra Pradesh</a:t>
            </a:r>
          </a:p>
          <a:p>
            <a:pPr marL="285750" marR="0" lvl="0" indent="-285750" algn="l" defTabSz="914400" rtl="0" eaLnBrk="0" fontAlgn="base" latinLnBrk="0" hangingPunct="0">
              <a:lnSpc>
                <a:spcPct val="100000"/>
              </a:lnSpc>
              <a:spcBef>
                <a:spcPts val="500"/>
              </a:spcBef>
              <a:spcAft>
                <a:spcPts val="600"/>
              </a:spcAft>
              <a:buClr>
                <a:prstClr val="black"/>
              </a:buClr>
              <a:buSzPct val="130000"/>
              <a:buFontTx/>
              <a:buBlip>
                <a:blip r:embed="rId3"/>
              </a:buBlip>
              <a:tabLst/>
              <a:defRPr/>
            </a:pPr>
            <a:r>
              <a:rPr lang="en-US" sz="1450" i="0" dirty="0">
                <a:solidFill>
                  <a:srgbClr val="4472C4">
                    <a:lumMod val="50000"/>
                  </a:srgbClr>
                </a:solidFill>
              </a:rPr>
              <a:t>The portfolio generated revenue of Rs. 580 crore in FY26 and benefits from contracted annual price escalation of approximately 5%</a:t>
            </a:r>
          </a:p>
          <a:p>
            <a:pPr marL="285750" marR="0" lvl="0" indent="-285750" algn="l" defTabSz="914400" rtl="0" eaLnBrk="0" fontAlgn="base" latinLnBrk="0" hangingPunct="0">
              <a:lnSpc>
                <a:spcPct val="100000"/>
              </a:lnSpc>
              <a:spcBef>
                <a:spcPts val="500"/>
              </a:spcBef>
              <a:spcAft>
                <a:spcPts val="600"/>
              </a:spcAft>
              <a:buClr>
                <a:prstClr val="black"/>
              </a:buClr>
              <a:buSzPct val="130000"/>
              <a:buFontTx/>
              <a:buBlip>
                <a:blip r:embed="rId3"/>
              </a:buBlip>
              <a:tabLst/>
              <a:defRPr/>
            </a:pPr>
            <a:r>
              <a:rPr lang="en-US" sz="1450" i="0" dirty="0">
                <a:solidFill>
                  <a:srgbClr val="4472C4">
                    <a:lumMod val="50000"/>
                  </a:srgbClr>
                </a:solidFill>
              </a:rPr>
              <a:t>The transaction is value accretive for shareholders</a:t>
            </a:r>
          </a:p>
          <a:p>
            <a:pPr marL="285750" marR="0" lvl="0" indent="-285750" algn="l" defTabSz="914400" rtl="0" eaLnBrk="0" fontAlgn="base" latinLnBrk="0" hangingPunct="0">
              <a:lnSpc>
                <a:spcPct val="100000"/>
              </a:lnSpc>
              <a:spcBef>
                <a:spcPts val="500"/>
              </a:spcBef>
              <a:spcAft>
                <a:spcPts val="600"/>
              </a:spcAft>
              <a:buClr>
                <a:prstClr val="black"/>
              </a:buClr>
              <a:buSzPct val="130000"/>
              <a:buFontTx/>
              <a:buBlip>
                <a:blip r:embed="rId3"/>
              </a:buBlip>
              <a:tabLst/>
              <a:defRPr/>
            </a:pPr>
            <a:r>
              <a:rPr lang="en-US" sz="1450" i="0" dirty="0">
                <a:solidFill>
                  <a:srgbClr val="4472C4">
                    <a:lumMod val="50000"/>
                  </a:srgbClr>
                </a:solidFill>
              </a:rPr>
              <a:t>There is significant scope to bring in operational efficiencies through enhanced service offerings, price and cost optimisation; integration initiatives under way</a:t>
            </a:r>
          </a:p>
        </p:txBody>
      </p:sp>
    </p:spTree>
    <p:extLst>
      <p:ext uri="{BB962C8B-B14F-4D97-AF65-F5344CB8AC3E}">
        <p14:creationId xmlns:p14="http://schemas.microsoft.com/office/powerpoint/2010/main" val="6164346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29AD1-B8CF-5975-3A68-55511C06E111}"/>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1166CD72-CDF1-25CE-C9A9-23B7C173295B}"/>
              </a:ext>
            </a:extLst>
          </p:cNvPr>
          <p:cNvSpPr txBox="1">
            <a:spLocks/>
          </p:cNvSpPr>
          <p:nvPr/>
        </p:nvSpPr>
        <p:spPr>
          <a:xfrm>
            <a:off x="436499" y="38100"/>
            <a:ext cx="8266176" cy="715963"/>
          </a:xfrm>
          <a:prstGeom prst="rect">
            <a:avLst/>
          </a:prstGeom>
          <a:noFill/>
          <a:ln>
            <a:noFill/>
          </a:ln>
        </p:spPr>
        <p:txBody>
          <a:bodyPr lIns="91398" tIns="45699" rIns="91398" bIns="45699" anchor="ctr">
            <a:normAutofit/>
          </a:bodyPr>
          <a:lstStyle>
            <a:lvl1pPr algn="l" defTabSz="712788" rtl="0" eaLnBrk="0" fontAlgn="base" hangingPunct="0">
              <a:lnSpc>
                <a:spcPct val="90000"/>
              </a:lnSpc>
              <a:spcBef>
                <a:spcPct val="0"/>
              </a:spcBef>
              <a:spcAft>
                <a:spcPct val="0"/>
              </a:spcAft>
              <a:defRPr sz="3300" kern="1200">
                <a:solidFill>
                  <a:srgbClr val="767171"/>
                </a:solidFill>
                <a:latin typeface="Arial" panose="020B0604020202020204" pitchFamily="34" charset="0"/>
                <a:ea typeface="+mj-ea"/>
                <a:cs typeface="Arial" panose="020B0604020202020204" pitchFamily="34" charset="0"/>
              </a:defRPr>
            </a:lvl1pPr>
            <a:lvl2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2pPr>
            <a:lvl3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3pPr>
            <a:lvl4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4pPr>
            <a:lvl5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5pPr>
            <a:lvl6pPr marL="4572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6pPr>
            <a:lvl7pPr marL="9144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7pPr>
            <a:lvl8pPr marL="13716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8pPr>
            <a:lvl9pPr marL="18288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9pPr>
          </a:lstStyle>
          <a:p>
            <a:pPr marL="0" marR="0" lvl="0" indent="0" algn="l" defTabSz="713232" rtl="0" eaLnBrk="1" fontAlgn="auto" latinLnBrk="0" hangingPunct="1">
              <a:lnSpc>
                <a:spcPct val="200000"/>
              </a:lnSpc>
              <a:spcBef>
                <a:spcPct val="0"/>
              </a:spcBef>
              <a:spcAft>
                <a:spcPts val="0"/>
              </a:spcAft>
              <a:buClrTx/>
              <a:buSzTx/>
              <a:buFontTx/>
              <a:buNone/>
              <a:tabLst/>
              <a:defRPr/>
            </a:pPr>
            <a:r>
              <a:rPr kumimoji="0" lang="en-US" sz="2000" b="1" i="0" u="none" strike="noStrike" kern="1200" cap="none" spc="0" normalizeH="0" baseline="0" noProof="0" dirty="0">
                <a:ln>
                  <a:noFill/>
                </a:ln>
                <a:solidFill>
                  <a:srgbClr val="4472C4">
                    <a:lumMod val="50000"/>
                  </a:srgbClr>
                </a:solidFill>
                <a:effectLst/>
                <a:uLnTx/>
                <a:uFillTx/>
                <a:latin typeface="Calibri"/>
                <a:ea typeface="+mj-ea"/>
                <a:cs typeface="Arial" panose="020B0604020202020204" pitchFamily="34" charset="0"/>
              </a:rPr>
              <a:t>Portfolio Of ~ 13.3 </a:t>
            </a:r>
            <a:r>
              <a:rPr kumimoji="0" lang="en-US" sz="2000" b="1" i="0" u="none" strike="noStrike" kern="1200" cap="none" spc="0" normalizeH="0" baseline="0" noProof="0" dirty="0" err="1">
                <a:ln>
                  <a:noFill/>
                </a:ln>
                <a:solidFill>
                  <a:srgbClr val="4472C4">
                    <a:lumMod val="50000"/>
                  </a:srgbClr>
                </a:solidFill>
                <a:effectLst/>
                <a:uLnTx/>
                <a:uFillTx/>
                <a:latin typeface="Calibri"/>
                <a:ea typeface="+mj-ea"/>
                <a:cs typeface="Arial" panose="020B0604020202020204" pitchFamily="34" charset="0"/>
              </a:rPr>
              <a:t>GWp</a:t>
            </a:r>
            <a:r>
              <a:rPr kumimoji="0" lang="en-US" sz="2000" b="1" i="0" u="none" strike="noStrike" kern="1200" cap="none" spc="0" normalizeH="0" baseline="0" noProof="0" dirty="0">
                <a:ln>
                  <a:noFill/>
                </a:ln>
                <a:solidFill>
                  <a:srgbClr val="4472C4">
                    <a:lumMod val="50000"/>
                  </a:srgbClr>
                </a:solidFill>
                <a:effectLst/>
                <a:uLnTx/>
                <a:uFillTx/>
                <a:latin typeface="Calibri"/>
                <a:ea typeface="+mj-ea"/>
                <a:cs typeface="Arial" panose="020B0604020202020204" pitchFamily="34" charset="0"/>
              </a:rPr>
              <a:t> of O&amp;M Assets</a:t>
            </a:r>
            <a:endParaRPr kumimoji="0" lang="en-IN" sz="2000" b="1" i="0" u="none" strike="noStrike" kern="1200" cap="none" spc="0" normalizeH="0" baseline="0" noProof="0" dirty="0">
              <a:ln>
                <a:noFill/>
              </a:ln>
              <a:solidFill>
                <a:srgbClr val="FF0000"/>
              </a:solidFill>
              <a:effectLst/>
              <a:uLnTx/>
              <a:uFillTx/>
              <a:latin typeface="Calibri"/>
              <a:ea typeface="+mj-ea"/>
              <a:cs typeface="Arial" panose="020B0604020202020204" pitchFamily="34" charset="0"/>
            </a:endParaRPr>
          </a:p>
        </p:txBody>
      </p:sp>
      <p:cxnSp>
        <p:nvCxnSpPr>
          <p:cNvPr id="6" name="Straight Connector 5">
            <a:extLst>
              <a:ext uri="{FF2B5EF4-FFF2-40B4-BE49-F238E27FC236}">
                <a16:creationId xmlns:a16="http://schemas.microsoft.com/office/drawing/2014/main" id="{BC45EE73-BC0E-FCA0-DA2E-4631EA607E84}"/>
              </a:ext>
            </a:extLst>
          </p:cNvPr>
          <p:cNvCxnSpPr>
            <a:cxnSpLocks/>
          </p:cNvCxnSpPr>
          <p:nvPr/>
        </p:nvCxnSpPr>
        <p:spPr>
          <a:xfrm>
            <a:off x="441325" y="704850"/>
            <a:ext cx="8261350" cy="0"/>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2DC1C5F2-CE41-5955-0667-6E9E18E48418}"/>
              </a:ext>
            </a:extLst>
          </p:cNvPr>
          <p:cNvSpPr/>
          <p:nvPr/>
        </p:nvSpPr>
        <p:spPr>
          <a:xfrm>
            <a:off x="441325" y="876300"/>
            <a:ext cx="8261349" cy="256032"/>
          </a:xfrm>
          <a:prstGeom prst="rect">
            <a:avLst/>
          </a:prstGeom>
          <a:solidFill>
            <a:srgbClr val="0E78C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a:ea typeface="+mn-ea"/>
                <a:cs typeface="+mn-cs"/>
              </a:rPr>
              <a:t>Strong growth in O&amp;M portfolio* since inception </a:t>
            </a:r>
          </a:p>
        </p:txBody>
      </p:sp>
      <p:cxnSp>
        <p:nvCxnSpPr>
          <p:cNvPr id="14" name="Straight Connector 13">
            <a:extLst>
              <a:ext uri="{FF2B5EF4-FFF2-40B4-BE49-F238E27FC236}">
                <a16:creationId xmlns:a16="http://schemas.microsoft.com/office/drawing/2014/main" id="{3ACA437C-6D77-290E-82E7-4A25D7C2EC65}"/>
              </a:ext>
            </a:extLst>
          </p:cNvPr>
          <p:cNvCxnSpPr>
            <a:cxnSpLocks/>
          </p:cNvCxnSpPr>
          <p:nvPr/>
        </p:nvCxnSpPr>
        <p:spPr>
          <a:xfrm>
            <a:off x="441325" y="2857500"/>
            <a:ext cx="8261350" cy="0"/>
          </a:xfrm>
          <a:prstGeom prst="line">
            <a:avLst/>
          </a:prstGeom>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3F2E76B3-EC7F-1B7C-E8EB-E5D21449116A}"/>
              </a:ext>
            </a:extLst>
          </p:cNvPr>
          <p:cNvSpPr txBox="1"/>
          <p:nvPr/>
        </p:nvSpPr>
        <p:spPr>
          <a:xfrm>
            <a:off x="407471" y="3187198"/>
            <a:ext cx="931281" cy="276999"/>
          </a:xfrm>
          <a:prstGeom prst="rect">
            <a:avLst/>
          </a:prstGeom>
          <a:noFill/>
        </p:spPr>
        <p:txBody>
          <a:bodyPr wrap="none">
            <a:spAutoFit/>
          </a:bodyPr>
          <a:lstStyle/>
          <a:p>
            <a:pPr marL="0" marR="0" lvl="0" indent="0" algn="l" defTabSz="914400" rtl="0" eaLnBrk="0" fontAlgn="base" latinLnBrk="0" hangingPunct="0">
              <a:lnSpc>
                <a:spcPct val="100000"/>
              </a:lnSpc>
              <a:spcBef>
                <a:spcPts val="0"/>
              </a:spcBef>
              <a:spcAft>
                <a:spcPts val="0"/>
              </a:spcAft>
              <a:buClr>
                <a:prstClr val="black"/>
              </a:buClr>
              <a:buSzPct val="130000"/>
              <a:buFontTx/>
              <a:buNone/>
              <a:tabLst/>
              <a:defRPr/>
            </a:pPr>
            <a:r>
              <a:rPr kumimoji="0" lang="en-US" sz="1200" b="1" i="0" u="none" strike="noStrike" kern="1200" cap="none" spc="0" normalizeH="0" baseline="0" noProof="0" dirty="0">
                <a:ln>
                  <a:noFill/>
                </a:ln>
                <a:solidFill>
                  <a:srgbClr val="0E78C4"/>
                </a:solidFill>
                <a:effectLst/>
                <a:uLnTx/>
                <a:uFillTx/>
                <a:latin typeface="Calibri" panose="020F0502020204030204" pitchFamily="34" charset="0"/>
                <a:ea typeface="+mn-ea"/>
                <a:cs typeface="+mn-cs"/>
              </a:rPr>
              <a:t>Key Metrics</a:t>
            </a:r>
          </a:p>
        </p:txBody>
      </p:sp>
      <p:sp>
        <p:nvSpPr>
          <p:cNvPr id="29" name="TextBox 28">
            <a:extLst>
              <a:ext uri="{FF2B5EF4-FFF2-40B4-BE49-F238E27FC236}">
                <a16:creationId xmlns:a16="http://schemas.microsoft.com/office/drawing/2014/main" id="{1402DB1C-53AE-2137-C458-7EAD1A6672EB}"/>
              </a:ext>
            </a:extLst>
          </p:cNvPr>
          <p:cNvSpPr txBox="1"/>
          <p:nvPr/>
        </p:nvSpPr>
        <p:spPr>
          <a:xfrm>
            <a:off x="436499" y="1177620"/>
            <a:ext cx="1051891" cy="246221"/>
          </a:xfrm>
          <a:prstGeom prst="rect">
            <a:avLst/>
          </a:prstGeom>
          <a:noFill/>
        </p:spPr>
        <p:txBody>
          <a:bodyPr wrap="none">
            <a:spAutoFit/>
          </a:bodyPr>
          <a:lstStyle/>
          <a:p>
            <a:pPr marL="0" marR="0" lvl="0" indent="0" algn="l" defTabSz="914400" rtl="0" eaLnBrk="0" fontAlgn="base" latinLnBrk="0" hangingPunct="0">
              <a:lnSpc>
                <a:spcPct val="100000"/>
              </a:lnSpc>
              <a:spcBef>
                <a:spcPts val="0"/>
              </a:spcBef>
              <a:spcAft>
                <a:spcPts val="0"/>
              </a:spcAft>
              <a:buClr>
                <a:prstClr val="black"/>
              </a:buClr>
              <a:buSzPct val="130000"/>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Portfolio in </a:t>
            </a:r>
            <a:r>
              <a:rPr kumimoji="0" lang="en-US" sz="1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mn-cs"/>
              </a:rPr>
              <a:t>GWp</a:t>
            </a:r>
            <a:endParaRPr kumimoji="0" lang="en-US" sz="10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3" name="Freeform 168">
            <a:extLst>
              <a:ext uri="{FF2B5EF4-FFF2-40B4-BE49-F238E27FC236}">
                <a16:creationId xmlns:a16="http://schemas.microsoft.com/office/drawing/2014/main" id="{1C2D19E4-0715-5C17-3D6E-A518935026CE}"/>
              </a:ext>
            </a:extLst>
          </p:cNvPr>
          <p:cNvSpPr>
            <a:spLocks noChangeArrowheads="1"/>
          </p:cNvSpPr>
          <p:nvPr/>
        </p:nvSpPr>
        <p:spPr bwMode="auto">
          <a:xfrm>
            <a:off x="4557732" y="3701900"/>
            <a:ext cx="1369143" cy="1260940"/>
          </a:xfrm>
          <a:custGeom>
            <a:avLst/>
            <a:gdLst>
              <a:gd name="T0" fmla="*/ 3233 w 3302"/>
              <a:gd name="T1" fmla="*/ 3319 h 3769"/>
              <a:gd name="T2" fmla="*/ 1676 w 3302"/>
              <a:gd name="T3" fmla="*/ 3763 h 3769"/>
              <a:gd name="T4" fmla="*/ 1676 w 3302"/>
              <a:gd name="T5" fmla="*/ 3763 h 3769"/>
              <a:gd name="T6" fmla="*/ 1624 w 3302"/>
              <a:gd name="T7" fmla="*/ 3763 h 3769"/>
              <a:gd name="T8" fmla="*/ 68 w 3302"/>
              <a:gd name="T9" fmla="*/ 3319 h 3769"/>
              <a:gd name="T10" fmla="*/ 68 w 3302"/>
              <a:gd name="T11" fmla="*/ 3319 h 3769"/>
              <a:gd name="T12" fmla="*/ 0 w 3302"/>
              <a:gd name="T13" fmla="*/ 3228 h 3769"/>
              <a:gd name="T14" fmla="*/ 0 w 3302"/>
              <a:gd name="T15" fmla="*/ 94 h 3769"/>
              <a:gd name="T16" fmla="*/ 0 w 3302"/>
              <a:gd name="T17" fmla="*/ 94 h 3769"/>
              <a:gd name="T18" fmla="*/ 94 w 3302"/>
              <a:gd name="T19" fmla="*/ 0 h 3769"/>
              <a:gd name="T20" fmla="*/ 3206 w 3302"/>
              <a:gd name="T21" fmla="*/ 0 h 3769"/>
              <a:gd name="T22" fmla="*/ 3206 w 3302"/>
              <a:gd name="T23" fmla="*/ 0 h 3769"/>
              <a:gd name="T24" fmla="*/ 3301 w 3302"/>
              <a:gd name="T25" fmla="*/ 94 h 3769"/>
              <a:gd name="T26" fmla="*/ 3301 w 3302"/>
              <a:gd name="T27" fmla="*/ 3228 h 3769"/>
              <a:gd name="T28" fmla="*/ 3301 w 3302"/>
              <a:gd name="T29" fmla="*/ 3228 h 3769"/>
              <a:gd name="T30" fmla="*/ 3233 w 3302"/>
              <a:gd name="T31" fmla="*/ 3319 h 3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02" h="3769">
                <a:moveTo>
                  <a:pt x="3233" y="3319"/>
                </a:moveTo>
                <a:lnTo>
                  <a:pt x="1676" y="3763"/>
                </a:lnTo>
                <a:lnTo>
                  <a:pt x="1676" y="3763"/>
                </a:lnTo>
                <a:cubicBezTo>
                  <a:pt x="1659" y="3768"/>
                  <a:pt x="1641" y="3768"/>
                  <a:pt x="1624" y="3763"/>
                </a:cubicBezTo>
                <a:lnTo>
                  <a:pt x="68" y="3319"/>
                </a:lnTo>
                <a:lnTo>
                  <a:pt x="68" y="3319"/>
                </a:lnTo>
                <a:cubicBezTo>
                  <a:pt x="28" y="3308"/>
                  <a:pt x="0" y="3270"/>
                  <a:pt x="0" y="3228"/>
                </a:cubicBezTo>
                <a:lnTo>
                  <a:pt x="0" y="94"/>
                </a:lnTo>
                <a:lnTo>
                  <a:pt x="0" y="94"/>
                </a:lnTo>
                <a:cubicBezTo>
                  <a:pt x="0" y="42"/>
                  <a:pt x="42" y="0"/>
                  <a:pt x="94" y="0"/>
                </a:cubicBezTo>
                <a:lnTo>
                  <a:pt x="3206" y="0"/>
                </a:lnTo>
                <a:lnTo>
                  <a:pt x="3206" y="0"/>
                </a:lnTo>
                <a:cubicBezTo>
                  <a:pt x="3258" y="0"/>
                  <a:pt x="3301" y="42"/>
                  <a:pt x="3301" y="94"/>
                </a:cubicBezTo>
                <a:lnTo>
                  <a:pt x="3301" y="3228"/>
                </a:lnTo>
                <a:lnTo>
                  <a:pt x="3301" y="3228"/>
                </a:lnTo>
                <a:cubicBezTo>
                  <a:pt x="3301" y="3270"/>
                  <a:pt x="3273" y="3308"/>
                  <a:pt x="3233" y="3319"/>
                </a:cubicBezTo>
              </a:path>
            </a:pathLst>
          </a:custGeom>
          <a:solidFill>
            <a:schemeClr val="accent1">
              <a:lumMod val="50000"/>
            </a:schemeClr>
          </a:solidFill>
          <a:ln>
            <a:noFill/>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4" name="Freeform 169">
            <a:extLst>
              <a:ext uri="{FF2B5EF4-FFF2-40B4-BE49-F238E27FC236}">
                <a16:creationId xmlns:a16="http://schemas.microsoft.com/office/drawing/2014/main" id="{8E692214-8152-A285-5B9E-CC5B24A4AB88}"/>
              </a:ext>
            </a:extLst>
          </p:cNvPr>
          <p:cNvSpPr>
            <a:spLocks noChangeArrowheads="1"/>
          </p:cNvSpPr>
          <p:nvPr/>
        </p:nvSpPr>
        <p:spPr bwMode="auto">
          <a:xfrm>
            <a:off x="5034150" y="3646295"/>
            <a:ext cx="497512" cy="521131"/>
          </a:xfrm>
          <a:custGeom>
            <a:avLst/>
            <a:gdLst>
              <a:gd name="T0" fmla="*/ 1709 w 1797"/>
              <a:gd name="T1" fmla="*/ 1756 h 1776"/>
              <a:gd name="T2" fmla="*/ 924 w 1797"/>
              <a:gd name="T3" fmla="*/ 1403 h 1776"/>
              <a:gd name="T4" fmla="*/ 924 w 1797"/>
              <a:gd name="T5" fmla="*/ 1403 h 1776"/>
              <a:gd name="T6" fmla="*/ 873 w 1797"/>
              <a:gd name="T7" fmla="*/ 1403 h 1776"/>
              <a:gd name="T8" fmla="*/ 88 w 1797"/>
              <a:gd name="T9" fmla="*/ 1756 h 1776"/>
              <a:gd name="T10" fmla="*/ 88 w 1797"/>
              <a:gd name="T11" fmla="*/ 1756 h 1776"/>
              <a:gd name="T12" fmla="*/ 0 w 1797"/>
              <a:gd name="T13" fmla="*/ 1699 h 1776"/>
              <a:gd name="T14" fmla="*/ 0 w 1797"/>
              <a:gd name="T15" fmla="*/ 62 h 1776"/>
              <a:gd name="T16" fmla="*/ 0 w 1797"/>
              <a:gd name="T17" fmla="*/ 62 h 1776"/>
              <a:gd name="T18" fmla="*/ 62 w 1797"/>
              <a:gd name="T19" fmla="*/ 0 h 1776"/>
              <a:gd name="T20" fmla="*/ 1735 w 1797"/>
              <a:gd name="T21" fmla="*/ 0 h 1776"/>
              <a:gd name="T22" fmla="*/ 1735 w 1797"/>
              <a:gd name="T23" fmla="*/ 0 h 1776"/>
              <a:gd name="T24" fmla="*/ 1796 w 1797"/>
              <a:gd name="T25" fmla="*/ 62 h 1776"/>
              <a:gd name="T26" fmla="*/ 1796 w 1797"/>
              <a:gd name="T27" fmla="*/ 1699 h 1776"/>
              <a:gd name="T28" fmla="*/ 1796 w 1797"/>
              <a:gd name="T29" fmla="*/ 1699 h 1776"/>
              <a:gd name="T30" fmla="*/ 1709 w 1797"/>
              <a:gd name="T31" fmla="*/ 1756 h 1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97" h="1776">
                <a:moveTo>
                  <a:pt x="1709" y="1756"/>
                </a:moveTo>
                <a:lnTo>
                  <a:pt x="924" y="1403"/>
                </a:lnTo>
                <a:lnTo>
                  <a:pt x="924" y="1403"/>
                </a:lnTo>
                <a:cubicBezTo>
                  <a:pt x="908" y="1396"/>
                  <a:pt x="889" y="1396"/>
                  <a:pt x="873" y="1403"/>
                </a:cubicBezTo>
                <a:lnTo>
                  <a:pt x="88" y="1756"/>
                </a:lnTo>
                <a:lnTo>
                  <a:pt x="88" y="1756"/>
                </a:lnTo>
                <a:cubicBezTo>
                  <a:pt x="47" y="1775"/>
                  <a:pt x="0" y="1745"/>
                  <a:pt x="0" y="1699"/>
                </a:cubicBezTo>
                <a:lnTo>
                  <a:pt x="0" y="62"/>
                </a:lnTo>
                <a:lnTo>
                  <a:pt x="0" y="62"/>
                </a:lnTo>
                <a:cubicBezTo>
                  <a:pt x="0" y="28"/>
                  <a:pt x="28" y="0"/>
                  <a:pt x="62" y="0"/>
                </a:cubicBezTo>
                <a:lnTo>
                  <a:pt x="1735" y="0"/>
                </a:lnTo>
                <a:lnTo>
                  <a:pt x="1735" y="0"/>
                </a:lnTo>
                <a:cubicBezTo>
                  <a:pt x="1769" y="0"/>
                  <a:pt x="1796" y="28"/>
                  <a:pt x="1796" y="62"/>
                </a:cubicBezTo>
                <a:lnTo>
                  <a:pt x="1796" y="1699"/>
                </a:lnTo>
                <a:lnTo>
                  <a:pt x="1796" y="1699"/>
                </a:lnTo>
                <a:cubicBezTo>
                  <a:pt x="1796" y="1745"/>
                  <a:pt x="1750" y="1775"/>
                  <a:pt x="1709" y="1756"/>
                </a:cubicBezTo>
              </a:path>
            </a:pathLst>
          </a:custGeom>
          <a:solidFill>
            <a:schemeClr val="tx1">
              <a:lumMod val="65000"/>
              <a:lumOff val="35000"/>
            </a:schemeClr>
          </a:solidFill>
          <a:ln>
            <a:noFill/>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4</a:t>
            </a:r>
          </a:p>
        </p:txBody>
      </p:sp>
      <p:sp>
        <p:nvSpPr>
          <p:cNvPr id="7" name="Freeform 168">
            <a:extLst>
              <a:ext uri="{FF2B5EF4-FFF2-40B4-BE49-F238E27FC236}">
                <a16:creationId xmlns:a16="http://schemas.microsoft.com/office/drawing/2014/main" id="{AC0CA1F8-C573-F7CF-AD97-3D20CC79C471}"/>
              </a:ext>
            </a:extLst>
          </p:cNvPr>
          <p:cNvSpPr>
            <a:spLocks noChangeArrowheads="1"/>
          </p:cNvSpPr>
          <p:nvPr/>
        </p:nvSpPr>
        <p:spPr bwMode="auto">
          <a:xfrm>
            <a:off x="5985633" y="3701899"/>
            <a:ext cx="1369143" cy="1256401"/>
          </a:xfrm>
          <a:custGeom>
            <a:avLst/>
            <a:gdLst>
              <a:gd name="T0" fmla="*/ 3233 w 3302"/>
              <a:gd name="T1" fmla="*/ 3319 h 3769"/>
              <a:gd name="T2" fmla="*/ 1676 w 3302"/>
              <a:gd name="T3" fmla="*/ 3763 h 3769"/>
              <a:gd name="T4" fmla="*/ 1676 w 3302"/>
              <a:gd name="T5" fmla="*/ 3763 h 3769"/>
              <a:gd name="T6" fmla="*/ 1624 w 3302"/>
              <a:gd name="T7" fmla="*/ 3763 h 3769"/>
              <a:gd name="T8" fmla="*/ 68 w 3302"/>
              <a:gd name="T9" fmla="*/ 3319 h 3769"/>
              <a:gd name="T10" fmla="*/ 68 w 3302"/>
              <a:gd name="T11" fmla="*/ 3319 h 3769"/>
              <a:gd name="T12" fmla="*/ 0 w 3302"/>
              <a:gd name="T13" fmla="*/ 3228 h 3769"/>
              <a:gd name="T14" fmla="*/ 0 w 3302"/>
              <a:gd name="T15" fmla="*/ 94 h 3769"/>
              <a:gd name="T16" fmla="*/ 0 w 3302"/>
              <a:gd name="T17" fmla="*/ 94 h 3769"/>
              <a:gd name="T18" fmla="*/ 94 w 3302"/>
              <a:gd name="T19" fmla="*/ 0 h 3769"/>
              <a:gd name="T20" fmla="*/ 3206 w 3302"/>
              <a:gd name="T21" fmla="*/ 0 h 3769"/>
              <a:gd name="T22" fmla="*/ 3206 w 3302"/>
              <a:gd name="T23" fmla="*/ 0 h 3769"/>
              <a:gd name="T24" fmla="*/ 3301 w 3302"/>
              <a:gd name="T25" fmla="*/ 94 h 3769"/>
              <a:gd name="T26" fmla="*/ 3301 w 3302"/>
              <a:gd name="T27" fmla="*/ 3228 h 3769"/>
              <a:gd name="T28" fmla="*/ 3301 w 3302"/>
              <a:gd name="T29" fmla="*/ 3228 h 3769"/>
              <a:gd name="T30" fmla="*/ 3233 w 3302"/>
              <a:gd name="T31" fmla="*/ 3319 h 3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02" h="3769">
                <a:moveTo>
                  <a:pt x="3233" y="3319"/>
                </a:moveTo>
                <a:lnTo>
                  <a:pt x="1676" y="3763"/>
                </a:lnTo>
                <a:lnTo>
                  <a:pt x="1676" y="3763"/>
                </a:lnTo>
                <a:cubicBezTo>
                  <a:pt x="1659" y="3768"/>
                  <a:pt x="1641" y="3768"/>
                  <a:pt x="1624" y="3763"/>
                </a:cubicBezTo>
                <a:lnTo>
                  <a:pt x="68" y="3319"/>
                </a:lnTo>
                <a:lnTo>
                  <a:pt x="68" y="3319"/>
                </a:lnTo>
                <a:cubicBezTo>
                  <a:pt x="28" y="3308"/>
                  <a:pt x="0" y="3270"/>
                  <a:pt x="0" y="3228"/>
                </a:cubicBezTo>
                <a:lnTo>
                  <a:pt x="0" y="94"/>
                </a:lnTo>
                <a:lnTo>
                  <a:pt x="0" y="94"/>
                </a:lnTo>
                <a:cubicBezTo>
                  <a:pt x="0" y="42"/>
                  <a:pt x="42" y="0"/>
                  <a:pt x="94" y="0"/>
                </a:cubicBezTo>
                <a:lnTo>
                  <a:pt x="3206" y="0"/>
                </a:lnTo>
                <a:lnTo>
                  <a:pt x="3206" y="0"/>
                </a:lnTo>
                <a:cubicBezTo>
                  <a:pt x="3258" y="0"/>
                  <a:pt x="3301" y="42"/>
                  <a:pt x="3301" y="94"/>
                </a:cubicBezTo>
                <a:lnTo>
                  <a:pt x="3301" y="3228"/>
                </a:lnTo>
                <a:lnTo>
                  <a:pt x="3301" y="3228"/>
                </a:lnTo>
                <a:cubicBezTo>
                  <a:pt x="3301" y="3270"/>
                  <a:pt x="3273" y="3308"/>
                  <a:pt x="3233" y="3319"/>
                </a:cubicBezTo>
              </a:path>
            </a:pathLst>
          </a:custGeom>
          <a:solidFill>
            <a:schemeClr val="accent1">
              <a:lumMod val="50000"/>
            </a:schemeClr>
          </a:solidFill>
          <a:ln>
            <a:noFill/>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9" name="Freeform 169">
            <a:extLst>
              <a:ext uri="{FF2B5EF4-FFF2-40B4-BE49-F238E27FC236}">
                <a16:creationId xmlns:a16="http://schemas.microsoft.com/office/drawing/2014/main" id="{0FFA2FEB-CE22-1233-66B4-0F4127B3F69C}"/>
              </a:ext>
            </a:extLst>
          </p:cNvPr>
          <p:cNvSpPr>
            <a:spLocks noChangeArrowheads="1"/>
          </p:cNvSpPr>
          <p:nvPr/>
        </p:nvSpPr>
        <p:spPr bwMode="auto">
          <a:xfrm>
            <a:off x="6462051" y="3646295"/>
            <a:ext cx="497512" cy="521131"/>
          </a:xfrm>
          <a:custGeom>
            <a:avLst/>
            <a:gdLst>
              <a:gd name="T0" fmla="*/ 1709 w 1797"/>
              <a:gd name="T1" fmla="*/ 1756 h 1776"/>
              <a:gd name="T2" fmla="*/ 924 w 1797"/>
              <a:gd name="T3" fmla="*/ 1403 h 1776"/>
              <a:gd name="T4" fmla="*/ 924 w 1797"/>
              <a:gd name="T5" fmla="*/ 1403 h 1776"/>
              <a:gd name="T6" fmla="*/ 873 w 1797"/>
              <a:gd name="T7" fmla="*/ 1403 h 1776"/>
              <a:gd name="T8" fmla="*/ 88 w 1797"/>
              <a:gd name="T9" fmla="*/ 1756 h 1776"/>
              <a:gd name="T10" fmla="*/ 88 w 1797"/>
              <a:gd name="T11" fmla="*/ 1756 h 1776"/>
              <a:gd name="T12" fmla="*/ 0 w 1797"/>
              <a:gd name="T13" fmla="*/ 1699 h 1776"/>
              <a:gd name="T14" fmla="*/ 0 w 1797"/>
              <a:gd name="T15" fmla="*/ 62 h 1776"/>
              <a:gd name="T16" fmla="*/ 0 w 1797"/>
              <a:gd name="T17" fmla="*/ 62 h 1776"/>
              <a:gd name="T18" fmla="*/ 62 w 1797"/>
              <a:gd name="T19" fmla="*/ 0 h 1776"/>
              <a:gd name="T20" fmla="*/ 1735 w 1797"/>
              <a:gd name="T21" fmla="*/ 0 h 1776"/>
              <a:gd name="T22" fmla="*/ 1735 w 1797"/>
              <a:gd name="T23" fmla="*/ 0 h 1776"/>
              <a:gd name="T24" fmla="*/ 1796 w 1797"/>
              <a:gd name="T25" fmla="*/ 62 h 1776"/>
              <a:gd name="T26" fmla="*/ 1796 w 1797"/>
              <a:gd name="T27" fmla="*/ 1699 h 1776"/>
              <a:gd name="T28" fmla="*/ 1796 w 1797"/>
              <a:gd name="T29" fmla="*/ 1699 h 1776"/>
              <a:gd name="T30" fmla="*/ 1709 w 1797"/>
              <a:gd name="T31" fmla="*/ 1756 h 1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97" h="1776">
                <a:moveTo>
                  <a:pt x="1709" y="1756"/>
                </a:moveTo>
                <a:lnTo>
                  <a:pt x="924" y="1403"/>
                </a:lnTo>
                <a:lnTo>
                  <a:pt x="924" y="1403"/>
                </a:lnTo>
                <a:cubicBezTo>
                  <a:pt x="908" y="1396"/>
                  <a:pt x="889" y="1396"/>
                  <a:pt x="873" y="1403"/>
                </a:cubicBezTo>
                <a:lnTo>
                  <a:pt x="88" y="1756"/>
                </a:lnTo>
                <a:lnTo>
                  <a:pt x="88" y="1756"/>
                </a:lnTo>
                <a:cubicBezTo>
                  <a:pt x="47" y="1775"/>
                  <a:pt x="0" y="1745"/>
                  <a:pt x="0" y="1699"/>
                </a:cubicBezTo>
                <a:lnTo>
                  <a:pt x="0" y="62"/>
                </a:lnTo>
                <a:lnTo>
                  <a:pt x="0" y="62"/>
                </a:lnTo>
                <a:cubicBezTo>
                  <a:pt x="0" y="28"/>
                  <a:pt x="28" y="0"/>
                  <a:pt x="62" y="0"/>
                </a:cubicBezTo>
                <a:lnTo>
                  <a:pt x="1735" y="0"/>
                </a:lnTo>
                <a:lnTo>
                  <a:pt x="1735" y="0"/>
                </a:lnTo>
                <a:cubicBezTo>
                  <a:pt x="1769" y="0"/>
                  <a:pt x="1796" y="28"/>
                  <a:pt x="1796" y="62"/>
                </a:cubicBezTo>
                <a:lnTo>
                  <a:pt x="1796" y="1699"/>
                </a:lnTo>
                <a:lnTo>
                  <a:pt x="1796" y="1699"/>
                </a:lnTo>
                <a:cubicBezTo>
                  <a:pt x="1796" y="1745"/>
                  <a:pt x="1750" y="1775"/>
                  <a:pt x="1709" y="1756"/>
                </a:cubicBezTo>
              </a:path>
            </a:pathLst>
          </a:custGeom>
          <a:solidFill>
            <a:schemeClr val="tx1">
              <a:lumMod val="65000"/>
              <a:lumOff val="35000"/>
            </a:schemeClr>
          </a:solidFill>
          <a:ln>
            <a:noFill/>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5</a:t>
            </a:r>
          </a:p>
        </p:txBody>
      </p:sp>
      <p:sp>
        <p:nvSpPr>
          <p:cNvPr id="10" name="Freeform 168">
            <a:extLst>
              <a:ext uri="{FF2B5EF4-FFF2-40B4-BE49-F238E27FC236}">
                <a16:creationId xmlns:a16="http://schemas.microsoft.com/office/drawing/2014/main" id="{6693A221-7707-68C8-2B67-7B952DF981D4}"/>
              </a:ext>
            </a:extLst>
          </p:cNvPr>
          <p:cNvSpPr>
            <a:spLocks noChangeArrowheads="1"/>
          </p:cNvSpPr>
          <p:nvPr/>
        </p:nvSpPr>
        <p:spPr bwMode="auto">
          <a:xfrm>
            <a:off x="7458897" y="3701900"/>
            <a:ext cx="1369143" cy="1256402"/>
          </a:xfrm>
          <a:custGeom>
            <a:avLst/>
            <a:gdLst>
              <a:gd name="T0" fmla="*/ 3233 w 3302"/>
              <a:gd name="T1" fmla="*/ 3319 h 3769"/>
              <a:gd name="T2" fmla="*/ 1676 w 3302"/>
              <a:gd name="T3" fmla="*/ 3763 h 3769"/>
              <a:gd name="T4" fmla="*/ 1676 w 3302"/>
              <a:gd name="T5" fmla="*/ 3763 h 3769"/>
              <a:gd name="T6" fmla="*/ 1624 w 3302"/>
              <a:gd name="T7" fmla="*/ 3763 h 3769"/>
              <a:gd name="T8" fmla="*/ 68 w 3302"/>
              <a:gd name="T9" fmla="*/ 3319 h 3769"/>
              <a:gd name="T10" fmla="*/ 68 w 3302"/>
              <a:gd name="T11" fmla="*/ 3319 h 3769"/>
              <a:gd name="T12" fmla="*/ 0 w 3302"/>
              <a:gd name="T13" fmla="*/ 3228 h 3769"/>
              <a:gd name="T14" fmla="*/ 0 w 3302"/>
              <a:gd name="T15" fmla="*/ 94 h 3769"/>
              <a:gd name="T16" fmla="*/ 0 w 3302"/>
              <a:gd name="T17" fmla="*/ 94 h 3769"/>
              <a:gd name="T18" fmla="*/ 94 w 3302"/>
              <a:gd name="T19" fmla="*/ 0 h 3769"/>
              <a:gd name="T20" fmla="*/ 3206 w 3302"/>
              <a:gd name="T21" fmla="*/ 0 h 3769"/>
              <a:gd name="T22" fmla="*/ 3206 w 3302"/>
              <a:gd name="T23" fmla="*/ 0 h 3769"/>
              <a:gd name="T24" fmla="*/ 3301 w 3302"/>
              <a:gd name="T25" fmla="*/ 94 h 3769"/>
              <a:gd name="T26" fmla="*/ 3301 w 3302"/>
              <a:gd name="T27" fmla="*/ 3228 h 3769"/>
              <a:gd name="T28" fmla="*/ 3301 w 3302"/>
              <a:gd name="T29" fmla="*/ 3228 h 3769"/>
              <a:gd name="T30" fmla="*/ 3233 w 3302"/>
              <a:gd name="T31" fmla="*/ 3319 h 3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02" h="3769">
                <a:moveTo>
                  <a:pt x="3233" y="3319"/>
                </a:moveTo>
                <a:lnTo>
                  <a:pt x="1676" y="3763"/>
                </a:lnTo>
                <a:lnTo>
                  <a:pt x="1676" y="3763"/>
                </a:lnTo>
                <a:cubicBezTo>
                  <a:pt x="1659" y="3768"/>
                  <a:pt x="1641" y="3768"/>
                  <a:pt x="1624" y="3763"/>
                </a:cubicBezTo>
                <a:lnTo>
                  <a:pt x="68" y="3319"/>
                </a:lnTo>
                <a:lnTo>
                  <a:pt x="68" y="3319"/>
                </a:lnTo>
                <a:cubicBezTo>
                  <a:pt x="28" y="3308"/>
                  <a:pt x="0" y="3270"/>
                  <a:pt x="0" y="3228"/>
                </a:cubicBezTo>
                <a:lnTo>
                  <a:pt x="0" y="94"/>
                </a:lnTo>
                <a:lnTo>
                  <a:pt x="0" y="94"/>
                </a:lnTo>
                <a:cubicBezTo>
                  <a:pt x="0" y="42"/>
                  <a:pt x="42" y="0"/>
                  <a:pt x="94" y="0"/>
                </a:cubicBezTo>
                <a:lnTo>
                  <a:pt x="3206" y="0"/>
                </a:lnTo>
                <a:lnTo>
                  <a:pt x="3206" y="0"/>
                </a:lnTo>
                <a:cubicBezTo>
                  <a:pt x="3258" y="0"/>
                  <a:pt x="3301" y="42"/>
                  <a:pt x="3301" y="94"/>
                </a:cubicBezTo>
                <a:lnTo>
                  <a:pt x="3301" y="3228"/>
                </a:lnTo>
                <a:lnTo>
                  <a:pt x="3301" y="3228"/>
                </a:lnTo>
                <a:cubicBezTo>
                  <a:pt x="3301" y="3270"/>
                  <a:pt x="3273" y="3308"/>
                  <a:pt x="3233" y="3319"/>
                </a:cubicBezTo>
              </a:path>
            </a:pathLst>
          </a:custGeom>
          <a:solidFill>
            <a:schemeClr val="accent1">
              <a:lumMod val="50000"/>
            </a:schemeClr>
          </a:solidFill>
          <a:ln>
            <a:noFill/>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11" name="Freeform 169">
            <a:extLst>
              <a:ext uri="{FF2B5EF4-FFF2-40B4-BE49-F238E27FC236}">
                <a16:creationId xmlns:a16="http://schemas.microsoft.com/office/drawing/2014/main" id="{B7ABAD32-0BF6-5B26-AAE1-9CCA43BBFA1D}"/>
              </a:ext>
            </a:extLst>
          </p:cNvPr>
          <p:cNvSpPr>
            <a:spLocks noChangeArrowheads="1"/>
          </p:cNvSpPr>
          <p:nvPr/>
        </p:nvSpPr>
        <p:spPr bwMode="auto">
          <a:xfrm>
            <a:off x="7935315" y="3646295"/>
            <a:ext cx="497512" cy="521131"/>
          </a:xfrm>
          <a:custGeom>
            <a:avLst/>
            <a:gdLst>
              <a:gd name="T0" fmla="*/ 1709 w 1797"/>
              <a:gd name="T1" fmla="*/ 1756 h 1776"/>
              <a:gd name="T2" fmla="*/ 924 w 1797"/>
              <a:gd name="T3" fmla="*/ 1403 h 1776"/>
              <a:gd name="T4" fmla="*/ 924 w 1797"/>
              <a:gd name="T5" fmla="*/ 1403 h 1776"/>
              <a:gd name="T6" fmla="*/ 873 w 1797"/>
              <a:gd name="T7" fmla="*/ 1403 h 1776"/>
              <a:gd name="T8" fmla="*/ 88 w 1797"/>
              <a:gd name="T9" fmla="*/ 1756 h 1776"/>
              <a:gd name="T10" fmla="*/ 88 w 1797"/>
              <a:gd name="T11" fmla="*/ 1756 h 1776"/>
              <a:gd name="T12" fmla="*/ 0 w 1797"/>
              <a:gd name="T13" fmla="*/ 1699 h 1776"/>
              <a:gd name="T14" fmla="*/ 0 w 1797"/>
              <a:gd name="T15" fmla="*/ 62 h 1776"/>
              <a:gd name="T16" fmla="*/ 0 w 1797"/>
              <a:gd name="T17" fmla="*/ 62 h 1776"/>
              <a:gd name="T18" fmla="*/ 62 w 1797"/>
              <a:gd name="T19" fmla="*/ 0 h 1776"/>
              <a:gd name="T20" fmla="*/ 1735 w 1797"/>
              <a:gd name="T21" fmla="*/ 0 h 1776"/>
              <a:gd name="T22" fmla="*/ 1735 w 1797"/>
              <a:gd name="T23" fmla="*/ 0 h 1776"/>
              <a:gd name="T24" fmla="*/ 1796 w 1797"/>
              <a:gd name="T25" fmla="*/ 62 h 1776"/>
              <a:gd name="T26" fmla="*/ 1796 w 1797"/>
              <a:gd name="T27" fmla="*/ 1699 h 1776"/>
              <a:gd name="T28" fmla="*/ 1796 w 1797"/>
              <a:gd name="T29" fmla="*/ 1699 h 1776"/>
              <a:gd name="T30" fmla="*/ 1709 w 1797"/>
              <a:gd name="T31" fmla="*/ 1756 h 1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97" h="1776">
                <a:moveTo>
                  <a:pt x="1709" y="1756"/>
                </a:moveTo>
                <a:lnTo>
                  <a:pt x="924" y="1403"/>
                </a:lnTo>
                <a:lnTo>
                  <a:pt x="924" y="1403"/>
                </a:lnTo>
                <a:cubicBezTo>
                  <a:pt x="908" y="1396"/>
                  <a:pt x="889" y="1396"/>
                  <a:pt x="873" y="1403"/>
                </a:cubicBezTo>
                <a:lnTo>
                  <a:pt x="88" y="1756"/>
                </a:lnTo>
                <a:lnTo>
                  <a:pt x="88" y="1756"/>
                </a:lnTo>
                <a:cubicBezTo>
                  <a:pt x="47" y="1775"/>
                  <a:pt x="0" y="1745"/>
                  <a:pt x="0" y="1699"/>
                </a:cubicBezTo>
                <a:lnTo>
                  <a:pt x="0" y="62"/>
                </a:lnTo>
                <a:lnTo>
                  <a:pt x="0" y="62"/>
                </a:lnTo>
                <a:cubicBezTo>
                  <a:pt x="0" y="28"/>
                  <a:pt x="28" y="0"/>
                  <a:pt x="62" y="0"/>
                </a:cubicBezTo>
                <a:lnTo>
                  <a:pt x="1735" y="0"/>
                </a:lnTo>
                <a:lnTo>
                  <a:pt x="1735" y="0"/>
                </a:lnTo>
                <a:cubicBezTo>
                  <a:pt x="1769" y="0"/>
                  <a:pt x="1796" y="28"/>
                  <a:pt x="1796" y="62"/>
                </a:cubicBezTo>
                <a:lnTo>
                  <a:pt x="1796" y="1699"/>
                </a:lnTo>
                <a:lnTo>
                  <a:pt x="1796" y="1699"/>
                </a:lnTo>
                <a:cubicBezTo>
                  <a:pt x="1796" y="1745"/>
                  <a:pt x="1750" y="1775"/>
                  <a:pt x="1709" y="1756"/>
                </a:cubicBezTo>
              </a:path>
            </a:pathLst>
          </a:custGeom>
          <a:solidFill>
            <a:schemeClr val="tx1">
              <a:lumMod val="65000"/>
              <a:lumOff val="35000"/>
            </a:schemeClr>
          </a:solidFill>
          <a:ln>
            <a:noFill/>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6</a:t>
            </a:r>
          </a:p>
        </p:txBody>
      </p:sp>
      <p:sp>
        <p:nvSpPr>
          <p:cNvPr id="35" name="Freeform 168">
            <a:extLst>
              <a:ext uri="{FF2B5EF4-FFF2-40B4-BE49-F238E27FC236}">
                <a16:creationId xmlns:a16="http://schemas.microsoft.com/office/drawing/2014/main" id="{5CE65300-E4E8-3297-7AD8-4000244F9E1A}"/>
              </a:ext>
            </a:extLst>
          </p:cNvPr>
          <p:cNvSpPr>
            <a:spLocks noChangeArrowheads="1"/>
          </p:cNvSpPr>
          <p:nvPr/>
        </p:nvSpPr>
        <p:spPr bwMode="auto">
          <a:xfrm>
            <a:off x="228600" y="3701900"/>
            <a:ext cx="1369143" cy="1282158"/>
          </a:xfrm>
          <a:custGeom>
            <a:avLst/>
            <a:gdLst>
              <a:gd name="T0" fmla="*/ 3233 w 3302"/>
              <a:gd name="T1" fmla="*/ 3319 h 3769"/>
              <a:gd name="T2" fmla="*/ 1676 w 3302"/>
              <a:gd name="T3" fmla="*/ 3763 h 3769"/>
              <a:gd name="T4" fmla="*/ 1676 w 3302"/>
              <a:gd name="T5" fmla="*/ 3763 h 3769"/>
              <a:gd name="T6" fmla="*/ 1624 w 3302"/>
              <a:gd name="T7" fmla="*/ 3763 h 3769"/>
              <a:gd name="T8" fmla="*/ 68 w 3302"/>
              <a:gd name="T9" fmla="*/ 3319 h 3769"/>
              <a:gd name="T10" fmla="*/ 68 w 3302"/>
              <a:gd name="T11" fmla="*/ 3319 h 3769"/>
              <a:gd name="T12" fmla="*/ 0 w 3302"/>
              <a:gd name="T13" fmla="*/ 3228 h 3769"/>
              <a:gd name="T14" fmla="*/ 0 w 3302"/>
              <a:gd name="T15" fmla="*/ 94 h 3769"/>
              <a:gd name="T16" fmla="*/ 0 w 3302"/>
              <a:gd name="T17" fmla="*/ 94 h 3769"/>
              <a:gd name="T18" fmla="*/ 94 w 3302"/>
              <a:gd name="T19" fmla="*/ 0 h 3769"/>
              <a:gd name="T20" fmla="*/ 3206 w 3302"/>
              <a:gd name="T21" fmla="*/ 0 h 3769"/>
              <a:gd name="T22" fmla="*/ 3206 w 3302"/>
              <a:gd name="T23" fmla="*/ 0 h 3769"/>
              <a:gd name="T24" fmla="*/ 3301 w 3302"/>
              <a:gd name="T25" fmla="*/ 94 h 3769"/>
              <a:gd name="T26" fmla="*/ 3301 w 3302"/>
              <a:gd name="T27" fmla="*/ 3228 h 3769"/>
              <a:gd name="T28" fmla="*/ 3301 w 3302"/>
              <a:gd name="T29" fmla="*/ 3228 h 3769"/>
              <a:gd name="T30" fmla="*/ 3233 w 3302"/>
              <a:gd name="T31" fmla="*/ 3319 h 3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02" h="3769">
                <a:moveTo>
                  <a:pt x="3233" y="3319"/>
                </a:moveTo>
                <a:lnTo>
                  <a:pt x="1676" y="3763"/>
                </a:lnTo>
                <a:lnTo>
                  <a:pt x="1676" y="3763"/>
                </a:lnTo>
                <a:cubicBezTo>
                  <a:pt x="1659" y="3768"/>
                  <a:pt x="1641" y="3768"/>
                  <a:pt x="1624" y="3763"/>
                </a:cubicBezTo>
                <a:lnTo>
                  <a:pt x="68" y="3319"/>
                </a:lnTo>
                <a:lnTo>
                  <a:pt x="68" y="3319"/>
                </a:lnTo>
                <a:cubicBezTo>
                  <a:pt x="28" y="3308"/>
                  <a:pt x="0" y="3270"/>
                  <a:pt x="0" y="3228"/>
                </a:cubicBezTo>
                <a:lnTo>
                  <a:pt x="0" y="94"/>
                </a:lnTo>
                <a:lnTo>
                  <a:pt x="0" y="94"/>
                </a:lnTo>
                <a:cubicBezTo>
                  <a:pt x="0" y="42"/>
                  <a:pt x="42" y="0"/>
                  <a:pt x="94" y="0"/>
                </a:cubicBezTo>
                <a:lnTo>
                  <a:pt x="3206" y="0"/>
                </a:lnTo>
                <a:lnTo>
                  <a:pt x="3206" y="0"/>
                </a:lnTo>
                <a:cubicBezTo>
                  <a:pt x="3258" y="0"/>
                  <a:pt x="3301" y="42"/>
                  <a:pt x="3301" y="94"/>
                </a:cubicBezTo>
                <a:lnTo>
                  <a:pt x="3301" y="3228"/>
                </a:lnTo>
                <a:lnTo>
                  <a:pt x="3301" y="3228"/>
                </a:lnTo>
                <a:cubicBezTo>
                  <a:pt x="3301" y="3270"/>
                  <a:pt x="3273" y="3308"/>
                  <a:pt x="3233" y="3319"/>
                </a:cubicBezTo>
              </a:path>
            </a:pathLst>
          </a:custGeom>
          <a:solidFill>
            <a:schemeClr val="accent1">
              <a:lumMod val="50000"/>
            </a:schemeClr>
          </a:solidFill>
          <a:ln>
            <a:noFill/>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36" name="Freeform 169">
            <a:extLst>
              <a:ext uri="{FF2B5EF4-FFF2-40B4-BE49-F238E27FC236}">
                <a16:creationId xmlns:a16="http://schemas.microsoft.com/office/drawing/2014/main" id="{03F953BE-AD6B-2C50-5058-1D0C2DD757A3}"/>
              </a:ext>
            </a:extLst>
          </p:cNvPr>
          <p:cNvSpPr>
            <a:spLocks noChangeArrowheads="1"/>
          </p:cNvSpPr>
          <p:nvPr/>
        </p:nvSpPr>
        <p:spPr bwMode="auto">
          <a:xfrm>
            <a:off x="663806" y="3646295"/>
            <a:ext cx="497513" cy="521131"/>
          </a:xfrm>
          <a:custGeom>
            <a:avLst/>
            <a:gdLst>
              <a:gd name="T0" fmla="*/ 1709 w 1797"/>
              <a:gd name="T1" fmla="*/ 1756 h 1776"/>
              <a:gd name="T2" fmla="*/ 924 w 1797"/>
              <a:gd name="T3" fmla="*/ 1403 h 1776"/>
              <a:gd name="T4" fmla="*/ 924 w 1797"/>
              <a:gd name="T5" fmla="*/ 1403 h 1776"/>
              <a:gd name="T6" fmla="*/ 873 w 1797"/>
              <a:gd name="T7" fmla="*/ 1403 h 1776"/>
              <a:gd name="T8" fmla="*/ 88 w 1797"/>
              <a:gd name="T9" fmla="*/ 1756 h 1776"/>
              <a:gd name="T10" fmla="*/ 88 w 1797"/>
              <a:gd name="T11" fmla="*/ 1756 h 1776"/>
              <a:gd name="T12" fmla="*/ 0 w 1797"/>
              <a:gd name="T13" fmla="*/ 1699 h 1776"/>
              <a:gd name="T14" fmla="*/ 0 w 1797"/>
              <a:gd name="T15" fmla="*/ 62 h 1776"/>
              <a:gd name="T16" fmla="*/ 0 w 1797"/>
              <a:gd name="T17" fmla="*/ 62 h 1776"/>
              <a:gd name="T18" fmla="*/ 62 w 1797"/>
              <a:gd name="T19" fmla="*/ 0 h 1776"/>
              <a:gd name="T20" fmla="*/ 1735 w 1797"/>
              <a:gd name="T21" fmla="*/ 0 h 1776"/>
              <a:gd name="T22" fmla="*/ 1735 w 1797"/>
              <a:gd name="T23" fmla="*/ 0 h 1776"/>
              <a:gd name="T24" fmla="*/ 1796 w 1797"/>
              <a:gd name="T25" fmla="*/ 62 h 1776"/>
              <a:gd name="T26" fmla="*/ 1796 w 1797"/>
              <a:gd name="T27" fmla="*/ 1699 h 1776"/>
              <a:gd name="T28" fmla="*/ 1796 w 1797"/>
              <a:gd name="T29" fmla="*/ 1699 h 1776"/>
              <a:gd name="T30" fmla="*/ 1709 w 1797"/>
              <a:gd name="T31" fmla="*/ 1756 h 1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97" h="1776">
                <a:moveTo>
                  <a:pt x="1709" y="1756"/>
                </a:moveTo>
                <a:lnTo>
                  <a:pt x="924" y="1403"/>
                </a:lnTo>
                <a:lnTo>
                  <a:pt x="924" y="1403"/>
                </a:lnTo>
                <a:cubicBezTo>
                  <a:pt x="908" y="1396"/>
                  <a:pt x="889" y="1396"/>
                  <a:pt x="873" y="1403"/>
                </a:cubicBezTo>
                <a:lnTo>
                  <a:pt x="88" y="1756"/>
                </a:lnTo>
                <a:lnTo>
                  <a:pt x="88" y="1756"/>
                </a:lnTo>
                <a:cubicBezTo>
                  <a:pt x="47" y="1775"/>
                  <a:pt x="0" y="1745"/>
                  <a:pt x="0" y="1699"/>
                </a:cubicBezTo>
                <a:lnTo>
                  <a:pt x="0" y="62"/>
                </a:lnTo>
                <a:lnTo>
                  <a:pt x="0" y="62"/>
                </a:lnTo>
                <a:cubicBezTo>
                  <a:pt x="0" y="28"/>
                  <a:pt x="28" y="0"/>
                  <a:pt x="62" y="0"/>
                </a:cubicBezTo>
                <a:lnTo>
                  <a:pt x="1735" y="0"/>
                </a:lnTo>
                <a:lnTo>
                  <a:pt x="1735" y="0"/>
                </a:lnTo>
                <a:cubicBezTo>
                  <a:pt x="1769" y="0"/>
                  <a:pt x="1796" y="28"/>
                  <a:pt x="1796" y="62"/>
                </a:cubicBezTo>
                <a:lnTo>
                  <a:pt x="1796" y="1699"/>
                </a:lnTo>
                <a:lnTo>
                  <a:pt x="1796" y="1699"/>
                </a:lnTo>
                <a:cubicBezTo>
                  <a:pt x="1796" y="1745"/>
                  <a:pt x="1750" y="1775"/>
                  <a:pt x="1709" y="1756"/>
                </a:cubicBezTo>
              </a:path>
            </a:pathLst>
          </a:custGeom>
          <a:solidFill>
            <a:schemeClr val="tx1">
              <a:lumMod val="65000"/>
              <a:lumOff val="35000"/>
            </a:schemeClr>
          </a:solidFill>
          <a:ln>
            <a:noFill/>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1</a:t>
            </a:r>
          </a:p>
        </p:txBody>
      </p:sp>
      <p:sp>
        <p:nvSpPr>
          <p:cNvPr id="33" name="Freeform 168">
            <a:extLst>
              <a:ext uri="{FF2B5EF4-FFF2-40B4-BE49-F238E27FC236}">
                <a16:creationId xmlns:a16="http://schemas.microsoft.com/office/drawing/2014/main" id="{15BB595C-1439-47B4-673F-8A3E27C9A59F}"/>
              </a:ext>
            </a:extLst>
          </p:cNvPr>
          <p:cNvSpPr>
            <a:spLocks noChangeArrowheads="1"/>
          </p:cNvSpPr>
          <p:nvPr/>
        </p:nvSpPr>
        <p:spPr bwMode="auto">
          <a:xfrm>
            <a:off x="3124190" y="3701899"/>
            <a:ext cx="1369143" cy="1280263"/>
          </a:xfrm>
          <a:custGeom>
            <a:avLst/>
            <a:gdLst>
              <a:gd name="T0" fmla="*/ 3233 w 3302"/>
              <a:gd name="T1" fmla="*/ 3319 h 3769"/>
              <a:gd name="T2" fmla="*/ 1676 w 3302"/>
              <a:gd name="T3" fmla="*/ 3763 h 3769"/>
              <a:gd name="T4" fmla="*/ 1676 w 3302"/>
              <a:gd name="T5" fmla="*/ 3763 h 3769"/>
              <a:gd name="T6" fmla="*/ 1624 w 3302"/>
              <a:gd name="T7" fmla="*/ 3763 h 3769"/>
              <a:gd name="T8" fmla="*/ 68 w 3302"/>
              <a:gd name="T9" fmla="*/ 3319 h 3769"/>
              <a:gd name="T10" fmla="*/ 68 w 3302"/>
              <a:gd name="T11" fmla="*/ 3319 h 3769"/>
              <a:gd name="T12" fmla="*/ 0 w 3302"/>
              <a:gd name="T13" fmla="*/ 3228 h 3769"/>
              <a:gd name="T14" fmla="*/ 0 w 3302"/>
              <a:gd name="T15" fmla="*/ 94 h 3769"/>
              <a:gd name="T16" fmla="*/ 0 w 3302"/>
              <a:gd name="T17" fmla="*/ 94 h 3769"/>
              <a:gd name="T18" fmla="*/ 94 w 3302"/>
              <a:gd name="T19" fmla="*/ 0 h 3769"/>
              <a:gd name="T20" fmla="*/ 3206 w 3302"/>
              <a:gd name="T21" fmla="*/ 0 h 3769"/>
              <a:gd name="T22" fmla="*/ 3206 w 3302"/>
              <a:gd name="T23" fmla="*/ 0 h 3769"/>
              <a:gd name="T24" fmla="*/ 3301 w 3302"/>
              <a:gd name="T25" fmla="*/ 94 h 3769"/>
              <a:gd name="T26" fmla="*/ 3301 w 3302"/>
              <a:gd name="T27" fmla="*/ 3228 h 3769"/>
              <a:gd name="T28" fmla="*/ 3301 w 3302"/>
              <a:gd name="T29" fmla="*/ 3228 h 3769"/>
              <a:gd name="T30" fmla="*/ 3233 w 3302"/>
              <a:gd name="T31" fmla="*/ 3319 h 3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02" h="3769">
                <a:moveTo>
                  <a:pt x="3233" y="3319"/>
                </a:moveTo>
                <a:lnTo>
                  <a:pt x="1676" y="3763"/>
                </a:lnTo>
                <a:lnTo>
                  <a:pt x="1676" y="3763"/>
                </a:lnTo>
                <a:cubicBezTo>
                  <a:pt x="1659" y="3768"/>
                  <a:pt x="1641" y="3768"/>
                  <a:pt x="1624" y="3763"/>
                </a:cubicBezTo>
                <a:lnTo>
                  <a:pt x="68" y="3319"/>
                </a:lnTo>
                <a:lnTo>
                  <a:pt x="68" y="3319"/>
                </a:lnTo>
                <a:cubicBezTo>
                  <a:pt x="28" y="3308"/>
                  <a:pt x="0" y="3270"/>
                  <a:pt x="0" y="3228"/>
                </a:cubicBezTo>
                <a:lnTo>
                  <a:pt x="0" y="94"/>
                </a:lnTo>
                <a:lnTo>
                  <a:pt x="0" y="94"/>
                </a:lnTo>
                <a:cubicBezTo>
                  <a:pt x="0" y="42"/>
                  <a:pt x="42" y="0"/>
                  <a:pt x="94" y="0"/>
                </a:cubicBezTo>
                <a:lnTo>
                  <a:pt x="3206" y="0"/>
                </a:lnTo>
                <a:lnTo>
                  <a:pt x="3206" y="0"/>
                </a:lnTo>
                <a:cubicBezTo>
                  <a:pt x="3258" y="0"/>
                  <a:pt x="3301" y="42"/>
                  <a:pt x="3301" y="94"/>
                </a:cubicBezTo>
                <a:lnTo>
                  <a:pt x="3301" y="3228"/>
                </a:lnTo>
                <a:lnTo>
                  <a:pt x="3301" y="3228"/>
                </a:lnTo>
                <a:cubicBezTo>
                  <a:pt x="3301" y="3270"/>
                  <a:pt x="3273" y="3308"/>
                  <a:pt x="3233" y="3319"/>
                </a:cubicBezTo>
              </a:path>
            </a:pathLst>
          </a:custGeom>
          <a:solidFill>
            <a:schemeClr val="accent1">
              <a:lumMod val="50000"/>
            </a:schemeClr>
          </a:solidFill>
          <a:ln>
            <a:noFill/>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34" name="Freeform 169">
            <a:extLst>
              <a:ext uri="{FF2B5EF4-FFF2-40B4-BE49-F238E27FC236}">
                <a16:creationId xmlns:a16="http://schemas.microsoft.com/office/drawing/2014/main" id="{C6EB23C9-F5D1-797C-82B9-483625D0F650}"/>
              </a:ext>
            </a:extLst>
          </p:cNvPr>
          <p:cNvSpPr>
            <a:spLocks noChangeArrowheads="1"/>
          </p:cNvSpPr>
          <p:nvPr/>
        </p:nvSpPr>
        <p:spPr bwMode="auto">
          <a:xfrm>
            <a:off x="3600608" y="3646295"/>
            <a:ext cx="497512" cy="521131"/>
          </a:xfrm>
          <a:custGeom>
            <a:avLst/>
            <a:gdLst>
              <a:gd name="T0" fmla="*/ 1709 w 1797"/>
              <a:gd name="T1" fmla="*/ 1756 h 1776"/>
              <a:gd name="T2" fmla="*/ 924 w 1797"/>
              <a:gd name="T3" fmla="*/ 1403 h 1776"/>
              <a:gd name="T4" fmla="*/ 924 w 1797"/>
              <a:gd name="T5" fmla="*/ 1403 h 1776"/>
              <a:gd name="T6" fmla="*/ 873 w 1797"/>
              <a:gd name="T7" fmla="*/ 1403 h 1776"/>
              <a:gd name="T8" fmla="*/ 88 w 1797"/>
              <a:gd name="T9" fmla="*/ 1756 h 1776"/>
              <a:gd name="T10" fmla="*/ 88 w 1797"/>
              <a:gd name="T11" fmla="*/ 1756 h 1776"/>
              <a:gd name="T12" fmla="*/ 0 w 1797"/>
              <a:gd name="T13" fmla="*/ 1699 h 1776"/>
              <a:gd name="T14" fmla="*/ 0 w 1797"/>
              <a:gd name="T15" fmla="*/ 62 h 1776"/>
              <a:gd name="T16" fmla="*/ 0 w 1797"/>
              <a:gd name="T17" fmla="*/ 62 h 1776"/>
              <a:gd name="T18" fmla="*/ 62 w 1797"/>
              <a:gd name="T19" fmla="*/ 0 h 1776"/>
              <a:gd name="T20" fmla="*/ 1735 w 1797"/>
              <a:gd name="T21" fmla="*/ 0 h 1776"/>
              <a:gd name="T22" fmla="*/ 1735 w 1797"/>
              <a:gd name="T23" fmla="*/ 0 h 1776"/>
              <a:gd name="T24" fmla="*/ 1796 w 1797"/>
              <a:gd name="T25" fmla="*/ 62 h 1776"/>
              <a:gd name="T26" fmla="*/ 1796 w 1797"/>
              <a:gd name="T27" fmla="*/ 1699 h 1776"/>
              <a:gd name="T28" fmla="*/ 1796 w 1797"/>
              <a:gd name="T29" fmla="*/ 1699 h 1776"/>
              <a:gd name="T30" fmla="*/ 1709 w 1797"/>
              <a:gd name="T31" fmla="*/ 1756 h 1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97" h="1776">
                <a:moveTo>
                  <a:pt x="1709" y="1756"/>
                </a:moveTo>
                <a:lnTo>
                  <a:pt x="924" y="1403"/>
                </a:lnTo>
                <a:lnTo>
                  <a:pt x="924" y="1403"/>
                </a:lnTo>
                <a:cubicBezTo>
                  <a:pt x="908" y="1396"/>
                  <a:pt x="889" y="1396"/>
                  <a:pt x="873" y="1403"/>
                </a:cubicBezTo>
                <a:lnTo>
                  <a:pt x="88" y="1756"/>
                </a:lnTo>
                <a:lnTo>
                  <a:pt x="88" y="1756"/>
                </a:lnTo>
                <a:cubicBezTo>
                  <a:pt x="47" y="1775"/>
                  <a:pt x="0" y="1745"/>
                  <a:pt x="0" y="1699"/>
                </a:cubicBezTo>
                <a:lnTo>
                  <a:pt x="0" y="62"/>
                </a:lnTo>
                <a:lnTo>
                  <a:pt x="0" y="62"/>
                </a:lnTo>
                <a:cubicBezTo>
                  <a:pt x="0" y="28"/>
                  <a:pt x="28" y="0"/>
                  <a:pt x="62" y="0"/>
                </a:cubicBezTo>
                <a:lnTo>
                  <a:pt x="1735" y="0"/>
                </a:lnTo>
                <a:lnTo>
                  <a:pt x="1735" y="0"/>
                </a:lnTo>
                <a:cubicBezTo>
                  <a:pt x="1769" y="0"/>
                  <a:pt x="1796" y="28"/>
                  <a:pt x="1796" y="62"/>
                </a:cubicBezTo>
                <a:lnTo>
                  <a:pt x="1796" y="1699"/>
                </a:lnTo>
                <a:lnTo>
                  <a:pt x="1796" y="1699"/>
                </a:lnTo>
                <a:cubicBezTo>
                  <a:pt x="1796" y="1745"/>
                  <a:pt x="1750" y="1775"/>
                  <a:pt x="1709" y="1756"/>
                </a:cubicBezTo>
              </a:path>
            </a:pathLst>
          </a:custGeom>
          <a:solidFill>
            <a:schemeClr val="tx1">
              <a:lumMod val="65000"/>
              <a:lumOff val="35000"/>
            </a:schemeClr>
          </a:solidFill>
          <a:ln>
            <a:noFill/>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3</a:t>
            </a:r>
          </a:p>
        </p:txBody>
      </p:sp>
      <p:sp>
        <p:nvSpPr>
          <p:cNvPr id="31" name="Freeform 168">
            <a:extLst>
              <a:ext uri="{FF2B5EF4-FFF2-40B4-BE49-F238E27FC236}">
                <a16:creationId xmlns:a16="http://schemas.microsoft.com/office/drawing/2014/main" id="{19D8107A-4E0C-6EBE-CE90-C81828EC9D3E}"/>
              </a:ext>
            </a:extLst>
          </p:cNvPr>
          <p:cNvSpPr>
            <a:spLocks noChangeArrowheads="1"/>
          </p:cNvSpPr>
          <p:nvPr/>
        </p:nvSpPr>
        <p:spPr bwMode="auto">
          <a:xfrm>
            <a:off x="1678858" y="3701900"/>
            <a:ext cx="1369144" cy="1296768"/>
          </a:xfrm>
          <a:custGeom>
            <a:avLst/>
            <a:gdLst>
              <a:gd name="T0" fmla="*/ 3233 w 3302"/>
              <a:gd name="T1" fmla="*/ 3319 h 3769"/>
              <a:gd name="T2" fmla="*/ 1676 w 3302"/>
              <a:gd name="T3" fmla="*/ 3763 h 3769"/>
              <a:gd name="T4" fmla="*/ 1676 w 3302"/>
              <a:gd name="T5" fmla="*/ 3763 h 3769"/>
              <a:gd name="T6" fmla="*/ 1624 w 3302"/>
              <a:gd name="T7" fmla="*/ 3763 h 3769"/>
              <a:gd name="T8" fmla="*/ 68 w 3302"/>
              <a:gd name="T9" fmla="*/ 3319 h 3769"/>
              <a:gd name="T10" fmla="*/ 68 w 3302"/>
              <a:gd name="T11" fmla="*/ 3319 h 3769"/>
              <a:gd name="T12" fmla="*/ 0 w 3302"/>
              <a:gd name="T13" fmla="*/ 3228 h 3769"/>
              <a:gd name="T14" fmla="*/ 0 w 3302"/>
              <a:gd name="T15" fmla="*/ 94 h 3769"/>
              <a:gd name="T16" fmla="*/ 0 w 3302"/>
              <a:gd name="T17" fmla="*/ 94 h 3769"/>
              <a:gd name="T18" fmla="*/ 94 w 3302"/>
              <a:gd name="T19" fmla="*/ 0 h 3769"/>
              <a:gd name="T20" fmla="*/ 3206 w 3302"/>
              <a:gd name="T21" fmla="*/ 0 h 3769"/>
              <a:gd name="T22" fmla="*/ 3206 w 3302"/>
              <a:gd name="T23" fmla="*/ 0 h 3769"/>
              <a:gd name="T24" fmla="*/ 3301 w 3302"/>
              <a:gd name="T25" fmla="*/ 94 h 3769"/>
              <a:gd name="T26" fmla="*/ 3301 w 3302"/>
              <a:gd name="T27" fmla="*/ 3228 h 3769"/>
              <a:gd name="T28" fmla="*/ 3301 w 3302"/>
              <a:gd name="T29" fmla="*/ 3228 h 3769"/>
              <a:gd name="T30" fmla="*/ 3233 w 3302"/>
              <a:gd name="T31" fmla="*/ 3319 h 3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02" h="3769">
                <a:moveTo>
                  <a:pt x="3233" y="3319"/>
                </a:moveTo>
                <a:lnTo>
                  <a:pt x="1676" y="3763"/>
                </a:lnTo>
                <a:lnTo>
                  <a:pt x="1676" y="3763"/>
                </a:lnTo>
                <a:cubicBezTo>
                  <a:pt x="1659" y="3768"/>
                  <a:pt x="1641" y="3768"/>
                  <a:pt x="1624" y="3763"/>
                </a:cubicBezTo>
                <a:lnTo>
                  <a:pt x="68" y="3319"/>
                </a:lnTo>
                <a:lnTo>
                  <a:pt x="68" y="3319"/>
                </a:lnTo>
                <a:cubicBezTo>
                  <a:pt x="28" y="3308"/>
                  <a:pt x="0" y="3270"/>
                  <a:pt x="0" y="3228"/>
                </a:cubicBezTo>
                <a:lnTo>
                  <a:pt x="0" y="94"/>
                </a:lnTo>
                <a:lnTo>
                  <a:pt x="0" y="94"/>
                </a:lnTo>
                <a:cubicBezTo>
                  <a:pt x="0" y="42"/>
                  <a:pt x="42" y="0"/>
                  <a:pt x="94" y="0"/>
                </a:cubicBezTo>
                <a:lnTo>
                  <a:pt x="3206" y="0"/>
                </a:lnTo>
                <a:lnTo>
                  <a:pt x="3206" y="0"/>
                </a:lnTo>
                <a:cubicBezTo>
                  <a:pt x="3258" y="0"/>
                  <a:pt x="3301" y="42"/>
                  <a:pt x="3301" y="94"/>
                </a:cubicBezTo>
                <a:lnTo>
                  <a:pt x="3301" y="3228"/>
                </a:lnTo>
                <a:lnTo>
                  <a:pt x="3301" y="3228"/>
                </a:lnTo>
                <a:cubicBezTo>
                  <a:pt x="3301" y="3270"/>
                  <a:pt x="3273" y="3308"/>
                  <a:pt x="3233" y="3319"/>
                </a:cubicBezTo>
              </a:path>
            </a:pathLst>
          </a:custGeom>
          <a:solidFill>
            <a:schemeClr val="accent1">
              <a:lumMod val="50000"/>
            </a:schemeClr>
          </a:solidFill>
          <a:ln>
            <a:noFill/>
          </a:ln>
          <a:effec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32" name="Freeform 169">
            <a:extLst>
              <a:ext uri="{FF2B5EF4-FFF2-40B4-BE49-F238E27FC236}">
                <a16:creationId xmlns:a16="http://schemas.microsoft.com/office/drawing/2014/main" id="{90A962EE-1C71-88AD-3076-D4E0F8F2CF57}"/>
              </a:ext>
            </a:extLst>
          </p:cNvPr>
          <p:cNvSpPr>
            <a:spLocks noChangeArrowheads="1"/>
          </p:cNvSpPr>
          <p:nvPr/>
        </p:nvSpPr>
        <p:spPr bwMode="auto">
          <a:xfrm>
            <a:off x="2114065" y="3646295"/>
            <a:ext cx="497512" cy="521131"/>
          </a:xfrm>
          <a:custGeom>
            <a:avLst/>
            <a:gdLst>
              <a:gd name="T0" fmla="*/ 1709 w 1797"/>
              <a:gd name="T1" fmla="*/ 1756 h 1776"/>
              <a:gd name="T2" fmla="*/ 924 w 1797"/>
              <a:gd name="T3" fmla="*/ 1403 h 1776"/>
              <a:gd name="T4" fmla="*/ 924 w 1797"/>
              <a:gd name="T5" fmla="*/ 1403 h 1776"/>
              <a:gd name="T6" fmla="*/ 873 w 1797"/>
              <a:gd name="T7" fmla="*/ 1403 h 1776"/>
              <a:gd name="T8" fmla="*/ 88 w 1797"/>
              <a:gd name="T9" fmla="*/ 1756 h 1776"/>
              <a:gd name="T10" fmla="*/ 88 w 1797"/>
              <a:gd name="T11" fmla="*/ 1756 h 1776"/>
              <a:gd name="T12" fmla="*/ 0 w 1797"/>
              <a:gd name="T13" fmla="*/ 1699 h 1776"/>
              <a:gd name="T14" fmla="*/ 0 w 1797"/>
              <a:gd name="T15" fmla="*/ 62 h 1776"/>
              <a:gd name="T16" fmla="*/ 0 w 1797"/>
              <a:gd name="T17" fmla="*/ 62 h 1776"/>
              <a:gd name="T18" fmla="*/ 62 w 1797"/>
              <a:gd name="T19" fmla="*/ 0 h 1776"/>
              <a:gd name="T20" fmla="*/ 1735 w 1797"/>
              <a:gd name="T21" fmla="*/ 0 h 1776"/>
              <a:gd name="T22" fmla="*/ 1735 w 1797"/>
              <a:gd name="T23" fmla="*/ 0 h 1776"/>
              <a:gd name="T24" fmla="*/ 1796 w 1797"/>
              <a:gd name="T25" fmla="*/ 62 h 1776"/>
              <a:gd name="T26" fmla="*/ 1796 w 1797"/>
              <a:gd name="T27" fmla="*/ 1699 h 1776"/>
              <a:gd name="T28" fmla="*/ 1796 w 1797"/>
              <a:gd name="T29" fmla="*/ 1699 h 1776"/>
              <a:gd name="T30" fmla="*/ 1709 w 1797"/>
              <a:gd name="T31" fmla="*/ 1756 h 1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97" h="1776">
                <a:moveTo>
                  <a:pt x="1709" y="1756"/>
                </a:moveTo>
                <a:lnTo>
                  <a:pt x="924" y="1403"/>
                </a:lnTo>
                <a:lnTo>
                  <a:pt x="924" y="1403"/>
                </a:lnTo>
                <a:cubicBezTo>
                  <a:pt x="908" y="1396"/>
                  <a:pt x="889" y="1396"/>
                  <a:pt x="873" y="1403"/>
                </a:cubicBezTo>
                <a:lnTo>
                  <a:pt x="88" y="1756"/>
                </a:lnTo>
                <a:lnTo>
                  <a:pt x="88" y="1756"/>
                </a:lnTo>
                <a:cubicBezTo>
                  <a:pt x="47" y="1775"/>
                  <a:pt x="0" y="1745"/>
                  <a:pt x="0" y="1699"/>
                </a:cubicBezTo>
                <a:lnTo>
                  <a:pt x="0" y="62"/>
                </a:lnTo>
                <a:lnTo>
                  <a:pt x="0" y="62"/>
                </a:lnTo>
                <a:cubicBezTo>
                  <a:pt x="0" y="28"/>
                  <a:pt x="28" y="0"/>
                  <a:pt x="62" y="0"/>
                </a:cubicBezTo>
                <a:lnTo>
                  <a:pt x="1735" y="0"/>
                </a:lnTo>
                <a:lnTo>
                  <a:pt x="1735" y="0"/>
                </a:lnTo>
                <a:cubicBezTo>
                  <a:pt x="1769" y="0"/>
                  <a:pt x="1796" y="28"/>
                  <a:pt x="1796" y="62"/>
                </a:cubicBezTo>
                <a:lnTo>
                  <a:pt x="1796" y="1699"/>
                </a:lnTo>
                <a:lnTo>
                  <a:pt x="1796" y="1699"/>
                </a:lnTo>
                <a:cubicBezTo>
                  <a:pt x="1796" y="1745"/>
                  <a:pt x="1750" y="1775"/>
                  <a:pt x="1709" y="1756"/>
                </a:cubicBezTo>
              </a:path>
            </a:pathLst>
          </a:custGeom>
          <a:solidFill>
            <a:schemeClr val="tx1">
              <a:lumMod val="65000"/>
              <a:lumOff val="35000"/>
            </a:schemeClr>
          </a:solidFill>
          <a:ln>
            <a:noFill/>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2</a:t>
            </a:r>
          </a:p>
        </p:txBody>
      </p:sp>
      <p:sp>
        <p:nvSpPr>
          <p:cNvPr id="15" name="TextBox 14">
            <a:extLst>
              <a:ext uri="{FF2B5EF4-FFF2-40B4-BE49-F238E27FC236}">
                <a16:creationId xmlns:a16="http://schemas.microsoft.com/office/drawing/2014/main" id="{6A10794E-2E16-CB02-BE3F-168DA9DCBB91}"/>
              </a:ext>
            </a:extLst>
          </p:cNvPr>
          <p:cNvSpPr txBox="1"/>
          <p:nvPr/>
        </p:nvSpPr>
        <p:spPr>
          <a:xfrm>
            <a:off x="228600" y="4156812"/>
            <a:ext cx="1281502" cy="276999"/>
          </a:xfrm>
          <a:prstGeom prst="rect">
            <a:avLst/>
          </a:prstGeom>
          <a:noFill/>
        </p:spPr>
        <p:txBody>
          <a:bodyPr wrap="squar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~13.3 </a:t>
            </a:r>
            <a:r>
              <a:rPr kumimoji="0" lang="en-US" sz="1800" b="1" i="0" u="none" strike="noStrike" kern="1200" cap="none" spc="0" normalizeH="0" baseline="0" noProof="0" dirty="0" err="1">
                <a:ln>
                  <a:noFill/>
                </a:ln>
                <a:solidFill>
                  <a:prstClr val="white"/>
                </a:solidFill>
                <a:effectLst/>
                <a:uLnTx/>
                <a:uFillTx/>
                <a:latin typeface="Calibri" panose="020F0502020204030204" pitchFamily="34" charset="0"/>
                <a:ea typeface="+mn-ea"/>
                <a:cs typeface="Calibri" panose="020F0502020204030204" pitchFamily="34" charset="0"/>
              </a:rPr>
              <a:t>GWp</a:t>
            </a:r>
            <a:r>
              <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t>
            </a:r>
          </a:p>
        </p:txBody>
      </p:sp>
      <p:sp>
        <p:nvSpPr>
          <p:cNvPr id="16" name="TextBox 15">
            <a:extLst>
              <a:ext uri="{FF2B5EF4-FFF2-40B4-BE49-F238E27FC236}">
                <a16:creationId xmlns:a16="http://schemas.microsoft.com/office/drawing/2014/main" id="{23EDB400-4134-2547-97C6-AD2545205798}"/>
              </a:ext>
            </a:extLst>
          </p:cNvPr>
          <p:cNvSpPr txBox="1"/>
          <p:nvPr/>
        </p:nvSpPr>
        <p:spPr>
          <a:xfrm>
            <a:off x="374108" y="4411725"/>
            <a:ext cx="1094147" cy="430887"/>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Current Portfolio</a:t>
            </a:r>
          </a:p>
        </p:txBody>
      </p:sp>
      <p:sp>
        <p:nvSpPr>
          <p:cNvPr id="17" name="TextBox 16">
            <a:extLst>
              <a:ext uri="{FF2B5EF4-FFF2-40B4-BE49-F238E27FC236}">
                <a16:creationId xmlns:a16="http://schemas.microsoft.com/office/drawing/2014/main" id="{4ED16ADD-D48A-FC0A-C65C-276E6061E227}"/>
              </a:ext>
            </a:extLst>
          </p:cNvPr>
          <p:cNvSpPr txBox="1"/>
          <p:nvPr/>
        </p:nvSpPr>
        <p:spPr>
          <a:xfrm>
            <a:off x="1668323" y="4187510"/>
            <a:ext cx="1455877" cy="600164"/>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Multi-year residual duration of the O&amp;M contracts </a:t>
            </a:r>
            <a:endParaRPr kumimoji="0" lang="en-IN" sz="11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9" name="TextBox 18">
            <a:extLst>
              <a:ext uri="{FF2B5EF4-FFF2-40B4-BE49-F238E27FC236}">
                <a16:creationId xmlns:a16="http://schemas.microsoft.com/office/drawing/2014/main" id="{A09E2744-4138-6495-7E36-34900468BC87}"/>
              </a:ext>
            </a:extLst>
          </p:cNvPr>
          <p:cNvSpPr txBox="1"/>
          <p:nvPr/>
        </p:nvSpPr>
        <p:spPr>
          <a:xfrm>
            <a:off x="4562733" y="4152606"/>
            <a:ext cx="1380867" cy="276999"/>
          </a:xfrm>
          <a:prstGeom prst="rect">
            <a:avLst/>
          </a:prstGeom>
          <a:noFill/>
        </p:spPr>
        <p:txBody>
          <a:bodyPr wrap="squar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~4.4 GW</a:t>
            </a:r>
          </a:p>
        </p:txBody>
      </p:sp>
      <p:sp>
        <p:nvSpPr>
          <p:cNvPr id="20" name="TextBox 19">
            <a:extLst>
              <a:ext uri="{FF2B5EF4-FFF2-40B4-BE49-F238E27FC236}">
                <a16:creationId xmlns:a16="http://schemas.microsoft.com/office/drawing/2014/main" id="{292F2FA3-1D4E-5C67-41A6-1ADA2763681E}"/>
              </a:ext>
            </a:extLst>
          </p:cNvPr>
          <p:cNvSpPr txBox="1"/>
          <p:nvPr/>
        </p:nvSpPr>
        <p:spPr>
          <a:xfrm>
            <a:off x="4533948" y="4416110"/>
            <a:ext cx="1409652" cy="430887"/>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Net Order Book of IWL</a:t>
            </a:r>
            <a:endParaRPr kumimoji="0" lang="en-US" sz="1100" b="0" i="0" u="none" strike="noStrike" kern="1200" cap="none" spc="0" normalizeH="0" baseline="3000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1" name="TextBox 20">
            <a:extLst>
              <a:ext uri="{FF2B5EF4-FFF2-40B4-BE49-F238E27FC236}">
                <a16:creationId xmlns:a16="http://schemas.microsoft.com/office/drawing/2014/main" id="{DD13B7AE-7D2A-F0A7-F39B-A3BF4B92528F}"/>
              </a:ext>
            </a:extLst>
          </p:cNvPr>
          <p:cNvSpPr txBox="1"/>
          <p:nvPr/>
        </p:nvSpPr>
        <p:spPr>
          <a:xfrm>
            <a:off x="7409822" y="4147576"/>
            <a:ext cx="1429378" cy="276999"/>
          </a:xfrm>
          <a:prstGeom prst="rect">
            <a:avLst/>
          </a:prstGeom>
          <a:noFill/>
        </p:spPr>
        <p:txBody>
          <a:bodyPr wrap="squar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Rs 57 </a:t>
            </a:r>
            <a:r>
              <a:rPr kumimoji="0" lang="en-US" sz="1800" b="1" i="0" u="none" strike="noStrike" kern="1200" cap="none" spc="0" normalizeH="0" baseline="0" noProof="0" dirty="0" err="1">
                <a:ln>
                  <a:noFill/>
                </a:ln>
                <a:solidFill>
                  <a:prstClr val="white"/>
                </a:solidFill>
                <a:effectLst/>
                <a:uLnTx/>
                <a:uFillTx/>
                <a:latin typeface="Calibri" panose="020F0502020204030204" pitchFamily="34" charset="0"/>
                <a:ea typeface="+mn-ea"/>
                <a:cs typeface="Calibri" panose="020F0502020204030204" pitchFamily="34" charset="0"/>
              </a:rPr>
              <a:t>cr</a:t>
            </a:r>
            <a:endPar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2" name="TextBox 21">
            <a:extLst>
              <a:ext uri="{FF2B5EF4-FFF2-40B4-BE49-F238E27FC236}">
                <a16:creationId xmlns:a16="http://schemas.microsoft.com/office/drawing/2014/main" id="{D5CD1A7F-B8C1-2140-EA64-CD666D8C7B83}"/>
              </a:ext>
            </a:extLst>
          </p:cNvPr>
          <p:cNvSpPr txBox="1"/>
          <p:nvPr/>
        </p:nvSpPr>
        <p:spPr>
          <a:xfrm>
            <a:off x="7535714" y="4416110"/>
            <a:ext cx="1234178" cy="261610"/>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Q1 FY27 EBITDA</a:t>
            </a:r>
          </a:p>
        </p:txBody>
      </p:sp>
      <p:sp>
        <p:nvSpPr>
          <p:cNvPr id="23" name="TextBox 22">
            <a:extLst>
              <a:ext uri="{FF2B5EF4-FFF2-40B4-BE49-F238E27FC236}">
                <a16:creationId xmlns:a16="http://schemas.microsoft.com/office/drawing/2014/main" id="{9B878A07-4995-E8B6-2A9B-793DB71D6C0A}"/>
              </a:ext>
            </a:extLst>
          </p:cNvPr>
          <p:cNvSpPr txBox="1"/>
          <p:nvPr/>
        </p:nvSpPr>
        <p:spPr>
          <a:xfrm>
            <a:off x="6001616" y="4134159"/>
            <a:ext cx="1389784" cy="276999"/>
          </a:xfrm>
          <a:prstGeom prst="rect">
            <a:avLst/>
          </a:prstGeom>
          <a:noFill/>
        </p:spPr>
        <p:txBody>
          <a:bodyPr wrap="squar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Rs 101 </a:t>
            </a:r>
            <a:r>
              <a:rPr kumimoji="0" lang="en-US" sz="1800" b="1" i="0" u="none" strike="noStrike" kern="1200" cap="none" spc="0" normalizeH="0" baseline="0" noProof="0" dirty="0" err="1">
                <a:ln>
                  <a:noFill/>
                </a:ln>
                <a:solidFill>
                  <a:prstClr val="white"/>
                </a:solidFill>
                <a:effectLst/>
                <a:uLnTx/>
                <a:uFillTx/>
                <a:latin typeface="Calibri" panose="020F0502020204030204" pitchFamily="34" charset="0"/>
                <a:ea typeface="+mn-ea"/>
                <a:cs typeface="Calibri" panose="020F0502020204030204" pitchFamily="34" charset="0"/>
              </a:rPr>
              <a:t>cr</a:t>
            </a:r>
            <a:endPar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4" name="TextBox 23">
            <a:extLst>
              <a:ext uri="{FF2B5EF4-FFF2-40B4-BE49-F238E27FC236}">
                <a16:creationId xmlns:a16="http://schemas.microsoft.com/office/drawing/2014/main" id="{D8AB6086-8496-28B5-FA72-ECD2A023D53F}"/>
              </a:ext>
            </a:extLst>
          </p:cNvPr>
          <p:cNvSpPr txBox="1"/>
          <p:nvPr/>
        </p:nvSpPr>
        <p:spPr>
          <a:xfrm>
            <a:off x="5867390" y="4408938"/>
            <a:ext cx="1634993" cy="261610"/>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Q1 FY27 Revenue</a:t>
            </a:r>
          </a:p>
        </p:txBody>
      </p:sp>
      <p:sp>
        <p:nvSpPr>
          <p:cNvPr id="25" name="TextBox 24">
            <a:extLst>
              <a:ext uri="{FF2B5EF4-FFF2-40B4-BE49-F238E27FC236}">
                <a16:creationId xmlns:a16="http://schemas.microsoft.com/office/drawing/2014/main" id="{0B4D6295-6F09-6CE0-12F5-9F639B27660E}"/>
              </a:ext>
            </a:extLst>
          </p:cNvPr>
          <p:cNvSpPr txBox="1"/>
          <p:nvPr/>
        </p:nvSpPr>
        <p:spPr>
          <a:xfrm>
            <a:off x="3126466" y="4156811"/>
            <a:ext cx="1369334" cy="276999"/>
          </a:xfrm>
          <a:prstGeom prst="rect">
            <a:avLst/>
          </a:prstGeom>
          <a:noFill/>
        </p:spPr>
        <p:txBody>
          <a:bodyPr wrap="squar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Up to 25 years</a:t>
            </a:r>
          </a:p>
        </p:txBody>
      </p:sp>
      <p:sp>
        <p:nvSpPr>
          <p:cNvPr id="26" name="TextBox 25">
            <a:extLst>
              <a:ext uri="{FF2B5EF4-FFF2-40B4-BE49-F238E27FC236}">
                <a16:creationId xmlns:a16="http://schemas.microsoft.com/office/drawing/2014/main" id="{9C3A7097-B48F-0EB4-4ED1-19AB2AEE124E}"/>
              </a:ext>
            </a:extLst>
          </p:cNvPr>
          <p:cNvSpPr txBox="1"/>
          <p:nvPr/>
        </p:nvSpPr>
        <p:spPr>
          <a:xfrm>
            <a:off x="3213826" y="4416110"/>
            <a:ext cx="1281974" cy="430887"/>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Tenor of O&amp;M contracts </a:t>
            </a:r>
            <a:endParaRPr kumimoji="0" lang="en-IN" sz="11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37" name="TextBox 36">
            <a:extLst>
              <a:ext uri="{FF2B5EF4-FFF2-40B4-BE49-F238E27FC236}">
                <a16:creationId xmlns:a16="http://schemas.microsoft.com/office/drawing/2014/main" id="{C526EE3B-EA2D-47D9-BECA-81BEAA599CED}"/>
              </a:ext>
            </a:extLst>
          </p:cNvPr>
          <p:cNvSpPr txBox="1"/>
          <p:nvPr/>
        </p:nvSpPr>
        <p:spPr>
          <a:xfrm>
            <a:off x="692573" y="5248489"/>
            <a:ext cx="7308427" cy="138499"/>
          </a:xfrm>
          <a:prstGeom prst="rect">
            <a:avLst/>
          </a:prstGeom>
          <a:noFill/>
        </p:spPr>
        <p:txBody>
          <a:bodyPr wrap="square" lIns="0" tIns="0" rIns="0" bIns="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dirty="0">
                <a:ln>
                  <a:noFill/>
                </a:ln>
                <a:solidFill>
                  <a:srgbClr val="4472C4">
                    <a:lumMod val="50000"/>
                  </a:srgbClr>
                </a:solidFill>
                <a:effectLst/>
                <a:uLnTx/>
                <a:uFillTx/>
                <a:latin typeface="Calibri"/>
                <a:ea typeface="+mn-ea"/>
                <a:cs typeface="+mn-cs"/>
              </a:rPr>
              <a:t>* includes investment made by Inox Green to acquire ~ 6.5 GW of wind O&amp;M assets, out of which, approx. 4.5 GW is in the process of being consolidated</a:t>
            </a:r>
          </a:p>
        </p:txBody>
      </p:sp>
      <p:graphicFrame>
        <p:nvGraphicFramePr>
          <p:cNvPr id="30" name="Chart 29">
            <a:extLst>
              <a:ext uri="{FF2B5EF4-FFF2-40B4-BE49-F238E27FC236}">
                <a16:creationId xmlns:a16="http://schemas.microsoft.com/office/drawing/2014/main" id="{C0BEF4A0-0EFA-79D4-BA88-D45CE0F7DC90}"/>
              </a:ext>
            </a:extLst>
          </p:cNvPr>
          <p:cNvGraphicFramePr/>
          <p:nvPr/>
        </p:nvGraphicFramePr>
        <p:xfrm>
          <a:off x="441325" y="1188748"/>
          <a:ext cx="8261350" cy="158571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103006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EC4CAB6-ED08-A6D6-24BE-210FABAC2EB9}"/>
              </a:ext>
            </a:extLst>
          </p:cNvPr>
          <p:cNvSpPr txBox="1">
            <a:spLocks/>
          </p:cNvSpPr>
          <p:nvPr/>
        </p:nvSpPr>
        <p:spPr>
          <a:xfrm>
            <a:off x="76201" y="38100"/>
            <a:ext cx="8991600" cy="715963"/>
          </a:xfrm>
          <a:prstGeom prst="rect">
            <a:avLst/>
          </a:prstGeom>
          <a:noFill/>
          <a:ln>
            <a:noFill/>
          </a:ln>
        </p:spPr>
        <p:txBody>
          <a:bodyPr lIns="91398" tIns="45699" rIns="91398" bIns="45699" anchor="ctr">
            <a:normAutofit/>
          </a:bodyPr>
          <a:lstStyle>
            <a:lvl1pPr algn="l" defTabSz="712788" rtl="0" eaLnBrk="0" fontAlgn="base" hangingPunct="0">
              <a:lnSpc>
                <a:spcPct val="90000"/>
              </a:lnSpc>
              <a:spcBef>
                <a:spcPct val="0"/>
              </a:spcBef>
              <a:spcAft>
                <a:spcPct val="0"/>
              </a:spcAft>
              <a:defRPr sz="3300" kern="1200">
                <a:solidFill>
                  <a:srgbClr val="767171"/>
                </a:solidFill>
                <a:latin typeface="Arial" panose="020B0604020202020204" pitchFamily="34" charset="0"/>
                <a:ea typeface="+mj-ea"/>
                <a:cs typeface="Arial" panose="020B0604020202020204" pitchFamily="34" charset="0"/>
              </a:defRPr>
            </a:lvl1pPr>
            <a:lvl2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2pPr>
            <a:lvl3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3pPr>
            <a:lvl4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4pPr>
            <a:lvl5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5pPr>
            <a:lvl6pPr marL="4572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6pPr>
            <a:lvl7pPr marL="9144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7pPr>
            <a:lvl8pPr marL="13716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8pPr>
            <a:lvl9pPr marL="18288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9pPr>
          </a:lstStyle>
          <a:p>
            <a:pPr defTabSz="713232" eaLnBrk="1" fontAlgn="auto" hangingPunct="1">
              <a:lnSpc>
                <a:spcPct val="200000"/>
              </a:lnSpc>
              <a:spcAft>
                <a:spcPts val="0"/>
              </a:spcAft>
              <a:defRPr/>
            </a:pPr>
            <a:r>
              <a:rPr lang="en-US" sz="2000" b="1" dirty="0">
                <a:solidFill>
                  <a:schemeClr val="accent1">
                    <a:lumMod val="75000"/>
                  </a:schemeClr>
                </a:solidFill>
                <a:latin typeface="+mn-lt"/>
              </a:rPr>
              <a:t>An Asset-light Growth-oriented Annuity Business Model</a:t>
            </a:r>
          </a:p>
        </p:txBody>
      </p:sp>
      <p:cxnSp>
        <p:nvCxnSpPr>
          <p:cNvPr id="4" name="Straight Connector 3">
            <a:extLst>
              <a:ext uri="{FF2B5EF4-FFF2-40B4-BE49-F238E27FC236}">
                <a16:creationId xmlns:a16="http://schemas.microsoft.com/office/drawing/2014/main" id="{DECD0CA1-CEA5-B6D8-9D4D-37534D30761C}"/>
              </a:ext>
            </a:extLst>
          </p:cNvPr>
          <p:cNvCxnSpPr>
            <a:cxnSpLocks/>
          </p:cNvCxnSpPr>
          <p:nvPr/>
        </p:nvCxnSpPr>
        <p:spPr>
          <a:xfrm>
            <a:off x="76200" y="704850"/>
            <a:ext cx="8978900" cy="0"/>
          </a:xfrm>
          <a:prstGeom prst="line">
            <a:avLst/>
          </a:prstGeom>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7E01DDA7-50F7-085D-5A9C-8304B9E74673}"/>
              </a:ext>
            </a:extLst>
          </p:cNvPr>
          <p:cNvSpPr txBox="1"/>
          <p:nvPr/>
        </p:nvSpPr>
        <p:spPr>
          <a:xfrm>
            <a:off x="4634533" y="3069339"/>
            <a:ext cx="4097811" cy="523220"/>
          </a:xfrm>
          <a:prstGeom prst="rect">
            <a:avLst/>
          </a:prstGeom>
          <a:solidFill>
            <a:schemeClr val="accent1">
              <a:lumMod val="20000"/>
              <a:lumOff val="80000"/>
            </a:schemeClr>
          </a:solidFill>
        </p:spPr>
        <p:txBody>
          <a:bodyPr wrap="square">
            <a:spAutoFit/>
          </a:bodyPr>
          <a:lstStyle/>
          <a:p>
            <a:pPr algn="ctr"/>
            <a:r>
              <a:rPr lang="en-GB" sz="1400" b="1" dirty="0">
                <a:solidFill>
                  <a:schemeClr val="accent1">
                    <a:lumMod val="75000"/>
                  </a:schemeClr>
                </a:solidFill>
                <a:latin typeface="+mn-lt"/>
              </a:rPr>
              <a:t>Scope of contracts include both comprehensive O&amp;M and common infrastructure O&amp;M</a:t>
            </a:r>
            <a:endParaRPr lang="en-US" sz="1400" b="1" dirty="0">
              <a:solidFill>
                <a:schemeClr val="accent1">
                  <a:lumMod val="75000"/>
                </a:schemeClr>
              </a:solidFill>
              <a:latin typeface="+mn-lt"/>
            </a:endParaRPr>
          </a:p>
        </p:txBody>
      </p:sp>
      <p:sp>
        <p:nvSpPr>
          <p:cNvPr id="28" name="TextBox 27">
            <a:extLst>
              <a:ext uri="{FF2B5EF4-FFF2-40B4-BE49-F238E27FC236}">
                <a16:creationId xmlns:a16="http://schemas.microsoft.com/office/drawing/2014/main" id="{F4668735-924F-96E5-E6E7-A26445500E09}"/>
              </a:ext>
            </a:extLst>
          </p:cNvPr>
          <p:cNvSpPr txBox="1"/>
          <p:nvPr/>
        </p:nvSpPr>
        <p:spPr>
          <a:xfrm>
            <a:off x="4634535" y="3662804"/>
            <a:ext cx="4097811" cy="276999"/>
          </a:xfrm>
          <a:prstGeom prst="rect">
            <a:avLst/>
          </a:prstGeom>
          <a:solidFill>
            <a:srgbClr val="1C7CB6"/>
          </a:solidFill>
        </p:spPr>
        <p:txBody>
          <a:bodyPr wrap="square" rtlCol="0">
            <a:spAutoFit/>
          </a:bodyPr>
          <a:lstStyle/>
          <a:p>
            <a:pPr algn="ctr"/>
            <a:r>
              <a:rPr lang="en-US" sz="1200" b="1" dirty="0">
                <a:solidFill>
                  <a:schemeClr val="bg1"/>
                </a:solidFill>
              </a:rPr>
              <a:t>Annual Maintenance Contract </a:t>
            </a:r>
          </a:p>
        </p:txBody>
      </p:sp>
      <p:sp>
        <p:nvSpPr>
          <p:cNvPr id="29" name="TextBox 28">
            <a:extLst>
              <a:ext uri="{FF2B5EF4-FFF2-40B4-BE49-F238E27FC236}">
                <a16:creationId xmlns:a16="http://schemas.microsoft.com/office/drawing/2014/main" id="{75158B8C-4AB9-C964-FCDA-4A3E13240BE8}"/>
              </a:ext>
            </a:extLst>
          </p:cNvPr>
          <p:cNvSpPr txBox="1"/>
          <p:nvPr/>
        </p:nvSpPr>
        <p:spPr>
          <a:xfrm>
            <a:off x="4634534" y="4466391"/>
            <a:ext cx="4097812" cy="276999"/>
          </a:xfrm>
          <a:prstGeom prst="rect">
            <a:avLst/>
          </a:prstGeom>
          <a:solidFill>
            <a:srgbClr val="1C7CB6"/>
          </a:solidFill>
        </p:spPr>
        <p:txBody>
          <a:bodyPr wrap="square" rtlCol="0">
            <a:spAutoFit/>
          </a:bodyPr>
          <a:lstStyle/>
          <a:p>
            <a:pPr algn="ctr"/>
            <a:r>
              <a:rPr lang="en-US" sz="1200" b="1" dirty="0">
                <a:solidFill>
                  <a:schemeClr val="bg1"/>
                </a:solidFill>
              </a:rPr>
              <a:t>Semi-Comprehensive Operations &amp; Maintenance Contract</a:t>
            </a:r>
          </a:p>
        </p:txBody>
      </p:sp>
      <p:sp>
        <p:nvSpPr>
          <p:cNvPr id="30" name="TextBox 29">
            <a:extLst>
              <a:ext uri="{FF2B5EF4-FFF2-40B4-BE49-F238E27FC236}">
                <a16:creationId xmlns:a16="http://schemas.microsoft.com/office/drawing/2014/main" id="{7BBF9E1B-B438-C991-4C42-9E93DE1D313A}"/>
              </a:ext>
            </a:extLst>
          </p:cNvPr>
          <p:cNvSpPr txBox="1"/>
          <p:nvPr/>
        </p:nvSpPr>
        <p:spPr>
          <a:xfrm>
            <a:off x="4634534" y="4062914"/>
            <a:ext cx="4097811" cy="276999"/>
          </a:xfrm>
          <a:prstGeom prst="rect">
            <a:avLst/>
          </a:prstGeom>
          <a:solidFill>
            <a:srgbClr val="88C146"/>
          </a:solidFill>
        </p:spPr>
        <p:txBody>
          <a:bodyPr wrap="square" rtlCol="0">
            <a:spAutoFit/>
          </a:bodyPr>
          <a:lstStyle/>
          <a:p>
            <a:pPr algn="ctr"/>
            <a:r>
              <a:rPr lang="en-US" sz="1200" b="1" dirty="0">
                <a:solidFill>
                  <a:schemeClr val="bg1"/>
                </a:solidFill>
              </a:rPr>
              <a:t>Annual Operations &amp; Maintenance Contract </a:t>
            </a:r>
          </a:p>
        </p:txBody>
      </p:sp>
      <p:sp>
        <p:nvSpPr>
          <p:cNvPr id="31" name="TextBox 30">
            <a:extLst>
              <a:ext uri="{FF2B5EF4-FFF2-40B4-BE49-F238E27FC236}">
                <a16:creationId xmlns:a16="http://schemas.microsoft.com/office/drawing/2014/main" id="{62500134-41BB-732E-9A51-210D129F0544}"/>
              </a:ext>
            </a:extLst>
          </p:cNvPr>
          <p:cNvSpPr txBox="1"/>
          <p:nvPr/>
        </p:nvSpPr>
        <p:spPr>
          <a:xfrm>
            <a:off x="4634533" y="4866501"/>
            <a:ext cx="4097812" cy="276999"/>
          </a:xfrm>
          <a:prstGeom prst="rect">
            <a:avLst/>
          </a:prstGeom>
          <a:solidFill>
            <a:srgbClr val="88C146"/>
          </a:solidFill>
        </p:spPr>
        <p:txBody>
          <a:bodyPr wrap="square" rtlCol="0">
            <a:spAutoFit/>
          </a:bodyPr>
          <a:lstStyle/>
          <a:p>
            <a:pPr algn="ctr"/>
            <a:r>
              <a:rPr lang="en-US" sz="1200" b="1" dirty="0">
                <a:solidFill>
                  <a:schemeClr val="bg1"/>
                </a:solidFill>
              </a:rPr>
              <a:t>Comprehensive Operations &amp; Maintenance Contract</a:t>
            </a:r>
          </a:p>
        </p:txBody>
      </p:sp>
      <p:sp>
        <p:nvSpPr>
          <p:cNvPr id="2" name="TextBox 1">
            <a:extLst>
              <a:ext uri="{FF2B5EF4-FFF2-40B4-BE49-F238E27FC236}">
                <a16:creationId xmlns:a16="http://schemas.microsoft.com/office/drawing/2014/main" id="{575467E3-C31A-E752-92EC-4BA48EEAB4DB}"/>
              </a:ext>
            </a:extLst>
          </p:cNvPr>
          <p:cNvSpPr txBox="1"/>
          <p:nvPr/>
        </p:nvSpPr>
        <p:spPr>
          <a:xfrm>
            <a:off x="219941" y="790778"/>
            <a:ext cx="3894859" cy="523220"/>
          </a:xfrm>
          <a:prstGeom prst="rect">
            <a:avLst/>
          </a:prstGeom>
          <a:solidFill>
            <a:schemeClr val="accent1">
              <a:lumMod val="20000"/>
              <a:lumOff val="80000"/>
            </a:schemeClr>
          </a:solidFill>
        </p:spPr>
        <p:txBody>
          <a:bodyPr wrap="square" rtlCol="0">
            <a:spAutoFit/>
          </a:bodyPr>
          <a:lstStyle>
            <a:defPPr>
              <a:defRPr lang="en-US"/>
            </a:defPPr>
            <a:lvl1pPr marL="285750" indent="-285750" algn="l">
              <a:lnSpc>
                <a:spcPct val="100000"/>
              </a:lnSpc>
              <a:spcBef>
                <a:spcPts val="600"/>
              </a:spcBef>
              <a:spcAft>
                <a:spcPts val="600"/>
              </a:spcAft>
              <a:buClr>
                <a:schemeClr val="tx1"/>
              </a:buClr>
              <a:buSzPct val="130000"/>
              <a:buBlip>
                <a:blip r:embed="rId2"/>
              </a:buBlip>
              <a:defRPr sz="1800" i="1">
                <a:latin typeface="Calibri" panose="020F0502020204030204" pitchFamily="34" charset="0"/>
                <a:cs typeface="Calibri" panose="020F0502020204030204" pitchFamily="34" charset="0"/>
              </a:defRPr>
            </a:lvl1pPr>
          </a:lstStyle>
          <a:p>
            <a:pPr marL="0" indent="0" algn="ctr">
              <a:buNone/>
            </a:pPr>
            <a:r>
              <a:rPr lang="en-US" sz="1400" b="1" i="0" dirty="0">
                <a:solidFill>
                  <a:schemeClr val="accent1">
                    <a:lumMod val="75000"/>
                  </a:schemeClr>
                </a:solidFill>
                <a:latin typeface="+mn-lt"/>
                <a:cs typeface="+mn-cs"/>
              </a:rPr>
              <a:t>Asset-light balance sheet post the demerger; Focus: Long-term contracts with steady cashflows</a:t>
            </a:r>
          </a:p>
        </p:txBody>
      </p:sp>
      <p:grpSp>
        <p:nvGrpSpPr>
          <p:cNvPr id="5" name="Group 4">
            <a:extLst>
              <a:ext uri="{FF2B5EF4-FFF2-40B4-BE49-F238E27FC236}">
                <a16:creationId xmlns:a16="http://schemas.microsoft.com/office/drawing/2014/main" id="{E03BB9B8-5BF3-3B9A-43FE-E69A4FE80A59}"/>
              </a:ext>
            </a:extLst>
          </p:cNvPr>
          <p:cNvGrpSpPr/>
          <p:nvPr/>
        </p:nvGrpSpPr>
        <p:grpSpPr>
          <a:xfrm>
            <a:off x="5617978" y="1561612"/>
            <a:ext cx="2075943" cy="1073722"/>
            <a:chOff x="2327729" y="1776004"/>
            <a:chExt cx="4317093" cy="2590256"/>
          </a:xfrm>
        </p:grpSpPr>
        <p:pic>
          <p:nvPicPr>
            <p:cNvPr id="6" name="Picture 4" descr="Digital Communication Images - Free Download on Freepik">
              <a:extLst>
                <a:ext uri="{FF2B5EF4-FFF2-40B4-BE49-F238E27FC236}">
                  <a16:creationId xmlns:a16="http://schemas.microsoft.com/office/drawing/2014/main" id="{B38F3608-8950-BC76-409B-D65C7D7EDA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27729" y="1776004"/>
              <a:ext cx="4317093" cy="259025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0" descr="Performence Clipart Vector, Vector Performance Icon, Performance Icons,  Analysis, Performance PNG Image For Free Download | Location icon,  Instagram logo, Social media icons">
              <a:extLst>
                <a:ext uri="{FF2B5EF4-FFF2-40B4-BE49-F238E27FC236}">
                  <a16:creationId xmlns:a16="http://schemas.microsoft.com/office/drawing/2014/main" id="{6F23FEF4-AAAF-431B-47D8-B1305B522D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5787480" y="2441295"/>
              <a:ext cx="384720" cy="384720"/>
            </a:xfrm>
            <a:prstGeom prst="ellipse">
              <a:avLst/>
            </a:prstGeom>
            <a:noFill/>
            <a:extLst>
              <a:ext uri="{909E8E84-426E-40DD-AFC4-6F175D3DCCD1}">
                <a14:hiddenFill xmlns:a14="http://schemas.microsoft.com/office/drawing/2010/main">
                  <a:solidFill>
                    <a:srgbClr val="FFFFFF"/>
                  </a:solidFill>
                </a14:hiddenFill>
              </a:ext>
            </a:extLst>
          </p:spPr>
        </p:pic>
      </p:grpSp>
      <p:sp>
        <p:nvSpPr>
          <p:cNvPr id="8" name="TextBox 7">
            <a:extLst>
              <a:ext uri="{FF2B5EF4-FFF2-40B4-BE49-F238E27FC236}">
                <a16:creationId xmlns:a16="http://schemas.microsoft.com/office/drawing/2014/main" id="{4344EB53-6545-BE8D-C0EE-B03CF64EFC32}"/>
              </a:ext>
            </a:extLst>
          </p:cNvPr>
          <p:cNvSpPr txBox="1"/>
          <p:nvPr/>
        </p:nvSpPr>
        <p:spPr>
          <a:xfrm>
            <a:off x="4528900" y="1310323"/>
            <a:ext cx="1400478" cy="442674"/>
          </a:xfrm>
          <a:prstGeom prst="roundRect">
            <a:avLst/>
          </a:prstGeom>
          <a:solidFill>
            <a:schemeClr val="accent5">
              <a:lumMod val="20000"/>
              <a:lumOff val="80000"/>
            </a:schemeClr>
          </a:solidFill>
        </p:spPr>
        <p:txBody>
          <a:bodyPr wrap="square" rtlCol="0">
            <a:spAutoFit/>
          </a:bodyPr>
          <a:lstStyle/>
          <a:p>
            <a:pPr algn="ctr"/>
            <a:r>
              <a:rPr lang="en-US" sz="1000" b="1" dirty="0"/>
              <a:t>24x7 centralized monitoring of assets</a:t>
            </a:r>
          </a:p>
        </p:txBody>
      </p:sp>
      <p:sp>
        <p:nvSpPr>
          <p:cNvPr id="9" name="TextBox 8">
            <a:extLst>
              <a:ext uri="{FF2B5EF4-FFF2-40B4-BE49-F238E27FC236}">
                <a16:creationId xmlns:a16="http://schemas.microsoft.com/office/drawing/2014/main" id="{0C592129-D2D4-3C86-0D67-04C8427C0EF9}"/>
              </a:ext>
            </a:extLst>
          </p:cNvPr>
          <p:cNvSpPr txBox="1"/>
          <p:nvPr/>
        </p:nvSpPr>
        <p:spPr>
          <a:xfrm>
            <a:off x="4438439" y="2242722"/>
            <a:ext cx="1318305" cy="442674"/>
          </a:xfrm>
          <a:prstGeom prst="roundRect">
            <a:avLst/>
          </a:prstGeom>
          <a:solidFill>
            <a:schemeClr val="accent5">
              <a:lumMod val="20000"/>
              <a:lumOff val="80000"/>
            </a:schemeClr>
          </a:solidFill>
        </p:spPr>
        <p:txBody>
          <a:bodyPr wrap="square" rtlCol="0">
            <a:spAutoFit/>
          </a:bodyPr>
          <a:lstStyle/>
          <a:p>
            <a:pPr algn="ctr"/>
            <a:r>
              <a:rPr lang="en-US" sz="1000" b="1" dirty="0"/>
              <a:t>Upgradation to SAP HANA in progress</a:t>
            </a:r>
          </a:p>
        </p:txBody>
      </p:sp>
      <p:sp>
        <p:nvSpPr>
          <p:cNvPr id="10" name="TextBox 9">
            <a:extLst>
              <a:ext uri="{FF2B5EF4-FFF2-40B4-BE49-F238E27FC236}">
                <a16:creationId xmlns:a16="http://schemas.microsoft.com/office/drawing/2014/main" id="{B446F6E1-92E5-C849-5361-1AFB64198E1D}"/>
              </a:ext>
            </a:extLst>
          </p:cNvPr>
          <p:cNvSpPr txBox="1"/>
          <p:nvPr/>
        </p:nvSpPr>
        <p:spPr>
          <a:xfrm>
            <a:off x="7526099" y="2122524"/>
            <a:ext cx="1473479" cy="612934"/>
          </a:xfrm>
          <a:prstGeom prst="roundRect">
            <a:avLst/>
          </a:prstGeom>
          <a:solidFill>
            <a:schemeClr val="accent5">
              <a:lumMod val="20000"/>
              <a:lumOff val="80000"/>
            </a:schemeClr>
          </a:solidFill>
        </p:spPr>
        <p:txBody>
          <a:bodyPr wrap="square" rtlCol="0">
            <a:spAutoFit/>
          </a:bodyPr>
          <a:lstStyle/>
          <a:p>
            <a:pPr algn="ctr"/>
            <a:r>
              <a:rPr lang="en-US" sz="1000" b="1" dirty="0"/>
              <a:t>Development of mobile-based O&amp;M management tool</a:t>
            </a:r>
          </a:p>
        </p:txBody>
      </p:sp>
      <p:sp>
        <p:nvSpPr>
          <p:cNvPr id="11" name="TextBox 10">
            <a:extLst>
              <a:ext uri="{FF2B5EF4-FFF2-40B4-BE49-F238E27FC236}">
                <a16:creationId xmlns:a16="http://schemas.microsoft.com/office/drawing/2014/main" id="{99B4D528-1887-81EA-ED47-7D24EEE76693}"/>
              </a:ext>
            </a:extLst>
          </p:cNvPr>
          <p:cNvSpPr txBox="1"/>
          <p:nvPr/>
        </p:nvSpPr>
        <p:spPr>
          <a:xfrm>
            <a:off x="5895511" y="2566732"/>
            <a:ext cx="1143000" cy="272415"/>
          </a:xfrm>
          <a:prstGeom prst="roundRect">
            <a:avLst/>
          </a:prstGeom>
          <a:solidFill>
            <a:schemeClr val="accent5">
              <a:lumMod val="20000"/>
              <a:lumOff val="80000"/>
            </a:schemeClr>
          </a:solidFill>
        </p:spPr>
        <p:txBody>
          <a:bodyPr wrap="square" rtlCol="0">
            <a:spAutoFit/>
          </a:bodyPr>
          <a:lstStyle/>
          <a:p>
            <a:pPr algn="ctr"/>
            <a:r>
              <a:rPr lang="en-US" sz="1000" b="1" dirty="0"/>
              <a:t>SCADA analysis</a:t>
            </a:r>
          </a:p>
        </p:txBody>
      </p:sp>
      <p:sp>
        <p:nvSpPr>
          <p:cNvPr id="12" name="TextBox 11">
            <a:extLst>
              <a:ext uri="{FF2B5EF4-FFF2-40B4-BE49-F238E27FC236}">
                <a16:creationId xmlns:a16="http://schemas.microsoft.com/office/drawing/2014/main" id="{E97A9D4D-1B76-C55F-0311-5734773BAF37}"/>
              </a:ext>
            </a:extLst>
          </p:cNvPr>
          <p:cNvSpPr txBox="1"/>
          <p:nvPr/>
        </p:nvSpPr>
        <p:spPr>
          <a:xfrm>
            <a:off x="7526099" y="1339820"/>
            <a:ext cx="1420434" cy="442674"/>
          </a:xfrm>
          <a:prstGeom prst="roundRect">
            <a:avLst/>
          </a:prstGeom>
          <a:solidFill>
            <a:schemeClr val="accent5">
              <a:lumMod val="20000"/>
              <a:lumOff val="80000"/>
            </a:schemeClr>
          </a:solidFill>
        </p:spPr>
        <p:txBody>
          <a:bodyPr wrap="square" rtlCol="0">
            <a:spAutoFit/>
          </a:bodyPr>
          <a:lstStyle/>
          <a:p>
            <a:pPr algn="ctr"/>
            <a:r>
              <a:rPr lang="en-US" sz="1000" b="1" dirty="0"/>
              <a:t>Performance analysis &amp; improvement</a:t>
            </a:r>
          </a:p>
        </p:txBody>
      </p:sp>
      <p:sp>
        <p:nvSpPr>
          <p:cNvPr id="14" name="TextBox 13">
            <a:extLst>
              <a:ext uri="{FF2B5EF4-FFF2-40B4-BE49-F238E27FC236}">
                <a16:creationId xmlns:a16="http://schemas.microsoft.com/office/drawing/2014/main" id="{B7B94BD7-92F6-09B1-D1AD-DD05368A83DB}"/>
              </a:ext>
            </a:extLst>
          </p:cNvPr>
          <p:cNvSpPr txBox="1"/>
          <p:nvPr/>
        </p:nvSpPr>
        <p:spPr>
          <a:xfrm>
            <a:off x="4893791" y="776923"/>
            <a:ext cx="3699109" cy="307777"/>
          </a:xfrm>
          <a:prstGeom prst="rect">
            <a:avLst/>
          </a:prstGeom>
          <a:solidFill>
            <a:schemeClr val="accent1">
              <a:lumMod val="20000"/>
              <a:lumOff val="80000"/>
            </a:schemeClr>
          </a:solidFill>
        </p:spPr>
        <p:txBody>
          <a:bodyPr wrap="square">
            <a:spAutoFit/>
          </a:bodyPr>
          <a:lstStyle/>
          <a:p>
            <a:r>
              <a:rPr lang="en-US" sz="1400" b="1" dirty="0">
                <a:solidFill>
                  <a:schemeClr val="accent1">
                    <a:lumMod val="75000"/>
                  </a:schemeClr>
                </a:solidFill>
                <a:latin typeface="+mn-lt"/>
              </a:rPr>
              <a:t>Digital Transformation Initiatives of Inox Green</a:t>
            </a:r>
            <a:endParaRPr lang="en-US" sz="1400" dirty="0">
              <a:solidFill>
                <a:schemeClr val="accent1">
                  <a:lumMod val="75000"/>
                </a:schemeClr>
              </a:solidFill>
            </a:endParaRPr>
          </a:p>
        </p:txBody>
      </p:sp>
      <p:sp>
        <p:nvSpPr>
          <p:cNvPr id="16" name="TextBox 15">
            <a:extLst>
              <a:ext uri="{FF2B5EF4-FFF2-40B4-BE49-F238E27FC236}">
                <a16:creationId xmlns:a16="http://schemas.microsoft.com/office/drawing/2014/main" id="{4596561A-AE93-08AE-DFAA-9C4268A5D6FB}"/>
              </a:ext>
            </a:extLst>
          </p:cNvPr>
          <p:cNvSpPr txBox="1"/>
          <p:nvPr/>
        </p:nvSpPr>
        <p:spPr>
          <a:xfrm>
            <a:off x="152400" y="1485900"/>
            <a:ext cx="4058771" cy="1995418"/>
          </a:xfrm>
          <a:prstGeom prst="rect">
            <a:avLst/>
          </a:prstGeom>
          <a:noFill/>
          <a:ln>
            <a:noFill/>
          </a:ln>
        </p:spPr>
        <p:txBody>
          <a:bodyPr wrap="square" rtlCol="0">
            <a:spAutoFit/>
          </a:bodyPr>
          <a:lstStyle>
            <a:defPPr>
              <a:defRPr lang="en-US"/>
            </a:defPPr>
            <a:lvl1pPr marL="285750" indent="-285750" algn="l">
              <a:lnSpc>
                <a:spcPct val="100000"/>
              </a:lnSpc>
              <a:spcBef>
                <a:spcPts val="600"/>
              </a:spcBef>
              <a:spcAft>
                <a:spcPts val="600"/>
              </a:spcAft>
              <a:buClr>
                <a:schemeClr val="tx1"/>
              </a:buClr>
              <a:buSzPct val="130000"/>
              <a:buBlip>
                <a:blip r:embed="rId2"/>
              </a:buBlip>
              <a:defRPr sz="1400" i="1">
                <a:latin typeface="Calibri" panose="020F0502020204030204" pitchFamily="34" charset="0"/>
                <a:cs typeface="Calibri" panose="020F0502020204030204" pitchFamily="34" charset="0"/>
              </a:defRPr>
            </a:lvl1pPr>
          </a:lstStyle>
          <a:p>
            <a:pPr>
              <a:spcBef>
                <a:spcPts val="700"/>
              </a:spcBef>
              <a:spcAft>
                <a:spcPts val="700"/>
              </a:spcAft>
            </a:pPr>
            <a:r>
              <a:rPr lang="en-US" i="0" dirty="0">
                <a:solidFill>
                  <a:schemeClr val="accent1">
                    <a:lumMod val="75000"/>
                  </a:schemeClr>
                </a:solidFill>
              </a:rPr>
              <a:t>Inox Green provides Long-term O&amp;M services for wind farm projects, wind turbine generators (“WTGs”), solar plants and the common infrastructure facilities of the renewable power projects.</a:t>
            </a:r>
          </a:p>
          <a:p>
            <a:pPr>
              <a:spcBef>
                <a:spcPts val="700"/>
              </a:spcBef>
              <a:spcAft>
                <a:spcPts val="700"/>
              </a:spcAft>
            </a:pPr>
            <a:r>
              <a:rPr lang="en-US" i="0" dirty="0">
                <a:solidFill>
                  <a:schemeClr val="accent1">
                    <a:lumMod val="75000"/>
                  </a:schemeClr>
                </a:solidFill>
              </a:rPr>
              <a:t>Demerger of the power evacuation business has been completed as on August 1 2026 (being the record date)</a:t>
            </a:r>
          </a:p>
        </p:txBody>
      </p:sp>
    </p:spTree>
    <p:extLst>
      <p:ext uri="{BB962C8B-B14F-4D97-AF65-F5344CB8AC3E}">
        <p14:creationId xmlns:p14="http://schemas.microsoft.com/office/powerpoint/2010/main" val="244020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3" name="TextBox 3">
            <a:extLst>
              <a:ext uri="{FF2B5EF4-FFF2-40B4-BE49-F238E27FC236}">
                <a16:creationId xmlns:a16="http://schemas.microsoft.com/office/drawing/2014/main" id="{636B2424-CC97-DE12-AFF1-ED379A7F520F}"/>
              </a:ext>
            </a:extLst>
          </p:cNvPr>
          <p:cNvSpPr txBox="1">
            <a:spLocks noChangeArrowheads="1"/>
          </p:cNvSpPr>
          <p:nvPr/>
        </p:nvSpPr>
        <p:spPr bwMode="auto">
          <a:xfrm>
            <a:off x="14286" y="2781300"/>
            <a:ext cx="9129713" cy="338554"/>
          </a:xfrm>
          <a:prstGeom prst="rect">
            <a:avLst/>
          </a:prstGeom>
          <a:solidFill>
            <a:schemeClr val="accent1">
              <a:lumMod val="50000"/>
            </a:schemeClr>
          </a:solidFill>
          <a:ln>
            <a:noFill/>
          </a:ln>
        </p:spPr>
        <p:txBody>
          <a:bodyPr wrap="squar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US" altLang="en-US" sz="1600" b="1" dirty="0">
                <a:solidFill>
                  <a:schemeClr val="bg1"/>
                </a:solidFill>
                <a:cs typeface="Calibri" panose="020F0502020204030204" pitchFamily="34" charset="0"/>
              </a:rPr>
              <a:t>Organic growth opportunities</a:t>
            </a:r>
            <a:endParaRPr lang="uk-UA" altLang="en-US" sz="1600" b="1" dirty="0">
              <a:solidFill>
                <a:schemeClr val="bg1"/>
              </a:solidFill>
              <a:cs typeface="Calibri" panose="020F0502020204030204" pitchFamily="34" charset="0"/>
            </a:endParaRPr>
          </a:p>
        </p:txBody>
      </p:sp>
      <p:sp>
        <p:nvSpPr>
          <p:cNvPr id="160774" name="TextBox 3">
            <a:extLst>
              <a:ext uri="{FF2B5EF4-FFF2-40B4-BE49-F238E27FC236}">
                <a16:creationId xmlns:a16="http://schemas.microsoft.com/office/drawing/2014/main" id="{248A05AB-63E6-2D1F-A047-C86EE38F9EFA}"/>
              </a:ext>
            </a:extLst>
          </p:cNvPr>
          <p:cNvSpPr txBox="1">
            <a:spLocks noChangeArrowheads="1"/>
          </p:cNvSpPr>
          <p:nvPr/>
        </p:nvSpPr>
        <p:spPr bwMode="auto">
          <a:xfrm>
            <a:off x="14288" y="952500"/>
            <a:ext cx="9129711" cy="351251"/>
          </a:xfrm>
          <a:prstGeom prst="rect">
            <a:avLst/>
          </a:prstGeom>
          <a:solidFill>
            <a:schemeClr val="accent1">
              <a:lumMod val="50000"/>
            </a:schemeClr>
          </a:solidFill>
          <a:ln>
            <a:noFill/>
          </a:ln>
        </p:spPr>
        <p:txBody>
          <a:bodyPr wrap="squar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US" altLang="en-US" sz="1600" b="1" dirty="0">
                <a:solidFill>
                  <a:schemeClr val="bg1"/>
                </a:solidFill>
                <a:cs typeface="Calibri" panose="020F0502020204030204" pitchFamily="34" charset="0"/>
              </a:rPr>
              <a:t>Inorganic growth opportunities</a:t>
            </a:r>
            <a:endParaRPr lang="uk-UA" altLang="en-US" sz="1600" b="1" dirty="0">
              <a:solidFill>
                <a:schemeClr val="bg1"/>
              </a:solidFill>
              <a:cs typeface="Calibri" panose="020F0502020204030204" pitchFamily="34" charset="0"/>
            </a:endParaRPr>
          </a:p>
        </p:txBody>
      </p:sp>
      <p:sp>
        <p:nvSpPr>
          <p:cNvPr id="160776" name="TextBox 62">
            <a:extLst>
              <a:ext uri="{FF2B5EF4-FFF2-40B4-BE49-F238E27FC236}">
                <a16:creationId xmlns:a16="http://schemas.microsoft.com/office/drawing/2014/main" id="{79D80327-5A32-CF12-887B-71EC23E948B6}"/>
              </a:ext>
            </a:extLst>
          </p:cNvPr>
          <p:cNvSpPr txBox="1">
            <a:spLocks noChangeArrowheads="1"/>
          </p:cNvSpPr>
          <p:nvPr/>
        </p:nvSpPr>
        <p:spPr bwMode="auto">
          <a:xfrm>
            <a:off x="457200" y="1333500"/>
            <a:ext cx="8458200" cy="130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Calibri" panose="020F0502020204030204" pitchFamily="34" charset="0"/>
              </a:defRPr>
            </a:lvl1pPr>
            <a:lvl2pPr>
              <a:defRPr>
                <a:solidFill>
                  <a:schemeClr val="tx1"/>
                </a:solidFill>
                <a:latin typeface="Calibri" panose="020F0502020204030204" pitchFamily="34" charset="0"/>
              </a:defRPr>
            </a:lvl2pPr>
            <a:lvl3pPr>
              <a:defRPr>
                <a:solidFill>
                  <a:schemeClr val="tx1"/>
                </a:solidFill>
                <a:latin typeface="Calibri" panose="020F0502020204030204" pitchFamily="34" charset="0"/>
              </a:defRPr>
            </a:lvl3pPr>
            <a:lvl4pPr>
              <a:defRPr>
                <a:solidFill>
                  <a:schemeClr val="tx1"/>
                </a:solidFill>
                <a:latin typeface="Calibri" panose="020F0502020204030204" pitchFamily="34" charset="0"/>
              </a:defRPr>
            </a:lvl4pPr>
            <a:lvl5pPr>
              <a:defRPr>
                <a:solidFill>
                  <a:schemeClr val="tx1"/>
                </a:solidFill>
                <a:latin typeface="Calibri" panose="020F0502020204030204" pitchFamily="34" charset="0"/>
              </a:defRPr>
            </a:lvl5pPr>
            <a:lvl6pPr marL="2284413" indent="1588" eaLnBrk="0" fontAlgn="base" hangingPunct="0">
              <a:spcBef>
                <a:spcPct val="0"/>
              </a:spcBef>
              <a:spcAft>
                <a:spcPct val="0"/>
              </a:spcAft>
              <a:defRPr>
                <a:solidFill>
                  <a:schemeClr val="tx1"/>
                </a:solidFill>
                <a:latin typeface="Calibri" panose="020F0502020204030204" pitchFamily="34" charset="0"/>
              </a:defRPr>
            </a:lvl6pPr>
            <a:lvl7pPr marL="2741613" indent="1588" eaLnBrk="0" fontAlgn="base" hangingPunct="0">
              <a:spcBef>
                <a:spcPct val="0"/>
              </a:spcBef>
              <a:spcAft>
                <a:spcPct val="0"/>
              </a:spcAft>
              <a:defRPr>
                <a:solidFill>
                  <a:schemeClr val="tx1"/>
                </a:solidFill>
                <a:latin typeface="Calibri" panose="020F0502020204030204" pitchFamily="34" charset="0"/>
              </a:defRPr>
            </a:lvl7pPr>
            <a:lvl8pPr marL="3198813" indent="1588" eaLnBrk="0" fontAlgn="base" hangingPunct="0">
              <a:spcBef>
                <a:spcPct val="0"/>
              </a:spcBef>
              <a:spcAft>
                <a:spcPct val="0"/>
              </a:spcAft>
              <a:defRPr>
                <a:solidFill>
                  <a:schemeClr val="tx1"/>
                </a:solidFill>
                <a:latin typeface="Calibri" panose="020F0502020204030204" pitchFamily="34" charset="0"/>
              </a:defRPr>
            </a:lvl8pPr>
            <a:lvl9pPr marL="3656013" indent="1588" eaLnBrk="0" fontAlgn="base" hangingPunct="0">
              <a:spcBef>
                <a:spcPct val="0"/>
              </a:spcBef>
              <a:spcAft>
                <a:spcPct val="0"/>
              </a:spcAft>
              <a:defRPr>
                <a:solidFill>
                  <a:schemeClr val="tx1"/>
                </a:solidFill>
                <a:latin typeface="Calibri" panose="020F0502020204030204" pitchFamily="34" charset="0"/>
              </a:defRPr>
            </a:lvl9pPr>
          </a:lstStyle>
          <a:p>
            <a:pPr>
              <a:spcBef>
                <a:spcPts val="400"/>
              </a:spcBef>
              <a:spcAft>
                <a:spcPts val="0"/>
              </a:spcAft>
              <a:buClr>
                <a:schemeClr val="tx1"/>
              </a:buClr>
              <a:buSzPct val="130000"/>
              <a:buFontTx/>
              <a:buBlip>
                <a:blip r:embed="rId2"/>
              </a:buBlip>
            </a:pPr>
            <a:r>
              <a:rPr lang="en-US" altLang="en-US" sz="1200" dirty="0">
                <a:solidFill>
                  <a:schemeClr val="accent1">
                    <a:lumMod val="75000"/>
                  </a:schemeClr>
                </a:solidFill>
                <a:cs typeface="Calibri" panose="020F0502020204030204" pitchFamily="34" charset="0"/>
              </a:rPr>
              <a:t>Customers across the board are looking for a switchover to a strong, credible, renowned and Indian O&amp;M service provider. At Inox Green, we are well placed to capture this opportunity going forward.</a:t>
            </a:r>
          </a:p>
          <a:p>
            <a:pPr>
              <a:spcBef>
                <a:spcPts val="400"/>
              </a:spcBef>
              <a:spcAft>
                <a:spcPts val="0"/>
              </a:spcAft>
              <a:buClr>
                <a:schemeClr val="tx1"/>
              </a:buClr>
              <a:buSzPct val="130000"/>
              <a:buFontTx/>
              <a:buBlip>
                <a:blip r:embed="rId2"/>
              </a:buBlip>
            </a:pPr>
            <a:r>
              <a:rPr lang="en-US" altLang="en-US" sz="1200" dirty="0">
                <a:solidFill>
                  <a:schemeClr val="accent1">
                    <a:lumMod val="75000"/>
                  </a:schemeClr>
                </a:solidFill>
                <a:cs typeface="Calibri" panose="020F0502020204030204" pitchFamily="34" charset="0"/>
              </a:rPr>
              <a:t>Multiple opportunities to takeover O&amp;M portfolios of large IPPs / developers who are currently managing majority of their portfolio captively.</a:t>
            </a:r>
          </a:p>
          <a:p>
            <a:pPr>
              <a:spcBef>
                <a:spcPts val="400"/>
              </a:spcBef>
              <a:spcAft>
                <a:spcPts val="0"/>
              </a:spcAft>
              <a:buClr>
                <a:schemeClr val="tx1"/>
              </a:buClr>
              <a:buSzPct val="130000"/>
              <a:buFontTx/>
              <a:buBlip>
                <a:blip r:embed="rId2"/>
              </a:buBlip>
            </a:pPr>
            <a:r>
              <a:rPr lang="en-US" altLang="en-US" sz="1200" dirty="0">
                <a:solidFill>
                  <a:schemeClr val="accent1">
                    <a:lumMod val="75000"/>
                  </a:schemeClr>
                </a:solidFill>
                <a:cs typeface="Calibri" panose="020F0502020204030204" pitchFamily="34" charset="0"/>
              </a:rPr>
              <a:t>Opportunities to enter into contracts with customers for projects where the existing contracts may have expired / are on the verge of expiring.</a:t>
            </a:r>
          </a:p>
        </p:txBody>
      </p:sp>
      <p:sp>
        <p:nvSpPr>
          <p:cNvPr id="160777" name="TextBox 11">
            <a:extLst>
              <a:ext uri="{FF2B5EF4-FFF2-40B4-BE49-F238E27FC236}">
                <a16:creationId xmlns:a16="http://schemas.microsoft.com/office/drawing/2014/main" id="{176FC4DC-8619-05AF-EE31-461809DE910D}"/>
              </a:ext>
            </a:extLst>
          </p:cNvPr>
          <p:cNvSpPr txBox="1">
            <a:spLocks noChangeArrowheads="1"/>
          </p:cNvSpPr>
          <p:nvPr/>
        </p:nvSpPr>
        <p:spPr bwMode="auto">
          <a:xfrm>
            <a:off x="457200" y="3196054"/>
            <a:ext cx="8458200" cy="1585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Calibri" panose="020F0502020204030204" pitchFamily="34" charset="0"/>
              </a:defRPr>
            </a:lvl1pPr>
            <a:lvl2pPr>
              <a:defRPr>
                <a:solidFill>
                  <a:schemeClr val="tx1"/>
                </a:solidFill>
                <a:latin typeface="Calibri" panose="020F0502020204030204" pitchFamily="34" charset="0"/>
              </a:defRPr>
            </a:lvl2pPr>
            <a:lvl3pPr>
              <a:defRPr>
                <a:solidFill>
                  <a:schemeClr val="tx1"/>
                </a:solidFill>
                <a:latin typeface="Calibri" panose="020F0502020204030204" pitchFamily="34" charset="0"/>
              </a:defRPr>
            </a:lvl3pPr>
            <a:lvl4pPr>
              <a:defRPr>
                <a:solidFill>
                  <a:schemeClr val="tx1"/>
                </a:solidFill>
                <a:latin typeface="Calibri" panose="020F0502020204030204" pitchFamily="34" charset="0"/>
              </a:defRPr>
            </a:lvl4pPr>
            <a:lvl5pPr>
              <a:defRPr>
                <a:solidFill>
                  <a:schemeClr val="tx1"/>
                </a:solidFill>
                <a:latin typeface="Calibri" panose="020F0502020204030204" pitchFamily="34" charset="0"/>
              </a:defRPr>
            </a:lvl5pPr>
            <a:lvl6pPr marL="2284413" indent="1588" eaLnBrk="0" fontAlgn="base" hangingPunct="0">
              <a:spcBef>
                <a:spcPct val="0"/>
              </a:spcBef>
              <a:spcAft>
                <a:spcPct val="0"/>
              </a:spcAft>
              <a:defRPr>
                <a:solidFill>
                  <a:schemeClr val="tx1"/>
                </a:solidFill>
                <a:latin typeface="Calibri" panose="020F0502020204030204" pitchFamily="34" charset="0"/>
              </a:defRPr>
            </a:lvl6pPr>
            <a:lvl7pPr marL="2741613" indent="1588" eaLnBrk="0" fontAlgn="base" hangingPunct="0">
              <a:spcBef>
                <a:spcPct val="0"/>
              </a:spcBef>
              <a:spcAft>
                <a:spcPct val="0"/>
              </a:spcAft>
              <a:defRPr>
                <a:solidFill>
                  <a:schemeClr val="tx1"/>
                </a:solidFill>
                <a:latin typeface="Calibri" panose="020F0502020204030204" pitchFamily="34" charset="0"/>
              </a:defRPr>
            </a:lvl7pPr>
            <a:lvl8pPr marL="3198813" indent="1588" eaLnBrk="0" fontAlgn="base" hangingPunct="0">
              <a:spcBef>
                <a:spcPct val="0"/>
              </a:spcBef>
              <a:spcAft>
                <a:spcPct val="0"/>
              </a:spcAft>
              <a:defRPr>
                <a:solidFill>
                  <a:schemeClr val="tx1"/>
                </a:solidFill>
                <a:latin typeface="Calibri" panose="020F0502020204030204" pitchFamily="34" charset="0"/>
              </a:defRPr>
            </a:lvl8pPr>
            <a:lvl9pPr marL="3656013" indent="1588" eaLnBrk="0" fontAlgn="base" hangingPunct="0">
              <a:spcBef>
                <a:spcPct val="0"/>
              </a:spcBef>
              <a:spcAft>
                <a:spcPct val="0"/>
              </a:spcAft>
              <a:defRPr>
                <a:solidFill>
                  <a:schemeClr val="tx1"/>
                </a:solidFill>
                <a:latin typeface="Calibri" panose="020F0502020204030204" pitchFamily="34" charset="0"/>
              </a:defRPr>
            </a:lvl9pPr>
          </a:lstStyle>
          <a:p>
            <a:pPr>
              <a:spcBef>
                <a:spcPts val="0"/>
              </a:spcBef>
              <a:spcAft>
                <a:spcPts val="600"/>
              </a:spcAft>
              <a:buClr>
                <a:schemeClr val="tx1"/>
              </a:buClr>
              <a:buSzPct val="130000"/>
              <a:buFontTx/>
              <a:buBlip>
                <a:blip r:embed="rId2"/>
              </a:buBlip>
            </a:pPr>
            <a:r>
              <a:rPr lang="en-US" altLang="en-US" sz="1100" dirty="0">
                <a:solidFill>
                  <a:schemeClr val="accent1">
                    <a:lumMod val="75000"/>
                  </a:schemeClr>
                </a:solidFill>
                <a:cs typeface="Calibri" panose="020F0502020204030204" pitchFamily="34" charset="0"/>
              </a:rPr>
              <a:t>Growing the portfolio through new long-term O&amp;M contracts with customers purchasing IWL’s WTGs – IWL’s order book of ~ 4.4 GW provides a very strong visibility.</a:t>
            </a:r>
          </a:p>
          <a:p>
            <a:pPr>
              <a:spcBef>
                <a:spcPts val="0"/>
              </a:spcBef>
              <a:spcAft>
                <a:spcPts val="600"/>
              </a:spcAft>
              <a:buClr>
                <a:schemeClr val="tx1"/>
              </a:buClr>
              <a:buSzPct val="130000"/>
              <a:buFontTx/>
              <a:buBlip>
                <a:blip r:embed="rId2"/>
              </a:buBlip>
            </a:pPr>
            <a:r>
              <a:rPr lang="en-US" altLang="en-US" sz="1100" dirty="0">
                <a:solidFill>
                  <a:schemeClr val="accent1">
                    <a:lumMod val="75000"/>
                  </a:schemeClr>
                </a:solidFill>
                <a:cs typeface="Calibri" panose="020F0502020204030204" pitchFamily="34" charset="0"/>
              </a:rPr>
              <a:t>O&amp;M contracts from the Group IPP platform Inox Clean, which targets 3 GW+ of installed capacity addition annually, to add to the growing portfolio.</a:t>
            </a:r>
          </a:p>
          <a:p>
            <a:pPr>
              <a:spcBef>
                <a:spcPts val="0"/>
              </a:spcBef>
              <a:spcAft>
                <a:spcPts val="600"/>
              </a:spcAft>
              <a:buClr>
                <a:schemeClr val="tx1"/>
              </a:buClr>
              <a:buSzPct val="130000"/>
              <a:buFontTx/>
              <a:buBlip>
                <a:blip r:embed="rId2"/>
              </a:buBlip>
            </a:pPr>
            <a:r>
              <a:rPr lang="en-US" altLang="en-US" sz="1100" dirty="0">
                <a:solidFill>
                  <a:schemeClr val="accent1">
                    <a:lumMod val="75000"/>
                  </a:schemeClr>
                </a:solidFill>
                <a:cs typeface="Calibri" panose="020F0502020204030204" pitchFamily="34" charset="0"/>
              </a:rPr>
              <a:t>Revision/Reset of existing O&amp;M contracts.</a:t>
            </a:r>
          </a:p>
          <a:p>
            <a:pPr>
              <a:spcBef>
                <a:spcPts val="0"/>
              </a:spcBef>
              <a:spcAft>
                <a:spcPts val="600"/>
              </a:spcAft>
              <a:buClr>
                <a:schemeClr val="tx1"/>
              </a:buClr>
              <a:buSzPct val="130000"/>
              <a:buFontTx/>
              <a:buBlip>
                <a:blip r:embed="rId2"/>
              </a:buBlip>
            </a:pPr>
            <a:r>
              <a:rPr lang="en-US" altLang="en-US" sz="1100" dirty="0">
                <a:solidFill>
                  <a:schemeClr val="accent1">
                    <a:lumMod val="75000"/>
                  </a:schemeClr>
                </a:solidFill>
                <a:cs typeface="Calibri" panose="020F0502020204030204" pitchFamily="34" charset="0"/>
              </a:rPr>
              <a:t>WTG overhaul package offerings to customers aimed at increasing the life of the turbines and enhancing their output.</a:t>
            </a:r>
          </a:p>
          <a:p>
            <a:pPr>
              <a:spcBef>
                <a:spcPts val="0"/>
              </a:spcBef>
              <a:spcAft>
                <a:spcPts val="600"/>
              </a:spcAft>
              <a:buClr>
                <a:schemeClr val="tx1"/>
              </a:buClr>
              <a:buSzPct val="130000"/>
              <a:buFontTx/>
              <a:buBlip>
                <a:blip r:embed="rId2"/>
              </a:buBlip>
            </a:pPr>
            <a:r>
              <a:rPr lang="en-US" altLang="en-US" sz="1100" dirty="0">
                <a:solidFill>
                  <a:schemeClr val="accent1">
                    <a:lumMod val="75000"/>
                  </a:schemeClr>
                </a:solidFill>
                <a:cs typeface="Calibri" panose="020F0502020204030204" pitchFamily="34" charset="0"/>
              </a:rPr>
              <a:t>Value added services to contribute meaningfully to the topline.</a:t>
            </a:r>
          </a:p>
        </p:txBody>
      </p:sp>
      <p:sp>
        <p:nvSpPr>
          <p:cNvPr id="3" name="Title 1">
            <a:extLst>
              <a:ext uri="{FF2B5EF4-FFF2-40B4-BE49-F238E27FC236}">
                <a16:creationId xmlns:a16="http://schemas.microsoft.com/office/drawing/2014/main" id="{8EC4CAB6-ED08-A6D6-24BE-210FABAC2EB9}"/>
              </a:ext>
            </a:extLst>
          </p:cNvPr>
          <p:cNvSpPr txBox="1">
            <a:spLocks/>
          </p:cNvSpPr>
          <p:nvPr/>
        </p:nvSpPr>
        <p:spPr>
          <a:xfrm>
            <a:off x="76201" y="38100"/>
            <a:ext cx="8991600" cy="715963"/>
          </a:xfrm>
          <a:prstGeom prst="rect">
            <a:avLst/>
          </a:prstGeom>
          <a:noFill/>
          <a:ln>
            <a:noFill/>
          </a:ln>
        </p:spPr>
        <p:txBody>
          <a:bodyPr lIns="91398" tIns="45699" rIns="91398" bIns="45699" anchor="ctr">
            <a:normAutofit/>
          </a:bodyPr>
          <a:lstStyle>
            <a:lvl1pPr algn="l" defTabSz="712788" rtl="0" eaLnBrk="0" fontAlgn="base" hangingPunct="0">
              <a:lnSpc>
                <a:spcPct val="90000"/>
              </a:lnSpc>
              <a:spcBef>
                <a:spcPct val="0"/>
              </a:spcBef>
              <a:spcAft>
                <a:spcPct val="0"/>
              </a:spcAft>
              <a:defRPr sz="3300" kern="1200">
                <a:solidFill>
                  <a:srgbClr val="767171"/>
                </a:solidFill>
                <a:latin typeface="Arial" panose="020B0604020202020204" pitchFamily="34" charset="0"/>
                <a:ea typeface="+mj-ea"/>
                <a:cs typeface="Arial" panose="020B0604020202020204" pitchFamily="34" charset="0"/>
              </a:defRPr>
            </a:lvl1pPr>
            <a:lvl2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2pPr>
            <a:lvl3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3pPr>
            <a:lvl4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4pPr>
            <a:lvl5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5pPr>
            <a:lvl6pPr marL="4572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6pPr>
            <a:lvl7pPr marL="9144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7pPr>
            <a:lvl8pPr marL="13716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8pPr>
            <a:lvl9pPr marL="18288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9pPr>
          </a:lstStyle>
          <a:p>
            <a:pPr defTabSz="713232" eaLnBrk="1" fontAlgn="auto" hangingPunct="1">
              <a:lnSpc>
                <a:spcPct val="200000"/>
              </a:lnSpc>
              <a:spcAft>
                <a:spcPts val="0"/>
              </a:spcAft>
              <a:defRPr/>
            </a:pPr>
            <a:r>
              <a:rPr lang="en-US" sz="2000" b="1" dirty="0">
                <a:solidFill>
                  <a:schemeClr val="accent1">
                    <a:lumMod val="75000"/>
                  </a:schemeClr>
                </a:solidFill>
                <a:latin typeface="+mn-lt"/>
              </a:rPr>
              <a:t>On Track To Become One of the Largest Renewable O&amp;M Companies Globally</a:t>
            </a:r>
          </a:p>
        </p:txBody>
      </p:sp>
      <p:cxnSp>
        <p:nvCxnSpPr>
          <p:cNvPr id="4" name="Straight Connector 3">
            <a:extLst>
              <a:ext uri="{FF2B5EF4-FFF2-40B4-BE49-F238E27FC236}">
                <a16:creationId xmlns:a16="http://schemas.microsoft.com/office/drawing/2014/main" id="{DECD0CA1-CEA5-B6D8-9D4D-37534D30761C}"/>
              </a:ext>
            </a:extLst>
          </p:cNvPr>
          <p:cNvCxnSpPr>
            <a:cxnSpLocks/>
          </p:cNvCxnSpPr>
          <p:nvPr/>
        </p:nvCxnSpPr>
        <p:spPr>
          <a:xfrm>
            <a:off x="76200" y="704850"/>
            <a:ext cx="89789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F80E5-465E-CC25-2A3B-C0916B0B408A}"/>
              </a:ext>
            </a:extLst>
          </p:cNvPr>
          <p:cNvSpPr txBox="1">
            <a:spLocks/>
          </p:cNvSpPr>
          <p:nvPr/>
        </p:nvSpPr>
        <p:spPr>
          <a:xfrm>
            <a:off x="76200" y="38100"/>
            <a:ext cx="8991600" cy="715963"/>
          </a:xfrm>
          <a:prstGeom prst="rect">
            <a:avLst/>
          </a:prstGeom>
          <a:noFill/>
          <a:ln>
            <a:noFill/>
          </a:ln>
        </p:spPr>
        <p:txBody>
          <a:bodyPr lIns="91398" tIns="45699" rIns="91398" bIns="45699" anchor="ctr">
            <a:normAutofit/>
          </a:bodyPr>
          <a:lstStyle>
            <a:lvl1pPr algn="l" defTabSz="712788" rtl="0" eaLnBrk="0" fontAlgn="base" hangingPunct="0">
              <a:lnSpc>
                <a:spcPct val="90000"/>
              </a:lnSpc>
              <a:spcBef>
                <a:spcPct val="0"/>
              </a:spcBef>
              <a:spcAft>
                <a:spcPct val="0"/>
              </a:spcAft>
              <a:defRPr sz="3300" kern="1200">
                <a:solidFill>
                  <a:srgbClr val="767171"/>
                </a:solidFill>
                <a:latin typeface="Arial" panose="020B0604020202020204" pitchFamily="34" charset="0"/>
                <a:ea typeface="+mj-ea"/>
                <a:cs typeface="Arial" panose="020B0604020202020204" pitchFamily="34" charset="0"/>
              </a:defRPr>
            </a:lvl1pPr>
            <a:lvl2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2pPr>
            <a:lvl3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3pPr>
            <a:lvl4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4pPr>
            <a:lvl5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5pPr>
            <a:lvl6pPr marL="4572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6pPr>
            <a:lvl7pPr marL="9144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7pPr>
            <a:lvl8pPr marL="13716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8pPr>
            <a:lvl9pPr marL="18288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9pPr>
          </a:lstStyle>
          <a:p>
            <a:pPr defTabSz="713232" eaLnBrk="1" fontAlgn="auto" hangingPunct="1">
              <a:lnSpc>
                <a:spcPct val="200000"/>
              </a:lnSpc>
              <a:spcAft>
                <a:spcPts val="0"/>
              </a:spcAft>
              <a:defRPr/>
            </a:pPr>
            <a:r>
              <a:rPr lang="en-US" sz="2000" b="1" dirty="0">
                <a:solidFill>
                  <a:schemeClr val="accent1">
                    <a:lumMod val="75000"/>
                  </a:schemeClr>
                </a:solidFill>
                <a:latin typeface="+mn-lt"/>
              </a:rPr>
              <a:t>ESG Framework</a:t>
            </a:r>
          </a:p>
        </p:txBody>
      </p:sp>
      <p:cxnSp>
        <p:nvCxnSpPr>
          <p:cNvPr id="4" name="Straight Connector 3">
            <a:extLst>
              <a:ext uri="{FF2B5EF4-FFF2-40B4-BE49-F238E27FC236}">
                <a16:creationId xmlns:a16="http://schemas.microsoft.com/office/drawing/2014/main" id="{9AF87C22-DE49-3813-0B0A-FD8B62608998}"/>
              </a:ext>
            </a:extLst>
          </p:cNvPr>
          <p:cNvCxnSpPr>
            <a:cxnSpLocks/>
          </p:cNvCxnSpPr>
          <p:nvPr/>
        </p:nvCxnSpPr>
        <p:spPr>
          <a:xfrm>
            <a:off x="76200" y="704850"/>
            <a:ext cx="8978900"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Rounded Corners 2">
            <a:extLst>
              <a:ext uri="{FF2B5EF4-FFF2-40B4-BE49-F238E27FC236}">
                <a16:creationId xmlns:a16="http://schemas.microsoft.com/office/drawing/2014/main" id="{DB84DE44-7A68-25CB-8F7D-E049A1D53CF2}"/>
              </a:ext>
            </a:extLst>
          </p:cNvPr>
          <p:cNvSpPr/>
          <p:nvPr/>
        </p:nvSpPr>
        <p:spPr>
          <a:xfrm>
            <a:off x="298802" y="920583"/>
            <a:ext cx="2646467" cy="412917"/>
          </a:xfrm>
          <a:prstGeom prst="roundRect">
            <a:avLst/>
          </a:prstGeom>
          <a:solidFill>
            <a:srgbClr val="225F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b="1" dirty="0">
                <a:solidFill>
                  <a:schemeClr val="bg1">
                    <a:lumMod val="95000"/>
                  </a:schemeClr>
                </a:solidFill>
                <a:latin typeface="Calibri" panose="020F0502020204030204" pitchFamily="34" charset="0"/>
                <a:cs typeface="Calibri" panose="020F0502020204030204" pitchFamily="34" charset="0"/>
              </a:rPr>
              <a:t>Global Reporting Initiative Standard</a:t>
            </a:r>
          </a:p>
        </p:txBody>
      </p:sp>
      <p:sp>
        <p:nvSpPr>
          <p:cNvPr id="5" name="Rectangle: Rounded Corners 4">
            <a:extLst>
              <a:ext uri="{FF2B5EF4-FFF2-40B4-BE49-F238E27FC236}">
                <a16:creationId xmlns:a16="http://schemas.microsoft.com/office/drawing/2014/main" id="{A843619E-9F26-4869-0F4A-177706B1A410}"/>
              </a:ext>
            </a:extLst>
          </p:cNvPr>
          <p:cNvSpPr/>
          <p:nvPr/>
        </p:nvSpPr>
        <p:spPr>
          <a:xfrm>
            <a:off x="3062178" y="918379"/>
            <a:ext cx="2348021" cy="412917"/>
          </a:xfrm>
          <a:prstGeom prst="roundRect">
            <a:avLst/>
          </a:prstGeom>
          <a:solidFill>
            <a:srgbClr val="225F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lumMod val="95000"/>
                  </a:schemeClr>
                </a:solidFill>
                <a:latin typeface="Calibri" panose="020F0502020204030204" pitchFamily="34" charset="0"/>
                <a:cs typeface="Calibri" panose="020F0502020204030204" pitchFamily="34" charset="0"/>
              </a:rPr>
              <a:t>Business Responsibility  &amp; Sustainability Reporting</a:t>
            </a:r>
          </a:p>
        </p:txBody>
      </p:sp>
      <p:cxnSp>
        <p:nvCxnSpPr>
          <p:cNvPr id="6" name="Straight Connector 5">
            <a:extLst>
              <a:ext uri="{FF2B5EF4-FFF2-40B4-BE49-F238E27FC236}">
                <a16:creationId xmlns:a16="http://schemas.microsoft.com/office/drawing/2014/main" id="{7B8DA881-93DF-8CDB-02D5-911D648C7BA0}"/>
              </a:ext>
            </a:extLst>
          </p:cNvPr>
          <p:cNvCxnSpPr>
            <a:cxnSpLocks/>
          </p:cNvCxnSpPr>
          <p:nvPr/>
        </p:nvCxnSpPr>
        <p:spPr>
          <a:xfrm>
            <a:off x="298801" y="802627"/>
            <a:ext cx="5111398"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438905F7-8077-1F6C-1C94-5860568D36D4}"/>
              </a:ext>
            </a:extLst>
          </p:cNvPr>
          <p:cNvCxnSpPr>
            <a:cxnSpLocks/>
          </p:cNvCxnSpPr>
          <p:nvPr/>
        </p:nvCxnSpPr>
        <p:spPr>
          <a:xfrm>
            <a:off x="298801" y="1761471"/>
            <a:ext cx="5111398"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8" name="Rectangle: Rounded Corners 7">
            <a:extLst>
              <a:ext uri="{FF2B5EF4-FFF2-40B4-BE49-F238E27FC236}">
                <a16:creationId xmlns:a16="http://schemas.microsoft.com/office/drawing/2014/main" id="{10CE815D-29B5-2C7F-D194-B82E6C2A5E17}"/>
              </a:ext>
            </a:extLst>
          </p:cNvPr>
          <p:cNvSpPr/>
          <p:nvPr/>
        </p:nvSpPr>
        <p:spPr>
          <a:xfrm>
            <a:off x="233487" y="1392857"/>
            <a:ext cx="4973827" cy="36861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rgbClr val="44546A"/>
                </a:solidFill>
                <a:latin typeface="Arial" panose="020B0604020202020204" pitchFamily="34" charset="0"/>
                <a:cs typeface="Arial" panose="020B0604020202020204" pitchFamily="34" charset="0"/>
              </a:rPr>
              <a:t>Policy Structure &amp; Certifications</a:t>
            </a:r>
          </a:p>
        </p:txBody>
      </p:sp>
      <p:sp>
        <p:nvSpPr>
          <p:cNvPr id="12" name="Rectangle: Rounded Corners 11">
            <a:extLst>
              <a:ext uri="{FF2B5EF4-FFF2-40B4-BE49-F238E27FC236}">
                <a16:creationId xmlns:a16="http://schemas.microsoft.com/office/drawing/2014/main" id="{9B690B83-07A1-DDFD-0692-3A0F7399B9E9}"/>
              </a:ext>
            </a:extLst>
          </p:cNvPr>
          <p:cNvSpPr/>
          <p:nvPr/>
        </p:nvSpPr>
        <p:spPr>
          <a:xfrm>
            <a:off x="1975202" y="1864197"/>
            <a:ext cx="3434998" cy="993295"/>
          </a:xfrm>
          <a:prstGeom prst="roundRect">
            <a:avLst/>
          </a:prstGeom>
          <a:solidFill>
            <a:srgbClr val="225F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664" indent="-285664" algn="l">
              <a:buFont typeface="Arial" panose="020B0604020202020204" pitchFamily="34" charset="0"/>
              <a:buChar char="•"/>
            </a:pPr>
            <a:r>
              <a:rPr lang="en-US" sz="1100" dirty="0">
                <a:solidFill>
                  <a:schemeClr val="bg1"/>
                </a:solidFill>
                <a:latin typeface="Calibri" panose="020F0502020204030204" pitchFamily="34" charset="0"/>
                <a:cs typeface="Calibri" panose="020F0502020204030204" pitchFamily="34" charset="0"/>
              </a:rPr>
              <a:t>Environment &amp; Energy as part of IMS</a:t>
            </a:r>
          </a:p>
          <a:p>
            <a:pPr marL="285664" indent="-285664" algn="l">
              <a:buFont typeface="Arial" panose="020B0604020202020204" pitchFamily="34" charset="0"/>
              <a:buChar char="•"/>
            </a:pPr>
            <a:r>
              <a:rPr lang="en-US" sz="1100" dirty="0">
                <a:solidFill>
                  <a:schemeClr val="bg1"/>
                </a:solidFill>
                <a:latin typeface="Calibri" panose="020F0502020204030204" pitchFamily="34" charset="0"/>
                <a:cs typeface="Calibri" panose="020F0502020204030204" pitchFamily="34" charset="0"/>
              </a:rPr>
              <a:t>ISO 14001:2015:- Environment Management System</a:t>
            </a:r>
          </a:p>
          <a:p>
            <a:pPr marL="285664" indent="-285664" algn="l">
              <a:buFont typeface="Arial" panose="020B0604020202020204" pitchFamily="34" charset="0"/>
              <a:buChar char="•"/>
            </a:pPr>
            <a:r>
              <a:rPr lang="en-US" sz="1100" dirty="0">
                <a:solidFill>
                  <a:schemeClr val="bg1"/>
                </a:solidFill>
                <a:latin typeface="Calibri" panose="020F0502020204030204" pitchFamily="34" charset="0"/>
                <a:cs typeface="Calibri" panose="020F0502020204030204" pitchFamily="34" charset="0"/>
              </a:rPr>
              <a:t>Reducing emissions, water usage and waste generation</a:t>
            </a:r>
          </a:p>
        </p:txBody>
      </p:sp>
      <p:sp>
        <p:nvSpPr>
          <p:cNvPr id="13" name="Rectangle: Rounded Corners 12">
            <a:extLst>
              <a:ext uri="{FF2B5EF4-FFF2-40B4-BE49-F238E27FC236}">
                <a16:creationId xmlns:a16="http://schemas.microsoft.com/office/drawing/2014/main" id="{89CEF577-8BF6-1886-0F37-E0265D3B3F5E}"/>
              </a:ext>
            </a:extLst>
          </p:cNvPr>
          <p:cNvSpPr/>
          <p:nvPr/>
        </p:nvSpPr>
        <p:spPr>
          <a:xfrm>
            <a:off x="1975201" y="2965679"/>
            <a:ext cx="3434998" cy="987849"/>
          </a:xfrm>
          <a:prstGeom prst="roundRect">
            <a:avLst/>
          </a:prstGeom>
          <a:solidFill>
            <a:srgbClr val="225F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664" indent="-285664" algn="l">
              <a:buFont typeface="Arial" panose="020B0604020202020204" pitchFamily="34" charset="0"/>
              <a:buChar char="•"/>
            </a:pPr>
            <a:r>
              <a:rPr lang="en-US" sz="1100" dirty="0">
                <a:solidFill>
                  <a:schemeClr val="bg1"/>
                </a:solidFill>
                <a:latin typeface="Calibri" panose="020F0502020204030204" pitchFamily="34" charset="0"/>
                <a:cs typeface="Calibri" panose="020F0502020204030204" pitchFamily="34" charset="0"/>
              </a:rPr>
              <a:t>Guidelines on Human Rights </a:t>
            </a:r>
          </a:p>
          <a:p>
            <a:pPr marL="285664" indent="-285664" algn="l">
              <a:buFont typeface="Arial" panose="020B0604020202020204" pitchFamily="34" charset="0"/>
              <a:buChar char="•"/>
            </a:pPr>
            <a:r>
              <a:rPr lang="en-US" sz="1100" dirty="0">
                <a:solidFill>
                  <a:schemeClr val="bg1"/>
                </a:solidFill>
                <a:latin typeface="Calibri" panose="020F0502020204030204" pitchFamily="34" charset="0"/>
                <a:cs typeface="Calibri" panose="020F0502020204030204" pitchFamily="34" charset="0"/>
              </a:rPr>
              <a:t>Corporate Social Responsibility Policy</a:t>
            </a:r>
          </a:p>
          <a:p>
            <a:pPr marL="285664" indent="-285664" algn="l">
              <a:buFont typeface="Arial" panose="020B0604020202020204" pitchFamily="34" charset="0"/>
              <a:buChar char="•"/>
            </a:pPr>
            <a:r>
              <a:rPr lang="en-US" sz="1100" dirty="0">
                <a:solidFill>
                  <a:schemeClr val="bg1"/>
                </a:solidFill>
                <a:latin typeface="Calibri" panose="020F0502020204030204" pitchFamily="34" charset="0"/>
                <a:cs typeface="Calibri" panose="020F0502020204030204" pitchFamily="34" charset="0"/>
              </a:rPr>
              <a:t>Occupational Health &amp; Safety</a:t>
            </a:r>
          </a:p>
          <a:p>
            <a:pPr marL="285664" indent="-285664" algn="l">
              <a:buFont typeface="Arial" panose="020B0604020202020204" pitchFamily="34" charset="0"/>
              <a:buChar char="•"/>
            </a:pPr>
            <a:r>
              <a:rPr lang="en-US" sz="1100" dirty="0">
                <a:solidFill>
                  <a:schemeClr val="bg1"/>
                </a:solidFill>
                <a:latin typeface="Calibri" panose="020F0502020204030204" pitchFamily="34" charset="0"/>
                <a:cs typeface="Calibri" panose="020F0502020204030204" pitchFamily="34" charset="0"/>
              </a:rPr>
              <a:t>Equal Employment Opportunity</a:t>
            </a:r>
          </a:p>
          <a:p>
            <a:pPr marL="285664" indent="-285664" algn="l">
              <a:buFont typeface="Arial" panose="020B0604020202020204" pitchFamily="34" charset="0"/>
              <a:buChar char="•"/>
            </a:pPr>
            <a:r>
              <a:rPr lang="en-US" sz="1100" dirty="0">
                <a:solidFill>
                  <a:schemeClr val="bg1"/>
                </a:solidFill>
                <a:latin typeface="Calibri" panose="020F0502020204030204" pitchFamily="34" charset="0"/>
                <a:cs typeface="Calibri" panose="020F0502020204030204" pitchFamily="34" charset="0"/>
              </a:rPr>
              <a:t>Stakeholder engagement</a:t>
            </a:r>
          </a:p>
        </p:txBody>
      </p:sp>
      <p:sp>
        <p:nvSpPr>
          <p:cNvPr id="14" name="Rectangle: Rounded Corners 13">
            <a:extLst>
              <a:ext uri="{FF2B5EF4-FFF2-40B4-BE49-F238E27FC236}">
                <a16:creationId xmlns:a16="http://schemas.microsoft.com/office/drawing/2014/main" id="{C50358E4-38BD-74B0-0F1A-797EF3BA9423}"/>
              </a:ext>
            </a:extLst>
          </p:cNvPr>
          <p:cNvSpPr/>
          <p:nvPr/>
        </p:nvSpPr>
        <p:spPr>
          <a:xfrm>
            <a:off x="1975201" y="4060870"/>
            <a:ext cx="3434998" cy="949280"/>
          </a:xfrm>
          <a:prstGeom prst="roundRect">
            <a:avLst/>
          </a:prstGeom>
          <a:solidFill>
            <a:srgbClr val="225F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664" indent="-285664" algn="l">
              <a:buFont typeface="Arial" panose="020B0604020202020204" pitchFamily="34" charset="0"/>
              <a:buChar char="•"/>
            </a:pPr>
            <a:r>
              <a:rPr lang="en-US" sz="1100" dirty="0">
                <a:solidFill>
                  <a:schemeClr val="bg1"/>
                </a:solidFill>
                <a:latin typeface="Calibri" panose="020F0502020204030204" pitchFamily="34" charset="0"/>
                <a:cs typeface="Calibri" panose="020F0502020204030204" pitchFamily="34" charset="0"/>
              </a:rPr>
              <a:t>Board Diversity </a:t>
            </a:r>
          </a:p>
          <a:p>
            <a:pPr marL="285664" indent="-285664" algn="l">
              <a:buFont typeface="Arial" panose="020B0604020202020204" pitchFamily="34" charset="0"/>
              <a:buChar char="•"/>
            </a:pPr>
            <a:r>
              <a:rPr lang="en-US" sz="1100" dirty="0">
                <a:solidFill>
                  <a:schemeClr val="bg1"/>
                </a:solidFill>
                <a:latin typeface="Calibri" panose="020F0502020204030204" pitchFamily="34" charset="0"/>
                <a:cs typeface="Calibri" panose="020F0502020204030204" pitchFamily="34" charset="0"/>
              </a:rPr>
              <a:t>Code of Conduct </a:t>
            </a:r>
          </a:p>
          <a:p>
            <a:pPr marL="285664" indent="-285664" algn="l">
              <a:buFont typeface="Arial" panose="020B0604020202020204" pitchFamily="34" charset="0"/>
              <a:buChar char="•"/>
            </a:pPr>
            <a:r>
              <a:rPr lang="en-US" sz="1100" dirty="0">
                <a:solidFill>
                  <a:schemeClr val="bg1"/>
                </a:solidFill>
                <a:latin typeface="Calibri" panose="020F0502020204030204" pitchFamily="34" charset="0"/>
                <a:cs typeface="Calibri" panose="020F0502020204030204" pitchFamily="34" charset="0"/>
              </a:rPr>
              <a:t>Related Party Transaction Policy</a:t>
            </a:r>
          </a:p>
          <a:p>
            <a:pPr marL="285664" indent="-285664" algn="l">
              <a:buFont typeface="Arial" panose="020B0604020202020204" pitchFamily="34" charset="0"/>
              <a:buChar char="•"/>
            </a:pPr>
            <a:r>
              <a:rPr lang="en-US" sz="1100" dirty="0">
                <a:solidFill>
                  <a:schemeClr val="bg1"/>
                </a:solidFill>
                <a:latin typeface="Calibri" panose="020F0502020204030204" pitchFamily="34" charset="0"/>
                <a:cs typeface="Calibri" panose="020F0502020204030204" pitchFamily="34" charset="0"/>
              </a:rPr>
              <a:t>Whistle Blower Policy</a:t>
            </a:r>
          </a:p>
          <a:p>
            <a:pPr marL="285664" indent="-285664" algn="l">
              <a:buFont typeface="Arial" panose="020B0604020202020204" pitchFamily="34" charset="0"/>
              <a:buChar char="•"/>
            </a:pPr>
            <a:r>
              <a:rPr lang="en-US" sz="1100" dirty="0">
                <a:solidFill>
                  <a:schemeClr val="bg1"/>
                </a:solidFill>
                <a:latin typeface="Calibri" panose="020F0502020204030204" pitchFamily="34" charset="0"/>
                <a:cs typeface="Calibri" panose="020F0502020204030204" pitchFamily="34" charset="0"/>
              </a:rPr>
              <a:t>Data Policy</a:t>
            </a:r>
          </a:p>
        </p:txBody>
      </p:sp>
      <p:sp>
        <p:nvSpPr>
          <p:cNvPr id="15" name="Rectangle: Rounded Corners 14">
            <a:extLst>
              <a:ext uri="{FF2B5EF4-FFF2-40B4-BE49-F238E27FC236}">
                <a16:creationId xmlns:a16="http://schemas.microsoft.com/office/drawing/2014/main" id="{2B090568-3A0B-6AC2-AE10-24EA8FC5903E}"/>
              </a:ext>
            </a:extLst>
          </p:cNvPr>
          <p:cNvSpPr/>
          <p:nvPr/>
        </p:nvSpPr>
        <p:spPr>
          <a:xfrm>
            <a:off x="218201" y="1968585"/>
            <a:ext cx="1544947" cy="555850"/>
          </a:xfrm>
          <a:prstGeom prst="roundRect">
            <a:avLst/>
          </a:prstGeom>
          <a:solidFill>
            <a:srgbClr val="51B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tx1"/>
                </a:solidFill>
              </a:rPr>
              <a:t>Environment</a:t>
            </a:r>
          </a:p>
        </p:txBody>
      </p:sp>
      <p:sp>
        <p:nvSpPr>
          <p:cNvPr id="16" name="Rectangle: Rounded Corners 15">
            <a:extLst>
              <a:ext uri="{FF2B5EF4-FFF2-40B4-BE49-F238E27FC236}">
                <a16:creationId xmlns:a16="http://schemas.microsoft.com/office/drawing/2014/main" id="{A2EC2F42-0B92-8209-99AC-45E9E7D64704}"/>
              </a:ext>
            </a:extLst>
          </p:cNvPr>
          <p:cNvSpPr/>
          <p:nvPr/>
        </p:nvSpPr>
        <p:spPr>
          <a:xfrm>
            <a:off x="222601" y="3175021"/>
            <a:ext cx="1544947" cy="555850"/>
          </a:xfrm>
          <a:prstGeom prst="roundRect">
            <a:avLst/>
          </a:prstGeom>
          <a:solidFill>
            <a:srgbClr val="51B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tx1"/>
                </a:solidFill>
              </a:rPr>
              <a:t>Social </a:t>
            </a:r>
          </a:p>
        </p:txBody>
      </p:sp>
      <p:sp>
        <p:nvSpPr>
          <p:cNvPr id="17" name="Rectangle: Rounded Corners 16">
            <a:extLst>
              <a:ext uri="{FF2B5EF4-FFF2-40B4-BE49-F238E27FC236}">
                <a16:creationId xmlns:a16="http://schemas.microsoft.com/office/drawing/2014/main" id="{FD348BCC-12CF-A320-C3C5-F9C6D8C6F11C}"/>
              </a:ext>
            </a:extLst>
          </p:cNvPr>
          <p:cNvSpPr/>
          <p:nvPr/>
        </p:nvSpPr>
        <p:spPr>
          <a:xfrm>
            <a:off x="218201" y="4294806"/>
            <a:ext cx="1544947" cy="543894"/>
          </a:xfrm>
          <a:prstGeom prst="roundRect">
            <a:avLst/>
          </a:prstGeom>
          <a:solidFill>
            <a:srgbClr val="51B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tx1"/>
                </a:solidFill>
              </a:rPr>
              <a:t>Governance</a:t>
            </a:r>
          </a:p>
        </p:txBody>
      </p:sp>
      <p:sp>
        <p:nvSpPr>
          <p:cNvPr id="28" name="TextBox 27">
            <a:extLst>
              <a:ext uri="{FF2B5EF4-FFF2-40B4-BE49-F238E27FC236}">
                <a16:creationId xmlns:a16="http://schemas.microsoft.com/office/drawing/2014/main" id="{4108212B-74CE-F936-5F79-FBC2585E89C8}"/>
              </a:ext>
            </a:extLst>
          </p:cNvPr>
          <p:cNvSpPr txBox="1"/>
          <p:nvPr/>
        </p:nvSpPr>
        <p:spPr>
          <a:xfrm>
            <a:off x="5867400" y="1562100"/>
            <a:ext cx="3047383" cy="900246"/>
          </a:xfrm>
          <a:prstGeom prst="rect">
            <a:avLst/>
          </a:prstGeom>
          <a:solidFill>
            <a:schemeClr val="accent6">
              <a:lumMod val="20000"/>
              <a:lumOff val="80000"/>
            </a:schemeClr>
          </a:solidFill>
        </p:spPr>
        <p:txBody>
          <a:bodyPr wrap="square">
            <a:spAutoFit/>
          </a:bodyPr>
          <a:lstStyle/>
          <a:p>
            <a:pPr algn="l"/>
            <a:r>
              <a:rPr lang="en-US" sz="1050" b="1" dirty="0">
                <a:solidFill>
                  <a:srgbClr val="10253F"/>
                </a:solidFill>
                <a:latin typeface="Calibri" panose="020F0502020204030204" pitchFamily="34" charset="0"/>
                <a:cs typeface="Calibri" panose="020F0502020204030204" pitchFamily="34" charset="0"/>
              </a:rPr>
              <a:t>Scope 1 emissions</a:t>
            </a:r>
            <a:r>
              <a:rPr lang="en-US" sz="1050" dirty="0">
                <a:solidFill>
                  <a:srgbClr val="10253F"/>
                </a:solidFill>
                <a:latin typeface="Calibri" panose="020F0502020204030204" pitchFamily="34" charset="0"/>
                <a:cs typeface="Calibri" panose="020F0502020204030204" pitchFamily="34" charset="0"/>
              </a:rPr>
              <a:t> </a:t>
            </a:r>
          </a:p>
          <a:p>
            <a:pPr algn="l"/>
            <a:r>
              <a:rPr lang="en-US" sz="1050" dirty="0">
                <a:solidFill>
                  <a:srgbClr val="10253F"/>
                </a:solidFill>
                <a:latin typeface="Calibri" panose="020F0502020204030204" pitchFamily="34" charset="0"/>
                <a:cs typeface="Calibri" panose="020F0502020204030204" pitchFamily="34" charset="0"/>
              </a:rPr>
              <a:t>Includes: </a:t>
            </a:r>
            <a:r>
              <a:rPr lang="en-US" sz="1050" b="1" dirty="0">
                <a:solidFill>
                  <a:srgbClr val="10253F"/>
                </a:solidFill>
                <a:latin typeface="Calibri" panose="020F0502020204030204" pitchFamily="34" charset="0"/>
                <a:cs typeface="Calibri" panose="020F0502020204030204" pitchFamily="34" charset="0"/>
              </a:rPr>
              <a:t>Use of diesel</a:t>
            </a:r>
          </a:p>
          <a:p>
            <a:r>
              <a:rPr lang="en-IN" sz="1050" dirty="0">
                <a:solidFill>
                  <a:srgbClr val="10253F"/>
                </a:solidFill>
                <a:latin typeface="Calibri" panose="020F0502020204030204" pitchFamily="34" charset="0"/>
                <a:cs typeface="Calibri" panose="020F0502020204030204" pitchFamily="34" charset="0"/>
              </a:rPr>
              <a:t>Total: </a:t>
            </a:r>
            <a:r>
              <a:rPr lang="en-IN" sz="1050" b="1" kern="1200" dirty="0">
                <a:solidFill>
                  <a:srgbClr val="10253F"/>
                </a:solidFill>
                <a:latin typeface="Calibri" panose="020F0502020204030204" pitchFamily="34" charset="0"/>
                <a:ea typeface="+mn-ea"/>
                <a:cs typeface="Calibri" panose="020F0502020204030204" pitchFamily="34" charset="0"/>
              </a:rPr>
              <a:t>1009 tons CO2 equivalent</a:t>
            </a:r>
            <a:r>
              <a:rPr lang="en-IN" sz="1050" kern="1200" dirty="0">
                <a:solidFill>
                  <a:srgbClr val="10253F"/>
                </a:solidFill>
                <a:latin typeface="Calibri" panose="020F0502020204030204" pitchFamily="34" charset="0"/>
                <a:ea typeface="+mn-ea"/>
                <a:cs typeface="Calibri" panose="020F0502020204030204" pitchFamily="34" charset="0"/>
              </a:rPr>
              <a:t> </a:t>
            </a:r>
          </a:p>
          <a:p>
            <a:pPr algn="l"/>
            <a:r>
              <a:rPr lang="en-IN" sz="1050" dirty="0">
                <a:solidFill>
                  <a:srgbClr val="10253F"/>
                </a:solidFill>
                <a:latin typeface="Calibri" panose="020F0502020204030204" pitchFamily="34" charset="0"/>
                <a:cs typeface="Calibri" panose="020F0502020204030204" pitchFamily="34" charset="0"/>
              </a:rPr>
              <a:t>Reduction measures: </a:t>
            </a:r>
            <a:r>
              <a:rPr lang="en-US" sz="1050" b="1" dirty="0">
                <a:solidFill>
                  <a:srgbClr val="10253F"/>
                </a:solidFill>
                <a:latin typeface="Calibri" panose="020F0502020204030204" pitchFamily="34" charset="0"/>
                <a:cs typeface="Calibri" panose="020F0502020204030204" pitchFamily="34" charset="0"/>
              </a:rPr>
              <a:t>Replacing diesel with greener fuels like CNG or use Electric Vehicles</a:t>
            </a:r>
            <a:endParaRPr lang="en-IN" sz="1050" b="1" dirty="0">
              <a:solidFill>
                <a:srgbClr val="10253F"/>
              </a:solidFill>
              <a:latin typeface="Calibri" panose="020F0502020204030204" pitchFamily="34" charset="0"/>
              <a:cs typeface="Calibri" panose="020F0502020204030204" pitchFamily="34" charset="0"/>
            </a:endParaRPr>
          </a:p>
        </p:txBody>
      </p:sp>
      <p:sp>
        <p:nvSpPr>
          <p:cNvPr id="31" name="Rectangle: Rounded Corners 30">
            <a:extLst>
              <a:ext uri="{FF2B5EF4-FFF2-40B4-BE49-F238E27FC236}">
                <a16:creationId xmlns:a16="http://schemas.microsoft.com/office/drawing/2014/main" id="{CECF3006-4FB0-6479-B87F-68BFA209DB00}"/>
              </a:ext>
            </a:extLst>
          </p:cNvPr>
          <p:cNvSpPr/>
          <p:nvPr/>
        </p:nvSpPr>
        <p:spPr>
          <a:xfrm>
            <a:off x="5867400" y="929829"/>
            <a:ext cx="3047382" cy="555850"/>
          </a:xfrm>
          <a:prstGeom prst="roundRect">
            <a:avLst/>
          </a:prstGeom>
          <a:solidFill>
            <a:srgbClr val="51B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tx1"/>
                </a:solidFill>
              </a:rPr>
              <a:t>Sources of emissions</a:t>
            </a:r>
          </a:p>
        </p:txBody>
      </p:sp>
      <p:sp>
        <p:nvSpPr>
          <p:cNvPr id="32" name="TextBox 31">
            <a:extLst>
              <a:ext uri="{FF2B5EF4-FFF2-40B4-BE49-F238E27FC236}">
                <a16:creationId xmlns:a16="http://schemas.microsoft.com/office/drawing/2014/main" id="{D02F3D90-834E-7306-5D58-CDBB15F269E5}"/>
              </a:ext>
            </a:extLst>
          </p:cNvPr>
          <p:cNvSpPr txBox="1"/>
          <p:nvPr/>
        </p:nvSpPr>
        <p:spPr>
          <a:xfrm>
            <a:off x="5867401" y="2552700"/>
            <a:ext cx="3047383" cy="900246"/>
          </a:xfrm>
          <a:prstGeom prst="rect">
            <a:avLst/>
          </a:prstGeom>
          <a:solidFill>
            <a:schemeClr val="accent6">
              <a:lumMod val="20000"/>
              <a:lumOff val="80000"/>
            </a:schemeClr>
          </a:solidFill>
        </p:spPr>
        <p:txBody>
          <a:bodyPr wrap="square">
            <a:spAutoFit/>
          </a:bodyPr>
          <a:lstStyle/>
          <a:p>
            <a:pPr algn="l"/>
            <a:r>
              <a:rPr lang="en-US" sz="1050" b="1" dirty="0">
                <a:solidFill>
                  <a:srgbClr val="10253F"/>
                </a:solidFill>
                <a:latin typeface="Calibri" panose="020F0502020204030204" pitchFamily="34" charset="0"/>
                <a:cs typeface="Calibri" panose="020F0502020204030204" pitchFamily="34" charset="0"/>
              </a:rPr>
              <a:t>Scope 2 emissions</a:t>
            </a:r>
            <a:r>
              <a:rPr lang="en-US" sz="1050" dirty="0">
                <a:solidFill>
                  <a:srgbClr val="10253F"/>
                </a:solidFill>
                <a:latin typeface="Calibri" panose="020F0502020204030204" pitchFamily="34" charset="0"/>
                <a:cs typeface="Calibri" panose="020F0502020204030204" pitchFamily="34" charset="0"/>
              </a:rPr>
              <a:t> </a:t>
            </a:r>
          </a:p>
          <a:p>
            <a:pPr algn="l"/>
            <a:r>
              <a:rPr lang="en-US" sz="1050" dirty="0">
                <a:solidFill>
                  <a:srgbClr val="10253F"/>
                </a:solidFill>
                <a:latin typeface="Calibri" panose="020F0502020204030204" pitchFamily="34" charset="0"/>
                <a:cs typeface="Calibri" panose="020F0502020204030204" pitchFamily="34" charset="0"/>
              </a:rPr>
              <a:t>Includes: </a:t>
            </a:r>
            <a:r>
              <a:rPr lang="en-US" sz="1050" b="1" dirty="0">
                <a:solidFill>
                  <a:srgbClr val="10253F"/>
                </a:solidFill>
                <a:latin typeface="Calibri" panose="020F0502020204030204" pitchFamily="34" charset="0"/>
                <a:cs typeface="Calibri" panose="020F0502020204030204" pitchFamily="34" charset="0"/>
              </a:rPr>
              <a:t>Purchased electricity</a:t>
            </a:r>
          </a:p>
          <a:p>
            <a:r>
              <a:rPr lang="en-IN" sz="1050" dirty="0">
                <a:solidFill>
                  <a:srgbClr val="10253F"/>
                </a:solidFill>
                <a:latin typeface="Calibri" panose="020F0502020204030204" pitchFamily="34" charset="0"/>
                <a:cs typeface="Calibri" panose="020F0502020204030204" pitchFamily="34" charset="0"/>
              </a:rPr>
              <a:t>Total: </a:t>
            </a:r>
            <a:r>
              <a:rPr lang="en-IN" sz="1050" b="1" kern="1200" dirty="0">
                <a:solidFill>
                  <a:srgbClr val="10253F"/>
                </a:solidFill>
                <a:latin typeface="Calibri" panose="020F0502020204030204" pitchFamily="34" charset="0"/>
                <a:ea typeface="+mn-ea"/>
                <a:cs typeface="Calibri" panose="020F0502020204030204" pitchFamily="34" charset="0"/>
              </a:rPr>
              <a:t>93 tons CO2 equivalent</a:t>
            </a:r>
            <a:r>
              <a:rPr lang="en-IN" sz="1050" kern="1200" dirty="0">
                <a:solidFill>
                  <a:srgbClr val="10253F"/>
                </a:solidFill>
                <a:latin typeface="Calibri" panose="020F0502020204030204" pitchFamily="34" charset="0"/>
                <a:ea typeface="+mn-ea"/>
                <a:cs typeface="Calibri" panose="020F0502020204030204" pitchFamily="34" charset="0"/>
              </a:rPr>
              <a:t> </a:t>
            </a:r>
          </a:p>
          <a:p>
            <a:pPr algn="l"/>
            <a:r>
              <a:rPr lang="en-IN" sz="1050" dirty="0">
                <a:solidFill>
                  <a:srgbClr val="10253F"/>
                </a:solidFill>
                <a:latin typeface="Calibri" panose="020F0502020204030204" pitchFamily="34" charset="0"/>
                <a:cs typeface="Calibri" panose="020F0502020204030204" pitchFamily="34" charset="0"/>
              </a:rPr>
              <a:t>Reduction measures: </a:t>
            </a:r>
            <a:r>
              <a:rPr lang="en-US" sz="1050" b="1" dirty="0">
                <a:solidFill>
                  <a:srgbClr val="10253F"/>
                </a:solidFill>
                <a:latin typeface="Calibri" panose="020F0502020204030204" pitchFamily="34" charset="0"/>
                <a:cs typeface="Calibri" panose="020F0502020204030204" pitchFamily="34" charset="0"/>
              </a:rPr>
              <a:t>Using green energy for our business requirements</a:t>
            </a:r>
            <a:endParaRPr lang="en-IN" sz="1050" b="1" dirty="0">
              <a:solidFill>
                <a:srgbClr val="10253F"/>
              </a:solidFill>
              <a:latin typeface="Calibri" panose="020F0502020204030204" pitchFamily="34" charset="0"/>
              <a:cs typeface="Calibri" panose="020F0502020204030204" pitchFamily="34" charset="0"/>
            </a:endParaRPr>
          </a:p>
        </p:txBody>
      </p:sp>
      <p:sp>
        <p:nvSpPr>
          <p:cNvPr id="33" name="TextBox 32">
            <a:extLst>
              <a:ext uri="{FF2B5EF4-FFF2-40B4-BE49-F238E27FC236}">
                <a16:creationId xmlns:a16="http://schemas.microsoft.com/office/drawing/2014/main" id="{0EE07D67-30EE-E921-F4C1-FB320A4F6A0B}"/>
              </a:ext>
            </a:extLst>
          </p:cNvPr>
          <p:cNvSpPr txBox="1"/>
          <p:nvPr/>
        </p:nvSpPr>
        <p:spPr>
          <a:xfrm>
            <a:off x="5867401" y="3543300"/>
            <a:ext cx="3047383" cy="1223412"/>
          </a:xfrm>
          <a:prstGeom prst="rect">
            <a:avLst/>
          </a:prstGeom>
          <a:solidFill>
            <a:schemeClr val="accent6">
              <a:lumMod val="20000"/>
              <a:lumOff val="80000"/>
            </a:schemeClr>
          </a:solidFill>
        </p:spPr>
        <p:txBody>
          <a:bodyPr wrap="square">
            <a:spAutoFit/>
          </a:bodyPr>
          <a:lstStyle/>
          <a:p>
            <a:pPr algn="l"/>
            <a:r>
              <a:rPr lang="en-US" sz="1050" b="1" dirty="0">
                <a:solidFill>
                  <a:srgbClr val="10253F"/>
                </a:solidFill>
                <a:latin typeface="Calibri" panose="020F0502020204030204" pitchFamily="34" charset="0"/>
                <a:cs typeface="Calibri" panose="020F0502020204030204" pitchFamily="34" charset="0"/>
              </a:rPr>
              <a:t>Scope </a:t>
            </a:r>
            <a:r>
              <a:rPr lang="en-US" sz="1050" b="1" dirty="0">
                <a:solidFill>
                  <a:srgbClr val="10253F"/>
                </a:solidFill>
                <a:cs typeface="Calibri" panose="020F0502020204030204" pitchFamily="34" charset="0"/>
              </a:rPr>
              <a:t>3</a:t>
            </a:r>
            <a:r>
              <a:rPr lang="en-US" sz="1050" b="1" dirty="0">
                <a:solidFill>
                  <a:srgbClr val="10253F"/>
                </a:solidFill>
                <a:latin typeface="Calibri" panose="020F0502020204030204" pitchFamily="34" charset="0"/>
                <a:cs typeface="Calibri" panose="020F0502020204030204" pitchFamily="34" charset="0"/>
              </a:rPr>
              <a:t> emissions</a:t>
            </a:r>
            <a:r>
              <a:rPr lang="en-US" sz="1050" dirty="0">
                <a:solidFill>
                  <a:srgbClr val="10253F"/>
                </a:solidFill>
                <a:latin typeface="Calibri" panose="020F0502020204030204" pitchFamily="34" charset="0"/>
                <a:cs typeface="Calibri" panose="020F0502020204030204" pitchFamily="34" charset="0"/>
              </a:rPr>
              <a:t> </a:t>
            </a:r>
          </a:p>
          <a:p>
            <a:pPr algn="l"/>
            <a:r>
              <a:rPr lang="en-US" sz="1050" dirty="0">
                <a:solidFill>
                  <a:srgbClr val="10253F"/>
                </a:solidFill>
                <a:latin typeface="Calibri" panose="020F0502020204030204" pitchFamily="34" charset="0"/>
                <a:cs typeface="Calibri" panose="020F0502020204030204" pitchFamily="34" charset="0"/>
              </a:rPr>
              <a:t>Includes: </a:t>
            </a:r>
            <a:r>
              <a:rPr lang="en-US" sz="1050" b="1" dirty="0">
                <a:solidFill>
                  <a:srgbClr val="10253F"/>
                </a:solidFill>
                <a:latin typeface="Calibri" panose="020F0502020204030204" pitchFamily="34" charset="0"/>
                <a:cs typeface="Calibri" panose="020F0502020204030204" pitchFamily="34" charset="0"/>
              </a:rPr>
              <a:t>Purchased goods and services, capital goods, fuel and energy related activities, waste generated</a:t>
            </a:r>
          </a:p>
          <a:p>
            <a:r>
              <a:rPr lang="en-IN" sz="1050" dirty="0">
                <a:solidFill>
                  <a:srgbClr val="10253F"/>
                </a:solidFill>
                <a:latin typeface="Calibri" panose="020F0502020204030204" pitchFamily="34" charset="0"/>
                <a:cs typeface="Calibri" panose="020F0502020204030204" pitchFamily="34" charset="0"/>
              </a:rPr>
              <a:t>Total: </a:t>
            </a:r>
            <a:r>
              <a:rPr lang="en-IN" sz="1050" b="1" kern="1200" dirty="0">
                <a:solidFill>
                  <a:srgbClr val="10253F"/>
                </a:solidFill>
                <a:latin typeface="Calibri" panose="020F0502020204030204" pitchFamily="34" charset="0"/>
                <a:ea typeface="+mn-ea"/>
                <a:cs typeface="Calibri" panose="020F0502020204030204" pitchFamily="34" charset="0"/>
              </a:rPr>
              <a:t>456 tons CO2 equivalent</a:t>
            </a:r>
            <a:r>
              <a:rPr lang="en-IN" sz="1050" kern="1200" dirty="0">
                <a:solidFill>
                  <a:srgbClr val="10253F"/>
                </a:solidFill>
                <a:latin typeface="Calibri" panose="020F0502020204030204" pitchFamily="34" charset="0"/>
                <a:ea typeface="+mn-ea"/>
                <a:cs typeface="Calibri" panose="020F0502020204030204" pitchFamily="34" charset="0"/>
              </a:rPr>
              <a:t> </a:t>
            </a:r>
          </a:p>
          <a:p>
            <a:pPr algn="l"/>
            <a:r>
              <a:rPr lang="en-IN" sz="1050" dirty="0">
                <a:solidFill>
                  <a:srgbClr val="10253F"/>
                </a:solidFill>
                <a:latin typeface="Calibri" panose="020F0502020204030204" pitchFamily="34" charset="0"/>
                <a:cs typeface="Calibri" panose="020F0502020204030204" pitchFamily="34" charset="0"/>
              </a:rPr>
              <a:t>Reduction measures: </a:t>
            </a:r>
            <a:r>
              <a:rPr lang="en-US" sz="1050" b="1" dirty="0">
                <a:solidFill>
                  <a:srgbClr val="10253F"/>
                </a:solidFill>
                <a:latin typeface="Calibri" panose="020F0502020204030204" pitchFamily="34" charset="0"/>
                <a:cs typeface="Calibri" panose="020F0502020204030204" pitchFamily="34" charset="0"/>
              </a:rPr>
              <a:t>Purchasing goods with least carbon footprint</a:t>
            </a:r>
            <a:endParaRPr lang="en-IN" sz="1050" b="1" dirty="0">
              <a:solidFill>
                <a:srgbClr val="10253F"/>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939660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2388AE22-4A8D-3D9F-3C82-7E68896F4476}"/>
              </a:ext>
            </a:extLst>
          </p:cNvPr>
          <p:cNvSpPr txBox="1">
            <a:spLocks/>
          </p:cNvSpPr>
          <p:nvPr/>
        </p:nvSpPr>
        <p:spPr>
          <a:xfrm>
            <a:off x="0" y="773701"/>
            <a:ext cx="9144000" cy="662399"/>
          </a:xfrm>
          <a:prstGeom prst="rect">
            <a:avLst/>
          </a:prstGeom>
          <a:solidFill>
            <a:schemeClr val="accent1">
              <a:lumMod val="50000"/>
            </a:schemeClr>
          </a:solidFill>
          <a:ln>
            <a:noFill/>
          </a:ln>
        </p:spPr>
        <p:txBody>
          <a:bodyPr lIns="91398" tIns="45699" rIns="91398" bIns="45699" anchor="t">
            <a:normAutofit/>
          </a:bodyPr>
          <a:lstStyle>
            <a:lvl1pPr algn="l" defTabSz="712788" rtl="0" eaLnBrk="0" fontAlgn="base" hangingPunct="0">
              <a:lnSpc>
                <a:spcPct val="90000"/>
              </a:lnSpc>
              <a:spcBef>
                <a:spcPct val="0"/>
              </a:spcBef>
              <a:spcAft>
                <a:spcPct val="0"/>
              </a:spcAft>
              <a:defRPr sz="3300" kern="1200">
                <a:solidFill>
                  <a:srgbClr val="767171"/>
                </a:solidFill>
                <a:latin typeface="Arial" panose="020B0604020202020204" pitchFamily="34" charset="0"/>
                <a:ea typeface="+mj-ea"/>
                <a:cs typeface="Arial" panose="020B0604020202020204" pitchFamily="34" charset="0"/>
              </a:defRPr>
            </a:lvl1pPr>
            <a:lvl2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2pPr>
            <a:lvl3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3pPr>
            <a:lvl4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4pPr>
            <a:lvl5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5pPr>
            <a:lvl6pPr marL="4572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6pPr>
            <a:lvl7pPr marL="9144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7pPr>
            <a:lvl8pPr marL="13716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8pPr>
            <a:lvl9pPr marL="18288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9pPr>
          </a:lstStyle>
          <a:p>
            <a:pPr marL="0" marR="0" lvl="0" indent="0" algn="ctr" defTabSz="713232" rtl="0" eaLnBrk="1" fontAlgn="auto" latinLnBrk="0" hangingPunct="1">
              <a:lnSpc>
                <a:spcPct val="150000"/>
              </a:lnSpc>
              <a:spcBef>
                <a:spcPct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a:ea typeface="+mj-ea"/>
                <a:cs typeface="Arial" panose="020B0604020202020204" pitchFamily="34" charset="0"/>
              </a:rPr>
              <a:t>Renewable Sector in India – A Multi-Decadal Growth Story</a:t>
            </a:r>
          </a:p>
        </p:txBody>
      </p:sp>
    </p:spTree>
    <p:extLst>
      <p:ext uri="{BB962C8B-B14F-4D97-AF65-F5344CB8AC3E}">
        <p14:creationId xmlns:p14="http://schemas.microsoft.com/office/powerpoint/2010/main" val="3886833641"/>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9102E1AD-282D-4D23-9940-441EF4E852FC}"/>
              </a:ext>
            </a:extLst>
          </p:cNvPr>
          <p:cNvSpPr txBox="1"/>
          <p:nvPr/>
        </p:nvSpPr>
        <p:spPr>
          <a:xfrm>
            <a:off x="838200" y="5232856"/>
            <a:ext cx="5943600" cy="21544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mn-cs"/>
              </a:rPr>
              <a:t>Sources: NEP 2026, CEA, </a:t>
            </a:r>
            <a:r>
              <a:rPr kumimoji="0" lang="en-US" sz="800" b="0"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mn-cs"/>
              </a:rPr>
              <a:t>MoP</a:t>
            </a:r>
            <a:r>
              <a:rPr kumimoji="0" lang="en-US" sz="800" b="0"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mn-cs"/>
              </a:rPr>
              <a:t>, International Energy Agency, World Bank, JMK report</a:t>
            </a:r>
          </a:p>
        </p:txBody>
      </p:sp>
      <p:sp>
        <p:nvSpPr>
          <p:cNvPr id="5" name="Title 1">
            <a:extLst>
              <a:ext uri="{FF2B5EF4-FFF2-40B4-BE49-F238E27FC236}">
                <a16:creationId xmlns:a16="http://schemas.microsoft.com/office/drawing/2014/main" id="{D8F23CE6-E13E-7B48-F7F5-2F784E1EBFEB}"/>
              </a:ext>
            </a:extLst>
          </p:cNvPr>
          <p:cNvSpPr txBox="1">
            <a:spLocks/>
          </p:cNvSpPr>
          <p:nvPr/>
        </p:nvSpPr>
        <p:spPr>
          <a:xfrm>
            <a:off x="436499" y="38100"/>
            <a:ext cx="8266176" cy="715963"/>
          </a:xfrm>
          <a:prstGeom prst="rect">
            <a:avLst/>
          </a:prstGeom>
          <a:noFill/>
          <a:ln>
            <a:noFill/>
          </a:ln>
        </p:spPr>
        <p:txBody>
          <a:bodyPr lIns="91398" tIns="45699" rIns="91398" bIns="45699" anchor="ctr">
            <a:normAutofit/>
          </a:bodyPr>
          <a:lstStyle>
            <a:lvl1pPr algn="l" defTabSz="712788" rtl="0" eaLnBrk="0" fontAlgn="base" hangingPunct="0">
              <a:lnSpc>
                <a:spcPct val="90000"/>
              </a:lnSpc>
              <a:spcBef>
                <a:spcPct val="0"/>
              </a:spcBef>
              <a:spcAft>
                <a:spcPct val="0"/>
              </a:spcAft>
              <a:defRPr sz="3300" kern="1200">
                <a:solidFill>
                  <a:srgbClr val="767171"/>
                </a:solidFill>
                <a:latin typeface="Arial" panose="020B0604020202020204" pitchFamily="34" charset="0"/>
                <a:ea typeface="+mj-ea"/>
                <a:cs typeface="Arial" panose="020B0604020202020204" pitchFamily="34" charset="0"/>
              </a:defRPr>
            </a:lvl1pPr>
            <a:lvl2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2pPr>
            <a:lvl3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3pPr>
            <a:lvl4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4pPr>
            <a:lvl5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5pPr>
            <a:lvl6pPr marL="4572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6pPr>
            <a:lvl7pPr marL="9144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7pPr>
            <a:lvl8pPr marL="13716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8pPr>
            <a:lvl9pPr marL="18288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9pPr>
          </a:lstStyle>
          <a:p>
            <a:pPr marL="0" marR="0" lvl="0" indent="0" algn="l" defTabSz="713232" rtl="0" eaLnBrk="1" fontAlgn="auto" latinLnBrk="0" hangingPunct="1">
              <a:lnSpc>
                <a:spcPct val="200000"/>
              </a:lnSpc>
              <a:spcBef>
                <a:spcPct val="0"/>
              </a:spcBef>
              <a:spcAft>
                <a:spcPts val="0"/>
              </a:spcAft>
              <a:buClrTx/>
              <a:buSzTx/>
              <a:buFontTx/>
              <a:buNone/>
              <a:tabLst/>
              <a:defRPr/>
            </a:pPr>
            <a:r>
              <a:rPr kumimoji="0" lang="en-US" sz="2000" b="1" i="0" u="none" strike="noStrike" kern="1200" cap="none" spc="0" normalizeH="0" baseline="0" noProof="0" dirty="0">
                <a:ln>
                  <a:noFill/>
                </a:ln>
                <a:solidFill>
                  <a:srgbClr val="4472C4">
                    <a:lumMod val="50000"/>
                  </a:srgbClr>
                </a:solidFill>
                <a:effectLst/>
                <a:uLnTx/>
                <a:uFillTx/>
                <a:latin typeface="Calibri"/>
                <a:ea typeface="+mj-ea"/>
                <a:cs typeface="Arial" panose="020B0604020202020204" pitchFamily="34" charset="0"/>
              </a:rPr>
              <a:t>India Renewable Sector – A Multi-Decadal Growth Story</a:t>
            </a:r>
            <a:endParaRPr kumimoji="0" lang="en-IN" sz="2000" b="1" i="0" u="none" strike="noStrike" kern="1200" cap="none" spc="0" normalizeH="0" baseline="0" noProof="0" dirty="0">
              <a:ln>
                <a:noFill/>
              </a:ln>
              <a:solidFill>
                <a:srgbClr val="FF0000"/>
              </a:solidFill>
              <a:effectLst/>
              <a:uLnTx/>
              <a:uFillTx/>
              <a:latin typeface="Calibri"/>
              <a:ea typeface="+mj-ea"/>
              <a:cs typeface="Arial" panose="020B0604020202020204" pitchFamily="34" charset="0"/>
            </a:endParaRPr>
          </a:p>
        </p:txBody>
      </p:sp>
      <p:cxnSp>
        <p:nvCxnSpPr>
          <p:cNvPr id="6" name="Straight Connector 5">
            <a:extLst>
              <a:ext uri="{FF2B5EF4-FFF2-40B4-BE49-F238E27FC236}">
                <a16:creationId xmlns:a16="http://schemas.microsoft.com/office/drawing/2014/main" id="{AD39CD91-8FC8-954B-0833-B9A90BD68E40}"/>
              </a:ext>
            </a:extLst>
          </p:cNvPr>
          <p:cNvCxnSpPr>
            <a:cxnSpLocks/>
          </p:cNvCxnSpPr>
          <p:nvPr/>
        </p:nvCxnSpPr>
        <p:spPr>
          <a:xfrm>
            <a:off x="441325" y="704850"/>
            <a:ext cx="8261350" cy="0"/>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77E43C13-72BE-01B3-290F-247108433833}"/>
              </a:ext>
            </a:extLst>
          </p:cNvPr>
          <p:cNvSpPr/>
          <p:nvPr/>
        </p:nvSpPr>
        <p:spPr>
          <a:xfrm>
            <a:off x="441325" y="876300"/>
            <a:ext cx="3984229" cy="256032"/>
          </a:xfrm>
          <a:prstGeom prst="rect">
            <a:avLst/>
          </a:prstGeom>
          <a:solidFill>
            <a:srgbClr val="0E78C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a:ea typeface="+mn-ea"/>
                <a:cs typeface="+mn-cs"/>
              </a:rPr>
              <a:t>India’s per capita electricity consumption expected to triple</a:t>
            </a:r>
          </a:p>
        </p:txBody>
      </p:sp>
      <p:sp>
        <p:nvSpPr>
          <p:cNvPr id="10" name="Rectangle 9">
            <a:extLst>
              <a:ext uri="{FF2B5EF4-FFF2-40B4-BE49-F238E27FC236}">
                <a16:creationId xmlns:a16="http://schemas.microsoft.com/office/drawing/2014/main" id="{EAAFDC00-01D0-339E-EB25-36608E70CE20}"/>
              </a:ext>
            </a:extLst>
          </p:cNvPr>
          <p:cNvSpPr/>
          <p:nvPr/>
        </p:nvSpPr>
        <p:spPr>
          <a:xfrm>
            <a:off x="4718446" y="876300"/>
            <a:ext cx="4196954" cy="256032"/>
          </a:xfrm>
          <a:prstGeom prst="rect">
            <a:avLst/>
          </a:prstGeom>
          <a:solidFill>
            <a:srgbClr val="0E78C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a:ea typeface="+mn-ea"/>
                <a:cs typeface="+mn-cs"/>
              </a:rPr>
              <a:t>Power Demand in BUs | Multi-year high demand in FY27 YTD</a:t>
            </a:r>
          </a:p>
        </p:txBody>
      </p:sp>
      <p:cxnSp>
        <p:nvCxnSpPr>
          <p:cNvPr id="14" name="Straight Connector 13">
            <a:extLst>
              <a:ext uri="{FF2B5EF4-FFF2-40B4-BE49-F238E27FC236}">
                <a16:creationId xmlns:a16="http://schemas.microsoft.com/office/drawing/2014/main" id="{569200F1-F915-F3DB-AA83-DDF8589054E1}"/>
              </a:ext>
            </a:extLst>
          </p:cNvPr>
          <p:cNvCxnSpPr>
            <a:cxnSpLocks/>
          </p:cNvCxnSpPr>
          <p:nvPr/>
        </p:nvCxnSpPr>
        <p:spPr>
          <a:xfrm>
            <a:off x="441325" y="2647608"/>
            <a:ext cx="398301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5162D36-576C-C7B0-7787-3224351B3138}"/>
              </a:ext>
            </a:extLst>
          </p:cNvPr>
          <p:cNvCxnSpPr>
            <a:cxnSpLocks/>
          </p:cNvCxnSpPr>
          <p:nvPr/>
        </p:nvCxnSpPr>
        <p:spPr>
          <a:xfrm>
            <a:off x="4719662" y="2647608"/>
            <a:ext cx="3983013"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8" name="Chart 17">
            <a:extLst>
              <a:ext uri="{FF2B5EF4-FFF2-40B4-BE49-F238E27FC236}">
                <a16:creationId xmlns:a16="http://schemas.microsoft.com/office/drawing/2014/main" id="{10B87624-D67D-D8FF-8476-051FB2961D11}"/>
              </a:ext>
            </a:extLst>
          </p:cNvPr>
          <p:cNvGraphicFramePr/>
          <p:nvPr/>
        </p:nvGraphicFramePr>
        <p:xfrm>
          <a:off x="441325" y="1188749"/>
          <a:ext cx="3983013" cy="1417506"/>
        </p:xfrm>
        <a:graphic>
          <a:graphicData uri="http://schemas.openxmlformats.org/drawingml/2006/chart">
            <c:chart xmlns:c="http://schemas.openxmlformats.org/drawingml/2006/chart" xmlns:r="http://schemas.openxmlformats.org/officeDocument/2006/relationships" r:id="rId3"/>
          </a:graphicData>
        </a:graphic>
      </p:graphicFrame>
      <p:sp>
        <p:nvSpPr>
          <p:cNvPr id="21" name="Rectangle 20">
            <a:extLst>
              <a:ext uri="{FF2B5EF4-FFF2-40B4-BE49-F238E27FC236}">
                <a16:creationId xmlns:a16="http://schemas.microsoft.com/office/drawing/2014/main" id="{D3E7DE59-2CEE-E96E-D8F3-C57E792C681B}"/>
              </a:ext>
            </a:extLst>
          </p:cNvPr>
          <p:cNvSpPr/>
          <p:nvPr/>
        </p:nvSpPr>
        <p:spPr>
          <a:xfrm>
            <a:off x="441325" y="2886417"/>
            <a:ext cx="3984229" cy="256032"/>
          </a:xfrm>
          <a:prstGeom prst="rect">
            <a:avLst/>
          </a:prstGeom>
          <a:solidFill>
            <a:srgbClr val="0E78C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a:ea typeface="+mn-ea"/>
                <a:cs typeface="+mn-cs"/>
              </a:rPr>
              <a:t>Solar + Wind forms 40% of the total installed capacity</a:t>
            </a:r>
          </a:p>
        </p:txBody>
      </p:sp>
      <p:cxnSp>
        <p:nvCxnSpPr>
          <p:cNvPr id="25" name="Straight Connector 24">
            <a:extLst>
              <a:ext uri="{FF2B5EF4-FFF2-40B4-BE49-F238E27FC236}">
                <a16:creationId xmlns:a16="http://schemas.microsoft.com/office/drawing/2014/main" id="{F75FA3F9-CD81-2ECF-DD1E-F4BC53FA0206}"/>
              </a:ext>
            </a:extLst>
          </p:cNvPr>
          <p:cNvCxnSpPr>
            <a:cxnSpLocks/>
          </p:cNvCxnSpPr>
          <p:nvPr/>
        </p:nvCxnSpPr>
        <p:spPr>
          <a:xfrm>
            <a:off x="441325" y="4657725"/>
            <a:ext cx="3983013" cy="0"/>
          </a:xfrm>
          <a:prstGeom prst="line">
            <a:avLst/>
          </a:prstGeom>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A1769CFF-986C-BA92-4428-9C076524A515}"/>
              </a:ext>
            </a:extLst>
          </p:cNvPr>
          <p:cNvSpPr/>
          <p:nvPr/>
        </p:nvSpPr>
        <p:spPr>
          <a:xfrm>
            <a:off x="4718446" y="2886417"/>
            <a:ext cx="4196954" cy="340779"/>
          </a:xfrm>
          <a:prstGeom prst="rect">
            <a:avLst/>
          </a:prstGeom>
          <a:solidFill>
            <a:srgbClr val="0E78C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a:ea typeface="+mn-ea"/>
                <a:cs typeface="+mn-cs"/>
              </a:rPr>
              <a:t>India targets 500 GW/1,800 GW of non-fossil fuel capacity by 2030/2047</a:t>
            </a:r>
          </a:p>
        </p:txBody>
      </p:sp>
      <p:graphicFrame>
        <p:nvGraphicFramePr>
          <p:cNvPr id="40" name="Chart 39">
            <a:extLst>
              <a:ext uri="{FF2B5EF4-FFF2-40B4-BE49-F238E27FC236}">
                <a16:creationId xmlns:a16="http://schemas.microsoft.com/office/drawing/2014/main" id="{7502F87D-30E2-2BD8-A848-4ED9E85F9C86}"/>
              </a:ext>
            </a:extLst>
          </p:cNvPr>
          <p:cNvGraphicFramePr/>
          <p:nvPr/>
        </p:nvGraphicFramePr>
        <p:xfrm>
          <a:off x="441325" y="3199052"/>
          <a:ext cx="3986784" cy="1417320"/>
        </p:xfrm>
        <a:graphic>
          <a:graphicData uri="http://schemas.openxmlformats.org/drawingml/2006/chart">
            <c:chart xmlns:c="http://schemas.openxmlformats.org/drawingml/2006/chart" xmlns:r="http://schemas.openxmlformats.org/officeDocument/2006/relationships" r:id="rId4"/>
          </a:graphicData>
        </a:graphic>
      </p:graphicFrame>
      <p:sp>
        <p:nvSpPr>
          <p:cNvPr id="41" name="TextBox 40">
            <a:extLst>
              <a:ext uri="{FF2B5EF4-FFF2-40B4-BE49-F238E27FC236}">
                <a16:creationId xmlns:a16="http://schemas.microsoft.com/office/drawing/2014/main" id="{C474B313-79D5-D3F8-E772-B7C204238B9E}"/>
              </a:ext>
            </a:extLst>
          </p:cNvPr>
          <p:cNvSpPr txBox="1"/>
          <p:nvPr/>
        </p:nvSpPr>
        <p:spPr>
          <a:xfrm>
            <a:off x="1920924" y="3737309"/>
            <a:ext cx="293349" cy="400110"/>
          </a:xfrm>
          <a:prstGeom prst="rect">
            <a:avLst/>
          </a:prstGeom>
          <a:noFill/>
        </p:spPr>
        <p:txBody>
          <a:bodyPr wrap="non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548 </a:t>
            </a:r>
            <a:b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b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GW</a:t>
            </a:r>
          </a:p>
        </p:txBody>
      </p:sp>
      <p:sp>
        <p:nvSpPr>
          <p:cNvPr id="62" name="Rectangle: Rounded Corners 61">
            <a:extLst>
              <a:ext uri="{FF2B5EF4-FFF2-40B4-BE49-F238E27FC236}">
                <a16:creationId xmlns:a16="http://schemas.microsoft.com/office/drawing/2014/main" id="{A334E528-A33C-D694-4B47-F850BA8076F7}"/>
              </a:ext>
            </a:extLst>
          </p:cNvPr>
          <p:cNvSpPr/>
          <p:nvPr/>
        </p:nvSpPr>
        <p:spPr>
          <a:xfrm>
            <a:off x="685801" y="4729185"/>
            <a:ext cx="8016874" cy="433348"/>
          </a:xfrm>
          <a:prstGeom prst="roundRect">
            <a:avLst>
              <a:gd name="adj" fmla="val 5835"/>
            </a:avLst>
          </a:prstGeom>
          <a:solidFill>
            <a:srgbClr val="0E78C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ts val="200"/>
              </a:spcBef>
              <a:spcAft>
                <a:spcPct val="0"/>
              </a:spcAft>
              <a:buClr>
                <a:prstClr val="white"/>
              </a:buClr>
              <a:buSzTx/>
              <a:buFontTx/>
              <a:buNone/>
              <a:tabLst/>
              <a:defRPr/>
            </a:pPr>
            <a:r>
              <a:rPr kumimoji="0" lang="en-US" sz="1200" b="1" i="0" u="none" strike="noStrike" kern="1200" cap="none" spc="0" normalizeH="0" baseline="0" noProof="0" dirty="0">
                <a:ln>
                  <a:noFill/>
                </a:ln>
                <a:solidFill>
                  <a:prstClr val="white"/>
                </a:solidFill>
                <a:effectLst/>
                <a:uLnTx/>
                <a:uFillTx/>
                <a:latin typeface="Calibri"/>
                <a:ea typeface="+mn-ea"/>
                <a:cs typeface="+mn-cs"/>
              </a:rPr>
              <a:t>Huge Potential for Growth – India’s onshore wind potential stands at 695 GW at 120m hub height and 1,164 GW at 150m hub height</a:t>
            </a:r>
          </a:p>
        </p:txBody>
      </p:sp>
      <p:grpSp>
        <p:nvGrpSpPr>
          <p:cNvPr id="48" name="Group 47">
            <a:extLst>
              <a:ext uri="{FF2B5EF4-FFF2-40B4-BE49-F238E27FC236}">
                <a16:creationId xmlns:a16="http://schemas.microsoft.com/office/drawing/2014/main" id="{B8136B70-B89F-4F7D-8216-2804C57972F0}"/>
              </a:ext>
            </a:extLst>
          </p:cNvPr>
          <p:cNvGrpSpPr/>
          <p:nvPr/>
        </p:nvGrpSpPr>
        <p:grpSpPr>
          <a:xfrm>
            <a:off x="4719662" y="3305861"/>
            <a:ext cx="3983013" cy="1351864"/>
            <a:chOff x="4719662" y="3305861"/>
            <a:chExt cx="3983013" cy="1351864"/>
          </a:xfrm>
        </p:grpSpPr>
        <p:cxnSp>
          <p:nvCxnSpPr>
            <p:cNvPr id="27" name="Straight Connector 26">
              <a:extLst>
                <a:ext uri="{FF2B5EF4-FFF2-40B4-BE49-F238E27FC236}">
                  <a16:creationId xmlns:a16="http://schemas.microsoft.com/office/drawing/2014/main" id="{7AE3FC04-1B55-91F9-DE82-37061BFF93D9}"/>
                </a:ext>
              </a:extLst>
            </p:cNvPr>
            <p:cNvCxnSpPr>
              <a:cxnSpLocks/>
            </p:cNvCxnSpPr>
            <p:nvPr/>
          </p:nvCxnSpPr>
          <p:spPr>
            <a:xfrm>
              <a:off x="4719662" y="4657725"/>
              <a:ext cx="3983013"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Freeform: Shape 2">
              <a:extLst>
                <a:ext uri="{FF2B5EF4-FFF2-40B4-BE49-F238E27FC236}">
                  <a16:creationId xmlns:a16="http://schemas.microsoft.com/office/drawing/2014/main" id="{1623D9EB-7BDE-D486-12CB-5CB33E8C246F}"/>
                </a:ext>
              </a:extLst>
            </p:cNvPr>
            <p:cNvSpPr/>
            <p:nvPr/>
          </p:nvSpPr>
          <p:spPr>
            <a:xfrm>
              <a:off x="7241381" y="3481031"/>
              <a:ext cx="307181" cy="1045370"/>
            </a:xfrm>
            <a:custGeom>
              <a:avLst/>
              <a:gdLst>
                <a:gd name="csX0" fmla="*/ 4763 w 302419"/>
                <a:gd name="csY0" fmla="*/ 100013 h 835819"/>
                <a:gd name="csX1" fmla="*/ 302419 w 302419"/>
                <a:gd name="csY1" fmla="*/ 0 h 835819"/>
                <a:gd name="csX2" fmla="*/ 302419 w 302419"/>
                <a:gd name="csY2" fmla="*/ 835819 h 835819"/>
                <a:gd name="csX3" fmla="*/ 0 w 302419"/>
                <a:gd name="csY3" fmla="*/ 745332 h 835819"/>
                <a:gd name="csX4" fmla="*/ 4763 w 302419"/>
                <a:gd name="csY4" fmla="*/ 100013 h 835819"/>
                <a:gd name="csX0" fmla="*/ 11637 w 302419"/>
                <a:gd name="csY0" fmla="*/ 90494 h 835819"/>
                <a:gd name="csX1" fmla="*/ 302419 w 302419"/>
                <a:gd name="csY1" fmla="*/ 0 h 835819"/>
                <a:gd name="csX2" fmla="*/ 302419 w 302419"/>
                <a:gd name="csY2" fmla="*/ 835819 h 835819"/>
                <a:gd name="csX3" fmla="*/ 0 w 302419"/>
                <a:gd name="csY3" fmla="*/ 745332 h 835819"/>
                <a:gd name="csX4" fmla="*/ 11637 w 302419"/>
                <a:gd name="csY4" fmla="*/ 90494 h 835819"/>
                <a:gd name="csX0" fmla="*/ 4764 w 295546"/>
                <a:gd name="csY0" fmla="*/ 90494 h 835819"/>
                <a:gd name="csX1" fmla="*/ 295546 w 295546"/>
                <a:gd name="csY1" fmla="*/ 0 h 835819"/>
                <a:gd name="csX2" fmla="*/ 295546 w 295546"/>
                <a:gd name="csY2" fmla="*/ 835819 h 835819"/>
                <a:gd name="csX3" fmla="*/ 0 w 295546"/>
                <a:gd name="csY3" fmla="*/ 745332 h 835819"/>
                <a:gd name="csX4" fmla="*/ 4764 w 295546"/>
                <a:gd name="csY4" fmla="*/ 90494 h 835819"/>
              </a:gdLst>
              <a:ahLst/>
              <a:cxnLst>
                <a:cxn ang="0">
                  <a:pos x="csX0" y="csY0"/>
                </a:cxn>
                <a:cxn ang="0">
                  <a:pos x="csX1" y="csY1"/>
                </a:cxn>
                <a:cxn ang="0">
                  <a:pos x="csX2" y="csY2"/>
                </a:cxn>
                <a:cxn ang="0">
                  <a:pos x="csX3" y="csY3"/>
                </a:cxn>
                <a:cxn ang="0">
                  <a:pos x="csX4" y="csY4"/>
                </a:cxn>
              </a:cxnLst>
              <a:rect l="l" t="t" r="r" b="b"/>
              <a:pathLst>
                <a:path w="295546" h="835819">
                  <a:moveTo>
                    <a:pt x="4764" y="90494"/>
                  </a:moveTo>
                  <a:lnTo>
                    <a:pt x="295546" y="0"/>
                  </a:lnTo>
                  <a:lnTo>
                    <a:pt x="295546" y="835819"/>
                  </a:lnTo>
                  <a:lnTo>
                    <a:pt x="0" y="745332"/>
                  </a:lnTo>
                  <a:cubicBezTo>
                    <a:pt x="1588" y="530226"/>
                    <a:pt x="3176" y="305600"/>
                    <a:pt x="4764" y="90494"/>
                  </a:cubicBezTo>
                  <a:close/>
                </a:path>
              </a:pathLst>
            </a:custGeom>
            <a:gradFill flip="none" rotWithShape="1">
              <a:gsLst>
                <a:gs pos="0">
                  <a:schemeClr val="bg1">
                    <a:lumMod val="65000"/>
                  </a:schemeClr>
                </a:gs>
                <a:gs pos="100000">
                  <a:schemeClr val="bg1">
                    <a:lumMod val="85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Freeform: Shape 3">
              <a:extLst>
                <a:ext uri="{FF2B5EF4-FFF2-40B4-BE49-F238E27FC236}">
                  <a16:creationId xmlns:a16="http://schemas.microsoft.com/office/drawing/2014/main" id="{D9882FA6-86CF-1CBB-900A-DC663566EE57}"/>
                </a:ext>
              </a:extLst>
            </p:cNvPr>
            <p:cNvSpPr/>
            <p:nvPr/>
          </p:nvSpPr>
          <p:spPr>
            <a:xfrm>
              <a:off x="5867400" y="3585806"/>
              <a:ext cx="314325" cy="835819"/>
            </a:xfrm>
            <a:custGeom>
              <a:avLst/>
              <a:gdLst>
                <a:gd name="csX0" fmla="*/ 4763 w 302419"/>
                <a:gd name="csY0" fmla="*/ 100013 h 835819"/>
                <a:gd name="csX1" fmla="*/ 302419 w 302419"/>
                <a:gd name="csY1" fmla="*/ 0 h 835819"/>
                <a:gd name="csX2" fmla="*/ 302419 w 302419"/>
                <a:gd name="csY2" fmla="*/ 835819 h 835819"/>
                <a:gd name="csX3" fmla="*/ 0 w 302419"/>
                <a:gd name="csY3" fmla="*/ 745332 h 835819"/>
                <a:gd name="csX4" fmla="*/ 4763 w 302419"/>
                <a:gd name="csY4" fmla="*/ 100013 h 835819"/>
              </a:gdLst>
              <a:ahLst/>
              <a:cxnLst>
                <a:cxn ang="0">
                  <a:pos x="csX0" y="csY0"/>
                </a:cxn>
                <a:cxn ang="0">
                  <a:pos x="csX1" y="csY1"/>
                </a:cxn>
                <a:cxn ang="0">
                  <a:pos x="csX2" y="csY2"/>
                </a:cxn>
                <a:cxn ang="0">
                  <a:pos x="csX3" y="csY3"/>
                </a:cxn>
                <a:cxn ang="0">
                  <a:pos x="csX4" y="csY4"/>
                </a:cxn>
              </a:cxnLst>
              <a:rect l="l" t="t" r="r" b="b"/>
              <a:pathLst>
                <a:path w="302419" h="835819">
                  <a:moveTo>
                    <a:pt x="4763" y="100013"/>
                  </a:moveTo>
                  <a:lnTo>
                    <a:pt x="302419" y="0"/>
                  </a:lnTo>
                  <a:lnTo>
                    <a:pt x="302419" y="835819"/>
                  </a:lnTo>
                  <a:lnTo>
                    <a:pt x="0" y="745332"/>
                  </a:lnTo>
                  <a:cubicBezTo>
                    <a:pt x="1588" y="530226"/>
                    <a:pt x="3175" y="315119"/>
                    <a:pt x="4763" y="100013"/>
                  </a:cubicBezTo>
                  <a:close/>
                </a:path>
              </a:pathLst>
            </a:custGeom>
            <a:gradFill flip="none" rotWithShape="1">
              <a:gsLst>
                <a:gs pos="0">
                  <a:schemeClr val="bg1">
                    <a:lumMod val="65000"/>
                  </a:schemeClr>
                </a:gs>
                <a:gs pos="100000">
                  <a:schemeClr val="bg1">
                    <a:lumMod val="85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7B384315-2D90-F5D8-AB43-21D488B86E60}"/>
                </a:ext>
              </a:extLst>
            </p:cNvPr>
            <p:cNvSpPr/>
            <p:nvPr/>
          </p:nvSpPr>
          <p:spPr>
            <a:xfrm>
              <a:off x="4813180" y="3682894"/>
              <a:ext cx="1066800" cy="645386"/>
            </a:xfrm>
            <a:prstGeom prst="rect">
              <a:avLst/>
            </a:prstGeom>
            <a:solidFill>
              <a:schemeClr val="bg1"/>
            </a:solidFill>
            <a:ln w="63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ectangle 10">
              <a:extLst>
                <a:ext uri="{FF2B5EF4-FFF2-40B4-BE49-F238E27FC236}">
                  <a16:creationId xmlns:a16="http://schemas.microsoft.com/office/drawing/2014/main" id="{1C8D60D8-636B-38A9-E23D-09B5DA8C506B}"/>
                </a:ext>
              </a:extLst>
            </p:cNvPr>
            <p:cNvSpPr/>
            <p:nvPr/>
          </p:nvSpPr>
          <p:spPr>
            <a:xfrm>
              <a:off x="6177160" y="3591453"/>
              <a:ext cx="1066800" cy="828268"/>
            </a:xfrm>
            <a:prstGeom prst="rect">
              <a:avLst/>
            </a:prstGeom>
            <a:solidFill>
              <a:schemeClr val="bg1"/>
            </a:solidFill>
            <a:ln w="63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EFAB4F11-F784-B24F-693F-FDE1FF2149E9}"/>
                </a:ext>
              </a:extLst>
            </p:cNvPr>
            <p:cNvSpPr/>
            <p:nvPr/>
          </p:nvSpPr>
          <p:spPr>
            <a:xfrm>
              <a:off x="7541140" y="3483605"/>
              <a:ext cx="1066800" cy="1043963"/>
            </a:xfrm>
            <a:prstGeom prst="rect">
              <a:avLst/>
            </a:prstGeom>
            <a:solidFill>
              <a:schemeClr val="bg1"/>
            </a:solidFill>
            <a:ln w="63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F8ED81D9-8DE9-36FB-56EF-71247107C3F9}"/>
                </a:ext>
              </a:extLst>
            </p:cNvPr>
            <p:cNvSpPr txBox="1"/>
            <p:nvPr/>
          </p:nvSpPr>
          <p:spPr>
            <a:xfrm>
              <a:off x="5163036" y="3511601"/>
              <a:ext cx="367088" cy="138499"/>
            </a:xfrm>
            <a:prstGeom prst="rect">
              <a:avLst/>
            </a:prstGeom>
            <a:noFill/>
          </p:spPr>
          <p:txBody>
            <a:bodyPr wrap="non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Current</a:t>
              </a:r>
            </a:p>
          </p:txBody>
        </p:sp>
        <p:sp>
          <p:nvSpPr>
            <p:cNvPr id="16" name="TextBox 15">
              <a:extLst>
                <a:ext uri="{FF2B5EF4-FFF2-40B4-BE49-F238E27FC236}">
                  <a16:creationId xmlns:a16="http://schemas.microsoft.com/office/drawing/2014/main" id="{B3F9E74F-B9C6-3682-B562-D939721084AB}"/>
                </a:ext>
              </a:extLst>
            </p:cNvPr>
            <p:cNvSpPr txBox="1"/>
            <p:nvPr/>
          </p:nvSpPr>
          <p:spPr>
            <a:xfrm>
              <a:off x="6595144" y="3420161"/>
              <a:ext cx="230833" cy="138499"/>
            </a:xfrm>
            <a:prstGeom prst="rect">
              <a:avLst/>
            </a:prstGeom>
            <a:noFill/>
          </p:spPr>
          <p:txBody>
            <a:bodyPr wrap="non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2030</a:t>
              </a:r>
            </a:p>
          </p:txBody>
        </p:sp>
        <p:sp>
          <p:nvSpPr>
            <p:cNvPr id="19" name="TextBox 18">
              <a:extLst>
                <a:ext uri="{FF2B5EF4-FFF2-40B4-BE49-F238E27FC236}">
                  <a16:creationId xmlns:a16="http://schemas.microsoft.com/office/drawing/2014/main" id="{B440AD9E-55F4-E68B-DC32-B030A37EFEC3}"/>
                </a:ext>
              </a:extLst>
            </p:cNvPr>
            <p:cNvSpPr txBox="1"/>
            <p:nvPr/>
          </p:nvSpPr>
          <p:spPr>
            <a:xfrm>
              <a:off x="7959124" y="3305861"/>
              <a:ext cx="230833" cy="138499"/>
            </a:xfrm>
            <a:prstGeom prst="rect">
              <a:avLst/>
            </a:prstGeom>
            <a:noFill/>
          </p:spPr>
          <p:txBody>
            <a:bodyPr wrap="non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2047</a:t>
              </a:r>
            </a:p>
          </p:txBody>
        </p:sp>
        <p:graphicFrame>
          <p:nvGraphicFramePr>
            <p:cNvPr id="20" name="Chart 19">
              <a:extLst>
                <a:ext uri="{FF2B5EF4-FFF2-40B4-BE49-F238E27FC236}">
                  <a16:creationId xmlns:a16="http://schemas.microsoft.com/office/drawing/2014/main" id="{E59ABE91-FE25-3832-5EFE-CA03D9411A86}"/>
                </a:ext>
              </a:extLst>
            </p:cNvPr>
            <p:cNvGraphicFramePr/>
            <p:nvPr/>
          </p:nvGraphicFramePr>
          <p:xfrm>
            <a:off x="4850487" y="3725658"/>
            <a:ext cx="992187" cy="559858"/>
          </p:xfrm>
          <a:graphic>
            <a:graphicData uri="http://schemas.openxmlformats.org/drawingml/2006/chart">
              <c:chart xmlns:c="http://schemas.openxmlformats.org/drawingml/2006/chart" xmlns:r="http://schemas.openxmlformats.org/officeDocument/2006/relationships" r:id="rId5"/>
            </a:graphicData>
          </a:graphic>
        </p:graphicFrame>
        <p:grpSp>
          <p:nvGrpSpPr>
            <p:cNvPr id="22" name="Group 21">
              <a:extLst>
                <a:ext uri="{FF2B5EF4-FFF2-40B4-BE49-F238E27FC236}">
                  <a16:creationId xmlns:a16="http://schemas.microsoft.com/office/drawing/2014/main" id="{F581D509-F07D-E5EB-501D-62428B4082B9}"/>
                </a:ext>
              </a:extLst>
            </p:cNvPr>
            <p:cNvGrpSpPr/>
            <p:nvPr/>
          </p:nvGrpSpPr>
          <p:grpSpPr>
            <a:xfrm>
              <a:off x="5514808" y="4477873"/>
              <a:ext cx="1287820" cy="138499"/>
              <a:chOff x="4796064" y="2453373"/>
              <a:chExt cx="1287820" cy="138499"/>
            </a:xfrm>
          </p:grpSpPr>
          <p:grpSp>
            <p:nvGrpSpPr>
              <p:cNvPr id="28" name="Group 27">
                <a:extLst>
                  <a:ext uri="{FF2B5EF4-FFF2-40B4-BE49-F238E27FC236}">
                    <a16:creationId xmlns:a16="http://schemas.microsoft.com/office/drawing/2014/main" id="{156467C9-65E7-E63F-B826-B54C750F90F9}"/>
                  </a:ext>
                </a:extLst>
              </p:cNvPr>
              <p:cNvGrpSpPr/>
              <p:nvPr/>
            </p:nvGrpSpPr>
            <p:grpSpPr>
              <a:xfrm>
                <a:off x="4796064" y="2453373"/>
                <a:ext cx="325888" cy="138499"/>
                <a:chOff x="4796064" y="2453373"/>
                <a:chExt cx="325888" cy="138499"/>
              </a:xfrm>
            </p:grpSpPr>
            <p:sp>
              <p:nvSpPr>
                <p:cNvPr id="36" name="Rectangle 35">
                  <a:extLst>
                    <a:ext uri="{FF2B5EF4-FFF2-40B4-BE49-F238E27FC236}">
                      <a16:creationId xmlns:a16="http://schemas.microsoft.com/office/drawing/2014/main" id="{1EC71BFD-7414-6BFF-B942-34D711D290A8}"/>
                    </a:ext>
                  </a:extLst>
                </p:cNvPr>
                <p:cNvSpPr/>
                <p:nvPr/>
              </p:nvSpPr>
              <p:spPr>
                <a:xfrm>
                  <a:off x="4796064" y="2503149"/>
                  <a:ext cx="66675" cy="57150"/>
                </a:xfrm>
                <a:prstGeom prst="rect">
                  <a:avLst/>
                </a:prstGeom>
                <a:solidFill>
                  <a:srgbClr val="51B353"/>
                </a:solidFill>
                <a:ln w="19050" cap="flat">
                  <a:noFill/>
                  <a:prstDash val="solid"/>
                  <a:round/>
                </a:ln>
              </p:spPr>
            </p:sp>
            <p:sp>
              <p:nvSpPr>
                <p:cNvPr id="37" name="TextBox 36">
                  <a:extLst>
                    <a:ext uri="{FF2B5EF4-FFF2-40B4-BE49-F238E27FC236}">
                      <a16:creationId xmlns:a16="http://schemas.microsoft.com/office/drawing/2014/main" id="{A6B699BA-F44A-1902-BEFF-C80AA3E0224F}"/>
                    </a:ext>
                  </a:extLst>
                </p:cNvPr>
                <p:cNvSpPr txBox="1"/>
                <p:nvPr/>
              </p:nvSpPr>
              <p:spPr>
                <a:xfrm>
                  <a:off x="4886310" y="2453373"/>
                  <a:ext cx="235642" cy="138499"/>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0" u="none" strike="noStrike" kern="1200" cap="none" spc="0" normalizeH="0" baseline="0" noProof="0" dirty="0">
                      <a:ln/>
                      <a:solidFill>
                        <a:prstClr val="black"/>
                      </a:solidFill>
                      <a:effectLst/>
                      <a:uLnTx/>
                      <a:uFillTx/>
                      <a:latin typeface="Calibri"/>
                      <a:ea typeface="Calibri"/>
                      <a:cs typeface="Calibri"/>
                      <a:sym typeface="Calibri"/>
                      <a:rtl val="0"/>
                    </a:rPr>
                    <a:t>Solar</a:t>
                  </a:r>
                </a:p>
              </p:txBody>
            </p:sp>
          </p:grpSp>
          <p:grpSp>
            <p:nvGrpSpPr>
              <p:cNvPr id="30" name="Group 29">
                <a:extLst>
                  <a:ext uri="{FF2B5EF4-FFF2-40B4-BE49-F238E27FC236}">
                    <a16:creationId xmlns:a16="http://schemas.microsoft.com/office/drawing/2014/main" id="{B2B84852-F51E-B725-FA89-19C7C22D8B5B}"/>
                  </a:ext>
                </a:extLst>
              </p:cNvPr>
              <p:cNvGrpSpPr/>
              <p:nvPr/>
            </p:nvGrpSpPr>
            <p:grpSpPr>
              <a:xfrm>
                <a:off x="5215164" y="2453373"/>
                <a:ext cx="341975" cy="138499"/>
                <a:chOff x="5215164" y="2453373"/>
                <a:chExt cx="341975" cy="138499"/>
              </a:xfrm>
            </p:grpSpPr>
            <p:sp>
              <p:nvSpPr>
                <p:cNvPr id="34" name="Rectangle 33">
                  <a:extLst>
                    <a:ext uri="{FF2B5EF4-FFF2-40B4-BE49-F238E27FC236}">
                      <a16:creationId xmlns:a16="http://schemas.microsoft.com/office/drawing/2014/main" id="{465AD886-AABC-4954-CD92-B4D8B7708E67}"/>
                    </a:ext>
                  </a:extLst>
                </p:cNvPr>
                <p:cNvSpPr/>
                <p:nvPr/>
              </p:nvSpPr>
              <p:spPr>
                <a:xfrm>
                  <a:off x="5215164" y="2503149"/>
                  <a:ext cx="66675" cy="57150"/>
                </a:xfrm>
                <a:prstGeom prst="rect">
                  <a:avLst/>
                </a:prstGeom>
                <a:solidFill>
                  <a:srgbClr val="FFC000"/>
                </a:solidFill>
                <a:ln w="19050" cap="flat">
                  <a:noFill/>
                  <a:prstDash val="solid"/>
                  <a:round/>
                </a:ln>
              </p:spPr>
            </p:sp>
            <p:sp>
              <p:nvSpPr>
                <p:cNvPr id="35" name="TextBox 34">
                  <a:extLst>
                    <a:ext uri="{FF2B5EF4-FFF2-40B4-BE49-F238E27FC236}">
                      <a16:creationId xmlns:a16="http://schemas.microsoft.com/office/drawing/2014/main" id="{849E7BDE-BBBD-79DA-FA74-17CFE397C8F0}"/>
                    </a:ext>
                  </a:extLst>
                </p:cNvPr>
                <p:cNvSpPr txBox="1"/>
                <p:nvPr/>
              </p:nvSpPr>
              <p:spPr>
                <a:xfrm>
                  <a:off x="5305467" y="2453373"/>
                  <a:ext cx="251672" cy="138499"/>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0" u="none" strike="noStrike" kern="1200" cap="none" spc="0" normalizeH="0" baseline="0" noProof="0">
                      <a:ln/>
                      <a:solidFill>
                        <a:prstClr val="black"/>
                      </a:solidFill>
                      <a:effectLst/>
                      <a:uLnTx/>
                      <a:uFillTx/>
                      <a:latin typeface="Calibri"/>
                      <a:ea typeface="Calibri"/>
                      <a:cs typeface="Calibri"/>
                      <a:sym typeface="Calibri"/>
                      <a:rtl val="0"/>
                    </a:rPr>
                    <a:t>Wind</a:t>
                  </a:r>
                </a:p>
              </p:txBody>
            </p:sp>
          </p:grpSp>
          <p:grpSp>
            <p:nvGrpSpPr>
              <p:cNvPr id="31" name="Group 30">
                <a:extLst>
                  <a:ext uri="{FF2B5EF4-FFF2-40B4-BE49-F238E27FC236}">
                    <a16:creationId xmlns:a16="http://schemas.microsoft.com/office/drawing/2014/main" id="{59B20EE2-EFF1-F9BA-726E-E14A271F2D51}"/>
                  </a:ext>
                </a:extLst>
              </p:cNvPr>
              <p:cNvGrpSpPr/>
              <p:nvPr/>
            </p:nvGrpSpPr>
            <p:grpSpPr>
              <a:xfrm>
                <a:off x="5672364" y="2453373"/>
                <a:ext cx="411520" cy="138499"/>
                <a:chOff x="5672364" y="2453373"/>
                <a:chExt cx="411520" cy="138499"/>
              </a:xfrm>
            </p:grpSpPr>
            <p:sp>
              <p:nvSpPr>
                <p:cNvPr id="32" name="Rectangle 31">
                  <a:extLst>
                    <a:ext uri="{FF2B5EF4-FFF2-40B4-BE49-F238E27FC236}">
                      <a16:creationId xmlns:a16="http://schemas.microsoft.com/office/drawing/2014/main" id="{8E0C3AF8-91E2-05AE-ABE8-1551F639B9C1}"/>
                    </a:ext>
                  </a:extLst>
                </p:cNvPr>
                <p:cNvSpPr/>
                <p:nvPr/>
              </p:nvSpPr>
              <p:spPr>
                <a:xfrm>
                  <a:off x="5672364" y="2503149"/>
                  <a:ext cx="66675" cy="57150"/>
                </a:xfrm>
                <a:prstGeom prst="rect">
                  <a:avLst/>
                </a:prstGeom>
                <a:solidFill>
                  <a:srgbClr val="E84181"/>
                </a:solidFill>
                <a:ln w="19050" cap="flat">
                  <a:noFill/>
                  <a:prstDash val="solid"/>
                  <a:round/>
                </a:ln>
              </p:spPr>
            </p:sp>
            <p:sp>
              <p:nvSpPr>
                <p:cNvPr id="33" name="TextBox 32">
                  <a:extLst>
                    <a:ext uri="{FF2B5EF4-FFF2-40B4-BE49-F238E27FC236}">
                      <a16:creationId xmlns:a16="http://schemas.microsoft.com/office/drawing/2014/main" id="{6F802F1D-1E51-DEAE-7F06-30C79B43289C}"/>
                    </a:ext>
                  </a:extLst>
                </p:cNvPr>
                <p:cNvSpPr txBox="1"/>
                <p:nvPr/>
              </p:nvSpPr>
              <p:spPr>
                <a:xfrm>
                  <a:off x="5764886" y="2453373"/>
                  <a:ext cx="318998" cy="138499"/>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0" u="none" strike="noStrike" kern="1200" cap="none" spc="0" normalizeH="0" baseline="0" noProof="0">
                      <a:ln/>
                      <a:solidFill>
                        <a:prstClr val="black"/>
                      </a:solidFill>
                      <a:effectLst/>
                      <a:uLnTx/>
                      <a:uFillTx/>
                      <a:latin typeface="Calibri"/>
                      <a:ea typeface="Calibri"/>
                      <a:cs typeface="Calibri"/>
                      <a:sym typeface="Calibri"/>
                      <a:rtl val="0"/>
                    </a:rPr>
                    <a:t>Others</a:t>
                  </a:r>
                </a:p>
              </p:txBody>
            </p:sp>
          </p:grpSp>
        </p:grpSp>
        <p:graphicFrame>
          <p:nvGraphicFramePr>
            <p:cNvPr id="23" name="Chart 22">
              <a:extLst>
                <a:ext uri="{FF2B5EF4-FFF2-40B4-BE49-F238E27FC236}">
                  <a16:creationId xmlns:a16="http://schemas.microsoft.com/office/drawing/2014/main" id="{8CF14116-6550-3459-260D-6727666BDE19}"/>
                </a:ext>
              </a:extLst>
            </p:cNvPr>
            <p:cNvGraphicFramePr/>
            <p:nvPr/>
          </p:nvGraphicFramePr>
          <p:xfrm>
            <a:off x="6214467" y="3625778"/>
            <a:ext cx="992187" cy="759618"/>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4" name="Chart 23">
              <a:extLst>
                <a:ext uri="{FF2B5EF4-FFF2-40B4-BE49-F238E27FC236}">
                  <a16:creationId xmlns:a16="http://schemas.microsoft.com/office/drawing/2014/main" id="{B3E4AB4E-0AB7-7464-B232-DA94FA2C11C7}"/>
                </a:ext>
              </a:extLst>
            </p:cNvPr>
            <p:cNvGraphicFramePr/>
            <p:nvPr/>
          </p:nvGraphicFramePr>
          <p:xfrm>
            <a:off x="7578447" y="3517430"/>
            <a:ext cx="992187" cy="976313"/>
          </p:xfrm>
          <a:graphic>
            <a:graphicData uri="http://schemas.openxmlformats.org/drawingml/2006/chart">
              <c:chart xmlns:c="http://schemas.openxmlformats.org/drawingml/2006/chart" xmlns:r="http://schemas.openxmlformats.org/officeDocument/2006/relationships" r:id="rId7"/>
            </a:graphicData>
          </a:graphic>
        </p:graphicFrame>
      </p:grpSp>
      <p:graphicFrame>
        <p:nvGraphicFramePr>
          <p:cNvPr id="39" name="Chart 38">
            <a:extLst>
              <a:ext uri="{FF2B5EF4-FFF2-40B4-BE49-F238E27FC236}">
                <a16:creationId xmlns:a16="http://schemas.microsoft.com/office/drawing/2014/main" id="{E5DA81D1-A130-9C87-0005-106BAA2AE9B1}"/>
              </a:ext>
            </a:extLst>
          </p:cNvPr>
          <p:cNvGraphicFramePr/>
          <p:nvPr/>
        </p:nvGraphicFramePr>
        <p:xfrm>
          <a:off x="4715891" y="1137920"/>
          <a:ext cx="3986784" cy="1468922"/>
        </p:xfrm>
        <a:graphic>
          <a:graphicData uri="http://schemas.openxmlformats.org/drawingml/2006/chart">
            <c:chart xmlns:c="http://schemas.openxmlformats.org/drawingml/2006/chart" xmlns:r="http://schemas.openxmlformats.org/officeDocument/2006/relationships" r:id="rId8"/>
          </a:graphicData>
        </a:graphic>
      </p:graphicFrame>
      <p:sp>
        <p:nvSpPr>
          <p:cNvPr id="43" name="TextBox 42">
            <a:extLst>
              <a:ext uri="{FF2B5EF4-FFF2-40B4-BE49-F238E27FC236}">
                <a16:creationId xmlns:a16="http://schemas.microsoft.com/office/drawing/2014/main" id="{03141EEA-79D2-D068-2F34-CD8F838DBA83}"/>
              </a:ext>
            </a:extLst>
          </p:cNvPr>
          <p:cNvSpPr txBox="1"/>
          <p:nvPr/>
        </p:nvSpPr>
        <p:spPr>
          <a:xfrm>
            <a:off x="5432559" y="2213391"/>
            <a:ext cx="136256" cy="138499"/>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Q1</a:t>
            </a:r>
          </a:p>
        </p:txBody>
      </p:sp>
      <p:sp>
        <p:nvSpPr>
          <p:cNvPr id="44" name="TextBox 43">
            <a:extLst>
              <a:ext uri="{FF2B5EF4-FFF2-40B4-BE49-F238E27FC236}">
                <a16:creationId xmlns:a16="http://schemas.microsoft.com/office/drawing/2014/main" id="{FDE3F1BB-724C-C14B-29D7-38687AF8EE10}"/>
              </a:ext>
            </a:extLst>
          </p:cNvPr>
          <p:cNvSpPr txBox="1"/>
          <p:nvPr/>
        </p:nvSpPr>
        <p:spPr>
          <a:xfrm>
            <a:off x="6318384" y="2213391"/>
            <a:ext cx="136256" cy="138499"/>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Q2</a:t>
            </a:r>
          </a:p>
        </p:txBody>
      </p:sp>
      <p:sp>
        <p:nvSpPr>
          <p:cNvPr id="46" name="TextBox 45">
            <a:extLst>
              <a:ext uri="{FF2B5EF4-FFF2-40B4-BE49-F238E27FC236}">
                <a16:creationId xmlns:a16="http://schemas.microsoft.com/office/drawing/2014/main" id="{045E7E0A-855D-0077-3F7A-9C8B659ACF3E}"/>
              </a:ext>
            </a:extLst>
          </p:cNvPr>
          <p:cNvSpPr txBox="1"/>
          <p:nvPr/>
        </p:nvSpPr>
        <p:spPr>
          <a:xfrm>
            <a:off x="7220084" y="2213391"/>
            <a:ext cx="136256" cy="138499"/>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Q3</a:t>
            </a:r>
          </a:p>
        </p:txBody>
      </p:sp>
      <p:sp>
        <p:nvSpPr>
          <p:cNvPr id="47" name="TextBox 46">
            <a:extLst>
              <a:ext uri="{FF2B5EF4-FFF2-40B4-BE49-F238E27FC236}">
                <a16:creationId xmlns:a16="http://schemas.microsoft.com/office/drawing/2014/main" id="{A4E3D483-CE30-0520-B2E2-1442ABD574BF}"/>
              </a:ext>
            </a:extLst>
          </p:cNvPr>
          <p:cNvSpPr txBox="1"/>
          <p:nvPr/>
        </p:nvSpPr>
        <p:spPr>
          <a:xfrm>
            <a:off x="8086859" y="2213391"/>
            <a:ext cx="136256" cy="138499"/>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Q4</a:t>
            </a:r>
          </a:p>
        </p:txBody>
      </p:sp>
      <p:cxnSp>
        <p:nvCxnSpPr>
          <p:cNvPr id="52" name="Straight Connector 51">
            <a:extLst>
              <a:ext uri="{FF2B5EF4-FFF2-40B4-BE49-F238E27FC236}">
                <a16:creationId xmlns:a16="http://schemas.microsoft.com/office/drawing/2014/main" id="{1ECC2956-9268-C4B5-934F-99B6099E16CB}"/>
              </a:ext>
            </a:extLst>
          </p:cNvPr>
          <p:cNvCxnSpPr>
            <a:cxnSpLocks/>
          </p:cNvCxnSpPr>
          <p:nvPr/>
        </p:nvCxnSpPr>
        <p:spPr>
          <a:xfrm>
            <a:off x="5105400" y="2181225"/>
            <a:ext cx="79057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8757CA0C-EE55-EB50-897B-38911020910B}"/>
              </a:ext>
            </a:extLst>
          </p:cNvPr>
          <p:cNvCxnSpPr>
            <a:cxnSpLocks/>
          </p:cNvCxnSpPr>
          <p:nvPr/>
        </p:nvCxnSpPr>
        <p:spPr>
          <a:xfrm>
            <a:off x="5991225" y="2181225"/>
            <a:ext cx="79057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405B61D8-F429-10C5-DE80-29F4199DEA72}"/>
              </a:ext>
            </a:extLst>
          </p:cNvPr>
          <p:cNvCxnSpPr>
            <a:cxnSpLocks/>
          </p:cNvCxnSpPr>
          <p:nvPr/>
        </p:nvCxnSpPr>
        <p:spPr>
          <a:xfrm>
            <a:off x="6892925" y="2181225"/>
            <a:ext cx="79057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32739E8C-8143-2412-97C8-6BA4B41D57FD}"/>
              </a:ext>
            </a:extLst>
          </p:cNvPr>
          <p:cNvCxnSpPr>
            <a:cxnSpLocks/>
          </p:cNvCxnSpPr>
          <p:nvPr/>
        </p:nvCxnSpPr>
        <p:spPr>
          <a:xfrm>
            <a:off x="7759700" y="2181225"/>
            <a:ext cx="79057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84" name="Group 83">
            <a:extLst>
              <a:ext uri="{FF2B5EF4-FFF2-40B4-BE49-F238E27FC236}">
                <a16:creationId xmlns:a16="http://schemas.microsoft.com/office/drawing/2014/main" id="{C5BC7094-3296-4224-6446-A16F9E517BFA}"/>
              </a:ext>
            </a:extLst>
          </p:cNvPr>
          <p:cNvGrpSpPr/>
          <p:nvPr/>
        </p:nvGrpSpPr>
        <p:grpSpPr>
          <a:xfrm>
            <a:off x="3435470" y="3194969"/>
            <a:ext cx="473877" cy="123111"/>
            <a:chOff x="3435470" y="3243709"/>
            <a:chExt cx="473877" cy="123111"/>
          </a:xfrm>
        </p:grpSpPr>
        <p:sp>
          <p:nvSpPr>
            <p:cNvPr id="71" name="Rectangle 70">
              <a:extLst>
                <a:ext uri="{FF2B5EF4-FFF2-40B4-BE49-F238E27FC236}">
                  <a16:creationId xmlns:a16="http://schemas.microsoft.com/office/drawing/2014/main" id="{1766D265-8466-43DC-D55D-00262B617A07}"/>
                </a:ext>
              </a:extLst>
            </p:cNvPr>
            <p:cNvSpPr/>
            <p:nvPr/>
          </p:nvSpPr>
          <p:spPr>
            <a:xfrm>
              <a:off x="3435470" y="3268688"/>
              <a:ext cx="73152" cy="73152"/>
            </a:xfrm>
            <a:prstGeom prst="rect">
              <a:avLst/>
            </a:prstGeom>
            <a:solidFill>
              <a:srgbClr val="0E78C4"/>
            </a:solidFill>
            <a:ln w="19050" cap="flat">
              <a:noFill/>
              <a:prstDash val="solid"/>
              <a:round/>
            </a:ln>
          </p:spPr>
        </p:sp>
        <p:sp>
          <p:nvSpPr>
            <p:cNvPr id="72" name="TextBox 71">
              <a:extLst>
                <a:ext uri="{FF2B5EF4-FFF2-40B4-BE49-F238E27FC236}">
                  <a16:creationId xmlns:a16="http://schemas.microsoft.com/office/drawing/2014/main" id="{55F0FA13-E8B0-ADC2-A946-451A7A627D08}"/>
                </a:ext>
              </a:extLst>
            </p:cNvPr>
            <p:cNvSpPr txBox="1"/>
            <p:nvPr/>
          </p:nvSpPr>
          <p:spPr>
            <a:xfrm>
              <a:off x="3563098" y="3243709"/>
              <a:ext cx="346249" cy="123111"/>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solidFill>
                    <a:srgbClr val="000000"/>
                  </a:solidFill>
                  <a:effectLst/>
                  <a:uLnTx/>
                  <a:uFillTx/>
                  <a:latin typeface="Calibri"/>
                  <a:ea typeface="Calibri"/>
                  <a:cs typeface="Calibri"/>
                  <a:sym typeface="Calibri"/>
                  <a:rtl val="0"/>
                </a:rPr>
                <a:t>Thermal</a:t>
              </a:r>
            </a:p>
          </p:txBody>
        </p:sp>
      </p:grpSp>
      <p:grpSp>
        <p:nvGrpSpPr>
          <p:cNvPr id="104" name="Group 103">
            <a:extLst>
              <a:ext uri="{FF2B5EF4-FFF2-40B4-BE49-F238E27FC236}">
                <a16:creationId xmlns:a16="http://schemas.microsoft.com/office/drawing/2014/main" id="{3A4AAF3E-2405-E5B1-2878-8229FF4088D9}"/>
              </a:ext>
            </a:extLst>
          </p:cNvPr>
          <p:cNvGrpSpPr/>
          <p:nvPr/>
        </p:nvGrpSpPr>
        <p:grpSpPr>
          <a:xfrm>
            <a:off x="3435470" y="3378528"/>
            <a:ext cx="337622" cy="123111"/>
            <a:chOff x="3435470" y="3443944"/>
            <a:chExt cx="337622" cy="123111"/>
          </a:xfrm>
        </p:grpSpPr>
        <p:sp>
          <p:nvSpPr>
            <p:cNvPr id="73" name="Rectangle 72">
              <a:extLst>
                <a:ext uri="{FF2B5EF4-FFF2-40B4-BE49-F238E27FC236}">
                  <a16:creationId xmlns:a16="http://schemas.microsoft.com/office/drawing/2014/main" id="{F57A5086-6AB9-9116-14FF-9603D983868F}"/>
                </a:ext>
              </a:extLst>
            </p:cNvPr>
            <p:cNvSpPr/>
            <p:nvPr/>
          </p:nvSpPr>
          <p:spPr>
            <a:xfrm>
              <a:off x="3435470" y="3468923"/>
              <a:ext cx="73152" cy="73152"/>
            </a:xfrm>
            <a:prstGeom prst="rect">
              <a:avLst/>
            </a:prstGeom>
            <a:solidFill>
              <a:srgbClr val="51B353"/>
            </a:solidFill>
            <a:ln w="19050" cap="flat">
              <a:noFill/>
              <a:prstDash val="solid"/>
              <a:round/>
            </a:ln>
          </p:spPr>
        </p:sp>
        <p:sp>
          <p:nvSpPr>
            <p:cNvPr id="74" name="TextBox 73">
              <a:extLst>
                <a:ext uri="{FF2B5EF4-FFF2-40B4-BE49-F238E27FC236}">
                  <a16:creationId xmlns:a16="http://schemas.microsoft.com/office/drawing/2014/main" id="{3E605552-5465-6673-5AF2-02AADD1339FC}"/>
                </a:ext>
              </a:extLst>
            </p:cNvPr>
            <p:cNvSpPr txBox="1"/>
            <p:nvPr/>
          </p:nvSpPr>
          <p:spPr>
            <a:xfrm>
              <a:off x="3563098" y="3443944"/>
              <a:ext cx="209994" cy="123111"/>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solidFill>
                    <a:srgbClr val="000000"/>
                  </a:solidFill>
                  <a:effectLst/>
                  <a:uLnTx/>
                  <a:uFillTx/>
                  <a:latin typeface="Calibri"/>
                  <a:ea typeface="Calibri"/>
                  <a:cs typeface="Calibri"/>
                  <a:sym typeface="Calibri"/>
                  <a:rtl val="0"/>
                </a:rPr>
                <a:t>Solar</a:t>
              </a:r>
            </a:p>
          </p:txBody>
        </p:sp>
      </p:grpSp>
      <p:grpSp>
        <p:nvGrpSpPr>
          <p:cNvPr id="105" name="Group 104">
            <a:extLst>
              <a:ext uri="{FF2B5EF4-FFF2-40B4-BE49-F238E27FC236}">
                <a16:creationId xmlns:a16="http://schemas.microsoft.com/office/drawing/2014/main" id="{26B5A12D-FAE2-5987-22C5-4DF13F52C6B0}"/>
              </a:ext>
            </a:extLst>
          </p:cNvPr>
          <p:cNvGrpSpPr/>
          <p:nvPr/>
        </p:nvGrpSpPr>
        <p:grpSpPr>
          <a:xfrm>
            <a:off x="3435470" y="3562087"/>
            <a:ext cx="879437" cy="246221"/>
            <a:chOff x="3435470" y="3765638"/>
            <a:chExt cx="879437" cy="246221"/>
          </a:xfrm>
        </p:grpSpPr>
        <p:sp>
          <p:nvSpPr>
            <p:cNvPr id="76" name="Rectangle 75">
              <a:extLst>
                <a:ext uri="{FF2B5EF4-FFF2-40B4-BE49-F238E27FC236}">
                  <a16:creationId xmlns:a16="http://schemas.microsoft.com/office/drawing/2014/main" id="{D05490AD-5E2D-D47B-9DCC-A01986E6C8C2}"/>
                </a:ext>
              </a:extLst>
            </p:cNvPr>
            <p:cNvSpPr/>
            <p:nvPr/>
          </p:nvSpPr>
          <p:spPr>
            <a:xfrm>
              <a:off x="3435470" y="3852172"/>
              <a:ext cx="73152" cy="73152"/>
            </a:xfrm>
            <a:prstGeom prst="rect">
              <a:avLst/>
            </a:prstGeom>
            <a:solidFill>
              <a:srgbClr val="FFC000"/>
            </a:solidFill>
            <a:ln w="19050" cap="flat">
              <a:noFill/>
              <a:prstDash val="solid"/>
              <a:round/>
            </a:ln>
          </p:spPr>
        </p:sp>
        <p:sp>
          <p:nvSpPr>
            <p:cNvPr id="77" name="TextBox 76">
              <a:extLst>
                <a:ext uri="{FF2B5EF4-FFF2-40B4-BE49-F238E27FC236}">
                  <a16:creationId xmlns:a16="http://schemas.microsoft.com/office/drawing/2014/main" id="{32180193-A5AF-02A2-18CF-D8B06E25B6A9}"/>
                </a:ext>
              </a:extLst>
            </p:cNvPr>
            <p:cNvSpPr txBox="1"/>
            <p:nvPr/>
          </p:nvSpPr>
          <p:spPr>
            <a:xfrm>
              <a:off x="3563098" y="3765638"/>
              <a:ext cx="751809" cy="246221"/>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solidFill>
                    <a:srgbClr val="000000"/>
                  </a:solidFill>
                  <a:effectLst/>
                  <a:uLnTx/>
                  <a:uFillTx/>
                  <a:latin typeface="Calibri"/>
                  <a:ea typeface="Calibri"/>
                  <a:cs typeface="Calibri"/>
                  <a:sym typeface="Calibri"/>
                  <a:rtl val="0"/>
                </a:rPr>
                <a:t>Hydro </a:t>
              </a:r>
              <a:br>
                <a:rPr kumimoji="0" lang="en-US" sz="800" b="0" i="0" u="none" strike="noStrike" kern="1200" cap="none" spc="0" normalizeH="0" baseline="0" noProof="0" dirty="0">
                  <a:ln/>
                  <a:solidFill>
                    <a:srgbClr val="000000"/>
                  </a:solidFill>
                  <a:effectLst/>
                  <a:uLnTx/>
                  <a:uFillTx/>
                  <a:latin typeface="Calibri"/>
                  <a:ea typeface="Calibri"/>
                  <a:cs typeface="Calibri"/>
                  <a:sym typeface="Calibri"/>
                  <a:rtl val="0"/>
                </a:rPr>
              </a:br>
              <a:r>
                <a:rPr kumimoji="0" lang="en-US" sz="800" b="0" i="0" u="none" strike="noStrike" kern="1200" cap="none" spc="0" normalizeH="0" baseline="0" noProof="0" dirty="0">
                  <a:ln/>
                  <a:solidFill>
                    <a:srgbClr val="000000"/>
                  </a:solidFill>
                  <a:effectLst/>
                  <a:uLnTx/>
                  <a:uFillTx/>
                  <a:latin typeface="Calibri"/>
                  <a:ea typeface="Calibri"/>
                  <a:cs typeface="Calibri"/>
                  <a:sym typeface="Calibri"/>
                  <a:rtl val="0"/>
                </a:rPr>
                <a:t>(incl. small Hydro)</a:t>
              </a:r>
            </a:p>
          </p:txBody>
        </p:sp>
      </p:grpSp>
      <p:grpSp>
        <p:nvGrpSpPr>
          <p:cNvPr id="87" name="Group 86">
            <a:extLst>
              <a:ext uri="{FF2B5EF4-FFF2-40B4-BE49-F238E27FC236}">
                <a16:creationId xmlns:a16="http://schemas.microsoft.com/office/drawing/2014/main" id="{F79BC23B-B323-5F67-43AA-98FC82FD120B}"/>
              </a:ext>
            </a:extLst>
          </p:cNvPr>
          <p:cNvGrpSpPr/>
          <p:nvPr/>
        </p:nvGrpSpPr>
        <p:grpSpPr>
          <a:xfrm>
            <a:off x="3435470" y="3868756"/>
            <a:ext cx="352048" cy="123111"/>
            <a:chOff x="3435470" y="4023108"/>
            <a:chExt cx="352048" cy="123111"/>
          </a:xfrm>
        </p:grpSpPr>
        <p:sp>
          <p:nvSpPr>
            <p:cNvPr id="78" name="Rectangle 77">
              <a:extLst>
                <a:ext uri="{FF2B5EF4-FFF2-40B4-BE49-F238E27FC236}">
                  <a16:creationId xmlns:a16="http://schemas.microsoft.com/office/drawing/2014/main" id="{A8B23B92-EED7-8575-4934-638653D5ECC9}"/>
                </a:ext>
              </a:extLst>
            </p:cNvPr>
            <p:cNvSpPr/>
            <p:nvPr/>
          </p:nvSpPr>
          <p:spPr>
            <a:xfrm>
              <a:off x="3435470" y="4048087"/>
              <a:ext cx="73152" cy="73152"/>
            </a:xfrm>
            <a:prstGeom prst="rect">
              <a:avLst/>
            </a:prstGeom>
            <a:solidFill>
              <a:srgbClr val="E84181"/>
            </a:solidFill>
            <a:ln w="19050" cap="flat">
              <a:noFill/>
              <a:prstDash val="solid"/>
              <a:round/>
            </a:ln>
          </p:spPr>
        </p:sp>
        <p:sp>
          <p:nvSpPr>
            <p:cNvPr id="79" name="TextBox 78">
              <a:extLst>
                <a:ext uri="{FF2B5EF4-FFF2-40B4-BE49-F238E27FC236}">
                  <a16:creationId xmlns:a16="http://schemas.microsoft.com/office/drawing/2014/main" id="{AF7530FC-CD2F-6565-1877-281BD16502F1}"/>
                </a:ext>
              </a:extLst>
            </p:cNvPr>
            <p:cNvSpPr txBox="1"/>
            <p:nvPr/>
          </p:nvSpPr>
          <p:spPr>
            <a:xfrm>
              <a:off x="3563098" y="4023108"/>
              <a:ext cx="224420" cy="123111"/>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solidFill>
                    <a:srgbClr val="000000"/>
                  </a:solidFill>
                  <a:effectLst/>
                  <a:uLnTx/>
                  <a:uFillTx/>
                  <a:latin typeface="Calibri"/>
                  <a:ea typeface="Calibri"/>
                  <a:cs typeface="Calibri"/>
                  <a:sym typeface="Calibri"/>
                  <a:rtl val="0"/>
                </a:rPr>
                <a:t>Wind</a:t>
              </a:r>
            </a:p>
          </p:txBody>
        </p:sp>
      </p:grpSp>
      <p:grpSp>
        <p:nvGrpSpPr>
          <p:cNvPr id="88" name="Group 87">
            <a:extLst>
              <a:ext uri="{FF2B5EF4-FFF2-40B4-BE49-F238E27FC236}">
                <a16:creationId xmlns:a16="http://schemas.microsoft.com/office/drawing/2014/main" id="{C2AD3BE1-3367-F66F-1A1A-B6A206360A76}"/>
              </a:ext>
            </a:extLst>
          </p:cNvPr>
          <p:cNvGrpSpPr/>
          <p:nvPr/>
        </p:nvGrpSpPr>
        <p:grpSpPr>
          <a:xfrm>
            <a:off x="3435470" y="4052315"/>
            <a:ext cx="933939" cy="369332"/>
            <a:chOff x="3435470" y="4199384"/>
            <a:chExt cx="933939" cy="369332"/>
          </a:xfrm>
        </p:grpSpPr>
        <p:sp>
          <p:nvSpPr>
            <p:cNvPr id="80" name="Rectangle 79">
              <a:extLst>
                <a:ext uri="{FF2B5EF4-FFF2-40B4-BE49-F238E27FC236}">
                  <a16:creationId xmlns:a16="http://schemas.microsoft.com/office/drawing/2014/main" id="{160267AB-5F82-716F-CD01-2285735F6787}"/>
                </a:ext>
              </a:extLst>
            </p:cNvPr>
            <p:cNvSpPr/>
            <p:nvPr/>
          </p:nvSpPr>
          <p:spPr>
            <a:xfrm>
              <a:off x="3435470" y="4347474"/>
              <a:ext cx="73152" cy="73152"/>
            </a:xfrm>
            <a:prstGeom prst="rect">
              <a:avLst/>
            </a:prstGeom>
            <a:solidFill>
              <a:srgbClr val="5B9BD5"/>
            </a:solidFill>
            <a:ln w="19050" cap="flat">
              <a:noFill/>
              <a:prstDash val="solid"/>
              <a:round/>
            </a:ln>
          </p:spPr>
        </p:sp>
        <p:sp>
          <p:nvSpPr>
            <p:cNvPr id="82" name="TextBox 81">
              <a:extLst>
                <a:ext uri="{FF2B5EF4-FFF2-40B4-BE49-F238E27FC236}">
                  <a16:creationId xmlns:a16="http://schemas.microsoft.com/office/drawing/2014/main" id="{240B36F1-5107-28E3-C686-3EF057B0A6CA}"/>
                </a:ext>
              </a:extLst>
            </p:cNvPr>
            <p:cNvSpPr txBox="1"/>
            <p:nvPr/>
          </p:nvSpPr>
          <p:spPr>
            <a:xfrm>
              <a:off x="3563098" y="4199384"/>
              <a:ext cx="806311"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solidFill>
                    <a:srgbClr val="000000"/>
                  </a:solidFill>
                  <a:effectLst/>
                  <a:uLnTx/>
                  <a:uFillTx/>
                  <a:latin typeface="Calibri"/>
                  <a:ea typeface="Calibri"/>
                  <a:cs typeface="Calibri"/>
                  <a:sym typeface="Calibri"/>
                  <a:rtl val="0"/>
                </a:rPr>
                <a:t>Other renewable </a:t>
              </a:r>
              <a:br>
                <a:rPr kumimoji="0" lang="en-US" sz="800" b="0" i="0" u="none" strike="noStrike" kern="1200" cap="none" spc="0" normalizeH="0" baseline="0" noProof="0" dirty="0">
                  <a:ln/>
                  <a:solidFill>
                    <a:srgbClr val="000000"/>
                  </a:solidFill>
                  <a:effectLst/>
                  <a:uLnTx/>
                  <a:uFillTx/>
                  <a:latin typeface="Calibri"/>
                  <a:ea typeface="Calibri"/>
                  <a:cs typeface="Calibri"/>
                  <a:sym typeface="Calibri"/>
                  <a:rtl val="0"/>
                </a:rPr>
              </a:br>
              <a:r>
                <a:rPr kumimoji="0" lang="en-US" sz="800" b="0" i="0" u="none" strike="noStrike" kern="1200" cap="none" spc="0" normalizeH="0" baseline="0" noProof="0" dirty="0">
                  <a:ln/>
                  <a:solidFill>
                    <a:srgbClr val="000000"/>
                  </a:solidFill>
                  <a:effectLst/>
                  <a:uLnTx/>
                  <a:uFillTx/>
                  <a:latin typeface="Calibri"/>
                  <a:ea typeface="Calibri"/>
                  <a:cs typeface="Calibri"/>
                  <a:sym typeface="Calibri"/>
                  <a:rtl val="0"/>
                </a:rPr>
                <a:t>(Biomass, waste to </a:t>
              </a:r>
              <a:br>
                <a:rPr kumimoji="0" lang="en-US" sz="800" b="0" i="0" u="none" strike="noStrike" kern="1200" cap="none" spc="0" normalizeH="0" baseline="0" noProof="0" dirty="0">
                  <a:ln/>
                  <a:solidFill>
                    <a:srgbClr val="000000"/>
                  </a:solidFill>
                  <a:effectLst/>
                  <a:uLnTx/>
                  <a:uFillTx/>
                  <a:latin typeface="Calibri"/>
                  <a:ea typeface="Calibri"/>
                  <a:cs typeface="Calibri"/>
                  <a:sym typeface="Calibri"/>
                  <a:rtl val="0"/>
                </a:rPr>
              </a:br>
              <a:r>
                <a:rPr kumimoji="0" lang="en-US" sz="800" b="0" i="0" u="none" strike="noStrike" kern="1200" cap="none" spc="0" normalizeH="0" baseline="0" noProof="0" dirty="0">
                  <a:ln/>
                  <a:solidFill>
                    <a:srgbClr val="000000"/>
                  </a:solidFill>
                  <a:effectLst/>
                  <a:uLnTx/>
                  <a:uFillTx/>
                  <a:latin typeface="Calibri"/>
                  <a:ea typeface="Calibri"/>
                  <a:cs typeface="Calibri"/>
                  <a:sym typeface="Calibri"/>
                  <a:rtl val="0"/>
                </a:rPr>
                <a:t>energy)</a:t>
              </a:r>
            </a:p>
          </p:txBody>
        </p:sp>
      </p:grpSp>
      <p:grpSp>
        <p:nvGrpSpPr>
          <p:cNvPr id="106" name="Group 105">
            <a:extLst>
              <a:ext uri="{FF2B5EF4-FFF2-40B4-BE49-F238E27FC236}">
                <a16:creationId xmlns:a16="http://schemas.microsoft.com/office/drawing/2014/main" id="{E795B6C6-8C7C-1D41-EEDA-03B39ED9A8C6}"/>
              </a:ext>
            </a:extLst>
          </p:cNvPr>
          <p:cNvGrpSpPr/>
          <p:nvPr/>
        </p:nvGrpSpPr>
        <p:grpSpPr>
          <a:xfrm>
            <a:off x="3435470" y="4482093"/>
            <a:ext cx="451435" cy="123111"/>
            <a:chOff x="3435470" y="4023108"/>
            <a:chExt cx="451435" cy="123111"/>
          </a:xfrm>
        </p:grpSpPr>
        <p:sp>
          <p:nvSpPr>
            <p:cNvPr id="107" name="Rectangle 106">
              <a:extLst>
                <a:ext uri="{FF2B5EF4-FFF2-40B4-BE49-F238E27FC236}">
                  <a16:creationId xmlns:a16="http://schemas.microsoft.com/office/drawing/2014/main" id="{94EE1BE8-3BA1-1962-D679-39108719551E}"/>
                </a:ext>
              </a:extLst>
            </p:cNvPr>
            <p:cNvSpPr/>
            <p:nvPr/>
          </p:nvSpPr>
          <p:spPr>
            <a:xfrm>
              <a:off x="3435470" y="4048087"/>
              <a:ext cx="73152" cy="73152"/>
            </a:xfrm>
            <a:prstGeom prst="rect">
              <a:avLst/>
            </a:prstGeom>
            <a:solidFill>
              <a:srgbClr val="60378D"/>
            </a:solidFill>
            <a:ln w="19050" cap="flat">
              <a:noFill/>
              <a:prstDash val="solid"/>
              <a:round/>
            </a:ln>
          </p:spPr>
        </p:sp>
        <p:sp>
          <p:nvSpPr>
            <p:cNvPr id="108" name="TextBox 107">
              <a:extLst>
                <a:ext uri="{FF2B5EF4-FFF2-40B4-BE49-F238E27FC236}">
                  <a16:creationId xmlns:a16="http://schemas.microsoft.com/office/drawing/2014/main" id="{F60B8C81-F8C5-27B5-4783-4E9323A2FDF7}"/>
                </a:ext>
              </a:extLst>
            </p:cNvPr>
            <p:cNvSpPr txBox="1"/>
            <p:nvPr/>
          </p:nvSpPr>
          <p:spPr>
            <a:xfrm>
              <a:off x="3563098" y="4023108"/>
              <a:ext cx="323807" cy="123111"/>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solidFill>
                    <a:srgbClr val="000000"/>
                  </a:solidFill>
                  <a:effectLst/>
                  <a:uLnTx/>
                  <a:uFillTx/>
                  <a:latin typeface="Calibri"/>
                  <a:ea typeface="Calibri"/>
                  <a:cs typeface="Calibri"/>
                  <a:sym typeface="Calibri"/>
                  <a:rtl val="0"/>
                </a:rPr>
                <a:t>Nuclear</a:t>
              </a:r>
            </a:p>
          </p:txBody>
        </p:sp>
      </p:grpSp>
      <p:cxnSp>
        <p:nvCxnSpPr>
          <p:cNvPr id="38" name="Straight Connector 37">
            <a:extLst>
              <a:ext uri="{FF2B5EF4-FFF2-40B4-BE49-F238E27FC236}">
                <a16:creationId xmlns:a16="http://schemas.microsoft.com/office/drawing/2014/main" id="{9D511C5E-2D9E-4814-8B51-80436491EDDE}"/>
              </a:ext>
            </a:extLst>
          </p:cNvPr>
          <p:cNvCxnSpPr>
            <a:cxnSpLocks/>
          </p:cNvCxnSpPr>
          <p:nvPr/>
        </p:nvCxnSpPr>
        <p:spPr>
          <a:xfrm flipV="1">
            <a:off x="838200" y="1305506"/>
            <a:ext cx="2886801" cy="408994"/>
          </a:xfrm>
          <a:prstGeom prst="line">
            <a:avLst/>
          </a:prstGeom>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AF71CE13-9E69-453B-BEB4-C85491A32B63}"/>
              </a:ext>
            </a:extLst>
          </p:cNvPr>
          <p:cNvSpPr txBox="1"/>
          <p:nvPr/>
        </p:nvSpPr>
        <p:spPr>
          <a:xfrm rot="21002658">
            <a:off x="1759977" y="1330589"/>
            <a:ext cx="522644" cy="190821"/>
          </a:xfrm>
          <a:prstGeom prst="rect">
            <a:avLst/>
          </a:prstGeom>
          <a:solidFill>
            <a:schemeClr val="bg1"/>
          </a:solidFill>
        </p:spPr>
        <p:txBody>
          <a:bodyPr wrap="none" lIns="18288" tIns="18288" rIns="18288" bIns="18288"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6% CAGR</a:t>
            </a:r>
          </a:p>
        </p:txBody>
      </p:sp>
      <p:sp>
        <p:nvSpPr>
          <p:cNvPr id="7" name="Oval 6">
            <a:extLst>
              <a:ext uri="{FF2B5EF4-FFF2-40B4-BE49-F238E27FC236}">
                <a16:creationId xmlns:a16="http://schemas.microsoft.com/office/drawing/2014/main" id="{27ECA854-2590-4617-A2F9-91093657C05F}"/>
              </a:ext>
            </a:extLst>
          </p:cNvPr>
          <p:cNvSpPr/>
          <p:nvPr/>
        </p:nvSpPr>
        <p:spPr>
          <a:xfrm rot="21222006">
            <a:off x="5081751" y="1415393"/>
            <a:ext cx="1212984" cy="141941"/>
          </a:xfrm>
          <a:prstGeom prst="ellipse">
            <a:avLst/>
          </a:prstGeom>
          <a:noFill/>
          <a:ln w="15875">
            <a:solidFill>
              <a:schemeClr val="accent6">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0037328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C01583-728A-38E3-07E6-39C7BBCEEC38}"/>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76A6C6BE-E647-75C4-9E5D-A464743A008A}"/>
              </a:ext>
            </a:extLst>
          </p:cNvPr>
          <p:cNvSpPr txBox="1"/>
          <p:nvPr/>
        </p:nvSpPr>
        <p:spPr>
          <a:xfrm>
            <a:off x="838200" y="5232856"/>
            <a:ext cx="5943600" cy="21544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mn-cs"/>
              </a:rPr>
              <a:t>Sources: MNRE, </a:t>
            </a:r>
            <a:r>
              <a:rPr kumimoji="0" lang="en-US" sz="800" b="0"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mn-cs"/>
              </a:rPr>
              <a:t>MoP</a:t>
            </a:r>
            <a:r>
              <a:rPr kumimoji="0" lang="en-US" sz="800" b="0"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mn-cs"/>
              </a:rPr>
              <a:t>, CEA, International Energy Agency, JMK report, CII report</a:t>
            </a:r>
          </a:p>
        </p:txBody>
      </p:sp>
      <p:sp>
        <p:nvSpPr>
          <p:cNvPr id="5" name="Title 1">
            <a:extLst>
              <a:ext uri="{FF2B5EF4-FFF2-40B4-BE49-F238E27FC236}">
                <a16:creationId xmlns:a16="http://schemas.microsoft.com/office/drawing/2014/main" id="{3E6ABF5B-C2B1-807C-8377-CFA76DB6A713}"/>
              </a:ext>
            </a:extLst>
          </p:cNvPr>
          <p:cNvSpPr txBox="1">
            <a:spLocks/>
          </p:cNvSpPr>
          <p:nvPr/>
        </p:nvSpPr>
        <p:spPr>
          <a:xfrm>
            <a:off x="436499" y="38100"/>
            <a:ext cx="8266176" cy="715963"/>
          </a:xfrm>
          <a:prstGeom prst="rect">
            <a:avLst/>
          </a:prstGeom>
          <a:noFill/>
          <a:ln>
            <a:noFill/>
          </a:ln>
        </p:spPr>
        <p:txBody>
          <a:bodyPr lIns="91398" tIns="45699" rIns="91398" bIns="45699" anchor="ctr">
            <a:normAutofit/>
          </a:bodyPr>
          <a:lstStyle>
            <a:lvl1pPr algn="l" defTabSz="712788" rtl="0" eaLnBrk="0" fontAlgn="base" hangingPunct="0">
              <a:lnSpc>
                <a:spcPct val="90000"/>
              </a:lnSpc>
              <a:spcBef>
                <a:spcPct val="0"/>
              </a:spcBef>
              <a:spcAft>
                <a:spcPct val="0"/>
              </a:spcAft>
              <a:defRPr sz="3300" kern="1200">
                <a:solidFill>
                  <a:srgbClr val="767171"/>
                </a:solidFill>
                <a:latin typeface="Arial" panose="020B0604020202020204" pitchFamily="34" charset="0"/>
                <a:ea typeface="+mj-ea"/>
                <a:cs typeface="Arial" panose="020B0604020202020204" pitchFamily="34" charset="0"/>
              </a:defRPr>
            </a:lvl1pPr>
            <a:lvl2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2pPr>
            <a:lvl3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3pPr>
            <a:lvl4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4pPr>
            <a:lvl5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5pPr>
            <a:lvl6pPr marL="4572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6pPr>
            <a:lvl7pPr marL="9144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7pPr>
            <a:lvl8pPr marL="13716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8pPr>
            <a:lvl9pPr marL="18288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9pPr>
          </a:lstStyle>
          <a:p>
            <a:pPr marL="0" marR="0" lvl="0" indent="0" algn="l" defTabSz="713232" rtl="0" eaLnBrk="1" fontAlgn="auto" latinLnBrk="0" hangingPunct="1">
              <a:lnSpc>
                <a:spcPct val="200000"/>
              </a:lnSpc>
              <a:spcBef>
                <a:spcPct val="0"/>
              </a:spcBef>
              <a:spcAft>
                <a:spcPts val="0"/>
              </a:spcAft>
              <a:buClrTx/>
              <a:buSzTx/>
              <a:buFontTx/>
              <a:buNone/>
              <a:tabLst/>
              <a:defRPr/>
            </a:pPr>
            <a:r>
              <a:rPr kumimoji="0" lang="en-US" sz="1500" b="1" i="0" u="none" strike="noStrike" kern="1200" cap="none" spc="0" normalizeH="0" baseline="0" noProof="0" dirty="0">
                <a:ln>
                  <a:noFill/>
                </a:ln>
                <a:solidFill>
                  <a:srgbClr val="4472C4">
                    <a:lumMod val="50000"/>
                  </a:srgbClr>
                </a:solidFill>
                <a:effectLst/>
                <a:uLnTx/>
                <a:uFillTx/>
                <a:latin typeface="Calibri"/>
                <a:ea typeface="+mj-ea"/>
                <a:cs typeface="Arial" panose="020B0604020202020204" pitchFamily="34" charset="0"/>
              </a:rPr>
              <a:t>Strong Future Demand for Wind Installations Due to its Complementary Generation Profile to Solar</a:t>
            </a:r>
            <a:endParaRPr kumimoji="0" lang="en-IN" sz="1500" b="1" i="0" u="none" strike="noStrike" kern="1200" cap="none" spc="0" normalizeH="0" baseline="0" noProof="0" dirty="0">
              <a:ln>
                <a:noFill/>
              </a:ln>
              <a:solidFill>
                <a:srgbClr val="4472C4">
                  <a:lumMod val="50000"/>
                </a:srgbClr>
              </a:solidFill>
              <a:effectLst/>
              <a:uLnTx/>
              <a:uFillTx/>
              <a:latin typeface="Calibri"/>
              <a:ea typeface="+mj-ea"/>
              <a:cs typeface="Arial" panose="020B0604020202020204" pitchFamily="34" charset="0"/>
            </a:endParaRPr>
          </a:p>
        </p:txBody>
      </p:sp>
      <p:cxnSp>
        <p:nvCxnSpPr>
          <p:cNvPr id="6" name="Straight Connector 5">
            <a:extLst>
              <a:ext uri="{FF2B5EF4-FFF2-40B4-BE49-F238E27FC236}">
                <a16:creationId xmlns:a16="http://schemas.microsoft.com/office/drawing/2014/main" id="{0D8E39C6-560F-3C9A-962B-256258ABBE73}"/>
              </a:ext>
            </a:extLst>
          </p:cNvPr>
          <p:cNvCxnSpPr>
            <a:cxnSpLocks/>
          </p:cNvCxnSpPr>
          <p:nvPr/>
        </p:nvCxnSpPr>
        <p:spPr>
          <a:xfrm>
            <a:off x="441325" y="704850"/>
            <a:ext cx="8261350" cy="0"/>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7674631A-4ABA-8BB7-9DCD-0244DC270F65}"/>
              </a:ext>
            </a:extLst>
          </p:cNvPr>
          <p:cNvSpPr/>
          <p:nvPr/>
        </p:nvSpPr>
        <p:spPr>
          <a:xfrm>
            <a:off x="441325" y="876300"/>
            <a:ext cx="3984229" cy="256032"/>
          </a:xfrm>
          <a:prstGeom prst="rect">
            <a:avLst/>
          </a:prstGeom>
          <a:solidFill>
            <a:srgbClr val="0E78C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a:ea typeface="+mn-ea"/>
                <a:cs typeface="+mn-cs"/>
              </a:rPr>
              <a:t>Highest Ever Wind Installations in FY26…</a:t>
            </a:r>
          </a:p>
        </p:txBody>
      </p:sp>
      <p:sp>
        <p:nvSpPr>
          <p:cNvPr id="10" name="Rectangle 9">
            <a:extLst>
              <a:ext uri="{FF2B5EF4-FFF2-40B4-BE49-F238E27FC236}">
                <a16:creationId xmlns:a16="http://schemas.microsoft.com/office/drawing/2014/main" id="{09D3F5C5-5E16-4B36-082C-473F8539EC36}"/>
              </a:ext>
            </a:extLst>
          </p:cNvPr>
          <p:cNvSpPr/>
          <p:nvPr/>
        </p:nvSpPr>
        <p:spPr>
          <a:xfrm>
            <a:off x="4647499" y="876300"/>
            <a:ext cx="4349354" cy="256032"/>
          </a:xfrm>
          <a:prstGeom prst="rect">
            <a:avLst/>
          </a:prstGeom>
          <a:solidFill>
            <a:srgbClr val="0E78C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a:ea typeface="+mn-ea"/>
                <a:cs typeface="+mn-cs"/>
              </a:rPr>
              <a:t>…With 8-10 GW Annual Wind Installations Expected in Near Term </a:t>
            </a:r>
          </a:p>
        </p:txBody>
      </p:sp>
      <p:cxnSp>
        <p:nvCxnSpPr>
          <p:cNvPr id="25" name="Straight Connector 24">
            <a:extLst>
              <a:ext uri="{FF2B5EF4-FFF2-40B4-BE49-F238E27FC236}">
                <a16:creationId xmlns:a16="http://schemas.microsoft.com/office/drawing/2014/main" id="{9BF8A3BD-B248-22D8-17C2-0A38B9B483FC}"/>
              </a:ext>
            </a:extLst>
          </p:cNvPr>
          <p:cNvCxnSpPr>
            <a:cxnSpLocks/>
          </p:cNvCxnSpPr>
          <p:nvPr/>
        </p:nvCxnSpPr>
        <p:spPr>
          <a:xfrm>
            <a:off x="441325" y="4909185"/>
            <a:ext cx="398301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3F1D083-29FE-E08D-229B-837EDC41D503}"/>
              </a:ext>
            </a:extLst>
          </p:cNvPr>
          <p:cNvCxnSpPr>
            <a:cxnSpLocks/>
          </p:cNvCxnSpPr>
          <p:nvPr/>
        </p:nvCxnSpPr>
        <p:spPr>
          <a:xfrm>
            <a:off x="4719662" y="4909185"/>
            <a:ext cx="3983013"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2" name="Chart 1">
            <a:extLst>
              <a:ext uri="{FF2B5EF4-FFF2-40B4-BE49-F238E27FC236}">
                <a16:creationId xmlns:a16="http://schemas.microsoft.com/office/drawing/2014/main" id="{999D9024-2440-4C12-ACDB-B67F887B066D}"/>
              </a:ext>
            </a:extLst>
          </p:cNvPr>
          <p:cNvGraphicFramePr/>
          <p:nvPr/>
        </p:nvGraphicFramePr>
        <p:xfrm>
          <a:off x="441325" y="1136904"/>
          <a:ext cx="3986784" cy="373989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a:extLst>
              <a:ext uri="{FF2B5EF4-FFF2-40B4-BE49-F238E27FC236}">
                <a16:creationId xmlns:a16="http://schemas.microsoft.com/office/drawing/2014/main" id="{BA374371-4649-73DA-4329-55F0B53CF009}"/>
              </a:ext>
            </a:extLst>
          </p:cNvPr>
          <p:cNvGraphicFramePr/>
          <p:nvPr/>
        </p:nvGraphicFramePr>
        <p:xfrm>
          <a:off x="4718446" y="1136904"/>
          <a:ext cx="3986784" cy="3739896"/>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10">
            <a:extLst>
              <a:ext uri="{FF2B5EF4-FFF2-40B4-BE49-F238E27FC236}">
                <a16:creationId xmlns:a16="http://schemas.microsoft.com/office/drawing/2014/main" id="{55DAE4CF-EB4D-5424-3640-90E965B00796}"/>
              </a:ext>
            </a:extLst>
          </p:cNvPr>
          <p:cNvSpPr txBox="1"/>
          <p:nvPr/>
        </p:nvSpPr>
        <p:spPr>
          <a:xfrm>
            <a:off x="4776853" y="1236269"/>
            <a:ext cx="2233547" cy="549318"/>
          </a:xfrm>
          <a:prstGeom prst="rect">
            <a:avLst/>
          </a:prstGeom>
          <a:noFill/>
          <a:ln>
            <a:solidFill>
              <a:srgbClr val="FF0000"/>
            </a:solidFill>
            <a:prstDash val="sysDash"/>
          </a:ln>
        </p:spPr>
        <p:txBody>
          <a:bodyPr wrap="square" lIns="72000" tIns="0" rIns="36000" bIns="0" rtlCol="0" anchor="ctr" anchorCtr="0">
            <a:spAutoFit/>
          </a:bodyPr>
          <a:lstStyle/>
          <a:p>
            <a:pPr marL="0" marR="0" lvl="0" indent="0" algn="l" defTabSz="914400" rtl="0" eaLnBrk="0" fontAlgn="base" latinLnBrk="0" hangingPunct="0">
              <a:lnSpc>
                <a:spcPct val="110000"/>
              </a:lnSpc>
              <a:spcBef>
                <a:spcPts val="100"/>
              </a:spcBef>
              <a:spcAft>
                <a:spcPts val="10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Installed Wind Capacity Expected to be </a:t>
            </a:r>
            <a:r>
              <a:rPr kumimoji="0" lang="en-US" sz="1100" b="1" i="0" u="sng" strike="noStrike" kern="1200" cap="none" spc="0" normalizeH="0" baseline="0" noProof="0" dirty="0">
                <a:ln>
                  <a:noFill/>
                </a:ln>
                <a:solidFill>
                  <a:prstClr val="black"/>
                </a:solidFill>
                <a:effectLst/>
                <a:uLnTx/>
                <a:uFillTx/>
                <a:latin typeface="Calibri" panose="020F0502020204030204" pitchFamily="34" charset="0"/>
                <a:ea typeface="+mn-ea"/>
                <a:cs typeface="+mn-cs"/>
              </a:rPr>
              <a:t>7x Current Capacity </a:t>
            </a:r>
            <a:r>
              <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in the Next 2 Decades</a:t>
            </a:r>
          </a:p>
        </p:txBody>
      </p:sp>
      <p:cxnSp>
        <p:nvCxnSpPr>
          <p:cNvPr id="13" name="Straight Arrow Connector 12">
            <a:extLst>
              <a:ext uri="{FF2B5EF4-FFF2-40B4-BE49-F238E27FC236}">
                <a16:creationId xmlns:a16="http://schemas.microsoft.com/office/drawing/2014/main" id="{23FB6C16-D37D-0AC1-DFD0-1AE4723304C9}"/>
              </a:ext>
            </a:extLst>
          </p:cNvPr>
          <p:cNvCxnSpPr>
            <a:cxnSpLocks/>
          </p:cNvCxnSpPr>
          <p:nvPr/>
        </p:nvCxnSpPr>
        <p:spPr>
          <a:xfrm flipV="1">
            <a:off x="5153660" y="1562346"/>
            <a:ext cx="2618740" cy="2222254"/>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1658C76D-B04E-BF1D-FB76-8045F5CC951B}"/>
              </a:ext>
            </a:extLst>
          </p:cNvPr>
          <p:cNvSpPr txBox="1"/>
          <p:nvPr/>
        </p:nvSpPr>
        <p:spPr>
          <a:xfrm>
            <a:off x="6333155" y="2578063"/>
            <a:ext cx="259751" cy="190821"/>
          </a:xfrm>
          <a:prstGeom prst="rect">
            <a:avLst/>
          </a:prstGeom>
          <a:solidFill>
            <a:schemeClr val="bg1"/>
          </a:solidFill>
        </p:spPr>
        <p:txBody>
          <a:bodyPr wrap="none" lIns="18288" tIns="18288" rIns="18288" bIns="18288"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10%</a:t>
            </a:r>
          </a:p>
        </p:txBody>
      </p:sp>
      <p:sp>
        <p:nvSpPr>
          <p:cNvPr id="15" name="TextBox 14">
            <a:extLst>
              <a:ext uri="{FF2B5EF4-FFF2-40B4-BE49-F238E27FC236}">
                <a16:creationId xmlns:a16="http://schemas.microsoft.com/office/drawing/2014/main" id="{1B9BA60D-22D5-4B62-97B1-371568994BBC}"/>
              </a:ext>
            </a:extLst>
          </p:cNvPr>
          <p:cNvSpPr txBox="1"/>
          <p:nvPr/>
        </p:nvSpPr>
        <p:spPr>
          <a:xfrm>
            <a:off x="615382" y="1186813"/>
            <a:ext cx="222818" cy="153888"/>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MW</a:t>
            </a:r>
          </a:p>
        </p:txBody>
      </p:sp>
    </p:spTree>
    <p:extLst>
      <p:ext uri="{BB962C8B-B14F-4D97-AF65-F5344CB8AC3E}">
        <p14:creationId xmlns:p14="http://schemas.microsoft.com/office/powerpoint/2010/main" val="11966082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Rectangle 76">
            <a:extLst>
              <a:ext uri="{FF2B5EF4-FFF2-40B4-BE49-F238E27FC236}">
                <a16:creationId xmlns:a16="http://schemas.microsoft.com/office/drawing/2014/main" id="{EA75F421-54D4-B28B-6BDE-9F9138FF10C7}"/>
              </a:ext>
            </a:extLst>
          </p:cNvPr>
          <p:cNvSpPr/>
          <p:nvPr/>
        </p:nvSpPr>
        <p:spPr>
          <a:xfrm>
            <a:off x="2742287" y="1457033"/>
            <a:ext cx="3664250" cy="434290"/>
          </a:xfrm>
          <a:prstGeom prst="rect">
            <a:avLst/>
          </a:prstGeom>
          <a:solidFill>
            <a:schemeClr val="bg1"/>
          </a:solidFill>
          <a:ln w="6350">
            <a:solidFill>
              <a:srgbClr val="51B35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TextBox 32">
            <a:extLst>
              <a:ext uri="{FF2B5EF4-FFF2-40B4-BE49-F238E27FC236}">
                <a16:creationId xmlns:a16="http://schemas.microsoft.com/office/drawing/2014/main" id="{0A4768EF-41FD-4239-B7BB-8CE33B6922A8}"/>
              </a:ext>
            </a:extLst>
          </p:cNvPr>
          <p:cNvSpPr txBox="1"/>
          <p:nvPr/>
        </p:nvSpPr>
        <p:spPr>
          <a:xfrm>
            <a:off x="838200" y="5219700"/>
            <a:ext cx="6629400" cy="21544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Sources: MNRE, CEA, </a:t>
            </a:r>
            <a:r>
              <a:rPr kumimoji="0" lang="en-US" sz="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mn-cs"/>
              </a:rPr>
              <a:t>MoP</a:t>
            </a:r>
            <a:r>
              <a:rPr kumimoji="0" lang="en-US"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Industry data</a:t>
            </a:r>
          </a:p>
        </p:txBody>
      </p:sp>
      <p:sp>
        <p:nvSpPr>
          <p:cNvPr id="13" name="Title 1">
            <a:extLst>
              <a:ext uri="{FF2B5EF4-FFF2-40B4-BE49-F238E27FC236}">
                <a16:creationId xmlns:a16="http://schemas.microsoft.com/office/drawing/2014/main" id="{D2DD6A09-5CB9-DC74-209E-56BF0B55243A}"/>
              </a:ext>
            </a:extLst>
          </p:cNvPr>
          <p:cNvSpPr txBox="1">
            <a:spLocks/>
          </p:cNvSpPr>
          <p:nvPr/>
        </p:nvSpPr>
        <p:spPr>
          <a:xfrm>
            <a:off x="436499" y="38100"/>
            <a:ext cx="8266176" cy="715963"/>
          </a:xfrm>
          <a:prstGeom prst="rect">
            <a:avLst/>
          </a:prstGeom>
          <a:noFill/>
          <a:ln>
            <a:noFill/>
          </a:ln>
        </p:spPr>
        <p:txBody>
          <a:bodyPr lIns="91398" tIns="45699" rIns="91398" bIns="45699" anchor="ctr">
            <a:normAutofit/>
          </a:bodyPr>
          <a:lstStyle>
            <a:lvl1pPr algn="l" defTabSz="712788" rtl="0" eaLnBrk="0" fontAlgn="base" hangingPunct="0">
              <a:lnSpc>
                <a:spcPct val="90000"/>
              </a:lnSpc>
              <a:spcBef>
                <a:spcPct val="0"/>
              </a:spcBef>
              <a:spcAft>
                <a:spcPct val="0"/>
              </a:spcAft>
              <a:defRPr sz="3300" kern="1200">
                <a:solidFill>
                  <a:srgbClr val="767171"/>
                </a:solidFill>
                <a:latin typeface="Arial" panose="020B0604020202020204" pitchFamily="34" charset="0"/>
                <a:ea typeface="+mj-ea"/>
                <a:cs typeface="Arial" panose="020B0604020202020204" pitchFamily="34" charset="0"/>
              </a:defRPr>
            </a:lvl1pPr>
            <a:lvl2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2pPr>
            <a:lvl3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3pPr>
            <a:lvl4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4pPr>
            <a:lvl5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5pPr>
            <a:lvl6pPr marL="4572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6pPr>
            <a:lvl7pPr marL="9144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7pPr>
            <a:lvl8pPr marL="13716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8pPr>
            <a:lvl9pPr marL="18288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9pPr>
          </a:lstStyle>
          <a:p>
            <a:pPr marL="0" marR="0" lvl="0" indent="0" algn="l" defTabSz="713232" rtl="0" eaLnBrk="1" fontAlgn="auto" latinLnBrk="0" hangingPunct="1">
              <a:lnSpc>
                <a:spcPct val="200000"/>
              </a:lnSpc>
              <a:spcBef>
                <a:spcPct val="0"/>
              </a:spcBef>
              <a:spcAft>
                <a:spcPts val="0"/>
              </a:spcAft>
              <a:buClrTx/>
              <a:buSzTx/>
              <a:buFontTx/>
              <a:buNone/>
              <a:tabLst/>
              <a:defRPr/>
            </a:pPr>
            <a:r>
              <a:rPr kumimoji="0" lang="en-US" sz="2000" b="1" i="0" u="none" strike="noStrike" kern="1200" cap="none" spc="0" normalizeH="0" baseline="0" noProof="0" dirty="0">
                <a:ln>
                  <a:noFill/>
                </a:ln>
                <a:solidFill>
                  <a:srgbClr val="4472C4">
                    <a:lumMod val="50000"/>
                  </a:srgbClr>
                </a:solidFill>
                <a:effectLst/>
                <a:uLnTx/>
                <a:uFillTx/>
                <a:latin typeface="Calibri"/>
                <a:ea typeface="+mj-ea"/>
                <a:cs typeface="Arial" panose="020B0604020202020204" pitchFamily="34" charset="0"/>
              </a:rPr>
              <a:t>Pure Wind Bids Highest In the Last 8 Quarters</a:t>
            </a:r>
            <a:endParaRPr kumimoji="0" lang="en-IN" sz="2000" b="1" i="0" u="none" strike="noStrike" kern="1200" cap="none" spc="0" normalizeH="0" baseline="0" noProof="0" dirty="0">
              <a:ln>
                <a:noFill/>
              </a:ln>
              <a:solidFill>
                <a:srgbClr val="4472C4">
                  <a:lumMod val="50000"/>
                </a:srgbClr>
              </a:solidFill>
              <a:effectLst/>
              <a:uLnTx/>
              <a:uFillTx/>
              <a:latin typeface="Calibri"/>
              <a:ea typeface="+mj-ea"/>
              <a:cs typeface="Arial" panose="020B0604020202020204" pitchFamily="34" charset="0"/>
            </a:endParaRPr>
          </a:p>
        </p:txBody>
      </p:sp>
      <p:cxnSp>
        <p:nvCxnSpPr>
          <p:cNvPr id="16" name="Straight Connector 15">
            <a:extLst>
              <a:ext uri="{FF2B5EF4-FFF2-40B4-BE49-F238E27FC236}">
                <a16:creationId xmlns:a16="http://schemas.microsoft.com/office/drawing/2014/main" id="{C2002786-CFB4-3B59-ABE1-CE0C4CDA09B6}"/>
              </a:ext>
            </a:extLst>
          </p:cNvPr>
          <p:cNvCxnSpPr>
            <a:cxnSpLocks/>
          </p:cNvCxnSpPr>
          <p:nvPr/>
        </p:nvCxnSpPr>
        <p:spPr>
          <a:xfrm>
            <a:off x="441325" y="704850"/>
            <a:ext cx="8261350" cy="0"/>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67D9306-ADA5-87F2-89C8-5DD749D79D96}"/>
              </a:ext>
            </a:extLst>
          </p:cNvPr>
          <p:cNvCxnSpPr>
            <a:cxnSpLocks/>
          </p:cNvCxnSpPr>
          <p:nvPr/>
        </p:nvCxnSpPr>
        <p:spPr>
          <a:xfrm>
            <a:off x="441325" y="4735880"/>
            <a:ext cx="3983013"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D0C4D777-B8CF-BD4E-2FFD-4CBA778B94B9}"/>
              </a:ext>
            </a:extLst>
          </p:cNvPr>
          <p:cNvGrpSpPr/>
          <p:nvPr/>
        </p:nvGrpSpPr>
        <p:grpSpPr>
          <a:xfrm>
            <a:off x="441325" y="2964572"/>
            <a:ext cx="8261350" cy="256032"/>
            <a:chOff x="441325" y="2964572"/>
            <a:chExt cx="8261350" cy="256032"/>
          </a:xfrm>
        </p:grpSpPr>
        <p:sp>
          <p:nvSpPr>
            <p:cNvPr id="22" name="Rectangle 21">
              <a:extLst>
                <a:ext uri="{FF2B5EF4-FFF2-40B4-BE49-F238E27FC236}">
                  <a16:creationId xmlns:a16="http://schemas.microsoft.com/office/drawing/2014/main" id="{4A816AC8-917F-4E15-F776-682DF041AC7C}"/>
                </a:ext>
              </a:extLst>
            </p:cNvPr>
            <p:cNvSpPr/>
            <p:nvPr/>
          </p:nvSpPr>
          <p:spPr>
            <a:xfrm>
              <a:off x="441325" y="2964572"/>
              <a:ext cx="3984229" cy="256032"/>
            </a:xfrm>
            <a:prstGeom prst="rect">
              <a:avLst/>
            </a:prstGeom>
            <a:solidFill>
              <a:srgbClr val="0E78C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a:ea typeface="+mn-ea"/>
                  <a:cs typeface="+mn-cs"/>
                </a:rPr>
                <a:t>13.9 GW renewable capacity added in Q1 FY27</a:t>
              </a:r>
            </a:p>
          </p:txBody>
        </p:sp>
        <p:sp>
          <p:nvSpPr>
            <p:cNvPr id="24" name="Rectangle 23">
              <a:extLst>
                <a:ext uri="{FF2B5EF4-FFF2-40B4-BE49-F238E27FC236}">
                  <a16:creationId xmlns:a16="http://schemas.microsoft.com/office/drawing/2014/main" id="{ED48A781-5548-FDD4-823B-910D8F4EA545}"/>
                </a:ext>
              </a:extLst>
            </p:cNvPr>
            <p:cNvSpPr/>
            <p:nvPr/>
          </p:nvSpPr>
          <p:spPr>
            <a:xfrm>
              <a:off x="4718446" y="2964572"/>
              <a:ext cx="3984229" cy="256032"/>
            </a:xfrm>
            <a:prstGeom prst="rect">
              <a:avLst/>
            </a:prstGeom>
            <a:solidFill>
              <a:srgbClr val="0E78C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a:ea typeface="+mn-ea"/>
                  <a:cs typeface="+mn-cs"/>
                </a:rPr>
                <a:t>India’s RE capacity (ex-large hydro): ~ 237 GW as of Jun’26</a:t>
              </a:r>
            </a:p>
          </p:txBody>
        </p:sp>
      </p:grpSp>
      <p:cxnSp>
        <p:nvCxnSpPr>
          <p:cNvPr id="25" name="Straight Connector 24">
            <a:extLst>
              <a:ext uri="{FF2B5EF4-FFF2-40B4-BE49-F238E27FC236}">
                <a16:creationId xmlns:a16="http://schemas.microsoft.com/office/drawing/2014/main" id="{1ACE61BE-EB7D-8B9A-93D3-FD3C1061A0F6}"/>
              </a:ext>
            </a:extLst>
          </p:cNvPr>
          <p:cNvCxnSpPr>
            <a:cxnSpLocks/>
          </p:cNvCxnSpPr>
          <p:nvPr/>
        </p:nvCxnSpPr>
        <p:spPr>
          <a:xfrm>
            <a:off x="4719662" y="4735880"/>
            <a:ext cx="3983013"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30" name="Group 29">
            <a:extLst>
              <a:ext uri="{FF2B5EF4-FFF2-40B4-BE49-F238E27FC236}">
                <a16:creationId xmlns:a16="http://schemas.microsoft.com/office/drawing/2014/main" id="{8CC666C9-5FBC-2D18-AC20-A5C258CA973E}"/>
              </a:ext>
            </a:extLst>
          </p:cNvPr>
          <p:cNvGrpSpPr/>
          <p:nvPr/>
        </p:nvGrpSpPr>
        <p:grpSpPr>
          <a:xfrm>
            <a:off x="2997250" y="1535679"/>
            <a:ext cx="3154325" cy="276999"/>
            <a:chOff x="3064757" y="1535679"/>
            <a:chExt cx="3154325" cy="276999"/>
          </a:xfrm>
        </p:grpSpPr>
        <p:sp>
          <p:nvSpPr>
            <p:cNvPr id="102" name="TextBox 101">
              <a:extLst>
                <a:ext uri="{FF2B5EF4-FFF2-40B4-BE49-F238E27FC236}">
                  <a16:creationId xmlns:a16="http://schemas.microsoft.com/office/drawing/2014/main" id="{E1B8E83F-217F-7641-F878-DFB9EAA39F4B}"/>
                </a:ext>
              </a:extLst>
            </p:cNvPr>
            <p:cNvSpPr txBox="1"/>
            <p:nvPr/>
          </p:nvSpPr>
          <p:spPr>
            <a:xfrm>
              <a:off x="3064757" y="1535679"/>
              <a:ext cx="821443" cy="276999"/>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60378D"/>
                  </a:solidFill>
                  <a:effectLst/>
                  <a:uLnTx/>
                  <a:uFillTx/>
                  <a:latin typeface="Calibri" panose="020F0502020204030204" pitchFamily="34" charset="0"/>
                  <a:ea typeface="+mn-ea"/>
                  <a:cs typeface="+mn-cs"/>
                </a:rPr>
                <a:t>9.34 GW</a:t>
              </a:r>
            </a:p>
          </p:txBody>
        </p:sp>
        <p:sp>
          <p:nvSpPr>
            <p:cNvPr id="104" name="TextBox 103">
              <a:extLst>
                <a:ext uri="{FF2B5EF4-FFF2-40B4-BE49-F238E27FC236}">
                  <a16:creationId xmlns:a16="http://schemas.microsoft.com/office/drawing/2014/main" id="{E4348B1A-A8A4-C9D4-572D-CB1189A20D63}"/>
                </a:ext>
              </a:extLst>
            </p:cNvPr>
            <p:cNvSpPr txBox="1"/>
            <p:nvPr/>
          </p:nvSpPr>
          <p:spPr>
            <a:xfrm>
              <a:off x="4009292" y="1581845"/>
              <a:ext cx="2209790" cy="184666"/>
            </a:xfrm>
            <a:prstGeom prst="rect">
              <a:avLst/>
            </a:prstGeom>
            <a:noFill/>
          </p:spPr>
          <p:txBody>
            <a:bodyPr wrap="squar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RE capacity Awarded in Q1 FY27</a:t>
              </a:r>
            </a:p>
          </p:txBody>
        </p:sp>
      </p:grpSp>
      <p:sp>
        <p:nvSpPr>
          <p:cNvPr id="68" name="Rectangle 67">
            <a:extLst>
              <a:ext uri="{FF2B5EF4-FFF2-40B4-BE49-F238E27FC236}">
                <a16:creationId xmlns:a16="http://schemas.microsoft.com/office/drawing/2014/main" id="{8B87274F-71A7-FA6F-1803-DF32901C4483}"/>
              </a:ext>
            </a:extLst>
          </p:cNvPr>
          <p:cNvSpPr/>
          <p:nvPr/>
        </p:nvSpPr>
        <p:spPr>
          <a:xfrm>
            <a:off x="1231952" y="2125785"/>
            <a:ext cx="1228201" cy="516795"/>
          </a:xfrm>
          <a:prstGeom prst="rect">
            <a:avLst/>
          </a:prstGeom>
          <a:solidFill>
            <a:schemeClr val="bg1"/>
          </a:solidFill>
          <a:ln w="6350">
            <a:solidFill>
              <a:srgbClr val="51B35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9" name="Rectangle 68">
            <a:extLst>
              <a:ext uri="{FF2B5EF4-FFF2-40B4-BE49-F238E27FC236}">
                <a16:creationId xmlns:a16="http://schemas.microsoft.com/office/drawing/2014/main" id="{944722B3-DAD2-43BC-3508-100613FFFFBC}"/>
              </a:ext>
            </a:extLst>
          </p:cNvPr>
          <p:cNvSpPr/>
          <p:nvPr/>
        </p:nvSpPr>
        <p:spPr>
          <a:xfrm>
            <a:off x="2596132" y="2125785"/>
            <a:ext cx="1228201" cy="516795"/>
          </a:xfrm>
          <a:prstGeom prst="rect">
            <a:avLst/>
          </a:prstGeom>
          <a:solidFill>
            <a:schemeClr val="bg1"/>
          </a:solidFill>
          <a:ln w="6350">
            <a:solidFill>
              <a:srgbClr val="51B35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2" name="Rectangle 71">
            <a:extLst>
              <a:ext uri="{FF2B5EF4-FFF2-40B4-BE49-F238E27FC236}">
                <a16:creationId xmlns:a16="http://schemas.microsoft.com/office/drawing/2014/main" id="{4DF0248F-9C44-03AA-8E7D-CBE74D139B13}"/>
              </a:ext>
            </a:extLst>
          </p:cNvPr>
          <p:cNvSpPr/>
          <p:nvPr/>
        </p:nvSpPr>
        <p:spPr>
          <a:xfrm>
            <a:off x="3960313" y="2125785"/>
            <a:ext cx="1228201" cy="516795"/>
          </a:xfrm>
          <a:prstGeom prst="rect">
            <a:avLst/>
          </a:prstGeom>
          <a:solidFill>
            <a:schemeClr val="bg1"/>
          </a:solidFill>
          <a:ln w="6350">
            <a:solidFill>
              <a:srgbClr val="51B35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3" name="Rectangle 72">
            <a:extLst>
              <a:ext uri="{FF2B5EF4-FFF2-40B4-BE49-F238E27FC236}">
                <a16:creationId xmlns:a16="http://schemas.microsoft.com/office/drawing/2014/main" id="{B91D721C-503A-0C0B-0B92-87D949E0CF10}"/>
              </a:ext>
            </a:extLst>
          </p:cNvPr>
          <p:cNvSpPr/>
          <p:nvPr/>
        </p:nvSpPr>
        <p:spPr>
          <a:xfrm>
            <a:off x="5324493" y="2125785"/>
            <a:ext cx="1228201" cy="516795"/>
          </a:xfrm>
          <a:prstGeom prst="rect">
            <a:avLst/>
          </a:prstGeom>
          <a:solidFill>
            <a:schemeClr val="bg1"/>
          </a:solidFill>
          <a:ln w="6350">
            <a:solidFill>
              <a:srgbClr val="51B35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5" name="Rectangle 74">
            <a:extLst>
              <a:ext uri="{FF2B5EF4-FFF2-40B4-BE49-F238E27FC236}">
                <a16:creationId xmlns:a16="http://schemas.microsoft.com/office/drawing/2014/main" id="{A275A031-970E-0FA5-B656-3885819B4CD1}"/>
              </a:ext>
            </a:extLst>
          </p:cNvPr>
          <p:cNvSpPr/>
          <p:nvPr/>
        </p:nvSpPr>
        <p:spPr>
          <a:xfrm>
            <a:off x="6688673" y="2125785"/>
            <a:ext cx="1228201" cy="516795"/>
          </a:xfrm>
          <a:prstGeom prst="rect">
            <a:avLst/>
          </a:prstGeom>
          <a:solidFill>
            <a:schemeClr val="bg1"/>
          </a:solidFill>
          <a:ln w="6350">
            <a:solidFill>
              <a:srgbClr val="51B35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6" name="TextBox 105">
            <a:extLst>
              <a:ext uri="{FF2B5EF4-FFF2-40B4-BE49-F238E27FC236}">
                <a16:creationId xmlns:a16="http://schemas.microsoft.com/office/drawing/2014/main" id="{67AED0EF-D703-0CD7-4F74-462390F71FE5}"/>
              </a:ext>
            </a:extLst>
          </p:cNvPr>
          <p:cNvSpPr txBox="1"/>
          <p:nvPr/>
        </p:nvSpPr>
        <p:spPr>
          <a:xfrm>
            <a:off x="1504196" y="2177980"/>
            <a:ext cx="683713" cy="230832"/>
          </a:xfrm>
          <a:prstGeom prst="rect">
            <a:avLst/>
          </a:prstGeom>
          <a:noFill/>
        </p:spPr>
        <p:txBody>
          <a:bodyPr wrap="non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60378D"/>
                </a:solidFill>
                <a:effectLst/>
                <a:uLnTx/>
                <a:uFillTx/>
                <a:latin typeface="Calibri" panose="020F0502020204030204" pitchFamily="34" charset="0"/>
                <a:ea typeface="+mn-ea"/>
                <a:cs typeface="+mn-cs"/>
              </a:rPr>
              <a:t>2.35 GW</a:t>
            </a:r>
          </a:p>
        </p:txBody>
      </p:sp>
      <p:sp>
        <p:nvSpPr>
          <p:cNvPr id="107" name="TextBox 106">
            <a:extLst>
              <a:ext uri="{FF2B5EF4-FFF2-40B4-BE49-F238E27FC236}">
                <a16:creationId xmlns:a16="http://schemas.microsoft.com/office/drawing/2014/main" id="{B34C48C4-9B09-EE0E-1A2F-DD141E7BFBE6}"/>
              </a:ext>
            </a:extLst>
          </p:cNvPr>
          <p:cNvSpPr txBox="1"/>
          <p:nvPr/>
        </p:nvSpPr>
        <p:spPr>
          <a:xfrm>
            <a:off x="1693767" y="2421107"/>
            <a:ext cx="304571" cy="169277"/>
          </a:xfrm>
          <a:prstGeom prst="rect">
            <a:avLst/>
          </a:prstGeom>
          <a:noFill/>
        </p:spPr>
        <p:txBody>
          <a:bodyPr wrap="non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Wind</a:t>
            </a:r>
          </a:p>
        </p:txBody>
      </p:sp>
      <p:sp>
        <p:nvSpPr>
          <p:cNvPr id="110" name="TextBox 109">
            <a:extLst>
              <a:ext uri="{FF2B5EF4-FFF2-40B4-BE49-F238E27FC236}">
                <a16:creationId xmlns:a16="http://schemas.microsoft.com/office/drawing/2014/main" id="{1CE4BEF9-8FB3-9BD7-D4BB-3CF652C39491}"/>
              </a:ext>
            </a:extLst>
          </p:cNvPr>
          <p:cNvSpPr txBox="1"/>
          <p:nvPr/>
        </p:nvSpPr>
        <p:spPr>
          <a:xfrm>
            <a:off x="2868376" y="2177980"/>
            <a:ext cx="683713" cy="230832"/>
          </a:xfrm>
          <a:prstGeom prst="rect">
            <a:avLst/>
          </a:prstGeom>
          <a:noFill/>
        </p:spPr>
        <p:txBody>
          <a:bodyPr wrap="non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60378D"/>
                </a:solidFill>
                <a:effectLst/>
                <a:uLnTx/>
                <a:uFillTx/>
                <a:latin typeface="Calibri" panose="020F0502020204030204" pitchFamily="34" charset="0"/>
                <a:ea typeface="+mn-ea"/>
                <a:cs typeface="+mn-cs"/>
              </a:rPr>
              <a:t>1.20 GW</a:t>
            </a:r>
          </a:p>
        </p:txBody>
      </p:sp>
      <p:sp>
        <p:nvSpPr>
          <p:cNvPr id="111" name="TextBox 110">
            <a:extLst>
              <a:ext uri="{FF2B5EF4-FFF2-40B4-BE49-F238E27FC236}">
                <a16:creationId xmlns:a16="http://schemas.microsoft.com/office/drawing/2014/main" id="{769C0C36-7A3C-E3D3-20F7-EFC670AFAA45}"/>
              </a:ext>
            </a:extLst>
          </p:cNvPr>
          <p:cNvSpPr txBox="1"/>
          <p:nvPr/>
        </p:nvSpPr>
        <p:spPr>
          <a:xfrm>
            <a:off x="3061954" y="2421107"/>
            <a:ext cx="296556" cy="169277"/>
          </a:xfrm>
          <a:prstGeom prst="rect">
            <a:avLst/>
          </a:prstGeom>
          <a:noFill/>
        </p:spPr>
        <p:txBody>
          <a:bodyPr wrap="non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FDRE</a:t>
            </a:r>
          </a:p>
        </p:txBody>
      </p:sp>
      <p:sp>
        <p:nvSpPr>
          <p:cNvPr id="113" name="TextBox 112">
            <a:extLst>
              <a:ext uri="{FF2B5EF4-FFF2-40B4-BE49-F238E27FC236}">
                <a16:creationId xmlns:a16="http://schemas.microsoft.com/office/drawing/2014/main" id="{32509E75-E7BB-C513-ECB8-80FC7323AA1A}"/>
              </a:ext>
            </a:extLst>
          </p:cNvPr>
          <p:cNvSpPr txBox="1"/>
          <p:nvPr/>
        </p:nvSpPr>
        <p:spPr>
          <a:xfrm>
            <a:off x="4232557" y="2177980"/>
            <a:ext cx="683713" cy="230832"/>
          </a:xfrm>
          <a:prstGeom prst="rect">
            <a:avLst/>
          </a:prstGeom>
          <a:noFill/>
        </p:spPr>
        <p:txBody>
          <a:bodyPr wrap="non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60378D"/>
                </a:solidFill>
                <a:effectLst/>
                <a:uLnTx/>
                <a:uFillTx/>
                <a:latin typeface="Calibri" panose="020F0502020204030204" pitchFamily="34" charset="0"/>
                <a:ea typeface="+mn-ea"/>
                <a:cs typeface="+mn-cs"/>
              </a:rPr>
              <a:t>1.00 GW</a:t>
            </a:r>
          </a:p>
        </p:txBody>
      </p:sp>
      <p:sp>
        <p:nvSpPr>
          <p:cNvPr id="114" name="TextBox 113">
            <a:extLst>
              <a:ext uri="{FF2B5EF4-FFF2-40B4-BE49-F238E27FC236}">
                <a16:creationId xmlns:a16="http://schemas.microsoft.com/office/drawing/2014/main" id="{CF289BF1-4015-1F5D-C474-7148833FC48B}"/>
              </a:ext>
            </a:extLst>
          </p:cNvPr>
          <p:cNvSpPr txBox="1"/>
          <p:nvPr/>
        </p:nvSpPr>
        <p:spPr>
          <a:xfrm>
            <a:off x="4383656" y="2421107"/>
            <a:ext cx="381515" cy="169277"/>
          </a:xfrm>
          <a:prstGeom prst="rect">
            <a:avLst/>
          </a:prstGeom>
          <a:noFill/>
        </p:spPr>
        <p:txBody>
          <a:bodyPr wrap="non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Hybrid</a:t>
            </a:r>
          </a:p>
        </p:txBody>
      </p:sp>
      <p:sp>
        <p:nvSpPr>
          <p:cNvPr id="116" name="TextBox 115">
            <a:extLst>
              <a:ext uri="{FF2B5EF4-FFF2-40B4-BE49-F238E27FC236}">
                <a16:creationId xmlns:a16="http://schemas.microsoft.com/office/drawing/2014/main" id="{93E51AD9-77C7-F18C-6B94-E65CE54F01A0}"/>
              </a:ext>
            </a:extLst>
          </p:cNvPr>
          <p:cNvSpPr txBox="1"/>
          <p:nvPr/>
        </p:nvSpPr>
        <p:spPr>
          <a:xfrm>
            <a:off x="6960917" y="2177980"/>
            <a:ext cx="683713" cy="230832"/>
          </a:xfrm>
          <a:prstGeom prst="rect">
            <a:avLst/>
          </a:prstGeom>
          <a:noFill/>
        </p:spPr>
        <p:txBody>
          <a:bodyPr wrap="non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60378D"/>
                </a:solidFill>
                <a:effectLst/>
                <a:uLnTx/>
                <a:uFillTx/>
                <a:latin typeface="Calibri" panose="020F0502020204030204" pitchFamily="34" charset="0"/>
                <a:ea typeface="+mn-ea"/>
                <a:cs typeface="+mn-cs"/>
              </a:rPr>
              <a:t>3.45 GW</a:t>
            </a:r>
          </a:p>
        </p:txBody>
      </p:sp>
      <p:sp>
        <p:nvSpPr>
          <p:cNvPr id="117" name="TextBox 116">
            <a:extLst>
              <a:ext uri="{FF2B5EF4-FFF2-40B4-BE49-F238E27FC236}">
                <a16:creationId xmlns:a16="http://schemas.microsoft.com/office/drawing/2014/main" id="{ABFA9CA6-E661-4CFA-7919-080D0D811714}"/>
              </a:ext>
            </a:extLst>
          </p:cNvPr>
          <p:cNvSpPr txBox="1"/>
          <p:nvPr/>
        </p:nvSpPr>
        <p:spPr>
          <a:xfrm>
            <a:off x="6924465" y="2421107"/>
            <a:ext cx="756617" cy="169277"/>
          </a:xfrm>
          <a:prstGeom prst="rect">
            <a:avLst/>
          </a:prstGeom>
          <a:noFill/>
        </p:spPr>
        <p:txBody>
          <a:bodyPr wrap="non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Solar Storage</a:t>
            </a:r>
          </a:p>
        </p:txBody>
      </p:sp>
      <p:sp>
        <p:nvSpPr>
          <p:cNvPr id="119" name="TextBox 118">
            <a:extLst>
              <a:ext uri="{FF2B5EF4-FFF2-40B4-BE49-F238E27FC236}">
                <a16:creationId xmlns:a16="http://schemas.microsoft.com/office/drawing/2014/main" id="{609D2952-F793-F89B-7688-4FAFF0A49264}"/>
              </a:ext>
            </a:extLst>
          </p:cNvPr>
          <p:cNvSpPr txBox="1"/>
          <p:nvPr/>
        </p:nvSpPr>
        <p:spPr>
          <a:xfrm>
            <a:off x="5596737" y="2177980"/>
            <a:ext cx="683713" cy="230832"/>
          </a:xfrm>
          <a:prstGeom prst="rect">
            <a:avLst/>
          </a:prstGeom>
          <a:noFill/>
        </p:spPr>
        <p:txBody>
          <a:bodyPr wrap="non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60378D"/>
                </a:solidFill>
                <a:effectLst/>
                <a:uLnTx/>
                <a:uFillTx/>
                <a:latin typeface="Calibri" panose="020F0502020204030204" pitchFamily="34" charset="0"/>
                <a:ea typeface="+mn-ea"/>
                <a:cs typeface="+mn-cs"/>
              </a:rPr>
              <a:t>1.34 GW</a:t>
            </a:r>
          </a:p>
        </p:txBody>
      </p:sp>
      <p:sp>
        <p:nvSpPr>
          <p:cNvPr id="120" name="TextBox 119">
            <a:extLst>
              <a:ext uri="{FF2B5EF4-FFF2-40B4-BE49-F238E27FC236}">
                <a16:creationId xmlns:a16="http://schemas.microsoft.com/office/drawing/2014/main" id="{A06FEB36-EDCB-67DF-400E-491BD0F0277E}"/>
              </a:ext>
            </a:extLst>
          </p:cNvPr>
          <p:cNvSpPr txBox="1"/>
          <p:nvPr/>
        </p:nvSpPr>
        <p:spPr>
          <a:xfrm>
            <a:off x="5795124" y="2421107"/>
            <a:ext cx="286938" cy="169277"/>
          </a:xfrm>
          <a:prstGeom prst="rect">
            <a:avLst/>
          </a:prstGeom>
          <a:noFill/>
        </p:spPr>
        <p:txBody>
          <a:bodyPr wrap="non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Solar</a:t>
            </a:r>
          </a:p>
        </p:txBody>
      </p:sp>
      <p:cxnSp>
        <p:nvCxnSpPr>
          <p:cNvPr id="122" name="Connector: Elbow 121">
            <a:extLst>
              <a:ext uri="{FF2B5EF4-FFF2-40B4-BE49-F238E27FC236}">
                <a16:creationId xmlns:a16="http://schemas.microsoft.com/office/drawing/2014/main" id="{67EB4F36-4304-EC90-8B9B-835BB159D300}"/>
              </a:ext>
            </a:extLst>
          </p:cNvPr>
          <p:cNvCxnSpPr>
            <a:cxnSpLocks/>
            <a:stCxn id="77" idx="2"/>
            <a:endCxn id="68" idx="0"/>
          </p:cNvCxnSpPr>
          <p:nvPr/>
        </p:nvCxnSpPr>
        <p:spPr>
          <a:xfrm rot="5400000">
            <a:off x="3093002" y="644375"/>
            <a:ext cx="234462" cy="2728359"/>
          </a:xfrm>
          <a:prstGeom prst="bentConnector3">
            <a:avLst/>
          </a:prstGeom>
          <a:ln>
            <a:solidFill>
              <a:schemeClr val="bg1">
                <a:lumMod val="50000"/>
              </a:schemeClr>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23" name="Connector: Elbow 122">
            <a:extLst>
              <a:ext uri="{FF2B5EF4-FFF2-40B4-BE49-F238E27FC236}">
                <a16:creationId xmlns:a16="http://schemas.microsoft.com/office/drawing/2014/main" id="{1B055316-254F-2795-4B88-BDC5C4676F2A}"/>
              </a:ext>
            </a:extLst>
          </p:cNvPr>
          <p:cNvCxnSpPr>
            <a:cxnSpLocks/>
            <a:stCxn id="77" idx="2"/>
            <a:endCxn id="69" idx="0"/>
          </p:cNvCxnSpPr>
          <p:nvPr/>
        </p:nvCxnSpPr>
        <p:spPr>
          <a:xfrm rot="5400000">
            <a:off x="3775092" y="1326465"/>
            <a:ext cx="234462" cy="1364179"/>
          </a:xfrm>
          <a:prstGeom prst="bentConnector3">
            <a:avLst>
              <a:gd name="adj1" fmla="val 50000"/>
            </a:avLst>
          </a:prstGeom>
          <a:ln>
            <a:solidFill>
              <a:schemeClr val="bg1">
                <a:lumMod val="50000"/>
              </a:schemeClr>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26" name="Connector: Elbow 125">
            <a:extLst>
              <a:ext uri="{FF2B5EF4-FFF2-40B4-BE49-F238E27FC236}">
                <a16:creationId xmlns:a16="http://schemas.microsoft.com/office/drawing/2014/main" id="{4986CAFF-B7A9-6175-8369-B3E9CCCB3979}"/>
              </a:ext>
            </a:extLst>
          </p:cNvPr>
          <p:cNvCxnSpPr>
            <a:cxnSpLocks/>
            <a:stCxn id="77" idx="2"/>
            <a:endCxn id="72" idx="0"/>
          </p:cNvCxnSpPr>
          <p:nvPr/>
        </p:nvCxnSpPr>
        <p:spPr>
          <a:xfrm>
            <a:off x="4574412" y="1891323"/>
            <a:ext cx="2" cy="234462"/>
          </a:xfrm>
          <a:prstGeom prst="straightConnector1">
            <a:avLst/>
          </a:prstGeom>
          <a:ln>
            <a:solidFill>
              <a:schemeClr val="bg1">
                <a:lumMod val="50000"/>
              </a:schemeClr>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34" name="Connector: Elbow 133">
            <a:extLst>
              <a:ext uri="{FF2B5EF4-FFF2-40B4-BE49-F238E27FC236}">
                <a16:creationId xmlns:a16="http://schemas.microsoft.com/office/drawing/2014/main" id="{D8DB9A4A-F9E7-05AD-1EED-E72A0066D381}"/>
              </a:ext>
            </a:extLst>
          </p:cNvPr>
          <p:cNvCxnSpPr>
            <a:cxnSpLocks/>
            <a:stCxn id="77" idx="2"/>
            <a:endCxn id="73" idx="0"/>
          </p:cNvCxnSpPr>
          <p:nvPr/>
        </p:nvCxnSpPr>
        <p:spPr>
          <a:xfrm rot="16200000" flipH="1">
            <a:off x="5139272" y="1326463"/>
            <a:ext cx="234462" cy="1364182"/>
          </a:xfrm>
          <a:prstGeom prst="bentConnector3">
            <a:avLst>
              <a:gd name="adj1" fmla="val 50000"/>
            </a:avLst>
          </a:prstGeom>
          <a:ln>
            <a:solidFill>
              <a:schemeClr val="bg1">
                <a:lumMod val="50000"/>
              </a:schemeClr>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37" name="Connector: Elbow 136">
            <a:extLst>
              <a:ext uri="{FF2B5EF4-FFF2-40B4-BE49-F238E27FC236}">
                <a16:creationId xmlns:a16="http://schemas.microsoft.com/office/drawing/2014/main" id="{7749427D-8D88-3562-6FAB-43A69046FDC7}"/>
              </a:ext>
            </a:extLst>
          </p:cNvPr>
          <p:cNvCxnSpPr>
            <a:cxnSpLocks/>
            <a:stCxn id="77" idx="2"/>
            <a:endCxn id="75" idx="0"/>
          </p:cNvCxnSpPr>
          <p:nvPr/>
        </p:nvCxnSpPr>
        <p:spPr>
          <a:xfrm rot="16200000" flipH="1">
            <a:off x="5821362" y="644373"/>
            <a:ext cx="234462" cy="2728362"/>
          </a:xfrm>
          <a:prstGeom prst="bentConnector3">
            <a:avLst>
              <a:gd name="adj1" fmla="val 50000"/>
            </a:avLst>
          </a:prstGeom>
          <a:ln>
            <a:solidFill>
              <a:schemeClr val="bg1">
                <a:lumMod val="50000"/>
              </a:schemeClr>
            </a:solidFill>
            <a:tailEnd type="triangle" w="sm" len="sm"/>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C2BD75FF-0560-D2B1-4714-2C8D7D139C29}"/>
              </a:ext>
            </a:extLst>
          </p:cNvPr>
          <p:cNvSpPr txBox="1"/>
          <p:nvPr/>
        </p:nvSpPr>
        <p:spPr>
          <a:xfrm>
            <a:off x="441325" y="1187186"/>
            <a:ext cx="8263654" cy="176972"/>
          </a:xfrm>
          <a:prstGeom prst="rect">
            <a:avLst/>
          </a:prstGeom>
          <a:noFill/>
        </p:spPr>
        <p:txBody>
          <a:bodyPr wrap="squar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5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Out of 9.34 GW renewables capacity awarded through tenders in Q1 FY27, </a:t>
            </a:r>
            <a:r>
              <a:rPr kumimoji="0" lang="en-US" sz="115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4.55 GW (49%) comprised of wind/Hybrid/FDRE projects</a:t>
            </a:r>
          </a:p>
        </p:txBody>
      </p:sp>
      <p:sp>
        <p:nvSpPr>
          <p:cNvPr id="17" name="Rectangle 16">
            <a:extLst>
              <a:ext uri="{FF2B5EF4-FFF2-40B4-BE49-F238E27FC236}">
                <a16:creationId xmlns:a16="http://schemas.microsoft.com/office/drawing/2014/main" id="{74A29C3C-F03C-BF36-3214-E38ED83228A1}"/>
              </a:ext>
            </a:extLst>
          </p:cNvPr>
          <p:cNvSpPr/>
          <p:nvPr/>
        </p:nvSpPr>
        <p:spPr>
          <a:xfrm>
            <a:off x="441325" y="876300"/>
            <a:ext cx="8266176" cy="256032"/>
          </a:xfrm>
          <a:prstGeom prst="rect">
            <a:avLst/>
          </a:prstGeom>
          <a:solidFill>
            <a:srgbClr val="0E78C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a:ea typeface="+mn-ea"/>
                <a:cs typeface="+mn-cs"/>
              </a:rPr>
              <a:t>Renewable capacity awarded </a:t>
            </a:r>
          </a:p>
        </p:txBody>
      </p:sp>
      <p:cxnSp>
        <p:nvCxnSpPr>
          <p:cNvPr id="186" name="Straight Connector 185">
            <a:extLst>
              <a:ext uri="{FF2B5EF4-FFF2-40B4-BE49-F238E27FC236}">
                <a16:creationId xmlns:a16="http://schemas.microsoft.com/office/drawing/2014/main" id="{DCA6C81C-38BF-ABC3-96CF-47C6151211AA}"/>
              </a:ext>
            </a:extLst>
          </p:cNvPr>
          <p:cNvCxnSpPr>
            <a:cxnSpLocks/>
          </p:cNvCxnSpPr>
          <p:nvPr/>
        </p:nvCxnSpPr>
        <p:spPr>
          <a:xfrm>
            <a:off x="441325" y="2737416"/>
            <a:ext cx="8263654"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88" name="Chart 187">
            <a:extLst>
              <a:ext uri="{FF2B5EF4-FFF2-40B4-BE49-F238E27FC236}">
                <a16:creationId xmlns:a16="http://schemas.microsoft.com/office/drawing/2014/main" id="{333B5C9F-B988-48FA-E0F9-FC66DE52477A}"/>
              </a:ext>
            </a:extLst>
          </p:cNvPr>
          <p:cNvGraphicFramePr/>
          <p:nvPr/>
        </p:nvGraphicFramePr>
        <p:xfrm>
          <a:off x="441325" y="3243386"/>
          <a:ext cx="3983013" cy="143803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1" name="Chart 190">
            <a:extLst>
              <a:ext uri="{FF2B5EF4-FFF2-40B4-BE49-F238E27FC236}">
                <a16:creationId xmlns:a16="http://schemas.microsoft.com/office/drawing/2014/main" id="{93B4D473-F0C8-49C5-D506-4C59E0A4385C}"/>
              </a:ext>
            </a:extLst>
          </p:cNvPr>
          <p:cNvGraphicFramePr/>
          <p:nvPr/>
        </p:nvGraphicFramePr>
        <p:xfrm>
          <a:off x="4719662" y="3243386"/>
          <a:ext cx="3983013" cy="1435608"/>
        </p:xfrm>
        <a:graphic>
          <a:graphicData uri="http://schemas.openxmlformats.org/drawingml/2006/chart">
            <c:chart xmlns:c="http://schemas.openxmlformats.org/drawingml/2006/chart" xmlns:r="http://schemas.openxmlformats.org/officeDocument/2006/relationships" r:id="rId4"/>
          </a:graphicData>
        </a:graphic>
      </p:graphicFrame>
      <p:sp>
        <p:nvSpPr>
          <p:cNvPr id="3" name="Rectangle: Rounded Corners 2">
            <a:extLst>
              <a:ext uri="{FF2B5EF4-FFF2-40B4-BE49-F238E27FC236}">
                <a16:creationId xmlns:a16="http://schemas.microsoft.com/office/drawing/2014/main" id="{35F06384-CF75-7FBB-F8F4-A1EB57C79D16}"/>
              </a:ext>
            </a:extLst>
          </p:cNvPr>
          <p:cNvSpPr/>
          <p:nvPr/>
        </p:nvSpPr>
        <p:spPr>
          <a:xfrm>
            <a:off x="1758462" y="4829909"/>
            <a:ext cx="5627076" cy="323828"/>
          </a:xfrm>
          <a:prstGeom prst="roundRect">
            <a:avLst>
              <a:gd name="adj" fmla="val 46863"/>
            </a:avLst>
          </a:prstGeom>
          <a:solidFill>
            <a:srgbClr val="0E78C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Calibri"/>
                <a:ea typeface="+mn-ea"/>
                <a:cs typeface="+mn-cs"/>
              </a:rPr>
              <a:t>All-India RE capacity (excl large hydro of 51GW) reached ~ 237 GW in Jun’26</a:t>
            </a:r>
          </a:p>
        </p:txBody>
      </p:sp>
    </p:spTree>
    <p:extLst>
      <p:ext uri="{BB962C8B-B14F-4D97-AF65-F5344CB8AC3E}">
        <p14:creationId xmlns:p14="http://schemas.microsoft.com/office/powerpoint/2010/main" val="19800790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2388AE22-4A8D-3D9F-3C82-7E68896F4476}"/>
              </a:ext>
            </a:extLst>
          </p:cNvPr>
          <p:cNvSpPr txBox="1">
            <a:spLocks/>
          </p:cNvSpPr>
          <p:nvPr/>
        </p:nvSpPr>
        <p:spPr>
          <a:xfrm>
            <a:off x="-8878" y="2118519"/>
            <a:ext cx="9152878" cy="815181"/>
          </a:xfrm>
          <a:prstGeom prst="rect">
            <a:avLst/>
          </a:prstGeom>
          <a:solidFill>
            <a:srgbClr val="225FA7"/>
          </a:solidFill>
          <a:ln>
            <a:noFill/>
          </a:ln>
        </p:spPr>
        <p:txBody>
          <a:bodyPr lIns="91398" tIns="45699" rIns="91398" bIns="45699" anchor="t">
            <a:normAutofit/>
          </a:bodyPr>
          <a:lstStyle>
            <a:lvl1pPr algn="l" defTabSz="712788" rtl="0" eaLnBrk="0" fontAlgn="base" hangingPunct="0">
              <a:lnSpc>
                <a:spcPct val="90000"/>
              </a:lnSpc>
              <a:spcBef>
                <a:spcPct val="0"/>
              </a:spcBef>
              <a:spcAft>
                <a:spcPct val="0"/>
              </a:spcAft>
              <a:defRPr sz="3300" kern="1200">
                <a:solidFill>
                  <a:srgbClr val="767171"/>
                </a:solidFill>
                <a:latin typeface="Arial" panose="020B0604020202020204" pitchFamily="34" charset="0"/>
                <a:ea typeface="+mj-ea"/>
                <a:cs typeface="Arial" panose="020B0604020202020204" pitchFamily="34" charset="0"/>
              </a:defRPr>
            </a:lvl1pPr>
            <a:lvl2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2pPr>
            <a:lvl3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3pPr>
            <a:lvl4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4pPr>
            <a:lvl5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5pPr>
            <a:lvl6pPr marL="4572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6pPr>
            <a:lvl7pPr marL="9144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7pPr>
            <a:lvl8pPr marL="13716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8pPr>
            <a:lvl9pPr marL="18288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9pPr>
          </a:lstStyle>
          <a:p>
            <a:pPr algn="ctr" defTabSz="713232" eaLnBrk="1" fontAlgn="auto" hangingPunct="1">
              <a:lnSpc>
                <a:spcPct val="200000"/>
              </a:lnSpc>
              <a:spcAft>
                <a:spcPts val="0"/>
              </a:spcAft>
              <a:defRPr/>
            </a:pPr>
            <a:r>
              <a:rPr lang="en-US" sz="2000" b="1" dirty="0">
                <a:solidFill>
                  <a:srgbClr val="FFFFFF"/>
                </a:solidFill>
                <a:latin typeface="+mn-lt"/>
              </a:rPr>
              <a:t>Key Financials</a:t>
            </a:r>
          </a:p>
        </p:txBody>
      </p:sp>
    </p:spTree>
    <p:extLst>
      <p:ext uri="{BB962C8B-B14F-4D97-AF65-F5344CB8AC3E}">
        <p14:creationId xmlns:p14="http://schemas.microsoft.com/office/powerpoint/2010/main" val="342029133"/>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F80E5-465E-CC25-2A3B-C0916B0B408A}"/>
              </a:ext>
            </a:extLst>
          </p:cNvPr>
          <p:cNvSpPr txBox="1">
            <a:spLocks/>
          </p:cNvSpPr>
          <p:nvPr/>
        </p:nvSpPr>
        <p:spPr>
          <a:xfrm>
            <a:off x="76200" y="24554"/>
            <a:ext cx="8991600" cy="715963"/>
          </a:xfrm>
          <a:prstGeom prst="rect">
            <a:avLst/>
          </a:prstGeom>
          <a:noFill/>
          <a:ln>
            <a:noFill/>
          </a:ln>
        </p:spPr>
        <p:txBody>
          <a:bodyPr lIns="91398" tIns="45699" rIns="91398" bIns="45699" anchor="ctr">
            <a:normAutofit/>
          </a:bodyPr>
          <a:lstStyle>
            <a:lvl1pPr algn="l" defTabSz="712788" rtl="0" eaLnBrk="0" fontAlgn="base" hangingPunct="0">
              <a:lnSpc>
                <a:spcPct val="90000"/>
              </a:lnSpc>
              <a:spcBef>
                <a:spcPct val="0"/>
              </a:spcBef>
              <a:spcAft>
                <a:spcPct val="0"/>
              </a:spcAft>
              <a:defRPr sz="3300" kern="1200">
                <a:solidFill>
                  <a:srgbClr val="767171"/>
                </a:solidFill>
                <a:latin typeface="Arial" panose="020B0604020202020204" pitchFamily="34" charset="0"/>
                <a:ea typeface="+mj-ea"/>
                <a:cs typeface="Arial" panose="020B0604020202020204" pitchFamily="34" charset="0"/>
              </a:defRPr>
            </a:lvl1pPr>
            <a:lvl2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2pPr>
            <a:lvl3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3pPr>
            <a:lvl4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4pPr>
            <a:lvl5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5pPr>
            <a:lvl6pPr marL="4572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6pPr>
            <a:lvl7pPr marL="9144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7pPr>
            <a:lvl8pPr marL="13716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8pPr>
            <a:lvl9pPr marL="18288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9pPr>
          </a:lstStyle>
          <a:p>
            <a:pPr defTabSz="713232" eaLnBrk="1" fontAlgn="auto" hangingPunct="1">
              <a:lnSpc>
                <a:spcPct val="200000"/>
              </a:lnSpc>
              <a:spcAft>
                <a:spcPts val="0"/>
              </a:spcAft>
              <a:defRPr/>
            </a:pPr>
            <a:r>
              <a:rPr lang="en-US" sz="2000" b="1" dirty="0">
                <a:solidFill>
                  <a:srgbClr val="4472C4">
                    <a:lumMod val="50000"/>
                  </a:srgbClr>
                </a:solidFill>
                <a:latin typeface="Calibri"/>
              </a:rPr>
              <a:t>Key Financials – Consolidated Income Statement</a:t>
            </a:r>
          </a:p>
        </p:txBody>
      </p:sp>
      <p:cxnSp>
        <p:nvCxnSpPr>
          <p:cNvPr id="4" name="Straight Connector 3">
            <a:extLst>
              <a:ext uri="{FF2B5EF4-FFF2-40B4-BE49-F238E27FC236}">
                <a16:creationId xmlns:a16="http://schemas.microsoft.com/office/drawing/2014/main" id="{9AF87C22-DE49-3813-0B0A-FD8B62608998}"/>
              </a:ext>
            </a:extLst>
          </p:cNvPr>
          <p:cNvCxnSpPr>
            <a:cxnSpLocks/>
          </p:cNvCxnSpPr>
          <p:nvPr/>
        </p:nvCxnSpPr>
        <p:spPr>
          <a:xfrm>
            <a:off x="76200" y="704850"/>
            <a:ext cx="8978900"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3" name="Table 2">
            <a:extLst>
              <a:ext uri="{FF2B5EF4-FFF2-40B4-BE49-F238E27FC236}">
                <a16:creationId xmlns:a16="http://schemas.microsoft.com/office/drawing/2014/main" id="{016D1EA6-C0F5-4CF3-85DC-2C2812A78C47}"/>
              </a:ext>
            </a:extLst>
          </p:cNvPr>
          <p:cNvGraphicFramePr>
            <a:graphicFrameLocks noGrp="1"/>
          </p:cNvGraphicFramePr>
          <p:nvPr>
            <p:extLst>
              <p:ext uri="{D42A27DB-BD31-4B8C-83A1-F6EECF244321}">
                <p14:modId xmlns:p14="http://schemas.microsoft.com/office/powerpoint/2010/main" val="4122627050"/>
              </p:ext>
            </p:extLst>
          </p:nvPr>
        </p:nvGraphicFramePr>
        <p:xfrm>
          <a:off x="533400" y="858768"/>
          <a:ext cx="8229602" cy="4343406"/>
        </p:xfrm>
        <a:graphic>
          <a:graphicData uri="http://schemas.openxmlformats.org/drawingml/2006/table">
            <a:tbl>
              <a:tblPr firstRow="1" bandRow="1">
                <a:tableStyleId>{B301B821-A1FF-4177-AEE7-76D212191A09}</a:tableStyleId>
              </a:tblPr>
              <a:tblGrid>
                <a:gridCol w="3300642">
                  <a:extLst>
                    <a:ext uri="{9D8B030D-6E8A-4147-A177-3AD203B41FA5}">
                      <a16:colId xmlns:a16="http://schemas.microsoft.com/office/drawing/2014/main" val="1654738125"/>
                    </a:ext>
                  </a:extLst>
                </a:gridCol>
                <a:gridCol w="1232240">
                  <a:extLst>
                    <a:ext uri="{9D8B030D-6E8A-4147-A177-3AD203B41FA5}">
                      <a16:colId xmlns:a16="http://schemas.microsoft.com/office/drawing/2014/main" val="768980842"/>
                    </a:ext>
                  </a:extLst>
                </a:gridCol>
                <a:gridCol w="1232240">
                  <a:extLst>
                    <a:ext uri="{9D8B030D-6E8A-4147-A177-3AD203B41FA5}">
                      <a16:colId xmlns:a16="http://schemas.microsoft.com/office/drawing/2014/main" val="1132237543"/>
                    </a:ext>
                  </a:extLst>
                </a:gridCol>
                <a:gridCol w="1232240">
                  <a:extLst>
                    <a:ext uri="{9D8B030D-6E8A-4147-A177-3AD203B41FA5}">
                      <a16:colId xmlns:a16="http://schemas.microsoft.com/office/drawing/2014/main" val="3102773503"/>
                    </a:ext>
                  </a:extLst>
                </a:gridCol>
                <a:gridCol w="1232240">
                  <a:extLst>
                    <a:ext uri="{9D8B030D-6E8A-4147-A177-3AD203B41FA5}">
                      <a16:colId xmlns:a16="http://schemas.microsoft.com/office/drawing/2014/main" val="3776124444"/>
                    </a:ext>
                  </a:extLst>
                </a:gridCol>
              </a:tblGrid>
              <a:tr h="261372">
                <a:tc>
                  <a:txBody>
                    <a:bodyPr/>
                    <a:lstStyle/>
                    <a:p>
                      <a:r>
                        <a:rPr lang="en-US" sz="1000" dirty="0">
                          <a:latin typeface="+mn-lt"/>
                        </a:rPr>
                        <a:t>Particulars (Rs </a:t>
                      </a:r>
                      <a:r>
                        <a:rPr lang="en-US" sz="1000" dirty="0" err="1">
                          <a:latin typeface="+mn-lt"/>
                        </a:rPr>
                        <a:t>cr</a:t>
                      </a:r>
                      <a:r>
                        <a:rPr lang="en-US" sz="1000" dirty="0">
                          <a:latin typeface="+mn-lt"/>
                        </a:rPr>
                        <a:t>)</a:t>
                      </a:r>
                    </a:p>
                  </a:txBody>
                  <a:tcPr>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20000"/>
                          <a:lumOff val="8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1" u="none" strike="noStrike" dirty="0">
                          <a:solidFill>
                            <a:schemeClr val="bg1"/>
                          </a:solidFill>
                          <a:effectLst/>
                          <a:latin typeface="+mn-lt"/>
                        </a:rPr>
                        <a:t>Q1 </a:t>
                      </a:r>
                      <a:r>
                        <a:rPr lang="en-US" sz="1000" b="1" u="none" strike="noStrike" kern="1200" dirty="0">
                          <a:solidFill>
                            <a:schemeClr val="bg1"/>
                          </a:solidFill>
                          <a:effectLst/>
                          <a:latin typeface="+mn-lt"/>
                          <a:ea typeface="+mn-ea"/>
                          <a:cs typeface="+mn-cs"/>
                        </a:rPr>
                        <a:t>FY27</a:t>
                      </a:r>
                    </a:p>
                  </a:txBody>
                  <a:tcPr marL="3196" marR="3196" marT="3196"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20000"/>
                          <a:lumOff val="8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1" u="none" strike="noStrike" dirty="0">
                          <a:solidFill>
                            <a:schemeClr val="bg1"/>
                          </a:solidFill>
                          <a:effectLst/>
                          <a:latin typeface="+mn-lt"/>
                        </a:rPr>
                        <a:t>Q1 FY26#</a:t>
                      </a:r>
                      <a:endParaRPr lang="en-US" sz="1000" b="1" i="0" u="none" strike="noStrike" dirty="0">
                        <a:solidFill>
                          <a:schemeClr val="bg1"/>
                        </a:solidFill>
                        <a:effectLst/>
                        <a:latin typeface="+mn-lt"/>
                      </a:endParaRPr>
                    </a:p>
                  </a:txBody>
                  <a:tcPr marL="3196" marR="3196" marT="3196"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20000"/>
                          <a:lumOff val="8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1" u="none" strike="noStrike" dirty="0">
                          <a:solidFill>
                            <a:schemeClr val="bg1"/>
                          </a:solidFill>
                          <a:effectLst/>
                          <a:latin typeface="+mn-lt"/>
                        </a:rPr>
                        <a:t>FY26</a:t>
                      </a:r>
                      <a:endParaRPr lang="en-US" sz="1000" b="1" i="0" u="none" strike="noStrike" dirty="0">
                        <a:solidFill>
                          <a:schemeClr val="bg1"/>
                        </a:solidFill>
                        <a:effectLst/>
                        <a:latin typeface="+mn-lt"/>
                      </a:endParaRPr>
                    </a:p>
                  </a:txBody>
                  <a:tcPr marL="3196" marR="3196" marT="3196"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20000"/>
                          <a:lumOff val="8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00" b="1" i="0" u="none" strike="noStrike" dirty="0">
                          <a:solidFill>
                            <a:schemeClr val="bg1"/>
                          </a:solidFill>
                          <a:effectLst/>
                          <a:latin typeface="+mn-lt"/>
                        </a:rPr>
                        <a:t>FY25</a:t>
                      </a:r>
                    </a:p>
                  </a:txBody>
                  <a:tcPr marL="3196" marR="3196" marT="3196"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20000"/>
                          <a:lumOff val="8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18103"/>
                  </a:ext>
                </a:extLst>
              </a:tr>
              <a:tr h="185547">
                <a:tc>
                  <a:txBody>
                    <a:bodyPr/>
                    <a:lstStyle/>
                    <a:p>
                      <a:pPr lvl="1" algn="l" rtl="0" fontAlgn="ctr"/>
                      <a:r>
                        <a:rPr lang="en-US" sz="1000" b="0" u="none" strike="noStrike" dirty="0">
                          <a:solidFill>
                            <a:srgbClr val="000000"/>
                          </a:solidFill>
                          <a:effectLst/>
                          <a:latin typeface="+mn-lt"/>
                        </a:rPr>
                        <a:t> (a) Revenue from operation (net of taxes) </a:t>
                      </a:r>
                      <a:endParaRPr lang="en-US" sz="1000" b="0" i="0" u="none" strike="noStrike" dirty="0">
                        <a:solidFill>
                          <a:srgbClr val="000000"/>
                        </a:solidFill>
                        <a:effectLst/>
                        <a:latin typeface="+mn-lt"/>
                      </a:endParaRPr>
                    </a:p>
                  </a:txBody>
                  <a:tcPr marL="0" marR="0" marT="0" marB="0" anchor="ctr">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713232" rtl="0" eaLnBrk="1" fontAlgn="b" latinLnBrk="0" hangingPunct="1">
                        <a:lnSpc>
                          <a:spcPct val="107000"/>
                        </a:lnSpc>
                        <a:spcBef>
                          <a:spcPts val="0"/>
                        </a:spcBef>
                        <a:spcAft>
                          <a:spcPts val="800"/>
                        </a:spcAft>
                      </a:pPr>
                      <a:r>
                        <a:rPr lang="en-IN" sz="1000" kern="100" dirty="0">
                          <a:solidFill>
                            <a:schemeClr val="tx1"/>
                          </a:solidFill>
                          <a:effectLst/>
                          <a:latin typeface="+mn-lt"/>
                          <a:ea typeface="+mn-ea"/>
                          <a:cs typeface="Times New Roman" panose="02020603050405020304" pitchFamily="18" charset="0"/>
                        </a:rPr>
                        <a:t>43.3 </a:t>
                      </a: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713232" rtl="0" eaLnBrk="1" fontAlgn="b" latinLnBrk="0" hangingPunct="1">
                        <a:lnSpc>
                          <a:spcPct val="107000"/>
                        </a:lnSpc>
                        <a:spcBef>
                          <a:spcPts val="0"/>
                        </a:spcBef>
                        <a:spcAft>
                          <a:spcPts val="800"/>
                        </a:spcAft>
                      </a:pPr>
                      <a:r>
                        <a:rPr lang="en-IN" sz="1000" kern="100" dirty="0">
                          <a:solidFill>
                            <a:schemeClr val="tx1"/>
                          </a:solidFill>
                          <a:effectLst/>
                          <a:latin typeface="+mn-lt"/>
                          <a:cs typeface="Times New Roman" panose="02020603050405020304" pitchFamily="18" charset="0"/>
                        </a:rPr>
                        <a:t>52.4 </a:t>
                      </a: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713232" rtl="0" eaLnBrk="1" fontAlgn="b" latinLnBrk="0" hangingPunct="1">
                        <a:lnSpc>
                          <a:spcPct val="107000"/>
                        </a:lnSpc>
                        <a:spcBef>
                          <a:spcPts val="0"/>
                        </a:spcBef>
                        <a:spcAft>
                          <a:spcPts val="800"/>
                        </a:spcAft>
                      </a:pPr>
                      <a:r>
                        <a:rPr lang="en-IN" sz="1000" kern="100" dirty="0">
                          <a:solidFill>
                            <a:schemeClr val="tx1"/>
                          </a:solidFill>
                          <a:effectLst/>
                          <a:latin typeface="+mn-lt"/>
                          <a:cs typeface="Times New Roman" panose="02020603050405020304" pitchFamily="18" charset="0"/>
                        </a:rPr>
                        <a:t>281.0 </a:t>
                      </a: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IN" sz="1000" b="0" i="0" u="none" strike="noStrike" dirty="0">
                          <a:solidFill>
                            <a:srgbClr val="000000"/>
                          </a:solidFill>
                          <a:effectLst/>
                          <a:latin typeface="+mn-lt"/>
                        </a:rPr>
                        <a:t>220.2 </a:t>
                      </a: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46209941"/>
                  </a:ext>
                </a:extLst>
              </a:tr>
              <a:tr h="185547">
                <a:tc>
                  <a:txBody>
                    <a:bodyPr/>
                    <a:lstStyle/>
                    <a:p>
                      <a:pPr lvl="1" algn="l" rtl="0" fontAlgn="ctr"/>
                      <a:r>
                        <a:rPr lang="en-US" sz="1000" b="0" u="none" strike="noStrike" dirty="0">
                          <a:solidFill>
                            <a:srgbClr val="000000"/>
                          </a:solidFill>
                          <a:effectLst/>
                          <a:latin typeface="+mn-lt"/>
                        </a:rPr>
                        <a:t> (b) Other Income </a:t>
                      </a:r>
                      <a:endParaRPr lang="en-US" sz="1000" b="0" i="0" u="none" strike="noStrike" dirty="0">
                        <a:solidFill>
                          <a:srgbClr val="000000"/>
                        </a:solidFill>
                        <a:effectLst/>
                        <a:latin typeface="+mn-lt"/>
                      </a:endParaRPr>
                    </a:p>
                  </a:txBody>
                  <a:tcPr marL="0" marR="0" marT="0" marB="0" anchor="ctr">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713232" rtl="0" eaLnBrk="1" fontAlgn="b" latinLnBrk="0" hangingPunct="1">
                        <a:lnSpc>
                          <a:spcPct val="107000"/>
                        </a:lnSpc>
                        <a:spcBef>
                          <a:spcPts val="0"/>
                        </a:spcBef>
                        <a:spcAft>
                          <a:spcPts val="800"/>
                        </a:spcAft>
                      </a:pPr>
                      <a:r>
                        <a:rPr lang="en-IN" sz="1000" kern="100" dirty="0">
                          <a:solidFill>
                            <a:schemeClr val="tx1"/>
                          </a:solidFill>
                          <a:effectLst/>
                          <a:latin typeface="+mn-lt"/>
                          <a:ea typeface="+mn-ea"/>
                          <a:cs typeface="Times New Roman" panose="02020603050405020304" pitchFamily="18" charset="0"/>
                        </a:rPr>
                        <a:t>57.9 </a:t>
                      </a: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713232" rtl="0" eaLnBrk="1" fontAlgn="b" latinLnBrk="0" hangingPunct="1">
                        <a:lnSpc>
                          <a:spcPct val="107000"/>
                        </a:lnSpc>
                        <a:spcBef>
                          <a:spcPts val="0"/>
                        </a:spcBef>
                        <a:spcAft>
                          <a:spcPts val="800"/>
                        </a:spcAft>
                      </a:pPr>
                      <a:r>
                        <a:rPr lang="en-IN" sz="1000" kern="100" dirty="0">
                          <a:solidFill>
                            <a:schemeClr val="tx1"/>
                          </a:solidFill>
                          <a:effectLst/>
                          <a:latin typeface="+mn-lt"/>
                          <a:cs typeface="Times New Roman" panose="02020603050405020304" pitchFamily="18" charset="0"/>
                        </a:rPr>
                        <a:t>33.1</a:t>
                      </a: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713232" rtl="0" eaLnBrk="1" fontAlgn="b" latinLnBrk="0" hangingPunct="1">
                        <a:lnSpc>
                          <a:spcPct val="107000"/>
                        </a:lnSpc>
                        <a:spcBef>
                          <a:spcPts val="0"/>
                        </a:spcBef>
                        <a:spcAft>
                          <a:spcPts val="800"/>
                        </a:spcAft>
                      </a:pPr>
                      <a:r>
                        <a:rPr lang="en-IN" sz="1000" kern="100" dirty="0">
                          <a:solidFill>
                            <a:schemeClr val="tx1"/>
                          </a:solidFill>
                          <a:effectLst/>
                          <a:latin typeface="+mn-lt"/>
                          <a:cs typeface="Times New Roman" panose="02020603050405020304" pitchFamily="18" charset="0"/>
                        </a:rPr>
                        <a:t>145.2 </a:t>
                      </a: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IN" sz="1000" b="0" i="0" u="none" strike="noStrike" dirty="0">
                          <a:solidFill>
                            <a:srgbClr val="000000"/>
                          </a:solidFill>
                          <a:effectLst/>
                          <a:latin typeface="+mn-lt"/>
                        </a:rPr>
                        <a:t>31.8 </a:t>
                      </a: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68000080"/>
                  </a:ext>
                </a:extLst>
              </a:tr>
              <a:tr h="185547">
                <a:tc>
                  <a:txBody>
                    <a:bodyPr/>
                    <a:lstStyle/>
                    <a:p>
                      <a:pPr algn="l" rtl="0" fontAlgn="ctr"/>
                      <a:r>
                        <a:rPr lang="en-US" sz="1000" b="1" u="none" strike="noStrike" dirty="0">
                          <a:solidFill>
                            <a:srgbClr val="000000"/>
                          </a:solidFill>
                          <a:effectLst/>
                          <a:latin typeface="+mn-lt"/>
                        </a:rPr>
                        <a:t> Total Income</a:t>
                      </a:r>
                      <a:endParaRPr lang="en-US" sz="1000" b="1" i="0" u="none" strike="noStrike" dirty="0">
                        <a:solidFill>
                          <a:srgbClr val="000000"/>
                        </a:solidFill>
                        <a:effectLst/>
                        <a:latin typeface="+mn-lt"/>
                      </a:endParaRPr>
                    </a:p>
                  </a:txBody>
                  <a:tcPr marL="0" marR="0" marT="0" marB="0" anchor="ctr">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713232" rtl="0" eaLnBrk="1" fontAlgn="b" latinLnBrk="0" hangingPunct="1">
                        <a:lnSpc>
                          <a:spcPct val="107000"/>
                        </a:lnSpc>
                        <a:spcBef>
                          <a:spcPts val="0"/>
                        </a:spcBef>
                        <a:spcAft>
                          <a:spcPts val="800"/>
                        </a:spcAft>
                      </a:pPr>
                      <a:r>
                        <a:rPr lang="en-IN" sz="1000" kern="100" dirty="0">
                          <a:solidFill>
                            <a:schemeClr val="tx1"/>
                          </a:solidFill>
                          <a:effectLst/>
                          <a:latin typeface="+mn-lt"/>
                          <a:ea typeface="+mn-ea"/>
                          <a:cs typeface="Times New Roman" panose="02020603050405020304" pitchFamily="18" charset="0"/>
                        </a:rPr>
                        <a:t>101.2</a:t>
                      </a: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713232" rtl="0" eaLnBrk="1" fontAlgn="b" latinLnBrk="0" hangingPunct="1">
                        <a:lnSpc>
                          <a:spcPct val="107000"/>
                        </a:lnSpc>
                        <a:spcBef>
                          <a:spcPts val="0"/>
                        </a:spcBef>
                        <a:spcAft>
                          <a:spcPts val="800"/>
                        </a:spcAft>
                      </a:pPr>
                      <a:r>
                        <a:rPr lang="en-IN" sz="1000" kern="100" dirty="0">
                          <a:solidFill>
                            <a:schemeClr val="tx1"/>
                          </a:solidFill>
                          <a:effectLst/>
                          <a:latin typeface="+mn-lt"/>
                          <a:cs typeface="Times New Roman" panose="02020603050405020304" pitchFamily="18" charset="0"/>
                        </a:rPr>
                        <a:t>85.5</a:t>
                      </a: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713232" rtl="0" eaLnBrk="1" fontAlgn="b" latinLnBrk="0" hangingPunct="1">
                        <a:lnSpc>
                          <a:spcPct val="107000"/>
                        </a:lnSpc>
                        <a:spcBef>
                          <a:spcPts val="0"/>
                        </a:spcBef>
                        <a:spcAft>
                          <a:spcPts val="800"/>
                        </a:spcAft>
                      </a:pPr>
                      <a:r>
                        <a:rPr lang="en-IN" sz="1000" kern="100" dirty="0">
                          <a:solidFill>
                            <a:schemeClr val="tx1"/>
                          </a:solidFill>
                          <a:effectLst/>
                          <a:latin typeface="+mn-lt"/>
                          <a:cs typeface="Times New Roman" panose="02020603050405020304" pitchFamily="18" charset="0"/>
                        </a:rPr>
                        <a:t>426.2 </a:t>
                      </a: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IN" sz="1000" b="0" i="0" u="none" strike="noStrike" dirty="0">
                          <a:solidFill>
                            <a:srgbClr val="000000"/>
                          </a:solidFill>
                          <a:effectLst/>
                          <a:latin typeface="+mn-lt"/>
                        </a:rPr>
                        <a:t>252.0 </a:t>
                      </a: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65438088"/>
                  </a:ext>
                </a:extLst>
              </a:tr>
              <a:tr h="185547">
                <a:tc>
                  <a:txBody>
                    <a:bodyPr/>
                    <a:lstStyle/>
                    <a:p>
                      <a:pPr algn="l" rtl="0" fontAlgn="ctr"/>
                      <a:r>
                        <a:rPr lang="en-US" sz="1000" b="0" u="none" strike="noStrike" dirty="0">
                          <a:solidFill>
                            <a:srgbClr val="000000"/>
                          </a:solidFill>
                          <a:effectLst/>
                          <a:latin typeface="+mn-lt"/>
                        </a:rPr>
                        <a:t> </a:t>
                      </a:r>
                      <a:r>
                        <a:rPr lang="en-US" sz="1000" b="1" u="none" strike="noStrike" dirty="0">
                          <a:solidFill>
                            <a:srgbClr val="000000"/>
                          </a:solidFill>
                          <a:effectLst/>
                          <a:latin typeface="+mn-lt"/>
                        </a:rPr>
                        <a:t>Expenses</a:t>
                      </a:r>
                      <a:r>
                        <a:rPr lang="en-US" sz="1000" b="0" u="none" strike="noStrike" dirty="0">
                          <a:solidFill>
                            <a:srgbClr val="000000"/>
                          </a:solidFill>
                          <a:effectLst/>
                          <a:latin typeface="+mn-lt"/>
                        </a:rPr>
                        <a:t> </a:t>
                      </a:r>
                      <a:endParaRPr lang="en-US" sz="1000" b="0" i="0" u="none" strike="noStrike" dirty="0">
                        <a:solidFill>
                          <a:srgbClr val="000000"/>
                        </a:solidFill>
                        <a:effectLst/>
                        <a:latin typeface="+mn-lt"/>
                      </a:endParaRPr>
                    </a:p>
                  </a:txBody>
                  <a:tcPr marL="0" marR="0" marT="0" marB="0" anchor="ctr">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713232" rtl="0" eaLnBrk="1" fontAlgn="b" latinLnBrk="0" hangingPunct="1">
                        <a:lnSpc>
                          <a:spcPct val="107000"/>
                        </a:lnSpc>
                        <a:spcBef>
                          <a:spcPts val="0"/>
                        </a:spcBef>
                        <a:spcAft>
                          <a:spcPts val="800"/>
                        </a:spcAft>
                      </a:pPr>
                      <a:endParaRPr lang="en-IN" sz="1000" kern="100" dirty="0">
                        <a:solidFill>
                          <a:srgbClr val="FF0000"/>
                        </a:solidFill>
                        <a:effectLst/>
                        <a:latin typeface="+mn-lt"/>
                        <a:cs typeface="Times New Roman" panose="02020603050405020304" pitchFamily="18" charset="0"/>
                      </a:endParaRP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713232" rtl="0" eaLnBrk="1" fontAlgn="b" latinLnBrk="0" hangingPunct="1">
                        <a:lnSpc>
                          <a:spcPct val="107000"/>
                        </a:lnSpc>
                        <a:spcBef>
                          <a:spcPts val="0"/>
                        </a:spcBef>
                        <a:spcAft>
                          <a:spcPts val="800"/>
                        </a:spcAft>
                      </a:pPr>
                      <a:endParaRPr lang="en-IN" sz="1000" kern="100" dirty="0">
                        <a:solidFill>
                          <a:schemeClr val="tx1"/>
                        </a:solidFill>
                        <a:effectLst/>
                        <a:latin typeface="+mn-lt"/>
                        <a:cs typeface="Times New Roman" panose="02020603050405020304" pitchFamily="18" charset="0"/>
                      </a:endParaRP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713232" rtl="0" eaLnBrk="1" fontAlgn="b" latinLnBrk="0" hangingPunct="1">
                        <a:lnSpc>
                          <a:spcPct val="107000"/>
                        </a:lnSpc>
                        <a:spcBef>
                          <a:spcPts val="0"/>
                        </a:spcBef>
                        <a:spcAft>
                          <a:spcPts val="800"/>
                        </a:spcAft>
                      </a:pPr>
                      <a:endParaRPr lang="en-IN" sz="1000" kern="100" dirty="0">
                        <a:solidFill>
                          <a:schemeClr val="tx1"/>
                        </a:solidFill>
                        <a:effectLst/>
                        <a:latin typeface="+mn-lt"/>
                        <a:cs typeface="Times New Roman" panose="02020603050405020304" pitchFamily="18" charset="0"/>
                      </a:endParaRP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en-IN" sz="1000" b="0" i="0" u="none" strike="noStrike" dirty="0">
                        <a:solidFill>
                          <a:srgbClr val="000000"/>
                        </a:solidFill>
                        <a:effectLst/>
                        <a:latin typeface="+mn-lt"/>
                      </a:endParaRP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61797193"/>
                  </a:ext>
                </a:extLst>
              </a:tr>
              <a:tr h="185547">
                <a:tc>
                  <a:txBody>
                    <a:bodyPr/>
                    <a:lstStyle/>
                    <a:p>
                      <a:pPr lvl="1" algn="l" rtl="0" fontAlgn="ctr"/>
                      <a:r>
                        <a:rPr lang="en-US" sz="1000" b="0" u="none" strike="noStrike" dirty="0">
                          <a:solidFill>
                            <a:srgbClr val="000000"/>
                          </a:solidFill>
                          <a:effectLst/>
                          <a:latin typeface="+mn-lt"/>
                        </a:rPr>
                        <a:t>(a) O&amp;M, Common infrastructure facility  expenses</a:t>
                      </a:r>
                      <a:endParaRPr lang="en-US" sz="1000" b="0" i="0" u="none" strike="noStrike" dirty="0">
                        <a:solidFill>
                          <a:srgbClr val="000000"/>
                        </a:solidFill>
                        <a:effectLst/>
                        <a:latin typeface="+mn-lt"/>
                      </a:endParaRPr>
                    </a:p>
                  </a:txBody>
                  <a:tcPr marL="0" marR="0" marT="0" marB="0" anchor="ctr">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713232" rtl="0" eaLnBrk="1" fontAlgn="b" latinLnBrk="0" hangingPunct="1">
                        <a:lnSpc>
                          <a:spcPct val="107000"/>
                        </a:lnSpc>
                        <a:spcBef>
                          <a:spcPts val="0"/>
                        </a:spcBef>
                        <a:spcAft>
                          <a:spcPts val="800"/>
                        </a:spcAft>
                      </a:pPr>
                      <a:r>
                        <a:rPr lang="en-IN" sz="1000" kern="100" dirty="0">
                          <a:solidFill>
                            <a:schemeClr val="tx1"/>
                          </a:solidFill>
                          <a:effectLst/>
                          <a:latin typeface="+mn-lt"/>
                          <a:cs typeface="Times New Roman" panose="02020603050405020304" pitchFamily="18" charset="0"/>
                        </a:rPr>
                        <a:t>25.0 </a:t>
                      </a: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713232" rtl="0" eaLnBrk="1" fontAlgn="b" latinLnBrk="0" hangingPunct="1">
                        <a:lnSpc>
                          <a:spcPct val="107000"/>
                        </a:lnSpc>
                        <a:spcBef>
                          <a:spcPts val="0"/>
                        </a:spcBef>
                        <a:spcAft>
                          <a:spcPts val="800"/>
                        </a:spcAft>
                      </a:pPr>
                      <a:r>
                        <a:rPr lang="en-IN" sz="1000" kern="100" dirty="0">
                          <a:solidFill>
                            <a:schemeClr val="tx1"/>
                          </a:solidFill>
                          <a:effectLst/>
                          <a:latin typeface="+mn-lt"/>
                          <a:cs typeface="Times New Roman" panose="02020603050405020304" pitchFamily="18" charset="0"/>
                        </a:rPr>
                        <a:t>28.1 </a:t>
                      </a: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713232" rtl="0" eaLnBrk="1" fontAlgn="b" latinLnBrk="0" hangingPunct="1">
                        <a:lnSpc>
                          <a:spcPct val="107000"/>
                        </a:lnSpc>
                        <a:spcBef>
                          <a:spcPts val="0"/>
                        </a:spcBef>
                        <a:spcAft>
                          <a:spcPts val="800"/>
                        </a:spcAft>
                      </a:pPr>
                      <a:r>
                        <a:rPr lang="en-IN" sz="1000" kern="100" dirty="0">
                          <a:solidFill>
                            <a:schemeClr val="tx1"/>
                          </a:solidFill>
                          <a:effectLst/>
                          <a:latin typeface="+mn-lt"/>
                          <a:cs typeface="Times New Roman" panose="02020603050405020304" pitchFamily="18" charset="0"/>
                        </a:rPr>
                        <a:t>152.6 </a:t>
                      </a: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IN" sz="1000" b="0" i="0" u="none" strike="noStrike" dirty="0">
                          <a:solidFill>
                            <a:srgbClr val="000000"/>
                          </a:solidFill>
                          <a:effectLst/>
                          <a:latin typeface="+mn-lt"/>
                        </a:rPr>
                        <a:t>98.8 </a:t>
                      </a: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3361320"/>
                  </a:ext>
                </a:extLst>
              </a:tr>
              <a:tr h="185547">
                <a:tc>
                  <a:txBody>
                    <a:bodyPr/>
                    <a:lstStyle/>
                    <a:p>
                      <a:pPr lvl="1" algn="l" rtl="0" fontAlgn="ctr"/>
                      <a:r>
                        <a:rPr lang="en-US" sz="1000" b="0" u="none" strike="noStrike" dirty="0">
                          <a:solidFill>
                            <a:srgbClr val="000000"/>
                          </a:solidFill>
                          <a:effectLst/>
                          <a:latin typeface="+mn-lt"/>
                        </a:rPr>
                        <a:t>(b) Purchases of stock-in-trade</a:t>
                      </a:r>
                      <a:endParaRPr lang="en-US" sz="1000" b="0" i="0" u="none" strike="noStrike" dirty="0">
                        <a:solidFill>
                          <a:srgbClr val="000000"/>
                        </a:solidFill>
                        <a:effectLst/>
                        <a:latin typeface="+mn-lt"/>
                      </a:endParaRPr>
                    </a:p>
                  </a:txBody>
                  <a:tcPr marL="0" marR="0" marT="0" marB="0" anchor="ctr">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713232" rtl="0" eaLnBrk="1" fontAlgn="b" latinLnBrk="0" hangingPunct="1">
                        <a:lnSpc>
                          <a:spcPct val="107000"/>
                        </a:lnSpc>
                        <a:spcBef>
                          <a:spcPts val="0"/>
                        </a:spcBef>
                        <a:spcAft>
                          <a:spcPts val="800"/>
                        </a:spcAft>
                      </a:pPr>
                      <a:r>
                        <a:rPr lang="en-IN" sz="1000" kern="100" dirty="0">
                          <a:solidFill>
                            <a:schemeClr val="tx1"/>
                          </a:solidFill>
                          <a:effectLst/>
                          <a:latin typeface="+mn-lt"/>
                          <a:cs typeface="Times New Roman" panose="02020603050405020304" pitchFamily="18" charset="0"/>
                        </a:rPr>
                        <a:t>-</a:t>
                      </a: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713232" rtl="0" eaLnBrk="1" fontAlgn="b" latinLnBrk="0" hangingPunct="1">
                        <a:lnSpc>
                          <a:spcPct val="107000"/>
                        </a:lnSpc>
                        <a:spcBef>
                          <a:spcPts val="0"/>
                        </a:spcBef>
                        <a:spcAft>
                          <a:spcPts val="800"/>
                        </a:spcAft>
                      </a:pPr>
                      <a:r>
                        <a:rPr lang="en-IN" sz="1000" kern="100" dirty="0">
                          <a:solidFill>
                            <a:schemeClr val="tx1"/>
                          </a:solidFill>
                          <a:effectLst/>
                          <a:latin typeface="+mn-lt"/>
                          <a:cs typeface="Times New Roman" panose="02020603050405020304" pitchFamily="18" charset="0"/>
                        </a:rPr>
                        <a:t>-   </a:t>
                      </a: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713232" rtl="0" eaLnBrk="1" fontAlgn="b" latinLnBrk="0" hangingPunct="1">
                        <a:lnSpc>
                          <a:spcPct val="107000"/>
                        </a:lnSpc>
                        <a:spcBef>
                          <a:spcPts val="0"/>
                        </a:spcBef>
                        <a:spcAft>
                          <a:spcPts val="800"/>
                        </a:spcAft>
                      </a:pPr>
                      <a:r>
                        <a:rPr lang="en-IN" sz="1000" kern="100" dirty="0">
                          <a:solidFill>
                            <a:schemeClr val="tx1"/>
                          </a:solidFill>
                          <a:effectLst/>
                          <a:latin typeface="+mn-lt"/>
                          <a:cs typeface="Times New Roman" panose="02020603050405020304" pitchFamily="18" charset="0"/>
                        </a:rPr>
                        <a:t>10.2 </a:t>
                      </a: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IN" sz="1000" b="0" i="0" u="none" strike="noStrike" dirty="0">
                          <a:solidFill>
                            <a:srgbClr val="000000"/>
                          </a:solidFill>
                          <a:effectLst/>
                          <a:latin typeface="+mn-lt"/>
                        </a:rPr>
                        <a:t>-   </a:t>
                      </a: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88318703"/>
                  </a:ext>
                </a:extLst>
              </a:tr>
              <a:tr h="185547">
                <a:tc>
                  <a:txBody>
                    <a:bodyPr/>
                    <a:lstStyle/>
                    <a:p>
                      <a:pPr lvl="1" algn="l" rtl="0" fontAlgn="ctr"/>
                      <a:r>
                        <a:rPr lang="en-US" sz="1000" b="0" u="none" strike="noStrike" dirty="0">
                          <a:solidFill>
                            <a:srgbClr val="000000"/>
                          </a:solidFill>
                          <a:effectLst/>
                          <a:latin typeface="+mn-lt"/>
                        </a:rPr>
                        <a:t>(c) Changes in inventories</a:t>
                      </a:r>
                      <a:endParaRPr lang="en-US" sz="1000" b="0" i="0" u="none" strike="noStrike" dirty="0">
                        <a:solidFill>
                          <a:srgbClr val="000000"/>
                        </a:solidFill>
                        <a:effectLst/>
                        <a:latin typeface="+mn-lt"/>
                      </a:endParaRPr>
                    </a:p>
                  </a:txBody>
                  <a:tcPr marL="0" marR="0" marT="0" marB="0" anchor="ctr">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713232" rtl="0" eaLnBrk="1" fontAlgn="b" latinLnBrk="0" hangingPunct="1">
                        <a:lnSpc>
                          <a:spcPct val="107000"/>
                        </a:lnSpc>
                        <a:spcBef>
                          <a:spcPts val="0"/>
                        </a:spcBef>
                        <a:spcAft>
                          <a:spcPts val="800"/>
                        </a:spcAft>
                      </a:pPr>
                      <a:r>
                        <a:rPr lang="en-IN" sz="1000" kern="100" dirty="0">
                          <a:solidFill>
                            <a:schemeClr val="tx1"/>
                          </a:solidFill>
                          <a:effectLst/>
                          <a:latin typeface="+mn-lt"/>
                          <a:cs typeface="Times New Roman" panose="02020603050405020304" pitchFamily="18" charset="0"/>
                        </a:rPr>
                        <a:t>-   </a:t>
                      </a: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713232" rtl="0" eaLnBrk="1" fontAlgn="b" latinLnBrk="0" hangingPunct="1">
                        <a:lnSpc>
                          <a:spcPct val="107000"/>
                        </a:lnSpc>
                        <a:spcBef>
                          <a:spcPts val="0"/>
                        </a:spcBef>
                        <a:spcAft>
                          <a:spcPts val="800"/>
                        </a:spcAft>
                      </a:pPr>
                      <a:r>
                        <a:rPr lang="en-IN" sz="1000" kern="100" dirty="0">
                          <a:solidFill>
                            <a:schemeClr val="tx1"/>
                          </a:solidFill>
                          <a:effectLst/>
                          <a:latin typeface="+mn-lt"/>
                          <a:cs typeface="Times New Roman" panose="02020603050405020304" pitchFamily="18" charset="0"/>
                        </a:rPr>
                        <a:t>-   </a:t>
                      </a: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713232" rtl="0" eaLnBrk="1" fontAlgn="b" latinLnBrk="0" hangingPunct="1">
                        <a:lnSpc>
                          <a:spcPct val="107000"/>
                        </a:lnSpc>
                        <a:spcBef>
                          <a:spcPts val="0"/>
                        </a:spcBef>
                        <a:spcAft>
                          <a:spcPts val="800"/>
                        </a:spcAft>
                      </a:pPr>
                      <a:r>
                        <a:rPr lang="en-IN" sz="1000" kern="100" dirty="0">
                          <a:solidFill>
                            <a:schemeClr val="tx1"/>
                          </a:solidFill>
                          <a:effectLst/>
                          <a:latin typeface="+mn-lt"/>
                          <a:cs typeface="Times New Roman" panose="02020603050405020304" pitchFamily="18" charset="0"/>
                        </a:rPr>
                        <a:t>-   </a:t>
                      </a: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IN" sz="1000" b="0" i="0" u="none" strike="noStrike" dirty="0">
                          <a:solidFill>
                            <a:srgbClr val="000000"/>
                          </a:solidFill>
                          <a:effectLst/>
                          <a:latin typeface="+mn-lt"/>
                        </a:rPr>
                        <a:t>-   </a:t>
                      </a: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05154060"/>
                  </a:ext>
                </a:extLst>
              </a:tr>
              <a:tr h="185547">
                <a:tc>
                  <a:txBody>
                    <a:bodyPr/>
                    <a:lstStyle/>
                    <a:p>
                      <a:pPr lvl="1" algn="l" rtl="0" fontAlgn="ctr"/>
                      <a:r>
                        <a:rPr lang="en-US" sz="1000" b="0" u="none" strike="noStrike" dirty="0">
                          <a:solidFill>
                            <a:srgbClr val="000000"/>
                          </a:solidFill>
                          <a:effectLst/>
                          <a:latin typeface="+mn-lt"/>
                        </a:rPr>
                        <a:t>(d) Employee benefits expense</a:t>
                      </a:r>
                      <a:endParaRPr lang="en-US" sz="1000" b="0" i="0" u="none" strike="noStrike" dirty="0">
                        <a:solidFill>
                          <a:srgbClr val="000000"/>
                        </a:solidFill>
                        <a:effectLst/>
                        <a:latin typeface="+mn-lt"/>
                      </a:endParaRPr>
                    </a:p>
                  </a:txBody>
                  <a:tcPr marL="0" marR="0" marT="0" marB="0" anchor="ctr">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713232" rtl="0" eaLnBrk="1" fontAlgn="b" latinLnBrk="0" hangingPunct="1">
                        <a:lnSpc>
                          <a:spcPct val="107000"/>
                        </a:lnSpc>
                        <a:spcBef>
                          <a:spcPts val="0"/>
                        </a:spcBef>
                        <a:spcAft>
                          <a:spcPts val="800"/>
                        </a:spcAft>
                      </a:pPr>
                      <a:r>
                        <a:rPr lang="en-IN" sz="1000" kern="100" dirty="0">
                          <a:solidFill>
                            <a:schemeClr val="tx1"/>
                          </a:solidFill>
                          <a:effectLst/>
                          <a:latin typeface="+mn-lt"/>
                          <a:cs typeface="Times New Roman" panose="02020603050405020304" pitchFamily="18" charset="0"/>
                        </a:rPr>
                        <a:t>13.9 </a:t>
                      </a: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713232" rtl="0" eaLnBrk="1" fontAlgn="b" latinLnBrk="0" hangingPunct="1">
                        <a:lnSpc>
                          <a:spcPct val="107000"/>
                        </a:lnSpc>
                        <a:spcBef>
                          <a:spcPts val="0"/>
                        </a:spcBef>
                        <a:spcAft>
                          <a:spcPts val="800"/>
                        </a:spcAft>
                      </a:pPr>
                      <a:r>
                        <a:rPr lang="en-IN" sz="1000" kern="100" dirty="0">
                          <a:solidFill>
                            <a:schemeClr val="tx1"/>
                          </a:solidFill>
                          <a:effectLst/>
                          <a:latin typeface="+mn-lt"/>
                          <a:cs typeface="Times New Roman" panose="02020603050405020304" pitchFamily="18" charset="0"/>
                        </a:rPr>
                        <a:t>12.9 </a:t>
                      </a: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713232" rtl="0" eaLnBrk="1" fontAlgn="b" latinLnBrk="0" hangingPunct="1">
                        <a:lnSpc>
                          <a:spcPct val="107000"/>
                        </a:lnSpc>
                        <a:spcBef>
                          <a:spcPts val="0"/>
                        </a:spcBef>
                        <a:spcAft>
                          <a:spcPts val="800"/>
                        </a:spcAft>
                      </a:pPr>
                      <a:r>
                        <a:rPr lang="en-IN" sz="1000" kern="100" dirty="0">
                          <a:solidFill>
                            <a:schemeClr val="tx1"/>
                          </a:solidFill>
                          <a:effectLst/>
                          <a:latin typeface="+mn-lt"/>
                          <a:cs typeface="Times New Roman" panose="02020603050405020304" pitchFamily="18" charset="0"/>
                        </a:rPr>
                        <a:t>57.2 </a:t>
                      </a: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IN" sz="1000" b="0" i="0" u="none" strike="noStrike" dirty="0">
                          <a:solidFill>
                            <a:srgbClr val="000000"/>
                          </a:solidFill>
                          <a:effectLst/>
                          <a:latin typeface="+mn-lt"/>
                        </a:rPr>
                        <a:t>47.7 </a:t>
                      </a: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07831395"/>
                  </a:ext>
                </a:extLst>
              </a:tr>
              <a:tr h="185547">
                <a:tc>
                  <a:txBody>
                    <a:bodyPr/>
                    <a:lstStyle/>
                    <a:p>
                      <a:pPr lvl="1" algn="l" rtl="0" fontAlgn="ctr"/>
                      <a:r>
                        <a:rPr lang="en-US" sz="1000" b="0" u="none" strike="noStrike" dirty="0">
                          <a:solidFill>
                            <a:srgbClr val="000000"/>
                          </a:solidFill>
                          <a:effectLst/>
                          <a:latin typeface="+mn-lt"/>
                        </a:rPr>
                        <a:t>(e) Finance costs</a:t>
                      </a:r>
                      <a:endParaRPr lang="en-US" sz="1000" b="0" i="0" u="none" strike="noStrike" dirty="0">
                        <a:solidFill>
                          <a:srgbClr val="000000"/>
                        </a:solidFill>
                        <a:effectLst/>
                        <a:latin typeface="+mn-lt"/>
                      </a:endParaRPr>
                    </a:p>
                  </a:txBody>
                  <a:tcPr marL="0" marR="0" marT="0" marB="0" anchor="ctr">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713232" rtl="0" eaLnBrk="1" fontAlgn="b" latinLnBrk="0" hangingPunct="1">
                        <a:lnSpc>
                          <a:spcPct val="107000"/>
                        </a:lnSpc>
                        <a:spcBef>
                          <a:spcPts val="0"/>
                        </a:spcBef>
                        <a:spcAft>
                          <a:spcPts val="800"/>
                        </a:spcAft>
                      </a:pPr>
                      <a:r>
                        <a:rPr lang="en-IN" sz="1000" kern="100" dirty="0">
                          <a:solidFill>
                            <a:schemeClr val="tx1"/>
                          </a:solidFill>
                          <a:effectLst/>
                          <a:latin typeface="+mn-lt"/>
                          <a:cs typeface="Times New Roman" panose="02020603050405020304" pitchFamily="18" charset="0"/>
                        </a:rPr>
                        <a:t>2.1 </a:t>
                      </a: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713232" rtl="0" eaLnBrk="1" fontAlgn="b" latinLnBrk="0" hangingPunct="1">
                        <a:lnSpc>
                          <a:spcPct val="107000"/>
                        </a:lnSpc>
                        <a:spcBef>
                          <a:spcPts val="0"/>
                        </a:spcBef>
                        <a:spcAft>
                          <a:spcPts val="800"/>
                        </a:spcAft>
                      </a:pPr>
                      <a:r>
                        <a:rPr lang="en-IN" sz="1000" kern="100" dirty="0">
                          <a:solidFill>
                            <a:schemeClr val="tx1"/>
                          </a:solidFill>
                          <a:effectLst/>
                          <a:latin typeface="+mn-lt"/>
                          <a:cs typeface="Times New Roman" panose="02020603050405020304" pitchFamily="18" charset="0"/>
                        </a:rPr>
                        <a:t>3.6 </a:t>
                      </a: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713232" rtl="0" eaLnBrk="1" fontAlgn="b" latinLnBrk="0" hangingPunct="1">
                        <a:lnSpc>
                          <a:spcPct val="107000"/>
                        </a:lnSpc>
                        <a:spcBef>
                          <a:spcPts val="0"/>
                        </a:spcBef>
                        <a:spcAft>
                          <a:spcPts val="800"/>
                        </a:spcAft>
                      </a:pPr>
                      <a:r>
                        <a:rPr lang="en-IN" sz="1000" kern="100" dirty="0">
                          <a:solidFill>
                            <a:schemeClr val="tx1"/>
                          </a:solidFill>
                          <a:effectLst/>
                          <a:latin typeface="+mn-lt"/>
                          <a:cs typeface="Times New Roman" panose="02020603050405020304" pitchFamily="18" charset="0"/>
                        </a:rPr>
                        <a:t>8.8 </a:t>
                      </a: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IN" sz="1000" b="0" i="0" u="none" strike="noStrike" dirty="0">
                          <a:solidFill>
                            <a:srgbClr val="000000"/>
                          </a:solidFill>
                          <a:effectLst/>
                          <a:latin typeface="+mn-lt"/>
                        </a:rPr>
                        <a:t>18.6 </a:t>
                      </a: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98001970"/>
                  </a:ext>
                </a:extLst>
              </a:tr>
              <a:tr h="185547">
                <a:tc>
                  <a:txBody>
                    <a:bodyPr/>
                    <a:lstStyle/>
                    <a:p>
                      <a:pPr lvl="1" algn="l" rtl="0" fontAlgn="ctr"/>
                      <a:r>
                        <a:rPr lang="en-US" sz="1000" b="0" u="none" strike="noStrike" dirty="0">
                          <a:solidFill>
                            <a:srgbClr val="000000"/>
                          </a:solidFill>
                          <a:effectLst/>
                          <a:latin typeface="+mn-lt"/>
                        </a:rPr>
                        <a:t>(f) Depreciation and amortization expense</a:t>
                      </a:r>
                      <a:endParaRPr lang="en-US" sz="1000" b="0" i="0" u="none" strike="noStrike" dirty="0">
                        <a:solidFill>
                          <a:srgbClr val="000000"/>
                        </a:solidFill>
                        <a:effectLst/>
                        <a:latin typeface="+mn-lt"/>
                      </a:endParaRPr>
                    </a:p>
                  </a:txBody>
                  <a:tcPr marL="0" marR="0" marT="0" marB="0" anchor="ctr">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713232" rtl="0" eaLnBrk="1" fontAlgn="b" latinLnBrk="0" hangingPunct="1">
                        <a:lnSpc>
                          <a:spcPct val="107000"/>
                        </a:lnSpc>
                        <a:spcBef>
                          <a:spcPts val="0"/>
                        </a:spcBef>
                        <a:spcAft>
                          <a:spcPts val="800"/>
                        </a:spcAft>
                      </a:pPr>
                      <a:r>
                        <a:rPr lang="en-IN" sz="1000" kern="100" dirty="0">
                          <a:solidFill>
                            <a:schemeClr val="tx1"/>
                          </a:solidFill>
                          <a:effectLst/>
                          <a:latin typeface="+mn-lt"/>
                          <a:cs typeface="Times New Roman" panose="02020603050405020304" pitchFamily="18" charset="0"/>
                        </a:rPr>
                        <a:t>0.4 </a:t>
                      </a: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713232" rtl="0" eaLnBrk="1" fontAlgn="b" latinLnBrk="0" hangingPunct="1">
                        <a:lnSpc>
                          <a:spcPct val="107000"/>
                        </a:lnSpc>
                        <a:spcBef>
                          <a:spcPts val="0"/>
                        </a:spcBef>
                        <a:spcAft>
                          <a:spcPts val="800"/>
                        </a:spcAft>
                      </a:pPr>
                      <a:r>
                        <a:rPr lang="en-IN" sz="1000" kern="100" dirty="0">
                          <a:solidFill>
                            <a:schemeClr val="tx1"/>
                          </a:solidFill>
                          <a:effectLst/>
                          <a:latin typeface="+mn-lt"/>
                          <a:cs typeface="Times New Roman" panose="02020603050405020304" pitchFamily="18" charset="0"/>
                        </a:rPr>
                        <a:t>0.4</a:t>
                      </a: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713232" rtl="0" eaLnBrk="1" fontAlgn="b" latinLnBrk="0" hangingPunct="1">
                        <a:lnSpc>
                          <a:spcPct val="107000"/>
                        </a:lnSpc>
                        <a:spcBef>
                          <a:spcPts val="0"/>
                        </a:spcBef>
                        <a:spcAft>
                          <a:spcPts val="800"/>
                        </a:spcAft>
                      </a:pPr>
                      <a:r>
                        <a:rPr lang="en-IN" sz="1000" kern="100" dirty="0">
                          <a:solidFill>
                            <a:schemeClr val="tx1"/>
                          </a:solidFill>
                          <a:effectLst/>
                          <a:latin typeface="+mn-lt"/>
                          <a:cs typeface="Times New Roman" panose="02020603050405020304" pitchFamily="18" charset="0"/>
                        </a:rPr>
                        <a:t>1.7 </a:t>
                      </a: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IN" sz="1000" b="0" i="0" u="none" strike="noStrike" dirty="0">
                          <a:solidFill>
                            <a:srgbClr val="000000"/>
                          </a:solidFill>
                          <a:effectLst/>
                          <a:latin typeface="+mn-lt"/>
                        </a:rPr>
                        <a:t>0.9 </a:t>
                      </a: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06452497"/>
                  </a:ext>
                </a:extLst>
              </a:tr>
              <a:tr h="185547">
                <a:tc>
                  <a:txBody>
                    <a:bodyPr/>
                    <a:lstStyle/>
                    <a:p>
                      <a:pPr lvl="1" algn="l" rtl="0" fontAlgn="ctr"/>
                      <a:r>
                        <a:rPr lang="en-US" sz="1000" b="0" u="none" strike="noStrike" dirty="0">
                          <a:solidFill>
                            <a:srgbClr val="000000"/>
                          </a:solidFill>
                          <a:effectLst/>
                          <a:latin typeface="+mn-lt"/>
                        </a:rPr>
                        <a:t>(g) Other expenses</a:t>
                      </a:r>
                      <a:endParaRPr lang="en-US" sz="1000" b="0" i="0" u="none" strike="noStrike" dirty="0">
                        <a:solidFill>
                          <a:srgbClr val="000000"/>
                        </a:solidFill>
                        <a:effectLst/>
                        <a:latin typeface="+mn-lt"/>
                      </a:endParaRPr>
                    </a:p>
                  </a:txBody>
                  <a:tcPr marL="0" marR="0" marT="0" marB="0" anchor="ctr">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713232" rtl="0" eaLnBrk="1" fontAlgn="b" latinLnBrk="0" hangingPunct="1">
                        <a:lnSpc>
                          <a:spcPct val="107000"/>
                        </a:lnSpc>
                        <a:spcBef>
                          <a:spcPts val="0"/>
                        </a:spcBef>
                        <a:spcAft>
                          <a:spcPts val="800"/>
                        </a:spcAft>
                      </a:pPr>
                      <a:r>
                        <a:rPr lang="en-IN" sz="1000" kern="100" dirty="0">
                          <a:solidFill>
                            <a:schemeClr val="tx1"/>
                          </a:solidFill>
                          <a:effectLst/>
                          <a:latin typeface="+mn-lt"/>
                          <a:cs typeface="Times New Roman" panose="02020603050405020304" pitchFamily="18" charset="0"/>
                        </a:rPr>
                        <a:t>5.3 </a:t>
                      </a: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713232" rtl="0" eaLnBrk="1" fontAlgn="b" latinLnBrk="0" hangingPunct="1">
                        <a:lnSpc>
                          <a:spcPct val="107000"/>
                        </a:lnSpc>
                        <a:spcBef>
                          <a:spcPts val="0"/>
                        </a:spcBef>
                        <a:spcAft>
                          <a:spcPts val="800"/>
                        </a:spcAft>
                      </a:pPr>
                      <a:r>
                        <a:rPr lang="en-IN" sz="1000" kern="100" dirty="0">
                          <a:solidFill>
                            <a:schemeClr val="tx1"/>
                          </a:solidFill>
                          <a:effectLst/>
                          <a:latin typeface="+mn-lt"/>
                          <a:cs typeface="Times New Roman" panose="02020603050405020304" pitchFamily="18" charset="0"/>
                        </a:rPr>
                        <a:t>9.0</a:t>
                      </a: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713232" rtl="0" eaLnBrk="1" fontAlgn="b" latinLnBrk="0" hangingPunct="1">
                        <a:lnSpc>
                          <a:spcPct val="107000"/>
                        </a:lnSpc>
                        <a:spcBef>
                          <a:spcPts val="0"/>
                        </a:spcBef>
                        <a:spcAft>
                          <a:spcPts val="800"/>
                        </a:spcAft>
                      </a:pPr>
                      <a:r>
                        <a:rPr lang="en-IN" sz="1000" kern="100" dirty="0">
                          <a:solidFill>
                            <a:schemeClr val="tx1"/>
                          </a:solidFill>
                          <a:effectLst/>
                          <a:latin typeface="+mn-lt"/>
                          <a:cs typeface="Times New Roman" panose="02020603050405020304" pitchFamily="18" charset="0"/>
                        </a:rPr>
                        <a:t>37.9 </a:t>
                      </a: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IN" sz="1000" b="0" i="0" u="none" strike="noStrike" dirty="0">
                          <a:solidFill>
                            <a:srgbClr val="000000"/>
                          </a:solidFill>
                          <a:effectLst/>
                          <a:latin typeface="+mn-lt"/>
                        </a:rPr>
                        <a:t>37.1 </a:t>
                      </a: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54814199"/>
                  </a:ext>
                </a:extLst>
              </a:tr>
              <a:tr h="185547">
                <a:tc>
                  <a:txBody>
                    <a:bodyPr/>
                    <a:lstStyle/>
                    <a:p>
                      <a:pPr algn="l" rtl="0" fontAlgn="ctr"/>
                      <a:r>
                        <a:rPr lang="en-US" sz="1000" b="0" u="none" strike="noStrike" dirty="0">
                          <a:solidFill>
                            <a:srgbClr val="000000"/>
                          </a:solidFill>
                          <a:effectLst/>
                          <a:latin typeface="+mn-lt"/>
                        </a:rPr>
                        <a:t> Total Expenses (a to g) </a:t>
                      </a:r>
                      <a:endParaRPr lang="en-US" sz="1000" b="0" i="0" u="none" strike="noStrike" dirty="0">
                        <a:solidFill>
                          <a:srgbClr val="000000"/>
                        </a:solidFill>
                        <a:effectLst/>
                        <a:latin typeface="+mn-lt"/>
                      </a:endParaRPr>
                    </a:p>
                  </a:txBody>
                  <a:tcPr marL="0" marR="0" marT="0" marB="0" anchor="ctr">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713232" rtl="0" eaLnBrk="1" fontAlgn="b" latinLnBrk="0" hangingPunct="1">
                        <a:lnSpc>
                          <a:spcPct val="107000"/>
                        </a:lnSpc>
                        <a:spcBef>
                          <a:spcPts val="0"/>
                        </a:spcBef>
                        <a:spcAft>
                          <a:spcPts val="800"/>
                        </a:spcAft>
                      </a:pPr>
                      <a:r>
                        <a:rPr lang="en-IN" sz="1000" kern="100" dirty="0">
                          <a:solidFill>
                            <a:schemeClr val="tx1"/>
                          </a:solidFill>
                          <a:effectLst/>
                          <a:latin typeface="+mn-lt"/>
                          <a:cs typeface="Times New Roman" panose="02020603050405020304" pitchFamily="18" charset="0"/>
                        </a:rPr>
                        <a:t>46.7 </a:t>
                      </a: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713232" rtl="0" eaLnBrk="1" fontAlgn="b" latinLnBrk="0" hangingPunct="1">
                        <a:lnSpc>
                          <a:spcPct val="107000"/>
                        </a:lnSpc>
                        <a:spcBef>
                          <a:spcPts val="0"/>
                        </a:spcBef>
                        <a:spcAft>
                          <a:spcPts val="800"/>
                        </a:spcAft>
                      </a:pPr>
                      <a:r>
                        <a:rPr lang="en-IN" sz="1000" kern="100" dirty="0">
                          <a:solidFill>
                            <a:schemeClr val="tx1"/>
                          </a:solidFill>
                          <a:effectLst/>
                          <a:latin typeface="+mn-lt"/>
                          <a:cs typeface="Times New Roman" panose="02020603050405020304" pitchFamily="18" charset="0"/>
                        </a:rPr>
                        <a:t>54</a:t>
                      </a: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713232" rtl="0" eaLnBrk="1" fontAlgn="b" latinLnBrk="0" hangingPunct="1">
                        <a:lnSpc>
                          <a:spcPct val="107000"/>
                        </a:lnSpc>
                        <a:spcBef>
                          <a:spcPts val="0"/>
                        </a:spcBef>
                        <a:spcAft>
                          <a:spcPts val="800"/>
                        </a:spcAft>
                      </a:pPr>
                      <a:r>
                        <a:rPr lang="en-IN" sz="1000" kern="100" dirty="0">
                          <a:solidFill>
                            <a:schemeClr val="tx1"/>
                          </a:solidFill>
                          <a:effectLst/>
                          <a:latin typeface="+mn-lt"/>
                          <a:cs typeface="Times New Roman" panose="02020603050405020304" pitchFamily="18" charset="0"/>
                        </a:rPr>
                        <a:t>268.4 </a:t>
                      </a: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IN" sz="1000" b="0" i="0" u="none" strike="noStrike" dirty="0">
                          <a:solidFill>
                            <a:srgbClr val="000000"/>
                          </a:solidFill>
                          <a:effectLst/>
                          <a:latin typeface="+mn-lt"/>
                        </a:rPr>
                        <a:t>203.2 </a:t>
                      </a:r>
                    </a:p>
                  </a:txBody>
                  <a:tcPr marL="0" marR="0" marT="0" marB="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73849610"/>
                  </a:ext>
                </a:extLst>
              </a:tr>
              <a:tr h="185547">
                <a:tc>
                  <a:txBody>
                    <a:bodyPr/>
                    <a:lstStyle/>
                    <a:p>
                      <a:pPr algn="l" rtl="0" fontAlgn="ctr"/>
                      <a:r>
                        <a:rPr lang="en-US" sz="1000" b="1" u="none" strike="noStrike" dirty="0">
                          <a:solidFill>
                            <a:srgbClr val="000000"/>
                          </a:solidFill>
                          <a:effectLst/>
                          <a:latin typeface="+mn-lt"/>
                        </a:rPr>
                        <a:t> Profit/(Loss) before &amp; tax  </a:t>
                      </a:r>
                      <a:endParaRPr lang="en-US" sz="1000" b="1" i="0" u="none" strike="noStrike" dirty="0">
                        <a:solidFill>
                          <a:srgbClr val="000000"/>
                        </a:solidFill>
                        <a:effectLst/>
                        <a:latin typeface="+mn-lt"/>
                      </a:endParaRPr>
                    </a:p>
                  </a:txBody>
                  <a:tcPr marL="0" marR="0" marT="0" marB="0" anchor="ctr">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713232" rtl="0" eaLnBrk="1" fontAlgn="b" latinLnBrk="0" hangingPunct="1">
                        <a:lnSpc>
                          <a:spcPct val="107000"/>
                        </a:lnSpc>
                        <a:spcBef>
                          <a:spcPts val="0"/>
                        </a:spcBef>
                        <a:spcAft>
                          <a:spcPts val="800"/>
                        </a:spcAft>
                      </a:pPr>
                      <a:r>
                        <a:rPr lang="en-US" sz="1000" kern="100" dirty="0">
                          <a:solidFill>
                            <a:schemeClr val="tx1"/>
                          </a:solidFill>
                          <a:effectLst/>
                          <a:latin typeface="+mn-lt"/>
                          <a:ea typeface="+mn-ea"/>
                          <a:cs typeface="Times New Roman" panose="02020603050405020304" pitchFamily="18" charset="0"/>
                        </a:rPr>
                        <a:t>54.5</a:t>
                      </a:r>
                    </a:p>
                  </a:txBody>
                  <a:tcPr marL="9525" marR="9525" marT="9525"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713232" rtl="0" eaLnBrk="1" fontAlgn="b" latinLnBrk="0" hangingPunct="1">
                        <a:lnSpc>
                          <a:spcPct val="107000"/>
                        </a:lnSpc>
                        <a:spcBef>
                          <a:spcPts val="0"/>
                        </a:spcBef>
                        <a:spcAft>
                          <a:spcPts val="800"/>
                        </a:spcAft>
                      </a:pPr>
                      <a:r>
                        <a:rPr lang="en-US" sz="1000" kern="100" dirty="0">
                          <a:solidFill>
                            <a:schemeClr val="tx1"/>
                          </a:solidFill>
                          <a:effectLst/>
                          <a:latin typeface="+mn-lt"/>
                          <a:ea typeface="+mn-ea"/>
                          <a:cs typeface="Times New Roman" panose="02020603050405020304" pitchFamily="18" charset="0"/>
                        </a:rPr>
                        <a:t>31.5</a:t>
                      </a:r>
                    </a:p>
                  </a:txBody>
                  <a:tcPr marL="9525" marR="9525" marT="9525"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713232" rtl="0" eaLnBrk="1" fontAlgn="b" latinLnBrk="0" hangingPunct="1">
                        <a:lnSpc>
                          <a:spcPct val="107000"/>
                        </a:lnSpc>
                        <a:spcBef>
                          <a:spcPts val="0"/>
                        </a:spcBef>
                        <a:spcAft>
                          <a:spcPts val="800"/>
                        </a:spcAft>
                      </a:pPr>
                      <a:r>
                        <a:rPr lang="en-US" sz="1000" kern="100" dirty="0">
                          <a:solidFill>
                            <a:schemeClr val="tx1"/>
                          </a:solidFill>
                          <a:effectLst/>
                          <a:latin typeface="+mn-lt"/>
                          <a:ea typeface="+mn-ea"/>
                          <a:cs typeface="Times New Roman" panose="02020603050405020304" pitchFamily="18" charset="0"/>
                        </a:rPr>
                        <a:t>157.8</a:t>
                      </a:r>
                    </a:p>
                  </a:txBody>
                  <a:tcPr marL="9525" marR="9525" marT="9525"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713232" rtl="0" eaLnBrk="1" fontAlgn="b" latinLnBrk="0" hangingPunct="1">
                        <a:lnSpc>
                          <a:spcPct val="107000"/>
                        </a:lnSpc>
                        <a:spcBef>
                          <a:spcPts val="0"/>
                        </a:spcBef>
                        <a:spcAft>
                          <a:spcPts val="800"/>
                        </a:spcAft>
                      </a:pPr>
                      <a:r>
                        <a:rPr lang="en-US" sz="1000" kern="100" dirty="0">
                          <a:solidFill>
                            <a:schemeClr val="tx1"/>
                          </a:solidFill>
                          <a:effectLst/>
                          <a:latin typeface="+mn-lt"/>
                          <a:ea typeface="+mn-ea"/>
                          <a:cs typeface="Times New Roman" panose="02020603050405020304" pitchFamily="18" charset="0"/>
                        </a:rPr>
                        <a:t>48.8</a:t>
                      </a:r>
                    </a:p>
                  </a:txBody>
                  <a:tcPr marL="9525" marR="9525" marT="9525"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19534713"/>
                  </a:ext>
                </a:extLst>
              </a:tr>
              <a:tr h="185547">
                <a:tc>
                  <a:txBody>
                    <a:bodyPr/>
                    <a:lstStyle/>
                    <a:p>
                      <a:pPr lvl="1" algn="l" fontAlgn="ctr"/>
                      <a:r>
                        <a:rPr lang="en-US" sz="1000" b="0" u="none" strike="noStrike" kern="1200" dirty="0">
                          <a:solidFill>
                            <a:srgbClr val="000000"/>
                          </a:solidFill>
                          <a:effectLst/>
                          <a:latin typeface="+mn-lt"/>
                          <a:ea typeface="+mn-ea"/>
                          <a:cs typeface="+mn-cs"/>
                        </a:rPr>
                        <a:t>- Current Tax </a:t>
                      </a:r>
                    </a:p>
                  </a:txBody>
                  <a:tcPr marL="0" marR="0" marT="0" marB="0" anchor="ctr">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800"/>
                        </a:spcAft>
                      </a:pPr>
                      <a:r>
                        <a:rPr lang="en-US" sz="1000" kern="100" dirty="0">
                          <a:solidFill>
                            <a:schemeClr val="tx1"/>
                          </a:solidFill>
                          <a:effectLst/>
                          <a:latin typeface="+mn-lt"/>
                          <a:ea typeface="Aptos"/>
                          <a:cs typeface="Times New Roman" panose="02020603050405020304" pitchFamily="18" charset="0"/>
                        </a:rPr>
                        <a:t>0.1</a:t>
                      </a:r>
                    </a:p>
                  </a:txBody>
                  <a:tcPr marL="9525" marR="9525" marT="9525"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800"/>
                        </a:spcAft>
                      </a:pPr>
                      <a:r>
                        <a:rPr lang="en-US" sz="1000" kern="100" dirty="0">
                          <a:solidFill>
                            <a:schemeClr val="tx1"/>
                          </a:solidFill>
                          <a:effectLst/>
                          <a:latin typeface="+mn-lt"/>
                          <a:ea typeface="Aptos"/>
                          <a:cs typeface="Times New Roman" panose="02020603050405020304" pitchFamily="18" charset="0"/>
                        </a:rPr>
                        <a:t>0.2</a:t>
                      </a:r>
                    </a:p>
                  </a:txBody>
                  <a:tcPr marL="9525" marR="9525" marT="9525"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800"/>
                        </a:spcAft>
                      </a:pPr>
                      <a:r>
                        <a:rPr lang="en-US" sz="1000" kern="100" dirty="0">
                          <a:solidFill>
                            <a:schemeClr val="tx1"/>
                          </a:solidFill>
                          <a:effectLst/>
                          <a:latin typeface="+mn-lt"/>
                          <a:ea typeface="Aptos"/>
                          <a:cs typeface="Times New Roman" panose="02020603050405020304" pitchFamily="18" charset="0"/>
                        </a:rPr>
                        <a:t>0.7</a:t>
                      </a:r>
                    </a:p>
                  </a:txBody>
                  <a:tcPr marL="9525" marR="9525" marT="9525"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800"/>
                        </a:spcAft>
                      </a:pPr>
                      <a:r>
                        <a:rPr lang="en-US" sz="1000" kern="100" dirty="0">
                          <a:solidFill>
                            <a:schemeClr val="tx1"/>
                          </a:solidFill>
                          <a:effectLst/>
                          <a:latin typeface="+mn-lt"/>
                          <a:ea typeface="Aptos"/>
                          <a:cs typeface="Times New Roman" panose="02020603050405020304" pitchFamily="18" charset="0"/>
                        </a:rPr>
                        <a:t>1.4</a:t>
                      </a:r>
                    </a:p>
                  </a:txBody>
                  <a:tcPr marL="9525" marR="9525" marT="9525"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68259798"/>
                  </a:ext>
                </a:extLst>
              </a:tr>
              <a:tr h="185547">
                <a:tc>
                  <a:txBody>
                    <a:bodyPr/>
                    <a:lstStyle/>
                    <a:p>
                      <a:pPr lvl="1" algn="l" fontAlgn="ctr"/>
                      <a:r>
                        <a:rPr lang="en-US" sz="1000" b="0" u="none" strike="noStrike" kern="1200" dirty="0">
                          <a:solidFill>
                            <a:srgbClr val="000000"/>
                          </a:solidFill>
                          <a:effectLst/>
                          <a:latin typeface="+mn-lt"/>
                          <a:ea typeface="+mn-ea"/>
                          <a:cs typeface="+mn-cs"/>
                        </a:rPr>
                        <a:t>- Deferred Tax </a:t>
                      </a:r>
                    </a:p>
                  </a:txBody>
                  <a:tcPr marL="0" marR="0" marT="0" marB="0" anchor="ctr">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800"/>
                        </a:spcAft>
                      </a:pPr>
                      <a:r>
                        <a:rPr lang="en-US" sz="1000" kern="100" dirty="0">
                          <a:solidFill>
                            <a:schemeClr val="tx1"/>
                          </a:solidFill>
                          <a:effectLst/>
                          <a:latin typeface="+mn-lt"/>
                          <a:ea typeface="Aptos"/>
                          <a:cs typeface="Times New Roman" panose="02020603050405020304" pitchFamily="18" charset="0"/>
                        </a:rPr>
                        <a:t>13.6</a:t>
                      </a:r>
                    </a:p>
                  </a:txBody>
                  <a:tcPr marL="9525" marR="9525" marT="9525"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800"/>
                        </a:spcAft>
                      </a:pPr>
                      <a:r>
                        <a:rPr lang="en-US" sz="1000" kern="100" dirty="0">
                          <a:solidFill>
                            <a:schemeClr val="tx1"/>
                          </a:solidFill>
                          <a:effectLst/>
                          <a:latin typeface="+mn-lt"/>
                          <a:ea typeface="Aptos"/>
                          <a:cs typeface="Times New Roman" panose="02020603050405020304" pitchFamily="18" charset="0"/>
                        </a:rPr>
                        <a:t>7.8</a:t>
                      </a:r>
                    </a:p>
                  </a:txBody>
                  <a:tcPr marL="9525" marR="9525" marT="9525"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800"/>
                        </a:spcAft>
                      </a:pPr>
                      <a:r>
                        <a:rPr lang="en-US" sz="1000" kern="100" dirty="0">
                          <a:solidFill>
                            <a:schemeClr val="tx1"/>
                          </a:solidFill>
                          <a:effectLst/>
                          <a:latin typeface="+mn-lt"/>
                          <a:ea typeface="Aptos"/>
                          <a:cs typeface="Times New Roman" panose="02020603050405020304" pitchFamily="18" charset="0"/>
                        </a:rPr>
                        <a:t>52.7</a:t>
                      </a:r>
                    </a:p>
                  </a:txBody>
                  <a:tcPr marL="9525" marR="9525" marT="9525"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800"/>
                        </a:spcAft>
                      </a:pPr>
                      <a:r>
                        <a:rPr lang="en-US" sz="1000" kern="100" dirty="0">
                          <a:solidFill>
                            <a:schemeClr val="tx1"/>
                          </a:solidFill>
                          <a:effectLst/>
                          <a:latin typeface="+mn-lt"/>
                          <a:ea typeface="Aptos"/>
                          <a:cs typeface="Times New Roman" panose="02020603050405020304" pitchFamily="18" charset="0"/>
                        </a:rPr>
                        <a:t>11.4</a:t>
                      </a:r>
                    </a:p>
                  </a:txBody>
                  <a:tcPr marL="9525" marR="9525" marT="9525"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72867087"/>
                  </a:ext>
                </a:extLst>
              </a:tr>
              <a:tr h="185547">
                <a:tc>
                  <a:txBody>
                    <a:bodyPr/>
                    <a:lstStyle/>
                    <a:p>
                      <a:pPr algn="l" rtl="0" fontAlgn="ctr"/>
                      <a:r>
                        <a:rPr lang="en-US" sz="1000" b="0" u="none" strike="noStrike" dirty="0">
                          <a:solidFill>
                            <a:srgbClr val="000000"/>
                          </a:solidFill>
                          <a:effectLst/>
                          <a:latin typeface="+mn-lt"/>
                        </a:rPr>
                        <a:t> Total Provision for Taxation  </a:t>
                      </a:r>
                      <a:endParaRPr lang="en-US" sz="1000" b="0" i="0" u="none" strike="noStrike" dirty="0">
                        <a:solidFill>
                          <a:srgbClr val="000000"/>
                        </a:solidFill>
                        <a:effectLst/>
                        <a:latin typeface="+mn-lt"/>
                      </a:endParaRPr>
                    </a:p>
                  </a:txBody>
                  <a:tcPr marL="0" marR="0" marT="0" marB="0" anchor="ctr">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800"/>
                        </a:spcAft>
                      </a:pPr>
                      <a:r>
                        <a:rPr lang="en-US" sz="1000" kern="100" dirty="0">
                          <a:solidFill>
                            <a:schemeClr val="tx1"/>
                          </a:solidFill>
                          <a:effectLst/>
                          <a:latin typeface="+mn-lt"/>
                          <a:ea typeface="Aptos"/>
                          <a:cs typeface="Times New Roman" panose="02020603050405020304" pitchFamily="18" charset="0"/>
                        </a:rPr>
                        <a:t>13.7</a:t>
                      </a:r>
                    </a:p>
                  </a:txBody>
                  <a:tcPr marL="9525" marR="9525" marT="9525"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800"/>
                        </a:spcAft>
                      </a:pPr>
                      <a:r>
                        <a:rPr lang="en-US" sz="1000" kern="100" dirty="0">
                          <a:solidFill>
                            <a:schemeClr val="tx1"/>
                          </a:solidFill>
                          <a:effectLst/>
                          <a:latin typeface="+mn-lt"/>
                          <a:ea typeface="Aptos"/>
                          <a:cs typeface="Times New Roman" panose="02020603050405020304" pitchFamily="18" charset="0"/>
                        </a:rPr>
                        <a:t>8.0</a:t>
                      </a:r>
                    </a:p>
                  </a:txBody>
                  <a:tcPr marL="9525" marR="9525" marT="9525"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800"/>
                        </a:spcAft>
                      </a:pPr>
                      <a:r>
                        <a:rPr lang="en-US" sz="1000" kern="100" dirty="0">
                          <a:solidFill>
                            <a:schemeClr val="tx1"/>
                          </a:solidFill>
                          <a:effectLst/>
                          <a:latin typeface="+mn-lt"/>
                          <a:ea typeface="Aptos"/>
                          <a:cs typeface="Times New Roman" panose="02020603050405020304" pitchFamily="18" charset="0"/>
                        </a:rPr>
                        <a:t>53.5</a:t>
                      </a:r>
                    </a:p>
                  </a:txBody>
                  <a:tcPr marL="9525" marR="9525" marT="9525"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800"/>
                        </a:spcAft>
                      </a:pPr>
                      <a:r>
                        <a:rPr lang="en-US" sz="1000" kern="100" dirty="0">
                          <a:solidFill>
                            <a:schemeClr val="tx1"/>
                          </a:solidFill>
                          <a:effectLst/>
                          <a:latin typeface="+mn-lt"/>
                          <a:ea typeface="Aptos"/>
                          <a:cs typeface="Times New Roman" panose="02020603050405020304" pitchFamily="18" charset="0"/>
                        </a:rPr>
                        <a:t>12.8</a:t>
                      </a:r>
                    </a:p>
                  </a:txBody>
                  <a:tcPr marL="9525" marR="9525" marT="9525"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44542289"/>
                  </a:ext>
                </a:extLst>
              </a:tr>
              <a:tr h="185547">
                <a:tc>
                  <a:txBody>
                    <a:bodyPr/>
                    <a:lstStyle/>
                    <a:p>
                      <a:pPr algn="l" rtl="0" fontAlgn="t"/>
                      <a:r>
                        <a:rPr lang="en-US" sz="1000" b="0" u="none" strike="noStrike" dirty="0">
                          <a:solidFill>
                            <a:srgbClr val="000000"/>
                          </a:solidFill>
                          <a:effectLst/>
                          <a:latin typeface="+mn-lt"/>
                        </a:rPr>
                        <a:t> Profit/(Loss) after tax from continuing operations  </a:t>
                      </a:r>
                      <a:endParaRPr lang="en-US" sz="1000" b="0" i="0" u="none" strike="noStrike" dirty="0">
                        <a:solidFill>
                          <a:srgbClr val="000000"/>
                        </a:solidFill>
                        <a:effectLst/>
                        <a:latin typeface="+mn-lt"/>
                      </a:endParaRPr>
                    </a:p>
                  </a:txBody>
                  <a:tcPr marL="0" marR="0" marT="0" marB="0">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800"/>
                        </a:spcAft>
                      </a:pPr>
                      <a:r>
                        <a:rPr lang="en-US" sz="1000" kern="100" dirty="0">
                          <a:solidFill>
                            <a:schemeClr val="tx1"/>
                          </a:solidFill>
                          <a:effectLst/>
                          <a:latin typeface="+mn-lt"/>
                          <a:ea typeface="Aptos"/>
                          <a:cs typeface="Times New Roman" panose="02020603050405020304" pitchFamily="18" charset="0"/>
                        </a:rPr>
                        <a:t>40.8</a:t>
                      </a:r>
                    </a:p>
                  </a:txBody>
                  <a:tcPr marL="9525" marR="9525" marT="9525"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800"/>
                        </a:spcAft>
                      </a:pPr>
                      <a:r>
                        <a:rPr lang="en-US" sz="1000" kern="100" dirty="0">
                          <a:solidFill>
                            <a:schemeClr val="tx1"/>
                          </a:solidFill>
                          <a:effectLst/>
                          <a:latin typeface="+mn-lt"/>
                          <a:ea typeface="Aptos"/>
                          <a:cs typeface="Times New Roman" panose="02020603050405020304" pitchFamily="18" charset="0"/>
                        </a:rPr>
                        <a:t>23.5</a:t>
                      </a:r>
                    </a:p>
                  </a:txBody>
                  <a:tcPr marL="9525" marR="9525" marT="9525"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800"/>
                        </a:spcAft>
                      </a:pPr>
                      <a:r>
                        <a:rPr lang="en-US" sz="1000" kern="100" dirty="0">
                          <a:solidFill>
                            <a:schemeClr val="tx1"/>
                          </a:solidFill>
                          <a:effectLst/>
                          <a:latin typeface="+mn-lt"/>
                          <a:ea typeface="Aptos"/>
                          <a:cs typeface="Times New Roman" panose="02020603050405020304" pitchFamily="18" charset="0"/>
                        </a:rPr>
                        <a:t>104.3</a:t>
                      </a:r>
                    </a:p>
                  </a:txBody>
                  <a:tcPr marL="9525" marR="9525" marT="9525"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800"/>
                        </a:spcAft>
                      </a:pPr>
                      <a:r>
                        <a:rPr lang="en-US" sz="1000" kern="100" dirty="0">
                          <a:solidFill>
                            <a:schemeClr val="tx1"/>
                          </a:solidFill>
                          <a:effectLst/>
                          <a:latin typeface="+mn-lt"/>
                          <a:ea typeface="Aptos"/>
                          <a:cs typeface="Times New Roman" panose="02020603050405020304" pitchFamily="18" charset="0"/>
                        </a:rPr>
                        <a:t>36.0</a:t>
                      </a:r>
                    </a:p>
                  </a:txBody>
                  <a:tcPr marL="9525" marR="9525" marT="9525"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41345362"/>
                  </a:ext>
                </a:extLst>
              </a:tr>
              <a:tr h="185547">
                <a:tc>
                  <a:txBody>
                    <a:bodyPr/>
                    <a:lstStyle/>
                    <a:p>
                      <a:pPr algn="l" fontAlgn="ctr"/>
                      <a:endParaRPr lang="en-US" sz="1000" b="1" i="0" u="none" strike="noStrike" dirty="0">
                        <a:solidFill>
                          <a:srgbClr val="000000"/>
                        </a:solidFill>
                        <a:effectLst/>
                        <a:latin typeface="+mn-lt"/>
                      </a:endParaRPr>
                    </a:p>
                  </a:txBody>
                  <a:tcPr marL="0" marR="0" marT="0" marB="0" anchor="ctr">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pPr>
                      <a:endParaRPr lang="en-US" sz="1000" kern="100" dirty="0">
                        <a:solidFill>
                          <a:srgbClr val="FF0000"/>
                        </a:solidFill>
                        <a:effectLst/>
                        <a:latin typeface="+mn-lt"/>
                      </a:endParaRPr>
                    </a:p>
                  </a:txBody>
                  <a:tcPr marL="9525" marR="9525" marT="9525"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pPr>
                      <a:endParaRPr lang="en-US" sz="1000" kern="100" dirty="0">
                        <a:solidFill>
                          <a:schemeClr val="tx1"/>
                        </a:solidFill>
                        <a:effectLst/>
                        <a:latin typeface="+mn-lt"/>
                      </a:endParaRPr>
                    </a:p>
                  </a:txBody>
                  <a:tcPr marL="9525" marR="9525" marT="9525"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pPr>
                      <a:endParaRPr lang="en-US" sz="1000" kern="100" dirty="0">
                        <a:solidFill>
                          <a:schemeClr val="tx1"/>
                        </a:solidFill>
                        <a:effectLst/>
                        <a:latin typeface="+mn-lt"/>
                      </a:endParaRPr>
                    </a:p>
                  </a:txBody>
                  <a:tcPr marL="9525" marR="9525" marT="9525"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pPr>
                      <a:endParaRPr lang="en-US" sz="1000" kern="100" dirty="0">
                        <a:solidFill>
                          <a:schemeClr val="tx1"/>
                        </a:solidFill>
                        <a:effectLst/>
                        <a:latin typeface="+mn-lt"/>
                      </a:endParaRPr>
                    </a:p>
                  </a:txBody>
                  <a:tcPr marL="9525" marR="9525" marT="9525"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439152"/>
                  </a:ext>
                </a:extLst>
              </a:tr>
              <a:tr h="185547">
                <a:tc>
                  <a:txBody>
                    <a:bodyPr/>
                    <a:lstStyle/>
                    <a:p>
                      <a:pPr algn="l" fontAlgn="ctr"/>
                      <a:r>
                        <a:rPr lang="en-US" sz="1000" b="1" u="none" strike="noStrike" dirty="0">
                          <a:solidFill>
                            <a:srgbClr val="000000"/>
                          </a:solidFill>
                          <a:effectLst/>
                          <a:latin typeface="+mn-lt"/>
                        </a:rPr>
                        <a:t> Profit/(loss) after tax for the period </a:t>
                      </a:r>
                      <a:endParaRPr lang="en-US" sz="1000" b="1" i="0" u="none" strike="noStrike" dirty="0">
                        <a:solidFill>
                          <a:srgbClr val="000000"/>
                        </a:solidFill>
                        <a:effectLst/>
                        <a:latin typeface="+mn-lt"/>
                      </a:endParaRPr>
                    </a:p>
                  </a:txBody>
                  <a:tcPr marL="0" marR="0" marT="0" marB="0" anchor="ctr">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800"/>
                        </a:spcAft>
                      </a:pPr>
                      <a:r>
                        <a:rPr lang="en-US" sz="1000" b="1" kern="100" dirty="0">
                          <a:solidFill>
                            <a:schemeClr val="tx1"/>
                          </a:solidFill>
                          <a:effectLst/>
                          <a:latin typeface="+mn-lt"/>
                          <a:ea typeface="Aptos"/>
                          <a:cs typeface="Times New Roman" panose="02020603050405020304" pitchFamily="18" charset="0"/>
                        </a:rPr>
                        <a:t>40.8</a:t>
                      </a:r>
                    </a:p>
                  </a:txBody>
                  <a:tcPr marL="9525" marR="9525" marT="9525"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800"/>
                        </a:spcAft>
                      </a:pPr>
                      <a:r>
                        <a:rPr lang="en-US" sz="1000" b="1" kern="100" dirty="0">
                          <a:solidFill>
                            <a:schemeClr val="tx1"/>
                          </a:solidFill>
                          <a:effectLst/>
                          <a:latin typeface="+mn-lt"/>
                          <a:ea typeface="Aptos"/>
                          <a:cs typeface="Times New Roman" panose="02020603050405020304" pitchFamily="18" charset="0"/>
                        </a:rPr>
                        <a:t>22.4</a:t>
                      </a:r>
                    </a:p>
                  </a:txBody>
                  <a:tcPr marL="9525" marR="9525" marT="9525"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800"/>
                        </a:spcAft>
                      </a:pPr>
                      <a:r>
                        <a:rPr lang="en-US" sz="1000" b="1" kern="100" dirty="0">
                          <a:solidFill>
                            <a:schemeClr val="tx1"/>
                          </a:solidFill>
                          <a:effectLst/>
                          <a:latin typeface="+mn-lt"/>
                          <a:ea typeface="Aptos"/>
                          <a:cs typeface="Times New Roman" panose="02020603050405020304" pitchFamily="18" charset="0"/>
                        </a:rPr>
                        <a:t>103.4</a:t>
                      </a:r>
                    </a:p>
                  </a:txBody>
                  <a:tcPr marL="9525" marR="9525" marT="9525"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800"/>
                        </a:spcAft>
                      </a:pPr>
                      <a:r>
                        <a:rPr lang="en-US" sz="1000" b="1" kern="100" dirty="0">
                          <a:solidFill>
                            <a:schemeClr val="tx1"/>
                          </a:solidFill>
                          <a:effectLst/>
                          <a:latin typeface="+mn-lt"/>
                          <a:ea typeface="Aptos"/>
                          <a:cs typeface="Times New Roman" panose="02020603050405020304" pitchFamily="18" charset="0"/>
                        </a:rPr>
                        <a:t>21.9</a:t>
                      </a:r>
                    </a:p>
                  </a:txBody>
                  <a:tcPr marL="9525" marR="9525" marT="9525"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90479907"/>
                  </a:ext>
                </a:extLst>
              </a:tr>
              <a:tr h="185547">
                <a:tc>
                  <a:txBody>
                    <a:bodyPr/>
                    <a:lstStyle/>
                    <a:p>
                      <a:pPr algn="l" rtl="0" fontAlgn="t"/>
                      <a:endParaRPr lang="en-US" sz="1000" b="1" i="0" u="none" strike="noStrike" dirty="0">
                        <a:solidFill>
                          <a:srgbClr val="000000"/>
                        </a:solidFill>
                        <a:effectLst/>
                        <a:latin typeface="+mn-lt"/>
                      </a:endParaRPr>
                    </a:p>
                  </a:txBody>
                  <a:tcPr marL="0" marR="0" marT="0" marB="0">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pPr>
                      <a:endParaRPr lang="en-US" sz="1000" kern="100" dirty="0">
                        <a:solidFill>
                          <a:schemeClr val="tx1"/>
                        </a:solidFill>
                        <a:effectLst/>
                        <a:latin typeface="+mn-lt"/>
                      </a:endParaRPr>
                    </a:p>
                  </a:txBody>
                  <a:tcPr marL="9525" marR="9525" marT="9525"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pPr>
                      <a:endParaRPr lang="en-US" sz="1000" kern="100" dirty="0">
                        <a:solidFill>
                          <a:schemeClr val="tx1"/>
                        </a:solidFill>
                        <a:effectLst/>
                        <a:latin typeface="+mn-lt"/>
                      </a:endParaRPr>
                    </a:p>
                  </a:txBody>
                  <a:tcPr marL="9525" marR="9525" marT="9525"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pPr>
                      <a:endParaRPr lang="en-US" sz="1000" kern="100" dirty="0">
                        <a:solidFill>
                          <a:schemeClr val="tx1"/>
                        </a:solidFill>
                        <a:effectLst/>
                        <a:latin typeface="+mn-lt"/>
                      </a:endParaRPr>
                    </a:p>
                  </a:txBody>
                  <a:tcPr marL="9525" marR="9525" marT="9525"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pPr>
                      <a:endParaRPr lang="en-US" sz="1000" kern="100" dirty="0">
                        <a:solidFill>
                          <a:schemeClr val="tx1"/>
                        </a:solidFill>
                        <a:effectLst/>
                        <a:latin typeface="+mn-lt"/>
                      </a:endParaRPr>
                    </a:p>
                  </a:txBody>
                  <a:tcPr marL="9525" marR="9525" marT="9525"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35918152"/>
                  </a:ext>
                </a:extLst>
              </a:tr>
              <a:tr h="185547">
                <a:tc>
                  <a:txBody>
                    <a:bodyPr/>
                    <a:lstStyle/>
                    <a:p>
                      <a:pPr algn="l" rtl="0" fontAlgn="ctr"/>
                      <a:r>
                        <a:rPr lang="en-US" sz="1000" b="1" u="none" strike="noStrike" dirty="0">
                          <a:solidFill>
                            <a:srgbClr val="000000"/>
                          </a:solidFill>
                          <a:effectLst/>
                          <a:latin typeface="+mn-lt"/>
                        </a:rPr>
                        <a:t>EBITDA</a:t>
                      </a:r>
                      <a:endParaRPr lang="en-US" sz="1000" b="1" i="0" u="none" strike="noStrike" dirty="0">
                        <a:solidFill>
                          <a:srgbClr val="000000"/>
                        </a:solidFill>
                        <a:effectLst/>
                        <a:latin typeface="+mn-lt"/>
                      </a:endParaRPr>
                    </a:p>
                  </a:txBody>
                  <a:tcPr marL="0" marR="0" marT="0" marB="0" anchor="ctr">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800"/>
                        </a:spcAft>
                      </a:pPr>
                      <a:r>
                        <a:rPr lang="en-US" sz="1000" b="1" kern="100" dirty="0">
                          <a:solidFill>
                            <a:schemeClr val="tx1"/>
                          </a:solidFill>
                          <a:effectLst/>
                          <a:latin typeface="+mn-lt"/>
                          <a:ea typeface="Aptos"/>
                          <a:cs typeface="Times New Roman" panose="02020603050405020304" pitchFamily="18" charset="0"/>
                        </a:rPr>
                        <a:t>57.0</a:t>
                      </a:r>
                    </a:p>
                  </a:txBody>
                  <a:tcPr marL="9525" marR="9525" marT="9525"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800"/>
                        </a:spcAft>
                      </a:pPr>
                      <a:r>
                        <a:rPr lang="en-US" sz="1000" b="1" kern="100" dirty="0">
                          <a:solidFill>
                            <a:schemeClr val="tx1"/>
                          </a:solidFill>
                          <a:effectLst/>
                          <a:latin typeface="+mn-lt"/>
                          <a:ea typeface="Aptos"/>
                          <a:cs typeface="Times New Roman" panose="02020603050405020304" pitchFamily="18" charset="0"/>
                        </a:rPr>
                        <a:t>47.7</a:t>
                      </a:r>
                    </a:p>
                  </a:txBody>
                  <a:tcPr marL="9525" marR="9525" marT="9525"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800"/>
                        </a:spcAft>
                      </a:pPr>
                      <a:r>
                        <a:rPr lang="en-US" sz="1000" b="1" kern="100" dirty="0">
                          <a:solidFill>
                            <a:schemeClr val="tx1"/>
                          </a:solidFill>
                          <a:effectLst/>
                          <a:latin typeface="+mn-lt"/>
                          <a:ea typeface="Aptos"/>
                          <a:cs typeface="Times New Roman" panose="02020603050405020304" pitchFamily="18" charset="0"/>
                        </a:rPr>
                        <a:t>209.7</a:t>
                      </a:r>
                    </a:p>
                  </a:txBody>
                  <a:tcPr marL="9525" marR="9525" marT="9525"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800"/>
                        </a:spcAft>
                      </a:pPr>
                      <a:r>
                        <a:rPr lang="en-US" sz="1000" b="1" kern="100" dirty="0">
                          <a:solidFill>
                            <a:schemeClr val="tx1"/>
                          </a:solidFill>
                          <a:effectLst/>
                          <a:latin typeface="+mn-lt"/>
                          <a:ea typeface="Aptos"/>
                          <a:cs typeface="Times New Roman" panose="02020603050405020304" pitchFamily="18" charset="0"/>
                        </a:rPr>
                        <a:t>122.8</a:t>
                      </a:r>
                    </a:p>
                  </a:txBody>
                  <a:tcPr marL="9525" marR="9525" marT="9525"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97600770"/>
                  </a:ext>
                </a:extLst>
              </a:tr>
              <a:tr h="185547">
                <a:tc>
                  <a:txBody>
                    <a:bodyPr/>
                    <a:lstStyle/>
                    <a:p>
                      <a:pPr algn="l" rtl="0" fontAlgn="ctr"/>
                      <a:r>
                        <a:rPr lang="en-US" sz="1000" b="1" i="0" u="none" strike="noStrike" dirty="0">
                          <a:solidFill>
                            <a:srgbClr val="000000"/>
                          </a:solidFill>
                          <a:effectLst/>
                          <a:latin typeface="+mn-lt"/>
                        </a:rPr>
                        <a:t>Cash PAT*</a:t>
                      </a:r>
                    </a:p>
                  </a:txBody>
                  <a:tcPr marL="0" marR="0" marT="0" marB="0" anchor="ctr">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800"/>
                        </a:spcAft>
                      </a:pPr>
                      <a:r>
                        <a:rPr lang="en-US" sz="1000" b="1" kern="100" dirty="0">
                          <a:solidFill>
                            <a:schemeClr val="tx1"/>
                          </a:solidFill>
                          <a:effectLst/>
                          <a:latin typeface="+mn-lt"/>
                          <a:ea typeface="Aptos"/>
                          <a:cs typeface="Times New Roman" panose="02020603050405020304" pitchFamily="18" charset="0"/>
                        </a:rPr>
                        <a:t>54.8</a:t>
                      </a:r>
                    </a:p>
                  </a:txBody>
                  <a:tcPr marL="9525" marR="9525" marT="9525"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800"/>
                        </a:spcAft>
                      </a:pPr>
                      <a:r>
                        <a:rPr lang="en-US" sz="1000" b="1" kern="100" dirty="0">
                          <a:solidFill>
                            <a:schemeClr val="tx1"/>
                          </a:solidFill>
                          <a:effectLst/>
                          <a:latin typeface="+mn-lt"/>
                          <a:ea typeface="Aptos"/>
                          <a:cs typeface="Times New Roman" panose="02020603050405020304" pitchFamily="18" charset="0"/>
                        </a:rPr>
                        <a:t>43.8</a:t>
                      </a:r>
                    </a:p>
                  </a:txBody>
                  <a:tcPr marL="9525" marR="9525" marT="9525"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800"/>
                        </a:spcAft>
                      </a:pPr>
                      <a:r>
                        <a:rPr lang="en-US" sz="1000" b="1" kern="100" dirty="0">
                          <a:solidFill>
                            <a:schemeClr val="tx1"/>
                          </a:solidFill>
                          <a:effectLst/>
                          <a:latin typeface="+mn-lt"/>
                          <a:ea typeface="Aptos"/>
                          <a:cs typeface="Times New Roman" panose="02020603050405020304" pitchFamily="18" charset="0"/>
                        </a:rPr>
                        <a:t>157.9</a:t>
                      </a:r>
                    </a:p>
                  </a:txBody>
                  <a:tcPr marL="9525" marR="9525" marT="9525"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800"/>
                        </a:spcAft>
                      </a:pPr>
                      <a:r>
                        <a:rPr lang="en-US" sz="1000" b="1" kern="100" dirty="0">
                          <a:solidFill>
                            <a:schemeClr val="tx1"/>
                          </a:solidFill>
                          <a:effectLst/>
                          <a:latin typeface="+mn-lt"/>
                          <a:ea typeface="Aptos"/>
                          <a:cs typeface="Times New Roman" panose="02020603050405020304" pitchFamily="18" charset="0"/>
                        </a:rPr>
                        <a:t>34.2</a:t>
                      </a:r>
                    </a:p>
                  </a:txBody>
                  <a:tcPr marL="9525" marR="9525" marT="9525" marB="0" anchor="ctr">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35961207"/>
                  </a:ext>
                </a:extLst>
              </a:tr>
            </a:tbl>
          </a:graphicData>
        </a:graphic>
      </p:graphicFrame>
      <p:sp>
        <p:nvSpPr>
          <p:cNvPr id="7" name="TextBox 6">
            <a:extLst>
              <a:ext uri="{FF2B5EF4-FFF2-40B4-BE49-F238E27FC236}">
                <a16:creationId xmlns:a16="http://schemas.microsoft.com/office/drawing/2014/main" id="{43277821-F2E9-4CA2-BBBC-3706602C6C0F}"/>
              </a:ext>
            </a:extLst>
          </p:cNvPr>
          <p:cNvSpPr txBox="1"/>
          <p:nvPr/>
        </p:nvSpPr>
        <p:spPr>
          <a:xfrm>
            <a:off x="838200" y="5232856"/>
            <a:ext cx="5334000" cy="338554"/>
          </a:xfrm>
          <a:prstGeom prst="rect">
            <a:avLst/>
          </a:prstGeom>
          <a:noFill/>
        </p:spPr>
        <p:txBody>
          <a:bodyPr wrap="square" rtlCol="0">
            <a:spAutoFit/>
          </a:bodyPr>
          <a:lstStyle/>
          <a:p>
            <a:r>
              <a:rPr lang="en-US" sz="800" dirty="0"/>
              <a:t>* Cash PAT = PAT + Depreciation + Deferred Taxes</a:t>
            </a:r>
          </a:p>
          <a:p>
            <a:r>
              <a:rPr lang="en-US" sz="800" dirty="0"/>
              <a:t># Restatement of financials due to discontinued operations</a:t>
            </a:r>
          </a:p>
        </p:txBody>
      </p:sp>
    </p:spTree>
    <p:extLst>
      <p:ext uri="{BB962C8B-B14F-4D97-AF65-F5344CB8AC3E}">
        <p14:creationId xmlns:p14="http://schemas.microsoft.com/office/powerpoint/2010/main" val="20467301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35170" name="Slide Number Placeholder 2">
            <a:extLst>
              <a:ext uri="{FF2B5EF4-FFF2-40B4-BE49-F238E27FC236}">
                <a16:creationId xmlns:a16="http://schemas.microsoft.com/office/drawing/2014/main" id="{CD34A6E5-3A7F-4C7C-1000-CF667BEE96AB}"/>
              </a:ext>
            </a:extLst>
          </p:cNvPr>
          <p:cNvSpPr txBox="1">
            <a:spLocks noChangeArrowheads="1"/>
          </p:cNvSpPr>
          <p:nvPr/>
        </p:nvSpPr>
        <p:spPr bwMode="auto">
          <a:xfrm>
            <a:off x="6934200" y="5410200"/>
            <a:ext cx="2133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fld id="{53CA60E8-4B84-4E94-8F8E-55920D811682}" type="slidenum">
              <a:rPr lang="en-IN" altLang="en-US" sz="1200">
                <a:solidFill>
                  <a:schemeClr val="bg1"/>
                </a:solidFill>
              </a:rPr>
              <a:pPr algn="r"/>
              <a:t>23</a:t>
            </a:fld>
            <a:endParaRPr lang="en-IN" altLang="en-US">
              <a:solidFill>
                <a:schemeClr val="bg1"/>
              </a:solidFill>
            </a:endParaRPr>
          </a:p>
        </p:txBody>
      </p:sp>
      <p:sp>
        <p:nvSpPr>
          <p:cNvPr id="16" name="Title 1">
            <a:extLst>
              <a:ext uri="{FF2B5EF4-FFF2-40B4-BE49-F238E27FC236}">
                <a16:creationId xmlns:a16="http://schemas.microsoft.com/office/drawing/2014/main" id="{2388AE22-4A8D-3D9F-3C82-7E68896F4476}"/>
              </a:ext>
            </a:extLst>
          </p:cNvPr>
          <p:cNvSpPr txBox="1">
            <a:spLocks/>
          </p:cNvSpPr>
          <p:nvPr/>
        </p:nvSpPr>
        <p:spPr>
          <a:xfrm>
            <a:off x="1" y="1866900"/>
            <a:ext cx="9144000" cy="815181"/>
          </a:xfrm>
          <a:prstGeom prst="rect">
            <a:avLst/>
          </a:prstGeom>
          <a:solidFill>
            <a:srgbClr val="225FA7"/>
          </a:solidFill>
          <a:ln>
            <a:noFill/>
          </a:ln>
        </p:spPr>
        <p:txBody>
          <a:bodyPr lIns="91398" tIns="45699" rIns="91398" bIns="45699" anchor="t">
            <a:normAutofit/>
          </a:bodyPr>
          <a:lstStyle>
            <a:lvl1pPr algn="l" defTabSz="712788" rtl="0" eaLnBrk="0" fontAlgn="base" hangingPunct="0">
              <a:lnSpc>
                <a:spcPct val="90000"/>
              </a:lnSpc>
              <a:spcBef>
                <a:spcPct val="0"/>
              </a:spcBef>
              <a:spcAft>
                <a:spcPct val="0"/>
              </a:spcAft>
              <a:defRPr sz="3300" kern="1200">
                <a:solidFill>
                  <a:srgbClr val="767171"/>
                </a:solidFill>
                <a:latin typeface="Arial" panose="020B0604020202020204" pitchFamily="34" charset="0"/>
                <a:ea typeface="+mj-ea"/>
                <a:cs typeface="Arial" panose="020B0604020202020204" pitchFamily="34" charset="0"/>
              </a:defRPr>
            </a:lvl1pPr>
            <a:lvl2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2pPr>
            <a:lvl3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3pPr>
            <a:lvl4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4pPr>
            <a:lvl5pPr algn="l" defTabSz="712788" rtl="0" eaLnBrk="0" fontAlgn="base" hangingPunct="0">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5pPr>
            <a:lvl6pPr marL="4572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6pPr>
            <a:lvl7pPr marL="9144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7pPr>
            <a:lvl8pPr marL="13716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8pPr>
            <a:lvl9pPr marL="1828800" algn="l" defTabSz="712788" rtl="0" fontAlgn="base">
              <a:lnSpc>
                <a:spcPct val="90000"/>
              </a:lnSpc>
              <a:spcBef>
                <a:spcPct val="0"/>
              </a:spcBef>
              <a:spcAft>
                <a:spcPct val="0"/>
              </a:spcAft>
              <a:defRPr sz="3300">
                <a:solidFill>
                  <a:srgbClr val="767171"/>
                </a:solidFill>
                <a:latin typeface="Arial" panose="020B0604020202020204" pitchFamily="34" charset="0"/>
                <a:cs typeface="Arial" panose="020B0604020202020204" pitchFamily="34" charset="0"/>
              </a:defRPr>
            </a:lvl9pPr>
          </a:lstStyle>
          <a:p>
            <a:pPr algn="ctr" defTabSz="713232" eaLnBrk="1" fontAlgn="auto" hangingPunct="1">
              <a:lnSpc>
                <a:spcPct val="200000"/>
              </a:lnSpc>
              <a:spcAft>
                <a:spcPts val="0"/>
              </a:spcAft>
              <a:defRPr/>
            </a:pPr>
            <a:r>
              <a:rPr lang="en-US" sz="2000" b="1" dirty="0">
                <a:solidFill>
                  <a:srgbClr val="FFFFFF"/>
                </a:solidFill>
                <a:latin typeface="+mn-lt"/>
              </a:rPr>
              <a:t>THANK YOU</a:t>
            </a:r>
          </a:p>
        </p:txBody>
      </p:sp>
      <p:sp>
        <p:nvSpPr>
          <p:cNvPr id="8" name="TextBox 7">
            <a:extLst>
              <a:ext uri="{FF2B5EF4-FFF2-40B4-BE49-F238E27FC236}">
                <a16:creationId xmlns:a16="http://schemas.microsoft.com/office/drawing/2014/main" id="{D14B8A11-D1EB-7164-8223-6F3BEE69B630}"/>
              </a:ext>
            </a:extLst>
          </p:cNvPr>
          <p:cNvSpPr txBox="1"/>
          <p:nvPr/>
        </p:nvSpPr>
        <p:spPr>
          <a:xfrm>
            <a:off x="457200" y="4157871"/>
            <a:ext cx="8610599" cy="1061829"/>
          </a:xfrm>
          <a:prstGeom prst="rect">
            <a:avLst/>
          </a:prstGeom>
          <a:noFill/>
        </p:spPr>
        <p:txBody>
          <a:bodyPr wrap="square">
            <a:spAutoFit/>
          </a:bodyPr>
          <a:lstStyle/>
          <a:p>
            <a:r>
              <a:rPr lang="en-US" sz="700" dirty="0"/>
              <a:t>This presentation and the related discussions may contain “forward looking statements” by Inox Green Energy Services Limited (“Inox Green” or “the Company”) that are not historical in nature. These forward looking statements, which may include statements relating to future state of affairs, results of operations, financial condition, business prospects, plans and objectives, are based on the current beliefs, assumptions, expectations, estimates, and projections of the management of Inox Green about the business, industry and markets in which Inox Green operates.</a:t>
            </a:r>
          </a:p>
          <a:p>
            <a:r>
              <a:rPr lang="en-US" sz="700" dirty="0"/>
              <a:t>These statements are not guarantees of future performance, and are subject to known and unknown risks, uncertainties, and other factors, some of which are beyond Inox Green’s control and difficult to predict, that could cause actual results, performance or achievements to differ materially from those in the forward looking statements.</a:t>
            </a:r>
          </a:p>
          <a:p>
            <a:r>
              <a:rPr lang="en-US" sz="700" dirty="0"/>
              <a:t>Such statements are not, and should not be construed, as a representation as to future performance or achievements of Inox Green. In particular, such statements should not be regarded as a projection of future performance of Inox Green. It should be noted that the actual performance or achievements of Inox Green may vary significantly from such statements.</a:t>
            </a:r>
          </a:p>
          <a:p>
            <a:r>
              <a:rPr lang="en-US" sz="700" dirty="0"/>
              <a:t>Accordingly, this presentation is subject to disclaimer and qualified in its entirety, by assumptions and qualifications and therefore, the readers and participants are cautioned not to place undue reliance on forward looking statements as a number of factors could cause assumptions, actual future results and events can differ materially from those expressed in the forward looking statements.</a:t>
            </a:r>
          </a:p>
        </p:txBody>
      </p:sp>
      <p:sp>
        <p:nvSpPr>
          <p:cNvPr id="4" name="Rectangle 6">
            <a:extLst>
              <a:ext uri="{FF2B5EF4-FFF2-40B4-BE49-F238E27FC236}">
                <a16:creationId xmlns:a16="http://schemas.microsoft.com/office/drawing/2014/main" id="{6E11DD07-7831-1BDC-733C-4700ADFB3653}"/>
              </a:ext>
            </a:extLst>
          </p:cNvPr>
          <p:cNvSpPr>
            <a:spLocks noChangeArrowheads="1"/>
          </p:cNvSpPr>
          <p:nvPr/>
        </p:nvSpPr>
        <p:spPr bwMode="auto">
          <a:xfrm>
            <a:off x="2185231" y="3647344"/>
            <a:ext cx="1177771" cy="461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8" tIns="45699" rIns="91398" bIns="45699">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IN" altLang="en-US" sz="1200" b="1" dirty="0">
                <a:solidFill>
                  <a:srgbClr val="000000"/>
                </a:solidFill>
              </a:rPr>
              <a:t>Follow us on Social Media:</a:t>
            </a:r>
          </a:p>
        </p:txBody>
      </p:sp>
      <p:pic>
        <p:nvPicPr>
          <p:cNvPr id="5" name="Picture 6">
            <a:hlinkClick r:id="rId3"/>
            <a:extLst>
              <a:ext uri="{FF2B5EF4-FFF2-40B4-BE49-F238E27FC236}">
                <a16:creationId xmlns:a16="http://schemas.microsoft.com/office/drawing/2014/main" id="{96E493F5-6B8E-F939-8311-923D8F2A6036}"/>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5593181" y="3647344"/>
            <a:ext cx="466385" cy="46638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0" descr="Download Twitter's new X logo here! | Disobey">
            <a:hlinkClick r:id="rId5"/>
            <a:extLst>
              <a:ext uri="{FF2B5EF4-FFF2-40B4-BE49-F238E27FC236}">
                <a16:creationId xmlns:a16="http://schemas.microsoft.com/office/drawing/2014/main" id="{086B8B8B-DD30-A8B5-9D89-64269EBA1552}"/>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3768464" y="3647344"/>
            <a:ext cx="498736" cy="46638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hlinkClick r:id="rId7"/>
            <a:extLst>
              <a:ext uri="{FF2B5EF4-FFF2-40B4-BE49-F238E27FC236}">
                <a16:creationId xmlns:a16="http://schemas.microsoft.com/office/drawing/2014/main" id="{C383F379-0E03-77AB-E84B-73030A592935}"/>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724293" y="3647344"/>
            <a:ext cx="466385" cy="466385"/>
          </a:xfrm>
          <a:prstGeom prst="rect">
            <a:avLst/>
          </a:prstGeom>
        </p:spPr>
      </p:pic>
      <p:sp>
        <p:nvSpPr>
          <p:cNvPr id="9" name="Rectangle 6">
            <a:extLst>
              <a:ext uri="{FF2B5EF4-FFF2-40B4-BE49-F238E27FC236}">
                <a16:creationId xmlns:a16="http://schemas.microsoft.com/office/drawing/2014/main" id="{2B43A277-F9CA-9BC5-702B-8E6A2FC136F8}"/>
              </a:ext>
            </a:extLst>
          </p:cNvPr>
          <p:cNvSpPr>
            <a:spLocks noChangeArrowheads="1"/>
          </p:cNvSpPr>
          <p:nvPr/>
        </p:nvSpPr>
        <p:spPr bwMode="auto">
          <a:xfrm>
            <a:off x="3233141" y="2781300"/>
            <a:ext cx="2323436" cy="64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8" tIns="45699" rIns="91398" bIns="45699">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IN" altLang="en-US" sz="1200" b="1" dirty="0"/>
              <a:t>Investor Relations</a:t>
            </a:r>
          </a:p>
          <a:p>
            <a:pPr algn="ctr" eaLnBrk="1" hangingPunct="1"/>
            <a:r>
              <a:rPr lang="en-IN" altLang="en-US" sz="1200" b="1" dirty="0"/>
              <a:t>Contact No: +91 120 614 9600 </a:t>
            </a:r>
          </a:p>
          <a:p>
            <a:pPr algn="ctr" eaLnBrk="1" hangingPunct="1"/>
            <a:r>
              <a:rPr lang="en-IN" altLang="en-US" sz="1200" b="1" dirty="0"/>
              <a:t>Email : </a:t>
            </a:r>
            <a:r>
              <a:rPr lang="en-IN" altLang="en-US" sz="1200" b="1" dirty="0">
                <a:hlinkClick r:id="rId9"/>
              </a:rPr>
              <a:t>investor@inoxgreen.com</a:t>
            </a:r>
            <a:r>
              <a:rPr lang="en-IN" altLang="en-US" sz="1200" b="1" dirty="0"/>
              <a:t> </a:t>
            </a:r>
          </a:p>
        </p:txBody>
      </p:sp>
    </p:spTree>
    <p:extLst>
      <p:ext uri="{BB962C8B-B14F-4D97-AF65-F5344CB8AC3E}">
        <p14:creationId xmlns:p14="http://schemas.microsoft.com/office/powerpoint/2010/main" val="507901030"/>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q2nf81efTRikReGUZw2y5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Nes9xP2eQiSWxFlg1cvPC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Nes9xP2eQiSWxFlg1cvPC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Nes9xP2eQiSWxFlg1cvPC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Lmi.RBuoTJ2QPiCcT6EoI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Nes9xP2eQiSWxFlg1cvPCA"/>
</p:tagLst>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nox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Inox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Inox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heme1 INOX GFL">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Inox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4_Inox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GFL pre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WL2" id="{27DCB50A-26A3-4545-8D55-57691C4D832A}" vid="{0F817CDC-630B-4DA5-9434-3C0283A541CD}"/>
    </a:ext>
  </a:extLst>
</a:theme>
</file>

<file path=ppt/theme/theme11.xml><?xml version="1.0" encoding="utf-8"?>
<a:theme xmlns:a="http://schemas.openxmlformats.org/drawingml/2006/main" name="3_JMF_16x9_01">
  <a:themeElements>
    <a:clrScheme name="INOX Clear Energy">
      <a:dk1>
        <a:srgbClr val="000000"/>
      </a:dk1>
      <a:lt1>
        <a:srgbClr val="FFFFFF"/>
      </a:lt1>
      <a:dk2>
        <a:srgbClr val="000000"/>
      </a:dk2>
      <a:lt2>
        <a:srgbClr val="808080"/>
      </a:lt2>
      <a:accent1>
        <a:srgbClr val="0E78C4"/>
      </a:accent1>
      <a:accent2>
        <a:srgbClr val="51B353"/>
      </a:accent2>
      <a:accent3>
        <a:srgbClr val="FFC000"/>
      </a:accent3>
      <a:accent4>
        <a:srgbClr val="E84181"/>
      </a:accent4>
      <a:accent5>
        <a:srgbClr val="A6A6A6"/>
      </a:accent5>
      <a:accent6>
        <a:srgbClr val="60378D"/>
      </a:accent6>
      <a:hlink>
        <a:srgbClr val="B3B3B3"/>
      </a:hlink>
      <a:folHlink>
        <a:srgbClr val="D0D0D0"/>
      </a:folHlink>
    </a:clrScheme>
    <a:fontScheme name="Custom 4">
      <a:majorFont>
        <a:latin typeface="Palatino Linotype"/>
        <a:ea typeface=""/>
        <a:cs typeface=""/>
      </a:majorFont>
      <a:minorFont>
        <a:latin typeface="Palatino Linotype"/>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51C2C"/>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sq">
          <a:solidFill>
            <a:srgbClr val="000000"/>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custClrLst>
    <a:custClr name="White">
      <a:srgbClr val="FFFFFF"/>
    </a:custClr>
    <a:custClr name="Black">
      <a:srgbClr val="000000"/>
    </a:custClr>
    <a:custClr name="Electric Blue">
      <a:srgbClr val="1F40E6"/>
    </a:custClr>
    <a:custClr name="Deep Blue">
      <a:srgbClr val="051C2C"/>
    </a:custClr>
    <a:custClr name="McKinsey Cyan">
      <a:srgbClr val="00A9F4"/>
    </a:custClr>
    <a:custClr name="Null">
      <a:srgbClr val="FFFFFF"/>
    </a:custClr>
    <a:custClr name="Null">
      <a:srgbClr val="FFFFFF"/>
    </a:custClr>
    <a:custClr name="Null">
      <a:srgbClr val="FFFFFF"/>
    </a:custClr>
    <a:custClr name="Null">
      <a:srgbClr val="FFFFFF"/>
    </a:custClr>
    <a:custClr name="Null">
      <a:srgbClr val="FFFFFF"/>
    </a:custClr>
    <a:custClr name="Dark Gray">
      <a:srgbClr val="4D4D4D"/>
    </a:custClr>
    <a:custClr name="Mid Gray">
      <a:srgbClr val="7F7F7F"/>
    </a:custClr>
    <a:custClr name="Light Gray">
      <a:srgbClr val="B3B3B3"/>
    </a:custClr>
    <a:custClr name="Super Light Gray">
      <a:srgbClr val="D0D0D0"/>
    </a:custClr>
    <a:custClr name="Pale Gray">
      <a:srgbClr val="E6E6E6"/>
    </a:custClr>
    <a:custClr name="Null">
      <a:srgbClr val="FFFFFF"/>
    </a:custClr>
    <a:custClr name="Null">
      <a:srgbClr val="FFFFFF"/>
    </a:custClr>
    <a:custClr name="Null">
      <a:srgbClr val="FFFFFF"/>
    </a:custClr>
    <a:custClr name="Null">
      <a:srgbClr val="FFFFFF"/>
    </a:custClr>
    <a:custClr name="Null">
      <a:srgbClr val="FFFFFF"/>
    </a:custClr>
    <a:custClr name="Deep Blue">
      <a:srgbClr val="051C2C"/>
    </a:custClr>
    <a:custClr name="McKinsey Cyan">
      <a:srgbClr val="00A9F4"/>
    </a:custClr>
    <a:custClr name="Electric Blue">
      <a:srgbClr val="1F40E6"/>
    </a:custClr>
    <a:custClr name="Pale Blue">
      <a:srgbClr val="AAE6F0"/>
    </a:custClr>
    <a:custClr name="Turquoise">
      <a:srgbClr val="3C96B4"/>
    </a:custClr>
    <a:custClr name="Pale Electric Blue">
      <a:srgbClr val="AFC3FF"/>
    </a:custClr>
    <a:custClr name="Purple">
      <a:srgbClr val="8C5AC8"/>
    </a:custClr>
    <a:custClr name="Pink">
      <a:srgbClr val="E6A0C8"/>
    </a:custClr>
    <a:custClr name="Red">
      <a:srgbClr val="E5546C"/>
    </a:custClr>
    <a:custClr name="Orange">
      <a:srgbClr val="FAA082"/>
    </a:custClr>
  </a:custClrLst>
  <a:extLst>
    <a:ext uri="{05A4C25C-085E-4340-85A3-A5531E510DB2}">
      <thm15:themeFamily xmlns:thm15="http://schemas.microsoft.com/office/thememl/2012/main" name="16x9 Template T18 cc.potx" id="{49B0BEFE-2452-49A4-A6E7-BA4DF7C5A572}" vid="{F53E57A0-BA00-4B3B-A49E-B3E3788FA445}"/>
    </a:ext>
  </a:extLst>
</a:theme>
</file>

<file path=ppt/theme/theme12.xml><?xml version="1.0" encoding="utf-8"?>
<a:theme xmlns:a="http://schemas.openxmlformats.org/drawingml/2006/main" name="2_GFL pre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WL2" id="{27DCB50A-26A3-4545-8D55-57691C4D832A}" vid="{0F817CDC-630B-4DA5-9434-3C0283A541CD}"/>
    </a:ext>
  </a:extLst>
</a:theme>
</file>

<file path=ppt/theme/theme13.xml><?xml version="1.0" encoding="utf-8"?>
<a:theme xmlns:a="http://schemas.openxmlformats.org/drawingml/2006/main" name="4_GFL pre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WL2" id="{27DCB50A-26A3-4545-8D55-57691C4D832A}" vid="{0F817CDC-630B-4DA5-9434-3C0283A541CD}"/>
    </a:ext>
  </a:extLst>
</a:theme>
</file>

<file path=ppt/theme/theme14.xml><?xml version="1.0" encoding="utf-8"?>
<a:theme xmlns:a="http://schemas.openxmlformats.org/drawingml/2006/main" name="6_GFL pre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WL2" id="{27DCB50A-26A3-4545-8D55-57691C4D832A}" vid="{0F817CDC-630B-4DA5-9434-3C0283A541CD}"/>
    </a:ext>
  </a:extLst>
</a:theme>
</file>

<file path=ppt/theme/theme15.xml><?xml version="1.0" encoding="utf-8"?>
<a:theme xmlns:a="http://schemas.openxmlformats.org/drawingml/2006/main" name="3_GFL pre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WL2" id="{27DCB50A-26A3-4545-8D55-57691C4D832A}" vid="{0F817CDC-630B-4DA5-9434-3C0283A541CD}"/>
    </a:ext>
  </a:extLst>
</a:theme>
</file>

<file path=ppt/theme/theme16.xml><?xml version="1.0" encoding="utf-8"?>
<a:theme xmlns:a="http://schemas.openxmlformats.org/drawingml/2006/main" name="5_GFL pre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WL2" id="{27DCB50A-26A3-4545-8D55-57691C4D832A}" vid="{0F817CDC-630B-4DA5-9434-3C0283A541CD}"/>
    </a:ext>
  </a:extLst>
</a:theme>
</file>

<file path=ppt/theme/theme17.xml><?xml version="1.0" encoding="utf-8"?>
<a:theme xmlns:a="http://schemas.openxmlformats.org/drawingml/2006/main" name="7_GFL pre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WL2" id="{27DCB50A-26A3-4545-8D55-57691C4D832A}" vid="{0F817CDC-630B-4DA5-9434-3C0283A541CD}"/>
    </a:ext>
  </a:extLst>
</a:theme>
</file>

<file path=ppt/theme/theme18.xml><?xml version="1.0" encoding="utf-8"?>
<a:theme xmlns:a="http://schemas.openxmlformats.org/drawingml/2006/main" name="8_GFL pre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WL2" id="{27DCB50A-26A3-4545-8D55-57691C4D832A}" vid="{0F817CDC-630B-4DA5-9434-3C0283A541CD}"/>
    </a:ext>
  </a:extLst>
</a:theme>
</file>

<file path=ppt/theme/theme19.xml><?xml version="1.0" encoding="utf-8"?>
<a:theme xmlns:a="http://schemas.openxmlformats.org/drawingml/2006/main" name="1_GFL pre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WL2" id="{27DCB50A-26A3-4545-8D55-57691C4D832A}" vid="{0F817CDC-630B-4DA5-9434-3C0283A541CD}"/>
    </a:ext>
  </a:extLst>
</a:theme>
</file>

<file path=ppt/theme/theme2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5DA7E53A631FF49BA7CDE11A019591F" ma:contentTypeVersion="39" ma:contentTypeDescription="Create a new document." ma:contentTypeScope="" ma:versionID="5eb3bba38403860a27ab53df43c1d329">
  <xsd:schema xmlns:xsd="http://www.w3.org/2001/XMLSchema" xmlns:xs="http://www.w3.org/2001/XMLSchema" xmlns:p="http://schemas.microsoft.com/office/2006/metadata/properties" xmlns:ns2="a7e76e14-86ea-4e1e-8bbe-e9e037e8bc59" xmlns:ns3="d7d7265b-746d-42d6-b52d-d39af6032db3" targetNamespace="http://schemas.microsoft.com/office/2006/metadata/properties" ma:root="true" ma:fieldsID="5a2cecdc627db849c74ee5256e9f1aef" ns2:_="" ns3:_="">
    <xsd:import namespace="a7e76e14-86ea-4e1e-8bbe-e9e037e8bc59"/>
    <xsd:import namespace="d7d7265b-746d-42d6-b52d-d39af6032db3"/>
    <xsd:element name="properties">
      <xsd:complexType>
        <xsd:sequence>
          <xsd:element name="documentManagement">
            <xsd:complexType>
              <xsd:all>
                <xsd:element ref="ns2:DocumentNo" minOccurs="0"/>
                <xsd:element ref="ns2:DocumentType" minOccurs="0"/>
                <xsd:element ref="ns2:DocumentWrittenBy" minOccurs="0"/>
                <xsd:element ref="ns2:Details" minOccurs="0"/>
                <xsd:element ref="ns2:AccessLevel" minOccurs="0"/>
                <xsd:element ref="ns2:SecurityLevel" minOccurs="0"/>
                <xsd:element ref="ns2:PermissionLevel" minOccurs="0"/>
                <xsd:element ref="ns2:PermissionLevelId" minOccurs="0"/>
                <xsd:element ref="ns2:Acknowledgement" minOccurs="0"/>
                <xsd:element ref="ns2:ApprovalStatus" minOccurs="0"/>
                <xsd:element ref="ns2:ApprovedBy" minOccurs="0"/>
                <xsd:element ref="ns2:ApprovedDate" minOccurs="0"/>
                <xsd:element ref="ns2:ApprovedVersion" minOccurs="0"/>
                <xsd:element ref="ns2:email_date" minOccurs="0"/>
                <xsd:element ref="ns2:FileValidity" minOccurs="0"/>
                <xsd:element ref="ns2:Titan_Permission" minOccurs="0"/>
                <xsd:element ref="ns2:AccessLevel0" minOccurs="0"/>
                <xsd:element ref="ns2:Shared" minOccurs="0"/>
                <xsd:element ref="ns2:Approval" minOccurs="0"/>
                <xsd:element ref="ns2:ApprovedByOutsider" minOccurs="0"/>
                <xsd:element ref="ns2:SubCategory" minOccurs="0"/>
                <xsd:element ref="ns2:CommentCount" minOccurs="0"/>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ApprovalCurrentStep" minOccurs="0"/>
                <xsd:element ref="ns2:LastModifyDate" minOccurs="0"/>
                <xsd:element ref="ns2:LastModifyBy" minOccurs="0"/>
                <xsd:element ref="ns2:File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e76e14-86ea-4e1e-8bbe-e9e037e8bc59" elementFormDefault="qualified">
    <xsd:import namespace="http://schemas.microsoft.com/office/2006/documentManagement/types"/>
    <xsd:import namespace="http://schemas.microsoft.com/office/infopath/2007/PartnerControls"/>
    <xsd:element name="DocumentNo" ma:index="8" nillable="true" ma:displayName="DocumentNo" ma:description="CreateByTitan" ma:internalName="DocumentNo">
      <xsd:simpleType>
        <xsd:restriction base="dms:Text"/>
      </xsd:simpleType>
    </xsd:element>
    <xsd:element name="DocumentType" ma:index="9" nillable="true" ma:displayName="DocumentType" ma:description="CreateByTitan" ma:internalName="DocumentType">
      <xsd:simpleType>
        <xsd:restriction base="dms:Text"/>
      </xsd:simpleType>
    </xsd:element>
    <xsd:element name="DocumentWrittenBy" ma:index="10" nillable="true" ma:displayName="DocumentWrittenBy" ma:description="CreateByTitan" ma:internalName="DocumentWrittenBy">
      <xsd:simpleType>
        <xsd:restriction base="dms:Text"/>
      </xsd:simpleType>
    </xsd:element>
    <xsd:element name="Details" ma:index="11" nillable="true" ma:displayName="Details" ma:description="CreateByTitan" ma:internalName="Details">
      <xsd:simpleType>
        <xsd:restriction base="dms:Note">
          <xsd:maxLength value="255"/>
        </xsd:restriction>
      </xsd:simpleType>
    </xsd:element>
    <xsd:element name="AccessLevel" ma:index="12" nillable="true" ma:displayName="AccessLevel" ma:description="CreateByTitan" ma:internalName="AccessLevel">
      <xsd:simpleType>
        <xsd:restriction base="dms:Text"/>
      </xsd:simpleType>
    </xsd:element>
    <xsd:element name="SecurityLevel" ma:index="13" nillable="true" ma:displayName="SecurityLevel" ma:description="CreateByTitan" ma:internalName="SecurityLevel">
      <xsd:simpleType>
        <xsd:restriction base="dms:Text"/>
      </xsd:simpleType>
    </xsd:element>
    <xsd:element name="PermissionLevel" ma:index="14" nillable="true" ma:displayName="PermissionLevel" ma:description="CreateByTitan" ma:internalName="PermissionLevel">
      <xsd:simpleType>
        <xsd:restriction base="dms:Text"/>
      </xsd:simpleType>
    </xsd:element>
    <xsd:element name="PermissionLevelId" ma:index="15" nillable="true" ma:displayName="PermissionLevelId" ma:description="CreateByTitan" ma:internalName="PermissionLevelId">
      <xsd:simpleType>
        <xsd:restriction base="dms:Text"/>
      </xsd:simpleType>
    </xsd:element>
    <xsd:element name="Acknowledgement" ma:index="16" nillable="true" ma:displayName="Acknowledgement" ma:description="CreateByTitan" ma:internalName="Acknowledgement">
      <xsd:simpleType>
        <xsd:restriction base="dms:Choice">
          <xsd:enumeration value="Required"/>
          <xsd:enumeration value="Not Required"/>
          <xsd:enumeration value="N/A"/>
        </xsd:restriction>
      </xsd:simpleType>
    </xsd:element>
    <xsd:element name="ApprovalStatus" ma:index="17" nillable="true" ma:displayName="ApprovalStatus" ma:description="CreateByTitan" ma:internalName="ApprovalStatus">
      <xsd:simpleType>
        <xsd:restriction base="dms:Choice">
          <xsd:enumeration value="Pending"/>
          <xsd:enumeration value="Approved"/>
          <xsd:enumeration value="Rejected"/>
          <xsd:enumeration value="Revert"/>
          <xsd:enumeration value="Forwarded"/>
        </xsd:restriction>
      </xsd:simpleType>
    </xsd:element>
    <xsd:element name="ApprovedBy" ma:index="18" nillable="true" ma:displayName="ApprovedBy" ma:description="CreateByTitan" ma:list="UserInfo" ma:internalName="ApprovedBy">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pprovedDate" ma:index="19" nillable="true" ma:displayName="ApprovedDate" ma:description="CreateByTitan" ma:internalName="ApprovedDate">
      <xsd:simpleType>
        <xsd:restriction base="dms:DateTime"/>
      </xsd:simpleType>
    </xsd:element>
    <xsd:element name="ApprovedVersion" ma:index="20" nillable="true" ma:displayName="ApprovedVersion" ma:description="CreateByTitan" ma:internalName="ApprovedVersion">
      <xsd:simpleType>
        <xsd:restriction base="dms:Text"/>
      </xsd:simpleType>
    </xsd:element>
    <xsd:element name="email_date" ma:index="21" nillable="true" ma:displayName="email_date" ma:description="CreateByTitan" ma:internalName="email_date">
      <xsd:simpleType>
        <xsd:restriction base="dms:DateTime"/>
      </xsd:simpleType>
    </xsd:element>
    <xsd:element name="FileValidity" ma:index="22" nillable="true" ma:displayName="FileValidity" ma:description="CreateByTitan" ma:internalName="FileValidity">
      <xsd:simpleType>
        <xsd:restriction base="dms:DateTime"/>
      </xsd:simpleType>
    </xsd:element>
    <xsd:element name="Titan_Permission" ma:index="23" nillable="true" ma:displayName="Titan_Permission" ma:description="CreateByTitan" ma:internalName="Titan_Permission">
      <xsd:simpleType>
        <xsd:restriction base="dms:Note">
          <xsd:maxLength value="255"/>
        </xsd:restriction>
      </xsd:simpleType>
    </xsd:element>
    <xsd:element name="AccessLevel0" ma:index="24" nillable="true" ma:displayName="AccessLevel" ma:internalName="AccessLevel0">
      <xsd:simpleType>
        <xsd:restriction base="dms:Text"/>
      </xsd:simpleType>
    </xsd:element>
    <xsd:element name="Shared" ma:index="25" nillable="true" ma:displayName="Shared" ma:list="UserInfo" ma:internalName="Shared">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pproval" ma:index="26" nillable="true" ma:displayName="Approval" ma:internalName="Approval">
      <xsd:simpleType>
        <xsd:restriction base="dms:Text"/>
      </xsd:simpleType>
    </xsd:element>
    <xsd:element name="ApprovedByOutsider" ma:index="27" nillable="true" ma:displayName="ApprovedByOutsider" ma:internalName="ApprovedByOutsider">
      <xsd:simpleType>
        <xsd:restriction base="dms:Text"/>
      </xsd:simpleType>
    </xsd:element>
    <xsd:element name="SubCategory" ma:index="28" nillable="true" ma:displayName="SubCategory" ma:internalName="SubCategory">
      <xsd:simpleType>
        <xsd:restriction base="dms:Text"/>
      </xsd:simpleType>
    </xsd:element>
    <xsd:element name="CommentCount" ma:index="29" nillable="true" ma:displayName="CommentCount" ma:internalName="CommentCount">
      <xsd:simpleType>
        <xsd:restriction base="dms:Number"/>
      </xsd:simpleType>
    </xsd:element>
    <xsd:element name="MediaServiceMetadata" ma:index="30" nillable="true" ma:displayName="MediaServiceMetadata" ma:hidden="true" ma:internalName="MediaServiceMetadata" ma:readOnly="true">
      <xsd:simpleType>
        <xsd:restriction base="dms:Note"/>
      </xsd:simpleType>
    </xsd:element>
    <xsd:element name="MediaServiceFastMetadata" ma:index="31" nillable="true" ma:displayName="MediaServiceFastMetadata" ma:hidden="true" ma:internalName="MediaServiceFastMetadata" ma:readOnly="true">
      <xsd:simpleType>
        <xsd:restriction base="dms:Note"/>
      </xsd:simpleType>
    </xsd:element>
    <xsd:element name="MediaServiceSearchProperties" ma:index="32" nillable="true" ma:displayName="MediaServiceSearchProperties" ma:hidden="true" ma:internalName="MediaServiceSearchProperties" ma:readOnly="true">
      <xsd:simpleType>
        <xsd:restriction base="dms:Note"/>
      </xsd:simpleType>
    </xsd:element>
    <xsd:element name="MediaServiceObjectDetectorVersions" ma:index="33" nillable="true" ma:displayName="MediaServiceObjectDetectorVersions" ma:hidden="true" ma:indexed="true" ma:internalName="MediaServiceObjectDetectorVersions" ma:readOnly="true">
      <xsd:simpleType>
        <xsd:restriction base="dms:Text"/>
      </xsd:simpleType>
    </xsd:element>
    <xsd:element name="lcf76f155ced4ddcb4097134ff3c332f" ma:index="35" nillable="true" ma:taxonomy="true" ma:internalName="lcf76f155ced4ddcb4097134ff3c332f" ma:taxonomyFieldName="MediaServiceImageTags" ma:displayName="Image Tags" ma:readOnly="false" ma:fieldId="{5cf76f15-5ced-4ddc-b409-7134ff3c332f}" ma:taxonomyMulti="true" ma:sspId="30e1098c-d656-48a6-baee-1086581d4162" ma:termSetId="09814cd3-568e-fe90-9814-8d621ff8fb84" ma:anchorId="fba54fb3-c3e1-fe81-a776-ca4b69148c4d" ma:open="true" ma:isKeyword="false">
      <xsd:complexType>
        <xsd:sequence>
          <xsd:element ref="pc:Terms" minOccurs="0" maxOccurs="1"/>
        </xsd:sequence>
      </xsd:complexType>
    </xsd:element>
    <xsd:element name="MediaServiceDateTaken" ma:index="37" nillable="true" ma:displayName="MediaServiceDateTaken" ma:hidden="true" ma:indexed="true" ma:internalName="MediaServiceDateTaken" ma:readOnly="true">
      <xsd:simpleType>
        <xsd:restriction base="dms:Text"/>
      </xsd:simpleType>
    </xsd:element>
    <xsd:element name="MediaServiceOCR" ma:index="38" nillable="true" ma:displayName="Extracted Text" ma:internalName="MediaServiceOCR" ma:readOnly="true">
      <xsd:simpleType>
        <xsd:restriction base="dms:Note">
          <xsd:maxLength value="255"/>
        </xsd:restriction>
      </xsd:simpleType>
    </xsd:element>
    <xsd:element name="MediaServiceGenerationTime" ma:index="39" nillable="true" ma:displayName="MediaServiceGenerationTime" ma:hidden="true" ma:internalName="MediaServiceGenerationTime" ma:readOnly="true">
      <xsd:simpleType>
        <xsd:restriction base="dms:Text"/>
      </xsd:simpleType>
    </xsd:element>
    <xsd:element name="MediaServiceEventHashCode" ma:index="40" nillable="true" ma:displayName="MediaServiceEventHashCode" ma:hidden="true" ma:internalName="MediaServiceEventHashCode" ma:readOnly="true">
      <xsd:simpleType>
        <xsd:restriction base="dms:Text"/>
      </xsd:simpleType>
    </xsd:element>
    <xsd:element name="MediaLengthInSeconds" ma:index="41" nillable="true" ma:displayName="MediaLengthInSeconds" ma:hidden="true" ma:internalName="MediaLengthInSeconds" ma:readOnly="true">
      <xsd:simpleType>
        <xsd:restriction base="dms:Unknown"/>
      </xsd:simpleType>
    </xsd:element>
    <xsd:element name="MediaServiceLocation" ma:index="42" nillable="true" ma:displayName="Location" ma:indexed="true" ma:internalName="MediaServiceLocation" ma:readOnly="true">
      <xsd:simpleType>
        <xsd:restriction base="dms:Text"/>
      </xsd:simpleType>
    </xsd:element>
    <xsd:element name="ApprovalCurrentStep" ma:index="43" nillable="true" ma:displayName="ApprovalCurrentStep" ma:internalName="ApprovalCurrentStep">
      <xsd:simpleType>
        <xsd:restriction base="dms:Text"/>
      </xsd:simpleType>
    </xsd:element>
    <xsd:element name="LastModifyDate" ma:index="44" nillable="true" ma:displayName="LastModifyDate" ma:format="DateTime" ma:internalName="LastModifyDate">
      <xsd:simpleType>
        <xsd:restriction base="dms:DateTime"/>
      </xsd:simpleType>
    </xsd:element>
    <xsd:element name="LastModifyBy" ma:index="45" nillable="true" ma:displayName="LastModifyBy" ma:list="UserInfo" ma:internalName="LastModifyBy">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FileVersion" ma:index="46" nillable="true" ma:displayName="FileVersion" ma:internalName="FileVers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7d7265b-746d-42d6-b52d-d39af6032db3" elementFormDefault="qualified">
    <xsd:import namespace="http://schemas.microsoft.com/office/2006/documentManagement/types"/>
    <xsd:import namespace="http://schemas.microsoft.com/office/infopath/2007/PartnerControls"/>
    <xsd:element name="TaxCatchAll" ma:index="36" nillable="true" ma:displayName="Taxonomy Catch All Column" ma:hidden="true" ma:list="{44f6d9db-f1b3-44ce-80cb-60eeca9d6c30}" ma:internalName="TaxCatchAll" ma:showField="CatchAllData" ma:web="d7d7265b-746d-42d6-b52d-d39af6032db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DocumentNo xmlns="a7e76e14-86ea-4e1e-8bbe-e9e037e8bc59" xsi:nil="true"/>
    <DocumentType xmlns="a7e76e14-86ea-4e1e-8bbe-e9e037e8bc59" xsi:nil="true"/>
    <ApprovedVersion xmlns="a7e76e14-86ea-4e1e-8bbe-e9e037e8bc59" xsi:nil="true"/>
    <LastModifyDate xmlns="a7e76e14-86ea-4e1e-8bbe-e9e037e8bc59" xsi:nil="true"/>
    <PermissionLevel xmlns="a7e76e14-86ea-4e1e-8bbe-e9e037e8bc59" xsi:nil="true"/>
    <Acknowledgement xmlns="a7e76e14-86ea-4e1e-8bbe-e9e037e8bc59" xsi:nil="true"/>
    <CommentCount xmlns="a7e76e14-86ea-4e1e-8bbe-e9e037e8bc59" xsi:nil="true"/>
    <Approval xmlns="a7e76e14-86ea-4e1e-8bbe-e9e037e8bc59" xsi:nil="true"/>
    <lcf76f155ced4ddcb4097134ff3c332f xmlns="a7e76e14-86ea-4e1e-8bbe-e9e037e8bc59">
      <Terms xmlns="http://schemas.microsoft.com/office/infopath/2007/PartnerControls"/>
    </lcf76f155ced4ddcb4097134ff3c332f>
    <FileValidity xmlns="a7e76e14-86ea-4e1e-8bbe-e9e037e8bc59" xsi:nil="true"/>
    <FileVersion xmlns="a7e76e14-86ea-4e1e-8bbe-e9e037e8bc59" xsi:nil="true"/>
    <ApprovedByOutsider xmlns="a7e76e14-86ea-4e1e-8bbe-e9e037e8bc59" xsi:nil="true"/>
    <SubCategory xmlns="a7e76e14-86ea-4e1e-8bbe-e9e037e8bc59" xsi:nil="true"/>
    <ApprovalCurrentStep xmlns="a7e76e14-86ea-4e1e-8bbe-e9e037e8bc59" xsi:nil="true"/>
    <SecurityLevel xmlns="a7e76e14-86ea-4e1e-8bbe-e9e037e8bc59" xsi:nil="true"/>
    <ApprovalStatus xmlns="a7e76e14-86ea-4e1e-8bbe-e9e037e8bc59" xsi:nil="true"/>
    <DocumentWrittenBy xmlns="a7e76e14-86ea-4e1e-8bbe-e9e037e8bc59" xsi:nil="true"/>
    <Details xmlns="a7e76e14-86ea-4e1e-8bbe-e9e037e8bc59" xsi:nil="true"/>
    <LastModifyBy xmlns="a7e76e14-86ea-4e1e-8bbe-e9e037e8bc59">
      <UserInfo>
        <DisplayName/>
        <AccountId xsi:nil="true"/>
        <AccountType/>
      </UserInfo>
    </LastModifyBy>
    <AccessLevel0 xmlns="a7e76e14-86ea-4e1e-8bbe-e9e037e8bc59" xsi:nil="true"/>
    <email_date xmlns="a7e76e14-86ea-4e1e-8bbe-e9e037e8bc59" xsi:nil="true"/>
    <AccessLevel xmlns="a7e76e14-86ea-4e1e-8bbe-e9e037e8bc59" xsi:nil="true"/>
    <ApprovedDate xmlns="a7e76e14-86ea-4e1e-8bbe-e9e037e8bc59" xsi:nil="true"/>
    <Shared xmlns="a7e76e14-86ea-4e1e-8bbe-e9e037e8bc59">
      <UserInfo>
        <DisplayName/>
        <AccountId xsi:nil="true"/>
        <AccountType/>
      </UserInfo>
    </Shared>
    <TaxCatchAll xmlns="d7d7265b-746d-42d6-b52d-d39af6032db3" xsi:nil="true"/>
    <PermissionLevelId xmlns="a7e76e14-86ea-4e1e-8bbe-e9e037e8bc59" xsi:nil="true"/>
    <ApprovedBy xmlns="a7e76e14-86ea-4e1e-8bbe-e9e037e8bc59">
      <UserInfo>
        <DisplayName/>
        <AccountId xsi:nil="true"/>
        <AccountType/>
      </UserInfo>
    </ApprovedBy>
    <Titan_Permission xmlns="a7e76e14-86ea-4e1e-8bbe-e9e037e8bc5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8D6AB5A-8564-484D-9F0E-71C04746DC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7e76e14-86ea-4e1e-8bbe-e9e037e8bc59"/>
    <ds:schemaRef ds:uri="d7d7265b-746d-42d6-b52d-d39af6032db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86D2C92-DB4D-4607-951A-6228DF50A867}">
  <ds:schemaRefs>
    <ds:schemaRef ds:uri="http://schemas.microsoft.com/office/2006/metadata/properties"/>
    <ds:schemaRef ds:uri="http://schemas.microsoft.com/office/infopath/2007/PartnerControls"/>
    <ds:schemaRef ds:uri="a7e76e14-86ea-4e1e-8bbe-e9e037e8bc59"/>
    <ds:schemaRef ds:uri="d7d7265b-746d-42d6-b52d-d39af6032db3"/>
  </ds:schemaRefs>
</ds:datastoreItem>
</file>

<file path=customXml/itemProps3.xml><?xml version="1.0" encoding="utf-8"?>
<ds:datastoreItem xmlns:ds="http://schemas.openxmlformats.org/officeDocument/2006/customXml" ds:itemID="{1EE67727-D1A5-4081-8139-BD5828B64E6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282340</TotalTime>
  <Words>3848</Words>
  <Application>Microsoft Office PowerPoint</Application>
  <PresentationFormat>On-screen Show (16:10)</PresentationFormat>
  <Paragraphs>491</Paragraphs>
  <Slides>23</Slides>
  <Notes>20</Notes>
  <HiddenSlides>0</HiddenSlides>
  <MMClips>0</MMClips>
  <ScaleCrop>false</ScaleCrop>
  <HeadingPairs>
    <vt:vector size="8" baseType="variant">
      <vt:variant>
        <vt:lpstr>Fonts Used</vt:lpstr>
      </vt:variant>
      <vt:variant>
        <vt:i4>11</vt:i4>
      </vt:variant>
      <vt:variant>
        <vt:lpstr>Theme</vt:lpstr>
      </vt:variant>
      <vt:variant>
        <vt:i4>19</vt:i4>
      </vt:variant>
      <vt:variant>
        <vt:lpstr>Embedded OLE Servers</vt:lpstr>
      </vt:variant>
      <vt:variant>
        <vt:i4>1</vt:i4>
      </vt:variant>
      <vt:variant>
        <vt:lpstr>Slide Titles</vt:lpstr>
      </vt:variant>
      <vt:variant>
        <vt:i4>23</vt:i4>
      </vt:variant>
    </vt:vector>
  </HeadingPairs>
  <TitlesOfParts>
    <vt:vector size="54" baseType="lpstr">
      <vt:lpstr>Arial</vt:lpstr>
      <vt:lpstr>Calibri</vt:lpstr>
      <vt:lpstr>Calibri body</vt:lpstr>
      <vt:lpstr>Calibri Light</vt:lpstr>
      <vt:lpstr>Century Gothic</vt:lpstr>
      <vt:lpstr>Courier New</vt:lpstr>
      <vt:lpstr>EYInterstate</vt:lpstr>
      <vt:lpstr>EYInterstate Light</vt:lpstr>
      <vt:lpstr>Georgia</vt:lpstr>
      <vt:lpstr>Palatino Linotype</vt:lpstr>
      <vt:lpstr>Wingdings</vt:lpstr>
      <vt:lpstr>Custom Design</vt:lpstr>
      <vt:lpstr>Inox1</vt:lpstr>
      <vt:lpstr>1_Inox1</vt:lpstr>
      <vt:lpstr>2_Inox1</vt:lpstr>
      <vt:lpstr>1_Custom Design</vt:lpstr>
      <vt:lpstr>Theme1 INOX GFL</vt:lpstr>
      <vt:lpstr>3_Inox1</vt:lpstr>
      <vt:lpstr>2_Custom Design</vt:lpstr>
      <vt:lpstr>4_Inox1</vt:lpstr>
      <vt:lpstr>GFL presentation</vt:lpstr>
      <vt:lpstr>3_JMF_16x9_01</vt:lpstr>
      <vt:lpstr>2_GFL presentation</vt:lpstr>
      <vt:lpstr>4_GFL presentation</vt:lpstr>
      <vt:lpstr>6_GFL presentation</vt:lpstr>
      <vt:lpstr>3_GFL presentation</vt:lpstr>
      <vt:lpstr>5_GFL presentation</vt:lpstr>
      <vt:lpstr>7_GFL presentation</vt:lpstr>
      <vt:lpstr>8_GFL presentation</vt:lpstr>
      <vt:lpstr>1_GFL presentation</vt:lpstr>
      <vt:lpstr>think-cell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sahil sheth</dc:creator>
  <cp:lastModifiedBy>Sweta Sultania</cp:lastModifiedBy>
  <cp:revision>5628</cp:revision>
  <cp:lastPrinted>2026-02-13T10:46:53Z</cp:lastPrinted>
  <dcterms:created xsi:type="dcterms:W3CDTF">2015-05-09T05:29:44Z</dcterms:created>
  <dcterms:modified xsi:type="dcterms:W3CDTF">2026-08-07T10:22:04Z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0x01010055DA7E53A631FF49BA7CDE11A019591F</vt:lpwstr>
  </property>
</Properties>
</file>